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952" r:id="rId5"/>
    <p:sldMasterId id="2147483970" r:id="rId6"/>
  </p:sldMasterIdLst>
  <p:notesMasterIdLst>
    <p:notesMasterId r:id="rId32"/>
  </p:notesMasterIdLst>
  <p:sldIdLst>
    <p:sldId id="258" r:id="rId7"/>
    <p:sldId id="2147479696" r:id="rId8"/>
    <p:sldId id="2147479677" r:id="rId9"/>
    <p:sldId id="2147479683" r:id="rId10"/>
    <p:sldId id="330" r:id="rId11"/>
    <p:sldId id="332" r:id="rId12"/>
    <p:sldId id="2147479685" r:id="rId13"/>
    <p:sldId id="2147479679" r:id="rId14"/>
    <p:sldId id="2147479694" r:id="rId15"/>
    <p:sldId id="2147479693" r:id="rId16"/>
    <p:sldId id="2139119268" r:id="rId17"/>
    <p:sldId id="2147479686" r:id="rId18"/>
    <p:sldId id="2147479329" r:id="rId19"/>
    <p:sldId id="2147479688" r:id="rId20"/>
    <p:sldId id="2147479687" r:id="rId21"/>
    <p:sldId id="2147479680" r:id="rId22"/>
    <p:sldId id="334" r:id="rId23"/>
    <p:sldId id="2147479479" r:id="rId24"/>
    <p:sldId id="2147479675" r:id="rId25"/>
    <p:sldId id="2147479605" r:id="rId26"/>
    <p:sldId id="2147479663" r:id="rId27"/>
    <p:sldId id="2147479692" r:id="rId28"/>
    <p:sldId id="2147479682" r:id="rId29"/>
    <p:sldId id="333" r:id="rId30"/>
    <p:sldId id="33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C82"/>
    <a:srgbClr val="0098D6"/>
    <a:srgbClr val="50534A"/>
    <a:srgbClr val="006881"/>
    <a:srgbClr val="D86018"/>
    <a:srgbClr val="009CDE"/>
    <a:srgbClr val="509E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43"/>
    <p:restoredTop sz="96110" autoAdjust="0"/>
  </p:normalViewPr>
  <p:slideViewPr>
    <p:cSldViewPr snapToGrid="0" snapToObjects="1">
      <p:cViewPr varScale="1">
        <p:scale>
          <a:sx n="98" d="100"/>
          <a:sy n="98" d="100"/>
        </p:scale>
        <p:origin x="1188"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Hamlin" userId="abcedd6b-75c2-4068-b9be-ec1570254393" providerId="ADAL" clId="{966AA59F-5DA2-43B1-A354-ACF378CEC3B7}"/>
    <pc:docChg chg="delSld">
      <pc:chgData name="Chris Hamlin" userId="abcedd6b-75c2-4068-b9be-ec1570254393" providerId="ADAL" clId="{966AA59F-5DA2-43B1-A354-ACF378CEC3B7}" dt="2025-10-08T11:16:02.125" v="0" actId="47"/>
      <pc:docMkLst>
        <pc:docMk/>
      </pc:docMkLst>
      <pc:sldChg chg="del">
        <pc:chgData name="Chris Hamlin" userId="abcedd6b-75c2-4068-b9be-ec1570254393" providerId="ADAL" clId="{966AA59F-5DA2-43B1-A354-ACF378CEC3B7}" dt="2025-10-08T11:16:02.125" v="0" actId="47"/>
        <pc:sldMkLst>
          <pc:docMk/>
          <pc:sldMk cId="260615747" sldId="259"/>
        </pc:sldMkLst>
      </pc:sldChg>
      <pc:sldMasterChg chg="delSldLayout">
        <pc:chgData name="Chris Hamlin" userId="abcedd6b-75c2-4068-b9be-ec1570254393" providerId="ADAL" clId="{966AA59F-5DA2-43B1-A354-ACF378CEC3B7}" dt="2025-10-08T11:16:02.125" v="0" actId="47"/>
        <pc:sldMasterMkLst>
          <pc:docMk/>
          <pc:sldMasterMk cId="405116584" sldId="2147483952"/>
        </pc:sldMasterMkLst>
        <pc:sldLayoutChg chg="del">
          <pc:chgData name="Chris Hamlin" userId="abcedd6b-75c2-4068-b9be-ec1570254393" providerId="ADAL" clId="{966AA59F-5DA2-43B1-A354-ACF378CEC3B7}" dt="2025-10-08T11:16:02.125" v="0" actId="47"/>
          <pc:sldLayoutMkLst>
            <pc:docMk/>
            <pc:sldMasterMk cId="405116584" sldId="2147483952"/>
            <pc:sldLayoutMk cId="1271266298" sldId="2147483964"/>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4E9601-72AD-445E-AEA6-676E7FFC2BE8}" type="doc">
      <dgm:prSet loTypeId="urn:microsoft.com/office/officeart/2005/8/layout/orgChart1" loCatId="hierarchy" qsTypeId="urn:microsoft.com/office/officeart/2005/8/quickstyle/simple2" qsCatId="simple" csTypeId="urn:microsoft.com/office/officeart/2005/8/colors/accent1_2" csCatId="accent1" phldr="1"/>
      <dgm:spPr/>
      <dgm:t>
        <a:bodyPr/>
        <a:lstStyle/>
        <a:p>
          <a:endParaRPr lang="en-GB"/>
        </a:p>
      </dgm:t>
    </dgm:pt>
    <dgm:pt modelId="{7AC43170-9DFA-475F-97D5-925A8E41F198}">
      <dgm:prSet phldrT="[Text]"/>
      <dgm:spPr>
        <a:solidFill>
          <a:schemeClr val="accent3"/>
        </a:solidFill>
      </dgm:spPr>
      <dgm:t>
        <a:bodyPr/>
        <a:lstStyle/>
        <a:p>
          <a:r>
            <a:rPr lang="en-GB"/>
            <a:t>Business Performance</a:t>
          </a:r>
        </a:p>
      </dgm:t>
    </dgm:pt>
    <dgm:pt modelId="{025E056A-104F-472C-9202-FD8247167AC1}" type="parTrans" cxnId="{6073EF3C-370E-41D0-B7AC-CE5313E6D381}">
      <dgm:prSet/>
      <dgm:spPr/>
      <dgm:t>
        <a:bodyPr/>
        <a:lstStyle/>
        <a:p>
          <a:endParaRPr lang="en-GB"/>
        </a:p>
      </dgm:t>
    </dgm:pt>
    <dgm:pt modelId="{9295E456-C8ED-4532-A745-48D0BA36B89A}" type="sibTrans" cxnId="{6073EF3C-370E-41D0-B7AC-CE5313E6D381}">
      <dgm:prSet/>
      <dgm:spPr/>
      <dgm:t>
        <a:bodyPr/>
        <a:lstStyle/>
        <a:p>
          <a:endParaRPr lang="en-GB"/>
        </a:p>
      </dgm:t>
    </dgm:pt>
    <dgm:pt modelId="{17E21E0C-B652-4074-8443-79D1CEBE5901}">
      <dgm:prSet phldrT="[Text]"/>
      <dgm:spPr>
        <a:solidFill>
          <a:schemeClr val="accent3"/>
        </a:solidFill>
      </dgm:spPr>
      <dgm:t>
        <a:bodyPr/>
        <a:lstStyle/>
        <a:p>
          <a:r>
            <a:rPr lang="en-GB"/>
            <a:t>Operating Margin</a:t>
          </a:r>
        </a:p>
      </dgm:t>
    </dgm:pt>
    <dgm:pt modelId="{8B32C628-5F2D-41AE-9D63-600E760CC712}" type="parTrans" cxnId="{6D56D861-0472-411B-B74A-96D65F985294}">
      <dgm:prSet/>
      <dgm:spPr/>
      <dgm:t>
        <a:bodyPr/>
        <a:lstStyle/>
        <a:p>
          <a:endParaRPr lang="en-GB"/>
        </a:p>
      </dgm:t>
    </dgm:pt>
    <dgm:pt modelId="{FED71D43-46A4-4F8A-A83B-5CC5E3CA406A}" type="sibTrans" cxnId="{6D56D861-0472-411B-B74A-96D65F985294}">
      <dgm:prSet/>
      <dgm:spPr/>
      <dgm:t>
        <a:bodyPr/>
        <a:lstStyle/>
        <a:p>
          <a:endParaRPr lang="en-GB"/>
        </a:p>
      </dgm:t>
    </dgm:pt>
    <dgm:pt modelId="{654DEA35-A96A-46E8-91D0-F655E83E136D}">
      <dgm:prSet phldrT="[Text]"/>
      <dgm:spPr>
        <a:solidFill>
          <a:schemeClr val="accent3"/>
        </a:solidFill>
      </dgm:spPr>
      <dgm:t>
        <a:bodyPr/>
        <a:lstStyle/>
        <a:p>
          <a:r>
            <a:rPr lang="en-GB"/>
            <a:t>Commercial Operations</a:t>
          </a:r>
        </a:p>
      </dgm:t>
    </dgm:pt>
    <dgm:pt modelId="{E6A7E684-6153-4C59-B319-2A5F611C0493}" type="parTrans" cxnId="{81E1F399-ED3A-41F4-B3B4-1D0DF1F8992F}">
      <dgm:prSet/>
      <dgm:spPr/>
      <dgm:t>
        <a:bodyPr/>
        <a:lstStyle/>
        <a:p>
          <a:endParaRPr lang="en-GB"/>
        </a:p>
      </dgm:t>
    </dgm:pt>
    <dgm:pt modelId="{385CD872-B2BC-4150-8A01-3E8BA4E9ECFB}" type="sibTrans" cxnId="{81E1F399-ED3A-41F4-B3B4-1D0DF1F8992F}">
      <dgm:prSet/>
      <dgm:spPr/>
      <dgm:t>
        <a:bodyPr/>
        <a:lstStyle/>
        <a:p>
          <a:endParaRPr lang="en-GB"/>
        </a:p>
      </dgm:t>
    </dgm:pt>
    <dgm:pt modelId="{2B6A1DE3-DF29-4724-8AC0-D95399D6F26F}">
      <dgm:prSet phldrT="[Text]"/>
      <dgm:spPr>
        <a:solidFill>
          <a:schemeClr val="accent3"/>
        </a:solidFill>
      </dgm:spPr>
      <dgm:t>
        <a:bodyPr/>
        <a:lstStyle/>
        <a:p>
          <a:r>
            <a:rPr lang="en-GB"/>
            <a:t>Planning &amp; Scheduling</a:t>
          </a:r>
        </a:p>
      </dgm:t>
    </dgm:pt>
    <dgm:pt modelId="{0605A9D9-8836-4288-ADC6-0C285B7CDCAE}" type="parTrans" cxnId="{AA8B34D8-51FE-4579-9757-F188B6EC2A43}">
      <dgm:prSet/>
      <dgm:spPr/>
      <dgm:t>
        <a:bodyPr/>
        <a:lstStyle/>
        <a:p>
          <a:endParaRPr lang="en-GB"/>
        </a:p>
      </dgm:t>
    </dgm:pt>
    <dgm:pt modelId="{9519A7CC-28CF-4C13-955E-5ADC0BBEDE71}" type="sibTrans" cxnId="{AA8B34D8-51FE-4579-9757-F188B6EC2A43}">
      <dgm:prSet/>
      <dgm:spPr/>
      <dgm:t>
        <a:bodyPr/>
        <a:lstStyle/>
        <a:p>
          <a:endParaRPr lang="en-GB"/>
        </a:p>
      </dgm:t>
    </dgm:pt>
    <dgm:pt modelId="{A5859AE8-4F35-4946-A648-7FA57856F850}">
      <dgm:prSet phldrT="[Text]"/>
      <dgm:spPr>
        <a:solidFill>
          <a:schemeClr val="accent3"/>
        </a:solidFill>
      </dgm:spPr>
      <dgm:t>
        <a:bodyPr/>
        <a:lstStyle/>
        <a:p>
          <a:r>
            <a:rPr lang="en-GB"/>
            <a:t>Investments</a:t>
          </a:r>
        </a:p>
      </dgm:t>
    </dgm:pt>
    <dgm:pt modelId="{08924CF2-9B98-469D-AF8B-6DA9EF8C5081}" type="parTrans" cxnId="{49666E9C-C753-4D69-A06A-33C837D29EBC}">
      <dgm:prSet/>
      <dgm:spPr/>
      <dgm:t>
        <a:bodyPr/>
        <a:lstStyle/>
        <a:p>
          <a:endParaRPr lang="en-GB"/>
        </a:p>
      </dgm:t>
    </dgm:pt>
    <dgm:pt modelId="{6B03FE43-412D-4A5D-BE9E-7228A910E47B}" type="sibTrans" cxnId="{49666E9C-C753-4D69-A06A-33C837D29EBC}">
      <dgm:prSet/>
      <dgm:spPr/>
      <dgm:t>
        <a:bodyPr/>
        <a:lstStyle/>
        <a:p>
          <a:endParaRPr lang="en-GB"/>
        </a:p>
      </dgm:t>
    </dgm:pt>
    <dgm:pt modelId="{39C2809F-FD7C-4202-9929-DC52CEEDA608}">
      <dgm:prSet phldrT="[Text]"/>
      <dgm:spPr>
        <a:solidFill>
          <a:schemeClr val="accent3"/>
        </a:solidFill>
      </dgm:spPr>
      <dgm:t>
        <a:bodyPr/>
        <a:lstStyle/>
        <a:p>
          <a:r>
            <a:rPr lang="en-GB"/>
            <a:t>Projects &amp; Capital</a:t>
          </a:r>
        </a:p>
      </dgm:t>
    </dgm:pt>
    <dgm:pt modelId="{FD3D7947-F425-443B-864B-9B1AEFE29B22}" type="parTrans" cxnId="{F41326AB-B1C6-4BD9-8227-2D1A00406948}">
      <dgm:prSet/>
      <dgm:spPr/>
      <dgm:t>
        <a:bodyPr/>
        <a:lstStyle/>
        <a:p>
          <a:endParaRPr lang="en-GB"/>
        </a:p>
      </dgm:t>
    </dgm:pt>
    <dgm:pt modelId="{246398B7-84A9-4B1B-891E-4503C71374AF}" type="sibTrans" cxnId="{F41326AB-B1C6-4BD9-8227-2D1A00406948}">
      <dgm:prSet/>
      <dgm:spPr/>
      <dgm:t>
        <a:bodyPr/>
        <a:lstStyle/>
        <a:p>
          <a:endParaRPr lang="en-GB"/>
        </a:p>
      </dgm:t>
    </dgm:pt>
    <dgm:pt modelId="{826C6184-4F9B-41B1-8E5C-20AA0A1A0218}">
      <dgm:prSet/>
      <dgm:spPr>
        <a:solidFill>
          <a:schemeClr val="accent3"/>
        </a:solidFill>
      </dgm:spPr>
      <dgm:t>
        <a:bodyPr/>
        <a:lstStyle/>
        <a:p>
          <a:r>
            <a:rPr lang="en-GB"/>
            <a:t>Perception &amp; Compliance</a:t>
          </a:r>
        </a:p>
      </dgm:t>
    </dgm:pt>
    <dgm:pt modelId="{0205D428-BD75-467F-B0AB-B00CD710F7FF}" type="parTrans" cxnId="{96324D47-6365-48DB-9178-025253999FD4}">
      <dgm:prSet/>
      <dgm:spPr/>
      <dgm:t>
        <a:bodyPr/>
        <a:lstStyle/>
        <a:p>
          <a:endParaRPr lang="en-GB"/>
        </a:p>
      </dgm:t>
    </dgm:pt>
    <dgm:pt modelId="{E5046914-E9CD-4A62-A65B-6151C924EEA3}" type="sibTrans" cxnId="{96324D47-6365-48DB-9178-025253999FD4}">
      <dgm:prSet/>
      <dgm:spPr/>
      <dgm:t>
        <a:bodyPr/>
        <a:lstStyle/>
        <a:p>
          <a:endParaRPr lang="en-GB"/>
        </a:p>
      </dgm:t>
    </dgm:pt>
    <dgm:pt modelId="{1ABE34F1-74D6-4FA9-B290-D865ED90C8CE}">
      <dgm:prSet/>
      <dgm:spPr>
        <a:solidFill>
          <a:schemeClr val="accent3"/>
        </a:solidFill>
      </dgm:spPr>
      <dgm:t>
        <a:bodyPr/>
        <a:lstStyle/>
        <a:p>
          <a:r>
            <a:rPr lang="en-GB"/>
            <a:t>EHS</a:t>
          </a:r>
        </a:p>
      </dgm:t>
    </dgm:pt>
    <dgm:pt modelId="{04A2D2F0-3C60-4618-AFBE-C3B28A29A3AE}" type="parTrans" cxnId="{23A4F521-CED8-4367-8EE8-ECE77080ADA4}">
      <dgm:prSet/>
      <dgm:spPr/>
      <dgm:t>
        <a:bodyPr/>
        <a:lstStyle/>
        <a:p>
          <a:endParaRPr lang="en-GB"/>
        </a:p>
      </dgm:t>
    </dgm:pt>
    <dgm:pt modelId="{6D19109D-F625-4BF0-9E94-ADA94389BDDE}" type="sibTrans" cxnId="{23A4F521-CED8-4367-8EE8-ECE77080ADA4}">
      <dgm:prSet/>
      <dgm:spPr/>
      <dgm:t>
        <a:bodyPr/>
        <a:lstStyle/>
        <a:p>
          <a:endParaRPr lang="en-GB"/>
        </a:p>
      </dgm:t>
    </dgm:pt>
    <dgm:pt modelId="{4C479DF3-6574-46CC-99DA-690AAE8FE105}">
      <dgm:prSet/>
      <dgm:spPr>
        <a:solidFill>
          <a:schemeClr val="accent3"/>
        </a:solidFill>
      </dgm:spPr>
      <dgm:t>
        <a:bodyPr/>
        <a:lstStyle/>
        <a:p>
          <a:r>
            <a:rPr lang="en-GB"/>
            <a:t>Production Cost</a:t>
          </a:r>
        </a:p>
      </dgm:t>
    </dgm:pt>
    <dgm:pt modelId="{D7209567-1F0C-4378-85A7-1BB169CE3E0D}" type="parTrans" cxnId="{2B6BF800-234B-4EE0-B89D-4968A89B797B}">
      <dgm:prSet/>
      <dgm:spPr/>
      <dgm:t>
        <a:bodyPr/>
        <a:lstStyle/>
        <a:p>
          <a:endParaRPr lang="en-GB"/>
        </a:p>
      </dgm:t>
    </dgm:pt>
    <dgm:pt modelId="{FD3C20F1-3B52-4383-BFE8-447161503330}" type="sibTrans" cxnId="{2B6BF800-234B-4EE0-B89D-4968A89B797B}">
      <dgm:prSet/>
      <dgm:spPr/>
      <dgm:t>
        <a:bodyPr/>
        <a:lstStyle/>
        <a:p>
          <a:endParaRPr lang="en-GB"/>
        </a:p>
      </dgm:t>
    </dgm:pt>
    <dgm:pt modelId="{B05E29F4-CD3D-47C3-876C-8E64C4A07ECC}">
      <dgm:prSet/>
      <dgm:spPr>
        <a:solidFill>
          <a:schemeClr val="accent3"/>
        </a:solidFill>
      </dgm:spPr>
      <dgm:t>
        <a:bodyPr/>
        <a:lstStyle/>
        <a:p>
          <a:r>
            <a:rPr lang="en-GB"/>
            <a:t>Acquisitions</a:t>
          </a:r>
        </a:p>
      </dgm:t>
    </dgm:pt>
    <dgm:pt modelId="{B15ABD8D-8B93-46E6-A0D4-A32ADAD3DC5E}" type="parTrans" cxnId="{601EADCE-ADD6-4AF1-A713-6387DEA6695D}">
      <dgm:prSet/>
      <dgm:spPr/>
      <dgm:t>
        <a:bodyPr/>
        <a:lstStyle/>
        <a:p>
          <a:endParaRPr lang="en-GB"/>
        </a:p>
      </dgm:t>
    </dgm:pt>
    <dgm:pt modelId="{505D977B-5333-42EA-A1BA-263EBE333FA6}" type="sibTrans" cxnId="{601EADCE-ADD6-4AF1-A713-6387DEA6695D}">
      <dgm:prSet/>
      <dgm:spPr/>
      <dgm:t>
        <a:bodyPr/>
        <a:lstStyle/>
        <a:p>
          <a:endParaRPr lang="en-GB"/>
        </a:p>
      </dgm:t>
    </dgm:pt>
    <dgm:pt modelId="{84A69F5E-8945-42FC-B4A6-E1AACAC8EF6E}">
      <dgm:prSet/>
      <dgm:spPr>
        <a:solidFill>
          <a:schemeClr val="accent3"/>
        </a:solidFill>
      </dgm:spPr>
      <dgm:t>
        <a:bodyPr/>
        <a:lstStyle/>
        <a:p>
          <a:r>
            <a:rPr lang="en-GB"/>
            <a:t>Safety Performance</a:t>
          </a:r>
        </a:p>
      </dgm:t>
    </dgm:pt>
    <dgm:pt modelId="{7C9CD00F-A4D3-4655-827A-C36244D7EF3D}" type="parTrans" cxnId="{014536C8-D825-4B26-8FE0-C7C7B3A22C13}">
      <dgm:prSet/>
      <dgm:spPr/>
      <dgm:t>
        <a:bodyPr/>
        <a:lstStyle/>
        <a:p>
          <a:endParaRPr lang="en-GB"/>
        </a:p>
      </dgm:t>
    </dgm:pt>
    <dgm:pt modelId="{D1DB3C31-F92A-481C-B543-B487688FD306}" type="sibTrans" cxnId="{014536C8-D825-4B26-8FE0-C7C7B3A22C13}">
      <dgm:prSet/>
      <dgm:spPr/>
      <dgm:t>
        <a:bodyPr/>
        <a:lstStyle/>
        <a:p>
          <a:endParaRPr lang="en-GB"/>
        </a:p>
      </dgm:t>
    </dgm:pt>
    <dgm:pt modelId="{14A9C59B-C738-473F-B797-E580A0C21DF5}">
      <dgm:prSet/>
      <dgm:spPr>
        <a:solidFill>
          <a:schemeClr val="accent3"/>
        </a:solidFill>
      </dgm:spPr>
      <dgm:t>
        <a:bodyPr/>
        <a:lstStyle/>
        <a:p>
          <a:r>
            <a:rPr lang="en-GB"/>
            <a:t>Feedstock Purchasing</a:t>
          </a:r>
        </a:p>
      </dgm:t>
    </dgm:pt>
    <dgm:pt modelId="{0B38F09F-F69A-4AA6-8346-1CD6DF7D9BD3}" type="parTrans" cxnId="{2E8275D0-36EF-466D-A8F5-6133EEB3A933}">
      <dgm:prSet/>
      <dgm:spPr/>
      <dgm:t>
        <a:bodyPr/>
        <a:lstStyle/>
        <a:p>
          <a:endParaRPr lang="en-GB"/>
        </a:p>
      </dgm:t>
    </dgm:pt>
    <dgm:pt modelId="{06800944-C329-4126-A5B9-3D004C3FBB12}" type="sibTrans" cxnId="{2E8275D0-36EF-466D-A8F5-6133EEB3A933}">
      <dgm:prSet/>
      <dgm:spPr/>
      <dgm:t>
        <a:bodyPr/>
        <a:lstStyle/>
        <a:p>
          <a:endParaRPr lang="en-GB"/>
        </a:p>
      </dgm:t>
    </dgm:pt>
    <dgm:pt modelId="{EEE237D1-547A-4A06-8A5F-9CF4247D56D7}">
      <dgm:prSet/>
      <dgm:spPr>
        <a:solidFill>
          <a:schemeClr val="accent3"/>
        </a:solidFill>
      </dgm:spPr>
      <dgm:t>
        <a:bodyPr/>
        <a:lstStyle/>
        <a:p>
          <a:r>
            <a:rPr lang="en-GB"/>
            <a:t>Product Sales</a:t>
          </a:r>
        </a:p>
      </dgm:t>
    </dgm:pt>
    <dgm:pt modelId="{CA68599B-153E-495F-B313-F252308B1C09}" type="parTrans" cxnId="{BA4E4062-5DC6-495D-B239-8CB9992C068A}">
      <dgm:prSet/>
      <dgm:spPr/>
      <dgm:t>
        <a:bodyPr/>
        <a:lstStyle/>
        <a:p>
          <a:endParaRPr lang="en-GB"/>
        </a:p>
      </dgm:t>
    </dgm:pt>
    <dgm:pt modelId="{6AF1F140-3CF4-49E9-99F7-83FB161FD8A1}" type="sibTrans" cxnId="{BA4E4062-5DC6-495D-B239-8CB9992C068A}">
      <dgm:prSet/>
      <dgm:spPr/>
      <dgm:t>
        <a:bodyPr/>
        <a:lstStyle/>
        <a:p>
          <a:endParaRPr lang="en-GB"/>
        </a:p>
      </dgm:t>
    </dgm:pt>
    <dgm:pt modelId="{3D406B39-A776-42A4-B06B-0DA887095F47}">
      <dgm:prSet/>
      <dgm:spPr>
        <a:solidFill>
          <a:schemeClr val="accent3"/>
        </a:solidFill>
      </dgm:spPr>
      <dgm:t>
        <a:bodyPr/>
        <a:lstStyle/>
        <a:p>
          <a:r>
            <a:rPr lang="en-GB"/>
            <a:t>Logistics Operations</a:t>
          </a:r>
        </a:p>
      </dgm:t>
    </dgm:pt>
    <dgm:pt modelId="{9347800F-5210-47A4-B935-580416392261}" type="parTrans" cxnId="{B19C4CB8-FB72-42CF-AD0D-E1747A1E633A}">
      <dgm:prSet/>
      <dgm:spPr/>
      <dgm:t>
        <a:bodyPr/>
        <a:lstStyle/>
        <a:p>
          <a:endParaRPr lang="en-GB"/>
        </a:p>
      </dgm:t>
    </dgm:pt>
    <dgm:pt modelId="{93CBD947-74AF-4C10-AA7E-3865FEE521AE}" type="sibTrans" cxnId="{B19C4CB8-FB72-42CF-AD0D-E1747A1E633A}">
      <dgm:prSet/>
      <dgm:spPr/>
      <dgm:t>
        <a:bodyPr/>
        <a:lstStyle/>
        <a:p>
          <a:endParaRPr lang="en-GB"/>
        </a:p>
      </dgm:t>
    </dgm:pt>
    <dgm:pt modelId="{E64F81F4-D05A-45BF-B972-9BE6B22BBCB5}">
      <dgm:prSet/>
      <dgm:spPr>
        <a:solidFill>
          <a:schemeClr val="accent3"/>
        </a:solidFill>
      </dgm:spPr>
      <dgm:t>
        <a:bodyPr/>
        <a:lstStyle/>
        <a:p>
          <a:r>
            <a:rPr lang="en-GB"/>
            <a:t>Production</a:t>
          </a:r>
        </a:p>
      </dgm:t>
    </dgm:pt>
    <dgm:pt modelId="{487202AA-E5B3-44EE-97FD-2B8E0A218436}" type="parTrans" cxnId="{3345EDD3-3FAB-4091-8B78-E73FCDDA5B0B}">
      <dgm:prSet/>
      <dgm:spPr/>
      <dgm:t>
        <a:bodyPr/>
        <a:lstStyle/>
        <a:p>
          <a:endParaRPr lang="en-GB"/>
        </a:p>
      </dgm:t>
    </dgm:pt>
    <dgm:pt modelId="{24F23946-8C5D-4F5B-8770-2444A426DDAA}" type="sibTrans" cxnId="{3345EDD3-3FAB-4091-8B78-E73FCDDA5B0B}">
      <dgm:prSet/>
      <dgm:spPr/>
      <dgm:t>
        <a:bodyPr/>
        <a:lstStyle/>
        <a:p>
          <a:endParaRPr lang="en-GB"/>
        </a:p>
      </dgm:t>
    </dgm:pt>
    <dgm:pt modelId="{AE5714AA-9FC6-48C0-B640-A92BA59AFE9B}">
      <dgm:prSet/>
      <dgm:spPr>
        <a:solidFill>
          <a:schemeClr val="accent3"/>
        </a:solidFill>
      </dgm:spPr>
      <dgm:t>
        <a:bodyPr/>
        <a:lstStyle/>
        <a:p>
          <a:r>
            <a:rPr lang="en-GB"/>
            <a:t>Asset Availability</a:t>
          </a:r>
        </a:p>
      </dgm:t>
    </dgm:pt>
    <dgm:pt modelId="{2BDF2831-3981-4439-8C96-EBBFBDAF7CC6}" type="parTrans" cxnId="{105F8EEC-7856-484A-BE3A-44C163FC1E1A}">
      <dgm:prSet/>
      <dgm:spPr/>
      <dgm:t>
        <a:bodyPr/>
        <a:lstStyle/>
        <a:p>
          <a:endParaRPr lang="en-GB"/>
        </a:p>
      </dgm:t>
    </dgm:pt>
    <dgm:pt modelId="{884B42AA-FE65-4D10-999B-B748D63BACDB}" type="sibTrans" cxnId="{105F8EEC-7856-484A-BE3A-44C163FC1E1A}">
      <dgm:prSet/>
      <dgm:spPr/>
      <dgm:t>
        <a:bodyPr/>
        <a:lstStyle/>
        <a:p>
          <a:endParaRPr lang="en-GB"/>
        </a:p>
      </dgm:t>
    </dgm:pt>
    <dgm:pt modelId="{ECC2B84E-DEDF-4A0E-9618-98820B009D0B}">
      <dgm:prSet/>
      <dgm:spPr>
        <a:solidFill>
          <a:schemeClr val="accent3"/>
        </a:solidFill>
      </dgm:spPr>
      <dgm:t>
        <a:bodyPr/>
        <a:lstStyle/>
        <a:p>
          <a:r>
            <a:rPr lang="en-GB"/>
            <a:t>Process Improvement</a:t>
          </a:r>
        </a:p>
      </dgm:t>
    </dgm:pt>
    <dgm:pt modelId="{B52BA9F5-E3C4-4B78-8BCB-096844776C57}" type="parTrans" cxnId="{1CAB5737-1C14-4D18-A354-73D8DE6F310D}">
      <dgm:prSet/>
      <dgm:spPr/>
      <dgm:t>
        <a:bodyPr/>
        <a:lstStyle/>
        <a:p>
          <a:endParaRPr lang="en-GB"/>
        </a:p>
      </dgm:t>
    </dgm:pt>
    <dgm:pt modelId="{49F80B50-BFC3-44D0-B3D6-39969486CDB7}" type="sibTrans" cxnId="{1CAB5737-1C14-4D18-A354-73D8DE6F310D}">
      <dgm:prSet/>
      <dgm:spPr/>
      <dgm:t>
        <a:bodyPr/>
        <a:lstStyle/>
        <a:p>
          <a:endParaRPr lang="en-GB"/>
        </a:p>
      </dgm:t>
    </dgm:pt>
    <dgm:pt modelId="{CC05B08C-EE46-4116-B87B-D13B1B06F14F}">
      <dgm:prSet/>
      <dgm:spPr>
        <a:solidFill>
          <a:schemeClr val="accent3"/>
        </a:solidFill>
      </dgm:spPr>
      <dgm:t>
        <a:bodyPr/>
        <a:lstStyle/>
        <a:p>
          <a:r>
            <a:rPr lang="en-GB"/>
            <a:t>Turnarounds</a:t>
          </a:r>
        </a:p>
      </dgm:t>
    </dgm:pt>
    <dgm:pt modelId="{5DE5B549-CE33-4AAC-ADA0-570FA19D2466}" type="parTrans" cxnId="{4D7A1A3E-6F46-4C1F-A9CF-39332B49DDB0}">
      <dgm:prSet/>
      <dgm:spPr/>
      <dgm:t>
        <a:bodyPr/>
        <a:lstStyle/>
        <a:p>
          <a:endParaRPr lang="en-GB"/>
        </a:p>
      </dgm:t>
    </dgm:pt>
    <dgm:pt modelId="{00B5DA78-2267-40CB-B380-3FA0D2B07A05}" type="sibTrans" cxnId="{4D7A1A3E-6F46-4C1F-A9CF-39332B49DDB0}">
      <dgm:prSet/>
      <dgm:spPr/>
      <dgm:t>
        <a:bodyPr/>
        <a:lstStyle/>
        <a:p>
          <a:endParaRPr lang="en-GB"/>
        </a:p>
      </dgm:t>
    </dgm:pt>
    <dgm:pt modelId="{D5E1A272-C813-4118-AE3C-18A6BA3D6E46}">
      <dgm:prSet/>
      <dgm:spPr>
        <a:solidFill>
          <a:schemeClr val="accent3"/>
        </a:solidFill>
      </dgm:spPr>
      <dgm:t>
        <a:bodyPr/>
        <a:lstStyle/>
        <a:p>
          <a:r>
            <a:rPr lang="en-GB"/>
            <a:t>Project Procurement</a:t>
          </a:r>
        </a:p>
      </dgm:t>
    </dgm:pt>
    <dgm:pt modelId="{7FC63A63-2FC5-441B-9355-96B07D74F203}" type="parTrans" cxnId="{9B760598-58EF-4158-8554-A40DC89FA43E}">
      <dgm:prSet/>
      <dgm:spPr/>
      <dgm:t>
        <a:bodyPr/>
        <a:lstStyle/>
        <a:p>
          <a:endParaRPr lang="en-GB"/>
        </a:p>
      </dgm:t>
    </dgm:pt>
    <dgm:pt modelId="{92E17C65-DD2D-4C0D-9314-5789F4CB9D7C}" type="sibTrans" cxnId="{9B760598-58EF-4158-8554-A40DC89FA43E}">
      <dgm:prSet/>
      <dgm:spPr/>
      <dgm:t>
        <a:bodyPr/>
        <a:lstStyle/>
        <a:p>
          <a:endParaRPr lang="en-GB"/>
        </a:p>
      </dgm:t>
    </dgm:pt>
    <dgm:pt modelId="{B1E4FA56-C046-4CC5-9E57-792D837F04D5}">
      <dgm:prSet/>
      <dgm:spPr>
        <a:solidFill>
          <a:schemeClr val="accent3"/>
        </a:solidFill>
      </dgm:spPr>
      <dgm:t>
        <a:bodyPr/>
        <a:lstStyle/>
        <a:p>
          <a:r>
            <a:rPr lang="en-GB"/>
            <a:t>Operational Productivity</a:t>
          </a:r>
        </a:p>
      </dgm:t>
    </dgm:pt>
    <dgm:pt modelId="{157F1C47-5814-4ECC-85B7-5E02DC30233D}" type="parTrans" cxnId="{98E60AB9-A1D7-4AA3-9A67-3FC0A3A14B1D}">
      <dgm:prSet/>
      <dgm:spPr/>
      <dgm:t>
        <a:bodyPr/>
        <a:lstStyle/>
        <a:p>
          <a:endParaRPr lang="en-GB"/>
        </a:p>
      </dgm:t>
    </dgm:pt>
    <dgm:pt modelId="{E84FCBDD-9260-4E3E-B561-9BCE0D04E07E}" type="sibTrans" cxnId="{98E60AB9-A1D7-4AA3-9A67-3FC0A3A14B1D}">
      <dgm:prSet/>
      <dgm:spPr/>
      <dgm:t>
        <a:bodyPr/>
        <a:lstStyle/>
        <a:p>
          <a:endParaRPr lang="en-GB"/>
        </a:p>
      </dgm:t>
    </dgm:pt>
    <dgm:pt modelId="{068D5FAC-0069-4DC8-834D-0A0C3E921CA9}">
      <dgm:prSet/>
      <dgm:spPr>
        <a:solidFill>
          <a:schemeClr val="accent3"/>
        </a:solidFill>
      </dgm:spPr>
      <dgm:t>
        <a:bodyPr/>
        <a:lstStyle/>
        <a:p>
          <a:r>
            <a:rPr lang="en-GB"/>
            <a:t>Process Efficiency</a:t>
          </a:r>
        </a:p>
      </dgm:t>
    </dgm:pt>
    <dgm:pt modelId="{CD9DB241-10A6-46CE-871B-55C4F63283E7}" type="parTrans" cxnId="{6B0A3480-CF02-4774-9ADA-284C17C9C584}">
      <dgm:prSet/>
      <dgm:spPr/>
      <dgm:t>
        <a:bodyPr/>
        <a:lstStyle/>
        <a:p>
          <a:endParaRPr lang="en-GB"/>
        </a:p>
      </dgm:t>
    </dgm:pt>
    <dgm:pt modelId="{DAE6A387-D3ED-43A9-BE02-8A8E7B22404B}" type="sibTrans" cxnId="{6B0A3480-CF02-4774-9ADA-284C17C9C584}">
      <dgm:prSet/>
      <dgm:spPr/>
      <dgm:t>
        <a:bodyPr/>
        <a:lstStyle/>
        <a:p>
          <a:endParaRPr lang="en-GB"/>
        </a:p>
      </dgm:t>
    </dgm:pt>
    <dgm:pt modelId="{776CFC01-9A5E-4C6F-8404-898D87EECFBD}">
      <dgm:prSet/>
      <dgm:spPr>
        <a:solidFill>
          <a:schemeClr val="accent3"/>
        </a:solidFill>
      </dgm:spPr>
      <dgm:t>
        <a:bodyPr/>
        <a:lstStyle/>
        <a:p>
          <a:r>
            <a:rPr lang="en-GB"/>
            <a:t>Energy and Utilities</a:t>
          </a:r>
        </a:p>
      </dgm:t>
    </dgm:pt>
    <dgm:pt modelId="{24168632-0E16-44E0-B9B7-9A124FBC6972}" type="parTrans" cxnId="{34BBB36D-0F6A-4BFE-949F-B3C99F1D9550}">
      <dgm:prSet/>
      <dgm:spPr/>
      <dgm:t>
        <a:bodyPr/>
        <a:lstStyle/>
        <a:p>
          <a:endParaRPr lang="en-GB"/>
        </a:p>
      </dgm:t>
    </dgm:pt>
    <dgm:pt modelId="{E27E7266-BED4-4CC4-BD2C-FC198967F13B}" type="sibTrans" cxnId="{34BBB36D-0F6A-4BFE-949F-B3C99F1D9550}">
      <dgm:prSet/>
      <dgm:spPr/>
      <dgm:t>
        <a:bodyPr/>
        <a:lstStyle/>
        <a:p>
          <a:endParaRPr lang="en-GB"/>
        </a:p>
      </dgm:t>
    </dgm:pt>
    <dgm:pt modelId="{2E4336E7-45CE-43EA-BAA0-6E0557173D44}">
      <dgm:prSet/>
      <dgm:spPr>
        <a:solidFill>
          <a:schemeClr val="accent3"/>
        </a:solidFill>
      </dgm:spPr>
      <dgm:t>
        <a:bodyPr/>
        <a:lstStyle/>
        <a:p>
          <a:r>
            <a:rPr lang="en-GB"/>
            <a:t>Instruments &amp; Systems</a:t>
          </a:r>
        </a:p>
      </dgm:t>
    </dgm:pt>
    <dgm:pt modelId="{6A233B5D-E2E5-4B3A-95C3-2E7C8C3FB4D2}" type="parTrans" cxnId="{D83F20B2-89FA-479A-AFB7-B26C94DD0A99}">
      <dgm:prSet/>
      <dgm:spPr/>
      <dgm:t>
        <a:bodyPr/>
        <a:lstStyle/>
        <a:p>
          <a:endParaRPr lang="en-GB"/>
        </a:p>
      </dgm:t>
    </dgm:pt>
    <dgm:pt modelId="{322B149D-D5CD-4CF5-A33C-A3E462E531CE}" type="sibTrans" cxnId="{D83F20B2-89FA-479A-AFB7-B26C94DD0A99}">
      <dgm:prSet/>
      <dgm:spPr/>
      <dgm:t>
        <a:bodyPr/>
        <a:lstStyle/>
        <a:p>
          <a:endParaRPr lang="en-GB"/>
        </a:p>
      </dgm:t>
    </dgm:pt>
    <dgm:pt modelId="{6502B317-1586-4114-AD5B-B3A77D6CACC3}">
      <dgm:prSet/>
      <dgm:spPr>
        <a:solidFill>
          <a:schemeClr val="accent3"/>
        </a:solidFill>
      </dgm:spPr>
      <dgm:t>
        <a:bodyPr/>
        <a:lstStyle/>
        <a:p>
          <a:r>
            <a:rPr lang="en-GB"/>
            <a:t>Electrical</a:t>
          </a:r>
        </a:p>
      </dgm:t>
    </dgm:pt>
    <dgm:pt modelId="{8A67DFF3-E396-4A76-A74B-C53C03C40FF3}" type="parTrans" cxnId="{F5A7EF91-0E13-4225-9E91-9149A8FB2D3E}">
      <dgm:prSet/>
      <dgm:spPr/>
      <dgm:t>
        <a:bodyPr/>
        <a:lstStyle/>
        <a:p>
          <a:endParaRPr lang="en-GB"/>
        </a:p>
      </dgm:t>
    </dgm:pt>
    <dgm:pt modelId="{14DF548B-C655-41A6-BB7D-781C76466D3A}" type="sibTrans" cxnId="{F5A7EF91-0E13-4225-9E91-9149A8FB2D3E}">
      <dgm:prSet/>
      <dgm:spPr/>
      <dgm:t>
        <a:bodyPr/>
        <a:lstStyle/>
        <a:p>
          <a:endParaRPr lang="en-GB"/>
        </a:p>
      </dgm:t>
    </dgm:pt>
    <dgm:pt modelId="{9CD2C540-A99C-4C24-9F65-6C12DA982246}">
      <dgm:prSet/>
      <dgm:spPr>
        <a:solidFill>
          <a:schemeClr val="accent3"/>
        </a:solidFill>
      </dgm:spPr>
      <dgm:t>
        <a:bodyPr/>
        <a:lstStyle/>
        <a:p>
          <a:r>
            <a:rPr lang="en-GB"/>
            <a:t>Mechanical</a:t>
          </a:r>
        </a:p>
      </dgm:t>
    </dgm:pt>
    <dgm:pt modelId="{8BA044DD-13EC-4268-88ED-DF8F12274109}" type="parTrans" cxnId="{534F0565-8385-4212-B04C-64D0C4722646}">
      <dgm:prSet/>
      <dgm:spPr/>
      <dgm:t>
        <a:bodyPr/>
        <a:lstStyle/>
        <a:p>
          <a:endParaRPr lang="en-GB"/>
        </a:p>
      </dgm:t>
    </dgm:pt>
    <dgm:pt modelId="{76F99EB5-1FC0-45C2-A7EE-0E3CC291CCCD}" type="sibTrans" cxnId="{534F0565-8385-4212-B04C-64D0C4722646}">
      <dgm:prSet/>
      <dgm:spPr/>
      <dgm:t>
        <a:bodyPr/>
        <a:lstStyle/>
        <a:p>
          <a:endParaRPr lang="en-GB"/>
        </a:p>
      </dgm:t>
    </dgm:pt>
    <dgm:pt modelId="{F8495E52-E97B-4FCD-BB0A-DCAD82ECF332}">
      <dgm:prSet/>
      <dgm:spPr>
        <a:solidFill>
          <a:schemeClr val="accent3"/>
        </a:solidFill>
      </dgm:spPr>
      <dgm:t>
        <a:bodyPr/>
        <a:lstStyle/>
        <a:p>
          <a:r>
            <a:rPr lang="en-GB"/>
            <a:t>Rotating Machines</a:t>
          </a:r>
        </a:p>
      </dgm:t>
    </dgm:pt>
    <dgm:pt modelId="{3C889BE6-2336-422C-A670-262C7B8DDE27}" type="parTrans" cxnId="{94567863-CBE2-4CAB-81DF-A321E9147BE2}">
      <dgm:prSet/>
      <dgm:spPr/>
      <dgm:t>
        <a:bodyPr/>
        <a:lstStyle/>
        <a:p>
          <a:endParaRPr lang="en-GB"/>
        </a:p>
      </dgm:t>
    </dgm:pt>
    <dgm:pt modelId="{B574789C-FD78-41C4-BAB4-50B39C22E931}" type="sibTrans" cxnId="{94567863-CBE2-4CAB-81DF-A321E9147BE2}">
      <dgm:prSet/>
      <dgm:spPr/>
      <dgm:t>
        <a:bodyPr/>
        <a:lstStyle/>
        <a:p>
          <a:endParaRPr lang="en-GB"/>
        </a:p>
      </dgm:t>
    </dgm:pt>
    <dgm:pt modelId="{FA4A54EA-3656-41FC-8F26-EBB6282D0933}">
      <dgm:prSet/>
      <dgm:spPr>
        <a:solidFill>
          <a:schemeClr val="accent3"/>
        </a:solidFill>
      </dgm:spPr>
      <dgm:t>
        <a:bodyPr/>
        <a:lstStyle/>
        <a:p>
          <a:r>
            <a:rPr lang="en-GB"/>
            <a:t>Procurement</a:t>
          </a:r>
        </a:p>
      </dgm:t>
    </dgm:pt>
    <dgm:pt modelId="{A64EF83F-B2C7-4FF5-B1C5-9EF0F004E3C6}" type="parTrans" cxnId="{418C82FD-DE1A-4BBD-95C5-61DF23D6733C}">
      <dgm:prSet/>
      <dgm:spPr/>
      <dgm:t>
        <a:bodyPr/>
        <a:lstStyle/>
        <a:p>
          <a:endParaRPr lang="en-GB"/>
        </a:p>
      </dgm:t>
    </dgm:pt>
    <dgm:pt modelId="{7D0E9469-F3D7-480F-8495-828169130ABC}" type="sibTrans" cxnId="{418C82FD-DE1A-4BBD-95C5-61DF23D6733C}">
      <dgm:prSet/>
      <dgm:spPr/>
      <dgm:t>
        <a:bodyPr/>
        <a:lstStyle/>
        <a:p>
          <a:endParaRPr lang="en-GB"/>
        </a:p>
      </dgm:t>
    </dgm:pt>
    <dgm:pt modelId="{3E1ED90C-B016-49E2-BDB2-4E6B3CC6E910}">
      <dgm:prSet/>
      <dgm:spPr>
        <a:solidFill>
          <a:schemeClr val="accent3"/>
        </a:solidFill>
      </dgm:spPr>
      <dgm:t>
        <a:bodyPr/>
        <a:lstStyle/>
        <a:p>
          <a:r>
            <a:rPr lang="en-GB"/>
            <a:t>Maintenance Productivity</a:t>
          </a:r>
        </a:p>
      </dgm:t>
    </dgm:pt>
    <dgm:pt modelId="{B2F8C9F6-D7E3-42B2-8ED3-3B564B2E8ABF}" type="parTrans" cxnId="{F0492964-9F7B-480B-A88E-8AB73CAB32D5}">
      <dgm:prSet/>
      <dgm:spPr/>
      <dgm:t>
        <a:bodyPr/>
        <a:lstStyle/>
        <a:p>
          <a:endParaRPr lang="en-GB"/>
        </a:p>
      </dgm:t>
    </dgm:pt>
    <dgm:pt modelId="{7E4C926D-7E81-46A0-A497-47789E9FECD4}" type="sibTrans" cxnId="{F0492964-9F7B-480B-A88E-8AB73CAB32D5}">
      <dgm:prSet/>
      <dgm:spPr/>
      <dgm:t>
        <a:bodyPr/>
        <a:lstStyle/>
        <a:p>
          <a:endParaRPr lang="en-GB"/>
        </a:p>
      </dgm:t>
    </dgm:pt>
    <dgm:pt modelId="{59C3E54C-E892-4000-B1E8-CAE52655C91C}">
      <dgm:prSet/>
      <dgm:spPr>
        <a:solidFill>
          <a:schemeClr val="accent3"/>
        </a:solidFill>
      </dgm:spPr>
      <dgm:t>
        <a:bodyPr/>
        <a:lstStyle/>
        <a:p>
          <a:r>
            <a:rPr lang="en-GB"/>
            <a:t>Project Management</a:t>
          </a:r>
        </a:p>
      </dgm:t>
    </dgm:pt>
    <dgm:pt modelId="{703AC724-377E-444D-AF39-94DA40E9EE34}" type="parTrans" cxnId="{77462A58-A4CB-4CFC-AD26-D3E9F4FD74A9}">
      <dgm:prSet/>
      <dgm:spPr/>
      <dgm:t>
        <a:bodyPr/>
        <a:lstStyle/>
        <a:p>
          <a:endParaRPr lang="en-GB"/>
        </a:p>
      </dgm:t>
    </dgm:pt>
    <dgm:pt modelId="{5EDADAE7-64AD-4D3D-8B40-308CB3077C00}" type="sibTrans" cxnId="{77462A58-A4CB-4CFC-AD26-D3E9F4FD74A9}">
      <dgm:prSet/>
      <dgm:spPr/>
      <dgm:t>
        <a:bodyPr/>
        <a:lstStyle/>
        <a:p>
          <a:endParaRPr lang="en-GB"/>
        </a:p>
      </dgm:t>
    </dgm:pt>
    <dgm:pt modelId="{E594AD5B-041B-4F51-9633-DED053E1565A}">
      <dgm:prSet/>
      <dgm:spPr>
        <a:solidFill>
          <a:schemeClr val="accent3"/>
        </a:solidFill>
      </dgm:spPr>
      <dgm:t>
        <a:bodyPr/>
        <a:lstStyle/>
        <a:p>
          <a:r>
            <a:rPr lang="en-GB"/>
            <a:t>Financial Accounting</a:t>
          </a:r>
        </a:p>
      </dgm:t>
    </dgm:pt>
    <dgm:pt modelId="{9422766A-28E6-47AE-BBAF-7D09034595AC}" type="parTrans" cxnId="{E9A7DD46-6F9D-4398-8DC1-911CE70A7CBC}">
      <dgm:prSet/>
      <dgm:spPr/>
      <dgm:t>
        <a:bodyPr/>
        <a:lstStyle/>
        <a:p>
          <a:endParaRPr lang="en-GB"/>
        </a:p>
      </dgm:t>
    </dgm:pt>
    <dgm:pt modelId="{F86FACAE-8C59-49D6-A77F-7784A349643E}" type="sibTrans" cxnId="{E9A7DD46-6F9D-4398-8DC1-911CE70A7CBC}">
      <dgm:prSet/>
      <dgm:spPr/>
      <dgm:t>
        <a:bodyPr/>
        <a:lstStyle/>
        <a:p>
          <a:endParaRPr lang="en-GB"/>
        </a:p>
      </dgm:t>
    </dgm:pt>
    <dgm:pt modelId="{AD7230D0-7176-4F9F-B60D-337DB84A7178}">
      <dgm:prSet/>
      <dgm:spPr>
        <a:solidFill>
          <a:schemeClr val="accent3"/>
        </a:solidFill>
      </dgm:spPr>
      <dgm:t>
        <a:bodyPr/>
        <a:lstStyle/>
        <a:p>
          <a:r>
            <a:rPr lang="en-GB"/>
            <a:t>Production Accounting</a:t>
          </a:r>
        </a:p>
      </dgm:t>
    </dgm:pt>
    <dgm:pt modelId="{388E3813-7959-49A4-A3D8-3DB67631B459}" type="parTrans" cxnId="{88604B9F-B07C-4801-A368-0555436FF38C}">
      <dgm:prSet/>
      <dgm:spPr/>
      <dgm:t>
        <a:bodyPr/>
        <a:lstStyle/>
        <a:p>
          <a:endParaRPr lang="en-GB"/>
        </a:p>
      </dgm:t>
    </dgm:pt>
    <dgm:pt modelId="{8D0B6B48-9D0C-48DF-A957-AE081A4F23F8}" type="sibTrans" cxnId="{88604B9F-B07C-4801-A368-0555436FF38C}">
      <dgm:prSet/>
      <dgm:spPr/>
      <dgm:t>
        <a:bodyPr/>
        <a:lstStyle/>
        <a:p>
          <a:endParaRPr lang="en-GB"/>
        </a:p>
      </dgm:t>
    </dgm:pt>
    <dgm:pt modelId="{FB7FC30B-5D8F-4D79-B6DF-DC4E97234939}">
      <dgm:prSet/>
      <dgm:spPr>
        <a:solidFill>
          <a:schemeClr val="accent3"/>
        </a:solidFill>
      </dgm:spPr>
      <dgm:t>
        <a:bodyPr/>
        <a:lstStyle/>
        <a:p>
          <a:r>
            <a:rPr lang="en-GB"/>
            <a:t>Fiscal Reporting</a:t>
          </a:r>
        </a:p>
      </dgm:t>
    </dgm:pt>
    <dgm:pt modelId="{E407059A-B482-4FE6-A032-45F589D6AD74}" type="parTrans" cxnId="{FC853F56-B830-45B8-B89E-E774F2EF4050}">
      <dgm:prSet/>
      <dgm:spPr/>
      <dgm:t>
        <a:bodyPr/>
        <a:lstStyle/>
        <a:p>
          <a:endParaRPr lang="en-GB"/>
        </a:p>
      </dgm:t>
    </dgm:pt>
    <dgm:pt modelId="{F97C6070-98E3-43ED-9758-F4065415FFFD}" type="sibTrans" cxnId="{FC853F56-B830-45B8-B89E-E774F2EF4050}">
      <dgm:prSet/>
      <dgm:spPr/>
      <dgm:t>
        <a:bodyPr/>
        <a:lstStyle/>
        <a:p>
          <a:endParaRPr lang="en-GB"/>
        </a:p>
      </dgm:t>
    </dgm:pt>
    <dgm:pt modelId="{46D5C9E5-7410-4375-8B17-C03879D36945}">
      <dgm:prSet/>
      <dgm:spPr>
        <a:solidFill>
          <a:schemeClr val="accent3"/>
        </a:solidFill>
      </dgm:spPr>
      <dgm:t>
        <a:bodyPr/>
        <a:lstStyle/>
        <a:p>
          <a:r>
            <a:rPr lang="en-GB"/>
            <a:t>Activity Planning</a:t>
          </a:r>
        </a:p>
      </dgm:t>
    </dgm:pt>
    <dgm:pt modelId="{0291E853-B106-41DC-8C03-B9BC03E3C37F}" type="parTrans" cxnId="{0966EA1A-F168-4652-B802-C3327BDEDCC4}">
      <dgm:prSet/>
      <dgm:spPr/>
      <dgm:t>
        <a:bodyPr/>
        <a:lstStyle/>
        <a:p>
          <a:endParaRPr lang="en-GB"/>
        </a:p>
      </dgm:t>
    </dgm:pt>
    <dgm:pt modelId="{5ADC0638-F4C8-4498-AE80-914B753B7126}" type="sibTrans" cxnId="{0966EA1A-F168-4652-B802-C3327BDEDCC4}">
      <dgm:prSet/>
      <dgm:spPr/>
      <dgm:t>
        <a:bodyPr/>
        <a:lstStyle/>
        <a:p>
          <a:endParaRPr lang="en-GB"/>
        </a:p>
      </dgm:t>
    </dgm:pt>
    <dgm:pt modelId="{7B569B32-D8A5-4874-B10F-23DB1294EA85}">
      <dgm:prSet/>
      <dgm:spPr>
        <a:solidFill>
          <a:schemeClr val="accent3"/>
        </a:solidFill>
      </dgm:spPr>
      <dgm:t>
        <a:bodyPr/>
        <a:lstStyle/>
        <a:p>
          <a:r>
            <a:rPr lang="en-GB"/>
            <a:t>Working Capital</a:t>
          </a:r>
        </a:p>
      </dgm:t>
    </dgm:pt>
    <dgm:pt modelId="{975906F6-F058-4F1A-BB89-E46A9137FAE8}" type="parTrans" cxnId="{6522379D-9F35-4A21-9A41-50EC0AA5D4E1}">
      <dgm:prSet/>
      <dgm:spPr/>
      <dgm:t>
        <a:bodyPr/>
        <a:lstStyle/>
        <a:p>
          <a:endParaRPr lang="en-GB"/>
        </a:p>
      </dgm:t>
    </dgm:pt>
    <dgm:pt modelId="{0E470922-BB3C-41F7-A0B3-1E7C4C4CF71B}" type="sibTrans" cxnId="{6522379D-9F35-4A21-9A41-50EC0AA5D4E1}">
      <dgm:prSet/>
      <dgm:spPr/>
      <dgm:t>
        <a:bodyPr/>
        <a:lstStyle/>
        <a:p>
          <a:endParaRPr lang="en-GB"/>
        </a:p>
      </dgm:t>
    </dgm:pt>
    <dgm:pt modelId="{16F2F876-685D-4087-BACB-42B81C38DD10}">
      <dgm:prSet/>
      <dgm:spPr>
        <a:solidFill>
          <a:schemeClr val="accent3"/>
        </a:solidFill>
      </dgm:spPr>
      <dgm:t>
        <a:bodyPr/>
        <a:lstStyle/>
        <a:p>
          <a:r>
            <a:rPr lang="en-GB"/>
            <a:t>Regulatory Compliance</a:t>
          </a:r>
        </a:p>
      </dgm:t>
    </dgm:pt>
    <dgm:pt modelId="{6CBFD1A8-DBC7-4FC1-A131-8C6972FBDBCF}" type="parTrans" cxnId="{7ACD36BC-5563-4F2E-BD8B-1A2EB4082D60}">
      <dgm:prSet/>
      <dgm:spPr/>
      <dgm:t>
        <a:bodyPr/>
        <a:lstStyle/>
        <a:p>
          <a:endParaRPr lang="en-GB"/>
        </a:p>
      </dgm:t>
    </dgm:pt>
    <dgm:pt modelId="{76B0524D-CA98-41B8-B313-570D2C2D9DA3}" type="sibTrans" cxnId="{7ACD36BC-5563-4F2E-BD8B-1A2EB4082D60}">
      <dgm:prSet/>
      <dgm:spPr/>
      <dgm:t>
        <a:bodyPr/>
        <a:lstStyle/>
        <a:p>
          <a:endParaRPr lang="en-GB"/>
        </a:p>
      </dgm:t>
    </dgm:pt>
    <dgm:pt modelId="{74FCCA66-2F15-4948-B7A2-9759D245D71F}">
      <dgm:prSet/>
      <dgm:spPr>
        <a:solidFill>
          <a:schemeClr val="accent3"/>
        </a:solidFill>
      </dgm:spPr>
      <dgm:t>
        <a:bodyPr/>
        <a:lstStyle/>
        <a:p>
          <a:r>
            <a:rPr lang="en-GB"/>
            <a:t>Environmental Compliance</a:t>
          </a:r>
        </a:p>
      </dgm:t>
    </dgm:pt>
    <dgm:pt modelId="{974EAEFE-8711-47D0-8432-7CFAF8026CFB}" type="parTrans" cxnId="{468F88E7-49BF-4379-A522-D9F247EBFD40}">
      <dgm:prSet/>
      <dgm:spPr/>
      <dgm:t>
        <a:bodyPr/>
        <a:lstStyle/>
        <a:p>
          <a:endParaRPr lang="en-GB"/>
        </a:p>
      </dgm:t>
    </dgm:pt>
    <dgm:pt modelId="{141089AD-2BD8-45E1-8797-DD27C265D350}" type="sibTrans" cxnId="{468F88E7-49BF-4379-A522-D9F247EBFD40}">
      <dgm:prSet/>
      <dgm:spPr/>
      <dgm:t>
        <a:bodyPr/>
        <a:lstStyle/>
        <a:p>
          <a:endParaRPr lang="en-GB"/>
        </a:p>
      </dgm:t>
    </dgm:pt>
    <dgm:pt modelId="{B1BC9C01-DD37-4796-84A9-970C61C62BEA}">
      <dgm:prSet/>
      <dgm:spPr>
        <a:solidFill>
          <a:schemeClr val="accent3"/>
        </a:solidFill>
      </dgm:spPr>
      <dgm:t>
        <a:bodyPr/>
        <a:lstStyle/>
        <a:p>
          <a:r>
            <a:rPr lang="en-GB"/>
            <a:t>Reliability</a:t>
          </a:r>
        </a:p>
      </dgm:t>
    </dgm:pt>
    <dgm:pt modelId="{EBE9DDDF-63D3-4F29-94CD-F62153A7A962}" type="parTrans" cxnId="{E5309D18-C65A-4BC2-B84B-A3EF4836B972}">
      <dgm:prSet/>
      <dgm:spPr/>
      <dgm:t>
        <a:bodyPr/>
        <a:lstStyle/>
        <a:p>
          <a:endParaRPr lang="en-GB"/>
        </a:p>
      </dgm:t>
    </dgm:pt>
    <dgm:pt modelId="{082D4595-5A77-4E23-8A9D-BDDA1F948F60}" type="sibTrans" cxnId="{E5309D18-C65A-4BC2-B84B-A3EF4836B972}">
      <dgm:prSet/>
      <dgm:spPr/>
      <dgm:t>
        <a:bodyPr/>
        <a:lstStyle/>
        <a:p>
          <a:endParaRPr lang="en-GB"/>
        </a:p>
      </dgm:t>
    </dgm:pt>
    <dgm:pt modelId="{2EB81B99-2523-4BE8-A6D8-0E8B6D602D34}">
      <dgm:prSet/>
      <dgm:spPr>
        <a:solidFill>
          <a:schemeClr val="accent3"/>
        </a:solidFill>
      </dgm:spPr>
      <dgm:t>
        <a:bodyPr/>
        <a:lstStyle/>
        <a:p>
          <a:r>
            <a:rPr lang="en-GB"/>
            <a:t>Quality</a:t>
          </a:r>
        </a:p>
      </dgm:t>
    </dgm:pt>
    <dgm:pt modelId="{4786CC8D-8D64-4B19-9F74-39161351156B}" type="parTrans" cxnId="{2F2F0B1E-538D-4E35-91BE-78986313E9D6}">
      <dgm:prSet/>
      <dgm:spPr/>
      <dgm:t>
        <a:bodyPr/>
        <a:lstStyle/>
        <a:p>
          <a:endParaRPr lang="en-GB"/>
        </a:p>
      </dgm:t>
    </dgm:pt>
    <dgm:pt modelId="{2029973D-4F68-4962-B82A-9A1A52ECEB1D}" type="sibTrans" cxnId="{2F2F0B1E-538D-4E35-91BE-78986313E9D6}">
      <dgm:prSet/>
      <dgm:spPr/>
      <dgm:t>
        <a:bodyPr/>
        <a:lstStyle/>
        <a:p>
          <a:endParaRPr lang="en-GB"/>
        </a:p>
      </dgm:t>
    </dgm:pt>
    <dgm:pt modelId="{E61C02D3-8715-44A0-96ED-615EB52BD631}">
      <dgm:prSet phldrT="[Text]"/>
      <dgm:spPr>
        <a:solidFill>
          <a:schemeClr val="accent3"/>
        </a:solidFill>
      </dgm:spPr>
      <dgm:t>
        <a:bodyPr/>
        <a:lstStyle/>
        <a:p>
          <a:r>
            <a:rPr lang="en-GB"/>
            <a:t>Support Services</a:t>
          </a:r>
        </a:p>
      </dgm:t>
    </dgm:pt>
    <dgm:pt modelId="{853EF27C-C4CE-43B6-880C-2F50DBA3E83C}" type="parTrans" cxnId="{662302CF-B39E-4E98-B170-AD0930FB8134}">
      <dgm:prSet/>
      <dgm:spPr/>
      <dgm:t>
        <a:bodyPr/>
        <a:lstStyle/>
        <a:p>
          <a:endParaRPr lang="en-GB"/>
        </a:p>
      </dgm:t>
    </dgm:pt>
    <dgm:pt modelId="{8DED4FEA-58B5-4B63-B73A-92664E897F89}" type="sibTrans" cxnId="{662302CF-B39E-4E98-B170-AD0930FB8134}">
      <dgm:prSet/>
      <dgm:spPr/>
      <dgm:t>
        <a:bodyPr/>
        <a:lstStyle/>
        <a:p>
          <a:endParaRPr lang="en-GB"/>
        </a:p>
      </dgm:t>
    </dgm:pt>
    <dgm:pt modelId="{3C6A81AF-FCA0-4DB6-9A48-4F6894967025}">
      <dgm:prSet phldrT="[Text]"/>
      <dgm:spPr>
        <a:solidFill>
          <a:schemeClr val="accent3"/>
        </a:solidFill>
      </dgm:spPr>
      <dgm:t>
        <a:bodyPr/>
        <a:lstStyle/>
        <a:p>
          <a:r>
            <a:rPr lang="en-GB"/>
            <a:t>Cyber Security</a:t>
          </a:r>
        </a:p>
      </dgm:t>
    </dgm:pt>
    <dgm:pt modelId="{EECFFC95-E4E6-4FAE-B2F2-CC6BADF54084}" type="parTrans" cxnId="{1AC12C8D-36FE-4C6C-8304-E333830A9AA6}">
      <dgm:prSet/>
      <dgm:spPr/>
      <dgm:t>
        <a:bodyPr/>
        <a:lstStyle/>
        <a:p>
          <a:endParaRPr lang="en-GB"/>
        </a:p>
      </dgm:t>
    </dgm:pt>
    <dgm:pt modelId="{755AB054-9700-4420-A0BF-D5E770C06E17}" type="sibTrans" cxnId="{1AC12C8D-36FE-4C6C-8304-E333830A9AA6}">
      <dgm:prSet/>
      <dgm:spPr/>
      <dgm:t>
        <a:bodyPr/>
        <a:lstStyle/>
        <a:p>
          <a:endParaRPr lang="en-GB"/>
        </a:p>
      </dgm:t>
    </dgm:pt>
    <dgm:pt modelId="{5A32D95E-7066-49AC-AEF7-3EF0987A309B}">
      <dgm:prSet phldrT="[Text]"/>
      <dgm:spPr>
        <a:solidFill>
          <a:schemeClr val="accent3"/>
        </a:solidFill>
      </dgm:spPr>
      <dgm:t>
        <a:bodyPr/>
        <a:lstStyle/>
        <a:p>
          <a:r>
            <a:rPr lang="en-GB"/>
            <a:t>IT Cost and Performance</a:t>
          </a:r>
        </a:p>
      </dgm:t>
    </dgm:pt>
    <dgm:pt modelId="{F3800743-4DFA-48BC-9BF0-ED0E3FA2A399}" type="parTrans" cxnId="{3A8A52B7-F45B-4711-B22E-00C1F686A06B}">
      <dgm:prSet/>
      <dgm:spPr/>
      <dgm:t>
        <a:bodyPr/>
        <a:lstStyle/>
        <a:p>
          <a:endParaRPr lang="en-GB"/>
        </a:p>
      </dgm:t>
    </dgm:pt>
    <dgm:pt modelId="{1C3DF143-91A4-4CAB-87F7-6D84C1D5A6B6}" type="sibTrans" cxnId="{3A8A52B7-F45B-4711-B22E-00C1F686A06B}">
      <dgm:prSet/>
      <dgm:spPr/>
      <dgm:t>
        <a:bodyPr/>
        <a:lstStyle/>
        <a:p>
          <a:endParaRPr lang="en-GB"/>
        </a:p>
      </dgm:t>
    </dgm:pt>
    <dgm:pt modelId="{A9763B02-3BBC-4450-AD3E-21A58159F099}">
      <dgm:prSet phldrT="[Text]"/>
      <dgm:spPr>
        <a:solidFill>
          <a:schemeClr val="accent3"/>
        </a:solidFill>
      </dgm:spPr>
      <dgm:t>
        <a:bodyPr/>
        <a:lstStyle/>
        <a:p>
          <a:r>
            <a:rPr lang="en-GB"/>
            <a:t>Human Capital</a:t>
          </a:r>
        </a:p>
      </dgm:t>
    </dgm:pt>
    <dgm:pt modelId="{EB81F647-29E3-4379-B9F5-6EEF497E136B}" type="parTrans" cxnId="{7CDA73AB-B211-459A-99B6-9BFA4B308097}">
      <dgm:prSet/>
      <dgm:spPr/>
      <dgm:t>
        <a:bodyPr/>
        <a:lstStyle/>
        <a:p>
          <a:endParaRPr lang="en-GB"/>
        </a:p>
      </dgm:t>
    </dgm:pt>
    <dgm:pt modelId="{A5E0725D-34A9-42E2-BC62-01EE28501EA5}" type="sibTrans" cxnId="{7CDA73AB-B211-459A-99B6-9BFA4B308097}">
      <dgm:prSet/>
      <dgm:spPr/>
      <dgm:t>
        <a:bodyPr/>
        <a:lstStyle/>
        <a:p>
          <a:endParaRPr lang="en-GB"/>
        </a:p>
      </dgm:t>
    </dgm:pt>
    <dgm:pt modelId="{5A4320AE-EBC9-41D1-86F6-FBC499C6B0A5}">
      <dgm:prSet/>
      <dgm:spPr>
        <a:solidFill>
          <a:schemeClr val="accent3"/>
        </a:solidFill>
      </dgm:spPr>
      <dgm:t>
        <a:bodyPr/>
        <a:lstStyle/>
        <a:p>
          <a:r>
            <a:rPr lang="en-GB"/>
            <a:t>Data Analytics</a:t>
          </a:r>
        </a:p>
      </dgm:t>
    </dgm:pt>
    <dgm:pt modelId="{3B37A25C-E937-4A35-9D69-C3682DAFEAED}" type="parTrans" cxnId="{151DC55D-8DE4-4925-841B-2CE0ECDD495D}">
      <dgm:prSet/>
      <dgm:spPr/>
      <dgm:t>
        <a:bodyPr/>
        <a:lstStyle/>
        <a:p>
          <a:endParaRPr lang="en-GB"/>
        </a:p>
      </dgm:t>
    </dgm:pt>
    <dgm:pt modelId="{4E71C96A-862D-4AC5-99D1-36FB0135D0F9}" type="sibTrans" cxnId="{151DC55D-8DE4-4925-841B-2CE0ECDD495D}">
      <dgm:prSet/>
      <dgm:spPr/>
      <dgm:t>
        <a:bodyPr/>
        <a:lstStyle/>
        <a:p>
          <a:endParaRPr lang="en-GB"/>
        </a:p>
      </dgm:t>
    </dgm:pt>
    <dgm:pt modelId="{EE83ACE3-07C4-4CC6-92E3-0DB587806A19}" type="pres">
      <dgm:prSet presAssocID="{444E9601-72AD-445E-AEA6-676E7FFC2BE8}" presName="hierChild1" presStyleCnt="0">
        <dgm:presLayoutVars>
          <dgm:orgChart val="1"/>
          <dgm:chPref val="1"/>
          <dgm:dir/>
          <dgm:animOne val="branch"/>
          <dgm:animLvl val="lvl"/>
          <dgm:resizeHandles/>
        </dgm:presLayoutVars>
      </dgm:prSet>
      <dgm:spPr/>
    </dgm:pt>
    <dgm:pt modelId="{F397C78A-CD91-4B84-AEF1-8BF557E0197D}" type="pres">
      <dgm:prSet presAssocID="{7AC43170-9DFA-475F-97D5-925A8E41F198}" presName="hierRoot1" presStyleCnt="0">
        <dgm:presLayoutVars>
          <dgm:hierBranch val="init"/>
        </dgm:presLayoutVars>
      </dgm:prSet>
      <dgm:spPr/>
    </dgm:pt>
    <dgm:pt modelId="{BFBFAE44-A2B9-4FEE-9A3E-A36FE0DC5BCB}" type="pres">
      <dgm:prSet presAssocID="{7AC43170-9DFA-475F-97D5-925A8E41F198}" presName="rootComposite1" presStyleCnt="0"/>
      <dgm:spPr/>
    </dgm:pt>
    <dgm:pt modelId="{52E2F0BE-AE83-4A33-B89C-BD3A93828398}" type="pres">
      <dgm:prSet presAssocID="{7AC43170-9DFA-475F-97D5-925A8E41F198}" presName="rootText1" presStyleLbl="node0" presStyleIdx="0" presStyleCnt="1">
        <dgm:presLayoutVars>
          <dgm:chPref val="3"/>
        </dgm:presLayoutVars>
      </dgm:prSet>
      <dgm:spPr/>
    </dgm:pt>
    <dgm:pt modelId="{4B2A3E10-4076-4CAC-8A51-B9858146A871}" type="pres">
      <dgm:prSet presAssocID="{7AC43170-9DFA-475F-97D5-925A8E41F198}" presName="rootConnector1" presStyleLbl="node1" presStyleIdx="0" presStyleCnt="0"/>
      <dgm:spPr/>
    </dgm:pt>
    <dgm:pt modelId="{DB881A0A-834A-4118-A983-2F9C97B2D2FC}" type="pres">
      <dgm:prSet presAssocID="{7AC43170-9DFA-475F-97D5-925A8E41F198}" presName="hierChild2" presStyleCnt="0"/>
      <dgm:spPr/>
    </dgm:pt>
    <dgm:pt modelId="{90F9052D-2FD2-402E-9167-A554F8AD6335}" type="pres">
      <dgm:prSet presAssocID="{853EF27C-C4CE-43B6-880C-2F50DBA3E83C}" presName="Name37" presStyleLbl="parChTrans1D2" presStyleIdx="0" presStyleCnt="4"/>
      <dgm:spPr/>
    </dgm:pt>
    <dgm:pt modelId="{76F07F60-C537-4DE0-966B-2256C87303C2}" type="pres">
      <dgm:prSet presAssocID="{E61C02D3-8715-44A0-96ED-615EB52BD631}" presName="hierRoot2" presStyleCnt="0">
        <dgm:presLayoutVars>
          <dgm:hierBranch val="init"/>
        </dgm:presLayoutVars>
      </dgm:prSet>
      <dgm:spPr/>
    </dgm:pt>
    <dgm:pt modelId="{114427CE-076E-420E-9980-EBF3BAC103EB}" type="pres">
      <dgm:prSet presAssocID="{E61C02D3-8715-44A0-96ED-615EB52BD631}" presName="rootComposite" presStyleCnt="0"/>
      <dgm:spPr/>
    </dgm:pt>
    <dgm:pt modelId="{C535BF4F-39BA-4F7F-B1F9-1816F153359F}" type="pres">
      <dgm:prSet presAssocID="{E61C02D3-8715-44A0-96ED-615EB52BD631}" presName="rootText" presStyleLbl="node2" presStyleIdx="0" presStyleCnt="4">
        <dgm:presLayoutVars>
          <dgm:chPref val="3"/>
        </dgm:presLayoutVars>
      </dgm:prSet>
      <dgm:spPr/>
    </dgm:pt>
    <dgm:pt modelId="{664ED969-968D-4468-AA43-8153642969AA}" type="pres">
      <dgm:prSet presAssocID="{E61C02D3-8715-44A0-96ED-615EB52BD631}" presName="rootConnector" presStyleLbl="node2" presStyleIdx="0" presStyleCnt="4"/>
      <dgm:spPr/>
    </dgm:pt>
    <dgm:pt modelId="{68239151-F149-4192-B963-F3830D8A75A9}" type="pres">
      <dgm:prSet presAssocID="{E61C02D3-8715-44A0-96ED-615EB52BD631}" presName="hierChild4" presStyleCnt="0"/>
      <dgm:spPr/>
    </dgm:pt>
    <dgm:pt modelId="{F0FE8779-39B5-463E-915B-8CA7D2741C34}" type="pres">
      <dgm:prSet presAssocID="{EECFFC95-E4E6-4FAE-B2F2-CC6BADF54084}" presName="Name37" presStyleLbl="parChTrans1D3" presStyleIdx="0" presStyleCnt="11"/>
      <dgm:spPr/>
    </dgm:pt>
    <dgm:pt modelId="{7A6DCE10-4203-42B7-824A-BEB6EAE77200}" type="pres">
      <dgm:prSet presAssocID="{3C6A81AF-FCA0-4DB6-9A48-4F6894967025}" presName="hierRoot2" presStyleCnt="0">
        <dgm:presLayoutVars>
          <dgm:hierBranch val="init"/>
        </dgm:presLayoutVars>
      </dgm:prSet>
      <dgm:spPr/>
    </dgm:pt>
    <dgm:pt modelId="{297D6B32-5A80-4FC5-877F-D4CEF402F873}" type="pres">
      <dgm:prSet presAssocID="{3C6A81AF-FCA0-4DB6-9A48-4F6894967025}" presName="rootComposite" presStyleCnt="0"/>
      <dgm:spPr/>
    </dgm:pt>
    <dgm:pt modelId="{DFD6C783-6F1A-4C8D-8B00-A6DDE1537D46}" type="pres">
      <dgm:prSet presAssocID="{3C6A81AF-FCA0-4DB6-9A48-4F6894967025}" presName="rootText" presStyleLbl="node3" presStyleIdx="0" presStyleCnt="11">
        <dgm:presLayoutVars>
          <dgm:chPref val="3"/>
        </dgm:presLayoutVars>
      </dgm:prSet>
      <dgm:spPr/>
    </dgm:pt>
    <dgm:pt modelId="{42641933-C2C0-4074-88D3-727633FC0D7C}" type="pres">
      <dgm:prSet presAssocID="{3C6A81AF-FCA0-4DB6-9A48-4F6894967025}" presName="rootConnector" presStyleLbl="node3" presStyleIdx="0" presStyleCnt="11"/>
      <dgm:spPr/>
    </dgm:pt>
    <dgm:pt modelId="{C6A5895E-3643-4BFA-B468-2F8216BF6B34}" type="pres">
      <dgm:prSet presAssocID="{3C6A81AF-FCA0-4DB6-9A48-4F6894967025}" presName="hierChild4" presStyleCnt="0"/>
      <dgm:spPr/>
    </dgm:pt>
    <dgm:pt modelId="{27762B6E-53E9-4DBE-A1B5-B2D491083A80}" type="pres">
      <dgm:prSet presAssocID="{3C6A81AF-FCA0-4DB6-9A48-4F6894967025}" presName="hierChild5" presStyleCnt="0"/>
      <dgm:spPr/>
    </dgm:pt>
    <dgm:pt modelId="{F4A20DC3-287D-4642-8C7B-B099C613929A}" type="pres">
      <dgm:prSet presAssocID="{F3800743-4DFA-48BC-9BF0-ED0E3FA2A399}" presName="Name37" presStyleLbl="parChTrans1D3" presStyleIdx="1" presStyleCnt="11"/>
      <dgm:spPr/>
    </dgm:pt>
    <dgm:pt modelId="{4024AB4D-8CDE-4C1D-BFF1-DDCF1C1BE16E}" type="pres">
      <dgm:prSet presAssocID="{5A32D95E-7066-49AC-AEF7-3EF0987A309B}" presName="hierRoot2" presStyleCnt="0">
        <dgm:presLayoutVars>
          <dgm:hierBranch val="init"/>
        </dgm:presLayoutVars>
      </dgm:prSet>
      <dgm:spPr/>
    </dgm:pt>
    <dgm:pt modelId="{406DF56D-489C-4B4D-A9DA-9ACB52C8F0AF}" type="pres">
      <dgm:prSet presAssocID="{5A32D95E-7066-49AC-AEF7-3EF0987A309B}" presName="rootComposite" presStyleCnt="0"/>
      <dgm:spPr/>
    </dgm:pt>
    <dgm:pt modelId="{615BB2E5-C7B9-4E00-8977-F684F464DF17}" type="pres">
      <dgm:prSet presAssocID="{5A32D95E-7066-49AC-AEF7-3EF0987A309B}" presName="rootText" presStyleLbl="node3" presStyleIdx="1" presStyleCnt="11">
        <dgm:presLayoutVars>
          <dgm:chPref val="3"/>
        </dgm:presLayoutVars>
      </dgm:prSet>
      <dgm:spPr/>
    </dgm:pt>
    <dgm:pt modelId="{8104D37A-652D-4FD0-A0D8-5F6333FA3A20}" type="pres">
      <dgm:prSet presAssocID="{5A32D95E-7066-49AC-AEF7-3EF0987A309B}" presName="rootConnector" presStyleLbl="node3" presStyleIdx="1" presStyleCnt="11"/>
      <dgm:spPr/>
    </dgm:pt>
    <dgm:pt modelId="{02F62AD9-1159-4CDA-9331-744297BFF086}" type="pres">
      <dgm:prSet presAssocID="{5A32D95E-7066-49AC-AEF7-3EF0987A309B}" presName="hierChild4" presStyleCnt="0"/>
      <dgm:spPr/>
    </dgm:pt>
    <dgm:pt modelId="{78387474-5512-4CB0-A76B-E954EDC4A97B}" type="pres">
      <dgm:prSet presAssocID="{5A32D95E-7066-49AC-AEF7-3EF0987A309B}" presName="hierChild5" presStyleCnt="0"/>
      <dgm:spPr/>
    </dgm:pt>
    <dgm:pt modelId="{C5BB3A9F-50C8-4C60-90F5-CD62CE1A2094}" type="pres">
      <dgm:prSet presAssocID="{EB81F647-29E3-4379-B9F5-6EEF497E136B}" presName="Name37" presStyleLbl="parChTrans1D3" presStyleIdx="2" presStyleCnt="11"/>
      <dgm:spPr/>
    </dgm:pt>
    <dgm:pt modelId="{22354CFC-3391-4967-80BC-873F2E7AF41A}" type="pres">
      <dgm:prSet presAssocID="{A9763B02-3BBC-4450-AD3E-21A58159F099}" presName="hierRoot2" presStyleCnt="0">
        <dgm:presLayoutVars>
          <dgm:hierBranch val="init"/>
        </dgm:presLayoutVars>
      </dgm:prSet>
      <dgm:spPr/>
    </dgm:pt>
    <dgm:pt modelId="{4810383E-59D6-4A22-81FC-E01AF64FE210}" type="pres">
      <dgm:prSet presAssocID="{A9763B02-3BBC-4450-AD3E-21A58159F099}" presName="rootComposite" presStyleCnt="0"/>
      <dgm:spPr/>
    </dgm:pt>
    <dgm:pt modelId="{DC064B4F-78C2-4676-A75B-36FCE00608C4}" type="pres">
      <dgm:prSet presAssocID="{A9763B02-3BBC-4450-AD3E-21A58159F099}" presName="rootText" presStyleLbl="node3" presStyleIdx="2" presStyleCnt="11">
        <dgm:presLayoutVars>
          <dgm:chPref val="3"/>
        </dgm:presLayoutVars>
      </dgm:prSet>
      <dgm:spPr/>
    </dgm:pt>
    <dgm:pt modelId="{75916845-26EB-41A3-84EB-44612031985D}" type="pres">
      <dgm:prSet presAssocID="{A9763B02-3BBC-4450-AD3E-21A58159F099}" presName="rootConnector" presStyleLbl="node3" presStyleIdx="2" presStyleCnt="11"/>
      <dgm:spPr/>
    </dgm:pt>
    <dgm:pt modelId="{24984FC0-CD05-4CD1-9DC7-75477B1049AC}" type="pres">
      <dgm:prSet presAssocID="{A9763B02-3BBC-4450-AD3E-21A58159F099}" presName="hierChild4" presStyleCnt="0"/>
      <dgm:spPr/>
    </dgm:pt>
    <dgm:pt modelId="{4530E805-4EFC-4826-950C-C1B21DEEFECE}" type="pres">
      <dgm:prSet presAssocID="{A9763B02-3BBC-4450-AD3E-21A58159F099}" presName="hierChild5" presStyleCnt="0"/>
      <dgm:spPr/>
    </dgm:pt>
    <dgm:pt modelId="{F0D52D6A-9E67-489A-945B-FC2ED91CDB0C}" type="pres">
      <dgm:prSet presAssocID="{E61C02D3-8715-44A0-96ED-615EB52BD631}" presName="hierChild5" presStyleCnt="0"/>
      <dgm:spPr/>
    </dgm:pt>
    <dgm:pt modelId="{1CD02ED8-A754-4911-B318-EAD8DAAEC5D6}" type="pres">
      <dgm:prSet presAssocID="{8B32C628-5F2D-41AE-9D63-600E760CC712}" presName="Name37" presStyleLbl="parChTrans1D2" presStyleIdx="1" presStyleCnt="4"/>
      <dgm:spPr/>
    </dgm:pt>
    <dgm:pt modelId="{4FFAEC1E-6BBB-4C61-8FE2-34BE7C1DD364}" type="pres">
      <dgm:prSet presAssocID="{17E21E0C-B652-4074-8443-79D1CEBE5901}" presName="hierRoot2" presStyleCnt="0">
        <dgm:presLayoutVars>
          <dgm:hierBranch val="init"/>
        </dgm:presLayoutVars>
      </dgm:prSet>
      <dgm:spPr/>
    </dgm:pt>
    <dgm:pt modelId="{98471923-3F2E-4DBF-A6F5-09904CED5FA0}" type="pres">
      <dgm:prSet presAssocID="{17E21E0C-B652-4074-8443-79D1CEBE5901}" presName="rootComposite" presStyleCnt="0"/>
      <dgm:spPr/>
    </dgm:pt>
    <dgm:pt modelId="{4B97123C-3592-46DA-AE58-8DA345FFF76A}" type="pres">
      <dgm:prSet presAssocID="{17E21E0C-B652-4074-8443-79D1CEBE5901}" presName="rootText" presStyleLbl="node2" presStyleIdx="1" presStyleCnt="4">
        <dgm:presLayoutVars>
          <dgm:chPref val="3"/>
        </dgm:presLayoutVars>
      </dgm:prSet>
      <dgm:spPr/>
    </dgm:pt>
    <dgm:pt modelId="{7E547D15-A970-4159-817C-F99E6BE16966}" type="pres">
      <dgm:prSet presAssocID="{17E21E0C-B652-4074-8443-79D1CEBE5901}" presName="rootConnector" presStyleLbl="node2" presStyleIdx="1" presStyleCnt="4"/>
      <dgm:spPr/>
    </dgm:pt>
    <dgm:pt modelId="{C8350644-8236-43A3-93B2-F720ADC9452C}" type="pres">
      <dgm:prSet presAssocID="{17E21E0C-B652-4074-8443-79D1CEBE5901}" presName="hierChild4" presStyleCnt="0"/>
      <dgm:spPr/>
    </dgm:pt>
    <dgm:pt modelId="{E5030E7D-4115-4C7A-8D18-D72032BD9A47}" type="pres">
      <dgm:prSet presAssocID="{E6A7E684-6153-4C59-B319-2A5F611C0493}" presName="Name37" presStyleLbl="parChTrans1D3" presStyleIdx="3" presStyleCnt="11"/>
      <dgm:spPr/>
    </dgm:pt>
    <dgm:pt modelId="{C933F3AE-3423-46A1-AFDC-080A98324958}" type="pres">
      <dgm:prSet presAssocID="{654DEA35-A96A-46E8-91D0-F655E83E136D}" presName="hierRoot2" presStyleCnt="0">
        <dgm:presLayoutVars>
          <dgm:hierBranch val="l"/>
        </dgm:presLayoutVars>
      </dgm:prSet>
      <dgm:spPr/>
    </dgm:pt>
    <dgm:pt modelId="{7738C40E-8F0A-4283-B765-1E90804CDE5E}" type="pres">
      <dgm:prSet presAssocID="{654DEA35-A96A-46E8-91D0-F655E83E136D}" presName="rootComposite" presStyleCnt="0"/>
      <dgm:spPr/>
    </dgm:pt>
    <dgm:pt modelId="{F9B94008-7688-4674-9526-831CD6FCD369}" type="pres">
      <dgm:prSet presAssocID="{654DEA35-A96A-46E8-91D0-F655E83E136D}" presName="rootText" presStyleLbl="node3" presStyleIdx="3" presStyleCnt="11">
        <dgm:presLayoutVars>
          <dgm:chPref val="3"/>
        </dgm:presLayoutVars>
      </dgm:prSet>
      <dgm:spPr/>
    </dgm:pt>
    <dgm:pt modelId="{AC4C53E8-4E3E-4FF7-A719-8F4011795E5D}" type="pres">
      <dgm:prSet presAssocID="{654DEA35-A96A-46E8-91D0-F655E83E136D}" presName="rootConnector" presStyleLbl="node3" presStyleIdx="3" presStyleCnt="11"/>
      <dgm:spPr/>
    </dgm:pt>
    <dgm:pt modelId="{E19DD6D8-2F84-4F42-86AC-C0723C4F21D2}" type="pres">
      <dgm:prSet presAssocID="{654DEA35-A96A-46E8-91D0-F655E83E136D}" presName="hierChild4" presStyleCnt="0"/>
      <dgm:spPr/>
    </dgm:pt>
    <dgm:pt modelId="{9F39CED8-7BDE-4D95-A9AA-0B54D6C813F2}" type="pres">
      <dgm:prSet presAssocID="{0B38F09F-F69A-4AA6-8346-1CD6DF7D9BD3}" presName="Name50" presStyleLbl="parChTrans1D4" presStyleIdx="0" presStyleCnt="27"/>
      <dgm:spPr/>
    </dgm:pt>
    <dgm:pt modelId="{33182F24-D8C9-4F47-BF74-A12F1130E287}" type="pres">
      <dgm:prSet presAssocID="{14A9C59B-C738-473F-B797-E580A0C21DF5}" presName="hierRoot2" presStyleCnt="0">
        <dgm:presLayoutVars>
          <dgm:hierBranch val="init"/>
        </dgm:presLayoutVars>
      </dgm:prSet>
      <dgm:spPr/>
    </dgm:pt>
    <dgm:pt modelId="{E3224DD9-0AB5-480F-AF4F-0645D5CA5B46}" type="pres">
      <dgm:prSet presAssocID="{14A9C59B-C738-473F-B797-E580A0C21DF5}" presName="rootComposite" presStyleCnt="0"/>
      <dgm:spPr/>
    </dgm:pt>
    <dgm:pt modelId="{146A292E-1113-45D9-816A-75918F486939}" type="pres">
      <dgm:prSet presAssocID="{14A9C59B-C738-473F-B797-E580A0C21DF5}" presName="rootText" presStyleLbl="node4" presStyleIdx="0" presStyleCnt="27">
        <dgm:presLayoutVars>
          <dgm:chPref val="3"/>
        </dgm:presLayoutVars>
      </dgm:prSet>
      <dgm:spPr/>
    </dgm:pt>
    <dgm:pt modelId="{F306D5B1-0894-4491-AC95-8A66346EE641}" type="pres">
      <dgm:prSet presAssocID="{14A9C59B-C738-473F-B797-E580A0C21DF5}" presName="rootConnector" presStyleLbl="node4" presStyleIdx="0" presStyleCnt="27"/>
      <dgm:spPr/>
    </dgm:pt>
    <dgm:pt modelId="{E0584F39-16DD-4BBA-AF24-219187138D1E}" type="pres">
      <dgm:prSet presAssocID="{14A9C59B-C738-473F-B797-E580A0C21DF5}" presName="hierChild4" presStyleCnt="0"/>
      <dgm:spPr/>
    </dgm:pt>
    <dgm:pt modelId="{45EFE378-A954-4985-A3EA-18F273B5A38D}" type="pres">
      <dgm:prSet presAssocID="{14A9C59B-C738-473F-B797-E580A0C21DF5}" presName="hierChild5" presStyleCnt="0"/>
      <dgm:spPr/>
    </dgm:pt>
    <dgm:pt modelId="{85925A3E-31D9-4ABD-A799-9FBBC68EB857}" type="pres">
      <dgm:prSet presAssocID="{CA68599B-153E-495F-B313-F252308B1C09}" presName="Name50" presStyleLbl="parChTrans1D4" presStyleIdx="1" presStyleCnt="27"/>
      <dgm:spPr/>
    </dgm:pt>
    <dgm:pt modelId="{ABCD06AC-9D9E-4A64-AFA1-79365975D607}" type="pres">
      <dgm:prSet presAssocID="{EEE237D1-547A-4A06-8A5F-9CF4247D56D7}" presName="hierRoot2" presStyleCnt="0">
        <dgm:presLayoutVars>
          <dgm:hierBranch val="init"/>
        </dgm:presLayoutVars>
      </dgm:prSet>
      <dgm:spPr/>
    </dgm:pt>
    <dgm:pt modelId="{CE97336D-EFB1-40F7-B5F3-BA6A854765CC}" type="pres">
      <dgm:prSet presAssocID="{EEE237D1-547A-4A06-8A5F-9CF4247D56D7}" presName="rootComposite" presStyleCnt="0"/>
      <dgm:spPr/>
    </dgm:pt>
    <dgm:pt modelId="{E1D5D801-52EF-4406-BE0A-1D1CAF82387C}" type="pres">
      <dgm:prSet presAssocID="{EEE237D1-547A-4A06-8A5F-9CF4247D56D7}" presName="rootText" presStyleLbl="node4" presStyleIdx="1" presStyleCnt="27">
        <dgm:presLayoutVars>
          <dgm:chPref val="3"/>
        </dgm:presLayoutVars>
      </dgm:prSet>
      <dgm:spPr/>
    </dgm:pt>
    <dgm:pt modelId="{809BF893-6E3D-48B5-8774-E32966F6C25E}" type="pres">
      <dgm:prSet presAssocID="{EEE237D1-547A-4A06-8A5F-9CF4247D56D7}" presName="rootConnector" presStyleLbl="node4" presStyleIdx="1" presStyleCnt="27"/>
      <dgm:spPr/>
    </dgm:pt>
    <dgm:pt modelId="{E8F0FAB1-DB7D-4842-B722-4B30C3F0E038}" type="pres">
      <dgm:prSet presAssocID="{EEE237D1-547A-4A06-8A5F-9CF4247D56D7}" presName="hierChild4" presStyleCnt="0"/>
      <dgm:spPr/>
    </dgm:pt>
    <dgm:pt modelId="{8BFCD8C3-2197-4B19-A7A5-C2E7F600A7F8}" type="pres">
      <dgm:prSet presAssocID="{EEE237D1-547A-4A06-8A5F-9CF4247D56D7}" presName="hierChild5" presStyleCnt="0"/>
      <dgm:spPr/>
    </dgm:pt>
    <dgm:pt modelId="{A7672F93-67A9-4DCA-9A6A-AE926396C0B6}" type="pres">
      <dgm:prSet presAssocID="{0605A9D9-8836-4288-ADC6-0C285B7CDCAE}" presName="Name50" presStyleLbl="parChTrans1D4" presStyleIdx="2" presStyleCnt="27"/>
      <dgm:spPr/>
    </dgm:pt>
    <dgm:pt modelId="{F9356327-5B1A-4A2A-8517-99D5F3506E2B}" type="pres">
      <dgm:prSet presAssocID="{2B6A1DE3-DF29-4724-8AC0-D95399D6F26F}" presName="hierRoot2" presStyleCnt="0">
        <dgm:presLayoutVars>
          <dgm:hierBranch val="init"/>
        </dgm:presLayoutVars>
      </dgm:prSet>
      <dgm:spPr/>
    </dgm:pt>
    <dgm:pt modelId="{4FF7E7E1-0678-4290-9E54-7C8C60FD2F66}" type="pres">
      <dgm:prSet presAssocID="{2B6A1DE3-DF29-4724-8AC0-D95399D6F26F}" presName="rootComposite" presStyleCnt="0"/>
      <dgm:spPr/>
    </dgm:pt>
    <dgm:pt modelId="{ACB4215C-4674-4FA6-9BEC-78F64F0F33D5}" type="pres">
      <dgm:prSet presAssocID="{2B6A1DE3-DF29-4724-8AC0-D95399D6F26F}" presName="rootText" presStyleLbl="node4" presStyleIdx="2" presStyleCnt="27">
        <dgm:presLayoutVars>
          <dgm:chPref val="3"/>
        </dgm:presLayoutVars>
      </dgm:prSet>
      <dgm:spPr/>
    </dgm:pt>
    <dgm:pt modelId="{4F809E52-7D28-4809-88C6-5195A6EEAF5A}" type="pres">
      <dgm:prSet presAssocID="{2B6A1DE3-DF29-4724-8AC0-D95399D6F26F}" presName="rootConnector" presStyleLbl="node4" presStyleIdx="2" presStyleCnt="27"/>
      <dgm:spPr/>
    </dgm:pt>
    <dgm:pt modelId="{DBE2AAA9-FB86-4C37-BC9D-DA06843C50CA}" type="pres">
      <dgm:prSet presAssocID="{2B6A1DE3-DF29-4724-8AC0-D95399D6F26F}" presName="hierChild4" presStyleCnt="0"/>
      <dgm:spPr/>
    </dgm:pt>
    <dgm:pt modelId="{9C8C9AC8-A4F4-45DB-809D-D794650A87DB}" type="pres">
      <dgm:prSet presAssocID="{2B6A1DE3-DF29-4724-8AC0-D95399D6F26F}" presName="hierChild5" presStyleCnt="0"/>
      <dgm:spPr/>
    </dgm:pt>
    <dgm:pt modelId="{0295C4CC-3213-47AD-B870-C13F030C48F0}" type="pres">
      <dgm:prSet presAssocID="{9347800F-5210-47A4-B935-580416392261}" presName="Name50" presStyleLbl="parChTrans1D4" presStyleIdx="3" presStyleCnt="27"/>
      <dgm:spPr/>
    </dgm:pt>
    <dgm:pt modelId="{5F2B40F0-9F8E-40A0-89A6-7DA573ECB1BE}" type="pres">
      <dgm:prSet presAssocID="{3D406B39-A776-42A4-B06B-0DA887095F47}" presName="hierRoot2" presStyleCnt="0">
        <dgm:presLayoutVars>
          <dgm:hierBranch val="init"/>
        </dgm:presLayoutVars>
      </dgm:prSet>
      <dgm:spPr/>
    </dgm:pt>
    <dgm:pt modelId="{8BF0DA5B-4CBC-47FE-85BE-AEF17B92B32C}" type="pres">
      <dgm:prSet presAssocID="{3D406B39-A776-42A4-B06B-0DA887095F47}" presName="rootComposite" presStyleCnt="0"/>
      <dgm:spPr/>
    </dgm:pt>
    <dgm:pt modelId="{6D6AA1A0-F53E-46CF-A030-486D0590226E}" type="pres">
      <dgm:prSet presAssocID="{3D406B39-A776-42A4-B06B-0DA887095F47}" presName="rootText" presStyleLbl="node4" presStyleIdx="3" presStyleCnt="27">
        <dgm:presLayoutVars>
          <dgm:chPref val="3"/>
        </dgm:presLayoutVars>
      </dgm:prSet>
      <dgm:spPr/>
    </dgm:pt>
    <dgm:pt modelId="{4C641B19-5F16-4EE4-AE46-D03A75CF8E15}" type="pres">
      <dgm:prSet presAssocID="{3D406B39-A776-42A4-B06B-0DA887095F47}" presName="rootConnector" presStyleLbl="node4" presStyleIdx="3" presStyleCnt="27"/>
      <dgm:spPr/>
    </dgm:pt>
    <dgm:pt modelId="{374BEE5F-05CD-4976-B5CB-041E7D75A549}" type="pres">
      <dgm:prSet presAssocID="{3D406B39-A776-42A4-B06B-0DA887095F47}" presName="hierChild4" presStyleCnt="0"/>
      <dgm:spPr/>
    </dgm:pt>
    <dgm:pt modelId="{DBDB7844-B814-48A3-964A-9C3A554B5CA7}" type="pres">
      <dgm:prSet presAssocID="{3D406B39-A776-42A4-B06B-0DA887095F47}" presName="hierChild5" presStyleCnt="0"/>
      <dgm:spPr/>
    </dgm:pt>
    <dgm:pt modelId="{79433AE8-2BD2-47E4-95BF-85D8929BCF2C}" type="pres">
      <dgm:prSet presAssocID="{654DEA35-A96A-46E8-91D0-F655E83E136D}" presName="hierChild5" presStyleCnt="0"/>
      <dgm:spPr/>
    </dgm:pt>
    <dgm:pt modelId="{C97DC791-B9FA-406A-8563-5459BE0A11EB}" type="pres">
      <dgm:prSet presAssocID="{D7209567-1F0C-4378-85A7-1BB169CE3E0D}" presName="Name37" presStyleLbl="parChTrans1D3" presStyleIdx="4" presStyleCnt="11"/>
      <dgm:spPr/>
    </dgm:pt>
    <dgm:pt modelId="{8924138E-C143-4872-AB87-5BA9109C19A4}" type="pres">
      <dgm:prSet presAssocID="{4C479DF3-6574-46CC-99DA-690AAE8FE105}" presName="hierRoot2" presStyleCnt="0">
        <dgm:presLayoutVars>
          <dgm:hierBranch val="init"/>
        </dgm:presLayoutVars>
      </dgm:prSet>
      <dgm:spPr/>
    </dgm:pt>
    <dgm:pt modelId="{A6615FFE-CA71-4857-9557-EE251F83F2D8}" type="pres">
      <dgm:prSet presAssocID="{4C479DF3-6574-46CC-99DA-690AAE8FE105}" presName="rootComposite" presStyleCnt="0"/>
      <dgm:spPr/>
    </dgm:pt>
    <dgm:pt modelId="{C9AEC42B-B810-42E6-A32E-073655A5C335}" type="pres">
      <dgm:prSet presAssocID="{4C479DF3-6574-46CC-99DA-690AAE8FE105}" presName="rootText" presStyleLbl="node3" presStyleIdx="4" presStyleCnt="11">
        <dgm:presLayoutVars>
          <dgm:chPref val="3"/>
        </dgm:presLayoutVars>
      </dgm:prSet>
      <dgm:spPr/>
    </dgm:pt>
    <dgm:pt modelId="{20161FA2-07E7-4533-A3E9-5EC401B0FC46}" type="pres">
      <dgm:prSet presAssocID="{4C479DF3-6574-46CC-99DA-690AAE8FE105}" presName="rootConnector" presStyleLbl="node3" presStyleIdx="4" presStyleCnt="11"/>
      <dgm:spPr/>
    </dgm:pt>
    <dgm:pt modelId="{EE07772B-A823-4B7D-83F4-2D84ED9887A9}" type="pres">
      <dgm:prSet presAssocID="{4C479DF3-6574-46CC-99DA-690AAE8FE105}" presName="hierChild4" presStyleCnt="0"/>
      <dgm:spPr/>
    </dgm:pt>
    <dgm:pt modelId="{11A79C68-CCAE-483D-AE8C-EB2D0D438379}" type="pres">
      <dgm:prSet presAssocID="{487202AA-E5B3-44EE-97FD-2B8E0A218436}" presName="Name37" presStyleLbl="parChTrans1D4" presStyleIdx="4" presStyleCnt="27"/>
      <dgm:spPr/>
    </dgm:pt>
    <dgm:pt modelId="{E4E70FCB-988D-471C-8C9B-EFBE81FE003A}" type="pres">
      <dgm:prSet presAssocID="{E64F81F4-D05A-45BF-B972-9BE6B22BBCB5}" presName="hierRoot2" presStyleCnt="0">
        <dgm:presLayoutVars>
          <dgm:hierBranch val="l"/>
        </dgm:presLayoutVars>
      </dgm:prSet>
      <dgm:spPr/>
    </dgm:pt>
    <dgm:pt modelId="{BAA63C6F-8DE5-41EA-8B3F-F1C42093E31E}" type="pres">
      <dgm:prSet presAssocID="{E64F81F4-D05A-45BF-B972-9BE6B22BBCB5}" presName="rootComposite" presStyleCnt="0"/>
      <dgm:spPr/>
    </dgm:pt>
    <dgm:pt modelId="{3379F1D5-8EB0-4B1C-8C9C-51C3C652E8D7}" type="pres">
      <dgm:prSet presAssocID="{E64F81F4-D05A-45BF-B972-9BE6B22BBCB5}" presName="rootText" presStyleLbl="node4" presStyleIdx="4" presStyleCnt="27">
        <dgm:presLayoutVars>
          <dgm:chPref val="3"/>
        </dgm:presLayoutVars>
      </dgm:prSet>
      <dgm:spPr/>
    </dgm:pt>
    <dgm:pt modelId="{8E0C876D-6E8A-4583-AF44-41C46EDFDF51}" type="pres">
      <dgm:prSet presAssocID="{E64F81F4-D05A-45BF-B972-9BE6B22BBCB5}" presName="rootConnector" presStyleLbl="node4" presStyleIdx="4" presStyleCnt="27"/>
      <dgm:spPr/>
    </dgm:pt>
    <dgm:pt modelId="{14467640-F646-442E-B1DA-D73152CA106C}" type="pres">
      <dgm:prSet presAssocID="{E64F81F4-D05A-45BF-B972-9BE6B22BBCB5}" presName="hierChild4" presStyleCnt="0"/>
      <dgm:spPr/>
    </dgm:pt>
    <dgm:pt modelId="{22E489CD-5378-4607-AEAD-D9A4F1BBF48B}" type="pres">
      <dgm:prSet presAssocID="{4786CC8D-8D64-4B19-9F74-39161351156B}" presName="Name50" presStyleLbl="parChTrans1D4" presStyleIdx="5" presStyleCnt="27"/>
      <dgm:spPr/>
    </dgm:pt>
    <dgm:pt modelId="{099F4814-39F4-4E51-8930-6265F941F391}" type="pres">
      <dgm:prSet presAssocID="{2EB81B99-2523-4BE8-A6D8-0E8B6D602D34}" presName="hierRoot2" presStyleCnt="0">
        <dgm:presLayoutVars>
          <dgm:hierBranch val="init"/>
        </dgm:presLayoutVars>
      </dgm:prSet>
      <dgm:spPr/>
    </dgm:pt>
    <dgm:pt modelId="{2BA2073B-CCFD-48CA-938B-E146B930BF61}" type="pres">
      <dgm:prSet presAssocID="{2EB81B99-2523-4BE8-A6D8-0E8B6D602D34}" presName="rootComposite" presStyleCnt="0"/>
      <dgm:spPr/>
    </dgm:pt>
    <dgm:pt modelId="{CF747C84-17DE-45CC-9EB8-D60FD27745B8}" type="pres">
      <dgm:prSet presAssocID="{2EB81B99-2523-4BE8-A6D8-0E8B6D602D34}" presName="rootText" presStyleLbl="node4" presStyleIdx="5" presStyleCnt="27">
        <dgm:presLayoutVars>
          <dgm:chPref val="3"/>
        </dgm:presLayoutVars>
      </dgm:prSet>
      <dgm:spPr/>
    </dgm:pt>
    <dgm:pt modelId="{6819F99D-4952-4B64-8D72-52319247BE12}" type="pres">
      <dgm:prSet presAssocID="{2EB81B99-2523-4BE8-A6D8-0E8B6D602D34}" presName="rootConnector" presStyleLbl="node4" presStyleIdx="5" presStyleCnt="27"/>
      <dgm:spPr/>
    </dgm:pt>
    <dgm:pt modelId="{3D419EBB-1C05-4F15-B04E-9747131CF1E9}" type="pres">
      <dgm:prSet presAssocID="{2EB81B99-2523-4BE8-A6D8-0E8B6D602D34}" presName="hierChild4" presStyleCnt="0"/>
      <dgm:spPr/>
    </dgm:pt>
    <dgm:pt modelId="{E6DD84BD-4431-4844-AE37-CBF7AD4CE79D}" type="pres">
      <dgm:prSet presAssocID="{2EB81B99-2523-4BE8-A6D8-0E8B6D602D34}" presName="hierChild5" presStyleCnt="0"/>
      <dgm:spPr/>
    </dgm:pt>
    <dgm:pt modelId="{E1718B7D-6EA6-4A1E-85EE-37688BD8C152}" type="pres">
      <dgm:prSet presAssocID="{157F1C47-5814-4ECC-85B7-5E02DC30233D}" presName="Name50" presStyleLbl="parChTrans1D4" presStyleIdx="6" presStyleCnt="27"/>
      <dgm:spPr/>
    </dgm:pt>
    <dgm:pt modelId="{AE17A49F-BBD9-4BDE-BE5D-C2404C815C22}" type="pres">
      <dgm:prSet presAssocID="{B1E4FA56-C046-4CC5-9E57-792D837F04D5}" presName="hierRoot2" presStyleCnt="0">
        <dgm:presLayoutVars>
          <dgm:hierBranch val="init"/>
        </dgm:presLayoutVars>
      </dgm:prSet>
      <dgm:spPr/>
    </dgm:pt>
    <dgm:pt modelId="{5A7445E6-9E77-4AE5-B26F-3C72925AA458}" type="pres">
      <dgm:prSet presAssocID="{B1E4FA56-C046-4CC5-9E57-792D837F04D5}" presName="rootComposite" presStyleCnt="0"/>
      <dgm:spPr/>
    </dgm:pt>
    <dgm:pt modelId="{1C704A97-A727-490B-A649-15A4D450AF7F}" type="pres">
      <dgm:prSet presAssocID="{B1E4FA56-C046-4CC5-9E57-792D837F04D5}" presName="rootText" presStyleLbl="node4" presStyleIdx="6" presStyleCnt="27">
        <dgm:presLayoutVars>
          <dgm:chPref val="3"/>
        </dgm:presLayoutVars>
      </dgm:prSet>
      <dgm:spPr/>
    </dgm:pt>
    <dgm:pt modelId="{A08FEA03-75FA-4ACF-A998-32CEDA8E43DC}" type="pres">
      <dgm:prSet presAssocID="{B1E4FA56-C046-4CC5-9E57-792D837F04D5}" presName="rootConnector" presStyleLbl="node4" presStyleIdx="6" presStyleCnt="27"/>
      <dgm:spPr/>
    </dgm:pt>
    <dgm:pt modelId="{7742E5EA-544F-465E-8256-02C8E3422956}" type="pres">
      <dgm:prSet presAssocID="{B1E4FA56-C046-4CC5-9E57-792D837F04D5}" presName="hierChild4" presStyleCnt="0"/>
      <dgm:spPr/>
    </dgm:pt>
    <dgm:pt modelId="{C9763D0B-59EC-4F6A-ADAA-385362C0EF89}" type="pres">
      <dgm:prSet presAssocID="{B1E4FA56-C046-4CC5-9E57-792D837F04D5}" presName="hierChild5" presStyleCnt="0"/>
      <dgm:spPr/>
    </dgm:pt>
    <dgm:pt modelId="{1E72FE5C-6335-41A9-BC18-A35A242DEB50}" type="pres">
      <dgm:prSet presAssocID="{CD9DB241-10A6-46CE-871B-55C4F63283E7}" presName="Name50" presStyleLbl="parChTrans1D4" presStyleIdx="7" presStyleCnt="27"/>
      <dgm:spPr/>
    </dgm:pt>
    <dgm:pt modelId="{54CDE377-571C-44C7-8A33-4145F3478AA4}" type="pres">
      <dgm:prSet presAssocID="{068D5FAC-0069-4DC8-834D-0A0C3E921CA9}" presName="hierRoot2" presStyleCnt="0">
        <dgm:presLayoutVars>
          <dgm:hierBranch val="init"/>
        </dgm:presLayoutVars>
      </dgm:prSet>
      <dgm:spPr/>
    </dgm:pt>
    <dgm:pt modelId="{63C921FA-4649-4DCF-8784-C345FAE3587D}" type="pres">
      <dgm:prSet presAssocID="{068D5FAC-0069-4DC8-834D-0A0C3E921CA9}" presName="rootComposite" presStyleCnt="0"/>
      <dgm:spPr/>
    </dgm:pt>
    <dgm:pt modelId="{2C3C2119-E620-40C3-BB83-F5136207E506}" type="pres">
      <dgm:prSet presAssocID="{068D5FAC-0069-4DC8-834D-0A0C3E921CA9}" presName="rootText" presStyleLbl="node4" presStyleIdx="7" presStyleCnt="27">
        <dgm:presLayoutVars>
          <dgm:chPref val="3"/>
        </dgm:presLayoutVars>
      </dgm:prSet>
      <dgm:spPr/>
    </dgm:pt>
    <dgm:pt modelId="{589A9760-D359-4560-AC8D-69E49C65AF40}" type="pres">
      <dgm:prSet presAssocID="{068D5FAC-0069-4DC8-834D-0A0C3E921CA9}" presName="rootConnector" presStyleLbl="node4" presStyleIdx="7" presStyleCnt="27"/>
      <dgm:spPr/>
    </dgm:pt>
    <dgm:pt modelId="{20116D2D-CCEE-4104-841A-786DD041AE12}" type="pres">
      <dgm:prSet presAssocID="{068D5FAC-0069-4DC8-834D-0A0C3E921CA9}" presName="hierChild4" presStyleCnt="0"/>
      <dgm:spPr/>
    </dgm:pt>
    <dgm:pt modelId="{9E6DF4C8-DCDA-4C6D-8754-C876B44C4D7C}" type="pres">
      <dgm:prSet presAssocID="{068D5FAC-0069-4DC8-834D-0A0C3E921CA9}" presName="hierChild5" presStyleCnt="0"/>
      <dgm:spPr/>
    </dgm:pt>
    <dgm:pt modelId="{D749BB59-B426-4503-966D-AC74C43DE2C3}" type="pres">
      <dgm:prSet presAssocID="{E64F81F4-D05A-45BF-B972-9BE6B22BBCB5}" presName="hierChild5" presStyleCnt="0"/>
      <dgm:spPr/>
    </dgm:pt>
    <dgm:pt modelId="{B1198B43-8EFD-4539-A139-71B563C7114A}" type="pres">
      <dgm:prSet presAssocID="{24168632-0E16-44E0-B9B7-9A124FBC6972}" presName="Name37" presStyleLbl="parChTrans1D4" presStyleIdx="8" presStyleCnt="27"/>
      <dgm:spPr/>
    </dgm:pt>
    <dgm:pt modelId="{AE0155F9-4ED1-4399-BEFC-B5617BE765E3}" type="pres">
      <dgm:prSet presAssocID="{776CFC01-9A5E-4C6F-8404-898D87EECFBD}" presName="hierRoot2" presStyleCnt="0">
        <dgm:presLayoutVars>
          <dgm:hierBranch val="init"/>
        </dgm:presLayoutVars>
      </dgm:prSet>
      <dgm:spPr/>
    </dgm:pt>
    <dgm:pt modelId="{8185C4D8-2930-40A1-AF0A-95DC688117BC}" type="pres">
      <dgm:prSet presAssocID="{776CFC01-9A5E-4C6F-8404-898D87EECFBD}" presName="rootComposite" presStyleCnt="0"/>
      <dgm:spPr/>
    </dgm:pt>
    <dgm:pt modelId="{A6D99D93-9D73-4BF6-A695-17FFA6E4A83C}" type="pres">
      <dgm:prSet presAssocID="{776CFC01-9A5E-4C6F-8404-898D87EECFBD}" presName="rootText" presStyleLbl="node4" presStyleIdx="8" presStyleCnt="27">
        <dgm:presLayoutVars>
          <dgm:chPref val="3"/>
        </dgm:presLayoutVars>
      </dgm:prSet>
      <dgm:spPr/>
    </dgm:pt>
    <dgm:pt modelId="{1E42A096-F00C-42CE-AE44-A7654D8CF589}" type="pres">
      <dgm:prSet presAssocID="{776CFC01-9A5E-4C6F-8404-898D87EECFBD}" presName="rootConnector" presStyleLbl="node4" presStyleIdx="8" presStyleCnt="27"/>
      <dgm:spPr/>
    </dgm:pt>
    <dgm:pt modelId="{0D9CF876-554E-4427-8E33-248460AB8F19}" type="pres">
      <dgm:prSet presAssocID="{776CFC01-9A5E-4C6F-8404-898D87EECFBD}" presName="hierChild4" presStyleCnt="0"/>
      <dgm:spPr/>
    </dgm:pt>
    <dgm:pt modelId="{D21519DE-479A-429B-A972-61DECC7BDEE6}" type="pres">
      <dgm:prSet presAssocID="{776CFC01-9A5E-4C6F-8404-898D87EECFBD}" presName="hierChild5" presStyleCnt="0"/>
      <dgm:spPr/>
    </dgm:pt>
    <dgm:pt modelId="{F22D63EB-9120-4DA0-999D-036BD5179C12}" type="pres">
      <dgm:prSet presAssocID="{B52BA9F5-E3C4-4B78-8BCB-096844776C57}" presName="Name37" presStyleLbl="parChTrans1D4" presStyleIdx="9" presStyleCnt="27"/>
      <dgm:spPr/>
    </dgm:pt>
    <dgm:pt modelId="{2BA113DC-DEE7-4FD3-9FBB-D8DB5D5DF09B}" type="pres">
      <dgm:prSet presAssocID="{ECC2B84E-DEDF-4A0E-9618-98820B009D0B}" presName="hierRoot2" presStyleCnt="0">
        <dgm:presLayoutVars>
          <dgm:hierBranch val="init"/>
        </dgm:presLayoutVars>
      </dgm:prSet>
      <dgm:spPr/>
    </dgm:pt>
    <dgm:pt modelId="{9321D810-8E30-424C-A818-21FE02D65581}" type="pres">
      <dgm:prSet presAssocID="{ECC2B84E-DEDF-4A0E-9618-98820B009D0B}" presName="rootComposite" presStyleCnt="0"/>
      <dgm:spPr/>
    </dgm:pt>
    <dgm:pt modelId="{B2CE2CCC-4B20-4822-AF4E-B1688BA8E917}" type="pres">
      <dgm:prSet presAssocID="{ECC2B84E-DEDF-4A0E-9618-98820B009D0B}" presName="rootText" presStyleLbl="node4" presStyleIdx="9" presStyleCnt="27">
        <dgm:presLayoutVars>
          <dgm:chPref val="3"/>
        </dgm:presLayoutVars>
      </dgm:prSet>
      <dgm:spPr/>
    </dgm:pt>
    <dgm:pt modelId="{13C40A9C-5FC9-416B-9637-6820B59D894F}" type="pres">
      <dgm:prSet presAssocID="{ECC2B84E-DEDF-4A0E-9618-98820B009D0B}" presName="rootConnector" presStyleLbl="node4" presStyleIdx="9" presStyleCnt="27"/>
      <dgm:spPr/>
    </dgm:pt>
    <dgm:pt modelId="{07783E79-9197-4CA4-A65F-5BD09814E7F8}" type="pres">
      <dgm:prSet presAssocID="{ECC2B84E-DEDF-4A0E-9618-98820B009D0B}" presName="hierChild4" presStyleCnt="0"/>
      <dgm:spPr/>
    </dgm:pt>
    <dgm:pt modelId="{95E0AA30-0E1C-40F0-B598-FCE6BAB6836F}" type="pres">
      <dgm:prSet presAssocID="{3B37A25C-E937-4A35-9D69-C3682DAFEAED}" presName="Name37" presStyleLbl="parChTrans1D4" presStyleIdx="10" presStyleCnt="27"/>
      <dgm:spPr/>
    </dgm:pt>
    <dgm:pt modelId="{038AB914-BAE9-47CA-B7D8-E48097EAB46E}" type="pres">
      <dgm:prSet presAssocID="{5A4320AE-EBC9-41D1-86F6-FBC499C6B0A5}" presName="hierRoot2" presStyleCnt="0">
        <dgm:presLayoutVars>
          <dgm:hierBranch val="init"/>
        </dgm:presLayoutVars>
      </dgm:prSet>
      <dgm:spPr/>
    </dgm:pt>
    <dgm:pt modelId="{DDACCA70-0F0D-4619-B9D1-7F04CBFFE2D2}" type="pres">
      <dgm:prSet presAssocID="{5A4320AE-EBC9-41D1-86F6-FBC499C6B0A5}" presName="rootComposite" presStyleCnt="0"/>
      <dgm:spPr/>
    </dgm:pt>
    <dgm:pt modelId="{0CF9B67D-7341-4EAA-A2DD-6691C5D4B7AD}" type="pres">
      <dgm:prSet presAssocID="{5A4320AE-EBC9-41D1-86F6-FBC499C6B0A5}" presName="rootText" presStyleLbl="node4" presStyleIdx="10" presStyleCnt="27">
        <dgm:presLayoutVars>
          <dgm:chPref val="3"/>
        </dgm:presLayoutVars>
      </dgm:prSet>
      <dgm:spPr/>
    </dgm:pt>
    <dgm:pt modelId="{A5DAFAE2-6443-45FF-8AC1-94F8F4848AF0}" type="pres">
      <dgm:prSet presAssocID="{5A4320AE-EBC9-41D1-86F6-FBC499C6B0A5}" presName="rootConnector" presStyleLbl="node4" presStyleIdx="10" presStyleCnt="27"/>
      <dgm:spPr/>
    </dgm:pt>
    <dgm:pt modelId="{BDBEA17D-808D-4618-8B41-0E4F84157932}" type="pres">
      <dgm:prSet presAssocID="{5A4320AE-EBC9-41D1-86F6-FBC499C6B0A5}" presName="hierChild4" presStyleCnt="0"/>
      <dgm:spPr/>
    </dgm:pt>
    <dgm:pt modelId="{408676C4-4B16-46A9-B1F6-232A4ACDC7A0}" type="pres">
      <dgm:prSet presAssocID="{5A4320AE-EBC9-41D1-86F6-FBC499C6B0A5}" presName="hierChild5" presStyleCnt="0"/>
      <dgm:spPr/>
    </dgm:pt>
    <dgm:pt modelId="{6418290B-31F8-44BB-8521-FE2F83C82D02}" type="pres">
      <dgm:prSet presAssocID="{ECC2B84E-DEDF-4A0E-9618-98820B009D0B}" presName="hierChild5" presStyleCnt="0"/>
      <dgm:spPr/>
    </dgm:pt>
    <dgm:pt modelId="{FDE659FB-5D98-413C-B09E-601353B0F4FC}" type="pres">
      <dgm:prSet presAssocID="{B2F8C9F6-D7E3-42B2-8ED3-3B564B2E8ABF}" presName="Name37" presStyleLbl="parChTrans1D4" presStyleIdx="11" presStyleCnt="27"/>
      <dgm:spPr/>
    </dgm:pt>
    <dgm:pt modelId="{DE21CE01-332C-4D0B-9EAB-F8920877F9F3}" type="pres">
      <dgm:prSet presAssocID="{3E1ED90C-B016-49E2-BDB2-4E6B3CC6E910}" presName="hierRoot2" presStyleCnt="0">
        <dgm:presLayoutVars>
          <dgm:hierBranch val="r"/>
        </dgm:presLayoutVars>
      </dgm:prSet>
      <dgm:spPr/>
    </dgm:pt>
    <dgm:pt modelId="{22DCD1C0-2E32-43D7-8253-D8AAAFCB969B}" type="pres">
      <dgm:prSet presAssocID="{3E1ED90C-B016-49E2-BDB2-4E6B3CC6E910}" presName="rootComposite" presStyleCnt="0"/>
      <dgm:spPr/>
    </dgm:pt>
    <dgm:pt modelId="{901C93CD-920B-45F1-BE46-B3C38D0C1968}" type="pres">
      <dgm:prSet presAssocID="{3E1ED90C-B016-49E2-BDB2-4E6B3CC6E910}" presName="rootText" presStyleLbl="node4" presStyleIdx="11" presStyleCnt="27">
        <dgm:presLayoutVars>
          <dgm:chPref val="3"/>
        </dgm:presLayoutVars>
      </dgm:prSet>
      <dgm:spPr/>
    </dgm:pt>
    <dgm:pt modelId="{B1E5D50F-6FB1-4989-A773-3FB2E90849FC}" type="pres">
      <dgm:prSet presAssocID="{3E1ED90C-B016-49E2-BDB2-4E6B3CC6E910}" presName="rootConnector" presStyleLbl="node4" presStyleIdx="11" presStyleCnt="27"/>
      <dgm:spPr/>
    </dgm:pt>
    <dgm:pt modelId="{F65BAE06-152F-4CD5-80F3-546BC0B72EA8}" type="pres">
      <dgm:prSet presAssocID="{3E1ED90C-B016-49E2-BDB2-4E6B3CC6E910}" presName="hierChild4" presStyleCnt="0"/>
      <dgm:spPr/>
    </dgm:pt>
    <dgm:pt modelId="{645E8DC2-31E4-4043-A23F-2FDF2DA44114}" type="pres">
      <dgm:prSet presAssocID="{0291E853-B106-41DC-8C03-B9BC03E3C37F}" presName="Name50" presStyleLbl="parChTrans1D4" presStyleIdx="12" presStyleCnt="27"/>
      <dgm:spPr/>
    </dgm:pt>
    <dgm:pt modelId="{87393AC1-6E26-4EA7-8B62-9814047D1B55}" type="pres">
      <dgm:prSet presAssocID="{46D5C9E5-7410-4375-8B17-C03879D36945}" presName="hierRoot2" presStyleCnt="0">
        <dgm:presLayoutVars>
          <dgm:hierBranch val="init"/>
        </dgm:presLayoutVars>
      </dgm:prSet>
      <dgm:spPr/>
    </dgm:pt>
    <dgm:pt modelId="{F9A92F26-7279-4E6B-A71F-7516FFA078CB}" type="pres">
      <dgm:prSet presAssocID="{46D5C9E5-7410-4375-8B17-C03879D36945}" presName="rootComposite" presStyleCnt="0"/>
      <dgm:spPr/>
    </dgm:pt>
    <dgm:pt modelId="{989EC002-F2BF-4DCB-A264-607559C4D5A0}" type="pres">
      <dgm:prSet presAssocID="{46D5C9E5-7410-4375-8B17-C03879D36945}" presName="rootText" presStyleLbl="node4" presStyleIdx="12" presStyleCnt="27">
        <dgm:presLayoutVars>
          <dgm:chPref val="3"/>
        </dgm:presLayoutVars>
      </dgm:prSet>
      <dgm:spPr/>
    </dgm:pt>
    <dgm:pt modelId="{F60E4FA1-1F63-4046-A154-D25811605945}" type="pres">
      <dgm:prSet presAssocID="{46D5C9E5-7410-4375-8B17-C03879D36945}" presName="rootConnector" presStyleLbl="node4" presStyleIdx="12" presStyleCnt="27"/>
      <dgm:spPr/>
    </dgm:pt>
    <dgm:pt modelId="{EE92A9CF-04BF-4A8C-963F-7EC1C36936AF}" type="pres">
      <dgm:prSet presAssocID="{46D5C9E5-7410-4375-8B17-C03879D36945}" presName="hierChild4" presStyleCnt="0"/>
      <dgm:spPr/>
    </dgm:pt>
    <dgm:pt modelId="{AF90D869-4CC3-4C6B-B65C-456430B16EE8}" type="pres">
      <dgm:prSet presAssocID="{46D5C9E5-7410-4375-8B17-C03879D36945}" presName="hierChild5" presStyleCnt="0"/>
      <dgm:spPr/>
    </dgm:pt>
    <dgm:pt modelId="{6DB49266-BC30-4ED9-A37C-C490D60C2168}" type="pres">
      <dgm:prSet presAssocID="{975906F6-F058-4F1A-BB89-E46A9137FAE8}" presName="Name50" presStyleLbl="parChTrans1D4" presStyleIdx="13" presStyleCnt="27"/>
      <dgm:spPr/>
    </dgm:pt>
    <dgm:pt modelId="{9A55BF20-EEB7-409E-B789-A5EF83BC50CF}" type="pres">
      <dgm:prSet presAssocID="{7B569B32-D8A5-4874-B10F-23DB1294EA85}" presName="hierRoot2" presStyleCnt="0">
        <dgm:presLayoutVars>
          <dgm:hierBranch val="init"/>
        </dgm:presLayoutVars>
      </dgm:prSet>
      <dgm:spPr/>
    </dgm:pt>
    <dgm:pt modelId="{B00423F8-731D-4FD9-825C-1400E23ED5BB}" type="pres">
      <dgm:prSet presAssocID="{7B569B32-D8A5-4874-B10F-23DB1294EA85}" presName="rootComposite" presStyleCnt="0"/>
      <dgm:spPr/>
    </dgm:pt>
    <dgm:pt modelId="{37E01992-E982-47AD-98EF-CBDEF0A64E6F}" type="pres">
      <dgm:prSet presAssocID="{7B569B32-D8A5-4874-B10F-23DB1294EA85}" presName="rootText" presStyleLbl="node4" presStyleIdx="13" presStyleCnt="27">
        <dgm:presLayoutVars>
          <dgm:chPref val="3"/>
        </dgm:presLayoutVars>
      </dgm:prSet>
      <dgm:spPr/>
    </dgm:pt>
    <dgm:pt modelId="{D0A6BA50-5CC6-4176-9FBC-846E63B92A71}" type="pres">
      <dgm:prSet presAssocID="{7B569B32-D8A5-4874-B10F-23DB1294EA85}" presName="rootConnector" presStyleLbl="node4" presStyleIdx="13" presStyleCnt="27"/>
      <dgm:spPr/>
    </dgm:pt>
    <dgm:pt modelId="{8E818ADF-0931-48DC-B2D8-F5D74DA96D0F}" type="pres">
      <dgm:prSet presAssocID="{7B569B32-D8A5-4874-B10F-23DB1294EA85}" presName="hierChild4" presStyleCnt="0"/>
      <dgm:spPr/>
    </dgm:pt>
    <dgm:pt modelId="{26A2643B-0F6C-4F96-9675-3D74F8607B27}" type="pres">
      <dgm:prSet presAssocID="{7B569B32-D8A5-4874-B10F-23DB1294EA85}" presName="hierChild5" presStyleCnt="0"/>
      <dgm:spPr/>
    </dgm:pt>
    <dgm:pt modelId="{E66E47DA-D45D-41B1-BD7F-556EA7061AAF}" type="pres">
      <dgm:prSet presAssocID="{3E1ED90C-B016-49E2-BDB2-4E6B3CC6E910}" presName="hierChild5" presStyleCnt="0"/>
      <dgm:spPr/>
    </dgm:pt>
    <dgm:pt modelId="{214B9FDD-FB60-4982-BF24-DAD0919A8ED9}" type="pres">
      <dgm:prSet presAssocID="{2BDF2831-3981-4439-8C96-EBBFBDAF7CC6}" presName="Name37" presStyleLbl="parChTrans1D4" presStyleIdx="14" presStyleCnt="27"/>
      <dgm:spPr/>
    </dgm:pt>
    <dgm:pt modelId="{433AB90A-BF18-40E2-B73B-19EB8C3F4A5F}" type="pres">
      <dgm:prSet presAssocID="{AE5714AA-9FC6-48C0-B640-A92BA59AFE9B}" presName="hierRoot2" presStyleCnt="0">
        <dgm:presLayoutVars>
          <dgm:hierBranch val="r"/>
        </dgm:presLayoutVars>
      </dgm:prSet>
      <dgm:spPr/>
    </dgm:pt>
    <dgm:pt modelId="{55434616-F8A5-4EB4-BE5E-10E005C755C6}" type="pres">
      <dgm:prSet presAssocID="{AE5714AA-9FC6-48C0-B640-A92BA59AFE9B}" presName="rootComposite" presStyleCnt="0"/>
      <dgm:spPr/>
    </dgm:pt>
    <dgm:pt modelId="{235A3BC3-B12F-4132-A5E7-1B69D08A5AC4}" type="pres">
      <dgm:prSet presAssocID="{AE5714AA-9FC6-48C0-B640-A92BA59AFE9B}" presName="rootText" presStyleLbl="node4" presStyleIdx="14" presStyleCnt="27">
        <dgm:presLayoutVars>
          <dgm:chPref val="3"/>
        </dgm:presLayoutVars>
      </dgm:prSet>
      <dgm:spPr/>
    </dgm:pt>
    <dgm:pt modelId="{E524D8FC-4334-45E8-BC75-CB85DA736E51}" type="pres">
      <dgm:prSet presAssocID="{AE5714AA-9FC6-48C0-B640-A92BA59AFE9B}" presName="rootConnector" presStyleLbl="node4" presStyleIdx="14" presStyleCnt="27"/>
      <dgm:spPr/>
    </dgm:pt>
    <dgm:pt modelId="{10C2B776-41F0-4818-8BB5-F677EDCA2A92}" type="pres">
      <dgm:prSet presAssocID="{AE5714AA-9FC6-48C0-B640-A92BA59AFE9B}" presName="hierChild4" presStyleCnt="0"/>
      <dgm:spPr/>
    </dgm:pt>
    <dgm:pt modelId="{F71709D7-31C0-446F-B180-0508A51E87B9}" type="pres">
      <dgm:prSet presAssocID="{EBE9DDDF-63D3-4F29-94CD-F62153A7A962}" presName="Name50" presStyleLbl="parChTrans1D4" presStyleIdx="15" presStyleCnt="27"/>
      <dgm:spPr/>
    </dgm:pt>
    <dgm:pt modelId="{A469D6FE-8F0E-4EEB-BEE6-6B4DABC724C9}" type="pres">
      <dgm:prSet presAssocID="{B1BC9C01-DD37-4796-84A9-970C61C62BEA}" presName="hierRoot2" presStyleCnt="0">
        <dgm:presLayoutVars>
          <dgm:hierBranch val="init"/>
        </dgm:presLayoutVars>
      </dgm:prSet>
      <dgm:spPr/>
    </dgm:pt>
    <dgm:pt modelId="{E2763CEE-4372-4608-98CE-08A71FC2772E}" type="pres">
      <dgm:prSet presAssocID="{B1BC9C01-DD37-4796-84A9-970C61C62BEA}" presName="rootComposite" presStyleCnt="0"/>
      <dgm:spPr/>
    </dgm:pt>
    <dgm:pt modelId="{782CD1B3-3F10-4CF7-AB4B-4C0C2038BD29}" type="pres">
      <dgm:prSet presAssocID="{B1BC9C01-DD37-4796-84A9-970C61C62BEA}" presName="rootText" presStyleLbl="node4" presStyleIdx="15" presStyleCnt="27">
        <dgm:presLayoutVars>
          <dgm:chPref val="3"/>
        </dgm:presLayoutVars>
      </dgm:prSet>
      <dgm:spPr/>
    </dgm:pt>
    <dgm:pt modelId="{AAA01C76-34D0-4BF5-9F2C-09F428CAAEDD}" type="pres">
      <dgm:prSet presAssocID="{B1BC9C01-DD37-4796-84A9-970C61C62BEA}" presName="rootConnector" presStyleLbl="node4" presStyleIdx="15" presStyleCnt="27"/>
      <dgm:spPr/>
    </dgm:pt>
    <dgm:pt modelId="{815226A3-E43C-4C95-9396-65B8FAA5134A}" type="pres">
      <dgm:prSet presAssocID="{B1BC9C01-DD37-4796-84A9-970C61C62BEA}" presName="hierChild4" presStyleCnt="0"/>
      <dgm:spPr/>
    </dgm:pt>
    <dgm:pt modelId="{58A59F30-2C2F-491C-83C3-64AE8FA0DAC2}" type="pres">
      <dgm:prSet presAssocID="{B1BC9C01-DD37-4796-84A9-970C61C62BEA}" presName="hierChild5" presStyleCnt="0"/>
      <dgm:spPr/>
    </dgm:pt>
    <dgm:pt modelId="{674AC057-297E-407A-80EB-D05D1868194D}" type="pres">
      <dgm:prSet presAssocID="{6A233B5D-E2E5-4B3A-95C3-2E7C8C3FB4D2}" presName="Name50" presStyleLbl="parChTrans1D4" presStyleIdx="16" presStyleCnt="27"/>
      <dgm:spPr/>
    </dgm:pt>
    <dgm:pt modelId="{1F26B4B8-AB26-459F-8785-9D91678DFE91}" type="pres">
      <dgm:prSet presAssocID="{2E4336E7-45CE-43EA-BAA0-6E0557173D44}" presName="hierRoot2" presStyleCnt="0">
        <dgm:presLayoutVars>
          <dgm:hierBranch val="init"/>
        </dgm:presLayoutVars>
      </dgm:prSet>
      <dgm:spPr/>
    </dgm:pt>
    <dgm:pt modelId="{9EF3A56E-7AFA-4163-8EA5-3ED1C854D8B5}" type="pres">
      <dgm:prSet presAssocID="{2E4336E7-45CE-43EA-BAA0-6E0557173D44}" presName="rootComposite" presStyleCnt="0"/>
      <dgm:spPr/>
    </dgm:pt>
    <dgm:pt modelId="{20B1241F-9A3B-4B45-872F-F8EC5DC55F54}" type="pres">
      <dgm:prSet presAssocID="{2E4336E7-45CE-43EA-BAA0-6E0557173D44}" presName="rootText" presStyleLbl="node4" presStyleIdx="16" presStyleCnt="27">
        <dgm:presLayoutVars>
          <dgm:chPref val="3"/>
        </dgm:presLayoutVars>
      </dgm:prSet>
      <dgm:spPr/>
    </dgm:pt>
    <dgm:pt modelId="{04BC8734-0428-4954-9E2D-F8B47B5B41AA}" type="pres">
      <dgm:prSet presAssocID="{2E4336E7-45CE-43EA-BAA0-6E0557173D44}" presName="rootConnector" presStyleLbl="node4" presStyleIdx="16" presStyleCnt="27"/>
      <dgm:spPr/>
    </dgm:pt>
    <dgm:pt modelId="{09337C9A-BFAE-4C0E-A72C-AA064118014C}" type="pres">
      <dgm:prSet presAssocID="{2E4336E7-45CE-43EA-BAA0-6E0557173D44}" presName="hierChild4" presStyleCnt="0"/>
      <dgm:spPr/>
    </dgm:pt>
    <dgm:pt modelId="{B9A0CAC7-24BD-494D-B19D-7FE029346E48}" type="pres">
      <dgm:prSet presAssocID="{2E4336E7-45CE-43EA-BAA0-6E0557173D44}" presName="hierChild5" presStyleCnt="0"/>
      <dgm:spPr/>
    </dgm:pt>
    <dgm:pt modelId="{CA167FE2-40D5-4A50-A87D-A903CDB1F0BD}" type="pres">
      <dgm:prSet presAssocID="{8A67DFF3-E396-4A76-A74B-C53C03C40FF3}" presName="Name50" presStyleLbl="parChTrans1D4" presStyleIdx="17" presStyleCnt="27"/>
      <dgm:spPr/>
    </dgm:pt>
    <dgm:pt modelId="{24685C61-078B-4789-8AA3-8369C940D853}" type="pres">
      <dgm:prSet presAssocID="{6502B317-1586-4114-AD5B-B3A77D6CACC3}" presName="hierRoot2" presStyleCnt="0">
        <dgm:presLayoutVars>
          <dgm:hierBranch val="init"/>
        </dgm:presLayoutVars>
      </dgm:prSet>
      <dgm:spPr/>
    </dgm:pt>
    <dgm:pt modelId="{83F387F2-3708-43A1-A31E-9BEA5F67B28B}" type="pres">
      <dgm:prSet presAssocID="{6502B317-1586-4114-AD5B-B3A77D6CACC3}" presName="rootComposite" presStyleCnt="0"/>
      <dgm:spPr/>
    </dgm:pt>
    <dgm:pt modelId="{4CC69062-EA4C-4E22-9A07-1B0E5CCD894E}" type="pres">
      <dgm:prSet presAssocID="{6502B317-1586-4114-AD5B-B3A77D6CACC3}" presName="rootText" presStyleLbl="node4" presStyleIdx="17" presStyleCnt="27">
        <dgm:presLayoutVars>
          <dgm:chPref val="3"/>
        </dgm:presLayoutVars>
      </dgm:prSet>
      <dgm:spPr/>
    </dgm:pt>
    <dgm:pt modelId="{364D31EA-EF93-4BF0-B1FC-3C65B3928968}" type="pres">
      <dgm:prSet presAssocID="{6502B317-1586-4114-AD5B-B3A77D6CACC3}" presName="rootConnector" presStyleLbl="node4" presStyleIdx="17" presStyleCnt="27"/>
      <dgm:spPr/>
    </dgm:pt>
    <dgm:pt modelId="{8AB6756C-35B3-4008-91C0-6654232D9C72}" type="pres">
      <dgm:prSet presAssocID="{6502B317-1586-4114-AD5B-B3A77D6CACC3}" presName="hierChild4" presStyleCnt="0"/>
      <dgm:spPr/>
    </dgm:pt>
    <dgm:pt modelId="{61A86342-6643-43E1-B6E4-668DE639B66C}" type="pres">
      <dgm:prSet presAssocID="{6502B317-1586-4114-AD5B-B3A77D6CACC3}" presName="hierChild5" presStyleCnt="0"/>
      <dgm:spPr/>
    </dgm:pt>
    <dgm:pt modelId="{F57930B1-CAE7-4033-BAB6-1C3BB0F455D0}" type="pres">
      <dgm:prSet presAssocID="{8BA044DD-13EC-4268-88ED-DF8F12274109}" presName="Name50" presStyleLbl="parChTrans1D4" presStyleIdx="18" presStyleCnt="27"/>
      <dgm:spPr/>
    </dgm:pt>
    <dgm:pt modelId="{BDEB386B-A0CD-4D8D-97B8-4C163E1E5B51}" type="pres">
      <dgm:prSet presAssocID="{9CD2C540-A99C-4C24-9F65-6C12DA982246}" presName="hierRoot2" presStyleCnt="0">
        <dgm:presLayoutVars>
          <dgm:hierBranch/>
        </dgm:presLayoutVars>
      </dgm:prSet>
      <dgm:spPr/>
    </dgm:pt>
    <dgm:pt modelId="{07E30AAF-4B13-4CEB-B84E-907CD9DC0328}" type="pres">
      <dgm:prSet presAssocID="{9CD2C540-A99C-4C24-9F65-6C12DA982246}" presName="rootComposite" presStyleCnt="0"/>
      <dgm:spPr/>
    </dgm:pt>
    <dgm:pt modelId="{5D27F223-32E4-4881-A814-23E99A722E7B}" type="pres">
      <dgm:prSet presAssocID="{9CD2C540-A99C-4C24-9F65-6C12DA982246}" presName="rootText" presStyleLbl="node4" presStyleIdx="18" presStyleCnt="27">
        <dgm:presLayoutVars>
          <dgm:chPref val="3"/>
        </dgm:presLayoutVars>
      </dgm:prSet>
      <dgm:spPr/>
    </dgm:pt>
    <dgm:pt modelId="{C2D71AC5-F8B5-4612-908B-8BCDAF5AE3E0}" type="pres">
      <dgm:prSet presAssocID="{9CD2C540-A99C-4C24-9F65-6C12DA982246}" presName="rootConnector" presStyleLbl="node4" presStyleIdx="18" presStyleCnt="27"/>
      <dgm:spPr/>
    </dgm:pt>
    <dgm:pt modelId="{29C92683-909F-4DF8-9F98-B8BE7DAF9DC0}" type="pres">
      <dgm:prSet presAssocID="{9CD2C540-A99C-4C24-9F65-6C12DA982246}" presName="hierChild4" presStyleCnt="0"/>
      <dgm:spPr/>
    </dgm:pt>
    <dgm:pt modelId="{52303F57-B57B-451A-986A-40B8FE3A3D8F}" type="pres">
      <dgm:prSet presAssocID="{3C889BE6-2336-422C-A670-262C7B8DDE27}" presName="Name35" presStyleLbl="parChTrans1D4" presStyleIdx="19" presStyleCnt="27"/>
      <dgm:spPr/>
    </dgm:pt>
    <dgm:pt modelId="{3CF30B5D-461C-4984-A54D-22A9B2C256C1}" type="pres">
      <dgm:prSet presAssocID="{F8495E52-E97B-4FCD-BB0A-DCAD82ECF332}" presName="hierRoot2" presStyleCnt="0">
        <dgm:presLayoutVars>
          <dgm:hierBranch val="init"/>
        </dgm:presLayoutVars>
      </dgm:prSet>
      <dgm:spPr/>
    </dgm:pt>
    <dgm:pt modelId="{12577DFD-08B6-4505-9717-8AA063266858}" type="pres">
      <dgm:prSet presAssocID="{F8495E52-E97B-4FCD-BB0A-DCAD82ECF332}" presName="rootComposite" presStyleCnt="0"/>
      <dgm:spPr/>
    </dgm:pt>
    <dgm:pt modelId="{233539F0-A7DC-43A1-883D-E363BFDA439B}" type="pres">
      <dgm:prSet presAssocID="{F8495E52-E97B-4FCD-BB0A-DCAD82ECF332}" presName="rootText" presStyleLbl="node4" presStyleIdx="19" presStyleCnt="27">
        <dgm:presLayoutVars>
          <dgm:chPref val="3"/>
        </dgm:presLayoutVars>
      </dgm:prSet>
      <dgm:spPr/>
    </dgm:pt>
    <dgm:pt modelId="{0C306CC8-6CF4-4CC2-8F43-88114821D2B7}" type="pres">
      <dgm:prSet presAssocID="{F8495E52-E97B-4FCD-BB0A-DCAD82ECF332}" presName="rootConnector" presStyleLbl="node4" presStyleIdx="19" presStyleCnt="27"/>
      <dgm:spPr/>
    </dgm:pt>
    <dgm:pt modelId="{D4AAB4AF-3094-4CBD-B18C-2040FED5FC13}" type="pres">
      <dgm:prSet presAssocID="{F8495E52-E97B-4FCD-BB0A-DCAD82ECF332}" presName="hierChild4" presStyleCnt="0"/>
      <dgm:spPr/>
    </dgm:pt>
    <dgm:pt modelId="{1C46E80B-86D6-4CF9-A661-DF9656A85875}" type="pres">
      <dgm:prSet presAssocID="{F8495E52-E97B-4FCD-BB0A-DCAD82ECF332}" presName="hierChild5" presStyleCnt="0"/>
      <dgm:spPr/>
    </dgm:pt>
    <dgm:pt modelId="{CCED6AE8-2DE4-4BCE-B639-B501E8765C42}" type="pres">
      <dgm:prSet presAssocID="{9CD2C540-A99C-4C24-9F65-6C12DA982246}" presName="hierChild5" presStyleCnt="0"/>
      <dgm:spPr/>
    </dgm:pt>
    <dgm:pt modelId="{86A61ADE-5CCC-4E87-ABEE-7AA5A84A8DF7}" type="pres">
      <dgm:prSet presAssocID="{AE5714AA-9FC6-48C0-B640-A92BA59AFE9B}" presName="hierChild5" presStyleCnt="0"/>
      <dgm:spPr/>
    </dgm:pt>
    <dgm:pt modelId="{F6441A60-C1BE-4BB9-94D8-A2AE0898E27D}" type="pres">
      <dgm:prSet presAssocID="{4C479DF3-6574-46CC-99DA-690AAE8FE105}" presName="hierChild5" presStyleCnt="0"/>
      <dgm:spPr/>
    </dgm:pt>
    <dgm:pt modelId="{B78F5188-6AC2-4735-BD9F-198ACCCA61DD}" type="pres">
      <dgm:prSet presAssocID="{17E21E0C-B652-4074-8443-79D1CEBE5901}" presName="hierChild5" presStyleCnt="0"/>
      <dgm:spPr/>
    </dgm:pt>
    <dgm:pt modelId="{643D61E6-EE22-4A9A-B45B-0C7BE1174A45}" type="pres">
      <dgm:prSet presAssocID="{08924CF2-9B98-469D-AF8B-6DA9EF8C5081}" presName="Name37" presStyleLbl="parChTrans1D2" presStyleIdx="2" presStyleCnt="4"/>
      <dgm:spPr/>
    </dgm:pt>
    <dgm:pt modelId="{CB5842A0-21F7-42F9-ACE6-20A6434580F3}" type="pres">
      <dgm:prSet presAssocID="{A5859AE8-4F35-4946-A648-7FA57856F850}" presName="hierRoot2" presStyleCnt="0">
        <dgm:presLayoutVars>
          <dgm:hierBranch val="init"/>
        </dgm:presLayoutVars>
      </dgm:prSet>
      <dgm:spPr/>
    </dgm:pt>
    <dgm:pt modelId="{54F7C1E9-BFB9-4FDD-8FB9-8B19003D6EA3}" type="pres">
      <dgm:prSet presAssocID="{A5859AE8-4F35-4946-A648-7FA57856F850}" presName="rootComposite" presStyleCnt="0"/>
      <dgm:spPr/>
    </dgm:pt>
    <dgm:pt modelId="{AF6CC02D-82E9-41D4-B098-DCAD7CB2E563}" type="pres">
      <dgm:prSet presAssocID="{A5859AE8-4F35-4946-A648-7FA57856F850}" presName="rootText" presStyleLbl="node2" presStyleIdx="2" presStyleCnt="4">
        <dgm:presLayoutVars>
          <dgm:chPref val="3"/>
        </dgm:presLayoutVars>
      </dgm:prSet>
      <dgm:spPr/>
    </dgm:pt>
    <dgm:pt modelId="{F6534175-DAE7-4068-8492-11B54B3BC342}" type="pres">
      <dgm:prSet presAssocID="{A5859AE8-4F35-4946-A648-7FA57856F850}" presName="rootConnector" presStyleLbl="node2" presStyleIdx="2" presStyleCnt="4"/>
      <dgm:spPr/>
    </dgm:pt>
    <dgm:pt modelId="{9E86DF6C-6124-4F07-8BFE-22EAF3CBD309}" type="pres">
      <dgm:prSet presAssocID="{A5859AE8-4F35-4946-A648-7FA57856F850}" presName="hierChild4" presStyleCnt="0"/>
      <dgm:spPr/>
    </dgm:pt>
    <dgm:pt modelId="{41229574-5EFB-4BDB-851A-B6FAE18CADB9}" type="pres">
      <dgm:prSet presAssocID="{FD3D7947-F425-443B-864B-9B1AEFE29B22}" presName="Name37" presStyleLbl="parChTrans1D3" presStyleIdx="5" presStyleCnt="11"/>
      <dgm:spPr/>
    </dgm:pt>
    <dgm:pt modelId="{421731DA-51C1-429F-9B5B-53D769683409}" type="pres">
      <dgm:prSet presAssocID="{39C2809F-FD7C-4202-9929-DC52CEEDA608}" presName="hierRoot2" presStyleCnt="0">
        <dgm:presLayoutVars>
          <dgm:hierBranch val="l"/>
        </dgm:presLayoutVars>
      </dgm:prSet>
      <dgm:spPr/>
    </dgm:pt>
    <dgm:pt modelId="{9C221CE8-8B45-4331-B46E-F4C5C03FEAF9}" type="pres">
      <dgm:prSet presAssocID="{39C2809F-FD7C-4202-9929-DC52CEEDA608}" presName="rootComposite" presStyleCnt="0"/>
      <dgm:spPr/>
    </dgm:pt>
    <dgm:pt modelId="{F881DFFD-8288-40A9-853A-D736A74673C8}" type="pres">
      <dgm:prSet presAssocID="{39C2809F-FD7C-4202-9929-DC52CEEDA608}" presName="rootText" presStyleLbl="node3" presStyleIdx="5" presStyleCnt="11">
        <dgm:presLayoutVars>
          <dgm:chPref val="3"/>
        </dgm:presLayoutVars>
      </dgm:prSet>
      <dgm:spPr/>
    </dgm:pt>
    <dgm:pt modelId="{5F9D2A68-2619-4AEB-A2A0-9D2650547426}" type="pres">
      <dgm:prSet presAssocID="{39C2809F-FD7C-4202-9929-DC52CEEDA608}" presName="rootConnector" presStyleLbl="node3" presStyleIdx="5" presStyleCnt="11"/>
      <dgm:spPr/>
    </dgm:pt>
    <dgm:pt modelId="{C75C14B4-ABDC-4A9C-8073-15A702CC4DC2}" type="pres">
      <dgm:prSet presAssocID="{39C2809F-FD7C-4202-9929-DC52CEEDA608}" presName="hierChild4" presStyleCnt="0"/>
      <dgm:spPr/>
    </dgm:pt>
    <dgm:pt modelId="{4B1C500D-CFF1-4ED7-84A4-53C45A3D50CA}" type="pres">
      <dgm:prSet presAssocID="{5DE5B549-CE33-4AAC-ADA0-570FA19D2466}" presName="Name50" presStyleLbl="parChTrans1D4" presStyleIdx="20" presStyleCnt="27"/>
      <dgm:spPr/>
    </dgm:pt>
    <dgm:pt modelId="{7F06D7A6-1D67-4604-86DE-B9D5CAF169FD}" type="pres">
      <dgm:prSet presAssocID="{CC05B08C-EE46-4116-B87B-D13B1B06F14F}" presName="hierRoot2" presStyleCnt="0">
        <dgm:presLayoutVars>
          <dgm:hierBranch val="init"/>
        </dgm:presLayoutVars>
      </dgm:prSet>
      <dgm:spPr/>
    </dgm:pt>
    <dgm:pt modelId="{08328B25-B327-4B3D-AC84-93B7F6B97FC9}" type="pres">
      <dgm:prSet presAssocID="{CC05B08C-EE46-4116-B87B-D13B1B06F14F}" presName="rootComposite" presStyleCnt="0"/>
      <dgm:spPr/>
    </dgm:pt>
    <dgm:pt modelId="{500F6702-603F-47A1-B0C6-2000249FC3FF}" type="pres">
      <dgm:prSet presAssocID="{CC05B08C-EE46-4116-B87B-D13B1B06F14F}" presName="rootText" presStyleLbl="node4" presStyleIdx="20" presStyleCnt="27">
        <dgm:presLayoutVars>
          <dgm:chPref val="3"/>
        </dgm:presLayoutVars>
      </dgm:prSet>
      <dgm:spPr/>
    </dgm:pt>
    <dgm:pt modelId="{88CBD936-B85B-48A3-A755-C8069E1C1EB5}" type="pres">
      <dgm:prSet presAssocID="{CC05B08C-EE46-4116-B87B-D13B1B06F14F}" presName="rootConnector" presStyleLbl="node4" presStyleIdx="20" presStyleCnt="27"/>
      <dgm:spPr/>
    </dgm:pt>
    <dgm:pt modelId="{13D8AC55-0DC4-447E-9F85-C23DD7D56894}" type="pres">
      <dgm:prSet presAssocID="{CC05B08C-EE46-4116-B87B-D13B1B06F14F}" presName="hierChild4" presStyleCnt="0"/>
      <dgm:spPr/>
    </dgm:pt>
    <dgm:pt modelId="{B08DB721-C696-4DBB-A6D0-0AD304B8CBD5}" type="pres">
      <dgm:prSet presAssocID="{CC05B08C-EE46-4116-B87B-D13B1B06F14F}" presName="hierChild5" presStyleCnt="0"/>
      <dgm:spPr/>
    </dgm:pt>
    <dgm:pt modelId="{7FFED3E7-7914-4917-A3AE-BA7648E01D1B}" type="pres">
      <dgm:prSet presAssocID="{703AC724-377E-444D-AF39-94DA40E9EE34}" presName="Name50" presStyleLbl="parChTrans1D4" presStyleIdx="21" presStyleCnt="27"/>
      <dgm:spPr/>
    </dgm:pt>
    <dgm:pt modelId="{C035B961-2207-400A-8EA6-7B48A21BDF65}" type="pres">
      <dgm:prSet presAssocID="{59C3E54C-E892-4000-B1E8-CAE52655C91C}" presName="hierRoot2" presStyleCnt="0">
        <dgm:presLayoutVars>
          <dgm:hierBranch val="init"/>
        </dgm:presLayoutVars>
      </dgm:prSet>
      <dgm:spPr/>
    </dgm:pt>
    <dgm:pt modelId="{CCAE3604-8A9A-4866-A7CF-668518BEF3BC}" type="pres">
      <dgm:prSet presAssocID="{59C3E54C-E892-4000-B1E8-CAE52655C91C}" presName="rootComposite" presStyleCnt="0"/>
      <dgm:spPr/>
    </dgm:pt>
    <dgm:pt modelId="{B1BAC39F-38D6-4B97-8100-C22A0FA4EE5A}" type="pres">
      <dgm:prSet presAssocID="{59C3E54C-E892-4000-B1E8-CAE52655C91C}" presName="rootText" presStyleLbl="node4" presStyleIdx="21" presStyleCnt="27">
        <dgm:presLayoutVars>
          <dgm:chPref val="3"/>
        </dgm:presLayoutVars>
      </dgm:prSet>
      <dgm:spPr/>
    </dgm:pt>
    <dgm:pt modelId="{B45307F4-F055-46D6-9FDB-97B4332C90BD}" type="pres">
      <dgm:prSet presAssocID="{59C3E54C-E892-4000-B1E8-CAE52655C91C}" presName="rootConnector" presStyleLbl="node4" presStyleIdx="21" presStyleCnt="27"/>
      <dgm:spPr/>
    </dgm:pt>
    <dgm:pt modelId="{2D6D72F6-BAA9-4F20-93E7-9F5EAC020B1C}" type="pres">
      <dgm:prSet presAssocID="{59C3E54C-E892-4000-B1E8-CAE52655C91C}" presName="hierChild4" presStyleCnt="0"/>
      <dgm:spPr/>
    </dgm:pt>
    <dgm:pt modelId="{DF048741-7B05-4D5B-A3B7-8E44D6733735}" type="pres">
      <dgm:prSet presAssocID="{59C3E54C-E892-4000-B1E8-CAE52655C91C}" presName="hierChild5" presStyleCnt="0"/>
      <dgm:spPr/>
    </dgm:pt>
    <dgm:pt modelId="{F1734BA7-8424-4E65-800F-A28FA906DB91}" type="pres">
      <dgm:prSet presAssocID="{7FC63A63-2FC5-441B-9355-96B07D74F203}" presName="Name50" presStyleLbl="parChTrans1D4" presStyleIdx="22" presStyleCnt="27"/>
      <dgm:spPr/>
    </dgm:pt>
    <dgm:pt modelId="{8C72DBBA-7541-4C69-AE09-FAAF9D3549B8}" type="pres">
      <dgm:prSet presAssocID="{D5E1A272-C813-4118-AE3C-18A6BA3D6E46}" presName="hierRoot2" presStyleCnt="0">
        <dgm:presLayoutVars>
          <dgm:hierBranch val="init"/>
        </dgm:presLayoutVars>
      </dgm:prSet>
      <dgm:spPr/>
    </dgm:pt>
    <dgm:pt modelId="{728EBBB7-5F60-45B5-A27A-0FBD4CFE52D0}" type="pres">
      <dgm:prSet presAssocID="{D5E1A272-C813-4118-AE3C-18A6BA3D6E46}" presName="rootComposite" presStyleCnt="0"/>
      <dgm:spPr/>
    </dgm:pt>
    <dgm:pt modelId="{98EFB507-329E-426A-BFC4-7251614110E0}" type="pres">
      <dgm:prSet presAssocID="{D5E1A272-C813-4118-AE3C-18A6BA3D6E46}" presName="rootText" presStyleLbl="node4" presStyleIdx="22" presStyleCnt="27">
        <dgm:presLayoutVars>
          <dgm:chPref val="3"/>
        </dgm:presLayoutVars>
      </dgm:prSet>
      <dgm:spPr/>
    </dgm:pt>
    <dgm:pt modelId="{BF5C5B6C-2A3F-4E7A-A633-839A2CBA862F}" type="pres">
      <dgm:prSet presAssocID="{D5E1A272-C813-4118-AE3C-18A6BA3D6E46}" presName="rootConnector" presStyleLbl="node4" presStyleIdx="22" presStyleCnt="27"/>
      <dgm:spPr/>
    </dgm:pt>
    <dgm:pt modelId="{87C0CDA8-0A0D-4997-875D-222E44386FA6}" type="pres">
      <dgm:prSet presAssocID="{D5E1A272-C813-4118-AE3C-18A6BA3D6E46}" presName="hierChild4" presStyleCnt="0"/>
      <dgm:spPr/>
    </dgm:pt>
    <dgm:pt modelId="{C9020275-0E39-4E95-AE38-6E3A5A290F26}" type="pres">
      <dgm:prSet presAssocID="{D5E1A272-C813-4118-AE3C-18A6BA3D6E46}" presName="hierChild5" presStyleCnt="0"/>
      <dgm:spPr/>
    </dgm:pt>
    <dgm:pt modelId="{440941DD-7111-4718-85C9-1CF2440D69D5}" type="pres">
      <dgm:prSet presAssocID="{39C2809F-FD7C-4202-9929-DC52CEEDA608}" presName="hierChild5" presStyleCnt="0"/>
      <dgm:spPr/>
    </dgm:pt>
    <dgm:pt modelId="{7F1CE2D9-FA2B-4DB9-9C40-85BFCCA927B9}" type="pres">
      <dgm:prSet presAssocID="{B15ABD8D-8B93-46E6-A0D4-A32ADAD3DC5E}" presName="Name37" presStyleLbl="parChTrans1D3" presStyleIdx="6" presStyleCnt="11"/>
      <dgm:spPr/>
    </dgm:pt>
    <dgm:pt modelId="{E11E05CE-D3AC-48F1-ABF8-C41A354FAF93}" type="pres">
      <dgm:prSet presAssocID="{B05E29F4-CD3D-47C3-876C-8E64C4A07ECC}" presName="hierRoot2" presStyleCnt="0">
        <dgm:presLayoutVars>
          <dgm:hierBranch val="init"/>
        </dgm:presLayoutVars>
      </dgm:prSet>
      <dgm:spPr/>
    </dgm:pt>
    <dgm:pt modelId="{2B3F80BB-289E-41E7-80AC-2E33597C0308}" type="pres">
      <dgm:prSet presAssocID="{B05E29F4-CD3D-47C3-876C-8E64C4A07ECC}" presName="rootComposite" presStyleCnt="0"/>
      <dgm:spPr/>
    </dgm:pt>
    <dgm:pt modelId="{86CE1619-7753-44F6-BA48-284887F1A6FE}" type="pres">
      <dgm:prSet presAssocID="{B05E29F4-CD3D-47C3-876C-8E64C4A07ECC}" presName="rootText" presStyleLbl="node3" presStyleIdx="6" presStyleCnt="11">
        <dgm:presLayoutVars>
          <dgm:chPref val="3"/>
        </dgm:presLayoutVars>
      </dgm:prSet>
      <dgm:spPr/>
    </dgm:pt>
    <dgm:pt modelId="{BE145ECE-EB72-437E-B964-92C46DAC2358}" type="pres">
      <dgm:prSet presAssocID="{B05E29F4-CD3D-47C3-876C-8E64C4A07ECC}" presName="rootConnector" presStyleLbl="node3" presStyleIdx="6" presStyleCnt="11"/>
      <dgm:spPr/>
    </dgm:pt>
    <dgm:pt modelId="{89276EC8-A8DF-487C-B34C-568A1B1786A0}" type="pres">
      <dgm:prSet presAssocID="{B05E29F4-CD3D-47C3-876C-8E64C4A07ECC}" presName="hierChild4" presStyleCnt="0"/>
      <dgm:spPr/>
    </dgm:pt>
    <dgm:pt modelId="{1C5590D1-4FFE-4B93-9228-E2BB405CB608}" type="pres">
      <dgm:prSet presAssocID="{B05E29F4-CD3D-47C3-876C-8E64C4A07ECC}" presName="hierChild5" presStyleCnt="0"/>
      <dgm:spPr/>
    </dgm:pt>
    <dgm:pt modelId="{1554D771-B996-4BAA-A3F6-70C3A978713A}" type="pres">
      <dgm:prSet presAssocID="{A64EF83F-B2C7-4FF5-B1C5-9EF0F004E3C6}" presName="Name37" presStyleLbl="parChTrans1D3" presStyleIdx="7" presStyleCnt="11"/>
      <dgm:spPr/>
    </dgm:pt>
    <dgm:pt modelId="{24CB1418-A530-42B0-9CAB-3E4CA57BACB4}" type="pres">
      <dgm:prSet presAssocID="{FA4A54EA-3656-41FC-8F26-EBB6282D0933}" presName="hierRoot2" presStyleCnt="0">
        <dgm:presLayoutVars>
          <dgm:hierBranch val="init"/>
        </dgm:presLayoutVars>
      </dgm:prSet>
      <dgm:spPr/>
    </dgm:pt>
    <dgm:pt modelId="{DF79AFE1-0A2D-4197-84A2-91ACDCFF1D9C}" type="pres">
      <dgm:prSet presAssocID="{FA4A54EA-3656-41FC-8F26-EBB6282D0933}" presName="rootComposite" presStyleCnt="0"/>
      <dgm:spPr/>
    </dgm:pt>
    <dgm:pt modelId="{A280A055-4252-4373-80E0-B6B4A912EE09}" type="pres">
      <dgm:prSet presAssocID="{FA4A54EA-3656-41FC-8F26-EBB6282D0933}" presName="rootText" presStyleLbl="node3" presStyleIdx="7" presStyleCnt="11">
        <dgm:presLayoutVars>
          <dgm:chPref val="3"/>
        </dgm:presLayoutVars>
      </dgm:prSet>
      <dgm:spPr/>
    </dgm:pt>
    <dgm:pt modelId="{279DD3D6-77E4-49EE-8E60-D6EC758468C4}" type="pres">
      <dgm:prSet presAssocID="{FA4A54EA-3656-41FC-8F26-EBB6282D0933}" presName="rootConnector" presStyleLbl="node3" presStyleIdx="7" presStyleCnt="11"/>
      <dgm:spPr/>
    </dgm:pt>
    <dgm:pt modelId="{0280E24C-0A2F-4180-9717-2DD200994982}" type="pres">
      <dgm:prSet presAssocID="{FA4A54EA-3656-41FC-8F26-EBB6282D0933}" presName="hierChild4" presStyleCnt="0"/>
      <dgm:spPr/>
    </dgm:pt>
    <dgm:pt modelId="{9F99537F-1B23-4C7C-A89F-011D5827329D}" type="pres">
      <dgm:prSet presAssocID="{FA4A54EA-3656-41FC-8F26-EBB6282D0933}" presName="hierChild5" presStyleCnt="0"/>
      <dgm:spPr/>
    </dgm:pt>
    <dgm:pt modelId="{18E085FD-1B73-4A42-8EF1-D192A69FEDDA}" type="pres">
      <dgm:prSet presAssocID="{A5859AE8-4F35-4946-A648-7FA57856F850}" presName="hierChild5" presStyleCnt="0"/>
      <dgm:spPr/>
    </dgm:pt>
    <dgm:pt modelId="{D007F787-FDED-487A-BEFD-08C247C865E7}" type="pres">
      <dgm:prSet presAssocID="{0205D428-BD75-467F-B0AB-B00CD710F7FF}" presName="Name37" presStyleLbl="parChTrans1D2" presStyleIdx="3" presStyleCnt="4"/>
      <dgm:spPr/>
    </dgm:pt>
    <dgm:pt modelId="{3624B9AE-ABE1-47A0-8102-FD32AF77DCA5}" type="pres">
      <dgm:prSet presAssocID="{826C6184-4F9B-41B1-8E5C-20AA0A1A0218}" presName="hierRoot2" presStyleCnt="0">
        <dgm:presLayoutVars>
          <dgm:hierBranch val="init"/>
        </dgm:presLayoutVars>
      </dgm:prSet>
      <dgm:spPr/>
    </dgm:pt>
    <dgm:pt modelId="{DBD782B8-EC1B-4CA2-BD6A-BAB5F5E9481B}" type="pres">
      <dgm:prSet presAssocID="{826C6184-4F9B-41B1-8E5C-20AA0A1A0218}" presName="rootComposite" presStyleCnt="0"/>
      <dgm:spPr/>
    </dgm:pt>
    <dgm:pt modelId="{4C3B1BE0-E7B8-47A3-86BA-F4710D34710D}" type="pres">
      <dgm:prSet presAssocID="{826C6184-4F9B-41B1-8E5C-20AA0A1A0218}" presName="rootText" presStyleLbl="node2" presStyleIdx="3" presStyleCnt="4">
        <dgm:presLayoutVars>
          <dgm:chPref val="3"/>
        </dgm:presLayoutVars>
      </dgm:prSet>
      <dgm:spPr/>
    </dgm:pt>
    <dgm:pt modelId="{5771A33C-C033-4B5D-AE9C-38491ACF4CDD}" type="pres">
      <dgm:prSet presAssocID="{826C6184-4F9B-41B1-8E5C-20AA0A1A0218}" presName="rootConnector" presStyleLbl="node2" presStyleIdx="3" presStyleCnt="4"/>
      <dgm:spPr/>
    </dgm:pt>
    <dgm:pt modelId="{091951A9-8B4B-4376-B84F-88CEF47D3E92}" type="pres">
      <dgm:prSet presAssocID="{826C6184-4F9B-41B1-8E5C-20AA0A1A0218}" presName="hierChild4" presStyleCnt="0"/>
      <dgm:spPr/>
    </dgm:pt>
    <dgm:pt modelId="{949BD354-2A18-463E-BCD1-2F7AB00E7D10}" type="pres">
      <dgm:prSet presAssocID="{9422766A-28E6-47AE-BBAF-7D09034595AC}" presName="Name37" presStyleLbl="parChTrans1D3" presStyleIdx="8" presStyleCnt="11"/>
      <dgm:spPr/>
    </dgm:pt>
    <dgm:pt modelId="{30AF1B73-BDBA-42F7-9DC7-C07121299ED0}" type="pres">
      <dgm:prSet presAssocID="{E594AD5B-041B-4F51-9633-DED053E1565A}" presName="hierRoot2" presStyleCnt="0">
        <dgm:presLayoutVars>
          <dgm:hierBranch val="l"/>
        </dgm:presLayoutVars>
      </dgm:prSet>
      <dgm:spPr/>
    </dgm:pt>
    <dgm:pt modelId="{EF5B20EC-FEEC-4945-9A90-59882AAB337E}" type="pres">
      <dgm:prSet presAssocID="{E594AD5B-041B-4F51-9633-DED053E1565A}" presName="rootComposite" presStyleCnt="0"/>
      <dgm:spPr/>
    </dgm:pt>
    <dgm:pt modelId="{91D4FAF2-8278-43AB-964E-E7B88CC9F57B}" type="pres">
      <dgm:prSet presAssocID="{E594AD5B-041B-4F51-9633-DED053E1565A}" presName="rootText" presStyleLbl="node3" presStyleIdx="8" presStyleCnt="11">
        <dgm:presLayoutVars>
          <dgm:chPref val="3"/>
        </dgm:presLayoutVars>
      </dgm:prSet>
      <dgm:spPr/>
    </dgm:pt>
    <dgm:pt modelId="{62531DEB-461D-4CF6-B0A2-4CE87901A675}" type="pres">
      <dgm:prSet presAssocID="{E594AD5B-041B-4F51-9633-DED053E1565A}" presName="rootConnector" presStyleLbl="node3" presStyleIdx="8" presStyleCnt="11"/>
      <dgm:spPr/>
    </dgm:pt>
    <dgm:pt modelId="{55FF1C15-97D6-44F0-BD9B-552D0C565143}" type="pres">
      <dgm:prSet presAssocID="{E594AD5B-041B-4F51-9633-DED053E1565A}" presName="hierChild4" presStyleCnt="0"/>
      <dgm:spPr/>
    </dgm:pt>
    <dgm:pt modelId="{37950EFE-3CB5-497E-879F-D9DDA5313690}" type="pres">
      <dgm:prSet presAssocID="{388E3813-7959-49A4-A3D8-3DB67631B459}" presName="Name50" presStyleLbl="parChTrans1D4" presStyleIdx="23" presStyleCnt="27"/>
      <dgm:spPr/>
    </dgm:pt>
    <dgm:pt modelId="{A52A704F-6E14-41A7-BD3F-11C3B54A817B}" type="pres">
      <dgm:prSet presAssocID="{AD7230D0-7176-4F9F-B60D-337DB84A7178}" presName="hierRoot2" presStyleCnt="0">
        <dgm:presLayoutVars>
          <dgm:hierBranch val="init"/>
        </dgm:presLayoutVars>
      </dgm:prSet>
      <dgm:spPr/>
    </dgm:pt>
    <dgm:pt modelId="{C1FD5FA2-0EB7-42D4-8702-86AECEE1F1D8}" type="pres">
      <dgm:prSet presAssocID="{AD7230D0-7176-4F9F-B60D-337DB84A7178}" presName="rootComposite" presStyleCnt="0"/>
      <dgm:spPr/>
    </dgm:pt>
    <dgm:pt modelId="{4597D46C-44F2-4750-9102-1A21DDDD9DA4}" type="pres">
      <dgm:prSet presAssocID="{AD7230D0-7176-4F9F-B60D-337DB84A7178}" presName="rootText" presStyleLbl="node4" presStyleIdx="23" presStyleCnt="27">
        <dgm:presLayoutVars>
          <dgm:chPref val="3"/>
        </dgm:presLayoutVars>
      </dgm:prSet>
      <dgm:spPr/>
    </dgm:pt>
    <dgm:pt modelId="{084F76F7-A11F-4C3F-8ACC-DF5E0F467F92}" type="pres">
      <dgm:prSet presAssocID="{AD7230D0-7176-4F9F-B60D-337DB84A7178}" presName="rootConnector" presStyleLbl="node4" presStyleIdx="23" presStyleCnt="27"/>
      <dgm:spPr/>
    </dgm:pt>
    <dgm:pt modelId="{8C8F3C75-365B-41D4-B8C5-16E53DB71D00}" type="pres">
      <dgm:prSet presAssocID="{AD7230D0-7176-4F9F-B60D-337DB84A7178}" presName="hierChild4" presStyleCnt="0"/>
      <dgm:spPr/>
    </dgm:pt>
    <dgm:pt modelId="{74E025F8-9E71-4D1E-8C51-0F67A5CF27B2}" type="pres">
      <dgm:prSet presAssocID="{AD7230D0-7176-4F9F-B60D-337DB84A7178}" presName="hierChild5" presStyleCnt="0"/>
      <dgm:spPr/>
    </dgm:pt>
    <dgm:pt modelId="{91292F0A-A107-4271-9731-FF6D9F4F5138}" type="pres">
      <dgm:prSet presAssocID="{E407059A-B482-4FE6-A032-45F589D6AD74}" presName="Name50" presStyleLbl="parChTrans1D4" presStyleIdx="24" presStyleCnt="27"/>
      <dgm:spPr/>
    </dgm:pt>
    <dgm:pt modelId="{A8EA5765-9E1C-448E-92B2-C8D714FE1555}" type="pres">
      <dgm:prSet presAssocID="{FB7FC30B-5D8F-4D79-B6DF-DC4E97234939}" presName="hierRoot2" presStyleCnt="0">
        <dgm:presLayoutVars>
          <dgm:hierBranch val="init"/>
        </dgm:presLayoutVars>
      </dgm:prSet>
      <dgm:spPr/>
    </dgm:pt>
    <dgm:pt modelId="{6CBFA6A9-3B7D-4E03-AD51-960C5B874E16}" type="pres">
      <dgm:prSet presAssocID="{FB7FC30B-5D8F-4D79-B6DF-DC4E97234939}" presName="rootComposite" presStyleCnt="0"/>
      <dgm:spPr/>
    </dgm:pt>
    <dgm:pt modelId="{4FC2D6F3-02DE-456E-825F-6606279E21ED}" type="pres">
      <dgm:prSet presAssocID="{FB7FC30B-5D8F-4D79-B6DF-DC4E97234939}" presName="rootText" presStyleLbl="node4" presStyleIdx="24" presStyleCnt="27">
        <dgm:presLayoutVars>
          <dgm:chPref val="3"/>
        </dgm:presLayoutVars>
      </dgm:prSet>
      <dgm:spPr/>
    </dgm:pt>
    <dgm:pt modelId="{06B5E614-A08D-4C6C-8931-CD08407027E3}" type="pres">
      <dgm:prSet presAssocID="{FB7FC30B-5D8F-4D79-B6DF-DC4E97234939}" presName="rootConnector" presStyleLbl="node4" presStyleIdx="24" presStyleCnt="27"/>
      <dgm:spPr/>
    </dgm:pt>
    <dgm:pt modelId="{EA898E13-586F-4396-A6B1-AB46A75224F0}" type="pres">
      <dgm:prSet presAssocID="{FB7FC30B-5D8F-4D79-B6DF-DC4E97234939}" presName="hierChild4" presStyleCnt="0"/>
      <dgm:spPr/>
    </dgm:pt>
    <dgm:pt modelId="{3E0F8532-0462-440C-9A49-E7129652DA2A}" type="pres">
      <dgm:prSet presAssocID="{FB7FC30B-5D8F-4D79-B6DF-DC4E97234939}" presName="hierChild5" presStyleCnt="0"/>
      <dgm:spPr/>
    </dgm:pt>
    <dgm:pt modelId="{1CFBDE20-BEB5-46B8-BAFD-33AC99E128A7}" type="pres">
      <dgm:prSet presAssocID="{E594AD5B-041B-4F51-9633-DED053E1565A}" presName="hierChild5" presStyleCnt="0"/>
      <dgm:spPr/>
    </dgm:pt>
    <dgm:pt modelId="{A8CE8146-D8A5-4D97-B471-E7A9C0B2D435}" type="pres">
      <dgm:prSet presAssocID="{6CBFD1A8-DBC7-4FC1-A131-8C6972FBDBCF}" presName="Name37" presStyleLbl="parChTrans1D3" presStyleIdx="9" presStyleCnt="11"/>
      <dgm:spPr/>
    </dgm:pt>
    <dgm:pt modelId="{4AE6D76F-3AE3-4BBD-B555-07CCB4293F0E}" type="pres">
      <dgm:prSet presAssocID="{16F2F876-685D-4087-BACB-42B81C38DD10}" presName="hierRoot2" presStyleCnt="0">
        <dgm:presLayoutVars>
          <dgm:hierBranch val="init"/>
        </dgm:presLayoutVars>
      </dgm:prSet>
      <dgm:spPr/>
    </dgm:pt>
    <dgm:pt modelId="{60661B6B-A9E1-4F8E-9C8C-9FA24F59DEE1}" type="pres">
      <dgm:prSet presAssocID="{16F2F876-685D-4087-BACB-42B81C38DD10}" presName="rootComposite" presStyleCnt="0"/>
      <dgm:spPr/>
    </dgm:pt>
    <dgm:pt modelId="{11B90BDB-2F4F-4450-BE43-848C508C7333}" type="pres">
      <dgm:prSet presAssocID="{16F2F876-685D-4087-BACB-42B81C38DD10}" presName="rootText" presStyleLbl="node3" presStyleIdx="9" presStyleCnt="11">
        <dgm:presLayoutVars>
          <dgm:chPref val="3"/>
        </dgm:presLayoutVars>
      </dgm:prSet>
      <dgm:spPr/>
    </dgm:pt>
    <dgm:pt modelId="{52BC920D-1395-4CFF-9D9A-2C8D2B5956AF}" type="pres">
      <dgm:prSet presAssocID="{16F2F876-685D-4087-BACB-42B81C38DD10}" presName="rootConnector" presStyleLbl="node3" presStyleIdx="9" presStyleCnt="11"/>
      <dgm:spPr/>
    </dgm:pt>
    <dgm:pt modelId="{5A6BFB76-129C-4789-B7E7-D945F71064B0}" type="pres">
      <dgm:prSet presAssocID="{16F2F876-685D-4087-BACB-42B81C38DD10}" presName="hierChild4" presStyleCnt="0"/>
      <dgm:spPr/>
    </dgm:pt>
    <dgm:pt modelId="{8DE7E9B3-E486-4B04-A828-8BBC830841BF}" type="pres">
      <dgm:prSet presAssocID="{16F2F876-685D-4087-BACB-42B81C38DD10}" presName="hierChild5" presStyleCnt="0"/>
      <dgm:spPr/>
    </dgm:pt>
    <dgm:pt modelId="{6827AD37-98ED-45D2-B675-0BD1BBB65846}" type="pres">
      <dgm:prSet presAssocID="{04A2D2F0-3C60-4618-AFBE-C3B28A29A3AE}" presName="Name37" presStyleLbl="parChTrans1D3" presStyleIdx="10" presStyleCnt="11"/>
      <dgm:spPr/>
    </dgm:pt>
    <dgm:pt modelId="{8F7326FB-7F3A-4F85-9DC8-2883165617DD}" type="pres">
      <dgm:prSet presAssocID="{1ABE34F1-74D6-4FA9-B290-D865ED90C8CE}" presName="hierRoot2" presStyleCnt="0">
        <dgm:presLayoutVars>
          <dgm:hierBranch val="r"/>
        </dgm:presLayoutVars>
      </dgm:prSet>
      <dgm:spPr/>
    </dgm:pt>
    <dgm:pt modelId="{E4D04580-E746-47FD-B91E-729F27331CE2}" type="pres">
      <dgm:prSet presAssocID="{1ABE34F1-74D6-4FA9-B290-D865ED90C8CE}" presName="rootComposite" presStyleCnt="0"/>
      <dgm:spPr/>
    </dgm:pt>
    <dgm:pt modelId="{70FE246A-9441-4B16-B453-913C7B8D124B}" type="pres">
      <dgm:prSet presAssocID="{1ABE34F1-74D6-4FA9-B290-D865ED90C8CE}" presName="rootText" presStyleLbl="node3" presStyleIdx="10" presStyleCnt="11">
        <dgm:presLayoutVars>
          <dgm:chPref val="3"/>
        </dgm:presLayoutVars>
      </dgm:prSet>
      <dgm:spPr/>
    </dgm:pt>
    <dgm:pt modelId="{35556EBB-66E3-4E48-9D35-9337D981AC2E}" type="pres">
      <dgm:prSet presAssocID="{1ABE34F1-74D6-4FA9-B290-D865ED90C8CE}" presName="rootConnector" presStyleLbl="node3" presStyleIdx="10" presStyleCnt="11"/>
      <dgm:spPr/>
    </dgm:pt>
    <dgm:pt modelId="{418A088C-939A-4007-9E3F-556CCBDA7DC1}" type="pres">
      <dgm:prSet presAssocID="{1ABE34F1-74D6-4FA9-B290-D865ED90C8CE}" presName="hierChild4" presStyleCnt="0"/>
      <dgm:spPr/>
    </dgm:pt>
    <dgm:pt modelId="{23441A45-378C-4059-8F24-75B0C4DAA39C}" type="pres">
      <dgm:prSet presAssocID="{7C9CD00F-A4D3-4655-827A-C36244D7EF3D}" presName="Name50" presStyleLbl="parChTrans1D4" presStyleIdx="25" presStyleCnt="27"/>
      <dgm:spPr/>
    </dgm:pt>
    <dgm:pt modelId="{521A425C-FECF-4D7B-BB3C-1A5981943080}" type="pres">
      <dgm:prSet presAssocID="{84A69F5E-8945-42FC-B4A6-E1AACAC8EF6E}" presName="hierRoot2" presStyleCnt="0">
        <dgm:presLayoutVars>
          <dgm:hierBranch val="init"/>
        </dgm:presLayoutVars>
      </dgm:prSet>
      <dgm:spPr/>
    </dgm:pt>
    <dgm:pt modelId="{315DCFE0-45CD-409F-BB8F-F763D674C85F}" type="pres">
      <dgm:prSet presAssocID="{84A69F5E-8945-42FC-B4A6-E1AACAC8EF6E}" presName="rootComposite" presStyleCnt="0"/>
      <dgm:spPr/>
    </dgm:pt>
    <dgm:pt modelId="{FA780D68-E49E-4C6C-B1DA-631BDFD12316}" type="pres">
      <dgm:prSet presAssocID="{84A69F5E-8945-42FC-B4A6-E1AACAC8EF6E}" presName="rootText" presStyleLbl="node4" presStyleIdx="25" presStyleCnt="27">
        <dgm:presLayoutVars>
          <dgm:chPref val="3"/>
        </dgm:presLayoutVars>
      </dgm:prSet>
      <dgm:spPr/>
    </dgm:pt>
    <dgm:pt modelId="{69489F4C-7C06-4CA8-87A3-574E6B46B782}" type="pres">
      <dgm:prSet presAssocID="{84A69F5E-8945-42FC-B4A6-E1AACAC8EF6E}" presName="rootConnector" presStyleLbl="node4" presStyleIdx="25" presStyleCnt="27"/>
      <dgm:spPr/>
    </dgm:pt>
    <dgm:pt modelId="{B9A3C762-232B-4D7B-A42C-06ACF97A7AFF}" type="pres">
      <dgm:prSet presAssocID="{84A69F5E-8945-42FC-B4A6-E1AACAC8EF6E}" presName="hierChild4" presStyleCnt="0"/>
      <dgm:spPr/>
    </dgm:pt>
    <dgm:pt modelId="{89226169-E2EF-4A3F-9976-6C43DEE78CDE}" type="pres">
      <dgm:prSet presAssocID="{84A69F5E-8945-42FC-B4A6-E1AACAC8EF6E}" presName="hierChild5" presStyleCnt="0"/>
      <dgm:spPr/>
    </dgm:pt>
    <dgm:pt modelId="{44D8B0D9-4AF4-4881-9609-08A720E48DCE}" type="pres">
      <dgm:prSet presAssocID="{974EAEFE-8711-47D0-8432-7CFAF8026CFB}" presName="Name50" presStyleLbl="parChTrans1D4" presStyleIdx="26" presStyleCnt="27"/>
      <dgm:spPr/>
    </dgm:pt>
    <dgm:pt modelId="{495DA6FE-98A4-4B41-82A6-CE6CFCE6CB7C}" type="pres">
      <dgm:prSet presAssocID="{74FCCA66-2F15-4948-B7A2-9759D245D71F}" presName="hierRoot2" presStyleCnt="0">
        <dgm:presLayoutVars>
          <dgm:hierBranch val="init"/>
        </dgm:presLayoutVars>
      </dgm:prSet>
      <dgm:spPr/>
    </dgm:pt>
    <dgm:pt modelId="{3D1DB023-D127-456D-8662-FA4ECB21BE0C}" type="pres">
      <dgm:prSet presAssocID="{74FCCA66-2F15-4948-B7A2-9759D245D71F}" presName="rootComposite" presStyleCnt="0"/>
      <dgm:spPr/>
    </dgm:pt>
    <dgm:pt modelId="{4837404F-8356-4D23-825A-A74BE478E505}" type="pres">
      <dgm:prSet presAssocID="{74FCCA66-2F15-4948-B7A2-9759D245D71F}" presName="rootText" presStyleLbl="node4" presStyleIdx="26" presStyleCnt="27">
        <dgm:presLayoutVars>
          <dgm:chPref val="3"/>
        </dgm:presLayoutVars>
      </dgm:prSet>
      <dgm:spPr/>
    </dgm:pt>
    <dgm:pt modelId="{036D75FA-A618-4300-9776-B1103C3594B3}" type="pres">
      <dgm:prSet presAssocID="{74FCCA66-2F15-4948-B7A2-9759D245D71F}" presName="rootConnector" presStyleLbl="node4" presStyleIdx="26" presStyleCnt="27"/>
      <dgm:spPr/>
    </dgm:pt>
    <dgm:pt modelId="{AA1397ED-886E-4C39-BD38-EBA8C31541A7}" type="pres">
      <dgm:prSet presAssocID="{74FCCA66-2F15-4948-B7A2-9759D245D71F}" presName="hierChild4" presStyleCnt="0"/>
      <dgm:spPr/>
    </dgm:pt>
    <dgm:pt modelId="{FC7D4319-1D19-4DE3-934A-BE646FD7AAA1}" type="pres">
      <dgm:prSet presAssocID="{74FCCA66-2F15-4948-B7A2-9759D245D71F}" presName="hierChild5" presStyleCnt="0"/>
      <dgm:spPr/>
    </dgm:pt>
    <dgm:pt modelId="{002A82F3-B813-489A-989A-88BCA4E3ABD0}" type="pres">
      <dgm:prSet presAssocID="{1ABE34F1-74D6-4FA9-B290-D865ED90C8CE}" presName="hierChild5" presStyleCnt="0"/>
      <dgm:spPr/>
    </dgm:pt>
    <dgm:pt modelId="{F02639BB-C55C-4E0C-BC58-E9F1F102E82B}" type="pres">
      <dgm:prSet presAssocID="{826C6184-4F9B-41B1-8E5C-20AA0A1A0218}" presName="hierChild5" presStyleCnt="0"/>
      <dgm:spPr/>
    </dgm:pt>
    <dgm:pt modelId="{7FA83633-0519-406C-9762-403145F07AA4}" type="pres">
      <dgm:prSet presAssocID="{7AC43170-9DFA-475F-97D5-925A8E41F198}" presName="hierChild3" presStyleCnt="0"/>
      <dgm:spPr/>
    </dgm:pt>
  </dgm:ptLst>
  <dgm:cxnLst>
    <dgm:cxn modelId="{2B6BF800-234B-4EE0-B89D-4968A89B797B}" srcId="{17E21E0C-B652-4074-8443-79D1CEBE5901}" destId="{4C479DF3-6574-46CC-99DA-690AAE8FE105}" srcOrd="1" destOrd="0" parTransId="{D7209567-1F0C-4378-85A7-1BB169CE3E0D}" sibTransId="{FD3C20F1-3B52-4383-BFE8-447161503330}"/>
    <dgm:cxn modelId="{23A88A01-03A4-45A3-BE28-100D470A4315}" type="presOf" srcId="{FD3D7947-F425-443B-864B-9B1AEFE29B22}" destId="{41229574-5EFB-4BDB-851A-B6FAE18CADB9}" srcOrd="0" destOrd="0" presId="urn:microsoft.com/office/officeart/2005/8/layout/orgChart1"/>
    <dgm:cxn modelId="{E35C1A06-6002-455B-A707-EDF9CAA865DD}" type="presOf" srcId="{46D5C9E5-7410-4375-8B17-C03879D36945}" destId="{F60E4FA1-1F63-4046-A154-D25811605945}" srcOrd="1" destOrd="0" presId="urn:microsoft.com/office/officeart/2005/8/layout/orgChart1"/>
    <dgm:cxn modelId="{FD3C160C-54A7-4A98-9379-471DB512807D}" type="presOf" srcId="{F8495E52-E97B-4FCD-BB0A-DCAD82ECF332}" destId="{233539F0-A7DC-43A1-883D-E363BFDA439B}" srcOrd="0" destOrd="0" presId="urn:microsoft.com/office/officeart/2005/8/layout/orgChart1"/>
    <dgm:cxn modelId="{51B2B20D-C4F3-42B1-AB25-179C7FEE17A7}" type="presOf" srcId="{6502B317-1586-4114-AD5B-B3A77D6CACC3}" destId="{4CC69062-EA4C-4E22-9A07-1B0E5CCD894E}" srcOrd="0" destOrd="0" presId="urn:microsoft.com/office/officeart/2005/8/layout/orgChart1"/>
    <dgm:cxn modelId="{A405E80D-B5C4-4216-99E6-56CD453B4DA0}" type="presOf" srcId="{D7209567-1F0C-4378-85A7-1BB169CE3E0D}" destId="{C97DC791-B9FA-406A-8563-5459BE0A11EB}" srcOrd="0" destOrd="0" presId="urn:microsoft.com/office/officeart/2005/8/layout/orgChart1"/>
    <dgm:cxn modelId="{7E641C0F-445F-4AC1-9167-662921432BE9}" type="presOf" srcId="{8B32C628-5F2D-41AE-9D63-600E760CC712}" destId="{1CD02ED8-A754-4911-B318-EAD8DAAEC5D6}" srcOrd="0" destOrd="0" presId="urn:microsoft.com/office/officeart/2005/8/layout/orgChart1"/>
    <dgm:cxn modelId="{73AFC90F-C091-41A0-B57E-9EC24EA41D3B}" type="presOf" srcId="{3D406B39-A776-42A4-B06B-0DA887095F47}" destId="{6D6AA1A0-F53E-46CF-A030-486D0590226E}" srcOrd="0" destOrd="0" presId="urn:microsoft.com/office/officeart/2005/8/layout/orgChart1"/>
    <dgm:cxn modelId="{A7AC4110-3854-4066-8D7B-DE59A7729B28}" type="presOf" srcId="{AD7230D0-7176-4F9F-B60D-337DB84A7178}" destId="{4597D46C-44F2-4750-9102-1A21DDDD9DA4}" srcOrd="0" destOrd="0" presId="urn:microsoft.com/office/officeart/2005/8/layout/orgChart1"/>
    <dgm:cxn modelId="{2A928610-7EF0-4191-8D7F-6BC054B833C8}" type="presOf" srcId="{6502B317-1586-4114-AD5B-B3A77D6CACC3}" destId="{364D31EA-EF93-4BF0-B1FC-3C65B3928968}" srcOrd="1" destOrd="0" presId="urn:microsoft.com/office/officeart/2005/8/layout/orgChart1"/>
    <dgm:cxn modelId="{15922E11-A5F8-4F4C-9FCC-977B424FC4AF}" type="presOf" srcId="{068D5FAC-0069-4DC8-834D-0A0C3E921CA9}" destId="{589A9760-D359-4560-AC8D-69E49C65AF40}" srcOrd="1" destOrd="0" presId="urn:microsoft.com/office/officeart/2005/8/layout/orgChart1"/>
    <dgm:cxn modelId="{DF8D9C14-D6E3-4972-8E11-E84382DBBB1D}" type="presOf" srcId="{FA4A54EA-3656-41FC-8F26-EBB6282D0933}" destId="{279DD3D6-77E4-49EE-8E60-D6EC758468C4}" srcOrd="1" destOrd="0" presId="urn:microsoft.com/office/officeart/2005/8/layout/orgChart1"/>
    <dgm:cxn modelId="{5E0A5015-B2FF-4FA3-9517-A9E3E7844632}" type="presOf" srcId="{ECC2B84E-DEDF-4A0E-9618-98820B009D0B}" destId="{B2CE2CCC-4B20-4822-AF4E-B1688BA8E917}" srcOrd="0" destOrd="0" presId="urn:microsoft.com/office/officeart/2005/8/layout/orgChart1"/>
    <dgm:cxn modelId="{2462C516-D750-4612-AB6C-F4B712B08479}" type="presOf" srcId="{703AC724-377E-444D-AF39-94DA40E9EE34}" destId="{7FFED3E7-7914-4917-A3AE-BA7648E01D1B}" srcOrd="0" destOrd="0" presId="urn:microsoft.com/office/officeart/2005/8/layout/orgChart1"/>
    <dgm:cxn modelId="{4FE5C916-7F28-4024-B3C9-3FCF39C2AD3D}" type="presOf" srcId="{2B6A1DE3-DF29-4724-8AC0-D95399D6F26F}" destId="{ACB4215C-4674-4FA6-9BEC-78F64F0F33D5}" srcOrd="0" destOrd="0" presId="urn:microsoft.com/office/officeart/2005/8/layout/orgChart1"/>
    <dgm:cxn modelId="{45472F17-9C22-4424-92C8-84F4F374E7EC}" type="presOf" srcId="{3C889BE6-2336-422C-A670-262C7B8DDE27}" destId="{52303F57-B57B-451A-986A-40B8FE3A3D8F}" srcOrd="0" destOrd="0" presId="urn:microsoft.com/office/officeart/2005/8/layout/orgChart1"/>
    <dgm:cxn modelId="{18B1C917-9E3D-4755-BC8A-3E0BD545B9F9}" type="presOf" srcId="{4C479DF3-6574-46CC-99DA-690AAE8FE105}" destId="{C9AEC42B-B810-42E6-A32E-073655A5C335}" srcOrd="0" destOrd="0" presId="urn:microsoft.com/office/officeart/2005/8/layout/orgChart1"/>
    <dgm:cxn modelId="{E5309D18-C65A-4BC2-B84B-A3EF4836B972}" srcId="{AE5714AA-9FC6-48C0-B640-A92BA59AFE9B}" destId="{B1BC9C01-DD37-4796-84A9-970C61C62BEA}" srcOrd="0" destOrd="0" parTransId="{EBE9DDDF-63D3-4F29-94CD-F62153A7A962}" sibTransId="{082D4595-5A77-4E23-8A9D-BDDA1F948F60}"/>
    <dgm:cxn modelId="{2C7B801A-6350-45F3-8C0E-BC9383C9F91C}" type="presOf" srcId="{1ABE34F1-74D6-4FA9-B290-D865ED90C8CE}" destId="{70FE246A-9441-4B16-B453-913C7B8D124B}" srcOrd="0" destOrd="0" presId="urn:microsoft.com/office/officeart/2005/8/layout/orgChart1"/>
    <dgm:cxn modelId="{0966EA1A-F168-4652-B802-C3327BDEDCC4}" srcId="{3E1ED90C-B016-49E2-BDB2-4E6B3CC6E910}" destId="{46D5C9E5-7410-4375-8B17-C03879D36945}" srcOrd="0" destOrd="0" parTransId="{0291E853-B106-41DC-8C03-B9BC03E3C37F}" sibTransId="{5ADC0638-F4C8-4498-AE80-914B753B7126}"/>
    <dgm:cxn modelId="{28FEEC1B-C876-40E8-9BBA-1368D8FA4135}" type="presOf" srcId="{0605A9D9-8836-4288-ADC6-0C285B7CDCAE}" destId="{A7672F93-67A9-4DCA-9A6A-AE926396C0B6}" srcOrd="0" destOrd="0" presId="urn:microsoft.com/office/officeart/2005/8/layout/orgChart1"/>
    <dgm:cxn modelId="{2F2F0B1E-538D-4E35-91BE-78986313E9D6}" srcId="{E64F81F4-D05A-45BF-B972-9BE6B22BBCB5}" destId="{2EB81B99-2523-4BE8-A6D8-0E8B6D602D34}" srcOrd="0" destOrd="0" parTransId="{4786CC8D-8D64-4B19-9F74-39161351156B}" sibTransId="{2029973D-4F68-4962-B82A-9A1A52ECEB1D}"/>
    <dgm:cxn modelId="{8A866A20-65DD-4847-8864-FFBE9E3C7B32}" type="presOf" srcId="{776CFC01-9A5E-4C6F-8404-898D87EECFBD}" destId="{1E42A096-F00C-42CE-AE44-A7654D8CF589}" srcOrd="1" destOrd="0" presId="urn:microsoft.com/office/officeart/2005/8/layout/orgChart1"/>
    <dgm:cxn modelId="{DB96DD20-0B46-4024-9A41-E39D7F611716}" type="presOf" srcId="{EBE9DDDF-63D3-4F29-94CD-F62153A7A962}" destId="{F71709D7-31C0-446F-B180-0508A51E87B9}" srcOrd="0" destOrd="0" presId="urn:microsoft.com/office/officeart/2005/8/layout/orgChart1"/>
    <dgm:cxn modelId="{2213E821-492B-448A-BBCA-914A3B42C743}" type="presOf" srcId="{974EAEFE-8711-47D0-8432-7CFAF8026CFB}" destId="{44D8B0D9-4AF4-4881-9609-08A720E48DCE}" srcOrd="0" destOrd="0" presId="urn:microsoft.com/office/officeart/2005/8/layout/orgChart1"/>
    <dgm:cxn modelId="{7905E921-B212-4EA5-9A78-13CF9477C6F7}" type="presOf" srcId="{7AC43170-9DFA-475F-97D5-925A8E41F198}" destId="{4B2A3E10-4076-4CAC-8A51-B9858146A871}" srcOrd="1" destOrd="0" presId="urn:microsoft.com/office/officeart/2005/8/layout/orgChart1"/>
    <dgm:cxn modelId="{23A4F521-CED8-4367-8EE8-ECE77080ADA4}" srcId="{826C6184-4F9B-41B1-8E5C-20AA0A1A0218}" destId="{1ABE34F1-74D6-4FA9-B290-D865ED90C8CE}" srcOrd="2" destOrd="0" parTransId="{04A2D2F0-3C60-4618-AFBE-C3B28A29A3AE}" sibTransId="{6D19109D-F625-4BF0-9E94-ADA94389BDDE}"/>
    <dgm:cxn modelId="{8CE6E122-0571-4789-ADDD-588BF560125B}" type="presOf" srcId="{444E9601-72AD-445E-AEA6-676E7FFC2BE8}" destId="{EE83ACE3-07C4-4CC6-92E3-0DB587806A19}" srcOrd="0" destOrd="0" presId="urn:microsoft.com/office/officeart/2005/8/layout/orgChart1"/>
    <dgm:cxn modelId="{C77CF922-6D84-4C59-8220-6C2A1DBEA36A}" type="presOf" srcId="{74FCCA66-2F15-4948-B7A2-9759D245D71F}" destId="{036D75FA-A618-4300-9776-B1103C3594B3}" srcOrd="1" destOrd="0" presId="urn:microsoft.com/office/officeart/2005/8/layout/orgChart1"/>
    <dgm:cxn modelId="{EFB48026-EF39-4C59-BB06-2A1DDBB0A69E}" type="presOf" srcId="{2EB81B99-2523-4BE8-A6D8-0E8B6D602D34}" destId="{CF747C84-17DE-45CC-9EB8-D60FD27745B8}" srcOrd="0" destOrd="0" presId="urn:microsoft.com/office/officeart/2005/8/layout/orgChart1"/>
    <dgm:cxn modelId="{3026CF28-80A2-461E-8887-23AA0CA5F032}" type="presOf" srcId="{826C6184-4F9B-41B1-8E5C-20AA0A1A0218}" destId="{4C3B1BE0-E7B8-47A3-86BA-F4710D34710D}" srcOrd="0" destOrd="0" presId="urn:microsoft.com/office/officeart/2005/8/layout/orgChart1"/>
    <dgm:cxn modelId="{3A57452A-8964-4582-8ADB-DAE1AEC02235}" type="presOf" srcId="{B1E4FA56-C046-4CC5-9E57-792D837F04D5}" destId="{1C704A97-A727-490B-A649-15A4D450AF7F}" srcOrd="0" destOrd="0" presId="urn:microsoft.com/office/officeart/2005/8/layout/orgChart1"/>
    <dgm:cxn modelId="{7497942C-CAA6-4302-BB56-C158CF6C0B3B}" type="presOf" srcId="{5A4320AE-EBC9-41D1-86F6-FBC499C6B0A5}" destId="{0CF9B67D-7341-4EAA-A2DD-6691C5D4B7AD}" srcOrd="0" destOrd="0" presId="urn:microsoft.com/office/officeart/2005/8/layout/orgChart1"/>
    <dgm:cxn modelId="{AB95BE2C-1CB2-417D-8F24-491D0C364A2F}" type="presOf" srcId="{2E4336E7-45CE-43EA-BAA0-6E0557173D44}" destId="{04BC8734-0428-4954-9E2D-F8B47B5B41AA}" srcOrd="1" destOrd="0" presId="urn:microsoft.com/office/officeart/2005/8/layout/orgChart1"/>
    <dgm:cxn modelId="{2415A62F-D46D-4F14-9D8D-38EE3C4D7977}" type="presOf" srcId="{9347800F-5210-47A4-B935-580416392261}" destId="{0295C4CC-3213-47AD-B870-C13F030C48F0}" srcOrd="0" destOrd="0" presId="urn:microsoft.com/office/officeart/2005/8/layout/orgChart1"/>
    <dgm:cxn modelId="{A0DC8330-C68B-4622-80D3-1CF291E7FD6E}" type="presOf" srcId="{2B6A1DE3-DF29-4724-8AC0-D95399D6F26F}" destId="{4F809E52-7D28-4809-88C6-5195A6EEAF5A}" srcOrd="1" destOrd="0" presId="urn:microsoft.com/office/officeart/2005/8/layout/orgChart1"/>
    <dgm:cxn modelId="{326F5A32-8C8C-4824-99A3-BE659BDA25D5}" type="presOf" srcId="{388E3813-7959-49A4-A3D8-3DB67631B459}" destId="{37950EFE-3CB5-497E-879F-D9DDA5313690}" srcOrd="0" destOrd="0" presId="urn:microsoft.com/office/officeart/2005/8/layout/orgChart1"/>
    <dgm:cxn modelId="{93242233-C0F2-4E27-9AAD-1EF197E5C45B}" type="presOf" srcId="{EB81F647-29E3-4379-B9F5-6EEF497E136B}" destId="{C5BB3A9F-50C8-4C60-90F5-CD62CE1A2094}" srcOrd="0" destOrd="0" presId="urn:microsoft.com/office/officeart/2005/8/layout/orgChart1"/>
    <dgm:cxn modelId="{1CAB5737-1C14-4D18-A354-73D8DE6F310D}" srcId="{4C479DF3-6574-46CC-99DA-690AAE8FE105}" destId="{ECC2B84E-DEDF-4A0E-9618-98820B009D0B}" srcOrd="2" destOrd="0" parTransId="{B52BA9F5-E3C4-4B78-8BCB-096844776C57}" sibTransId="{49F80B50-BFC3-44D0-B3D6-39969486CDB7}"/>
    <dgm:cxn modelId="{7473A639-DDC2-4F2C-B286-73BF8115F7A4}" type="presOf" srcId="{F8495E52-E97B-4FCD-BB0A-DCAD82ECF332}" destId="{0C306CC8-6CF4-4CC2-8F43-88114821D2B7}" srcOrd="1" destOrd="0" presId="urn:microsoft.com/office/officeart/2005/8/layout/orgChart1"/>
    <dgm:cxn modelId="{C37C243B-9103-49AC-9579-C330F2DFE0CA}" type="presOf" srcId="{46D5C9E5-7410-4375-8B17-C03879D36945}" destId="{989EC002-F2BF-4DCB-A264-607559C4D5A0}" srcOrd="0" destOrd="0" presId="urn:microsoft.com/office/officeart/2005/8/layout/orgChart1"/>
    <dgm:cxn modelId="{6073EF3C-370E-41D0-B7AC-CE5313E6D381}" srcId="{444E9601-72AD-445E-AEA6-676E7FFC2BE8}" destId="{7AC43170-9DFA-475F-97D5-925A8E41F198}" srcOrd="0" destOrd="0" parTransId="{025E056A-104F-472C-9202-FD8247167AC1}" sibTransId="{9295E456-C8ED-4532-A745-48D0BA36B89A}"/>
    <dgm:cxn modelId="{4D7A1A3E-6F46-4C1F-A9CF-39332B49DDB0}" srcId="{39C2809F-FD7C-4202-9929-DC52CEEDA608}" destId="{CC05B08C-EE46-4116-B87B-D13B1B06F14F}" srcOrd="0" destOrd="0" parTransId="{5DE5B549-CE33-4AAC-ADA0-570FA19D2466}" sibTransId="{00B5DA78-2267-40CB-B380-3FA0D2B07A05}"/>
    <dgm:cxn modelId="{43AD7C40-D496-4917-89C9-8418D7260E34}" type="presOf" srcId="{A64EF83F-B2C7-4FF5-B1C5-9EF0F004E3C6}" destId="{1554D771-B996-4BAA-A3F6-70C3A978713A}" srcOrd="0" destOrd="0" presId="urn:microsoft.com/office/officeart/2005/8/layout/orgChart1"/>
    <dgm:cxn modelId="{FA973A5B-3A56-42FF-A3D5-A4AB165FE908}" type="presOf" srcId="{4786CC8D-8D64-4B19-9F74-39161351156B}" destId="{22E489CD-5378-4607-AEAD-D9A4F1BBF48B}" srcOrd="0" destOrd="0" presId="urn:microsoft.com/office/officeart/2005/8/layout/orgChart1"/>
    <dgm:cxn modelId="{7CDBC95B-D3EE-46E5-B971-3149428BB7A9}" type="presOf" srcId="{6CBFD1A8-DBC7-4FC1-A131-8C6972FBDBCF}" destId="{A8CE8146-D8A5-4D97-B471-E7A9C0B2D435}" srcOrd="0" destOrd="0" presId="urn:microsoft.com/office/officeart/2005/8/layout/orgChart1"/>
    <dgm:cxn modelId="{6C96615D-D98A-4789-A306-CDB18A23AA94}" type="presOf" srcId="{AE5714AA-9FC6-48C0-B640-A92BA59AFE9B}" destId="{235A3BC3-B12F-4132-A5E7-1B69D08A5AC4}" srcOrd="0" destOrd="0" presId="urn:microsoft.com/office/officeart/2005/8/layout/orgChart1"/>
    <dgm:cxn modelId="{151DC55D-8DE4-4925-841B-2CE0ECDD495D}" srcId="{ECC2B84E-DEDF-4A0E-9618-98820B009D0B}" destId="{5A4320AE-EBC9-41D1-86F6-FBC499C6B0A5}" srcOrd="0" destOrd="0" parTransId="{3B37A25C-E937-4A35-9D69-C3682DAFEAED}" sibTransId="{4E71C96A-862D-4AC5-99D1-36FB0135D0F9}"/>
    <dgm:cxn modelId="{8062165E-0BCD-48D6-A972-299EB2912037}" type="presOf" srcId="{FA4A54EA-3656-41FC-8F26-EBB6282D0933}" destId="{A280A055-4252-4373-80E0-B6B4A912EE09}" srcOrd="0" destOrd="0" presId="urn:microsoft.com/office/officeart/2005/8/layout/orgChart1"/>
    <dgm:cxn modelId="{A6315C5F-89CB-4366-886D-A19DE5B0C705}" type="presOf" srcId="{975906F6-F058-4F1A-BB89-E46A9137FAE8}" destId="{6DB49266-BC30-4ED9-A37C-C490D60C2168}" srcOrd="0" destOrd="0" presId="urn:microsoft.com/office/officeart/2005/8/layout/orgChart1"/>
    <dgm:cxn modelId="{D5080241-1C5F-4A94-A4A3-723AC1EB070D}" type="presOf" srcId="{7C9CD00F-A4D3-4655-827A-C36244D7EF3D}" destId="{23441A45-378C-4059-8F24-75B0C4DAA39C}" srcOrd="0" destOrd="0" presId="urn:microsoft.com/office/officeart/2005/8/layout/orgChart1"/>
    <dgm:cxn modelId="{6D56D861-0472-411B-B74A-96D65F985294}" srcId="{7AC43170-9DFA-475F-97D5-925A8E41F198}" destId="{17E21E0C-B652-4074-8443-79D1CEBE5901}" srcOrd="1" destOrd="0" parTransId="{8B32C628-5F2D-41AE-9D63-600E760CC712}" sibTransId="{FED71D43-46A4-4F8A-A83B-5CC5E3CA406A}"/>
    <dgm:cxn modelId="{4F862F62-EA5A-440C-84FE-2991ED5C4ECB}" type="presOf" srcId="{D5E1A272-C813-4118-AE3C-18A6BA3D6E46}" destId="{BF5C5B6C-2A3F-4E7A-A633-839A2CBA862F}" srcOrd="1" destOrd="0" presId="urn:microsoft.com/office/officeart/2005/8/layout/orgChart1"/>
    <dgm:cxn modelId="{BA4E4062-5DC6-495D-B239-8CB9992C068A}" srcId="{654DEA35-A96A-46E8-91D0-F655E83E136D}" destId="{EEE237D1-547A-4A06-8A5F-9CF4247D56D7}" srcOrd="1" destOrd="0" parTransId="{CA68599B-153E-495F-B313-F252308B1C09}" sibTransId="{6AF1F140-3CF4-49E9-99F7-83FB161FD8A1}"/>
    <dgm:cxn modelId="{94567863-CBE2-4CAB-81DF-A321E9147BE2}" srcId="{9CD2C540-A99C-4C24-9F65-6C12DA982246}" destId="{F8495E52-E97B-4FCD-BB0A-DCAD82ECF332}" srcOrd="0" destOrd="0" parTransId="{3C889BE6-2336-422C-A670-262C7B8DDE27}" sibTransId="{B574789C-FD78-41C4-BAB4-50B39C22E931}"/>
    <dgm:cxn modelId="{8AFA8063-FC92-47BC-88D1-1A4CB687CA9E}" type="presOf" srcId="{08924CF2-9B98-469D-AF8B-6DA9EF8C5081}" destId="{643D61E6-EE22-4A9A-B45B-0C7BE1174A45}" srcOrd="0" destOrd="0" presId="urn:microsoft.com/office/officeart/2005/8/layout/orgChart1"/>
    <dgm:cxn modelId="{8C32EA43-62AE-463F-A377-F511AC32BCD5}" type="presOf" srcId="{3E1ED90C-B016-49E2-BDB2-4E6B3CC6E910}" destId="{B1E5D50F-6FB1-4989-A773-3FB2E90849FC}" srcOrd="1" destOrd="0" presId="urn:microsoft.com/office/officeart/2005/8/layout/orgChart1"/>
    <dgm:cxn modelId="{F0492964-9F7B-480B-A88E-8AB73CAB32D5}" srcId="{4C479DF3-6574-46CC-99DA-690AAE8FE105}" destId="{3E1ED90C-B016-49E2-BDB2-4E6B3CC6E910}" srcOrd="3" destOrd="0" parTransId="{B2F8C9F6-D7E3-42B2-8ED3-3B564B2E8ABF}" sibTransId="{7E4C926D-7E81-46A0-A497-47789E9FECD4}"/>
    <dgm:cxn modelId="{24812F64-93F0-426D-9A8E-BBEE96C8C838}" type="presOf" srcId="{A9763B02-3BBC-4450-AD3E-21A58159F099}" destId="{DC064B4F-78C2-4676-A75B-36FCE00608C4}" srcOrd="0" destOrd="0" presId="urn:microsoft.com/office/officeart/2005/8/layout/orgChart1"/>
    <dgm:cxn modelId="{C9D7B864-607B-4975-BF62-01E2A271DEB0}" type="presOf" srcId="{24168632-0E16-44E0-B9B7-9A124FBC6972}" destId="{B1198B43-8EFD-4539-A139-71B563C7114A}" srcOrd="0" destOrd="0" presId="urn:microsoft.com/office/officeart/2005/8/layout/orgChart1"/>
    <dgm:cxn modelId="{534F0565-8385-4212-B04C-64D0C4722646}" srcId="{AE5714AA-9FC6-48C0-B640-A92BA59AFE9B}" destId="{9CD2C540-A99C-4C24-9F65-6C12DA982246}" srcOrd="3" destOrd="0" parTransId="{8BA044DD-13EC-4268-88ED-DF8F12274109}" sibTransId="{76F99EB5-1FC0-45C2-A7EE-0E3CC291CCCD}"/>
    <dgm:cxn modelId="{4D508F65-0BA7-40C2-85B0-8C5A4A274B03}" type="presOf" srcId="{B1E4FA56-C046-4CC5-9E57-792D837F04D5}" destId="{A08FEA03-75FA-4ACF-A998-32CEDA8E43DC}" srcOrd="1" destOrd="0" presId="urn:microsoft.com/office/officeart/2005/8/layout/orgChart1"/>
    <dgm:cxn modelId="{49CACC66-1FED-4C4F-8113-D0622919C195}" type="presOf" srcId="{CC05B08C-EE46-4116-B87B-D13B1B06F14F}" destId="{88CBD936-B85B-48A3-A755-C8069E1C1EB5}" srcOrd="1" destOrd="0" presId="urn:microsoft.com/office/officeart/2005/8/layout/orgChart1"/>
    <dgm:cxn modelId="{E9A7DD46-6F9D-4398-8DC1-911CE70A7CBC}" srcId="{826C6184-4F9B-41B1-8E5C-20AA0A1A0218}" destId="{E594AD5B-041B-4F51-9633-DED053E1565A}" srcOrd="0" destOrd="0" parTransId="{9422766A-28E6-47AE-BBAF-7D09034595AC}" sibTransId="{F86FACAE-8C59-49D6-A77F-7784A349643E}"/>
    <dgm:cxn modelId="{96324D47-6365-48DB-9178-025253999FD4}" srcId="{7AC43170-9DFA-475F-97D5-925A8E41F198}" destId="{826C6184-4F9B-41B1-8E5C-20AA0A1A0218}" srcOrd="3" destOrd="0" parTransId="{0205D428-BD75-467F-B0AB-B00CD710F7FF}" sibTransId="{E5046914-E9CD-4A62-A65B-6151C924EEA3}"/>
    <dgm:cxn modelId="{40FDF967-AD96-4AF1-A1F9-3DEBB7E1783B}" type="presOf" srcId="{AD7230D0-7176-4F9F-B60D-337DB84A7178}" destId="{084F76F7-A11F-4C3F-8ACC-DF5E0F467F92}" srcOrd="1" destOrd="0" presId="urn:microsoft.com/office/officeart/2005/8/layout/orgChart1"/>
    <dgm:cxn modelId="{63827F69-E618-44CF-A019-A02A128E8518}" type="presOf" srcId="{B1BC9C01-DD37-4796-84A9-970C61C62BEA}" destId="{782CD1B3-3F10-4CF7-AB4B-4C0C2038BD29}" srcOrd="0" destOrd="0" presId="urn:microsoft.com/office/officeart/2005/8/layout/orgChart1"/>
    <dgm:cxn modelId="{D065524A-5FCF-431D-918F-68D35EA9AB58}" type="presOf" srcId="{654DEA35-A96A-46E8-91D0-F655E83E136D}" destId="{F9B94008-7688-4674-9526-831CD6FCD369}" srcOrd="0" destOrd="0" presId="urn:microsoft.com/office/officeart/2005/8/layout/orgChart1"/>
    <dgm:cxn modelId="{0C97886A-37AF-428E-B72A-BD40A9C89DAB}" type="presOf" srcId="{ECC2B84E-DEDF-4A0E-9618-98820B009D0B}" destId="{13C40A9C-5FC9-416B-9637-6820B59D894F}" srcOrd="1" destOrd="0" presId="urn:microsoft.com/office/officeart/2005/8/layout/orgChart1"/>
    <dgm:cxn modelId="{971EBF6A-BDCB-476F-BD87-69E8D7C16733}" type="presOf" srcId="{5A32D95E-7066-49AC-AEF7-3EF0987A309B}" destId="{615BB2E5-C7B9-4E00-8977-F684F464DF17}" srcOrd="0" destOrd="0" presId="urn:microsoft.com/office/officeart/2005/8/layout/orgChart1"/>
    <dgm:cxn modelId="{34BBB36D-0F6A-4BFE-949F-B3C99F1D9550}" srcId="{4C479DF3-6574-46CC-99DA-690AAE8FE105}" destId="{776CFC01-9A5E-4C6F-8404-898D87EECFBD}" srcOrd="1" destOrd="0" parTransId="{24168632-0E16-44E0-B9B7-9A124FBC6972}" sibTransId="{E27E7266-BED4-4CC4-BD2C-FC198967F13B}"/>
    <dgm:cxn modelId="{02A93D4E-A896-44C6-B1F7-1FBA52E74943}" type="presOf" srcId="{E61C02D3-8715-44A0-96ED-615EB52BD631}" destId="{664ED969-968D-4468-AA43-8153642969AA}" srcOrd="1" destOrd="0" presId="urn:microsoft.com/office/officeart/2005/8/layout/orgChart1"/>
    <dgm:cxn modelId="{AB09026F-22D9-4E97-9044-95C90114D88E}" type="presOf" srcId="{8BA044DD-13EC-4268-88ED-DF8F12274109}" destId="{F57930B1-CAE7-4033-BAB6-1C3BB0F455D0}" srcOrd="0" destOrd="0" presId="urn:microsoft.com/office/officeart/2005/8/layout/orgChart1"/>
    <dgm:cxn modelId="{B9BD616F-603E-4B24-828C-26F3E4C240DD}" type="presOf" srcId="{B52BA9F5-E3C4-4B78-8BCB-096844776C57}" destId="{F22D63EB-9120-4DA0-999D-036BD5179C12}" srcOrd="0" destOrd="0" presId="urn:microsoft.com/office/officeart/2005/8/layout/orgChart1"/>
    <dgm:cxn modelId="{9BF3F671-C9AD-42BE-9CBE-02E4268B9B1E}" type="presOf" srcId="{2BDF2831-3981-4439-8C96-EBBFBDAF7CC6}" destId="{214B9FDD-FB60-4982-BF24-DAD0919A8ED9}" srcOrd="0" destOrd="0" presId="urn:microsoft.com/office/officeart/2005/8/layout/orgChart1"/>
    <dgm:cxn modelId="{94CB1372-22DA-4043-A386-15B0B79F1909}" type="presOf" srcId="{157F1C47-5814-4ECC-85B7-5E02DC30233D}" destId="{E1718B7D-6EA6-4A1E-85EE-37688BD8C152}" srcOrd="0" destOrd="0" presId="urn:microsoft.com/office/officeart/2005/8/layout/orgChart1"/>
    <dgm:cxn modelId="{09238F73-562E-4F7F-9FDA-9E10FE023638}" type="presOf" srcId="{7B569B32-D8A5-4874-B10F-23DB1294EA85}" destId="{D0A6BA50-5CC6-4176-9FBC-846E63B92A71}" srcOrd="1" destOrd="0" presId="urn:microsoft.com/office/officeart/2005/8/layout/orgChart1"/>
    <dgm:cxn modelId="{8FECDB74-92E4-47DD-95D5-A4B357C4717B}" type="presOf" srcId="{39C2809F-FD7C-4202-9929-DC52CEEDA608}" destId="{5F9D2A68-2619-4AEB-A2A0-9D2650547426}" srcOrd="1" destOrd="0" presId="urn:microsoft.com/office/officeart/2005/8/layout/orgChart1"/>
    <dgm:cxn modelId="{0DEA0755-73F9-4788-A6E7-0191BEFF0897}" type="presOf" srcId="{0291E853-B106-41DC-8C03-B9BC03E3C37F}" destId="{645E8DC2-31E4-4043-A23F-2FDF2DA44114}" srcOrd="0" destOrd="0" presId="urn:microsoft.com/office/officeart/2005/8/layout/orgChart1"/>
    <dgm:cxn modelId="{A2EC6355-FC6B-42D2-9116-52310DE4CD12}" type="presOf" srcId="{4C479DF3-6574-46CC-99DA-690AAE8FE105}" destId="{20161FA2-07E7-4533-A3E9-5EC401B0FC46}" srcOrd="1" destOrd="0" presId="urn:microsoft.com/office/officeart/2005/8/layout/orgChart1"/>
    <dgm:cxn modelId="{A429D355-4250-4641-8095-14C6ACF7E6B9}" type="presOf" srcId="{6A233B5D-E2E5-4B3A-95C3-2E7C8C3FB4D2}" destId="{674AC057-297E-407A-80EB-D05D1868194D}" srcOrd="0" destOrd="0" presId="urn:microsoft.com/office/officeart/2005/8/layout/orgChart1"/>
    <dgm:cxn modelId="{FC853F56-B830-45B8-B89E-E774F2EF4050}" srcId="{E594AD5B-041B-4F51-9633-DED053E1565A}" destId="{FB7FC30B-5D8F-4D79-B6DF-DC4E97234939}" srcOrd="1" destOrd="0" parTransId="{E407059A-B482-4FE6-A032-45F589D6AD74}" sibTransId="{F97C6070-98E3-43ED-9758-F4065415FFFD}"/>
    <dgm:cxn modelId="{77462A58-A4CB-4CFC-AD26-D3E9F4FD74A9}" srcId="{39C2809F-FD7C-4202-9929-DC52CEEDA608}" destId="{59C3E54C-E892-4000-B1E8-CAE52655C91C}" srcOrd="1" destOrd="0" parTransId="{703AC724-377E-444D-AF39-94DA40E9EE34}" sibTransId="{5EDADAE7-64AD-4D3D-8B40-308CB3077C00}"/>
    <dgm:cxn modelId="{95954278-E75D-4F99-8F18-22EC272B54F3}" type="presOf" srcId="{E6A7E684-6153-4C59-B319-2A5F611C0493}" destId="{E5030E7D-4115-4C7A-8D18-D72032BD9A47}" srcOrd="0" destOrd="0" presId="urn:microsoft.com/office/officeart/2005/8/layout/orgChart1"/>
    <dgm:cxn modelId="{4059FA58-3894-4FD9-A415-77D706C75657}" type="presOf" srcId="{5A4320AE-EBC9-41D1-86F6-FBC499C6B0A5}" destId="{A5DAFAE2-6443-45FF-8AC1-94F8F4848AF0}" srcOrd="1" destOrd="0" presId="urn:microsoft.com/office/officeart/2005/8/layout/orgChart1"/>
    <dgm:cxn modelId="{545D3B79-E424-47E4-99E1-DFE0CC5DDC1B}" type="presOf" srcId="{B15ABD8D-8B93-46E6-A0D4-A32ADAD3DC5E}" destId="{7F1CE2D9-FA2B-4DB9-9C40-85BFCCA927B9}" srcOrd="0" destOrd="0" presId="urn:microsoft.com/office/officeart/2005/8/layout/orgChart1"/>
    <dgm:cxn modelId="{A8982A7A-8F09-4986-ACC6-59787D4173A1}" type="presOf" srcId="{E594AD5B-041B-4F51-9633-DED053E1565A}" destId="{91D4FAF2-8278-43AB-964E-E7B88CC9F57B}" srcOrd="0" destOrd="0" presId="urn:microsoft.com/office/officeart/2005/8/layout/orgChart1"/>
    <dgm:cxn modelId="{D5A2587A-AA12-4ABA-ABF8-64CC77A264E1}" type="presOf" srcId="{3E1ED90C-B016-49E2-BDB2-4E6B3CC6E910}" destId="{901C93CD-920B-45F1-BE46-B3C38D0C1968}" srcOrd="0" destOrd="0" presId="urn:microsoft.com/office/officeart/2005/8/layout/orgChart1"/>
    <dgm:cxn modelId="{DDC9785A-998B-423A-8D0B-77EC85866CC8}" type="presOf" srcId="{8A67DFF3-E396-4A76-A74B-C53C03C40FF3}" destId="{CA167FE2-40D5-4A50-A87D-A903CDB1F0BD}" srcOrd="0" destOrd="0" presId="urn:microsoft.com/office/officeart/2005/8/layout/orgChart1"/>
    <dgm:cxn modelId="{4CAB9A5A-3B12-4638-8AD0-CC91F1E1DD55}" type="presOf" srcId="{EECFFC95-E4E6-4FAE-B2F2-CC6BADF54084}" destId="{F0FE8779-39B5-463E-915B-8CA7D2741C34}" srcOrd="0" destOrd="0" presId="urn:microsoft.com/office/officeart/2005/8/layout/orgChart1"/>
    <dgm:cxn modelId="{7CB6597C-83FE-4508-907F-F519B35380EC}" type="presOf" srcId="{AE5714AA-9FC6-48C0-B640-A92BA59AFE9B}" destId="{E524D8FC-4334-45E8-BC75-CB85DA736E51}" srcOrd="1" destOrd="0" presId="urn:microsoft.com/office/officeart/2005/8/layout/orgChart1"/>
    <dgm:cxn modelId="{9116BB7D-4DB6-4B07-AC49-5976B510D687}" type="presOf" srcId="{74FCCA66-2F15-4948-B7A2-9759D245D71F}" destId="{4837404F-8356-4D23-825A-A74BE478E505}" srcOrd="0" destOrd="0" presId="urn:microsoft.com/office/officeart/2005/8/layout/orgChart1"/>
    <dgm:cxn modelId="{0FBBA57E-AE72-48D9-8C67-A9618480196E}" type="presOf" srcId="{7AC43170-9DFA-475F-97D5-925A8E41F198}" destId="{52E2F0BE-AE83-4A33-B89C-BD3A93828398}" srcOrd="0" destOrd="0" presId="urn:microsoft.com/office/officeart/2005/8/layout/orgChart1"/>
    <dgm:cxn modelId="{6B0A3480-CF02-4774-9ADA-284C17C9C584}" srcId="{E64F81F4-D05A-45BF-B972-9BE6B22BBCB5}" destId="{068D5FAC-0069-4DC8-834D-0A0C3E921CA9}" srcOrd="2" destOrd="0" parTransId="{CD9DB241-10A6-46CE-871B-55C4F63283E7}" sibTransId="{DAE6A387-D3ED-43A9-BE02-8A8E7B22404B}"/>
    <dgm:cxn modelId="{77FD1981-D013-40D3-A5A1-2E75BA18DC76}" type="presOf" srcId="{84A69F5E-8945-42FC-B4A6-E1AACAC8EF6E}" destId="{69489F4C-7C06-4CA8-87A3-574E6B46B782}" srcOrd="1" destOrd="0" presId="urn:microsoft.com/office/officeart/2005/8/layout/orgChart1"/>
    <dgm:cxn modelId="{DC050882-6802-4902-9712-1FD8BAD1C80F}" type="presOf" srcId="{487202AA-E5B3-44EE-97FD-2B8E0A218436}" destId="{11A79C68-CCAE-483D-AE8C-EB2D0D438379}" srcOrd="0" destOrd="0" presId="urn:microsoft.com/office/officeart/2005/8/layout/orgChart1"/>
    <dgm:cxn modelId="{2887AE84-7F64-4515-ABD6-04EA75C3A894}" type="presOf" srcId="{E64F81F4-D05A-45BF-B972-9BE6B22BBCB5}" destId="{3379F1D5-8EB0-4B1C-8C9C-51C3C652E8D7}" srcOrd="0" destOrd="0" presId="urn:microsoft.com/office/officeart/2005/8/layout/orgChart1"/>
    <dgm:cxn modelId="{BC0E1485-5FF0-44FF-B44A-230013D1273D}" type="presOf" srcId="{CD9DB241-10A6-46CE-871B-55C4F63283E7}" destId="{1E72FE5C-6335-41A9-BC18-A35A242DEB50}" srcOrd="0" destOrd="0" presId="urn:microsoft.com/office/officeart/2005/8/layout/orgChart1"/>
    <dgm:cxn modelId="{F5FD7489-C11E-442F-8873-25B35E451C64}" type="presOf" srcId="{F3800743-4DFA-48BC-9BF0-ED0E3FA2A399}" destId="{F4A20DC3-287D-4642-8C7B-B099C613929A}" srcOrd="0" destOrd="0" presId="urn:microsoft.com/office/officeart/2005/8/layout/orgChart1"/>
    <dgm:cxn modelId="{13347589-0110-44E8-9CC0-67E8AA7E7359}" type="presOf" srcId="{5DE5B549-CE33-4AAC-ADA0-570FA19D2466}" destId="{4B1C500D-CFF1-4ED7-84A4-53C45A3D50CA}" srcOrd="0" destOrd="0" presId="urn:microsoft.com/office/officeart/2005/8/layout/orgChart1"/>
    <dgm:cxn modelId="{1AC12C8D-36FE-4C6C-8304-E333830A9AA6}" srcId="{E61C02D3-8715-44A0-96ED-615EB52BD631}" destId="{3C6A81AF-FCA0-4DB6-9A48-4F6894967025}" srcOrd="0" destOrd="0" parTransId="{EECFFC95-E4E6-4FAE-B2F2-CC6BADF54084}" sibTransId="{755AB054-9700-4420-A0BF-D5E770C06E17}"/>
    <dgm:cxn modelId="{A220F88E-83D1-4B7E-9038-A4F7BC30BA6F}" type="presOf" srcId="{853EF27C-C4CE-43B6-880C-2F50DBA3E83C}" destId="{90F9052D-2FD2-402E-9167-A554F8AD6335}" srcOrd="0" destOrd="0" presId="urn:microsoft.com/office/officeart/2005/8/layout/orgChart1"/>
    <dgm:cxn modelId="{F5A7EF91-0E13-4225-9E91-9149A8FB2D3E}" srcId="{AE5714AA-9FC6-48C0-B640-A92BA59AFE9B}" destId="{6502B317-1586-4114-AD5B-B3A77D6CACC3}" srcOrd="2" destOrd="0" parTransId="{8A67DFF3-E396-4A76-A74B-C53C03C40FF3}" sibTransId="{14DF548B-C655-41A6-BB7D-781C76466D3A}"/>
    <dgm:cxn modelId="{BF126594-48D8-46DE-AE66-65BD1F1045E2}" type="presOf" srcId="{CA68599B-153E-495F-B313-F252308B1C09}" destId="{85925A3E-31D9-4ABD-A799-9FBBC68EB857}" srcOrd="0" destOrd="0" presId="urn:microsoft.com/office/officeart/2005/8/layout/orgChart1"/>
    <dgm:cxn modelId="{E0246994-FE38-4D47-9DEC-2E747D044186}" type="presOf" srcId="{16F2F876-685D-4087-BACB-42B81C38DD10}" destId="{52BC920D-1395-4CFF-9D9A-2C8D2B5956AF}" srcOrd="1" destOrd="0" presId="urn:microsoft.com/office/officeart/2005/8/layout/orgChart1"/>
    <dgm:cxn modelId="{9B760598-58EF-4158-8554-A40DC89FA43E}" srcId="{39C2809F-FD7C-4202-9929-DC52CEEDA608}" destId="{D5E1A272-C813-4118-AE3C-18A6BA3D6E46}" srcOrd="2" destOrd="0" parTransId="{7FC63A63-2FC5-441B-9355-96B07D74F203}" sibTransId="{92E17C65-DD2D-4C0D-9314-5789F4CB9D7C}"/>
    <dgm:cxn modelId="{248C1E98-2084-463E-8C25-80C54EB55498}" type="presOf" srcId="{04A2D2F0-3C60-4618-AFBE-C3B28A29A3AE}" destId="{6827AD37-98ED-45D2-B675-0BD1BBB65846}" srcOrd="0" destOrd="0" presId="urn:microsoft.com/office/officeart/2005/8/layout/orgChart1"/>
    <dgm:cxn modelId="{D7914898-F946-43DC-9165-5A497257A7AD}" type="presOf" srcId="{B05E29F4-CD3D-47C3-876C-8E64C4A07ECC}" destId="{BE145ECE-EB72-437E-B964-92C46DAC2358}" srcOrd="1" destOrd="0" presId="urn:microsoft.com/office/officeart/2005/8/layout/orgChart1"/>
    <dgm:cxn modelId="{81E1F399-ED3A-41F4-B3B4-1D0DF1F8992F}" srcId="{17E21E0C-B652-4074-8443-79D1CEBE5901}" destId="{654DEA35-A96A-46E8-91D0-F655E83E136D}" srcOrd="0" destOrd="0" parTransId="{E6A7E684-6153-4C59-B319-2A5F611C0493}" sibTransId="{385CD872-B2BC-4150-8A01-3E8BA4E9ECFB}"/>
    <dgm:cxn modelId="{7EB0969A-DDC8-4CC7-A617-2142458A31FE}" type="presOf" srcId="{068D5FAC-0069-4DC8-834D-0A0C3E921CA9}" destId="{2C3C2119-E620-40C3-BB83-F5136207E506}" srcOrd="0" destOrd="0" presId="urn:microsoft.com/office/officeart/2005/8/layout/orgChart1"/>
    <dgm:cxn modelId="{49666E9C-C753-4D69-A06A-33C837D29EBC}" srcId="{7AC43170-9DFA-475F-97D5-925A8E41F198}" destId="{A5859AE8-4F35-4946-A648-7FA57856F850}" srcOrd="2" destOrd="0" parTransId="{08924CF2-9B98-469D-AF8B-6DA9EF8C5081}" sibTransId="{6B03FE43-412D-4A5D-BE9E-7228A910E47B}"/>
    <dgm:cxn modelId="{6522379D-9F35-4A21-9A41-50EC0AA5D4E1}" srcId="{3E1ED90C-B016-49E2-BDB2-4E6B3CC6E910}" destId="{7B569B32-D8A5-4874-B10F-23DB1294EA85}" srcOrd="1" destOrd="0" parTransId="{975906F6-F058-4F1A-BB89-E46A9137FAE8}" sibTransId="{0E470922-BB3C-41F7-A0B3-1E7C4C4CF71B}"/>
    <dgm:cxn modelId="{1A8D129F-68A6-4849-80C4-FF6518B7D663}" type="presOf" srcId="{7B569B32-D8A5-4874-B10F-23DB1294EA85}" destId="{37E01992-E982-47AD-98EF-CBDEF0A64E6F}" srcOrd="0" destOrd="0" presId="urn:microsoft.com/office/officeart/2005/8/layout/orgChart1"/>
    <dgm:cxn modelId="{88604B9F-B07C-4801-A368-0555436FF38C}" srcId="{E594AD5B-041B-4F51-9633-DED053E1565A}" destId="{AD7230D0-7176-4F9F-B60D-337DB84A7178}" srcOrd="0" destOrd="0" parTransId="{388E3813-7959-49A4-A3D8-3DB67631B459}" sibTransId="{8D0B6B48-9D0C-48DF-A957-AE081A4F23F8}"/>
    <dgm:cxn modelId="{2ACE43A2-6BB6-4802-A7CB-C95D991DABFD}" type="presOf" srcId="{CC05B08C-EE46-4116-B87B-D13B1B06F14F}" destId="{500F6702-603F-47A1-B0C6-2000249FC3FF}" srcOrd="0" destOrd="0" presId="urn:microsoft.com/office/officeart/2005/8/layout/orgChart1"/>
    <dgm:cxn modelId="{CA1DEBA3-0694-46DF-991A-B32D0AE52AD9}" type="presOf" srcId="{17E21E0C-B652-4074-8443-79D1CEBE5901}" destId="{7E547D15-A970-4159-817C-F99E6BE16966}" srcOrd="1" destOrd="0" presId="urn:microsoft.com/office/officeart/2005/8/layout/orgChart1"/>
    <dgm:cxn modelId="{B2E015A5-3D0C-4365-B7F9-4777F25C2EBF}" type="presOf" srcId="{A5859AE8-4F35-4946-A648-7FA57856F850}" destId="{F6534175-DAE7-4068-8492-11B54B3BC342}" srcOrd="1" destOrd="0" presId="urn:microsoft.com/office/officeart/2005/8/layout/orgChart1"/>
    <dgm:cxn modelId="{17F0C4A5-35A7-466A-BD8A-0E3854AFA940}" type="presOf" srcId="{B1BC9C01-DD37-4796-84A9-970C61C62BEA}" destId="{AAA01C76-34D0-4BF5-9F2C-09F428CAAEDD}" srcOrd="1" destOrd="0" presId="urn:microsoft.com/office/officeart/2005/8/layout/orgChart1"/>
    <dgm:cxn modelId="{4E9BDBA6-E2E7-43DD-A011-FF264781B262}" type="presOf" srcId="{2E4336E7-45CE-43EA-BAA0-6E0557173D44}" destId="{20B1241F-9A3B-4B45-872F-F8EC5DC55F54}" srcOrd="0" destOrd="0" presId="urn:microsoft.com/office/officeart/2005/8/layout/orgChart1"/>
    <dgm:cxn modelId="{1672C1A9-6A8C-41B6-8EF9-1A7CF5B29A78}" type="presOf" srcId="{E61C02D3-8715-44A0-96ED-615EB52BD631}" destId="{C535BF4F-39BA-4F7F-B1F9-1816F153359F}" srcOrd="0" destOrd="0" presId="urn:microsoft.com/office/officeart/2005/8/layout/orgChart1"/>
    <dgm:cxn modelId="{52FF33AA-0F0B-4F8A-8436-6CFE185C6667}" type="presOf" srcId="{9CD2C540-A99C-4C24-9F65-6C12DA982246}" destId="{5D27F223-32E4-4881-A814-23E99A722E7B}" srcOrd="0" destOrd="0" presId="urn:microsoft.com/office/officeart/2005/8/layout/orgChart1"/>
    <dgm:cxn modelId="{F41326AB-B1C6-4BD9-8227-2D1A00406948}" srcId="{A5859AE8-4F35-4946-A648-7FA57856F850}" destId="{39C2809F-FD7C-4202-9929-DC52CEEDA608}" srcOrd="0" destOrd="0" parTransId="{FD3D7947-F425-443B-864B-9B1AEFE29B22}" sibTransId="{246398B7-84A9-4B1B-891E-4503C71374AF}"/>
    <dgm:cxn modelId="{7CDA73AB-B211-459A-99B6-9BFA4B308097}" srcId="{E61C02D3-8715-44A0-96ED-615EB52BD631}" destId="{A9763B02-3BBC-4450-AD3E-21A58159F099}" srcOrd="2" destOrd="0" parTransId="{EB81F647-29E3-4379-B9F5-6EEF497E136B}" sibTransId="{A5E0725D-34A9-42E2-BC62-01EE28501EA5}"/>
    <dgm:cxn modelId="{2E34B1AB-3A99-406D-8889-9285C9D4E1D9}" type="presOf" srcId="{3D406B39-A776-42A4-B06B-0DA887095F47}" destId="{4C641B19-5F16-4EE4-AE46-D03A75CF8E15}" srcOrd="1" destOrd="0" presId="urn:microsoft.com/office/officeart/2005/8/layout/orgChart1"/>
    <dgm:cxn modelId="{985DB6B1-4726-45F9-879C-DA569C5E7816}" type="presOf" srcId="{3C6A81AF-FCA0-4DB6-9A48-4F6894967025}" destId="{42641933-C2C0-4074-88D3-727633FC0D7C}" srcOrd="1" destOrd="0" presId="urn:microsoft.com/office/officeart/2005/8/layout/orgChart1"/>
    <dgm:cxn modelId="{D83F20B2-89FA-479A-AFB7-B26C94DD0A99}" srcId="{AE5714AA-9FC6-48C0-B640-A92BA59AFE9B}" destId="{2E4336E7-45CE-43EA-BAA0-6E0557173D44}" srcOrd="1" destOrd="0" parTransId="{6A233B5D-E2E5-4B3A-95C3-2E7C8C3FB4D2}" sibTransId="{322B149D-D5CD-4CF5-A33C-A3E462E531CE}"/>
    <dgm:cxn modelId="{1CCD08B7-5166-41A1-AD38-8A75BF90800F}" type="presOf" srcId="{3C6A81AF-FCA0-4DB6-9A48-4F6894967025}" destId="{DFD6C783-6F1A-4C8D-8B00-A6DDE1537D46}" srcOrd="0" destOrd="0" presId="urn:microsoft.com/office/officeart/2005/8/layout/orgChart1"/>
    <dgm:cxn modelId="{3A8A52B7-F45B-4711-B22E-00C1F686A06B}" srcId="{E61C02D3-8715-44A0-96ED-615EB52BD631}" destId="{5A32D95E-7066-49AC-AEF7-3EF0987A309B}" srcOrd="1" destOrd="0" parTransId="{F3800743-4DFA-48BC-9BF0-ED0E3FA2A399}" sibTransId="{1C3DF143-91A4-4CAB-87F7-6D84C1D5A6B6}"/>
    <dgm:cxn modelId="{B19C4CB8-FB72-42CF-AD0D-E1747A1E633A}" srcId="{654DEA35-A96A-46E8-91D0-F655E83E136D}" destId="{3D406B39-A776-42A4-B06B-0DA887095F47}" srcOrd="3" destOrd="0" parTransId="{9347800F-5210-47A4-B935-580416392261}" sibTransId="{93CBD947-74AF-4C10-AA7E-3865FEE521AE}"/>
    <dgm:cxn modelId="{98E60AB9-A1D7-4AA3-9A67-3FC0A3A14B1D}" srcId="{E64F81F4-D05A-45BF-B972-9BE6B22BBCB5}" destId="{B1E4FA56-C046-4CC5-9E57-792D837F04D5}" srcOrd="1" destOrd="0" parTransId="{157F1C47-5814-4ECC-85B7-5E02DC30233D}" sibTransId="{E84FCBDD-9260-4E3E-B561-9BCE0D04E07E}"/>
    <dgm:cxn modelId="{D150CDBA-9953-46D6-BFE6-7B8A79F7B212}" type="presOf" srcId="{0205D428-BD75-467F-B0AB-B00CD710F7FF}" destId="{D007F787-FDED-487A-BEFD-08C247C865E7}" srcOrd="0" destOrd="0" presId="urn:microsoft.com/office/officeart/2005/8/layout/orgChart1"/>
    <dgm:cxn modelId="{59F484BB-2490-43BF-BEEF-E9E99D898372}" type="presOf" srcId="{1ABE34F1-74D6-4FA9-B290-D865ED90C8CE}" destId="{35556EBB-66E3-4E48-9D35-9337D981AC2E}" srcOrd="1" destOrd="0" presId="urn:microsoft.com/office/officeart/2005/8/layout/orgChart1"/>
    <dgm:cxn modelId="{7ACD36BC-5563-4F2E-BD8B-1A2EB4082D60}" srcId="{826C6184-4F9B-41B1-8E5C-20AA0A1A0218}" destId="{16F2F876-685D-4087-BACB-42B81C38DD10}" srcOrd="1" destOrd="0" parTransId="{6CBFD1A8-DBC7-4FC1-A131-8C6972FBDBCF}" sibTransId="{76B0524D-CA98-41B8-B313-570D2C2D9DA3}"/>
    <dgm:cxn modelId="{649BEEC1-5139-4FE6-BF59-46E8E406360E}" type="presOf" srcId="{A9763B02-3BBC-4450-AD3E-21A58159F099}" destId="{75916845-26EB-41A3-84EB-44612031985D}" srcOrd="1" destOrd="0" presId="urn:microsoft.com/office/officeart/2005/8/layout/orgChart1"/>
    <dgm:cxn modelId="{014536C8-D825-4B26-8FE0-C7C7B3A22C13}" srcId="{1ABE34F1-74D6-4FA9-B290-D865ED90C8CE}" destId="{84A69F5E-8945-42FC-B4A6-E1AACAC8EF6E}" srcOrd="0" destOrd="0" parTransId="{7C9CD00F-A4D3-4655-827A-C36244D7EF3D}" sibTransId="{D1DB3C31-F92A-481C-B543-B487688FD306}"/>
    <dgm:cxn modelId="{92E15BC8-628C-49D1-AC64-7649BD208E0E}" type="presOf" srcId="{2EB81B99-2523-4BE8-A6D8-0E8B6D602D34}" destId="{6819F99D-4952-4B64-8D72-52319247BE12}" srcOrd="1" destOrd="0" presId="urn:microsoft.com/office/officeart/2005/8/layout/orgChart1"/>
    <dgm:cxn modelId="{C521B5C9-DDAD-43E1-AAFC-16FF3838EB4C}" type="presOf" srcId="{0B38F09F-F69A-4AA6-8346-1CD6DF7D9BD3}" destId="{9F39CED8-7BDE-4D95-A9AA-0B54D6C813F2}" srcOrd="0" destOrd="0" presId="urn:microsoft.com/office/officeart/2005/8/layout/orgChart1"/>
    <dgm:cxn modelId="{639C8CCA-B216-4DB0-96F4-565211AE950D}" type="presOf" srcId="{16F2F876-685D-4087-BACB-42B81C38DD10}" destId="{11B90BDB-2F4F-4450-BE43-848C508C7333}" srcOrd="0" destOrd="0" presId="urn:microsoft.com/office/officeart/2005/8/layout/orgChart1"/>
    <dgm:cxn modelId="{DB1CE8CC-A12E-4C43-8C7D-E805C5BA9019}" type="presOf" srcId="{14A9C59B-C738-473F-B797-E580A0C21DF5}" destId="{F306D5B1-0894-4491-AC95-8A66346EE641}" srcOrd="1" destOrd="0" presId="urn:microsoft.com/office/officeart/2005/8/layout/orgChart1"/>
    <dgm:cxn modelId="{601EADCE-ADD6-4AF1-A713-6387DEA6695D}" srcId="{A5859AE8-4F35-4946-A648-7FA57856F850}" destId="{B05E29F4-CD3D-47C3-876C-8E64C4A07ECC}" srcOrd="1" destOrd="0" parTransId="{B15ABD8D-8B93-46E6-A0D4-A32ADAD3DC5E}" sibTransId="{505D977B-5333-42EA-A1BA-263EBE333FA6}"/>
    <dgm:cxn modelId="{76B5FFCE-364E-4F48-A284-86F2EB41B57A}" type="presOf" srcId="{826C6184-4F9B-41B1-8E5C-20AA0A1A0218}" destId="{5771A33C-C033-4B5D-AE9C-38491ACF4CDD}" srcOrd="1" destOrd="0" presId="urn:microsoft.com/office/officeart/2005/8/layout/orgChart1"/>
    <dgm:cxn modelId="{662302CF-B39E-4E98-B170-AD0930FB8134}" srcId="{7AC43170-9DFA-475F-97D5-925A8E41F198}" destId="{E61C02D3-8715-44A0-96ED-615EB52BD631}" srcOrd="0" destOrd="0" parTransId="{853EF27C-C4CE-43B6-880C-2F50DBA3E83C}" sibTransId="{8DED4FEA-58B5-4B63-B73A-92664E897F89}"/>
    <dgm:cxn modelId="{AA1524CF-2055-4B8D-A114-3B83A58BE560}" type="presOf" srcId="{9CD2C540-A99C-4C24-9F65-6C12DA982246}" destId="{C2D71AC5-F8B5-4612-908B-8BCDAF5AE3E0}" srcOrd="1" destOrd="0" presId="urn:microsoft.com/office/officeart/2005/8/layout/orgChart1"/>
    <dgm:cxn modelId="{C55FA3CF-E5B9-47B3-8306-871DE0FB5F08}" type="presOf" srcId="{39C2809F-FD7C-4202-9929-DC52CEEDA608}" destId="{F881DFFD-8288-40A9-853A-D736A74673C8}" srcOrd="0" destOrd="0" presId="urn:microsoft.com/office/officeart/2005/8/layout/orgChart1"/>
    <dgm:cxn modelId="{CA4AE8CF-8A9F-42A4-BDAB-1AE41816A614}" type="presOf" srcId="{B2F8C9F6-D7E3-42B2-8ED3-3B564B2E8ABF}" destId="{FDE659FB-5D98-413C-B09E-601353B0F4FC}" srcOrd="0" destOrd="0" presId="urn:microsoft.com/office/officeart/2005/8/layout/orgChart1"/>
    <dgm:cxn modelId="{2E8275D0-36EF-466D-A8F5-6133EEB3A933}" srcId="{654DEA35-A96A-46E8-91D0-F655E83E136D}" destId="{14A9C59B-C738-473F-B797-E580A0C21DF5}" srcOrd="0" destOrd="0" parTransId="{0B38F09F-F69A-4AA6-8346-1CD6DF7D9BD3}" sibTransId="{06800944-C329-4126-A5B9-3D004C3FBB12}"/>
    <dgm:cxn modelId="{5CE074D2-EBB7-4701-AF96-5251FFA0FAFE}" type="presOf" srcId="{3B37A25C-E937-4A35-9D69-C3682DAFEAED}" destId="{95E0AA30-0E1C-40F0-B598-FCE6BAB6836F}" srcOrd="0" destOrd="0" presId="urn:microsoft.com/office/officeart/2005/8/layout/orgChart1"/>
    <dgm:cxn modelId="{3345EDD3-3FAB-4091-8B78-E73FCDDA5B0B}" srcId="{4C479DF3-6574-46CC-99DA-690AAE8FE105}" destId="{E64F81F4-D05A-45BF-B972-9BE6B22BBCB5}" srcOrd="0" destOrd="0" parTransId="{487202AA-E5B3-44EE-97FD-2B8E0A218436}" sibTransId="{24F23946-8C5D-4F5B-8770-2444A426DDAA}"/>
    <dgm:cxn modelId="{30B805D4-3D8D-4358-BCEB-04E1E2027841}" type="presOf" srcId="{776CFC01-9A5E-4C6F-8404-898D87EECFBD}" destId="{A6D99D93-9D73-4BF6-A695-17FFA6E4A83C}" srcOrd="0" destOrd="0" presId="urn:microsoft.com/office/officeart/2005/8/layout/orgChart1"/>
    <dgm:cxn modelId="{AA8B34D8-51FE-4579-9757-F188B6EC2A43}" srcId="{654DEA35-A96A-46E8-91D0-F655E83E136D}" destId="{2B6A1DE3-DF29-4724-8AC0-D95399D6F26F}" srcOrd="2" destOrd="0" parTransId="{0605A9D9-8836-4288-ADC6-0C285B7CDCAE}" sibTransId="{9519A7CC-28CF-4C13-955E-5ADC0BBEDE71}"/>
    <dgm:cxn modelId="{569D76DC-C268-4851-B53A-E41089D4D73A}" type="presOf" srcId="{D5E1A272-C813-4118-AE3C-18A6BA3D6E46}" destId="{98EFB507-329E-426A-BFC4-7251614110E0}" srcOrd="0" destOrd="0" presId="urn:microsoft.com/office/officeart/2005/8/layout/orgChart1"/>
    <dgm:cxn modelId="{C98B68DF-1F38-4795-ACCD-AF04CE39367B}" type="presOf" srcId="{7FC63A63-2FC5-441B-9355-96B07D74F203}" destId="{F1734BA7-8424-4E65-800F-A28FA906DB91}" srcOrd="0" destOrd="0" presId="urn:microsoft.com/office/officeart/2005/8/layout/orgChart1"/>
    <dgm:cxn modelId="{E64273E2-2C65-42AB-9C61-284581E43F74}" type="presOf" srcId="{14A9C59B-C738-473F-B797-E580A0C21DF5}" destId="{146A292E-1113-45D9-816A-75918F486939}" srcOrd="0" destOrd="0" presId="urn:microsoft.com/office/officeart/2005/8/layout/orgChart1"/>
    <dgm:cxn modelId="{14E9EEE3-86A7-43FC-BF92-A0F482F0344B}" type="presOf" srcId="{B05E29F4-CD3D-47C3-876C-8E64C4A07ECC}" destId="{86CE1619-7753-44F6-BA48-284887F1A6FE}" srcOrd="0" destOrd="0" presId="urn:microsoft.com/office/officeart/2005/8/layout/orgChart1"/>
    <dgm:cxn modelId="{BF3E52E6-C4FB-493A-932D-C9A91C87397B}" type="presOf" srcId="{59C3E54C-E892-4000-B1E8-CAE52655C91C}" destId="{B45307F4-F055-46D6-9FDB-97B4332C90BD}" srcOrd="1" destOrd="0" presId="urn:microsoft.com/office/officeart/2005/8/layout/orgChart1"/>
    <dgm:cxn modelId="{20B55DE7-3FD2-44AD-8FDB-91A491F198D8}" type="presOf" srcId="{A5859AE8-4F35-4946-A648-7FA57856F850}" destId="{AF6CC02D-82E9-41D4-B098-DCAD7CB2E563}" srcOrd="0" destOrd="0" presId="urn:microsoft.com/office/officeart/2005/8/layout/orgChart1"/>
    <dgm:cxn modelId="{C5CC4BE7-F246-489E-9486-3CA3902FE5DF}" type="presOf" srcId="{E64F81F4-D05A-45BF-B972-9BE6B22BBCB5}" destId="{8E0C876D-6E8A-4583-AF44-41C46EDFDF51}" srcOrd="1" destOrd="0" presId="urn:microsoft.com/office/officeart/2005/8/layout/orgChart1"/>
    <dgm:cxn modelId="{468F88E7-49BF-4379-A522-D9F247EBFD40}" srcId="{1ABE34F1-74D6-4FA9-B290-D865ED90C8CE}" destId="{74FCCA66-2F15-4948-B7A2-9759D245D71F}" srcOrd="1" destOrd="0" parTransId="{974EAEFE-8711-47D0-8432-7CFAF8026CFB}" sibTransId="{141089AD-2BD8-45E1-8797-DD27C265D350}"/>
    <dgm:cxn modelId="{DFBB2CE8-C553-4A2A-AA05-9576D1F99BC3}" type="presOf" srcId="{E407059A-B482-4FE6-A032-45F589D6AD74}" destId="{91292F0A-A107-4271-9731-FF6D9F4F5138}" srcOrd="0" destOrd="0" presId="urn:microsoft.com/office/officeart/2005/8/layout/orgChart1"/>
    <dgm:cxn modelId="{108C56EB-98FD-481F-9598-67FF5EC3463B}" type="presOf" srcId="{E594AD5B-041B-4F51-9633-DED053E1565A}" destId="{62531DEB-461D-4CF6-B0A2-4CE87901A675}" srcOrd="1" destOrd="0" presId="urn:microsoft.com/office/officeart/2005/8/layout/orgChart1"/>
    <dgm:cxn modelId="{105F8EEC-7856-484A-BE3A-44C163FC1E1A}" srcId="{4C479DF3-6574-46CC-99DA-690AAE8FE105}" destId="{AE5714AA-9FC6-48C0-B640-A92BA59AFE9B}" srcOrd="4" destOrd="0" parTransId="{2BDF2831-3981-4439-8C96-EBBFBDAF7CC6}" sibTransId="{884B42AA-FE65-4D10-999B-B748D63BACDB}"/>
    <dgm:cxn modelId="{EA9FD7EC-9B4F-475A-AC49-48DA3F0FC3D9}" type="presOf" srcId="{84A69F5E-8945-42FC-B4A6-E1AACAC8EF6E}" destId="{FA780D68-E49E-4C6C-B1DA-631BDFD12316}" srcOrd="0" destOrd="0" presId="urn:microsoft.com/office/officeart/2005/8/layout/orgChart1"/>
    <dgm:cxn modelId="{5366D0EF-2917-4D34-8CC9-D80D9B293710}" type="presOf" srcId="{654DEA35-A96A-46E8-91D0-F655E83E136D}" destId="{AC4C53E8-4E3E-4FF7-A719-8F4011795E5D}" srcOrd="1" destOrd="0" presId="urn:microsoft.com/office/officeart/2005/8/layout/orgChart1"/>
    <dgm:cxn modelId="{AD3DD1EF-CC00-432B-A287-1112AB01CE26}" type="presOf" srcId="{FB7FC30B-5D8F-4D79-B6DF-DC4E97234939}" destId="{06B5E614-A08D-4C6C-8931-CD08407027E3}" srcOrd="1" destOrd="0" presId="urn:microsoft.com/office/officeart/2005/8/layout/orgChart1"/>
    <dgm:cxn modelId="{EE2BBFF0-502B-48E0-8936-3050985D34EC}" type="presOf" srcId="{EEE237D1-547A-4A06-8A5F-9CF4247D56D7}" destId="{809BF893-6E3D-48B5-8774-E32966F6C25E}" srcOrd="1" destOrd="0" presId="urn:microsoft.com/office/officeart/2005/8/layout/orgChart1"/>
    <dgm:cxn modelId="{CD36A8F1-6F9B-487F-9380-6D1ABC676EDA}" type="presOf" srcId="{EEE237D1-547A-4A06-8A5F-9CF4247D56D7}" destId="{E1D5D801-52EF-4406-BE0A-1D1CAF82387C}" srcOrd="0" destOrd="0" presId="urn:microsoft.com/office/officeart/2005/8/layout/orgChart1"/>
    <dgm:cxn modelId="{21125BF4-F3F1-4753-80FE-D5AC9B46414D}" type="presOf" srcId="{59C3E54C-E892-4000-B1E8-CAE52655C91C}" destId="{B1BAC39F-38D6-4B97-8100-C22A0FA4EE5A}" srcOrd="0" destOrd="0" presId="urn:microsoft.com/office/officeart/2005/8/layout/orgChart1"/>
    <dgm:cxn modelId="{93977BF7-EC6D-4BC2-B8CD-173B53263642}" type="presOf" srcId="{9422766A-28E6-47AE-BBAF-7D09034595AC}" destId="{949BD354-2A18-463E-BCD1-2F7AB00E7D10}" srcOrd="0" destOrd="0" presId="urn:microsoft.com/office/officeart/2005/8/layout/orgChart1"/>
    <dgm:cxn modelId="{6133FEF8-AF54-42FD-8533-F70F986C15AB}" type="presOf" srcId="{17E21E0C-B652-4074-8443-79D1CEBE5901}" destId="{4B97123C-3592-46DA-AE58-8DA345FFF76A}" srcOrd="0" destOrd="0" presId="urn:microsoft.com/office/officeart/2005/8/layout/orgChart1"/>
    <dgm:cxn modelId="{166FB0F9-D458-4C2F-B1A7-6BCACBF011EA}" type="presOf" srcId="{FB7FC30B-5D8F-4D79-B6DF-DC4E97234939}" destId="{4FC2D6F3-02DE-456E-825F-6606279E21ED}" srcOrd="0" destOrd="0" presId="urn:microsoft.com/office/officeart/2005/8/layout/orgChart1"/>
    <dgm:cxn modelId="{C9080FFB-87BD-49C1-80AD-66FE59E288F9}" type="presOf" srcId="{5A32D95E-7066-49AC-AEF7-3EF0987A309B}" destId="{8104D37A-652D-4FD0-A0D8-5F6333FA3A20}" srcOrd="1" destOrd="0" presId="urn:microsoft.com/office/officeart/2005/8/layout/orgChart1"/>
    <dgm:cxn modelId="{418C82FD-DE1A-4BBD-95C5-61DF23D6733C}" srcId="{A5859AE8-4F35-4946-A648-7FA57856F850}" destId="{FA4A54EA-3656-41FC-8F26-EBB6282D0933}" srcOrd="2" destOrd="0" parTransId="{A64EF83F-B2C7-4FF5-B1C5-9EF0F004E3C6}" sibTransId="{7D0E9469-F3D7-480F-8495-828169130ABC}"/>
    <dgm:cxn modelId="{B832B135-D00B-4387-9FCA-E143EB5BB0EE}" type="presParOf" srcId="{EE83ACE3-07C4-4CC6-92E3-0DB587806A19}" destId="{F397C78A-CD91-4B84-AEF1-8BF557E0197D}" srcOrd="0" destOrd="0" presId="urn:microsoft.com/office/officeart/2005/8/layout/orgChart1"/>
    <dgm:cxn modelId="{F079A948-3047-4B29-B300-9C9301F002DE}" type="presParOf" srcId="{F397C78A-CD91-4B84-AEF1-8BF557E0197D}" destId="{BFBFAE44-A2B9-4FEE-9A3E-A36FE0DC5BCB}" srcOrd="0" destOrd="0" presId="urn:microsoft.com/office/officeart/2005/8/layout/orgChart1"/>
    <dgm:cxn modelId="{1D8A2DB1-8894-4DF0-840B-912376ECED90}" type="presParOf" srcId="{BFBFAE44-A2B9-4FEE-9A3E-A36FE0DC5BCB}" destId="{52E2F0BE-AE83-4A33-B89C-BD3A93828398}" srcOrd="0" destOrd="0" presId="urn:microsoft.com/office/officeart/2005/8/layout/orgChart1"/>
    <dgm:cxn modelId="{A78C4AAE-BA72-4D3F-88B4-9B48C1E630D6}" type="presParOf" srcId="{BFBFAE44-A2B9-4FEE-9A3E-A36FE0DC5BCB}" destId="{4B2A3E10-4076-4CAC-8A51-B9858146A871}" srcOrd="1" destOrd="0" presId="urn:microsoft.com/office/officeart/2005/8/layout/orgChart1"/>
    <dgm:cxn modelId="{470E3BDB-CEAA-467E-806C-637DB3FCBE1C}" type="presParOf" srcId="{F397C78A-CD91-4B84-AEF1-8BF557E0197D}" destId="{DB881A0A-834A-4118-A983-2F9C97B2D2FC}" srcOrd="1" destOrd="0" presId="urn:microsoft.com/office/officeart/2005/8/layout/orgChart1"/>
    <dgm:cxn modelId="{58D3F206-A4E9-45DF-BE43-7E5BD533BF0F}" type="presParOf" srcId="{DB881A0A-834A-4118-A983-2F9C97B2D2FC}" destId="{90F9052D-2FD2-402E-9167-A554F8AD6335}" srcOrd="0" destOrd="0" presId="urn:microsoft.com/office/officeart/2005/8/layout/orgChart1"/>
    <dgm:cxn modelId="{440DF44B-D7D9-4A86-82EC-78B0E8087741}" type="presParOf" srcId="{DB881A0A-834A-4118-A983-2F9C97B2D2FC}" destId="{76F07F60-C537-4DE0-966B-2256C87303C2}" srcOrd="1" destOrd="0" presId="urn:microsoft.com/office/officeart/2005/8/layout/orgChart1"/>
    <dgm:cxn modelId="{0874ACAF-6FFE-4676-AF62-332E6316602D}" type="presParOf" srcId="{76F07F60-C537-4DE0-966B-2256C87303C2}" destId="{114427CE-076E-420E-9980-EBF3BAC103EB}" srcOrd="0" destOrd="0" presId="urn:microsoft.com/office/officeart/2005/8/layout/orgChart1"/>
    <dgm:cxn modelId="{FB01FDCE-F8C0-473E-B8DB-398C66DB81EA}" type="presParOf" srcId="{114427CE-076E-420E-9980-EBF3BAC103EB}" destId="{C535BF4F-39BA-4F7F-B1F9-1816F153359F}" srcOrd="0" destOrd="0" presId="urn:microsoft.com/office/officeart/2005/8/layout/orgChart1"/>
    <dgm:cxn modelId="{66F5148C-0C64-4B8C-BAF1-46C855646BBF}" type="presParOf" srcId="{114427CE-076E-420E-9980-EBF3BAC103EB}" destId="{664ED969-968D-4468-AA43-8153642969AA}" srcOrd="1" destOrd="0" presId="urn:microsoft.com/office/officeart/2005/8/layout/orgChart1"/>
    <dgm:cxn modelId="{48CE3E96-A72D-412A-96F5-44A338EC8D44}" type="presParOf" srcId="{76F07F60-C537-4DE0-966B-2256C87303C2}" destId="{68239151-F149-4192-B963-F3830D8A75A9}" srcOrd="1" destOrd="0" presId="urn:microsoft.com/office/officeart/2005/8/layout/orgChart1"/>
    <dgm:cxn modelId="{0D8788D2-4512-41F3-B74C-3D94EFF011E5}" type="presParOf" srcId="{68239151-F149-4192-B963-F3830D8A75A9}" destId="{F0FE8779-39B5-463E-915B-8CA7D2741C34}" srcOrd="0" destOrd="0" presId="urn:microsoft.com/office/officeart/2005/8/layout/orgChart1"/>
    <dgm:cxn modelId="{0061CA4C-223D-4A2F-8359-753491D907C5}" type="presParOf" srcId="{68239151-F149-4192-B963-F3830D8A75A9}" destId="{7A6DCE10-4203-42B7-824A-BEB6EAE77200}" srcOrd="1" destOrd="0" presId="urn:microsoft.com/office/officeart/2005/8/layout/orgChart1"/>
    <dgm:cxn modelId="{75258B38-3243-4296-9437-88D540F7A767}" type="presParOf" srcId="{7A6DCE10-4203-42B7-824A-BEB6EAE77200}" destId="{297D6B32-5A80-4FC5-877F-D4CEF402F873}" srcOrd="0" destOrd="0" presId="urn:microsoft.com/office/officeart/2005/8/layout/orgChart1"/>
    <dgm:cxn modelId="{199DF01C-4D4E-4C3F-9204-9561A4F30FDC}" type="presParOf" srcId="{297D6B32-5A80-4FC5-877F-D4CEF402F873}" destId="{DFD6C783-6F1A-4C8D-8B00-A6DDE1537D46}" srcOrd="0" destOrd="0" presId="urn:microsoft.com/office/officeart/2005/8/layout/orgChart1"/>
    <dgm:cxn modelId="{F830F066-C691-420F-AC20-12300E25CECF}" type="presParOf" srcId="{297D6B32-5A80-4FC5-877F-D4CEF402F873}" destId="{42641933-C2C0-4074-88D3-727633FC0D7C}" srcOrd="1" destOrd="0" presId="urn:microsoft.com/office/officeart/2005/8/layout/orgChart1"/>
    <dgm:cxn modelId="{770AC9A3-3B0E-4C12-AEBC-1810BC04ABCF}" type="presParOf" srcId="{7A6DCE10-4203-42B7-824A-BEB6EAE77200}" destId="{C6A5895E-3643-4BFA-B468-2F8216BF6B34}" srcOrd="1" destOrd="0" presId="urn:microsoft.com/office/officeart/2005/8/layout/orgChart1"/>
    <dgm:cxn modelId="{8146A706-D389-4B07-89F2-8E62D6CB73CA}" type="presParOf" srcId="{7A6DCE10-4203-42B7-824A-BEB6EAE77200}" destId="{27762B6E-53E9-4DBE-A1B5-B2D491083A80}" srcOrd="2" destOrd="0" presId="urn:microsoft.com/office/officeart/2005/8/layout/orgChart1"/>
    <dgm:cxn modelId="{AD0805D0-C381-49F5-98A2-6DB4FB1EDFE7}" type="presParOf" srcId="{68239151-F149-4192-B963-F3830D8A75A9}" destId="{F4A20DC3-287D-4642-8C7B-B099C613929A}" srcOrd="2" destOrd="0" presId="urn:microsoft.com/office/officeart/2005/8/layout/orgChart1"/>
    <dgm:cxn modelId="{8D2A9F48-7927-4600-8060-5B6BD2A12784}" type="presParOf" srcId="{68239151-F149-4192-B963-F3830D8A75A9}" destId="{4024AB4D-8CDE-4C1D-BFF1-DDCF1C1BE16E}" srcOrd="3" destOrd="0" presId="urn:microsoft.com/office/officeart/2005/8/layout/orgChart1"/>
    <dgm:cxn modelId="{74707268-1A74-4BD6-AB7C-E997D3174A11}" type="presParOf" srcId="{4024AB4D-8CDE-4C1D-BFF1-DDCF1C1BE16E}" destId="{406DF56D-489C-4B4D-A9DA-9ACB52C8F0AF}" srcOrd="0" destOrd="0" presId="urn:microsoft.com/office/officeart/2005/8/layout/orgChart1"/>
    <dgm:cxn modelId="{03A71ED4-5186-4C4F-B26B-986F0D2CBC95}" type="presParOf" srcId="{406DF56D-489C-4B4D-A9DA-9ACB52C8F0AF}" destId="{615BB2E5-C7B9-4E00-8977-F684F464DF17}" srcOrd="0" destOrd="0" presId="urn:microsoft.com/office/officeart/2005/8/layout/orgChart1"/>
    <dgm:cxn modelId="{146C7B8C-2613-4E7C-940F-08C3E28ABD15}" type="presParOf" srcId="{406DF56D-489C-4B4D-A9DA-9ACB52C8F0AF}" destId="{8104D37A-652D-4FD0-A0D8-5F6333FA3A20}" srcOrd="1" destOrd="0" presId="urn:microsoft.com/office/officeart/2005/8/layout/orgChart1"/>
    <dgm:cxn modelId="{497DAC6F-8E28-43C4-8EF5-AF22E8E53E38}" type="presParOf" srcId="{4024AB4D-8CDE-4C1D-BFF1-DDCF1C1BE16E}" destId="{02F62AD9-1159-4CDA-9331-744297BFF086}" srcOrd="1" destOrd="0" presId="urn:microsoft.com/office/officeart/2005/8/layout/orgChart1"/>
    <dgm:cxn modelId="{9E3FA1D9-5FAA-42DF-93B2-12F4EAE51D28}" type="presParOf" srcId="{4024AB4D-8CDE-4C1D-BFF1-DDCF1C1BE16E}" destId="{78387474-5512-4CB0-A76B-E954EDC4A97B}" srcOrd="2" destOrd="0" presId="urn:microsoft.com/office/officeart/2005/8/layout/orgChart1"/>
    <dgm:cxn modelId="{18DEA321-9826-4401-8567-18C7D7FD1B6F}" type="presParOf" srcId="{68239151-F149-4192-B963-F3830D8A75A9}" destId="{C5BB3A9F-50C8-4C60-90F5-CD62CE1A2094}" srcOrd="4" destOrd="0" presId="urn:microsoft.com/office/officeart/2005/8/layout/orgChart1"/>
    <dgm:cxn modelId="{FEEC15C4-663B-419B-A987-B4E4D4034C89}" type="presParOf" srcId="{68239151-F149-4192-B963-F3830D8A75A9}" destId="{22354CFC-3391-4967-80BC-873F2E7AF41A}" srcOrd="5" destOrd="0" presId="urn:microsoft.com/office/officeart/2005/8/layout/orgChart1"/>
    <dgm:cxn modelId="{85D395AC-56E7-41FA-82B2-CB63CB50E54E}" type="presParOf" srcId="{22354CFC-3391-4967-80BC-873F2E7AF41A}" destId="{4810383E-59D6-4A22-81FC-E01AF64FE210}" srcOrd="0" destOrd="0" presId="urn:microsoft.com/office/officeart/2005/8/layout/orgChart1"/>
    <dgm:cxn modelId="{6D09F8DE-84E6-49A9-BEF8-7637D8C8B79C}" type="presParOf" srcId="{4810383E-59D6-4A22-81FC-E01AF64FE210}" destId="{DC064B4F-78C2-4676-A75B-36FCE00608C4}" srcOrd="0" destOrd="0" presId="urn:microsoft.com/office/officeart/2005/8/layout/orgChart1"/>
    <dgm:cxn modelId="{38F70473-3023-4066-84E7-A411E201CE6A}" type="presParOf" srcId="{4810383E-59D6-4A22-81FC-E01AF64FE210}" destId="{75916845-26EB-41A3-84EB-44612031985D}" srcOrd="1" destOrd="0" presId="urn:microsoft.com/office/officeart/2005/8/layout/orgChart1"/>
    <dgm:cxn modelId="{675CF92E-79E6-4584-9F1A-64A84FC8133C}" type="presParOf" srcId="{22354CFC-3391-4967-80BC-873F2E7AF41A}" destId="{24984FC0-CD05-4CD1-9DC7-75477B1049AC}" srcOrd="1" destOrd="0" presId="urn:microsoft.com/office/officeart/2005/8/layout/orgChart1"/>
    <dgm:cxn modelId="{59D37602-2A02-45EB-9DE2-BF0F8A8EE244}" type="presParOf" srcId="{22354CFC-3391-4967-80BC-873F2E7AF41A}" destId="{4530E805-4EFC-4826-950C-C1B21DEEFECE}" srcOrd="2" destOrd="0" presId="urn:microsoft.com/office/officeart/2005/8/layout/orgChart1"/>
    <dgm:cxn modelId="{8C66DA8B-5BBF-47AC-A656-30997DCD97B8}" type="presParOf" srcId="{76F07F60-C537-4DE0-966B-2256C87303C2}" destId="{F0D52D6A-9E67-489A-945B-FC2ED91CDB0C}" srcOrd="2" destOrd="0" presId="urn:microsoft.com/office/officeart/2005/8/layout/orgChart1"/>
    <dgm:cxn modelId="{AAAB0AC8-98EE-4B31-B441-F7AE80E6A9E1}" type="presParOf" srcId="{DB881A0A-834A-4118-A983-2F9C97B2D2FC}" destId="{1CD02ED8-A754-4911-B318-EAD8DAAEC5D6}" srcOrd="2" destOrd="0" presId="urn:microsoft.com/office/officeart/2005/8/layout/orgChart1"/>
    <dgm:cxn modelId="{44F437A2-A2DC-4D2A-B7C9-84BBBD2453D7}" type="presParOf" srcId="{DB881A0A-834A-4118-A983-2F9C97B2D2FC}" destId="{4FFAEC1E-6BBB-4C61-8FE2-34BE7C1DD364}" srcOrd="3" destOrd="0" presId="urn:microsoft.com/office/officeart/2005/8/layout/orgChart1"/>
    <dgm:cxn modelId="{E20DBD2D-9291-4B07-B0FE-4F8B31D49F31}" type="presParOf" srcId="{4FFAEC1E-6BBB-4C61-8FE2-34BE7C1DD364}" destId="{98471923-3F2E-4DBF-A6F5-09904CED5FA0}" srcOrd="0" destOrd="0" presId="urn:microsoft.com/office/officeart/2005/8/layout/orgChart1"/>
    <dgm:cxn modelId="{62C4CC94-EFA2-4C12-92A6-0E9675215C8B}" type="presParOf" srcId="{98471923-3F2E-4DBF-A6F5-09904CED5FA0}" destId="{4B97123C-3592-46DA-AE58-8DA345FFF76A}" srcOrd="0" destOrd="0" presId="urn:microsoft.com/office/officeart/2005/8/layout/orgChart1"/>
    <dgm:cxn modelId="{69F6CBEA-4BB9-42FB-8DD5-747B4FB76A5C}" type="presParOf" srcId="{98471923-3F2E-4DBF-A6F5-09904CED5FA0}" destId="{7E547D15-A970-4159-817C-F99E6BE16966}" srcOrd="1" destOrd="0" presId="urn:microsoft.com/office/officeart/2005/8/layout/orgChart1"/>
    <dgm:cxn modelId="{E829B455-15C4-4690-9E71-586EEB6B79F9}" type="presParOf" srcId="{4FFAEC1E-6BBB-4C61-8FE2-34BE7C1DD364}" destId="{C8350644-8236-43A3-93B2-F720ADC9452C}" srcOrd="1" destOrd="0" presId="urn:microsoft.com/office/officeart/2005/8/layout/orgChart1"/>
    <dgm:cxn modelId="{3976F540-0922-4B03-A746-6941B80B27A5}" type="presParOf" srcId="{C8350644-8236-43A3-93B2-F720ADC9452C}" destId="{E5030E7D-4115-4C7A-8D18-D72032BD9A47}" srcOrd="0" destOrd="0" presId="urn:microsoft.com/office/officeart/2005/8/layout/orgChart1"/>
    <dgm:cxn modelId="{F37B2AAF-7BB3-4300-A9B2-F1DD0E6FD80B}" type="presParOf" srcId="{C8350644-8236-43A3-93B2-F720ADC9452C}" destId="{C933F3AE-3423-46A1-AFDC-080A98324958}" srcOrd="1" destOrd="0" presId="urn:microsoft.com/office/officeart/2005/8/layout/orgChart1"/>
    <dgm:cxn modelId="{0B99DFA7-3B9E-440D-AEBC-FED90CC43934}" type="presParOf" srcId="{C933F3AE-3423-46A1-AFDC-080A98324958}" destId="{7738C40E-8F0A-4283-B765-1E90804CDE5E}" srcOrd="0" destOrd="0" presId="urn:microsoft.com/office/officeart/2005/8/layout/orgChart1"/>
    <dgm:cxn modelId="{7A645E3E-E28D-4095-91B9-A0E047BEDAD5}" type="presParOf" srcId="{7738C40E-8F0A-4283-B765-1E90804CDE5E}" destId="{F9B94008-7688-4674-9526-831CD6FCD369}" srcOrd="0" destOrd="0" presId="urn:microsoft.com/office/officeart/2005/8/layout/orgChart1"/>
    <dgm:cxn modelId="{CF3EF11C-EDAE-492D-B976-D3A66369A942}" type="presParOf" srcId="{7738C40E-8F0A-4283-B765-1E90804CDE5E}" destId="{AC4C53E8-4E3E-4FF7-A719-8F4011795E5D}" srcOrd="1" destOrd="0" presId="urn:microsoft.com/office/officeart/2005/8/layout/orgChart1"/>
    <dgm:cxn modelId="{4F6A4274-B43D-427A-9975-2DE47E8F5913}" type="presParOf" srcId="{C933F3AE-3423-46A1-AFDC-080A98324958}" destId="{E19DD6D8-2F84-4F42-86AC-C0723C4F21D2}" srcOrd="1" destOrd="0" presId="urn:microsoft.com/office/officeart/2005/8/layout/orgChart1"/>
    <dgm:cxn modelId="{1B62D8AB-86C4-44DB-9E71-39DE0B55E32C}" type="presParOf" srcId="{E19DD6D8-2F84-4F42-86AC-C0723C4F21D2}" destId="{9F39CED8-7BDE-4D95-A9AA-0B54D6C813F2}" srcOrd="0" destOrd="0" presId="urn:microsoft.com/office/officeart/2005/8/layout/orgChart1"/>
    <dgm:cxn modelId="{FD049A1C-39A6-49D3-9A03-06C739BDC912}" type="presParOf" srcId="{E19DD6D8-2F84-4F42-86AC-C0723C4F21D2}" destId="{33182F24-D8C9-4F47-BF74-A12F1130E287}" srcOrd="1" destOrd="0" presId="urn:microsoft.com/office/officeart/2005/8/layout/orgChart1"/>
    <dgm:cxn modelId="{A0EED29E-B343-44E1-8357-5A2D515CFD42}" type="presParOf" srcId="{33182F24-D8C9-4F47-BF74-A12F1130E287}" destId="{E3224DD9-0AB5-480F-AF4F-0645D5CA5B46}" srcOrd="0" destOrd="0" presId="urn:microsoft.com/office/officeart/2005/8/layout/orgChart1"/>
    <dgm:cxn modelId="{35F678DF-C5D0-44ED-9732-26F27F26B8C0}" type="presParOf" srcId="{E3224DD9-0AB5-480F-AF4F-0645D5CA5B46}" destId="{146A292E-1113-45D9-816A-75918F486939}" srcOrd="0" destOrd="0" presId="urn:microsoft.com/office/officeart/2005/8/layout/orgChart1"/>
    <dgm:cxn modelId="{CB6B176C-81AF-421F-9F68-E5A0C8B6023B}" type="presParOf" srcId="{E3224DD9-0AB5-480F-AF4F-0645D5CA5B46}" destId="{F306D5B1-0894-4491-AC95-8A66346EE641}" srcOrd="1" destOrd="0" presId="urn:microsoft.com/office/officeart/2005/8/layout/orgChart1"/>
    <dgm:cxn modelId="{BB6131A6-4907-4126-B793-A9CD4B2CB616}" type="presParOf" srcId="{33182F24-D8C9-4F47-BF74-A12F1130E287}" destId="{E0584F39-16DD-4BBA-AF24-219187138D1E}" srcOrd="1" destOrd="0" presId="urn:microsoft.com/office/officeart/2005/8/layout/orgChart1"/>
    <dgm:cxn modelId="{ACC58FCC-C1FF-4209-8C51-22C8607FFD89}" type="presParOf" srcId="{33182F24-D8C9-4F47-BF74-A12F1130E287}" destId="{45EFE378-A954-4985-A3EA-18F273B5A38D}" srcOrd="2" destOrd="0" presId="urn:microsoft.com/office/officeart/2005/8/layout/orgChart1"/>
    <dgm:cxn modelId="{B425D31A-3ADF-4774-A31C-C01FFFEA04AB}" type="presParOf" srcId="{E19DD6D8-2F84-4F42-86AC-C0723C4F21D2}" destId="{85925A3E-31D9-4ABD-A799-9FBBC68EB857}" srcOrd="2" destOrd="0" presId="urn:microsoft.com/office/officeart/2005/8/layout/orgChart1"/>
    <dgm:cxn modelId="{D3BCCEFB-48BE-4CD7-B192-4B614E52A9E8}" type="presParOf" srcId="{E19DD6D8-2F84-4F42-86AC-C0723C4F21D2}" destId="{ABCD06AC-9D9E-4A64-AFA1-79365975D607}" srcOrd="3" destOrd="0" presId="urn:microsoft.com/office/officeart/2005/8/layout/orgChart1"/>
    <dgm:cxn modelId="{C86DA1C5-E658-4983-9BE6-369686821E0F}" type="presParOf" srcId="{ABCD06AC-9D9E-4A64-AFA1-79365975D607}" destId="{CE97336D-EFB1-40F7-B5F3-BA6A854765CC}" srcOrd="0" destOrd="0" presId="urn:microsoft.com/office/officeart/2005/8/layout/orgChart1"/>
    <dgm:cxn modelId="{7CEEE8AB-936A-4F04-9260-CF4D75F5D5BC}" type="presParOf" srcId="{CE97336D-EFB1-40F7-B5F3-BA6A854765CC}" destId="{E1D5D801-52EF-4406-BE0A-1D1CAF82387C}" srcOrd="0" destOrd="0" presId="urn:microsoft.com/office/officeart/2005/8/layout/orgChart1"/>
    <dgm:cxn modelId="{A51CD826-B3A0-4BB6-AEAA-89818E7D6A6E}" type="presParOf" srcId="{CE97336D-EFB1-40F7-B5F3-BA6A854765CC}" destId="{809BF893-6E3D-48B5-8774-E32966F6C25E}" srcOrd="1" destOrd="0" presId="urn:microsoft.com/office/officeart/2005/8/layout/orgChart1"/>
    <dgm:cxn modelId="{BED87F97-D3DF-4606-BBFE-7FA9E242B422}" type="presParOf" srcId="{ABCD06AC-9D9E-4A64-AFA1-79365975D607}" destId="{E8F0FAB1-DB7D-4842-B722-4B30C3F0E038}" srcOrd="1" destOrd="0" presId="urn:microsoft.com/office/officeart/2005/8/layout/orgChart1"/>
    <dgm:cxn modelId="{D8E9AAA2-00BD-427F-BB54-837DCAB988AD}" type="presParOf" srcId="{ABCD06AC-9D9E-4A64-AFA1-79365975D607}" destId="{8BFCD8C3-2197-4B19-A7A5-C2E7F600A7F8}" srcOrd="2" destOrd="0" presId="urn:microsoft.com/office/officeart/2005/8/layout/orgChart1"/>
    <dgm:cxn modelId="{24BC434C-C7C5-4D7E-B9EA-F62F8F43E65D}" type="presParOf" srcId="{E19DD6D8-2F84-4F42-86AC-C0723C4F21D2}" destId="{A7672F93-67A9-4DCA-9A6A-AE926396C0B6}" srcOrd="4" destOrd="0" presId="urn:microsoft.com/office/officeart/2005/8/layout/orgChart1"/>
    <dgm:cxn modelId="{58D46F75-AC8A-4AAC-A35E-93A78CD6DBA2}" type="presParOf" srcId="{E19DD6D8-2F84-4F42-86AC-C0723C4F21D2}" destId="{F9356327-5B1A-4A2A-8517-99D5F3506E2B}" srcOrd="5" destOrd="0" presId="urn:microsoft.com/office/officeart/2005/8/layout/orgChart1"/>
    <dgm:cxn modelId="{2AD8F814-2862-40B2-89FD-819C8E1EABA3}" type="presParOf" srcId="{F9356327-5B1A-4A2A-8517-99D5F3506E2B}" destId="{4FF7E7E1-0678-4290-9E54-7C8C60FD2F66}" srcOrd="0" destOrd="0" presId="urn:microsoft.com/office/officeart/2005/8/layout/orgChart1"/>
    <dgm:cxn modelId="{38F208A5-0619-4D4B-928B-E9694F27E0DC}" type="presParOf" srcId="{4FF7E7E1-0678-4290-9E54-7C8C60FD2F66}" destId="{ACB4215C-4674-4FA6-9BEC-78F64F0F33D5}" srcOrd="0" destOrd="0" presId="urn:microsoft.com/office/officeart/2005/8/layout/orgChart1"/>
    <dgm:cxn modelId="{CB80C709-CABE-45C7-B7CC-004FC56B9D30}" type="presParOf" srcId="{4FF7E7E1-0678-4290-9E54-7C8C60FD2F66}" destId="{4F809E52-7D28-4809-88C6-5195A6EEAF5A}" srcOrd="1" destOrd="0" presId="urn:microsoft.com/office/officeart/2005/8/layout/orgChart1"/>
    <dgm:cxn modelId="{1F395FA1-B113-4C17-BBB2-A40213D56DFF}" type="presParOf" srcId="{F9356327-5B1A-4A2A-8517-99D5F3506E2B}" destId="{DBE2AAA9-FB86-4C37-BC9D-DA06843C50CA}" srcOrd="1" destOrd="0" presId="urn:microsoft.com/office/officeart/2005/8/layout/orgChart1"/>
    <dgm:cxn modelId="{FAB901F3-E375-4AC8-A375-550728427D9D}" type="presParOf" srcId="{F9356327-5B1A-4A2A-8517-99D5F3506E2B}" destId="{9C8C9AC8-A4F4-45DB-809D-D794650A87DB}" srcOrd="2" destOrd="0" presId="urn:microsoft.com/office/officeart/2005/8/layout/orgChart1"/>
    <dgm:cxn modelId="{2ACC8A50-BC55-4306-BE03-5FA3F3E0122B}" type="presParOf" srcId="{E19DD6D8-2F84-4F42-86AC-C0723C4F21D2}" destId="{0295C4CC-3213-47AD-B870-C13F030C48F0}" srcOrd="6" destOrd="0" presId="urn:microsoft.com/office/officeart/2005/8/layout/orgChart1"/>
    <dgm:cxn modelId="{35995ABA-3F2E-4EC4-AB10-D574E3365FF3}" type="presParOf" srcId="{E19DD6D8-2F84-4F42-86AC-C0723C4F21D2}" destId="{5F2B40F0-9F8E-40A0-89A6-7DA573ECB1BE}" srcOrd="7" destOrd="0" presId="urn:microsoft.com/office/officeart/2005/8/layout/orgChart1"/>
    <dgm:cxn modelId="{E4E65D18-6D41-4141-A31C-B1018AA30778}" type="presParOf" srcId="{5F2B40F0-9F8E-40A0-89A6-7DA573ECB1BE}" destId="{8BF0DA5B-4CBC-47FE-85BE-AEF17B92B32C}" srcOrd="0" destOrd="0" presId="urn:microsoft.com/office/officeart/2005/8/layout/orgChart1"/>
    <dgm:cxn modelId="{BB801FC2-6841-4E66-AD0A-1DD95A4F1C52}" type="presParOf" srcId="{8BF0DA5B-4CBC-47FE-85BE-AEF17B92B32C}" destId="{6D6AA1A0-F53E-46CF-A030-486D0590226E}" srcOrd="0" destOrd="0" presId="urn:microsoft.com/office/officeart/2005/8/layout/orgChart1"/>
    <dgm:cxn modelId="{4F672249-94FB-438B-8482-6847EE23F040}" type="presParOf" srcId="{8BF0DA5B-4CBC-47FE-85BE-AEF17B92B32C}" destId="{4C641B19-5F16-4EE4-AE46-D03A75CF8E15}" srcOrd="1" destOrd="0" presId="urn:microsoft.com/office/officeart/2005/8/layout/orgChart1"/>
    <dgm:cxn modelId="{82F237EE-E875-4639-9BBC-E8EB895738A0}" type="presParOf" srcId="{5F2B40F0-9F8E-40A0-89A6-7DA573ECB1BE}" destId="{374BEE5F-05CD-4976-B5CB-041E7D75A549}" srcOrd="1" destOrd="0" presId="urn:microsoft.com/office/officeart/2005/8/layout/orgChart1"/>
    <dgm:cxn modelId="{4D347BFD-63AD-4F63-B0B3-C4E3351409A6}" type="presParOf" srcId="{5F2B40F0-9F8E-40A0-89A6-7DA573ECB1BE}" destId="{DBDB7844-B814-48A3-964A-9C3A554B5CA7}" srcOrd="2" destOrd="0" presId="urn:microsoft.com/office/officeart/2005/8/layout/orgChart1"/>
    <dgm:cxn modelId="{CEA35B35-60A5-43FC-9885-2F4D65E3B93A}" type="presParOf" srcId="{C933F3AE-3423-46A1-AFDC-080A98324958}" destId="{79433AE8-2BD2-47E4-95BF-85D8929BCF2C}" srcOrd="2" destOrd="0" presId="urn:microsoft.com/office/officeart/2005/8/layout/orgChart1"/>
    <dgm:cxn modelId="{AB8F6285-F8C8-40F0-8376-36BD857E0AB2}" type="presParOf" srcId="{C8350644-8236-43A3-93B2-F720ADC9452C}" destId="{C97DC791-B9FA-406A-8563-5459BE0A11EB}" srcOrd="2" destOrd="0" presId="urn:microsoft.com/office/officeart/2005/8/layout/orgChart1"/>
    <dgm:cxn modelId="{EB9E43A5-F6C2-4E9D-9CB8-9D2D7C6F0D0B}" type="presParOf" srcId="{C8350644-8236-43A3-93B2-F720ADC9452C}" destId="{8924138E-C143-4872-AB87-5BA9109C19A4}" srcOrd="3" destOrd="0" presId="urn:microsoft.com/office/officeart/2005/8/layout/orgChart1"/>
    <dgm:cxn modelId="{23E5C062-4914-4C41-880E-506B19BA8C1A}" type="presParOf" srcId="{8924138E-C143-4872-AB87-5BA9109C19A4}" destId="{A6615FFE-CA71-4857-9557-EE251F83F2D8}" srcOrd="0" destOrd="0" presId="urn:microsoft.com/office/officeart/2005/8/layout/orgChart1"/>
    <dgm:cxn modelId="{E8F7D1E6-BE43-408A-9234-42530246C91A}" type="presParOf" srcId="{A6615FFE-CA71-4857-9557-EE251F83F2D8}" destId="{C9AEC42B-B810-42E6-A32E-073655A5C335}" srcOrd="0" destOrd="0" presId="urn:microsoft.com/office/officeart/2005/8/layout/orgChart1"/>
    <dgm:cxn modelId="{A996DFEC-6109-4C13-B61F-102E54C2C2E5}" type="presParOf" srcId="{A6615FFE-CA71-4857-9557-EE251F83F2D8}" destId="{20161FA2-07E7-4533-A3E9-5EC401B0FC46}" srcOrd="1" destOrd="0" presId="urn:microsoft.com/office/officeart/2005/8/layout/orgChart1"/>
    <dgm:cxn modelId="{5392A533-A857-4CFA-8C7F-036A8F104223}" type="presParOf" srcId="{8924138E-C143-4872-AB87-5BA9109C19A4}" destId="{EE07772B-A823-4B7D-83F4-2D84ED9887A9}" srcOrd="1" destOrd="0" presId="urn:microsoft.com/office/officeart/2005/8/layout/orgChart1"/>
    <dgm:cxn modelId="{CCBF0588-BEB1-4ABB-8EBD-4E0C6DC0143B}" type="presParOf" srcId="{EE07772B-A823-4B7D-83F4-2D84ED9887A9}" destId="{11A79C68-CCAE-483D-AE8C-EB2D0D438379}" srcOrd="0" destOrd="0" presId="urn:microsoft.com/office/officeart/2005/8/layout/orgChart1"/>
    <dgm:cxn modelId="{3A1A774A-8BC8-478A-BA4F-8027E9BB42B9}" type="presParOf" srcId="{EE07772B-A823-4B7D-83F4-2D84ED9887A9}" destId="{E4E70FCB-988D-471C-8C9B-EFBE81FE003A}" srcOrd="1" destOrd="0" presId="urn:microsoft.com/office/officeart/2005/8/layout/orgChart1"/>
    <dgm:cxn modelId="{3E3195D0-9407-40DB-A773-C92EF1400733}" type="presParOf" srcId="{E4E70FCB-988D-471C-8C9B-EFBE81FE003A}" destId="{BAA63C6F-8DE5-41EA-8B3F-F1C42093E31E}" srcOrd="0" destOrd="0" presId="urn:microsoft.com/office/officeart/2005/8/layout/orgChart1"/>
    <dgm:cxn modelId="{113156C7-03D4-4989-9F86-5B094A92806E}" type="presParOf" srcId="{BAA63C6F-8DE5-41EA-8B3F-F1C42093E31E}" destId="{3379F1D5-8EB0-4B1C-8C9C-51C3C652E8D7}" srcOrd="0" destOrd="0" presId="urn:microsoft.com/office/officeart/2005/8/layout/orgChart1"/>
    <dgm:cxn modelId="{0E5E63A6-E0A2-403B-B01C-5A8520B3ACA4}" type="presParOf" srcId="{BAA63C6F-8DE5-41EA-8B3F-F1C42093E31E}" destId="{8E0C876D-6E8A-4583-AF44-41C46EDFDF51}" srcOrd="1" destOrd="0" presId="urn:microsoft.com/office/officeart/2005/8/layout/orgChart1"/>
    <dgm:cxn modelId="{B5C5F689-2BD8-479E-98E3-D679E03D9CCE}" type="presParOf" srcId="{E4E70FCB-988D-471C-8C9B-EFBE81FE003A}" destId="{14467640-F646-442E-B1DA-D73152CA106C}" srcOrd="1" destOrd="0" presId="urn:microsoft.com/office/officeart/2005/8/layout/orgChart1"/>
    <dgm:cxn modelId="{57F34BA5-88C4-4BD9-A912-708E1BB0AB67}" type="presParOf" srcId="{14467640-F646-442E-B1DA-D73152CA106C}" destId="{22E489CD-5378-4607-AEAD-D9A4F1BBF48B}" srcOrd="0" destOrd="0" presId="urn:microsoft.com/office/officeart/2005/8/layout/orgChart1"/>
    <dgm:cxn modelId="{348B3061-E829-48C1-B12C-98ED277D9873}" type="presParOf" srcId="{14467640-F646-442E-B1DA-D73152CA106C}" destId="{099F4814-39F4-4E51-8930-6265F941F391}" srcOrd="1" destOrd="0" presId="urn:microsoft.com/office/officeart/2005/8/layout/orgChart1"/>
    <dgm:cxn modelId="{D19C8122-8E26-4309-B799-0B2082982396}" type="presParOf" srcId="{099F4814-39F4-4E51-8930-6265F941F391}" destId="{2BA2073B-CCFD-48CA-938B-E146B930BF61}" srcOrd="0" destOrd="0" presId="urn:microsoft.com/office/officeart/2005/8/layout/orgChart1"/>
    <dgm:cxn modelId="{3EC485E7-21C1-4B23-9298-6961FAD3D35F}" type="presParOf" srcId="{2BA2073B-CCFD-48CA-938B-E146B930BF61}" destId="{CF747C84-17DE-45CC-9EB8-D60FD27745B8}" srcOrd="0" destOrd="0" presId="urn:microsoft.com/office/officeart/2005/8/layout/orgChart1"/>
    <dgm:cxn modelId="{EA789FEE-7BC1-4D1C-B616-204623BEC1A4}" type="presParOf" srcId="{2BA2073B-CCFD-48CA-938B-E146B930BF61}" destId="{6819F99D-4952-4B64-8D72-52319247BE12}" srcOrd="1" destOrd="0" presId="urn:microsoft.com/office/officeart/2005/8/layout/orgChart1"/>
    <dgm:cxn modelId="{A4C8CDCB-61C7-42B0-A1B6-AA6929D3F050}" type="presParOf" srcId="{099F4814-39F4-4E51-8930-6265F941F391}" destId="{3D419EBB-1C05-4F15-B04E-9747131CF1E9}" srcOrd="1" destOrd="0" presId="urn:microsoft.com/office/officeart/2005/8/layout/orgChart1"/>
    <dgm:cxn modelId="{17F4E84F-7241-4FB4-B0E4-4C6EB1D824D0}" type="presParOf" srcId="{099F4814-39F4-4E51-8930-6265F941F391}" destId="{E6DD84BD-4431-4844-AE37-CBF7AD4CE79D}" srcOrd="2" destOrd="0" presId="urn:microsoft.com/office/officeart/2005/8/layout/orgChart1"/>
    <dgm:cxn modelId="{3C636E64-B19C-4F22-AADA-00C13759B1D7}" type="presParOf" srcId="{14467640-F646-442E-B1DA-D73152CA106C}" destId="{E1718B7D-6EA6-4A1E-85EE-37688BD8C152}" srcOrd="2" destOrd="0" presId="urn:microsoft.com/office/officeart/2005/8/layout/orgChart1"/>
    <dgm:cxn modelId="{00CD2144-29EF-47F9-9A77-67B531B6F06C}" type="presParOf" srcId="{14467640-F646-442E-B1DA-D73152CA106C}" destId="{AE17A49F-BBD9-4BDE-BE5D-C2404C815C22}" srcOrd="3" destOrd="0" presId="urn:microsoft.com/office/officeart/2005/8/layout/orgChart1"/>
    <dgm:cxn modelId="{9E5CC74D-0B66-4BD1-AF29-FC9BC201B68C}" type="presParOf" srcId="{AE17A49F-BBD9-4BDE-BE5D-C2404C815C22}" destId="{5A7445E6-9E77-4AE5-B26F-3C72925AA458}" srcOrd="0" destOrd="0" presId="urn:microsoft.com/office/officeart/2005/8/layout/orgChart1"/>
    <dgm:cxn modelId="{405E8A63-0D81-440A-9699-C5769E081104}" type="presParOf" srcId="{5A7445E6-9E77-4AE5-B26F-3C72925AA458}" destId="{1C704A97-A727-490B-A649-15A4D450AF7F}" srcOrd="0" destOrd="0" presId="urn:microsoft.com/office/officeart/2005/8/layout/orgChart1"/>
    <dgm:cxn modelId="{4C2CBA89-49EE-4138-AFA7-E2886955AA92}" type="presParOf" srcId="{5A7445E6-9E77-4AE5-B26F-3C72925AA458}" destId="{A08FEA03-75FA-4ACF-A998-32CEDA8E43DC}" srcOrd="1" destOrd="0" presId="urn:microsoft.com/office/officeart/2005/8/layout/orgChart1"/>
    <dgm:cxn modelId="{D40C81A7-2B00-4CAA-8CD9-7664A34326FD}" type="presParOf" srcId="{AE17A49F-BBD9-4BDE-BE5D-C2404C815C22}" destId="{7742E5EA-544F-465E-8256-02C8E3422956}" srcOrd="1" destOrd="0" presId="urn:microsoft.com/office/officeart/2005/8/layout/orgChart1"/>
    <dgm:cxn modelId="{D6C29933-6395-4408-BCCB-7BAF495D76D2}" type="presParOf" srcId="{AE17A49F-BBD9-4BDE-BE5D-C2404C815C22}" destId="{C9763D0B-59EC-4F6A-ADAA-385362C0EF89}" srcOrd="2" destOrd="0" presId="urn:microsoft.com/office/officeart/2005/8/layout/orgChart1"/>
    <dgm:cxn modelId="{33C602E6-44CC-4815-8B42-02901B9F3DDC}" type="presParOf" srcId="{14467640-F646-442E-B1DA-D73152CA106C}" destId="{1E72FE5C-6335-41A9-BC18-A35A242DEB50}" srcOrd="4" destOrd="0" presId="urn:microsoft.com/office/officeart/2005/8/layout/orgChart1"/>
    <dgm:cxn modelId="{F7468083-3678-446B-ACEA-A74DCB520B0B}" type="presParOf" srcId="{14467640-F646-442E-B1DA-D73152CA106C}" destId="{54CDE377-571C-44C7-8A33-4145F3478AA4}" srcOrd="5" destOrd="0" presId="urn:microsoft.com/office/officeart/2005/8/layout/orgChart1"/>
    <dgm:cxn modelId="{6149164D-F08A-46F4-A588-A5C0FCAE077D}" type="presParOf" srcId="{54CDE377-571C-44C7-8A33-4145F3478AA4}" destId="{63C921FA-4649-4DCF-8784-C345FAE3587D}" srcOrd="0" destOrd="0" presId="urn:microsoft.com/office/officeart/2005/8/layout/orgChart1"/>
    <dgm:cxn modelId="{65A12E78-DE06-4216-A93F-832746343A14}" type="presParOf" srcId="{63C921FA-4649-4DCF-8784-C345FAE3587D}" destId="{2C3C2119-E620-40C3-BB83-F5136207E506}" srcOrd="0" destOrd="0" presId="urn:microsoft.com/office/officeart/2005/8/layout/orgChart1"/>
    <dgm:cxn modelId="{9CC65932-8041-4E93-B23B-E5006451E735}" type="presParOf" srcId="{63C921FA-4649-4DCF-8784-C345FAE3587D}" destId="{589A9760-D359-4560-AC8D-69E49C65AF40}" srcOrd="1" destOrd="0" presId="urn:microsoft.com/office/officeart/2005/8/layout/orgChart1"/>
    <dgm:cxn modelId="{CF15C558-4E3C-462D-98D0-8319F155C234}" type="presParOf" srcId="{54CDE377-571C-44C7-8A33-4145F3478AA4}" destId="{20116D2D-CCEE-4104-841A-786DD041AE12}" srcOrd="1" destOrd="0" presId="urn:microsoft.com/office/officeart/2005/8/layout/orgChart1"/>
    <dgm:cxn modelId="{2BEBDB6B-9F06-447E-AA74-081F9017CAFB}" type="presParOf" srcId="{54CDE377-571C-44C7-8A33-4145F3478AA4}" destId="{9E6DF4C8-DCDA-4C6D-8754-C876B44C4D7C}" srcOrd="2" destOrd="0" presId="urn:microsoft.com/office/officeart/2005/8/layout/orgChart1"/>
    <dgm:cxn modelId="{5F79FC1B-AB43-45EE-9C2E-6AFB1FB4F929}" type="presParOf" srcId="{E4E70FCB-988D-471C-8C9B-EFBE81FE003A}" destId="{D749BB59-B426-4503-966D-AC74C43DE2C3}" srcOrd="2" destOrd="0" presId="urn:microsoft.com/office/officeart/2005/8/layout/orgChart1"/>
    <dgm:cxn modelId="{D657408D-58BD-4AD6-BE5E-6833D175703D}" type="presParOf" srcId="{EE07772B-A823-4B7D-83F4-2D84ED9887A9}" destId="{B1198B43-8EFD-4539-A139-71B563C7114A}" srcOrd="2" destOrd="0" presId="urn:microsoft.com/office/officeart/2005/8/layout/orgChart1"/>
    <dgm:cxn modelId="{F86B527D-5D3A-4ADC-9A1E-E615F8D348EE}" type="presParOf" srcId="{EE07772B-A823-4B7D-83F4-2D84ED9887A9}" destId="{AE0155F9-4ED1-4399-BEFC-B5617BE765E3}" srcOrd="3" destOrd="0" presId="urn:microsoft.com/office/officeart/2005/8/layout/orgChart1"/>
    <dgm:cxn modelId="{907C072D-50C1-4C14-95CA-6D42EDBD57F9}" type="presParOf" srcId="{AE0155F9-4ED1-4399-BEFC-B5617BE765E3}" destId="{8185C4D8-2930-40A1-AF0A-95DC688117BC}" srcOrd="0" destOrd="0" presId="urn:microsoft.com/office/officeart/2005/8/layout/orgChart1"/>
    <dgm:cxn modelId="{1BB66656-9DBE-4D9B-96C7-621C68A5BA2F}" type="presParOf" srcId="{8185C4D8-2930-40A1-AF0A-95DC688117BC}" destId="{A6D99D93-9D73-4BF6-A695-17FFA6E4A83C}" srcOrd="0" destOrd="0" presId="urn:microsoft.com/office/officeart/2005/8/layout/orgChart1"/>
    <dgm:cxn modelId="{270D4556-5EFD-4998-AFC3-916573013968}" type="presParOf" srcId="{8185C4D8-2930-40A1-AF0A-95DC688117BC}" destId="{1E42A096-F00C-42CE-AE44-A7654D8CF589}" srcOrd="1" destOrd="0" presId="urn:microsoft.com/office/officeart/2005/8/layout/orgChart1"/>
    <dgm:cxn modelId="{ED9AC4B9-872A-483D-B025-73728FE1536F}" type="presParOf" srcId="{AE0155F9-4ED1-4399-BEFC-B5617BE765E3}" destId="{0D9CF876-554E-4427-8E33-248460AB8F19}" srcOrd="1" destOrd="0" presId="urn:microsoft.com/office/officeart/2005/8/layout/orgChart1"/>
    <dgm:cxn modelId="{3212F825-B7D6-4B1B-BE86-A4515324C841}" type="presParOf" srcId="{AE0155F9-4ED1-4399-BEFC-B5617BE765E3}" destId="{D21519DE-479A-429B-A972-61DECC7BDEE6}" srcOrd="2" destOrd="0" presId="urn:microsoft.com/office/officeart/2005/8/layout/orgChart1"/>
    <dgm:cxn modelId="{AF34927B-59E5-4377-8AF6-8ED9622A2844}" type="presParOf" srcId="{EE07772B-A823-4B7D-83F4-2D84ED9887A9}" destId="{F22D63EB-9120-4DA0-999D-036BD5179C12}" srcOrd="4" destOrd="0" presId="urn:microsoft.com/office/officeart/2005/8/layout/orgChart1"/>
    <dgm:cxn modelId="{1FE5D79F-DE16-43E2-9574-100170DE955D}" type="presParOf" srcId="{EE07772B-A823-4B7D-83F4-2D84ED9887A9}" destId="{2BA113DC-DEE7-4FD3-9FBB-D8DB5D5DF09B}" srcOrd="5" destOrd="0" presId="urn:microsoft.com/office/officeart/2005/8/layout/orgChart1"/>
    <dgm:cxn modelId="{1C8E7276-1629-4039-8369-C6C0D0A69B7D}" type="presParOf" srcId="{2BA113DC-DEE7-4FD3-9FBB-D8DB5D5DF09B}" destId="{9321D810-8E30-424C-A818-21FE02D65581}" srcOrd="0" destOrd="0" presId="urn:microsoft.com/office/officeart/2005/8/layout/orgChart1"/>
    <dgm:cxn modelId="{A0ECAFFB-9842-45AF-B094-570D3AA31D67}" type="presParOf" srcId="{9321D810-8E30-424C-A818-21FE02D65581}" destId="{B2CE2CCC-4B20-4822-AF4E-B1688BA8E917}" srcOrd="0" destOrd="0" presId="urn:microsoft.com/office/officeart/2005/8/layout/orgChart1"/>
    <dgm:cxn modelId="{B1A6E668-D958-48EE-97CF-04112A10FEAD}" type="presParOf" srcId="{9321D810-8E30-424C-A818-21FE02D65581}" destId="{13C40A9C-5FC9-416B-9637-6820B59D894F}" srcOrd="1" destOrd="0" presId="urn:microsoft.com/office/officeart/2005/8/layout/orgChart1"/>
    <dgm:cxn modelId="{0FBD81A7-3F48-4C3F-88AF-FCB651D34AF9}" type="presParOf" srcId="{2BA113DC-DEE7-4FD3-9FBB-D8DB5D5DF09B}" destId="{07783E79-9197-4CA4-A65F-5BD09814E7F8}" srcOrd="1" destOrd="0" presId="urn:microsoft.com/office/officeart/2005/8/layout/orgChart1"/>
    <dgm:cxn modelId="{84A5F88C-0EF2-4B94-B24C-28C8F04FC7F3}" type="presParOf" srcId="{07783E79-9197-4CA4-A65F-5BD09814E7F8}" destId="{95E0AA30-0E1C-40F0-B598-FCE6BAB6836F}" srcOrd="0" destOrd="0" presId="urn:microsoft.com/office/officeart/2005/8/layout/orgChart1"/>
    <dgm:cxn modelId="{E493CFBA-6F95-44D7-BC8C-13444FBE86EE}" type="presParOf" srcId="{07783E79-9197-4CA4-A65F-5BD09814E7F8}" destId="{038AB914-BAE9-47CA-B7D8-E48097EAB46E}" srcOrd="1" destOrd="0" presId="urn:microsoft.com/office/officeart/2005/8/layout/orgChart1"/>
    <dgm:cxn modelId="{CA73C289-75AD-420E-9724-586000310B04}" type="presParOf" srcId="{038AB914-BAE9-47CA-B7D8-E48097EAB46E}" destId="{DDACCA70-0F0D-4619-B9D1-7F04CBFFE2D2}" srcOrd="0" destOrd="0" presId="urn:microsoft.com/office/officeart/2005/8/layout/orgChart1"/>
    <dgm:cxn modelId="{3805BD2B-C3C6-4290-8DCD-C42B060E68D1}" type="presParOf" srcId="{DDACCA70-0F0D-4619-B9D1-7F04CBFFE2D2}" destId="{0CF9B67D-7341-4EAA-A2DD-6691C5D4B7AD}" srcOrd="0" destOrd="0" presId="urn:microsoft.com/office/officeart/2005/8/layout/orgChart1"/>
    <dgm:cxn modelId="{D5CF7885-6EF7-4A6B-8BB8-3825FC6A00D6}" type="presParOf" srcId="{DDACCA70-0F0D-4619-B9D1-7F04CBFFE2D2}" destId="{A5DAFAE2-6443-45FF-8AC1-94F8F4848AF0}" srcOrd="1" destOrd="0" presId="urn:microsoft.com/office/officeart/2005/8/layout/orgChart1"/>
    <dgm:cxn modelId="{F4A08BE0-3048-456F-9422-41FBA2C97AFC}" type="presParOf" srcId="{038AB914-BAE9-47CA-B7D8-E48097EAB46E}" destId="{BDBEA17D-808D-4618-8B41-0E4F84157932}" srcOrd="1" destOrd="0" presId="urn:microsoft.com/office/officeart/2005/8/layout/orgChart1"/>
    <dgm:cxn modelId="{B38E6586-39AD-4C09-A2F7-8ECADFF62001}" type="presParOf" srcId="{038AB914-BAE9-47CA-B7D8-E48097EAB46E}" destId="{408676C4-4B16-46A9-B1F6-232A4ACDC7A0}" srcOrd="2" destOrd="0" presId="urn:microsoft.com/office/officeart/2005/8/layout/orgChart1"/>
    <dgm:cxn modelId="{C92F4B37-83D9-4835-A73B-7E760A5D1498}" type="presParOf" srcId="{2BA113DC-DEE7-4FD3-9FBB-D8DB5D5DF09B}" destId="{6418290B-31F8-44BB-8521-FE2F83C82D02}" srcOrd="2" destOrd="0" presId="urn:microsoft.com/office/officeart/2005/8/layout/orgChart1"/>
    <dgm:cxn modelId="{AF1E3802-4C0A-40AF-9AB1-ECE4AAAD683D}" type="presParOf" srcId="{EE07772B-A823-4B7D-83F4-2D84ED9887A9}" destId="{FDE659FB-5D98-413C-B09E-601353B0F4FC}" srcOrd="6" destOrd="0" presId="urn:microsoft.com/office/officeart/2005/8/layout/orgChart1"/>
    <dgm:cxn modelId="{D3B0F935-D9B3-4931-8362-A7F853A62D17}" type="presParOf" srcId="{EE07772B-A823-4B7D-83F4-2D84ED9887A9}" destId="{DE21CE01-332C-4D0B-9EAB-F8920877F9F3}" srcOrd="7" destOrd="0" presId="urn:microsoft.com/office/officeart/2005/8/layout/orgChart1"/>
    <dgm:cxn modelId="{7441CCC6-05D4-4CE4-A8D7-A2AB6E20A957}" type="presParOf" srcId="{DE21CE01-332C-4D0B-9EAB-F8920877F9F3}" destId="{22DCD1C0-2E32-43D7-8253-D8AAAFCB969B}" srcOrd="0" destOrd="0" presId="urn:microsoft.com/office/officeart/2005/8/layout/orgChart1"/>
    <dgm:cxn modelId="{F12D1208-C157-48E5-BA3E-0F165531FCCA}" type="presParOf" srcId="{22DCD1C0-2E32-43D7-8253-D8AAAFCB969B}" destId="{901C93CD-920B-45F1-BE46-B3C38D0C1968}" srcOrd="0" destOrd="0" presId="urn:microsoft.com/office/officeart/2005/8/layout/orgChart1"/>
    <dgm:cxn modelId="{B213937C-E525-4F4E-B733-8E5392828B09}" type="presParOf" srcId="{22DCD1C0-2E32-43D7-8253-D8AAAFCB969B}" destId="{B1E5D50F-6FB1-4989-A773-3FB2E90849FC}" srcOrd="1" destOrd="0" presId="urn:microsoft.com/office/officeart/2005/8/layout/orgChart1"/>
    <dgm:cxn modelId="{08F1B9C8-B8A2-49FB-8FB5-6AE57A09B945}" type="presParOf" srcId="{DE21CE01-332C-4D0B-9EAB-F8920877F9F3}" destId="{F65BAE06-152F-4CD5-80F3-546BC0B72EA8}" srcOrd="1" destOrd="0" presId="urn:microsoft.com/office/officeart/2005/8/layout/orgChart1"/>
    <dgm:cxn modelId="{F6BE2206-9E11-4BCD-AE85-0D47947B8659}" type="presParOf" srcId="{F65BAE06-152F-4CD5-80F3-546BC0B72EA8}" destId="{645E8DC2-31E4-4043-A23F-2FDF2DA44114}" srcOrd="0" destOrd="0" presId="urn:microsoft.com/office/officeart/2005/8/layout/orgChart1"/>
    <dgm:cxn modelId="{FD87C161-5142-43FD-9A59-0189D35CB2DE}" type="presParOf" srcId="{F65BAE06-152F-4CD5-80F3-546BC0B72EA8}" destId="{87393AC1-6E26-4EA7-8B62-9814047D1B55}" srcOrd="1" destOrd="0" presId="urn:microsoft.com/office/officeart/2005/8/layout/orgChart1"/>
    <dgm:cxn modelId="{F5601129-0FC9-4571-B7F9-4C8CDDB53593}" type="presParOf" srcId="{87393AC1-6E26-4EA7-8B62-9814047D1B55}" destId="{F9A92F26-7279-4E6B-A71F-7516FFA078CB}" srcOrd="0" destOrd="0" presId="urn:microsoft.com/office/officeart/2005/8/layout/orgChart1"/>
    <dgm:cxn modelId="{CBC2749A-E6BA-4A99-94F6-39A067390463}" type="presParOf" srcId="{F9A92F26-7279-4E6B-A71F-7516FFA078CB}" destId="{989EC002-F2BF-4DCB-A264-607559C4D5A0}" srcOrd="0" destOrd="0" presId="urn:microsoft.com/office/officeart/2005/8/layout/orgChart1"/>
    <dgm:cxn modelId="{6560FAC1-D031-4AE1-AEB7-491F9B90FC56}" type="presParOf" srcId="{F9A92F26-7279-4E6B-A71F-7516FFA078CB}" destId="{F60E4FA1-1F63-4046-A154-D25811605945}" srcOrd="1" destOrd="0" presId="urn:microsoft.com/office/officeart/2005/8/layout/orgChart1"/>
    <dgm:cxn modelId="{9193D76F-9295-4F26-8CBB-0AE3E364B18D}" type="presParOf" srcId="{87393AC1-6E26-4EA7-8B62-9814047D1B55}" destId="{EE92A9CF-04BF-4A8C-963F-7EC1C36936AF}" srcOrd="1" destOrd="0" presId="urn:microsoft.com/office/officeart/2005/8/layout/orgChart1"/>
    <dgm:cxn modelId="{7274BC70-3E06-4AC7-A10D-7C62915976F5}" type="presParOf" srcId="{87393AC1-6E26-4EA7-8B62-9814047D1B55}" destId="{AF90D869-4CC3-4C6B-B65C-456430B16EE8}" srcOrd="2" destOrd="0" presId="urn:microsoft.com/office/officeart/2005/8/layout/orgChart1"/>
    <dgm:cxn modelId="{37637F93-56AF-4F3A-85FF-3F9EBCD20C43}" type="presParOf" srcId="{F65BAE06-152F-4CD5-80F3-546BC0B72EA8}" destId="{6DB49266-BC30-4ED9-A37C-C490D60C2168}" srcOrd="2" destOrd="0" presId="urn:microsoft.com/office/officeart/2005/8/layout/orgChart1"/>
    <dgm:cxn modelId="{0B927F19-2201-4901-81C3-64E7981A1303}" type="presParOf" srcId="{F65BAE06-152F-4CD5-80F3-546BC0B72EA8}" destId="{9A55BF20-EEB7-409E-B789-A5EF83BC50CF}" srcOrd="3" destOrd="0" presId="urn:microsoft.com/office/officeart/2005/8/layout/orgChart1"/>
    <dgm:cxn modelId="{0141C7E2-2EAD-48C5-88E8-EA838285C791}" type="presParOf" srcId="{9A55BF20-EEB7-409E-B789-A5EF83BC50CF}" destId="{B00423F8-731D-4FD9-825C-1400E23ED5BB}" srcOrd="0" destOrd="0" presId="urn:microsoft.com/office/officeart/2005/8/layout/orgChart1"/>
    <dgm:cxn modelId="{2267E738-F275-4D6B-BF63-8D5F4238A6FB}" type="presParOf" srcId="{B00423F8-731D-4FD9-825C-1400E23ED5BB}" destId="{37E01992-E982-47AD-98EF-CBDEF0A64E6F}" srcOrd="0" destOrd="0" presId="urn:microsoft.com/office/officeart/2005/8/layout/orgChart1"/>
    <dgm:cxn modelId="{6451B28E-99CF-4692-B62B-AA310EAFDDC8}" type="presParOf" srcId="{B00423F8-731D-4FD9-825C-1400E23ED5BB}" destId="{D0A6BA50-5CC6-4176-9FBC-846E63B92A71}" srcOrd="1" destOrd="0" presId="urn:microsoft.com/office/officeart/2005/8/layout/orgChart1"/>
    <dgm:cxn modelId="{76090E0F-23F7-4771-BB09-78FC013D1A00}" type="presParOf" srcId="{9A55BF20-EEB7-409E-B789-A5EF83BC50CF}" destId="{8E818ADF-0931-48DC-B2D8-F5D74DA96D0F}" srcOrd="1" destOrd="0" presId="urn:microsoft.com/office/officeart/2005/8/layout/orgChart1"/>
    <dgm:cxn modelId="{F1F88D00-9D1C-49AA-B949-349C36728B45}" type="presParOf" srcId="{9A55BF20-EEB7-409E-B789-A5EF83BC50CF}" destId="{26A2643B-0F6C-4F96-9675-3D74F8607B27}" srcOrd="2" destOrd="0" presId="urn:microsoft.com/office/officeart/2005/8/layout/orgChart1"/>
    <dgm:cxn modelId="{B2FF1298-07D4-43B2-A9FC-307FA10C857F}" type="presParOf" srcId="{DE21CE01-332C-4D0B-9EAB-F8920877F9F3}" destId="{E66E47DA-D45D-41B1-BD7F-556EA7061AAF}" srcOrd="2" destOrd="0" presId="urn:microsoft.com/office/officeart/2005/8/layout/orgChart1"/>
    <dgm:cxn modelId="{126520FF-9805-4020-A713-8075C276B246}" type="presParOf" srcId="{EE07772B-A823-4B7D-83F4-2D84ED9887A9}" destId="{214B9FDD-FB60-4982-BF24-DAD0919A8ED9}" srcOrd="8" destOrd="0" presId="urn:microsoft.com/office/officeart/2005/8/layout/orgChart1"/>
    <dgm:cxn modelId="{C90814D0-429C-4A3E-A290-FDBDD131FBE2}" type="presParOf" srcId="{EE07772B-A823-4B7D-83F4-2D84ED9887A9}" destId="{433AB90A-BF18-40E2-B73B-19EB8C3F4A5F}" srcOrd="9" destOrd="0" presId="urn:microsoft.com/office/officeart/2005/8/layout/orgChart1"/>
    <dgm:cxn modelId="{9541AA77-5439-4B0F-9182-7F738A5DEF75}" type="presParOf" srcId="{433AB90A-BF18-40E2-B73B-19EB8C3F4A5F}" destId="{55434616-F8A5-4EB4-BE5E-10E005C755C6}" srcOrd="0" destOrd="0" presId="urn:microsoft.com/office/officeart/2005/8/layout/orgChart1"/>
    <dgm:cxn modelId="{AE970E19-57B5-4674-B70F-D122C19458D2}" type="presParOf" srcId="{55434616-F8A5-4EB4-BE5E-10E005C755C6}" destId="{235A3BC3-B12F-4132-A5E7-1B69D08A5AC4}" srcOrd="0" destOrd="0" presId="urn:microsoft.com/office/officeart/2005/8/layout/orgChart1"/>
    <dgm:cxn modelId="{D2D6DC20-B32C-4DAD-8349-7DD29088BB0E}" type="presParOf" srcId="{55434616-F8A5-4EB4-BE5E-10E005C755C6}" destId="{E524D8FC-4334-45E8-BC75-CB85DA736E51}" srcOrd="1" destOrd="0" presId="urn:microsoft.com/office/officeart/2005/8/layout/orgChart1"/>
    <dgm:cxn modelId="{4BBDF14E-B0F0-4774-B772-8F990A13B781}" type="presParOf" srcId="{433AB90A-BF18-40E2-B73B-19EB8C3F4A5F}" destId="{10C2B776-41F0-4818-8BB5-F677EDCA2A92}" srcOrd="1" destOrd="0" presId="urn:microsoft.com/office/officeart/2005/8/layout/orgChart1"/>
    <dgm:cxn modelId="{85ED95EC-A31B-427F-9CC3-A0798BB19ED9}" type="presParOf" srcId="{10C2B776-41F0-4818-8BB5-F677EDCA2A92}" destId="{F71709D7-31C0-446F-B180-0508A51E87B9}" srcOrd="0" destOrd="0" presId="urn:microsoft.com/office/officeart/2005/8/layout/orgChart1"/>
    <dgm:cxn modelId="{B677ED04-32CA-4971-9C1D-3922484D4C24}" type="presParOf" srcId="{10C2B776-41F0-4818-8BB5-F677EDCA2A92}" destId="{A469D6FE-8F0E-4EEB-BEE6-6B4DABC724C9}" srcOrd="1" destOrd="0" presId="urn:microsoft.com/office/officeart/2005/8/layout/orgChart1"/>
    <dgm:cxn modelId="{AB347DD6-1615-4D68-83D3-EC902D311962}" type="presParOf" srcId="{A469D6FE-8F0E-4EEB-BEE6-6B4DABC724C9}" destId="{E2763CEE-4372-4608-98CE-08A71FC2772E}" srcOrd="0" destOrd="0" presId="urn:microsoft.com/office/officeart/2005/8/layout/orgChart1"/>
    <dgm:cxn modelId="{23DFC71D-EDF3-42E3-95BC-49E878E99710}" type="presParOf" srcId="{E2763CEE-4372-4608-98CE-08A71FC2772E}" destId="{782CD1B3-3F10-4CF7-AB4B-4C0C2038BD29}" srcOrd="0" destOrd="0" presId="urn:microsoft.com/office/officeart/2005/8/layout/orgChart1"/>
    <dgm:cxn modelId="{7D35A7F3-EBE3-493C-B277-937AC2D0C385}" type="presParOf" srcId="{E2763CEE-4372-4608-98CE-08A71FC2772E}" destId="{AAA01C76-34D0-4BF5-9F2C-09F428CAAEDD}" srcOrd="1" destOrd="0" presId="urn:microsoft.com/office/officeart/2005/8/layout/orgChart1"/>
    <dgm:cxn modelId="{88720C45-BD46-45B4-B4C1-9FC0C1639A8B}" type="presParOf" srcId="{A469D6FE-8F0E-4EEB-BEE6-6B4DABC724C9}" destId="{815226A3-E43C-4C95-9396-65B8FAA5134A}" srcOrd="1" destOrd="0" presId="urn:microsoft.com/office/officeart/2005/8/layout/orgChart1"/>
    <dgm:cxn modelId="{AB423235-5126-4611-901D-E2926BD37597}" type="presParOf" srcId="{A469D6FE-8F0E-4EEB-BEE6-6B4DABC724C9}" destId="{58A59F30-2C2F-491C-83C3-64AE8FA0DAC2}" srcOrd="2" destOrd="0" presId="urn:microsoft.com/office/officeart/2005/8/layout/orgChart1"/>
    <dgm:cxn modelId="{BF9BD373-8E27-415F-9483-A2F23A213689}" type="presParOf" srcId="{10C2B776-41F0-4818-8BB5-F677EDCA2A92}" destId="{674AC057-297E-407A-80EB-D05D1868194D}" srcOrd="2" destOrd="0" presId="urn:microsoft.com/office/officeart/2005/8/layout/orgChart1"/>
    <dgm:cxn modelId="{8E9EF76C-FD94-45F5-B738-096308B6F701}" type="presParOf" srcId="{10C2B776-41F0-4818-8BB5-F677EDCA2A92}" destId="{1F26B4B8-AB26-459F-8785-9D91678DFE91}" srcOrd="3" destOrd="0" presId="urn:microsoft.com/office/officeart/2005/8/layout/orgChart1"/>
    <dgm:cxn modelId="{DC697285-C335-493D-BC86-D68DDDF06363}" type="presParOf" srcId="{1F26B4B8-AB26-459F-8785-9D91678DFE91}" destId="{9EF3A56E-7AFA-4163-8EA5-3ED1C854D8B5}" srcOrd="0" destOrd="0" presId="urn:microsoft.com/office/officeart/2005/8/layout/orgChart1"/>
    <dgm:cxn modelId="{574ED0E0-4E31-40E0-837F-383070656643}" type="presParOf" srcId="{9EF3A56E-7AFA-4163-8EA5-3ED1C854D8B5}" destId="{20B1241F-9A3B-4B45-872F-F8EC5DC55F54}" srcOrd="0" destOrd="0" presId="urn:microsoft.com/office/officeart/2005/8/layout/orgChart1"/>
    <dgm:cxn modelId="{189DAA35-C910-4511-866C-B5F372B9950A}" type="presParOf" srcId="{9EF3A56E-7AFA-4163-8EA5-3ED1C854D8B5}" destId="{04BC8734-0428-4954-9E2D-F8B47B5B41AA}" srcOrd="1" destOrd="0" presId="urn:microsoft.com/office/officeart/2005/8/layout/orgChart1"/>
    <dgm:cxn modelId="{B5B57B86-32F8-4C03-92A5-3383C5BFDE81}" type="presParOf" srcId="{1F26B4B8-AB26-459F-8785-9D91678DFE91}" destId="{09337C9A-BFAE-4C0E-A72C-AA064118014C}" srcOrd="1" destOrd="0" presId="urn:microsoft.com/office/officeart/2005/8/layout/orgChart1"/>
    <dgm:cxn modelId="{066E718A-11AE-48A5-A496-BFB736BAE4E2}" type="presParOf" srcId="{1F26B4B8-AB26-459F-8785-9D91678DFE91}" destId="{B9A0CAC7-24BD-494D-B19D-7FE029346E48}" srcOrd="2" destOrd="0" presId="urn:microsoft.com/office/officeart/2005/8/layout/orgChart1"/>
    <dgm:cxn modelId="{519120BB-59AF-4B4A-8414-1738381DFC8F}" type="presParOf" srcId="{10C2B776-41F0-4818-8BB5-F677EDCA2A92}" destId="{CA167FE2-40D5-4A50-A87D-A903CDB1F0BD}" srcOrd="4" destOrd="0" presId="urn:microsoft.com/office/officeart/2005/8/layout/orgChart1"/>
    <dgm:cxn modelId="{00FC5B29-1B09-48AA-A7C5-E473FAF2D4ED}" type="presParOf" srcId="{10C2B776-41F0-4818-8BB5-F677EDCA2A92}" destId="{24685C61-078B-4789-8AA3-8369C940D853}" srcOrd="5" destOrd="0" presId="urn:microsoft.com/office/officeart/2005/8/layout/orgChart1"/>
    <dgm:cxn modelId="{5B5DE9F5-4A04-4555-86A0-1AAD15A91F5B}" type="presParOf" srcId="{24685C61-078B-4789-8AA3-8369C940D853}" destId="{83F387F2-3708-43A1-A31E-9BEA5F67B28B}" srcOrd="0" destOrd="0" presId="urn:microsoft.com/office/officeart/2005/8/layout/orgChart1"/>
    <dgm:cxn modelId="{DD43A626-7997-41FA-AD37-BE9CD0B94BA0}" type="presParOf" srcId="{83F387F2-3708-43A1-A31E-9BEA5F67B28B}" destId="{4CC69062-EA4C-4E22-9A07-1B0E5CCD894E}" srcOrd="0" destOrd="0" presId="urn:microsoft.com/office/officeart/2005/8/layout/orgChart1"/>
    <dgm:cxn modelId="{42D678E0-38A9-4E56-9BD4-2F633166E72B}" type="presParOf" srcId="{83F387F2-3708-43A1-A31E-9BEA5F67B28B}" destId="{364D31EA-EF93-4BF0-B1FC-3C65B3928968}" srcOrd="1" destOrd="0" presId="urn:microsoft.com/office/officeart/2005/8/layout/orgChart1"/>
    <dgm:cxn modelId="{A64CD469-8539-46FB-90A6-93EAB5578010}" type="presParOf" srcId="{24685C61-078B-4789-8AA3-8369C940D853}" destId="{8AB6756C-35B3-4008-91C0-6654232D9C72}" srcOrd="1" destOrd="0" presId="urn:microsoft.com/office/officeart/2005/8/layout/orgChart1"/>
    <dgm:cxn modelId="{142EB397-62CC-45B0-87BD-1228DE3EC7FB}" type="presParOf" srcId="{24685C61-078B-4789-8AA3-8369C940D853}" destId="{61A86342-6643-43E1-B6E4-668DE639B66C}" srcOrd="2" destOrd="0" presId="urn:microsoft.com/office/officeart/2005/8/layout/orgChart1"/>
    <dgm:cxn modelId="{66D5D0AE-2756-453C-BC30-F758B248B55D}" type="presParOf" srcId="{10C2B776-41F0-4818-8BB5-F677EDCA2A92}" destId="{F57930B1-CAE7-4033-BAB6-1C3BB0F455D0}" srcOrd="6" destOrd="0" presId="urn:microsoft.com/office/officeart/2005/8/layout/orgChart1"/>
    <dgm:cxn modelId="{3A48FE68-626C-4D41-809C-02F178AA80D5}" type="presParOf" srcId="{10C2B776-41F0-4818-8BB5-F677EDCA2A92}" destId="{BDEB386B-A0CD-4D8D-97B8-4C163E1E5B51}" srcOrd="7" destOrd="0" presId="urn:microsoft.com/office/officeart/2005/8/layout/orgChart1"/>
    <dgm:cxn modelId="{76AD1E21-24BA-42D2-A421-F3257E21E846}" type="presParOf" srcId="{BDEB386B-A0CD-4D8D-97B8-4C163E1E5B51}" destId="{07E30AAF-4B13-4CEB-B84E-907CD9DC0328}" srcOrd="0" destOrd="0" presId="urn:microsoft.com/office/officeart/2005/8/layout/orgChart1"/>
    <dgm:cxn modelId="{08F8651B-F0EB-41E1-9541-B9FB6C843451}" type="presParOf" srcId="{07E30AAF-4B13-4CEB-B84E-907CD9DC0328}" destId="{5D27F223-32E4-4881-A814-23E99A722E7B}" srcOrd="0" destOrd="0" presId="urn:microsoft.com/office/officeart/2005/8/layout/orgChart1"/>
    <dgm:cxn modelId="{85002F9E-AC6E-4501-8CFD-B4A65BF0ECD9}" type="presParOf" srcId="{07E30AAF-4B13-4CEB-B84E-907CD9DC0328}" destId="{C2D71AC5-F8B5-4612-908B-8BCDAF5AE3E0}" srcOrd="1" destOrd="0" presId="urn:microsoft.com/office/officeart/2005/8/layout/orgChart1"/>
    <dgm:cxn modelId="{4B951FAD-B1B1-4E26-A335-DAC2D95032B5}" type="presParOf" srcId="{BDEB386B-A0CD-4D8D-97B8-4C163E1E5B51}" destId="{29C92683-909F-4DF8-9F98-B8BE7DAF9DC0}" srcOrd="1" destOrd="0" presId="urn:microsoft.com/office/officeart/2005/8/layout/orgChart1"/>
    <dgm:cxn modelId="{CE814CAF-CE3B-4087-BE38-9D941C807EC8}" type="presParOf" srcId="{29C92683-909F-4DF8-9F98-B8BE7DAF9DC0}" destId="{52303F57-B57B-451A-986A-40B8FE3A3D8F}" srcOrd="0" destOrd="0" presId="urn:microsoft.com/office/officeart/2005/8/layout/orgChart1"/>
    <dgm:cxn modelId="{EFA15951-4806-48E8-9280-3FAF1E049E41}" type="presParOf" srcId="{29C92683-909F-4DF8-9F98-B8BE7DAF9DC0}" destId="{3CF30B5D-461C-4984-A54D-22A9B2C256C1}" srcOrd="1" destOrd="0" presId="urn:microsoft.com/office/officeart/2005/8/layout/orgChart1"/>
    <dgm:cxn modelId="{FF73EE5B-6E86-42FB-BA2C-2D44226A0492}" type="presParOf" srcId="{3CF30B5D-461C-4984-A54D-22A9B2C256C1}" destId="{12577DFD-08B6-4505-9717-8AA063266858}" srcOrd="0" destOrd="0" presId="urn:microsoft.com/office/officeart/2005/8/layout/orgChart1"/>
    <dgm:cxn modelId="{B29F42C7-BEA1-4B0D-BA93-8F9EF117B4C7}" type="presParOf" srcId="{12577DFD-08B6-4505-9717-8AA063266858}" destId="{233539F0-A7DC-43A1-883D-E363BFDA439B}" srcOrd="0" destOrd="0" presId="urn:microsoft.com/office/officeart/2005/8/layout/orgChart1"/>
    <dgm:cxn modelId="{6F11FFD5-4D60-40F6-A56A-4A7129701844}" type="presParOf" srcId="{12577DFD-08B6-4505-9717-8AA063266858}" destId="{0C306CC8-6CF4-4CC2-8F43-88114821D2B7}" srcOrd="1" destOrd="0" presId="urn:microsoft.com/office/officeart/2005/8/layout/orgChart1"/>
    <dgm:cxn modelId="{0B3CC43A-C152-4E72-BA74-2F110A629F96}" type="presParOf" srcId="{3CF30B5D-461C-4984-A54D-22A9B2C256C1}" destId="{D4AAB4AF-3094-4CBD-B18C-2040FED5FC13}" srcOrd="1" destOrd="0" presId="urn:microsoft.com/office/officeart/2005/8/layout/orgChart1"/>
    <dgm:cxn modelId="{9F31E439-0F86-46F0-9299-1224D93BD40C}" type="presParOf" srcId="{3CF30B5D-461C-4984-A54D-22A9B2C256C1}" destId="{1C46E80B-86D6-4CF9-A661-DF9656A85875}" srcOrd="2" destOrd="0" presId="urn:microsoft.com/office/officeart/2005/8/layout/orgChart1"/>
    <dgm:cxn modelId="{D1A9D9B4-F1DE-45B4-86D5-784647447E5B}" type="presParOf" srcId="{BDEB386B-A0CD-4D8D-97B8-4C163E1E5B51}" destId="{CCED6AE8-2DE4-4BCE-B639-B501E8765C42}" srcOrd="2" destOrd="0" presId="urn:microsoft.com/office/officeart/2005/8/layout/orgChart1"/>
    <dgm:cxn modelId="{2D9B0C63-7B12-422E-8257-A1B713D84ED5}" type="presParOf" srcId="{433AB90A-BF18-40E2-B73B-19EB8C3F4A5F}" destId="{86A61ADE-5CCC-4E87-ABEE-7AA5A84A8DF7}" srcOrd="2" destOrd="0" presId="urn:microsoft.com/office/officeart/2005/8/layout/orgChart1"/>
    <dgm:cxn modelId="{6FF5648A-59BD-48EC-8F5A-F2D0ED0BEC12}" type="presParOf" srcId="{8924138E-C143-4872-AB87-5BA9109C19A4}" destId="{F6441A60-C1BE-4BB9-94D8-A2AE0898E27D}" srcOrd="2" destOrd="0" presId="urn:microsoft.com/office/officeart/2005/8/layout/orgChart1"/>
    <dgm:cxn modelId="{0C28E13A-FE93-48A8-B936-99E9A3347859}" type="presParOf" srcId="{4FFAEC1E-6BBB-4C61-8FE2-34BE7C1DD364}" destId="{B78F5188-6AC2-4735-BD9F-198ACCCA61DD}" srcOrd="2" destOrd="0" presId="urn:microsoft.com/office/officeart/2005/8/layout/orgChart1"/>
    <dgm:cxn modelId="{E6FC489A-1E90-494A-931F-4494A8371B22}" type="presParOf" srcId="{DB881A0A-834A-4118-A983-2F9C97B2D2FC}" destId="{643D61E6-EE22-4A9A-B45B-0C7BE1174A45}" srcOrd="4" destOrd="0" presId="urn:microsoft.com/office/officeart/2005/8/layout/orgChart1"/>
    <dgm:cxn modelId="{68AF3987-BAEE-4316-ACE2-4493FFEF8F86}" type="presParOf" srcId="{DB881A0A-834A-4118-A983-2F9C97B2D2FC}" destId="{CB5842A0-21F7-42F9-ACE6-20A6434580F3}" srcOrd="5" destOrd="0" presId="urn:microsoft.com/office/officeart/2005/8/layout/orgChart1"/>
    <dgm:cxn modelId="{75122031-12AC-4C96-AFE5-A7F51E9DD796}" type="presParOf" srcId="{CB5842A0-21F7-42F9-ACE6-20A6434580F3}" destId="{54F7C1E9-BFB9-4FDD-8FB9-8B19003D6EA3}" srcOrd="0" destOrd="0" presId="urn:microsoft.com/office/officeart/2005/8/layout/orgChart1"/>
    <dgm:cxn modelId="{73DE1E95-FCBB-4C3C-A477-157C40339F4B}" type="presParOf" srcId="{54F7C1E9-BFB9-4FDD-8FB9-8B19003D6EA3}" destId="{AF6CC02D-82E9-41D4-B098-DCAD7CB2E563}" srcOrd="0" destOrd="0" presId="urn:microsoft.com/office/officeart/2005/8/layout/orgChart1"/>
    <dgm:cxn modelId="{524A3453-D8CC-4966-BB95-9ED69D2B3478}" type="presParOf" srcId="{54F7C1E9-BFB9-4FDD-8FB9-8B19003D6EA3}" destId="{F6534175-DAE7-4068-8492-11B54B3BC342}" srcOrd="1" destOrd="0" presId="urn:microsoft.com/office/officeart/2005/8/layout/orgChart1"/>
    <dgm:cxn modelId="{A06D7953-8C3C-46B7-A14A-E582B5558716}" type="presParOf" srcId="{CB5842A0-21F7-42F9-ACE6-20A6434580F3}" destId="{9E86DF6C-6124-4F07-8BFE-22EAF3CBD309}" srcOrd="1" destOrd="0" presId="urn:microsoft.com/office/officeart/2005/8/layout/orgChart1"/>
    <dgm:cxn modelId="{6C78CAE1-7A10-42CD-B0EE-0269638F3245}" type="presParOf" srcId="{9E86DF6C-6124-4F07-8BFE-22EAF3CBD309}" destId="{41229574-5EFB-4BDB-851A-B6FAE18CADB9}" srcOrd="0" destOrd="0" presId="urn:microsoft.com/office/officeart/2005/8/layout/orgChart1"/>
    <dgm:cxn modelId="{A3F6EAF9-F9D9-4768-AFC5-B45FAC1FCD1F}" type="presParOf" srcId="{9E86DF6C-6124-4F07-8BFE-22EAF3CBD309}" destId="{421731DA-51C1-429F-9B5B-53D769683409}" srcOrd="1" destOrd="0" presId="urn:microsoft.com/office/officeart/2005/8/layout/orgChart1"/>
    <dgm:cxn modelId="{1E2A9EC3-EC95-43ED-BA76-30774D0D92C1}" type="presParOf" srcId="{421731DA-51C1-429F-9B5B-53D769683409}" destId="{9C221CE8-8B45-4331-B46E-F4C5C03FEAF9}" srcOrd="0" destOrd="0" presId="urn:microsoft.com/office/officeart/2005/8/layout/orgChart1"/>
    <dgm:cxn modelId="{C596B3C4-8DDB-475B-89DA-27DB7A4B8648}" type="presParOf" srcId="{9C221CE8-8B45-4331-B46E-F4C5C03FEAF9}" destId="{F881DFFD-8288-40A9-853A-D736A74673C8}" srcOrd="0" destOrd="0" presId="urn:microsoft.com/office/officeart/2005/8/layout/orgChart1"/>
    <dgm:cxn modelId="{84BC5BD9-04CE-4643-AABC-0B56FCA14DAE}" type="presParOf" srcId="{9C221CE8-8B45-4331-B46E-F4C5C03FEAF9}" destId="{5F9D2A68-2619-4AEB-A2A0-9D2650547426}" srcOrd="1" destOrd="0" presId="urn:microsoft.com/office/officeart/2005/8/layout/orgChart1"/>
    <dgm:cxn modelId="{29E9A566-97A7-44DD-8745-47E60DC6F701}" type="presParOf" srcId="{421731DA-51C1-429F-9B5B-53D769683409}" destId="{C75C14B4-ABDC-4A9C-8073-15A702CC4DC2}" srcOrd="1" destOrd="0" presId="urn:microsoft.com/office/officeart/2005/8/layout/orgChart1"/>
    <dgm:cxn modelId="{351407C0-4EB6-4C46-94FF-8DD57A3886E7}" type="presParOf" srcId="{C75C14B4-ABDC-4A9C-8073-15A702CC4DC2}" destId="{4B1C500D-CFF1-4ED7-84A4-53C45A3D50CA}" srcOrd="0" destOrd="0" presId="urn:microsoft.com/office/officeart/2005/8/layout/orgChart1"/>
    <dgm:cxn modelId="{61E81095-DA2D-4207-A12F-DC52D40825E4}" type="presParOf" srcId="{C75C14B4-ABDC-4A9C-8073-15A702CC4DC2}" destId="{7F06D7A6-1D67-4604-86DE-B9D5CAF169FD}" srcOrd="1" destOrd="0" presId="urn:microsoft.com/office/officeart/2005/8/layout/orgChart1"/>
    <dgm:cxn modelId="{74399EEA-0A28-4AD2-9A95-701C5ED9DCB1}" type="presParOf" srcId="{7F06D7A6-1D67-4604-86DE-B9D5CAF169FD}" destId="{08328B25-B327-4B3D-AC84-93B7F6B97FC9}" srcOrd="0" destOrd="0" presId="urn:microsoft.com/office/officeart/2005/8/layout/orgChart1"/>
    <dgm:cxn modelId="{1D1C5E6A-C55E-4CAB-A891-21B0D9512347}" type="presParOf" srcId="{08328B25-B327-4B3D-AC84-93B7F6B97FC9}" destId="{500F6702-603F-47A1-B0C6-2000249FC3FF}" srcOrd="0" destOrd="0" presId="urn:microsoft.com/office/officeart/2005/8/layout/orgChart1"/>
    <dgm:cxn modelId="{AA076038-F1FB-45F3-914D-73249CB0F7C1}" type="presParOf" srcId="{08328B25-B327-4B3D-AC84-93B7F6B97FC9}" destId="{88CBD936-B85B-48A3-A755-C8069E1C1EB5}" srcOrd="1" destOrd="0" presId="urn:microsoft.com/office/officeart/2005/8/layout/orgChart1"/>
    <dgm:cxn modelId="{759CE013-ADFF-4FBD-8B61-063F47F93FA2}" type="presParOf" srcId="{7F06D7A6-1D67-4604-86DE-B9D5CAF169FD}" destId="{13D8AC55-0DC4-447E-9F85-C23DD7D56894}" srcOrd="1" destOrd="0" presId="urn:microsoft.com/office/officeart/2005/8/layout/orgChart1"/>
    <dgm:cxn modelId="{9E248C6E-3659-4015-A6F8-10609A05760B}" type="presParOf" srcId="{7F06D7A6-1D67-4604-86DE-B9D5CAF169FD}" destId="{B08DB721-C696-4DBB-A6D0-0AD304B8CBD5}" srcOrd="2" destOrd="0" presId="urn:microsoft.com/office/officeart/2005/8/layout/orgChart1"/>
    <dgm:cxn modelId="{CE5E8A58-0840-4266-8D68-9C3A51B7EF3B}" type="presParOf" srcId="{C75C14B4-ABDC-4A9C-8073-15A702CC4DC2}" destId="{7FFED3E7-7914-4917-A3AE-BA7648E01D1B}" srcOrd="2" destOrd="0" presId="urn:microsoft.com/office/officeart/2005/8/layout/orgChart1"/>
    <dgm:cxn modelId="{4AECE7B8-8D28-4E2A-9022-F36877C4808F}" type="presParOf" srcId="{C75C14B4-ABDC-4A9C-8073-15A702CC4DC2}" destId="{C035B961-2207-400A-8EA6-7B48A21BDF65}" srcOrd="3" destOrd="0" presId="urn:microsoft.com/office/officeart/2005/8/layout/orgChart1"/>
    <dgm:cxn modelId="{95CB763C-8272-4494-BFC9-D8429109E4C0}" type="presParOf" srcId="{C035B961-2207-400A-8EA6-7B48A21BDF65}" destId="{CCAE3604-8A9A-4866-A7CF-668518BEF3BC}" srcOrd="0" destOrd="0" presId="urn:microsoft.com/office/officeart/2005/8/layout/orgChart1"/>
    <dgm:cxn modelId="{844E668A-807D-48C9-B318-179359199965}" type="presParOf" srcId="{CCAE3604-8A9A-4866-A7CF-668518BEF3BC}" destId="{B1BAC39F-38D6-4B97-8100-C22A0FA4EE5A}" srcOrd="0" destOrd="0" presId="urn:microsoft.com/office/officeart/2005/8/layout/orgChart1"/>
    <dgm:cxn modelId="{E0BFDB50-2105-4004-AEB8-5AC816C70F27}" type="presParOf" srcId="{CCAE3604-8A9A-4866-A7CF-668518BEF3BC}" destId="{B45307F4-F055-46D6-9FDB-97B4332C90BD}" srcOrd="1" destOrd="0" presId="urn:microsoft.com/office/officeart/2005/8/layout/orgChart1"/>
    <dgm:cxn modelId="{EE9F0126-26F2-4406-8644-F7E1EBD2868D}" type="presParOf" srcId="{C035B961-2207-400A-8EA6-7B48A21BDF65}" destId="{2D6D72F6-BAA9-4F20-93E7-9F5EAC020B1C}" srcOrd="1" destOrd="0" presId="urn:microsoft.com/office/officeart/2005/8/layout/orgChart1"/>
    <dgm:cxn modelId="{1FBA0139-3912-47C9-A303-2227984F1BFC}" type="presParOf" srcId="{C035B961-2207-400A-8EA6-7B48A21BDF65}" destId="{DF048741-7B05-4D5B-A3B7-8E44D6733735}" srcOrd="2" destOrd="0" presId="urn:microsoft.com/office/officeart/2005/8/layout/orgChart1"/>
    <dgm:cxn modelId="{ADFAC903-303F-4802-BD41-C4CADF65A294}" type="presParOf" srcId="{C75C14B4-ABDC-4A9C-8073-15A702CC4DC2}" destId="{F1734BA7-8424-4E65-800F-A28FA906DB91}" srcOrd="4" destOrd="0" presId="urn:microsoft.com/office/officeart/2005/8/layout/orgChart1"/>
    <dgm:cxn modelId="{4B35AB3E-4372-4331-A744-A14B3D6D6BEB}" type="presParOf" srcId="{C75C14B4-ABDC-4A9C-8073-15A702CC4DC2}" destId="{8C72DBBA-7541-4C69-AE09-FAAF9D3549B8}" srcOrd="5" destOrd="0" presId="urn:microsoft.com/office/officeart/2005/8/layout/orgChart1"/>
    <dgm:cxn modelId="{89268B00-1E70-4657-B322-047C7AC61876}" type="presParOf" srcId="{8C72DBBA-7541-4C69-AE09-FAAF9D3549B8}" destId="{728EBBB7-5F60-45B5-A27A-0FBD4CFE52D0}" srcOrd="0" destOrd="0" presId="urn:microsoft.com/office/officeart/2005/8/layout/orgChart1"/>
    <dgm:cxn modelId="{142B8A88-0AA1-4CD3-8C10-0C836C6EB522}" type="presParOf" srcId="{728EBBB7-5F60-45B5-A27A-0FBD4CFE52D0}" destId="{98EFB507-329E-426A-BFC4-7251614110E0}" srcOrd="0" destOrd="0" presId="urn:microsoft.com/office/officeart/2005/8/layout/orgChart1"/>
    <dgm:cxn modelId="{BD8457E6-B730-40AC-85DC-783E87A3A47C}" type="presParOf" srcId="{728EBBB7-5F60-45B5-A27A-0FBD4CFE52D0}" destId="{BF5C5B6C-2A3F-4E7A-A633-839A2CBA862F}" srcOrd="1" destOrd="0" presId="urn:microsoft.com/office/officeart/2005/8/layout/orgChart1"/>
    <dgm:cxn modelId="{02A83151-479F-412E-9A88-D6E8476B28B4}" type="presParOf" srcId="{8C72DBBA-7541-4C69-AE09-FAAF9D3549B8}" destId="{87C0CDA8-0A0D-4997-875D-222E44386FA6}" srcOrd="1" destOrd="0" presId="urn:microsoft.com/office/officeart/2005/8/layout/orgChart1"/>
    <dgm:cxn modelId="{762F6D0D-998F-43D0-8040-D0A80C4377C0}" type="presParOf" srcId="{8C72DBBA-7541-4C69-AE09-FAAF9D3549B8}" destId="{C9020275-0E39-4E95-AE38-6E3A5A290F26}" srcOrd="2" destOrd="0" presId="urn:microsoft.com/office/officeart/2005/8/layout/orgChart1"/>
    <dgm:cxn modelId="{B775AFBC-8210-4410-8C1A-DD516991FF49}" type="presParOf" srcId="{421731DA-51C1-429F-9B5B-53D769683409}" destId="{440941DD-7111-4718-85C9-1CF2440D69D5}" srcOrd="2" destOrd="0" presId="urn:microsoft.com/office/officeart/2005/8/layout/orgChart1"/>
    <dgm:cxn modelId="{93CF4D5B-D3D7-4A42-A393-3EED3F8B8685}" type="presParOf" srcId="{9E86DF6C-6124-4F07-8BFE-22EAF3CBD309}" destId="{7F1CE2D9-FA2B-4DB9-9C40-85BFCCA927B9}" srcOrd="2" destOrd="0" presId="urn:microsoft.com/office/officeart/2005/8/layout/orgChart1"/>
    <dgm:cxn modelId="{1BCB9B8B-D110-44B1-833B-8F1D9BB1140D}" type="presParOf" srcId="{9E86DF6C-6124-4F07-8BFE-22EAF3CBD309}" destId="{E11E05CE-D3AC-48F1-ABF8-C41A354FAF93}" srcOrd="3" destOrd="0" presId="urn:microsoft.com/office/officeart/2005/8/layout/orgChart1"/>
    <dgm:cxn modelId="{CB52739E-02C2-487B-BD0B-BC6156A7654B}" type="presParOf" srcId="{E11E05CE-D3AC-48F1-ABF8-C41A354FAF93}" destId="{2B3F80BB-289E-41E7-80AC-2E33597C0308}" srcOrd="0" destOrd="0" presId="urn:microsoft.com/office/officeart/2005/8/layout/orgChart1"/>
    <dgm:cxn modelId="{B207930B-4FB3-44BD-84C0-244D3193A448}" type="presParOf" srcId="{2B3F80BB-289E-41E7-80AC-2E33597C0308}" destId="{86CE1619-7753-44F6-BA48-284887F1A6FE}" srcOrd="0" destOrd="0" presId="urn:microsoft.com/office/officeart/2005/8/layout/orgChart1"/>
    <dgm:cxn modelId="{9E914E8F-B9C9-45CD-9CD8-0C275B3EFF75}" type="presParOf" srcId="{2B3F80BB-289E-41E7-80AC-2E33597C0308}" destId="{BE145ECE-EB72-437E-B964-92C46DAC2358}" srcOrd="1" destOrd="0" presId="urn:microsoft.com/office/officeart/2005/8/layout/orgChart1"/>
    <dgm:cxn modelId="{88A7713F-187F-4A0B-991B-ECE463F08271}" type="presParOf" srcId="{E11E05CE-D3AC-48F1-ABF8-C41A354FAF93}" destId="{89276EC8-A8DF-487C-B34C-568A1B1786A0}" srcOrd="1" destOrd="0" presId="urn:microsoft.com/office/officeart/2005/8/layout/orgChart1"/>
    <dgm:cxn modelId="{CA99C2D9-5636-4028-AF58-D4144AAC779B}" type="presParOf" srcId="{E11E05CE-D3AC-48F1-ABF8-C41A354FAF93}" destId="{1C5590D1-4FFE-4B93-9228-E2BB405CB608}" srcOrd="2" destOrd="0" presId="urn:microsoft.com/office/officeart/2005/8/layout/orgChart1"/>
    <dgm:cxn modelId="{9B3A6F31-CE45-4AA6-BA99-3B0CEBA0C0A4}" type="presParOf" srcId="{9E86DF6C-6124-4F07-8BFE-22EAF3CBD309}" destId="{1554D771-B996-4BAA-A3F6-70C3A978713A}" srcOrd="4" destOrd="0" presId="urn:microsoft.com/office/officeart/2005/8/layout/orgChart1"/>
    <dgm:cxn modelId="{8673FFCA-A452-4F08-89BF-12CB4EBEDB4A}" type="presParOf" srcId="{9E86DF6C-6124-4F07-8BFE-22EAF3CBD309}" destId="{24CB1418-A530-42B0-9CAB-3E4CA57BACB4}" srcOrd="5" destOrd="0" presId="urn:microsoft.com/office/officeart/2005/8/layout/orgChart1"/>
    <dgm:cxn modelId="{ED25CC4D-BB87-478D-B281-4B89295C7666}" type="presParOf" srcId="{24CB1418-A530-42B0-9CAB-3E4CA57BACB4}" destId="{DF79AFE1-0A2D-4197-84A2-91ACDCFF1D9C}" srcOrd="0" destOrd="0" presId="urn:microsoft.com/office/officeart/2005/8/layout/orgChart1"/>
    <dgm:cxn modelId="{A47EC4AC-A826-4EDB-94EB-3045FFD916FC}" type="presParOf" srcId="{DF79AFE1-0A2D-4197-84A2-91ACDCFF1D9C}" destId="{A280A055-4252-4373-80E0-B6B4A912EE09}" srcOrd="0" destOrd="0" presId="urn:microsoft.com/office/officeart/2005/8/layout/orgChart1"/>
    <dgm:cxn modelId="{23048059-893C-41A0-A263-608527ADB722}" type="presParOf" srcId="{DF79AFE1-0A2D-4197-84A2-91ACDCFF1D9C}" destId="{279DD3D6-77E4-49EE-8E60-D6EC758468C4}" srcOrd="1" destOrd="0" presId="urn:microsoft.com/office/officeart/2005/8/layout/orgChart1"/>
    <dgm:cxn modelId="{C2114591-3900-4D24-B383-6DAEFC4B6EEE}" type="presParOf" srcId="{24CB1418-A530-42B0-9CAB-3E4CA57BACB4}" destId="{0280E24C-0A2F-4180-9717-2DD200994982}" srcOrd="1" destOrd="0" presId="urn:microsoft.com/office/officeart/2005/8/layout/orgChart1"/>
    <dgm:cxn modelId="{3F74DFB8-EE61-4D71-BBBE-2F41AB2B4062}" type="presParOf" srcId="{24CB1418-A530-42B0-9CAB-3E4CA57BACB4}" destId="{9F99537F-1B23-4C7C-A89F-011D5827329D}" srcOrd="2" destOrd="0" presId="urn:microsoft.com/office/officeart/2005/8/layout/orgChart1"/>
    <dgm:cxn modelId="{075C78F6-039C-4234-B8DD-AFAC8EC04B76}" type="presParOf" srcId="{CB5842A0-21F7-42F9-ACE6-20A6434580F3}" destId="{18E085FD-1B73-4A42-8EF1-D192A69FEDDA}" srcOrd="2" destOrd="0" presId="urn:microsoft.com/office/officeart/2005/8/layout/orgChart1"/>
    <dgm:cxn modelId="{FB71DDB1-B2C4-4F22-9FA5-226A24485D69}" type="presParOf" srcId="{DB881A0A-834A-4118-A983-2F9C97B2D2FC}" destId="{D007F787-FDED-487A-BEFD-08C247C865E7}" srcOrd="6" destOrd="0" presId="urn:microsoft.com/office/officeart/2005/8/layout/orgChart1"/>
    <dgm:cxn modelId="{88BA2661-2397-48D3-A592-24F0E5E03A24}" type="presParOf" srcId="{DB881A0A-834A-4118-A983-2F9C97B2D2FC}" destId="{3624B9AE-ABE1-47A0-8102-FD32AF77DCA5}" srcOrd="7" destOrd="0" presId="urn:microsoft.com/office/officeart/2005/8/layout/orgChart1"/>
    <dgm:cxn modelId="{EE46C96E-3F5F-4823-B2D2-C0728C5E5E6E}" type="presParOf" srcId="{3624B9AE-ABE1-47A0-8102-FD32AF77DCA5}" destId="{DBD782B8-EC1B-4CA2-BD6A-BAB5F5E9481B}" srcOrd="0" destOrd="0" presId="urn:microsoft.com/office/officeart/2005/8/layout/orgChart1"/>
    <dgm:cxn modelId="{162EB025-F336-42ED-A6B2-63E174F7E539}" type="presParOf" srcId="{DBD782B8-EC1B-4CA2-BD6A-BAB5F5E9481B}" destId="{4C3B1BE0-E7B8-47A3-86BA-F4710D34710D}" srcOrd="0" destOrd="0" presId="urn:microsoft.com/office/officeart/2005/8/layout/orgChart1"/>
    <dgm:cxn modelId="{76C26178-E544-4F14-9A15-EA8EBCA62CAE}" type="presParOf" srcId="{DBD782B8-EC1B-4CA2-BD6A-BAB5F5E9481B}" destId="{5771A33C-C033-4B5D-AE9C-38491ACF4CDD}" srcOrd="1" destOrd="0" presId="urn:microsoft.com/office/officeart/2005/8/layout/orgChart1"/>
    <dgm:cxn modelId="{686F68BD-3B01-4085-8A91-D9C0D2A326F2}" type="presParOf" srcId="{3624B9AE-ABE1-47A0-8102-FD32AF77DCA5}" destId="{091951A9-8B4B-4376-B84F-88CEF47D3E92}" srcOrd="1" destOrd="0" presId="urn:microsoft.com/office/officeart/2005/8/layout/orgChart1"/>
    <dgm:cxn modelId="{C5BC75F4-EC02-4DD8-A995-A6CD91F49C8A}" type="presParOf" srcId="{091951A9-8B4B-4376-B84F-88CEF47D3E92}" destId="{949BD354-2A18-463E-BCD1-2F7AB00E7D10}" srcOrd="0" destOrd="0" presId="urn:microsoft.com/office/officeart/2005/8/layout/orgChart1"/>
    <dgm:cxn modelId="{FF3481A6-915C-489A-82F9-9C319CEC0BBA}" type="presParOf" srcId="{091951A9-8B4B-4376-B84F-88CEF47D3E92}" destId="{30AF1B73-BDBA-42F7-9DC7-C07121299ED0}" srcOrd="1" destOrd="0" presId="urn:microsoft.com/office/officeart/2005/8/layout/orgChart1"/>
    <dgm:cxn modelId="{3084D8C7-6D8F-4517-92E4-44F6419B1CB5}" type="presParOf" srcId="{30AF1B73-BDBA-42F7-9DC7-C07121299ED0}" destId="{EF5B20EC-FEEC-4945-9A90-59882AAB337E}" srcOrd="0" destOrd="0" presId="urn:microsoft.com/office/officeart/2005/8/layout/orgChart1"/>
    <dgm:cxn modelId="{22BD6942-1781-4564-9F28-2609EF0466CC}" type="presParOf" srcId="{EF5B20EC-FEEC-4945-9A90-59882AAB337E}" destId="{91D4FAF2-8278-43AB-964E-E7B88CC9F57B}" srcOrd="0" destOrd="0" presId="urn:microsoft.com/office/officeart/2005/8/layout/orgChart1"/>
    <dgm:cxn modelId="{3CE00033-E461-4655-B293-5A886BB4479F}" type="presParOf" srcId="{EF5B20EC-FEEC-4945-9A90-59882AAB337E}" destId="{62531DEB-461D-4CF6-B0A2-4CE87901A675}" srcOrd="1" destOrd="0" presId="urn:microsoft.com/office/officeart/2005/8/layout/orgChart1"/>
    <dgm:cxn modelId="{EA8343B5-1F05-442F-886C-6F3094458D2F}" type="presParOf" srcId="{30AF1B73-BDBA-42F7-9DC7-C07121299ED0}" destId="{55FF1C15-97D6-44F0-BD9B-552D0C565143}" srcOrd="1" destOrd="0" presId="urn:microsoft.com/office/officeart/2005/8/layout/orgChart1"/>
    <dgm:cxn modelId="{9B45AF8B-4372-49DA-9488-81EBE58D09B5}" type="presParOf" srcId="{55FF1C15-97D6-44F0-BD9B-552D0C565143}" destId="{37950EFE-3CB5-497E-879F-D9DDA5313690}" srcOrd="0" destOrd="0" presId="urn:microsoft.com/office/officeart/2005/8/layout/orgChart1"/>
    <dgm:cxn modelId="{8F0C3E45-2CB5-44B9-B682-213B726BA2AA}" type="presParOf" srcId="{55FF1C15-97D6-44F0-BD9B-552D0C565143}" destId="{A52A704F-6E14-41A7-BD3F-11C3B54A817B}" srcOrd="1" destOrd="0" presId="urn:microsoft.com/office/officeart/2005/8/layout/orgChart1"/>
    <dgm:cxn modelId="{218D3708-43A5-4799-90D0-DCBDD7212FCF}" type="presParOf" srcId="{A52A704F-6E14-41A7-BD3F-11C3B54A817B}" destId="{C1FD5FA2-0EB7-42D4-8702-86AECEE1F1D8}" srcOrd="0" destOrd="0" presId="urn:microsoft.com/office/officeart/2005/8/layout/orgChart1"/>
    <dgm:cxn modelId="{F0B64BE4-8003-4B7C-B5B6-14DF219E1C61}" type="presParOf" srcId="{C1FD5FA2-0EB7-42D4-8702-86AECEE1F1D8}" destId="{4597D46C-44F2-4750-9102-1A21DDDD9DA4}" srcOrd="0" destOrd="0" presId="urn:microsoft.com/office/officeart/2005/8/layout/orgChart1"/>
    <dgm:cxn modelId="{363563BD-8760-45F4-BF38-0B88625B14A7}" type="presParOf" srcId="{C1FD5FA2-0EB7-42D4-8702-86AECEE1F1D8}" destId="{084F76F7-A11F-4C3F-8ACC-DF5E0F467F92}" srcOrd="1" destOrd="0" presId="urn:microsoft.com/office/officeart/2005/8/layout/orgChart1"/>
    <dgm:cxn modelId="{1B0B324D-9AAC-4720-9ADC-452C440C23C3}" type="presParOf" srcId="{A52A704F-6E14-41A7-BD3F-11C3B54A817B}" destId="{8C8F3C75-365B-41D4-B8C5-16E53DB71D00}" srcOrd="1" destOrd="0" presId="urn:microsoft.com/office/officeart/2005/8/layout/orgChart1"/>
    <dgm:cxn modelId="{C6143719-2C77-414B-94FF-611FB50C3015}" type="presParOf" srcId="{A52A704F-6E14-41A7-BD3F-11C3B54A817B}" destId="{74E025F8-9E71-4D1E-8C51-0F67A5CF27B2}" srcOrd="2" destOrd="0" presId="urn:microsoft.com/office/officeart/2005/8/layout/orgChart1"/>
    <dgm:cxn modelId="{99902DD3-C83E-497C-A332-0F73616E9E85}" type="presParOf" srcId="{55FF1C15-97D6-44F0-BD9B-552D0C565143}" destId="{91292F0A-A107-4271-9731-FF6D9F4F5138}" srcOrd="2" destOrd="0" presId="urn:microsoft.com/office/officeart/2005/8/layout/orgChart1"/>
    <dgm:cxn modelId="{84ACDC6D-4F9D-4C9B-97A6-24D2D1F28D9B}" type="presParOf" srcId="{55FF1C15-97D6-44F0-BD9B-552D0C565143}" destId="{A8EA5765-9E1C-448E-92B2-C8D714FE1555}" srcOrd="3" destOrd="0" presId="urn:microsoft.com/office/officeart/2005/8/layout/orgChart1"/>
    <dgm:cxn modelId="{1243EADB-9AA9-4D15-8FAF-6E0728F93E48}" type="presParOf" srcId="{A8EA5765-9E1C-448E-92B2-C8D714FE1555}" destId="{6CBFA6A9-3B7D-4E03-AD51-960C5B874E16}" srcOrd="0" destOrd="0" presId="urn:microsoft.com/office/officeart/2005/8/layout/orgChart1"/>
    <dgm:cxn modelId="{D213AC4E-8A1D-4BC9-A9C4-CB5391456A2C}" type="presParOf" srcId="{6CBFA6A9-3B7D-4E03-AD51-960C5B874E16}" destId="{4FC2D6F3-02DE-456E-825F-6606279E21ED}" srcOrd="0" destOrd="0" presId="urn:microsoft.com/office/officeart/2005/8/layout/orgChart1"/>
    <dgm:cxn modelId="{3A2CED43-7269-4690-AF7D-144CA1BDBF79}" type="presParOf" srcId="{6CBFA6A9-3B7D-4E03-AD51-960C5B874E16}" destId="{06B5E614-A08D-4C6C-8931-CD08407027E3}" srcOrd="1" destOrd="0" presId="urn:microsoft.com/office/officeart/2005/8/layout/orgChart1"/>
    <dgm:cxn modelId="{90515392-8146-4697-AE74-729785C0FB8F}" type="presParOf" srcId="{A8EA5765-9E1C-448E-92B2-C8D714FE1555}" destId="{EA898E13-586F-4396-A6B1-AB46A75224F0}" srcOrd="1" destOrd="0" presId="urn:microsoft.com/office/officeart/2005/8/layout/orgChart1"/>
    <dgm:cxn modelId="{6354CEBC-349A-4D2B-8025-573FA82ADB43}" type="presParOf" srcId="{A8EA5765-9E1C-448E-92B2-C8D714FE1555}" destId="{3E0F8532-0462-440C-9A49-E7129652DA2A}" srcOrd="2" destOrd="0" presId="urn:microsoft.com/office/officeart/2005/8/layout/orgChart1"/>
    <dgm:cxn modelId="{8772D2D5-A0C6-460C-98A1-BB1EB5E24FCB}" type="presParOf" srcId="{30AF1B73-BDBA-42F7-9DC7-C07121299ED0}" destId="{1CFBDE20-BEB5-46B8-BAFD-33AC99E128A7}" srcOrd="2" destOrd="0" presId="urn:microsoft.com/office/officeart/2005/8/layout/orgChart1"/>
    <dgm:cxn modelId="{200F4489-4904-484B-94F4-73921BB174AB}" type="presParOf" srcId="{091951A9-8B4B-4376-B84F-88CEF47D3E92}" destId="{A8CE8146-D8A5-4D97-B471-E7A9C0B2D435}" srcOrd="2" destOrd="0" presId="urn:microsoft.com/office/officeart/2005/8/layout/orgChart1"/>
    <dgm:cxn modelId="{496C573B-3983-4197-AFDC-B1192294DE0E}" type="presParOf" srcId="{091951A9-8B4B-4376-B84F-88CEF47D3E92}" destId="{4AE6D76F-3AE3-4BBD-B555-07CCB4293F0E}" srcOrd="3" destOrd="0" presId="urn:microsoft.com/office/officeart/2005/8/layout/orgChart1"/>
    <dgm:cxn modelId="{8874FF1E-BF0E-43FD-A7ED-1C886064A54B}" type="presParOf" srcId="{4AE6D76F-3AE3-4BBD-B555-07CCB4293F0E}" destId="{60661B6B-A9E1-4F8E-9C8C-9FA24F59DEE1}" srcOrd="0" destOrd="0" presId="urn:microsoft.com/office/officeart/2005/8/layout/orgChart1"/>
    <dgm:cxn modelId="{0E562202-9E45-457A-9217-8BC3284F347D}" type="presParOf" srcId="{60661B6B-A9E1-4F8E-9C8C-9FA24F59DEE1}" destId="{11B90BDB-2F4F-4450-BE43-848C508C7333}" srcOrd="0" destOrd="0" presId="urn:microsoft.com/office/officeart/2005/8/layout/orgChart1"/>
    <dgm:cxn modelId="{36A94AFD-7B5F-448D-9B44-E9825CA20716}" type="presParOf" srcId="{60661B6B-A9E1-4F8E-9C8C-9FA24F59DEE1}" destId="{52BC920D-1395-4CFF-9D9A-2C8D2B5956AF}" srcOrd="1" destOrd="0" presId="urn:microsoft.com/office/officeart/2005/8/layout/orgChart1"/>
    <dgm:cxn modelId="{30A47BED-9648-48A0-8E4E-6AB6A25154BC}" type="presParOf" srcId="{4AE6D76F-3AE3-4BBD-B555-07CCB4293F0E}" destId="{5A6BFB76-129C-4789-B7E7-D945F71064B0}" srcOrd="1" destOrd="0" presId="urn:microsoft.com/office/officeart/2005/8/layout/orgChart1"/>
    <dgm:cxn modelId="{8E135530-0110-427F-B4E0-5386CBF47B06}" type="presParOf" srcId="{4AE6D76F-3AE3-4BBD-B555-07CCB4293F0E}" destId="{8DE7E9B3-E486-4B04-A828-8BBC830841BF}" srcOrd="2" destOrd="0" presId="urn:microsoft.com/office/officeart/2005/8/layout/orgChart1"/>
    <dgm:cxn modelId="{9D159F34-A05E-471C-A51C-DDAD1DD432FB}" type="presParOf" srcId="{091951A9-8B4B-4376-B84F-88CEF47D3E92}" destId="{6827AD37-98ED-45D2-B675-0BD1BBB65846}" srcOrd="4" destOrd="0" presId="urn:microsoft.com/office/officeart/2005/8/layout/orgChart1"/>
    <dgm:cxn modelId="{5666E2FF-0EF9-4DB6-9DD9-EB99D485766C}" type="presParOf" srcId="{091951A9-8B4B-4376-B84F-88CEF47D3E92}" destId="{8F7326FB-7F3A-4F85-9DC8-2883165617DD}" srcOrd="5" destOrd="0" presId="urn:microsoft.com/office/officeart/2005/8/layout/orgChart1"/>
    <dgm:cxn modelId="{F0BFDEE1-0F66-4B95-BF6A-E385C23C0E1F}" type="presParOf" srcId="{8F7326FB-7F3A-4F85-9DC8-2883165617DD}" destId="{E4D04580-E746-47FD-B91E-729F27331CE2}" srcOrd="0" destOrd="0" presId="urn:microsoft.com/office/officeart/2005/8/layout/orgChart1"/>
    <dgm:cxn modelId="{A2C7EFA9-3401-474F-9F31-6D13468A252B}" type="presParOf" srcId="{E4D04580-E746-47FD-B91E-729F27331CE2}" destId="{70FE246A-9441-4B16-B453-913C7B8D124B}" srcOrd="0" destOrd="0" presId="urn:microsoft.com/office/officeart/2005/8/layout/orgChart1"/>
    <dgm:cxn modelId="{3FAB6915-6962-4BF9-B9DA-A7E09B6DAC6E}" type="presParOf" srcId="{E4D04580-E746-47FD-B91E-729F27331CE2}" destId="{35556EBB-66E3-4E48-9D35-9337D981AC2E}" srcOrd="1" destOrd="0" presId="urn:microsoft.com/office/officeart/2005/8/layout/orgChart1"/>
    <dgm:cxn modelId="{E1304652-099C-4C10-AF15-0508CFA61B7A}" type="presParOf" srcId="{8F7326FB-7F3A-4F85-9DC8-2883165617DD}" destId="{418A088C-939A-4007-9E3F-556CCBDA7DC1}" srcOrd="1" destOrd="0" presId="urn:microsoft.com/office/officeart/2005/8/layout/orgChart1"/>
    <dgm:cxn modelId="{52CC24F4-DE24-43AA-A4F2-73743F11BED6}" type="presParOf" srcId="{418A088C-939A-4007-9E3F-556CCBDA7DC1}" destId="{23441A45-378C-4059-8F24-75B0C4DAA39C}" srcOrd="0" destOrd="0" presId="urn:microsoft.com/office/officeart/2005/8/layout/orgChart1"/>
    <dgm:cxn modelId="{354780DA-C4B2-4C91-9F31-FE9E6DD0B452}" type="presParOf" srcId="{418A088C-939A-4007-9E3F-556CCBDA7DC1}" destId="{521A425C-FECF-4D7B-BB3C-1A5981943080}" srcOrd="1" destOrd="0" presId="urn:microsoft.com/office/officeart/2005/8/layout/orgChart1"/>
    <dgm:cxn modelId="{8C49E9B9-D1AE-451A-9696-C55116B53B45}" type="presParOf" srcId="{521A425C-FECF-4D7B-BB3C-1A5981943080}" destId="{315DCFE0-45CD-409F-BB8F-F763D674C85F}" srcOrd="0" destOrd="0" presId="urn:microsoft.com/office/officeart/2005/8/layout/orgChart1"/>
    <dgm:cxn modelId="{B5546481-5FFF-4178-AF97-4931769F02F3}" type="presParOf" srcId="{315DCFE0-45CD-409F-BB8F-F763D674C85F}" destId="{FA780D68-E49E-4C6C-B1DA-631BDFD12316}" srcOrd="0" destOrd="0" presId="urn:microsoft.com/office/officeart/2005/8/layout/orgChart1"/>
    <dgm:cxn modelId="{5A3E053C-1AFD-4C3B-B3FB-F9DEBD079437}" type="presParOf" srcId="{315DCFE0-45CD-409F-BB8F-F763D674C85F}" destId="{69489F4C-7C06-4CA8-87A3-574E6B46B782}" srcOrd="1" destOrd="0" presId="urn:microsoft.com/office/officeart/2005/8/layout/orgChart1"/>
    <dgm:cxn modelId="{2CE94B61-2B8B-4A66-9E17-07387382E098}" type="presParOf" srcId="{521A425C-FECF-4D7B-BB3C-1A5981943080}" destId="{B9A3C762-232B-4D7B-A42C-06ACF97A7AFF}" srcOrd="1" destOrd="0" presId="urn:microsoft.com/office/officeart/2005/8/layout/orgChart1"/>
    <dgm:cxn modelId="{F736F0B7-4A72-4692-BD62-D07F4C8DA5C9}" type="presParOf" srcId="{521A425C-FECF-4D7B-BB3C-1A5981943080}" destId="{89226169-E2EF-4A3F-9976-6C43DEE78CDE}" srcOrd="2" destOrd="0" presId="urn:microsoft.com/office/officeart/2005/8/layout/orgChart1"/>
    <dgm:cxn modelId="{1CFE58CF-B854-4192-900B-FE08B3E7335A}" type="presParOf" srcId="{418A088C-939A-4007-9E3F-556CCBDA7DC1}" destId="{44D8B0D9-4AF4-4881-9609-08A720E48DCE}" srcOrd="2" destOrd="0" presId="urn:microsoft.com/office/officeart/2005/8/layout/orgChart1"/>
    <dgm:cxn modelId="{69B8AFBF-2543-4762-86C5-CC2416A91E05}" type="presParOf" srcId="{418A088C-939A-4007-9E3F-556CCBDA7DC1}" destId="{495DA6FE-98A4-4B41-82A6-CE6CFCE6CB7C}" srcOrd="3" destOrd="0" presId="urn:microsoft.com/office/officeart/2005/8/layout/orgChart1"/>
    <dgm:cxn modelId="{2DE447DC-6104-4AD5-85EB-77A9224A9F6D}" type="presParOf" srcId="{495DA6FE-98A4-4B41-82A6-CE6CFCE6CB7C}" destId="{3D1DB023-D127-456D-8662-FA4ECB21BE0C}" srcOrd="0" destOrd="0" presId="urn:microsoft.com/office/officeart/2005/8/layout/orgChart1"/>
    <dgm:cxn modelId="{7EBDFBC2-B0DD-4940-A646-4157A324490A}" type="presParOf" srcId="{3D1DB023-D127-456D-8662-FA4ECB21BE0C}" destId="{4837404F-8356-4D23-825A-A74BE478E505}" srcOrd="0" destOrd="0" presId="urn:microsoft.com/office/officeart/2005/8/layout/orgChart1"/>
    <dgm:cxn modelId="{AAA2CDCC-9B0C-496B-8E28-D0BE382C915F}" type="presParOf" srcId="{3D1DB023-D127-456D-8662-FA4ECB21BE0C}" destId="{036D75FA-A618-4300-9776-B1103C3594B3}" srcOrd="1" destOrd="0" presId="urn:microsoft.com/office/officeart/2005/8/layout/orgChart1"/>
    <dgm:cxn modelId="{FC434E47-029F-4799-BA7E-D08F1C3A7CFA}" type="presParOf" srcId="{495DA6FE-98A4-4B41-82A6-CE6CFCE6CB7C}" destId="{AA1397ED-886E-4C39-BD38-EBA8C31541A7}" srcOrd="1" destOrd="0" presId="urn:microsoft.com/office/officeart/2005/8/layout/orgChart1"/>
    <dgm:cxn modelId="{B6C1B3E9-018D-4D61-A38F-E19323CEDF5B}" type="presParOf" srcId="{495DA6FE-98A4-4B41-82A6-CE6CFCE6CB7C}" destId="{FC7D4319-1D19-4DE3-934A-BE646FD7AAA1}" srcOrd="2" destOrd="0" presId="urn:microsoft.com/office/officeart/2005/8/layout/orgChart1"/>
    <dgm:cxn modelId="{2F4F8372-2E22-4B08-B3BA-1B050FF3F190}" type="presParOf" srcId="{8F7326FB-7F3A-4F85-9DC8-2883165617DD}" destId="{002A82F3-B813-489A-989A-88BCA4E3ABD0}" srcOrd="2" destOrd="0" presId="urn:microsoft.com/office/officeart/2005/8/layout/orgChart1"/>
    <dgm:cxn modelId="{18312539-AE6E-471E-8118-025434E955DC}" type="presParOf" srcId="{3624B9AE-ABE1-47A0-8102-FD32AF77DCA5}" destId="{F02639BB-C55C-4E0C-BC58-E9F1F102E82B}" srcOrd="2" destOrd="0" presId="urn:microsoft.com/office/officeart/2005/8/layout/orgChart1"/>
    <dgm:cxn modelId="{3168B537-236B-4B5E-973B-95306DB34556}" type="presParOf" srcId="{F397C78A-CD91-4B84-AEF1-8BF557E0197D}" destId="{7FA83633-0519-406C-9762-403145F07AA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853AB4-3F3B-4C78-A05E-34DABF5E200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03E4547E-DA38-4FED-8C85-A91E0684F60D}">
      <dgm:prSet custT="1"/>
      <dgm:spPr/>
      <dgm:t>
        <a:bodyPr/>
        <a:lstStyle/>
        <a:p>
          <a:r>
            <a:rPr lang="en-GB" sz="2400" dirty="0"/>
            <a:t>System 1</a:t>
          </a:r>
        </a:p>
      </dgm:t>
    </dgm:pt>
    <dgm:pt modelId="{9EBF5F91-384F-4571-9190-49951D7D9673}" type="parTrans" cxnId="{6D23E726-1F88-4837-8677-90EB8AB0B212}">
      <dgm:prSet/>
      <dgm:spPr/>
      <dgm:t>
        <a:bodyPr/>
        <a:lstStyle/>
        <a:p>
          <a:endParaRPr lang="en-GB"/>
        </a:p>
      </dgm:t>
    </dgm:pt>
    <dgm:pt modelId="{76934DD9-B07F-4E74-B255-071662ED012E}" type="sibTrans" cxnId="{6D23E726-1F88-4837-8677-90EB8AB0B212}">
      <dgm:prSet/>
      <dgm:spPr/>
      <dgm:t>
        <a:bodyPr/>
        <a:lstStyle/>
        <a:p>
          <a:endParaRPr lang="en-GB"/>
        </a:p>
      </dgm:t>
    </dgm:pt>
    <dgm:pt modelId="{50ED3836-D097-477D-86D3-CD8544FB28CE}">
      <dgm:prSet/>
      <dgm:spPr/>
      <dgm:t>
        <a:bodyPr/>
        <a:lstStyle/>
        <a:p>
          <a:r>
            <a:rPr lang="en-GB" b="0" i="0" dirty="0"/>
            <a:t>Production of products or services which implement the organisational purpose</a:t>
          </a:r>
          <a:endParaRPr lang="en-GB" dirty="0"/>
        </a:p>
      </dgm:t>
    </dgm:pt>
    <dgm:pt modelId="{C5813DFF-2E1A-46A6-B51F-16D8424FE6C2}" type="parTrans" cxnId="{4DB5293D-C3D1-4EB7-A9E6-82717D9D4961}">
      <dgm:prSet/>
      <dgm:spPr/>
      <dgm:t>
        <a:bodyPr/>
        <a:lstStyle/>
        <a:p>
          <a:endParaRPr lang="en-GB"/>
        </a:p>
      </dgm:t>
    </dgm:pt>
    <dgm:pt modelId="{7954411F-91D2-4139-8824-72DCF5D694E9}" type="sibTrans" cxnId="{4DB5293D-C3D1-4EB7-A9E6-82717D9D4961}">
      <dgm:prSet/>
      <dgm:spPr/>
      <dgm:t>
        <a:bodyPr/>
        <a:lstStyle/>
        <a:p>
          <a:endParaRPr lang="en-GB"/>
        </a:p>
      </dgm:t>
    </dgm:pt>
    <dgm:pt modelId="{BF4947EA-F5D7-4BF9-A677-C50B129FB8CE}">
      <dgm:prSet custT="1"/>
      <dgm:spPr/>
      <dgm:t>
        <a:bodyPr/>
        <a:lstStyle/>
        <a:p>
          <a:r>
            <a:rPr lang="en-GB" sz="2400" dirty="0"/>
            <a:t>System 2</a:t>
          </a:r>
        </a:p>
      </dgm:t>
    </dgm:pt>
    <dgm:pt modelId="{760ED66A-35FB-4905-A390-A7DC41D65500}" type="parTrans" cxnId="{FD8A6990-A7A1-47FB-80B4-14E6F772D991}">
      <dgm:prSet/>
      <dgm:spPr/>
      <dgm:t>
        <a:bodyPr/>
        <a:lstStyle/>
        <a:p>
          <a:endParaRPr lang="en-GB"/>
        </a:p>
      </dgm:t>
    </dgm:pt>
    <dgm:pt modelId="{9D2C5B36-CCA3-44F9-9070-66ADA526B4D5}" type="sibTrans" cxnId="{FD8A6990-A7A1-47FB-80B4-14E6F772D991}">
      <dgm:prSet/>
      <dgm:spPr/>
      <dgm:t>
        <a:bodyPr/>
        <a:lstStyle/>
        <a:p>
          <a:endParaRPr lang="en-GB"/>
        </a:p>
      </dgm:t>
    </dgm:pt>
    <dgm:pt modelId="{46CB03DD-B9D1-437A-BFE6-20455B73C241}">
      <dgm:prSet/>
      <dgm:spPr/>
      <dgm:t>
        <a:bodyPr/>
        <a:lstStyle/>
        <a:p>
          <a:r>
            <a:rPr lang="en-GB" b="0" i="0" dirty="0"/>
            <a:t>Harmonisation. Conflict Prevention and management. Shared values, norms, protocols, standards, quality control; information and communication systems.</a:t>
          </a:r>
          <a:endParaRPr lang="en-GB" dirty="0"/>
        </a:p>
      </dgm:t>
    </dgm:pt>
    <dgm:pt modelId="{6F2DBA2F-60DF-4B07-8D9A-96DF08A6C98C}" type="parTrans" cxnId="{4860D63D-6E21-4D44-AAD2-14F3103E7175}">
      <dgm:prSet/>
      <dgm:spPr/>
      <dgm:t>
        <a:bodyPr/>
        <a:lstStyle/>
        <a:p>
          <a:endParaRPr lang="en-GB"/>
        </a:p>
      </dgm:t>
    </dgm:pt>
    <dgm:pt modelId="{04518506-146E-4141-9F68-764EEB4FAC8C}" type="sibTrans" cxnId="{4860D63D-6E21-4D44-AAD2-14F3103E7175}">
      <dgm:prSet/>
      <dgm:spPr/>
      <dgm:t>
        <a:bodyPr/>
        <a:lstStyle/>
        <a:p>
          <a:endParaRPr lang="en-GB"/>
        </a:p>
      </dgm:t>
    </dgm:pt>
    <dgm:pt modelId="{FCCB37B4-CB9B-4FDC-829B-34810AC721E6}">
      <dgm:prSet custT="1"/>
      <dgm:spPr/>
      <dgm:t>
        <a:bodyPr/>
        <a:lstStyle/>
        <a:p>
          <a:r>
            <a:rPr lang="en-GB" sz="2400" dirty="0"/>
            <a:t>System 3</a:t>
          </a:r>
        </a:p>
      </dgm:t>
    </dgm:pt>
    <dgm:pt modelId="{A486F4A8-FB8E-4973-808E-9FA281D41CF4}" type="parTrans" cxnId="{356F867B-29A3-4B9B-A9CE-D3745558AE31}">
      <dgm:prSet/>
      <dgm:spPr/>
      <dgm:t>
        <a:bodyPr/>
        <a:lstStyle/>
        <a:p>
          <a:endParaRPr lang="en-GB"/>
        </a:p>
      </dgm:t>
    </dgm:pt>
    <dgm:pt modelId="{FB018E4F-48D6-4BFE-998B-F261A3B5BBD4}" type="sibTrans" cxnId="{356F867B-29A3-4B9B-A9CE-D3745558AE31}">
      <dgm:prSet/>
      <dgm:spPr/>
      <dgm:t>
        <a:bodyPr/>
        <a:lstStyle/>
        <a:p>
          <a:endParaRPr lang="en-GB"/>
        </a:p>
      </dgm:t>
    </dgm:pt>
    <dgm:pt modelId="{B8B2CFF7-3FA5-40C4-BC0F-9CB990B7E2FF}">
      <dgm:prSet/>
      <dgm:spPr/>
      <dgm:t>
        <a:bodyPr/>
        <a:lstStyle/>
        <a:p>
          <a:r>
            <a:rPr lang="en-GB" b="0" i="0" dirty="0"/>
            <a:t>General Management, distributed leadership, self-regulation, synergy and resources management</a:t>
          </a:r>
          <a:endParaRPr lang="en-GB" dirty="0"/>
        </a:p>
      </dgm:t>
    </dgm:pt>
    <dgm:pt modelId="{5ED04B62-4840-4227-8068-BC2ADD8D2F7D}" type="parTrans" cxnId="{78D1A2C9-38E8-4E3C-8B5D-EDC86C7BA4EB}">
      <dgm:prSet/>
      <dgm:spPr/>
      <dgm:t>
        <a:bodyPr/>
        <a:lstStyle/>
        <a:p>
          <a:endParaRPr lang="en-GB"/>
        </a:p>
      </dgm:t>
    </dgm:pt>
    <dgm:pt modelId="{289A2CDE-359A-46CF-9BAA-D0ECC99EDDA2}" type="sibTrans" cxnId="{78D1A2C9-38E8-4E3C-8B5D-EDC86C7BA4EB}">
      <dgm:prSet/>
      <dgm:spPr/>
      <dgm:t>
        <a:bodyPr/>
        <a:lstStyle/>
        <a:p>
          <a:endParaRPr lang="en-GB"/>
        </a:p>
      </dgm:t>
    </dgm:pt>
    <dgm:pt modelId="{83FDD1B7-5932-4A17-BD57-94910A95B76F}">
      <dgm:prSet custT="1"/>
      <dgm:spPr/>
      <dgm:t>
        <a:bodyPr/>
        <a:lstStyle/>
        <a:p>
          <a:r>
            <a:rPr lang="en-GB" sz="2400" dirty="0"/>
            <a:t>System 4</a:t>
          </a:r>
        </a:p>
      </dgm:t>
    </dgm:pt>
    <dgm:pt modelId="{52154610-2875-4353-B579-38CA8FEF851F}" type="parTrans" cxnId="{87903DD4-16F6-40A0-9786-274B50E64927}">
      <dgm:prSet/>
      <dgm:spPr/>
      <dgm:t>
        <a:bodyPr/>
        <a:lstStyle/>
        <a:p>
          <a:endParaRPr lang="en-GB"/>
        </a:p>
      </dgm:t>
    </dgm:pt>
    <dgm:pt modelId="{EE39D1C7-2B72-4A3D-82B2-E44F55F35323}" type="sibTrans" cxnId="{87903DD4-16F6-40A0-9786-274B50E64927}">
      <dgm:prSet/>
      <dgm:spPr/>
      <dgm:t>
        <a:bodyPr/>
        <a:lstStyle/>
        <a:p>
          <a:endParaRPr lang="en-GB"/>
        </a:p>
      </dgm:t>
    </dgm:pt>
    <dgm:pt modelId="{C1A05FA5-78F0-4DFF-82B5-45211396A511}">
      <dgm:prSet/>
      <dgm:spPr/>
      <dgm:t>
        <a:bodyPr/>
        <a:lstStyle/>
        <a:p>
          <a:r>
            <a:rPr lang="en-GB" b="0" i="0" dirty="0"/>
            <a:t>Environmental scanning, innovation, R&amp;D, strategy, financial planning, marketing</a:t>
          </a:r>
          <a:endParaRPr lang="en-GB" dirty="0"/>
        </a:p>
      </dgm:t>
    </dgm:pt>
    <dgm:pt modelId="{777DE2FC-47DB-4E1B-84BE-700D22934E2C}" type="parTrans" cxnId="{E7D8DBBA-FCF6-4B40-82AE-5B0B7E3AD220}">
      <dgm:prSet/>
      <dgm:spPr/>
      <dgm:t>
        <a:bodyPr/>
        <a:lstStyle/>
        <a:p>
          <a:endParaRPr lang="en-GB"/>
        </a:p>
      </dgm:t>
    </dgm:pt>
    <dgm:pt modelId="{85695DD0-F87B-4443-8EAB-E2E3849937DF}" type="sibTrans" cxnId="{E7D8DBBA-FCF6-4B40-82AE-5B0B7E3AD220}">
      <dgm:prSet/>
      <dgm:spPr/>
      <dgm:t>
        <a:bodyPr/>
        <a:lstStyle/>
        <a:p>
          <a:endParaRPr lang="en-GB"/>
        </a:p>
      </dgm:t>
    </dgm:pt>
    <dgm:pt modelId="{6AD3605B-8B8A-41B7-82A6-CE5C8C7761DB}">
      <dgm:prSet custT="1"/>
      <dgm:spPr/>
      <dgm:t>
        <a:bodyPr/>
        <a:lstStyle/>
        <a:p>
          <a:r>
            <a:rPr lang="en-GB" sz="2400" dirty="0"/>
            <a:t>System 5</a:t>
          </a:r>
        </a:p>
      </dgm:t>
    </dgm:pt>
    <dgm:pt modelId="{1E46DF8A-EDCD-4107-AB74-C51DC4B192CA}" type="parTrans" cxnId="{58830472-C6A7-418F-B0E7-7D95CEA52E78}">
      <dgm:prSet/>
      <dgm:spPr/>
      <dgm:t>
        <a:bodyPr/>
        <a:lstStyle/>
        <a:p>
          <a:endParaRPr lang="en-GB"/>
        </a:p>
      </dgm:t>
    </dgm:pt>
    <dgm:pt modelId="{623A3890-C312-431D-9591-FD850922DD0C}" type="sibTrans" cxnId="{58830472-C6A7-418F-B0E7-7D95CEA52E78}">
      <dgm:prSet/>
      <dgm:spPr/>
      <dgm:t>
        <a:bodyPr/>
        <a:lstStyle/>
        <a:p>
          <a:endParaRPr lang="en-GB"/>
        </a:p>
      </dgm:t>
    </dgm:pt>
    <dgm:pt modelId="{F3F6A2AB-8086-49EE-BAC5-2064E43D6809}">
      <dgm:prSet/>
      <dgm:spPr/>
      <dgm:t>
        <a:bodyPr/>
        <a:lstStyle/>
        <a:p>
          <a:r>
            <a:rPr lang="en-GB" b="0" i="0" dirty="0"/>
            <a:t>Identity. Closure. Policy</a:t>
          </a:r>
          <a:endParaRPr lang="en-GB" dirty="0"/>
        </a:p>
      </dgm:t>
    </dgm:pt>
    <dgm:pt modelId="{53B15573-03D2-469F-9F49-3E1BBADB5BCE}" type="parTrans" cxnId="{FDE0C6AE-79C7-4B21-AF64-8712FB4EC74F}">
      <dgm:prSet/>
      <dgm:spPr/>
      <dgm:t>
        <a:bodyPr/>
        <a:lstStyle/>
        <a:p>
          <a:endParaRPr lang="en-GB"/>
        </a:p>
      </dgm:t>
    </dgm:pt>
    <dgm:pt modelId="{23181134-E9AF-4FA3-9C49-8CE881D6ACA3}" type="sibTrans" cxnId="{FDE0C6AE-79C7-4B21-AF64-8712FB4EC74F}">
      <dgm:prSet/>
      <dgm:spPr/>
      <dgm:t>
        <a:bodyPr/>
        <a:lstStyle/>
        <a:p>
          <a:endParaRPr lang="en-GB"/>
        </a:p>
      </dgm:t>
    </dgm:pt>
    <dgm:pt modelId="{98271AA3-B1DC-4CE4-9342-6A5BBD1639BD}" type="pres">
      <dgm:prSet presAssocID="{1E853AB4-3F3B-4C78-A05E-34DABF5E200D}" presName="Name0" presStyleCnt="0">
        <dgm:presLayoutVars>
          <dgm:dir/>
          <dgm:animLvl val="lvl"/>
          <dgm:resizeHandles val="exact"/>
        </dgm:presLayoutVars>
      </dgm:prSet>
      <dgm:spPr/>
    </dgm:pt>
    <dgm:pt modelId="{47AE815B-C375-4594-86CA-AFD8EF9EB354}" type="pres">
      <dgm:prSet presAssocID="{6AD3605B-8B8A-41B7-82A6-CE5C8C7761DB}" presName="linNode" presStyleCnt="0"/>
      <dgm:spPr/>
    </dgm:pt>
    <dgm:pt modelId="{81A69011-BFE4-4D13-BF61-090A8C38F209}" type="pres">
      <dgm:prSet presAssocID="{6AD3605B-8B8A-41B7-82A6-CE5C8C7761DB}" presName="parentText" presStyleLbl="node1" presStyleIdx="0" presStyleCnt="5" custScaleX="73214">
        <dgm:presLayoutVars>
          <dgm:chMax val="1"/>
          <dgm:bulletEnabled val="1"/>
        </dgm:presLayoutVars>
      </dgm:prSet>
      <dgm:spPr/>
    </dgm:pt>
    <dgm:pt modelId="{E925E730-B3C4-451A-8E45-DF039CE807BB}" type="pres">
      <dgm:prSet presAssocID="{6AD3605B-8B8A-41B7-82A6-CE5C8C7761DB}" presName="descendantText" presStyleLbl="alignAccFollowNode1" presStyleIdx="0" presStyleCnt="5">
        <dgm:presLayoutVars>
          <dgm:bulletEnabled val="1"/>
        </dgm:presLayoutVars>
      </dgm:prSet>
      <dgm:spPr/>
    </dgm:pt>
    <dgm:pt modelId="{45035B12-6072-4E26-9DD3-7D61D7845B75}" type="pres">
      <dgm:prSet presAssocID="{623A3890-C312-431D-9591-FD850922DD0C}" presName="sp" presStyleCnt="0"/>
      <dgm:spPr/>
    </dgm:pt>
    <dgm:pt modelId="{673799FC-56C0-4466-9714-DCCD7728B86E}" type="pres">
      <dgm:prSet presAssocID="{83FDD1B7-5932-4A17-BD57-94910A95B76F}" presName="linNode" presStyleCnt="0"/>
      <dgm:spPr/>
    </dgm:pt>
    <dgm:pt modelId="{A7176D34-5ABC-45D1-8E3E-C1000DC0F0F6}" type="pres">
      <dgm:prSet presAssocID="{83FDD1B7-5932-4A17-BD57-94910A95B76F}" presName="parentText" presStyleLbl="node1" presStyleIdx="1" presStyleCnt="5" custScaleX="73214">
        <dgm:presLayoutVars>
          <dgm:chMax val="1"/>
          <dgm:bulletEnabled val="1"/>
        </dgm:presLayoutVars>
      </dgm:prSet>
      <dgm:spPr/>
    </dgm:pt>
    <dgm:pt modelId="{D96ED92D-8ED2-4EED-A53E-B0469ABFF3A1}" type="pres">
      <dgm:prSet presAssocID="{83FDD1B7-5932-4A17-BD57-94910A95B76F}" presName="descendantText" presStyleLbl="alignAccFollowNode1" presStyleIdx="1" presStyleCnt="5">
        <dgm:presLayoutVars>
          <dgm:bulletEnabled val="1"/>
        </dgm:presLayoutVars>
      </dgm:prSet>
      <dgm:spPr/>
    </dgm:pt>
    <dgm:pt modelId="{237D2DE8-0149-41D9-BB63-0AC68FCEE8D3}" type="pres">
      <dgm:prSet presAssocID="{EE39D1C7-2B72-4A3D-82B2-E44F55F35323}" presName="sp" presStyleCnt="0"/>
      <dgm:spPr/>
    </dgm:pt>
    <dgm:pt modelId="{8C0A7748-265D-407C-BA35-AB2C3C919632}" type="pres">
      <dgm:prSet presAssocID="{FCCB37B4-CB9B-4FDC-829B-34810AC721E6}" presName="linNode" presStyleCnt="0"/>
      <dgm:spPr/>
    </dgm:pt>
    <dgm:pt modelId="{C02FC455-379B-4FDB-9597-03BA22A439E0}" type="pres">
      <dgm:prSet presAssocID="{FCCB37B4-CB9B-4FDC-829B-34810AC721E6}" presName="parentText" presStyleLbl="node1" presStyleIdx="2" presStyleCnt="5" custScaleX="73214">
        <dgm:presLayoutVars>
          <dgm:chMax val="1"/>
          <dgm:bulletEnabled val="1"/>
        </dgm:presLayoutVars>
      </dgm:prSet>
      <dgm:spPr/>
    </dgm:pt>
    <dgm:pt modelId="{7BF1CBF2-678F-4EF5-A90E-B01155D0C120}" type="pres">
      <dgm:prSet presAssocID="{FCCB37B4-CB9B-4FDC-829B-34810AC721E6}" presName="descendantText" presStyleLbl="alignAccFollowNode1" presStyleIdx="2" presStyleCnt="5">
        <dgm:presLayoutVars>
          <dgm:bulletEnabled val="1"/>
        </dgm:presLayoutVars>
      </dgm:prSet>
      <dgm:spPr/>
    </dgm:pt>
    <dgm:pt modelId="{F6DE8B39-803A-4EEE-A8F7-4E564767B081}" type="pres">
      <dgm:prSet presAssocID="{FB018E4F-48D6-4BFE-998B-F261A3B5BBD4}" presName="sp" presStyleCnt="0"/>
      <dgm:spPr/>
    </dgm:pt>
    <dgm:pt modelId="{C0494CAD-D5BA-4F1B-9D46-65A50CD53C40}" type="pres">
      <dgm:prSet presAssocID="{BF4947EA-F5D7-4BF9-A677-C50B129FB8CE}" presName="linNode" presStyleCnt="0"/>
      <dgm:spPr/>
    </dgm:pt>
    <dgm:pt modelId="{4F619B6C-1C9E-48E3-90DE-8715C620E8E4}" type="pres">
      <dgm:prSet presAssocID="{BF4947EA-F5D7-4BF9-A677-C50B129FB8CE}" presName="parentText" presStyleLbl="node1" presStyleIdx="3" presStyleCnt="5" custScaleX="73214">
        <dgm:presLayoutVars>
          <dgm:chMax val="1"/>
          <dgm:bulletEnabled val="1"/>
        </dgm:presLayoutVars>
      </dgm:prSet>
      <dgm:spPr/>
    </dgm:pt>
    <dgm:pt modelId="{35A3A1E8-E638-4729-90C2-59029ED2CE5F}" type="pres">
      <dgm:prSet presAssocID="{BF4947EA-F5D7-4BF9-A677-C50B129FB8CE}" presName="descendantText" presStyleLbl="alignAccFollowNode1" presStyleIdx="3" presStyleCnt="5">
        <dgm:presLayoutVars>
          <dgm:bulletEnabled val="1"/>
        </dgm:presLayoutVars>
      </dgm:prSet>
      <dgm:spPr/>
    </dgm:pt>
    <dgm:pt modelId="{187052BF-8F4A-493B-B8C9-D99FFE54CF22}" type="pres">
      <dgm:prSet presAssocID="{9D2C5B36-CCA3-44F9-9070-66ADA526B4D5}" presName="sp" presStyleCnt="0"/>
      <dgm:spPr/>
    </dgm:pt>
    <dgm:pt modelId="{07F52284-0579-4156-A5C0-AF206AF15C60}" type="pres">
      <dgm:prSet presAssocID="{03E4547E-DA38-4FED-8C85-A91E0684F60D}" presName="linNode" presStyleCnt="0"/>
      <dgm:spPr/>
    </dgm:pt>
    <dgm:pt modelId="{DAF5282F-91EB-4AF5-BA3D-D883E6704F58}" type="pres">
      <dgm:prSet presAssocID="{03E4547E-DA38-4FED-8C85-A91E0684F60D}" presName="parentText" presStyleLbl="node1" presStyleIdx="4" presStyleCnt="5" custScaleX="73214">
        <dgm:presLayoutVars>
          <dgm:chMax val="1"/>
          <dgm:bulletEnabled val="1"/>
        </dgm:presLayoutVars>
      </dgm:prSet>
      <dgm:spPr/>
    </dgm:pt>
    <dgm:pt modelId="{7A08DC7A-40EC-4E35-9374-21F5BAFF94AB}" type="pres">
      <dgm:prSet presAssocID="{03E4547E-DA38-4FED-8C85-A91E0684F60D}" presName="descendantText" presStyleLbl="alignAccFollowNode1" presStyleIdx="4" presStyleCnt="5">
        <dgm:presLayoutVars>
          <dgm:bulletEnabled val="1"/>
        </dgm:presLayoutVars>
      </dgm:prSet>
      <dgm:spPr/>
    </dgm:pt>
  </dgm:ptLst>
  <dgm:cxnLst>
    <dgm:cxn modelId="{1B10CA00-8BF5-459F-82B1-1C92EF8A9C2E}" type="presOf" srcId="{46CB03DD-B9D1-437A-BFE6-20455B73C241}" destId="{35A3A1E8-E638-4729-90C2-59029ED2CE5F}" srcOrd="0" destOrd="0" presId="urn:microsoft.com/office/officeart/2005/8/layout/vList5"/>
    <dgm:cxn modelId="{632D3607-C633-484E-8259-5B81DBBD71B1}" type="presOf" srcId="{83FDD1B7-5932-4A17-BD57-94910A95B76F}" destId="{A7176D34-5ABC-45D1-8E3E-C1000DC0F0F6}" srcOrd="0" destOrd="0" presId="urn:microsoft.com/office/officeart/2005/8/layout/vList5"/>
    <dgm:cxn modelId="{7AD4DA08-8B84-4B57-887F-0C0C524BBA8D}" type="presOf" srcId="{FCCB37B4-CB9B-4FDC-829B-34810AC721E6}" destId="{C02FC455-379B-4FDB-9597-03BA22A439E0}" srcOrd="0" destOrd="0" presId="urn:microsoft.com/office/officeart/2005/8/layout/vList5"/>
    <dgm:cxn modelId="{6D23E726-1F88-4837-8677-90EB8AB0B212}" srcId="{1E853AB4-3F3B-4C78-A05E-34DABF5E200D}" destId="{03E4547E-DA38-4FED-8C85-A91E0684F60D}" srcOrd="4" destOrd="0" parTransId="{9EBF5F91-384F-4571-9190-49951D7D9673}" sibTransId="{76934DD9-B07F-4E74-B255-071662ED012E}"/>
    <dgm:cxn modelId="{33055C39-B334-4089-95DB-C48E7880A03A}" type="presOf" srcId="{B8B2CFF7-3FA5-40C4-BC0F-9CB990B7E2FF}" destId="{7BF1CBF2-678F-4EF5-A90E-B01155D0C120}" srcOrd="0" destOrd="0" presId="urn:microsoft.com/office/officeart/2005/8/layout/vList5"/>
    <dgm:cxn modelId="{4DB5293D-C3D1-4EB7-A9E6-82717D9D4961}" srcId="{03E4547E-DA38-4FED-8C85-A91E0684F60D}" destId="{50ED3836-D097-477D-86D3-CD8544FB28CE}" srcOrd="0" destOrd="0" parTransId="{C5813DFF-2E1A-46A6-B51F-16D8424FE6C2}" sibTransId="{7954411F-91D2-4139-8824-72DCF5D694E9}"/>
    <dgm:cxn modelId="{4860D63D-6E21-4D44-AAD2-14F3103E7175}" srcId="{BF4947EA-F5D7-4BF9-A677-C50B129FB8CE}" destId="{46CB03DD-B9D1-437A-BFE6-20455B73C241}" srcOrd="0" destOrd="0" parTransId="{6F2DBA2F-60DF-4B07-8D9A-96DF08A6C98C}" sibTransId="{04518506-146E-4141-9F68-764EEB4FAC8C}"/>
    <dgm:cxn modelId="{7ECAF645-5F98-423F-A1DF-9399B87BA3C9}" type="presOf" srcId="{6AD3605B-8B8A-41B7-82A6-CE5C8C7761DB}" destId="{81A69011-BFE4-4D13-BF61-090A8C38F209}" srcOrd="0" destOrd="0" presId="urn:microsoft.com/office/officeart/2005/8/layout/vList5"/>
    <dgm:cxn modelId="{2B3F9950-A6B9-457E-9807-3FC6EC173875}" type="presOf" srcId="{F3F6A2AB-8086-49EE-BAC5-2064E43D6809}" destId="{E925E730-B3C4-451A-8E45-DF039CE807BB}" srcOrd="0" destOrd="0" presId="urn:microsoft.com/office/officeart/2005/8/layout/vList5"/>
    <dgm:cxn modelId="{58830472-C6A7-418F-B0E7-7D95CEA52E78}" srcId="{1E853AB4-3F3B-4C78-A05E-34DABF5E200D}" destId="{6AD3605B-8B8A-41B7-82A6-CE5C8C7761DB}" srcOrd="0" destOrd="0" parTransId="{1E46DF8A-EDCD-4107-AB74-C51DC4B192CA}" sibTransId="{623A3890-C312-431D-9591-FD850922DD0C}"/>
    <dgm:cxn modelId="{2C6B6C54-AD0D-48F8-8F4E-8C932896FB14}" type="presOf" srcId="{1E853AB4-3F3B-4C78-A05E-34DABF5E200D}" destId="{98271AA3-B1DC-4CE4-9342-6A5BBD1639BD}" srcOrd="0" destOrd="0" presId="urn:microsoft.com/office/officeart/2005/8/layout/vList5"/>
    <dgm:cxn modelId="{356F867B-29A3-4B9B-A9CE-D3745558AE31}" srcId="{1E853AB4-3F3B-4C78-A05E-34DABF5E200D}" destId="{FCCB37B4-CB9B-4FDC-829B-34810AC721E6}" srcOrd="2" destOrd="0" parTransId="{A486F4A8-FB8E-4973-808E-9FA281D41CF4}" sibTransId="{FB018E4F-48D6-4BFE-998B-F261A3B5BBD4}"/>
    <dgm:cxn modelId="{334B0090-7739-4FBA-877A-791DDCE2C959}" type="presOf" srcId="{50ED3836-D097-477D-86D3-CD8544FB28CE}" destId="{7A08DC7A-40EC-4E35-9374-21F5BAFF94AB}" srcOrd="0" destOrd="0" presId="urn:microsoft.com/office/officeart/2005/8/layout/vList5"/>
    <dgm:cxn modelId="{FD8A6990-A7A1-47FB-80B4-14E6F772D991}" srcId="{1E853AB4-3F3B-4C78-A05E-34DABF5E200D}" destId="{BF4947EA-F5D7-4BF9-A677-C50B129FB8CE}" srcOrd="3" destOrd="0" parTransId="{760ED66A-35FB-4905-A390-A7DC41D65500}" sibTransId="{9D2C5B36-CCA3-44F9-9070-66ADA526B4D5}"/>
    <dgm:cxn modelId="{FDE0C6AE-79C7-4B21-AF64-8712FB4EC74F}" srcId="{6AD3605B-8B8A-41B7-82A6-CE5C8C7761DB}" destId="{F3F6A2AB-8086-49EE-BAC5-2064E43D6809}" srcOrd="0" destOrd="0" parTransId="{53B15573-03D2-469F-9F49-3E1BBADB5BCE}" sibTransId="{23181134-E9AF-4FA3-9C49-8CE881D6ACA3}"/>
    <dgm:cxn modelId="{C4165FB5-0B44-4E97-A5E7-96407CE9E4EC}" type="presOf" srcId="{C1A05FA5-78F0-4DFF-82B5-45211396A511}" destId="{D96ED92D-8ED2-4EED-A53E-B0469ABFF3A1}" srcOrd="0" destOrd="0" presId="urn:microsoft.com/office/officeart/2005/8/layout/vList5"/>
    <dgm:cxn modelId="{E7D8DBBA-FCF6-4B40-82AE-5B0B7E3AD220}" srcId="{83FDD1B7-5932-4A17-BD57-94910A95B76F}" destId="{C1A05FA5-78F0-4DFF-82B5-45211396A511}" srcOrd="0" destOrd="0" parTransId="{777DE2FC-47DB-4E1B-84BE-700D22934E2C}" sibTransId="{85695DD0-F87B-4443-8EAB-E2E3849937DF}"/>
    <dgm:cxn modelId="{78D1A2C9-38E8-4E3C-8B5D-EDC86C7BA4EB}" srcId="{FCCB37B4-CB9B-4FDC-829B-34810AC721E6}" destId="{B8B2CFF7-3FA5-40C4-BC0F-9CB990B7E2FF}" srcOrd="0" destOrd="0" parTransId="{5ED04B62-4840-4227-8068-BC2ADD8D2F7D}" sibTransId="{289A2CDE-359A-46CF-9BAA-D0ECC99EDDA2}"/>
    <dgm:cxn modelId="{87903DD4-16F6-40A0-9786-274B50E64927}" srcId="{1E853AB4-3F3B-4C78-A05E-34DABF5E200D}" destId="{83FDD1B7-5932-4A17-BD57-94910A95B76F}" srcOrd="1" destOrd="0" parTransId="{52154610-2875-4353-B579-38CA8FEF851F}" sibTransId="{EE39D1C7-2B72-4A3D-82B2-E44F55F35323}"/>
    <dgm:cxn modelId="{868FD8E8-6EA0-4686-ACDD-7CCF175A49F8}" type="presOf" srcId="{03E4547E-DA38-4FED-8C85-A91E0684F60D}" destId="{DAF5282F-91EB-4AF5-BA3D-D883E6704F58}" srcOrd="0" destOrd="0" presId="urn:microsoft.com/office/officeart/2005/8/layout/vList5"/>
    <dgm:cxn modelId="{16BC37F8-7AE0-48C6-B2ED-7C9130B8DDBE}" type="presOf" srcId="{BF4947EA-F5D7-4BF9-A677-C50B129FB8CE}" destId="{4F619B6C-1C9E-48E3-90DE-8715C620E8E4}" srcOrd="0" destOrd="0" presId="urn:microsoft.com/office/officeart/2005/8/layout/vList5"/>
    <dgm:cxn modelId="{D4CA5CC5-2608-411E-88E0-3FB019B6F0DF}" type="presParOf" srcId="{98271AA3-B1DC-4CE4-9342-6A5BBD1639BD}" destId="{47AE815B-C375-4594-86CA-AFD8EF9EB354}" srcOrd="0" destOrd="0" presId="urn:microsoft.com/office/officeart/2005/8/layout/vList5"/>
    <dgm:cxn modelId="{88FC3F69-ECEA-4E60-A90C-799FEBB84D4A}" type="presParOf" srcId="{47AE815B-C375-4594-86CA-AFD8EF9EB354}" destId="{81A69011-BFE4-4D13-BF61-090A8C38F209}" srcOrd="0" destOrd="0" presId="urn:microsoft.com/office/officeart/2005/8/layout/vList5"/>
    <dgm:cxn modelId="{F9E1589A-A7F7-46C1-9229-5A485342CEEE}" type="presParOf" srcId="{47AE815B-C375-4594-86CA-AFD8EF9EB354}" destId="{E925E730-B3C4-451A-8E45-DF039CE807BB}" srcOrd="1" destOrd="0" presId="urn:microsoft.com/office/officeart/2005/8/layout/vList5"/>
    <dgm:cxn modelId="{8500B198-3B5C-4CDC-8DE6-85A505F614CE}" type="presParOf" srcId="{98271AA3-B1DC-4CE4-9342-6A5BBD1639BD}" destId="{45035B12-6072-4E26-9DD3-7D61D7845B75}" srcOrd="1" destOrd="0" presId="urn:microsoft.com/office/officeart/2005/8/layout/vList5"/>
    <dgm:cxn modelId="{72708F22-A68A-4872-AD42-0F82A74BB2B1}" type="presParOf" srcId="{98271AA3-B1DC-4CE4-9342-6A5BBD1639BD}" destId="{673799FC-56C0-4466-9714-DCCD7728B86E}" srcOrd="2" destOrd="0" presId="urn:microsoft.com/office/officeart/2005/8/layout/vList5"/>
    <dgm:cxn modelId="{73E69E74-BEA5-4E50-A487-A6328F608709}" type="presParOf" srcId="{673799FC-56C0-4466-9714-DCCD7728B86E}" destId="{A7176D34-5ABC-45D1-8E3E-C1000DC0F0F6}" srcOrd="0" destOrd="0" presId="urn:microsoft.com/office/officeart/2005/8/layout/vList5"/>
    <dgm:cxn modelId="{395B565B-9C62-4D06-973A-386CC4ED5D46}" type="presParOf" srcId="{673799FC-56C0-4466-9714-DCCD7728B86E}" destId="{D96ED92D-8ED2-4EED-A53E-B0469ABFF3A1}" srcOrd="1" destOrd="0" presId="urn:microsoft.com/office/officeart/2005/8/layout/vList5"/>
    <dgm:cxn modelId="{7D9B4D28-5A46-47C1-BBCA-8DD847E0B249}" type="presParOf" srcId="{98271AA3-B1DC-4CE4-9342-6A5BBD1639BD}" destId="{237D2DE8-0149-41D9-BB63-0AC68FCEE8D3}" srcOrd="3" destOrd="0" presId="urn:microsoft.com/office/officeart/2005/8/layout/vList5"/>
    <dgm:cxn modelId="{295B6E3E-CC8D-4411-926B-F56AAEA39528}" type="presParOf" srcId="{98271AA3-B1DC-4CE4-9342-6A5BBD1639BD}" destId="{8C0A7748-265D-407C-BA35-AB2C3C919632}" srcOrd="4" destOrd="0" presId="urn:microsoft.com/office/officeart/2005/8/layout/vList5"/>
    <dgm:cxn modelId="{F2B003A5-CD5B-424B-97FA-FC08A561C95A}" type="presParOf" srcId="{8C0A7748-265D-407C-BA35-AB2C3C919632}" destId="{C02FC455-379B-4FDB-9597-03BA22A439E0}" srcOrd="0" destOrd="0" presId="urn:microsoft.com/office/officeart/2005/8/layout/vList5"/>
    <dgm:cxn modelId="{88DE5035-4ACD-4DE5-BB58-D1BBC103C5A8}" type="presParOf" srcId="{8C0A7748-265D-407C-BA35-AB2C3C919632}" destId="{7BF1CBF2-678F-4EF5-A90E-B01155D0C120}" srcOrd="1" destOrd="0" presId="urn:microsoft.com/office/officeart/2005/8/layout/vList5"/>
    <dgm:cxn modelId="{55D91A9F-B4A5-4683-94D0-1D8B3EE7994E}" type="presParOf" srcId="{98271AA3-B1DC-4CE4-9342-6A5BBD1639BD}" destId="{F6DE8B39-803A-4EEE-A8F7-4E564767B081}" srcOrd="5" destOrd="0" presId="urn:microsoft.com/office/officeart/2005/8/layout/vList5"/>
    <dgm:cxn modelId="{9E48A4B7-3E9D-4030-A544-CBFF8D725C93}" type="presParOf" srcId="{98271AA3-B1DC-4CE4-9342-6A5BBD1639BD}" destId="{C0494CAD-D5BA-4F1B-9D46-65A50CD53C40}" srcOrd="6" destOrd="0" presId="urn:microsoft.com/office/officeart/2005/8/layout/vList5"/>
    <dgm:cxn modelId="{0E0C6F63-5A7C-4329-A03B-5B544F293715}" type="presParOf" srcId="{C0494CAD-D5BA-4F1B-9D46-65A50CD53C40}" destId="{4F619B6C-1C9E-48E3-90DE-8715C620E8E4}" srcOrd="0" destOrd="0" presId="urn:microsoft.com/office/officeart/2005/8/layout/vList5"/>
    <dgm:cxn modelId="{3C48A193-3054-442C-AD0B-3FA7DC398CD3}" type="presParOf" srcId="{C0494CAD-D5BA-4F1B-9D46-65A50CD53C40}" destId="{35A3A1E8-E638-4729-90C2-59029ED2CE5F}" srcOrd="1" destOrd="0" presId="urn:microsoft.com/office/officeart/2005/8/layout/vList5"/>
    <dgm:cxn modelId="{049F2ADF-0EB0-4B48-AA4D-5BB9D6AE037E}" type="presParOf" srcId="{98271AA3-B1DC-4CE4-9342-6A5BBD1639BD}" destId="{187052BF-8F4A-493B-B8C9-D99FFE54CF22}" srcOrd="7" destOrd="0" presId="urn:microsoft.com/office/officeart/2005/8/layout/vList5"/>
    <dgm:cxn modelId="{99EE258B-9A9F-402C-B789-7C3A6D1F9B13}" type="presParOf" srcId="{98271AA3-B1DC-4CE4-9342-6A5BBD1639BD}" destId="{07F52284-0579-4156-A5C0-AF206AF15C60}" srcOrd="8" destOrd="0" presId="urn:microsoft.com/office/officeart/2005/8/layout/vList5"/>
    <dgm:cxn modelId="{48657135-E73F-4601-8E0E-0A01AB3ACF59}" type="presParOf" srcId="{07F52284-0579-4156-A5C0-AF206AF15C60}" destId="{DAF5282F-91EB-4AF5-BA3D-D883E6704F58}" srcOrd="0" destOrd="0" presId="urn:microsoft.com/office/officeart/2005/8/layout/vList5"/>
    <dgm:cxn modelId="{9A3C11BF-8952-40E4-9E01-5027A9F22834}" type="presParOf" srcId="{07F52284-0579-4156-A5C0-AF206AF15C60}" destId="{7A08DC7A-40EC-4E35-9374-21F5BAFF94A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0928A3-598A-4EFB-94B2-19DA0F4E69C3}"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en-GB"/>
        </a:p>
      </dgm:t>
    </dgm:pt>
    <dgm:pt modelId="{EF8F3786-4DA7-439A-9F24-80024894940F}">
      <dgm:prSet custT="1"/>
      <dgm:spPr/>
      <dgm:t>
        <a:bodyPr anchor="ctr"/>
        <a:lstStyle/>
        <a:p>
          <a:pPr algn="ctr"/>
          <a:r>
            <a:rPr lang="en-GB" sz="1400" b="1"/>
            <a:t>Shift 1</a:t>
          </a:r>
        </a:p>
        <a:p>
          <a:pPr algn="ctr"/>
          <a:r>
            <a:rPr lang="en-GB" sz="1400"/>
            <a:t>Scope 1 (then 2) reporting moves to a run-time basis</a:t>
          </a:r>
        </a:p>
        <a:p>
          <a:pPr algn="ctr"/>
          <a:endParaRPr lang="en-GB" sz="1400"/>
        </a:p>
        <a:p>
          <a:pPr algn="ctr"/>
          <a:endParaRPr lang="en-GB" sz="1400"/>
        </a:p>
      </dgm:t>
    </dgm:pt>
    <dgm:pt modelId="{4D820376-FFBD-4A1A-AC73-E5DB88C8454B}" type="parTrans" cxnId="{B77842F4-DCAB-4483-B235-319546081D53}">
      <dgm:prSet/>
      <dgm:spPr/>
      <dgm:t>
        <a:bodyPr/>
        <a:lstStyle/>
        <a:p>
          <a:endParaRPr lang="en-GB" sz="1400"/>
        </a:p>
      </dgm:t>
    </dgm:pt>
    <dgm:pt modelId="{B81E7DE7-9859-4C40-8740-C106B4324E71}" type="sibTrans" cxnId="{B77842F4-DCAB-4483-B235-319546081D53}">
      <dgm:prSet/>
      <dgm:spPr/>
      <dgm:t>
        <a:bodyPr/>
        <a:lstStyle/>
        <a:p>
          <a:endParaRPr lang="en-GB" sz="1400"/>
        </a:p>
      </dgm:t>
    </dgm:pt>
    <dgm:pt modelId="{5E0AA211-A0D2-4B14-83ED-7AC0D977F91E}">
      <dgm:prSet custT="1"/>
      <dgm:spPr/>
      <dgm:t>
        <a:bodyPr anchor="ctr"/>
        <a:lstStyle/>
        <a:p>
          <a:endParaRPr lang="en-GB" sz="1400" b="1" dirty="0"/>
        </a:p>
        <a:p>
          <a:r>
            <a:rPr lang="en-GB" sz="1400" b="1" dirty="0"/>
            <a:t>Shift 2</a:t>
          </a:r>
        </a:p>
        <a:p>
          <a:r>
            <a:rPr lang="en-GB" sz="1400" dirty="0"/>
            <a:t>Scope 3 transitions from standards-based to retrospective </a:t>
          </a:r>
          <a:br>
            <a:rPr lang="en-GB" sz="1400" dirty="0"/>
          </a:br>
          <a:r>
            <a:rPr lang="en-GB" sz="1400" dirty="0"/>
            <a:t>actual reporting</a:t>
          </a:r>
        </a:p>
      </dgm:t>
    </dgm:pt>
    <dgm:pt modelId="{C93CCC41-2411-46B0-8013-6236DF03DB24}" type="parTrans" cxnId="{827E7AD2-5A67-4641-B01B-0AE643BE2A29}">
      <dgm:prSet/>
      <dgm:spPr/>
      <dgm:t>
        <a:bodyPr/>
        <a:lstStyle/>
        <a:p>
          <a:endParaRPr lang="en-GB" sz="1400"/>
        </a:p>
      </dgm:t>
    </dgm:pt>
    <dgm:pt modelId="{CCA2E578-6960-4142-90B8-7EC51CDF1044}" type="sibTrans" cxnId="{827E7AD2-5A67-4641-B01B-0AE643BE2A29}">
      <dgm:prSet/>
      <dgm:spPr/>
      <dgm:t>
        <a:bodyPr/>
        <a:lstStyle/>
        <a:p>
          <a:endParaRPr lang="en-GB" sz="1400"/>
        </a:p>
      </dgm:t>
    </dgm:pt>
    <dgm:pt modelId="{81C751FB-59D4-46B0-8303-888272D44D4F}">
      <dgm:prSet custT="1"/>
      <dgm:spPr/>
      <dgm:t>
        <a:bodyPr anchor="ctr"/>
        <a:lstStyle/>
        <a:p>
          <a:pPr algn="ctr"/>
          <a:r>
            <a:rPr lang="en-GB" sz="1400" b="1" dirty="0"/>
            <a:t>Shift 3</a:t>
          </a:r>
        </a:p>
        <a:p>
          <a:pPr algn="ctr"/>
          <a:r>
            <a:rPr lang="en-GB" sz="1400" dirty="0"/>
            <a:t>Scope 3 upstream shifts to run-time reporting</a:t>
          </a:r>
        </a:p>
      </dgm:t>
    </dgm:pt>
    <dgm:pt modelId="{1889F6F8-EB46-46C6-8ED8-97094DFBC8C9}" type="parTrans" cxnId="{8B967DDD-EB7B-4DDB-89DD-A73221FED0A1}">
      <dgm:prSet/>
      <dgm:spPr/>
      <dgm:t>
        <a:bodyPr/>
        <a:lstStyle/>
        <a:p>
          <a:endParaRPr lang="en-GB" sz="1400"/>
        </a:p>
      </dgm:t>
    </dgm:pt>
    <dgm:pt modelId="{E0869520-CE52-49AF-B76F-4CF8BD8353E4}" type="sibTrans" cxnId="{8B967DDD-EB7B-4DDB-89DD-A73221FED0A1}">
      <dgm:prSet/>
      <dgm:spPr/>
      <dgm:t>
        <a:bodyPr/>
        <a:lstStyle/>
        <a:p>
          <a:endParaRPr lang="en-GB" sz="1400"/>
        </a:p>
      </dgm:t>
    </dgm:pt>
    <dgm:pt modelId="{0CFA58B2-B9DC-4EA2-B6EB-186471E61D5B}">
      <dgm:prSet custT="1"/>
      <dgm:spPr/>
      <dgm:t>
        <a:bodyPr anchor="ctr"/>
        <a:lstStyle/>
        <a:p>
          <a:pPr algn="ctr"/>
          <a:r>
            <a:rPr lang="en-GB" sz="1400" b="1"/>
            <a:t>Shift 4</a:t>
          </a:r>
        </a:p>
        <a:p>
          <a:pPr algn="ctr"/>
          <a:r>
            <a:rPr lang="en-GB" sz="1400"/>
            <a:t>Run-time visibility of entire value chain sows seeds of next cycle of innovation</a:t>
          </a:r>
        </a:p>
      </dgm:t>
    </dgm:pt>
    <dgm:pt modelId="{CDC97BAB-E177-471E-8ECC-17CE7C9A6E9F}" type="parTrans" cxnId="{CBEE0A88-7E4B-489E-9E55-CC6B2E65116C}">
      <dgm:prSet/>
      <dgm:spPr/>
      <dgm:t>
        <a:bodyPr/>
        <a:lstStyle/>
        <a:p>
          <a:endParaRPr lang="en-GB" sz="1400"/>
        </a:p>
      </dgm:t>
    </dgm:pt>
    <dgm:pt modelId="{0046660B-B9B4-4A2D-A134-C955191D4EAD}" type="sibTrans" cxnId="{CBEE0A88-7E4B-489E-9E55-CC6B2E65116C}">
      <dgm:prSet/>
      <dgm:spPr/>
      <dgm:t>
        <a:bodyPr/>
        <a:lstStyle/>
        <a:p>
          <a:endParaRPr lang="en-GB" sz="1400"/>
        </a:p>
      </dgm:t>
    </dgm:pt>
    <dgm:pt modelId="{FC127C27-3D1C-43F9-97C9-96B73D66E0C4}">
      <dgm:prSet custT="1"/>
      <dgm:spPr>
        <a:solidFill>
          <a:schemeClr val="bg2"/>
        </a:solidFill>
      </dgm:spPr>
      <dgm:t>
        <a:bodyPr/>
        <a:lstStyle/>
        <a:p>
          <a:pPr algn="l"/>
          <a:endParaRPr lang="en-GB" sz="1400"/>
        </a:p>
      </dgm:t>
    </dgm:pt>
    <dgm:pt modelId="{50A5665F-5C85-4F61-80BF-9ED5A9C28040}" type="parTrans" cxnId="{67D7D7C8-5CA5-4DDF-8D8C-1E87CC07C3D7}">
      <dgm:prSet/>
      <dgm:spPr/>
      <dgm:t>
        <a:bodyPr/>
        <a:lstStyle/>
        <a:p>
          <a:endParaRPr lang="en-GB" sz="1400"/>
        </a:p>
      </dgm:t>
    </dgm:pt>
    <dgm:pt modelId="{1DF40A06-AD19-4441-89C4-2ED9452A3324}" type="sibTrans" cxnId="{67D7D7C8-5CA5-4DDF-8D8C-1E87CC07C3D7}">
      <dgm:prSet/>
      <dgm:spPr/>
      <dgm:t>
        <a:bodyPr/>
        <a:lstStyle/>
        <a:p>
          <a:endParaRPr lang="en-GB" sz="1400"/>
        </a:p>
      </dgm:t>
    </dgm:pt>
    <dgm:pt modelId="{2F7BFE54-B977-4CEB-AEEC-7085B59F64D1}" type="pres">
      <dgm:prSet presAssocID="{9F0928A3-598A-4EFB-94B2-19DA0F4E69C3}" presName="compositeShape" presStyleCnt="0">
        <dgm:presLayoutVars>
          <dgm:chMax val="7"/>
          <dgm:dir/>
          <dgm:resizeHandles val="exact"/>
        </dgm:presLayoutVars>
      </dgm:prSet>
      <dgm:spPr/>
    </dgm:pt>
    <dgm:pt modelId="{0A5F9E78-D549-4EB6-8F5A-3C820FDA7FC5}" type="pres">
      <dgm:prSet presAssocID="{9F0928A3-598A-4EFB-94B2-19DA0F4E69C3}" presName="wedge1" presStyleLbl="node1" presStyleIdx="0" presStyleCnt="4"/>
      <dgm:spPr/>
    </dgm:pt>
    <dgm:pt modelId="{88A9C257-A7E3-4DD5-8B55-9C7AD1715492}" type="pres">
      <dgm:prSet presAssocID="{9F0928A3-598A-4EFB-94B2-19DA0F4E69C3}" presName="dummy1a" presStyleCnt="0"/>
      <dgm:spPr/>
    </dgm:pt>
    <dgm:pt modelId="{17840AF3-1379-4B57-AB3A-92D4B041D2D3}" type="pres">
      <dgm:prSet presAssocID="{9F0928A3-598A-4EFB-94B2-19DA0F4E69C3}" presName="dummy1b" presStyleCnt="0"/>
      <dgm:spPr/>
    </dgm:pt>
    <dgm:pt modelId="{8E18D997-318C-434B-BA18-3ED0ABBEE755}" type="pres">
      <dgm:prSet presAssocID="{9F0928A3-598A-4EFB-94B2-19DA0F4E69C3}" presName="wedge1Tx" presStyleLbl="node1" presStyleIdx="0" presStyleCnt="4">
        <dgm:presLayoutVars>
          <dgm:chMax val="0"/>
          <dgm:chPref val="0"/>
          <dgm:bulletEnabled val="1"/>
        </dgm:presLayoutVars>
      </dgm:prSet>
      <dgm:spPr/>
    </dgm:pt>
    <dgm:pt modelId="{02F32D82-91C2-4E27-9048-1608BF931910}" type="pres">
      <dgm:prSet presAssocID="{9F0928A3-598A-4EFB-94B2-19DA0F4E69C3}" presName="wedge2" presStyleLbl="node1" presStyleIdx="1" presStyleCnt="4"/>
      <dgm:spPr/>
    </dgm:pt>
    <dgm:pt modelId="{C346CF33-5E8D-4401-A111-14E002E96706}" type="pres">
      <dgm:prSet presAssocID="{9F0928A3-598A-4EFB-94B2-19DA0F4E69C3}" presName="dummy2a" presStyleCnt="0"/>
      <dgm:spPr/>
    </dgm:pt>
    <dgm:pt modelId="{DCA7B44B-B898-406D-AC3B-8A4758A29903}" type="pres">
      <dgm:prSet presAssocID="{9F0928A3-598A-4EFB-94B2-19DA0F4E69C3}" presName="dummy2b" presStyleCnt="0"/>
      <dgm:spPr/>
    </dgm:pt>
    <dgm:pt modelId="{08C97EA1-7FF3-4682-AB62-CC738A3AE73E}" type="pres">
      <dgm:prSet presAssocID="{9F0928A3-598A-4EFB-94B2-19DA0F4E69C3}" presName="wedge2Tx" presStyleLbl="node1" presStyleIdx="1" presStyleCnt="4">
        <dgm:presLayoutVars>
          <dgm:chMax val="0"/>
          <dgm:chPref val="0"/>
          <dgm:bulletEnabled val="1"/>
        </dgm:presLayoutVars>
      </dgm:prSet>
      <dgm:spPr/>
    </dgm:pt>
    <dgm:pt modelId="{25159C98-4FAA-4030-8B32-B69C50AD9735}" type="pres">
      <dgm:prSet presAssocID="{9F0928A3-598A-4EFB-94B2-19DA0F4E69C3}" presName="wedge3" presStyleLbl="node1" presStyleIdx="2" presStyleCnt="4"/>
      <dgm:spPr/>
    </dgm:pt>
    <dgm:pt modelId="{ACB088E4-0691-4D0C-8B7C-FED9FBD659FE}" type="pres">
      <dgm:prSet presAssocID="{9F0928A3-598A-4EFB-94B2-19DA0F4E69C3}" presName="dummy3a" presStyleCnt="0"/>
      <dgm:spPr/>
    </dgm:pt>
    <dgm:pt modelId="{E46E7D67-E53A-42CC-867D-AFFEA684A9DC}" type="pres">
      <dgm:prSet presAssocID="{9F0928A3-598A-4EFB-94B2-19DA0F4E69C3}" presName="dummy3b" presStyleCnt="0"/>
      <dgm:spPr/>
    </dgm:pt>
    <dgm:pt modelId="{A539FB1D-807A-44B9-8532-084C29DA3DFA}" type="pres">
      <dgm:prSet presAssocID="{9F0928A3-598A-4EFB-94B2-19DA0F4E69C3}" presName="wedge3Tx" presStyleLbl="node1" presStyleIdx="2" presStyleCnt="4">
        <dgm:presLayoutVars>
          <dgm:chMax val="0"/>
          <dgm:chPref val="0"/>
          <dgm:bulletEnabled val="1"/>
        </dgm:presLayoutVars>
      </dgm:prSet>
      <dgm:spPr/>
    </dgm:pt>
    <dgm:pt modelId="{0497C5F6-4607-442D-B97F-181154C51BED}" type="pres">
      <dgm:prSet presAssocID="{9F0928A3-598A-4EFB-94B2-19DA0F4E69C3}" presName="wedge4" presStyleLbl="node1" presStyleIdx="3" presStyleCnt="4"/>
      <dgm:spPr/>
    </dgm:pt>
    <dgm:pt modelId="{60DF35C6-A904-44A9-AE52-56ACDB9B2001}" type="pres">
      <dgm:prSet presAssocID="{9F0928A3-598A-4EFB-94B2-19DA0F4E69C3}" presName="dummy4a" presStyleCnt="0"/>
      <dgm:spPr/>
    </dgm:pt>
    <dgm:pt modelId="{FE215058-3DBF-4641-A8C5-5A60447F953F}" type="pres">
      <dgm:prSet presAssocID="{9F0928A3-598A-4EFB-94B2-19DA0F4E69C3}" presName="dummy4b" presStyleCnt="0"/>
      <dgm:spPr/>
    </dgm:pt>
    <dgm:pt modelId="{3147E3C8-4B9D-435E-A1B3-050D4978E9A3}" type="pres">
      <dgm:prSet presAssocID="{9F0928A3-598A-4EFB-94B2-19DA0F4E69C3}" presName="wedge4Tx" presStyleLbl="node1" presStyleIdx="3" presStyleCnt="4">
        <dgm:presLayoutVars>
          <dgm:chMax val="0"/>
          <dgm:chPref val="0"/>
          <dgm:bulletEnabled val="1"/>
        </dgm:presLayoutVars>
      </dgm:prSet>
      <dgm:spPr/>
    </dgm:pt>
    <dgm:pt modelId="{DB67A615-400A-4033-BF35-E861151691A7}" type="pres">
      <dgm:prSet presAssocID="{B81E7DE7-9859-4C40-8740-C106B4324E71}" presName="arrowWedge1" presStyleLbl="fgSibTrans2D1" presStyleIdx="0" presStyleCnt="4"/>
      <dgm:spPr/>
    </dgm:pt>
    <dgm:pt modelId="{137ED294-C633-4F6F-8A96-C59F26434A21}" type="pres">
      <dgm:prSet presAssocID="{CCA2E578-6960-4142-90B8-7EC51CDF1044}" presName="arrowWedge2" presStyleLbl="fgSibTrans2D1" presStyleIdx="1" presStyleCnt="4"/>
      <dgm:spPr/>
    </dgm:pt>
    <dgm:pt modelId="{8A923251-C983-44A2-BCD9-61D07972EB2E}" type="pres">
      <dgm:prSet presAssocID="{E0869520-CE52-49AF-B76F-4CF8BD8353E4}" presName="arrowWedge3" presStyleLbl="fgSibTrans2D1" presStyleIdx="2" presStyleCnt="4"/>
      <dgm:spPr/>
    </dgm:pt>
    <dgm:pt modelId="{B8BAE4F4-FD25-4D79-9A3A-E6ADEEA7DDD6}" type="pres">
      <dgm:prSet presAssocID="{0046660B-B9B4-4A2D-A134-C955191D4EAD}" presName="arrowWedge4" presStyleLbl="fgSibTrans2D1" presStyleIdx="3" presStyleCnt="4"/>
      <dgm:spPr/>
    </dgm:pt>
  </dgm:ptLst>
  <dgm:cxnLst>
    <dgm:cxn modelId="{EBDED207-81BA-4EB5-AA59-3A360FF25EFA}" type="presOf" srcId="{FC127C27-3D1C-43F9-97C9-96B73D66E0C4}" destId="{3147E3C8-4B9D-435E-A1B3-050D4978E9A3}" srcOrd="1" destOrd="1" presId="urn:microsoft.com/office/officeart/2005/8/layout/cycle8"/>
    <dgm:cxn modelId="{380C2A09-2C34-4645-A9D5-3AA76C680649}" type="presOf" srcId="{0CFA58B2-B9DC-4EA2-B6EB-186471E61D5B}" destId="{3147E3C8-4B9D-435E-A1B3-050D4978E9A3}" srcOrd="1" destOrd="0" presId="urn:microsoft.com/office/officeart/2005/8/layout/cycle8"/>
    <dgm:cxn modelId="{1F21552D-EDC8-4BC1-A97D-DD56F24CFB7E}" type="presOf" srcId="{FC127C27-3D1C-43F9-97C9-96B73D66E0C4}" destId="{0497C5F6-4607-442D-B97F-181154C51BED}" srcOrd="0" destOrd="1" presId="urn:microsoft.com/office/officeart/2005/8/layout/cycle8"/>
    <dgm:cxn modelId="{3F7A1334-F7AC-4922-A52C-91D20839E54E}" type="presOf" srcId="{5E0AA211-A0D2-4B14-83ED-7AC0D977F91E}" destId="{02F32D82-91C2-4E27-9048-1608BF931910}" srcOrd="0" destOrd="0" presId="urn:microsoft.com/office/officeart/2005/8/layout/cycle8"/>
    <dgm:cxn modelId="{DB8A2767-9994-4607-9218-6A0F6C0181D2}" type="presOf" srcId="{9F0928A3-598A-4EFB-94B2-19DA0F4E69C3}" destId="{2F7BFE54-B977-4CEB-AEEC-7085B59F64D1}" srcOrd="0" destOrd="0" presId="urn:microsoft.com/office/officeart/2005/8/layout/cycle8"/>
    <dgm:cxn modelId="{A72BF384-14FE-4CA7-96AE-9917EE05151A}" type="presOf" srcId="{EF8F3786-4DA7-439A-9F24-80024894940F}" destId="{8E18D997-318C-434B-BA18-3ED0ABBEE755}" srcOrd="1" destOrd="0" presId="urn:microsoft.com/office/officeart/2005/8/layout/cycle8"/>
    <dgm:cxn modelId="{CBEE0A88-7E4B-489E-9E55-CC6B2E65116C}" srcId="{9F0928A3-598A-4EFB-94B2-19DA0F4E69C3}" destId="{0CFA58B2-B9DC-4EA2-B6EB-186471E61D5B}" srcOrd="3" destOrd="0" parTransId="{CDC97BAB-E177-471E-8ECC-17CE7C9A6E9F}" sibTransId="{0046660B-B9B4-4A2D-A134-C955191D4EAD}"/>
    <dgm:cxn modelId="{AF05F8AC-2AD9-4371-A272-E122B9851635}" type="presOf" srcId="{5E0AA211-A0D2-4B14-83ED-7AC0D977F91E}" destId="{08C97EA1-7FF3-4682-AB62-CC738A3AE73E}" srcOrd="1" destOrd="0" presId="urn:microsoft.com/office/officeart/2005/8/layout/cycle8"/>
    <dgm:cxn modelId="{67D7D7C8-5CA5-4DDF-8D8C-1E87CC07C3D7}" srcId="{0CFA58B2-B9DC-4EA2-B6EB-186471E61D5B}" destId="{FC127C27-3D1C-43F9-97C9-96B73D66E0C4}" srcOrd="0" destOrd="0" parTransId="{50A5665F-5C85-4F61-80BF-9ED5A9C28040}" sibTransId="{1DF40A06-AD19-4441-89C4-2ED9452A3324}"/>
    <dgm:cxn modelId="{40230ECE-93CC-4F9E-97C4-69723F71123F}" type="presOf" srcId="{81C751FB-59D4-46B0-8303-888272D44D4F}" destId="{25159C98-4FAA-4030-8B32-B69C50AD9735}" srcOrd="0" destOrd="0" presId="urn:microsoft.com/office/officeart/2005/8/layout/cycle8"/>
    <dgm:cxn modelId="{827E7AD2-5A67-4641-B01B-0AE643BE2A29}" srcId="{9F0928A3-598A-4EFB-94B2-19DA0F4E69C3}" destId="{5E0AA211-A0D2-4B14-83ED-7AC0D977F91E}" srcOrd="1" destOrd="0" parTransId="{C93CCC41-2411-46B0-8013-6236DF03DB24}" sibTransId="{CCA2E578-6960-4142-90B8-7EC51CDF1044}"/>
    <dgm:cxn modelId="{8B967DDD-EB7B-4DDB-89DD-A73221FED0A1}" srcId="{9F0928A3-598A-4EFB-94B2-19DA0F4E69C3}" destId="{81C751FB-59D4-46B0-8303-888272D44D4F}" srcOrd="2" destOrd="0" parTransId="{1889F6F8-EB46-46C6-8ED8-97094DFBC8C9}" sibTransId="{E0869520-CE52-49AF-B76F-4CF8BD8353E4}"/>
    <dgm:cxn modelId="{5B5D5BE6-81F7-4E4C-A576-01C5F4D4D2A7}" type="presOf" srcId="{0CFA58B2-B9DC-4EA2-B6EB-186471E61D5B}" destId="{0497C5F6-4607-442D-B97F-181154C51BED}" srcOrd="0" destOrd="0" presId="urn:microsoft.com/office/officeart/2005/8/layout/cycle8"/>
    <dgm:cxn modelId="{D8CA28F3-A94A-4761-925C-A8472E6BE72F}" type="presOf" srcId="{81C751FB-59D4-46B0-8303-888272D44D4F}" destId="{A539FB1D-807A-44B9-8532-084C29DA3DFA}" srcOrd="1" destOrd="0" presId="urn:microsoft.com/office/officeart/2005/8/layout/cycle8"/>
    <dgm:cxn modelId="{B77842F4-DCAB-4483-B235-319546081D53}" srcId="{9F0928A3-598A-4EFB-94B2-19DA0F4E69C3}" destId="{EF8F3786-4DA7-439A-9F24-80024894940F}" srcOrd="0" destOrd="0" parTransId="{4D820376-FFBD-4A1A-AC73-E5DB88C8454B}" sibTransId="{B81E7DE7-9859-4C40-8740-C106B4324E71}"/>
    <dgm:cxn modelId="{3833A5FC-706E-47EE-9643-908D52603B25}" type="presOf" srcId="{EF8F3786-4DA7-439A-9F24-80024894940F}" destId="{0A5F9E78-D549-4EB6-8F5A-3C820FDA7FC5}" srcOrd="0" destOrd="0" presId="urn:microsoft.com/office/officeart/2005/8/layout/cycle8"/>
    <dgm:cxn modelId="{BB44DC6E-BB5A-4FDD-8983-1BDA67D019D3}" type="presParOf" srcId="{2F7BFE54-B977-4CEB-AEEC-7085B59F64D1}" destId="{0A5F9E78-D549-4EB6-8F5A-3C820FDA7FC5}" srcOrd="0" destOrd="0" presId="urn:microsoft.com/office/officeart/2005/8/layout/cycle8"/>
    <dgm:cxn modelId="{28582E9D-079C-4928-ACF8-5EBECC2EA9B0}" type="presParOf" srcId="{2F7BFE54-B977-4CEB-AEEC-7085B59F64D1}" destId="{88A9C257-A7E3-4DD5-8B55-9C7AD1715492}" srcOrd="1" destOrd="0" presId="urn:microsoft.com/office/officeart/2005/8/layout/cycle8"/>
    <dgm:cxn modelId="{3291663D-292F-4CDD-93E3-57216AF00E9F}" type="presParOf" srcId="{2F7BFE54-B977-4CEB-AEEC-7085B59F64D1}" destId="{17840AF3-1379-4B57-AB3A-92D4B041D2D3}" srcOrd="2" destOrd="0" presId="urn:microsoft.com/office/officeart/2005/8/layout/cycle8"/>
    <dgm:cxn modelId="{73A4A046-24A7-439A-9833-EC2A724746F8}" type="presParOf" srcId="{2F7BFE54-B977-4CEB-AEEC-7085B59F64D1}" destId="{8E18D997-318C-434B-BA18-3ED0ABBEE755}" srcOrd="3" destOrd="0" presId="urn:microsoft.com/office/officeart/2005/8/layout/cycle8"/>
    <dgm:cxn modelId="{3687E170-30C1-483D-B4BF-AB748ABF0FB0}" type="presParOf" srcId="{2F7BFE54-B977-4CEB-AEEC-7085B59F64D1}" destId="{02F32D82-91C2-4E27-9048-1608BF931910}" srcOrd="4" destOrd="0" presId="urn:microsoft.com/office/officeart/2005/8/layout/cycle8"/>
    <dgm:cxn modelId="{3ED64804-612B-4703-8FBF-D35D70FA338B}" type="presParOf" srcId="{2F7BFE54-B977-4CEB-AEEC-7085B59F64D1}" destId="{C346CF33-5E8D-4401-A111-14E002E96706}" srcOrd="5" destOrd="0" presId="urn:microsoft.com/office/officeart/2005/8/layout/cycle8"/>
    <dgm:cxn modelId="{D8CB78F5-07EA-4677-8AB3-892CF3A5C2D0}" type="presParOf" srcId="{2F7BFE54-B977-4CEB-AEEC-7085B59F64D1}" destId="{DCA7B44B-B898-406D-AC3B-8A4758A29903}" srcOrd="6" destOrd="0" presId="urn:microsoft.com/office/officeart/2005/8/layout/cycle8"/>
    <dgm:cxn modelId="{32C9072D-90B1-4E36-BAE8-9C9BCCE030C0}" type="presParOf" srcId="{2F7BFE54-B977-4CEB-AEEC-7085B59F64D1}" destId="{08C97EA1-7FF3-4682-AB62-CC738A3AE73E}" srcOrd="7" destOrd="0" presId="urn:microsoft.com/office/officeart/2005/8/layout/cycle8"/>
    <dgm:cxn modelId="{833DB0C7-591B-4530-BB79-5947A0366E36}" type="presParOf" srcId="{2F7BFE54-B977-4CEB-AEEC-7085B59F64D1}" destId="{25159C98-4FAA-4030-8B32-B69C50AD9735}" srcOrd="8" destOrd="0" presId="urn:microsoft.com/office/officeart/2005/8/layout/cycle8"/>
    <dgm:cxn modelId="{38892F5E-1665-4DA7-A8D6-4FEFCD62C2C9}" type="presParOf" srcId="{2F7BFE54-B977-4CEB-AEEC-7085B59F64D1}" destId="{ACB088E4-0691-4D0C-8B7C-FED9FBD659FE}" srcOrd="9" destOrd="0" presId="urn:microsoft.com/office/officeart/2005/8/layout/cycle8"/>
    <dgm:cxn modelId="{223E8D96-44D9-4A21-BF46-909483EB6DEF}" type="presParOf" srcId="{2F7BFE54-B977-4CEB-AEEC-7085B59F64D1}" destId="{E46E7D67-E53A-42CC-867D-AFFEA684A9DC}" srcOrd="10" destOrd="0" presId="urn:microsoft.com/office/officeart/2005/8/layout/cycle8"/>
    <dgm:cxn modelId="{C908ABB4-73B9-4C74-B01B-1FDB28E6B11F}" type="presParOf" srcId="{2F7BFE54-B977-4CEB-AEEC-7085B59F64D1}" destId="{A539FB1D-807A-44B9-8532-084C29DA3DFA}" srcOrd="11" destOrd="0" presId="urn:microsoft.com/office/officeart/2005/8/layout/cycle8"/>
    <dgm:cxn modelId="{9DE92002-E21B-4351-A92F-B598FDCA74E6}" type="presParOf" srcId="{2F7BFE54-B977-4CEB-AEEC-7085B59F64D1}" destId="{0497C5F6-4607-442D-B97F-181154C51BED}" srcOrd="12" destOrd="0" presId="urn:microsoft.com/office/officeart/2005/8/layout/cycle8"/>
    <dgm:cxn modelId="{9EE14BFF-9B77-4088-9FF8-A44499E658D3}" type="presParOf" srcId="{2F7BFE54-B977-4CEB-AEEC-7085B59F64D1}" destId="{60DF35C6-A904-44A9-AE52-56ACDB9B2001}" srcOrd="13" destOrd="0" presId="urn:microsoft.com/office/officeart/2005/8/layout/cycle8"/>
    <dgm:cxn modelId="{312BC498-1E92-4F80-8E5D-64DD02DE17EE}" type="presParOf" srcId="{2F7BFE54-B977-4CEB-AEEC-7085B59F64D1}" destId="{FE215058-3DBF-4641-A8C5-5A60447F953F}" srcOrd="14" destOrd="0" presId="urn:microsoft.com/office/officeart/2005/8/layout/cycle8"/>
    <dgm:cxn modelId="{723C78B6-D516-4611-A0A0-FF08EEF7ABF1}" type="presParOf" srcId="{2F7BFE54-B977-4CEB-AEEC-7085B59F64D1}" destId="{3147E3C8-4B9D-435E-A1B3-050D4978E9A3}" srcOrd="15" destOrd="0" presId="urn:microsoft.com/office/officeart/2005/8/layout/cycle8"/>
    <dgm:cxn modelId="{A6837602-E272-4A37-BE5E-E7F9BE3F4B09}" type="presParOf" srcId="{2F7BFE54-B977-4CEB-AEEC-7085B59F64D1}" destId="{DB67A615-400A-4033-BF35-E861151691A7}" srcOrd="16" destOrd="0" presId="urn:microsoft.com/office/officeart/2005/8/layout/cycle8"/>
    <dgm:cxn modelId="{4357B28F-F9BF-43C0-8907-0A10B621BCD6}" type="presParOf" srcId="{2F7BFE54-B977-4CEB-AEEC-7085B59F64D1}" destId="{137ED294-C633-4F6F-8A96-C59F26434A21}" srcOrd="17" destOrd="0" presId="urn:microsoft.com/office/officeart/2005/8/layout/cycle8"/>
    <dgm:cxn modelId="{F0AF0FCE-AE89-4F17-9EC7-0FA80E7F8CB3}" type="presParOf" srcId="{2F7BFE54-B977-4CEB-AEEC-7085B59F64D1}" destId="{8A923251-C983-44A2-BCD9-61D07972EB2E}" srcOrd="18" destOrd="0" presId="urn:microsoft.com/office/officeart/2005/8/layout/cycle8"/>
    <dgm:cxn modelId="{0C28EDA6-3F0B-44F1-916B-83F986890000}" type="presParOf" srcId="{2F7BFE54-B977-4CEB-AEEC-7085B59F64D1}" destId="{B8BAE4F4-FD25-4D79-9A3A-E6ADEEA7DDD6}"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D8B0D9-4AF4-4881-9609-08A720E48DCE}">
      <dsp:nvSpPr>
        <dsp:cNvPr id="0" name=""/>
        <dsp:cNvSpPr/>
      </dsp:nvSpPr>
      <dsp:spPr>
        <a:xfrm>
          <a:off x="10193995" y="2083521"/>
          <a:ext cx="97854" cy="763263"/>
        </a:xfrm>
        <a:custGeom>
          <a:avLst/>
          <a:gdLst/>
          <a:ahLst/>
          <a:cxnLst/>
          <a:rect l="0" t="0" r="0" b="0"/>
          <a:pathLst>
            <a:path>
              <a:moveTo>
                <a:pt x="0" y="0"/>
              </a:moveTo>
              <a:lnTo>
                <a:pt x="0" y="763263"/>
              </a:lnTo>
              <a:lnTo>
                <a:pt x="97854" y="76326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441A45-378C-4059-8F24-75B0C4DAA39C}">
      <dsp:nvSpPr>
        <dsp:cNvPr id="0" name=""/>
        <dsp:cNvSpPr/>
      </dsp:nvSpPr>
      <dsp:spPr>
        <a:xfrm>
          <a:off x="10193995" y="2083521"/>
          <a:ext cx="97854" cy="300086"/>
        </a:xfrm>
        <a:custGeom>
          <a:avLst/>
          <a:gdLst/>
          <a:ahLst/>
          <a:cxnLst/>
          <a:rect l="0" t="0" r="0" b="0"/>
          <a:pathLst>
            <a:path>
              <a:moveTo>
                <a:pt x="0" y="0"/>
              </a:moveTo>
              <a:lnTo>
                <a:pt x="0" y="300086"/>
              </a:lnTo>
              <a:lnTo>
                <a:pt x="97854" y="30008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27AD37-98ED-45D2-B675-0BD1BBB65846}">
      <dsp:nvSpPr>
        <dsp:cNvPr id="0" name=""/>
        <dsp:cNvSpPr/>
      </dsp:nvSpPr>
      <dsp:spPr>
        <a:xfrm>
          <a:off x="9665582" y="1620344"/>
          <a:ext cx="789357" cy="136995"/>
        </a:xfrm>
        <a:custGeom>
          <a:avLst/>
          <a:gdLst/>
          <a:ahLst/>
          <a:cxnLst/>
          <a:rect l="0" t="0" r="0" b="0"/>
          <a:pathLst>
            <a:path>
              <a:moveTo>
                <a:pt x="0" y="0"/>
              </a:moveTo>
              <a:lnTo>
                <a:pt x="0" y="68497"/>
              </a:lnTo>
              <a:lnTo>
                <a:pt x="789357" y="68497"/>
              </a:lnTo>
              <a:lnTo>
                <a:pt x="789357" y="1369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CE8146-D8A5-4D97-B471-E7A9C0B2D435}">
      <dsp:nvSpPr>
        <dsp:cNvPr id="0" name=""/>
        <dsp:cNvSpPr/>
      </dsp:nvSpPr>
      <dsp:spPr>
        <a:xfrm>
          <a:off x="9619862" y="1620344"/>
          <a:ext cx="91440" cy="136995"/>
        </a:xfrm>
        <a:custGeom>
          <a:avLst/>
          <a:gdLst/>
          <a:ahLst/>
          <a:cxnLst/>
          <a:rect l="0" t="0" r="0" b="0"/>
          <a:pathLst>
            <a:path>
              <a:moveTo>
                <a:pt x="45720" y="0"/>
              </a:moveTo>
              <a:lnTo>
                <a:pt x="45720" y="1369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292F0A-A107-4271-9731-FF6D9F4F5138}">
      <dsp:nvSpPr>
        <dsp:cNvPr id="0" name=""/>
        <dsp:cNvSpPr/>
      </dsp:nvSpPr>
      <dsp:spPr>
        <a:xfrm>
          <a:off x="9039315" y="2083521"/>
          <a:ext cx="97854" cy="763263"/>
        </a:xfrm>
        <a:custGeom>
          <a:avLst/>
          <a:gdLst/>
          <a:ahLst/>
          <a:cxnLst/>
          <a:rect l="0" t="0" r="0" b="0"/>
          <a:pathLst>
            <a:path>
              <a:moveTo>
                <a:pt x="97854" y="0"/>
              </a:moveTo>
              <a:lnTo>
                <a:pt x="97854" y="763263"/>
              </a:lnTo>
              <a:lnTo>
                <a:pt x="0" y="76326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950EFE-3CB5-497E-879F-D9DDA5313690}">
      <dsp:nvSpPr>
        <dsp:cNvPr id="0" name=""/>
        <dsp:cNvSpPr/>
      </dsp:nvSpPr>
      <dsp:spPr>
        <a:xfrm>
          <a:off x="9039315" y="2083521"/>
          <a:ext cx="97854" cy="300086"/>
        </a:xfrm>
        <a:custGeom>
          <a:avLst/>
          <a:gdLst/>
          <a:ahLst/>
          <a:cxnLst/>
          <a:rect l="0" t="0" r="0" b="0"/>
          <a:pathLst>
            <a:path>
              <a:moveTo>
                <a:pt x="97854" y="0"/>
              </a:moveTo>
              <a:lnTo>
                <a:pt x="97854" y="300086"/>
              </a:lnTo>
              <a:lnTo>
                <a:pt x="0" y="30008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9BD354-2A18-463E-BCD1-2F7AB00E7D10}">
      <dsp:nvSpPr>
        <dsp:cNvPr id="0" name=""/>
        <dsp:cNvSpPr/>
      </dsp:nvSpPr>
      <dsp:spPr>
        <a:xfrm>
          <a:off x="8876224" y="1620344"/>
          <a:ext cx="789357" cy="136995"/>
        </a:xfrm>
        <a:custGeom>
          <a:avLst/>
          <a:gdLst/>
          <a:ahLst/>
          <a:cxnLst/>
          <a:rect l="0" t="0" r="0" b="0"/>
          <a:pathLst>
            <a:path>
              <a:moveTo>
                <a:pt x="789357" y="0"/>
              </a:moveTo>
              <a:lnTo>
                <a:pt x="789357" y="68497"/>
              </a:lnTo>
              <a:lnTo>
                <a:pt x="0" y="68497"/>
              </a:lnTo>
              <a:lnTo>
                <a:pt x="0" y="1369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07F787-FDED-487A-BEFD-08C247C865E7}">
      <dsp:nvSpPr>
        <dsp:cNvPr id="0" name=""/>
        <dsp:cNvSpPr/>
      </dsp:nvSpPr>
      <dsp:spPr>
        <a:xfrm>
          <a:off x="4997934" y="1157167"/>
          <a:ext cx="4667648" cy="136995"/>
        </a:xfrm>
        <a:custGeom>
          <a:avLst/>
          <a:gdLst/>
          <a:ahLst/>
          <a:cxnLst/>
          <a:rect l="0" t="0" r="0" b="0"/>
          <a:pathLst>
            <a:path>
              <a:moveTo>
                <a:pt x="0" y="0"/>
              </a:moveTo>
              <a:lnTo>
                <a:pt x="0" y="68497"/>
              </a:lnTo>
              <a:lnTo>
                <a:pt x="4667648" y="68497"/>
              </a:lnTo>
              <a:lnTo>
                <a:pt x="4667648" y="1369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54D771-B996-4BAA-A3F6-70C3A978713A}">
      <dsp:nvSpPr>
        <dsp:cNvPr id="0" name=""/>
        <dsp:cNvSpPr/>
      </dsp:nvSpPr>
      <dsp:spPr>
        <a:xfrm>
          <a:off x="7297509" y="1620344"/>
          <a:ext cx="789357" cy="136995"/>
        </a:xfrm>
        <a:custGeom>
          <a:avLst/>
          <a:gdLst/>
          <a:ahLst/>
          <a:cxnLst/>
          <a:rect l="0" t="0" r="0" b="0"/>
          <a:pathLst>
            <a:path>
              <a:moveTo>
                <a:pt x="0" y="0"/>
              </a:moveTo>
              <a:lnTo>
                <a:pt x="0" y="68497"/>
              </a:lnTo>
              <a:lnTo>
                <a:pt x="789357" y="68497"/>
              </a:lnTo>
              <a:lnTo>
                <a:pt x="789357" y="1369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1CE2D9-FA2B-4DB9-9C40-85BFCCA927B9}">
      <dsp:nvSpPr>
        <dsp:cNvPr id="0" name=""/>
        <dsp:cNvSpPr/>
      </dsp:nvSpPr>
      <dsp:spPr>
        <a:xfrm>
          <a:off x="7251789" y="1620344"/>
          <a:ext cx="91440" cy="136995"/>
        </a:xfrm>
        <a:custGeom>
          <a:avLst/>
          <a:gdLst/>
          <a:ahLst/>
          <a:cxnLst/>
          <a:rect l="0" t="0" r="0" b="0"/>
          <a:pathLst>
            <a:path>
              <a:moveTo>
                <a:pt x="45720" y="0"/>
              </a:moveTo>
              <a:lnTo>
                <a:pt x="45720" y="1369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734BA7-8424-4E65-800F-A28FA906DB91}">
      <dsp:nvSpPr>
        <dsp:cNvPr id="0" name=""/>
        <dsp:cNvSpPr/>
      </dsp:nvSpPr>
      <dsp:spPr>
        <a:xfrm>
          <a:off x="6671242" y="2083521"/>
          <a:ext cx="97854" cy="1226440"/>
        </a:xfrm>
        <a:custGeom>
          <a:avLst/>
          <a:gdLst/>
          <a:ahLst/>
          <a:cxnLst/>
          <a:rect l="0" t="0" r="0" b="0"/>
          <a:pathLst>
            <a:path>
              <a:moveTo>
                <a:pt x="97854" y="0"/>
              </a:moveTo>
              <a:lnTo>
                <a:pt x="97854" y="1226440"/>
              </a:lnTo>
              <a:lnTo>
                <a:pt x="0" y="122644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FED3E7-7914-4917-A3AE-BA7648E01D1B}">
      <dsp:nvSpPr>
        <dsp:cNvPr id="0" name=""/>
        <dsp:cNvSpPr/>
      </dsp:nvSpPr>
      <dsp:spPr>
        <a:xfrm>
          <a:off x="6671242" y="2083521"/>
          <a:ext cx="97854" cy="763263"/>
        </a:xfrm>
        <a:custGeom>
          <a:avLst/>
          <a:gdLst/>
          <a:ahLst/>
          <a:cxnLst/>
          <a:rect l="0" t="0" r="0" b="0"/>
          <a:pathLst>
            <a:path>
              <a:moveTo>
                <a:pt x="97854" y="0"/>
              </a:moveTo>
              <a:lnTo>
                <a:pt x="97854" y="763263"/>
              </a:lnTo>
              <a:lnTo>
                <a:pt x="0" y="76326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1C500D-CFF1-4ED7-84A4-53C45A3D50CA}">
      <dsp:nvSpPr>
        <dsp:cNvPr id="0" name=""/>
        <dsp:cNvSpPr/>
      </dsp:nvSpPr>
      <dsp:spPr>
        <a:xfrm>
          <a:off x="6671242" y="2083521"/>
          <a:ext cx="97854" cy="300086"/>
        </a:xfrm>
        <a:custGeom>
          <a:avLst/>
          <a:gdLst/>
          <a:ahLst/>
          <a:cxnLst/>
          <a:rect l="0" t="0" r="0" b="0"/>
          <a:pathLst>
            <a:path>
              <a:moveTo>
                <a:pt x="97854" y="0"/>
              </a:moveTo>
              <a:lnTo>
                <a:pt x="97854" y="300086"/>
              </a:lnTo>
              <a:lnTo>
                <a:pt x="0" y="30008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229574-5EFB-4BDB-851A-B6FAE18CADB9}">
      <dsp:nvSpPr>
        <dsp:cNvPr id="0" name=""/>
        <dsp:cNvSpPr/>
      </dsp:nvSpPr>
      <dsp:spPr>
        <a:xfrm>
          <a:off x="6508151" y="1620344"/>
          <a:ext cx="789357" cy="136995"/>
        </a:xfrm>
        <a:custGeom>
          <a:avLst/>
          <a:gdLst/>
          <a:ahLst/>
          <a:cxnLst/>
          <a:rect l="0" t="0" r="0" b="0"/>
          <a:pathLst>
            <a:path>
              <a:moveTo>
                <a:pt x="789357" y="0"/>
              </a:moveTo>
              <a:lnTo>
                <a:pt x="789357" y="68497"/>
              </a:lnTo>
              <a:lnTo>
                <a:pt x="0" y="68497"/>
              </a:lnTo>
              <a:lnTo>
                <a:pt x="0" y="1369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3D61E6-EE22-4A9A-B45B-0C7BE1174A45}">
      <dsp:nvSpPr>
        <dsp:cNvPr id="0" name=""/>
        <dsp:cNvSpPr/>
      </dsp:nvSpPr>
      <dsp:spPr>
        <a:xfrm>
          <a:off x="4997934" y="1157167"/>
          <a:ext cx="2299575" cy="136995"/>
        </a:xfrm>
        <a:custGeom>
          <a:avLst/>
          <a:gdLst/>
          <a:ahLst/>
          <a:cxnLst/>
          <a:rect l="0" t="0" r="0" b="0"/>
          <a:pathLst>
            <a:path>
              <a:moveTo>
                <a:pt x="0" y="0"/>
              </a:moveTo>
              <a:lnTo>
                <a:pt x="0" y="68497"/>
              </a:lnTo>
              <a:lnTo>
                <a:pt x="2299575" y="68497"/>
              </a:lnTo>
              <a:lnTo>
                <a:pt x="2299575" y="1369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303F57-B57B-451A-986A-40B8FE3A3D8F}">
      <dsp:nvSpPr>
        <dsp:cNvPr id="0" name=""/>
        <dsp:cNvSpPr/>
      </dsp:nvSpPr>
      <dsp:spPr>
        <a:xfrm>
          <a:off x="5509983" y="4399405"/>
          <a:ext cx="91440" cy="136995"/>
        </a:xfrm>
        <a:custGeom>
          <a:avLst/>
          <a:gdLst/>
          <a:ahLst/>
          <a:cxnLst/>
          <a:rect l="0" t="0" r="0" b="0"/>
          <a:pathLst>
            <a:path>
              <a:moveTo>
                <a:pt x="45720" y="0"/>
              </a:moveTo>
              <a:lnTo>
                <a:pt x="45720" y="1369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7930B1-CAE7-4033-BAB6-1C3BB0F455D0}">
      <dsp:nvSpPr>
        <dsp:cNvPr id="0" name=""/>
        <dsp:cNvSpPr/>
      </dsp:nvSpPr>
      <dsp:spPr>
        <a:xfrm>
          <a:off x="5131668" y="2546698"/>
          <a:ext cx="97854" cy="1689616"/>
        </a:xfrm>
        <a:custGeom>
          <a:avLst/>
          <a:gdLst/>
          <a:ahLst/>
          <a:cxnLst/>
          <a:rect l="0" t="0" r="0" b="0"/>
          <a:pathLst>
            <a:path>
              <a:moveTo>
                <a:pt x="0" y="0"/>
              </a:moveTo>
              <a:lnTo>
                <a:pt x="0" y="1689616"/>
              </a:lnTo>
              <a:lnTo>
                <a:pt x="97854" y="168961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167FE2-40D5-4A50-A87D-A903CDB1F0BD}">
      <dsp:nvSpPr>
        <dsp:cNvPr id="0" name=""/>
        <dsp:cNvSpPr/>
      </dsp:nvSpPr>
      <dsp:spPr>
        <a:xfrm>
          <a:off x="5131668" y="2546698"/>
          <a:ext cx="97854" cy="1226440"/>
        </a:xfrm>
        <a:custGeom>
          <a:avLst/>
          <a:gdLst/>
          <a:ahLst/>
          <a:cxnLst/>
          <a:rect l="0" t="0" r="0" b="0"/>
          <a:pathLst>
            <a:path>
              <a:moveTo>
                <a:pt x="0" y="0"/>
              </a:moveTo>
              <a:lnTo>
                <a:pt x="0" y="1226440"/>
              </a:lnTo>
              <a:lnTo>
                <a:pt x="97854" y="122644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4AC057-297E-407A-80EB-D05D1868194D}">
      <dsp:nvSpPr>
        <dsp:cNvPr id="0" name=""/>
        <dsp:cNvSpPr/>
      </dsp:nvSpPr>
      <dsp:spPr>
        <a:xfrm>
          <a:off x="5131668" y="2546698"/>
          <a:ext cx="97854" cy="763263"/>
        </a:xfrm>
        <a:custGeom>
          <a:avLst/>
          <a:gdLst/>
          <a:ahLst/>
          <a:cxnLst/>
          <a:rect l="0" t="0" r="0" b="0"/>
          <a:pathLst>
            <a:path>
              <a:moveTo>
                <a:pt x="0" y="0"/>
              </a:moveTo>
              <a:lnTo>
                <a:pt x="0" y="763263"/>
              </a:lnTo>
              <a:lnTo>
                <a:pt x="97854" y="76326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1709D7-31C0-446F-B180-0508A51E87B9}">
      <dsp:nvSpPr>
        <dsp:cNvPr id="0" name=""/>
        <dsp:cNvSpPr/>
      </dsp:nvSpPr>
      <dsp:spPr>
        <a:xfrm>
          <a:off x="5131668" y="2546698"/>
          <a:ext cx="97854" cy="300086"/>
        </a:xfrm>
        <a:custGeom>
          <a:avLst/>
          <a:gdLst/>
          <a:ahLst/>
          <a:cxnLst/>
          <a:rect l="0" t="0" r="0" b="0"/>
          <a:pathLst>
            <a:path>
              <a:moveTo>
                <a:pt x="0" y="0"/>
              </a:moveTo>
              <a:lnTo>
                <a:pt x="0" y="300086"/>
              </a:lnTo>
              <a:lnTo>
                <a:pt x="97854" y="30008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4B9FDD-FB60-4982-BF24-DAD0919A8ED9}">
      <dsp:nvSpPr>
        <dsp:cNvPr id="0" name=""/>
        <dsp:cNvSpPr/>
      </dsp:nvSpPr>
      <dsp:spPr>
        <a:xfrm>
          <a:off x="3813897" y="2083521"/>
          <a:ext cx="1578715" cy="136995"/>
        </a:xfrm>
        <a:custGeom>
          <a:avLst/>
          <a:gdLst/>
          <a:ahLst/>
          <a:cxnLst/>
          <a:rect l="0" t="0" r="0" b="0"/>
          <a:pathLst>
            <a:path>
              <a:moveTo>
                <a:pt x="0" y="0"/>
              </a:moveTo>
              <a:lnTo>
                <a:pt x="0" y="68497"/>
              </a:lnTo>
              <a:lnTo>
                <a:pt x="1578715" y="68497"/>
              </a:lnTo>
              <a:lnTo>
                <a:pt x="1578715" y="1369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B49266-BC30-4ED9-A37C-C490D60C2168}">
      <dsp:nvSpPr>
        <dsp:cNvPr id="0" name=""/>
        <dsp:cNvSpPr/>
      </dsp:nvSpPr>
      <dsp:spPr>
        <a:xfrm>
          <a:off x="4342310" y="2546698"/>
          <a:ext cx="97854" cy="763263"/>
        </a:xfrm>
        <a:custGeom>
          <a:avLst/>
          <a:gdLst/>
          <a:ahLst/>
          <a:cxnLst/>
          <a:rect l="0" t="0" r="0" b="0"/>
          <a:pathLst>
            <a:path>
              <a:moveTo>
                <a:pt x="0" y="0"/>
              </a:moveTo>
              <a:lnTo>
                <a:pt x="0" y="763263"/>
              </a:lnTo>
              <a:lnTo>
                <a:pt x="97854" y="76326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5E8DC2-31E4-4043-A23F-2FDF2DA44114}">
      <dsp:nvSpPr>
        <dsp:cNvPr id="0" name=""/>
        <dsp:cNvSpPr/>
      </dsp:nvSpPr>
      <dsp:spPr>
        <a:xfrm>
          <a:off x="4342310" y="2546698"/>
          <a:ext cx="97854" cy="300086"/>
        </a:xfrm>
        <a:custGeom>
          <a:avLst/>
          <a:gdLst/>
          <a:ahLst/>
          <a:cxnLst/>
          <a:rect l="0" t="0" r="0" b="0"/>
          <a:pathLst>
            <a:path>
              <a:moveTo>
                <a:pt x="0" y="0"/>
              </a:moveTo>
              <a:lnTo>
                <a:pt x="0" y="300086"/>
              </a:lnTo>
              <a:lnTo>
                <a:pt x="97854" y="30008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E659FB-5D98-413C-B09E-601353B0F4FC}">
      <dsp:nvSpPr>
        <dsp:cNvPr id="0" name=""/>
        <dsp:cNvSpPr/>
      </dsp:nvSpPr>
      <dsp:spPr>
        <a:xfrm>
          <a:off x="3813897" y="2083521"/>
          <a:ext cx="789357" cy="136995"/>
        </a:xfrm>
        <a:custGeom>
          <a:avLst/>
          <a:gdLst/>
          <a:ahLst/>
          <a:cxnLst/>
          <a:rect l="0" t="0" r="0" b="0"/>
          <a:pathLst>
            <a:path>
              <a:moveTo>
                <a:pt x="0" y="0"/>
              </a:moveTo>
              <a:lnTo>
                <a:pt x="0" y="68497"/>
              </a:lnTo>
              <a:lnTo>
                <a:pt x="789357" y="68497"/>
              </a:lnTo>
              <a:lnTo>
                <a:pt x="789357" y="1369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E0AA30-0E1C-40F0-B598-FCE6BAB6836F}">
      <dsp:nvSpPr>
        <dsp:cNvPr id="0" name=""/>
        <dsp:cNvSpPr/>
      </dsp:nvSpPr>
      <dsp:spPr>
        <a:xfrm>
          <a:off x="3552953" y="2546698"/>
          <a:ext cx="97854" cy="300086"/>
        </a:xfrm>
        <a:custGeom>
          <a:avLst/>
          <a:gdLst/>
          <a:ahLst/>
          <a:cxnLst/>
          <a:rect l="0" t="0" r="0" b="0"/>
          <a:pathLst>
            <a:path>
              <a:moveTo>
                <a:pt x="0" y="0"/>
              </a:moveTo>
              <a:lnTo>
                <a:pt x="0" y="300086"/>
              </a:lnTo>
              <a:lnTo>
                <a:pt x="97854" y="30008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2D63EB-9120-4DA0-999D-036BD5179C12}">
      <dsp:nvSpPr>
        <dsp:cNvPr id="0" name=""/>
        <dsp:cNvSpPr/>
      </dsp:nvSpPr>
      <dsp:spPr>
        <a:xfrm>
          <a:off x="3768177" y="2083521"/>
          <a:ext cx="91440" cy="136995"/>
        </a:xfrm>
        <a:custGeom>
          <a:avLst/>
          <a:gdLst/>
          <a:ahLst/>
          <a:cxnLst/>
          <a:rect l="0" t="0" r="0" b="0"/>
          <a:pathLst>
            <a:path>
              <a:moveTo>
                <a:pt x="45720" y="0"/>
              </a:moveTo>
              <a:lnTo>
                <a:pt x="45720" y="1369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198B43-8EFD-4539-A139-71B563C7114A}">
      <dsp:nvSpPr>
        <dsp:cNvPr id="0" name=""/>
        <dsp:cNvSpPr/>
      </dsp:nvSpPr>
      <dsp:spPr>
        <a:xfrm>
          <a:off x="3024540" y="2083521"/>
          <a:ext cx="789357" cy="136995"/>
        </a:xfrm>
        <a:custGeom>
          <a:avLst/>
          <a:gdLst/>
          <a:ahLst/>
          <a:cxnLst/>
          <a:rect l="0" t="0" r="0" b="0"/>
          <a:pathLst>
            <a:path>
              <a:moveTo>
                <a:pt x="789357" y="0"/>
              </a:moveTo>
              <a:lnTo>
                <a:pt x="789357" y="68497"/>
              </a:lnTo>
              <a:lnTo>
                <a:pt x="0" y="68497"/>
              </a:lnTo>
              <a:lnTo>
                <a:pt x="0" y="1369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72FE5C-6335-41A9-BC18-A35A242DEB50}">
      <dsp:nvSpPr>
        <dsp:cNvPr id="0" name=""/>
        <dsp:cNvSpPr/>
      </dsp:nvSpPr>
      <dsp:spPr>
        <a:xfrm>
          <a:off x="2398272" y="2546698"/>
          <a:ext cx="97854" cy="1226440"/>
        </a:xfrm>
        <a:custGeom>
          <a:avLst/>
          <a:gdLst/>
          <a:ahLst/>
          <a:cxnLst/>
          <a:rect l="0" t="0" r="0" b="0"/>
          <a:pathLst>
            <a:path>
              <a:moveTo>
                <a:pt x="97854" y="0"/>
              </a:moveTo>
              <a:lnTo>
                <a:pt x="97854" y="1226440"/>
              </a:lnTo>
              <a:lnTo>
                <a:pt x="0" y="122644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718B7D-6EA6-4A1E-85EE-37688BD8C152}">
      <dsp:nvSpPr>
        <dsp:cNvPr id="0" name=""/>
        <dsp:cNvSpPr/>
      </dsp:nvSpPr>
      <dsp:spPr>
        <a:xfrm>
          <a:off x="2398272" y="2546698"/>
          <a:ext cx="97854" cy="763263"/>
        </a:xfrm>
        <a:custGeom>
          <a:avLst/>
          <a:gdLst/>
          <a:ahLst/>
          <a:cxnLst/>
          <a:rect l="0" t="0" r="0" b="0"/>
          <a:pathLst>
            <a:path>
              <a:moveTo>
                <a:pt x="97854" y="0"/>
              </a:moveTo>
              <a:lnTo>
                <a:pt x="97854" y="763263"/>
              </a:lnTo>
              <a:lnTo>
                <a:pt x="0" y="76326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E489CD-5378-4607-AEAD-D9A4F1BBF48B}">
      <dsp:nvSpPr>
        <dsp:cNvPr id="0" name=""/>
        <dsp:cNvSpPr/>
      </dsp:nvSpPr>
      <dsp:spPr>
        <a:xfrm>
          <a:off x="2398272" y="2546698"/>
          <a:ext cx="97854" cy="300086"/>
        </a:xfrm>
        <a:custGeom>
          <a:avLst/>
          <a:gdLst/>
          <a:ahLst/>
          <a:cxnLst/>
          <a:rect l="0" t="0" r="0" b="0"/>
          <a:pathLst>
            <a:path>
              <a:moveTo>
                <a:pt x="97854" y="0"/>
              </a:moveTo>
              <a:lnTo>
                <a:pt x="97854" y="300086"/>
              </a:lnTo>
              <a:lnTo>
                <a:pt x="0" y="30008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A79C68-CCAE-483D-AE8C-EB2D0D438379}">
      <dsp:nvSpPr>
        <dsp:cNvPr id="0" name=""/>
        <dsp:cNvSpPr/>
      </dsp:nvSpPr>
      <dsp:spPr>
        <a:xfrm>
          <a:off x="2235182" y="2083521"/>
          <a:ext cx="1578715" cy="136995"/>
        </a:xfrm>
        <a:custGeom>
          <a:avLst/>
          <a:gdLst/>
          <a:ahLst/>
          <a:cxnLst/>
          <a:rect l="0" t="0" r="0" b="0"/>
          <a:pathLst>
            <a:path>
              <a:moveTo>
                <a:pt x="1578715" y="0"/>
              </a:moveTo>
              <a:lnTo>
                <a:pt x="1578715" y="68497"/>
              </a:lnTo>
              <a:lnTo>
                <a:pt x="0" y="68497"/>
              </a:lnTo>
              <a:lnTo>
                <a:pt x="0" y="1369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7DC791-B9FA-406A-8563-5459BE0A11EB}">
      <dsp:nvSpPr>
        <dsp:cNvPr id="0" name=""/>
        <dsp:cNvSpPr/>
      </dsp:nvSpPr>
      <dsp:spPr>
        <a:xfrm>
          <a:off x="2629861" y="1620344"/>
          <a:ext cx="1184036" cy="136995"/>
        </a:xfrm>
        <a:custGeom>
          <a:avLst/>
          <a:gdLst/>
          <a:ahLst/>
          <a:cxnLst/>
          <a:rect l="0" t="0" r="0" b="0"/>
          <a:pathLst>
            <a:path>
              <a:moveTo>
                <a:pt x="0" y="0"/>
              </a:moveTo>
              <a:lnTo>
                <a:pt x="0" y="68497"/>
              </a:lnTo>
              <a:lnTo>
                <a:pt x="1184036" y="68497"/>
              </a:lnTo>
              <a:lnTo>
                <a:pt x="1184036" y="1369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95C4CC-3213-47AD-B870-C13F030C48F0}">
      <dsp:nvSpPr>
        <dsp:cNvPr id="0" name=""/>
        <dsp:cNvSpPr/>
      </dsp:nvSpPr>
      <dsp:spPr>
        <a:xfrm>
          <a:off x="1608915" y="2083521"/>
          <a:ext cx="97854" cy="1689616"/>
        </a:xfrm>
        <a:custGeom>
          <a:avLst/>
          <a:gdLst/>
          <a:ahLst/>
          <a:cxnLst/>
          <a:rect l="0" t="0" r="0" b="0"/>
          <a:pathLst>
            <a:path>
              <a:moveTo>
                <a:pt x="97854" y="0"/>
              </a:moveTo>
              <a:lnTo>
                <a:pt x="97854" y="1689616"/>
              </a:lnTo>
              <a:lnTo>
                <a:pt x="0" y="168961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672F93-67A9-4DCA-9A6A-AE926396C0B6}">
      <dsp:nvSpPr>
        <dsp:cNvPr id="0" name=""/>
        <dsp:cNvSpPr/>
      </dsp:nvSpPr>
      <dsp:spPr>
        <a:xfrm>
          <a:off x="1608915" y="2083521"/>
          <a:ext cx="97854" cy="1226440"/>
        </a:xfrm>
        <a:custGeom>
          <a:avLst/>
          <a:gdLst/>
          <a:ahLst/>
          <a:cxnLst/>
          <a:rect l="0" t="0" r="0" b="0"/>
          <a:pathLst>
            <a:path>
              <a:moveTo>
                <a:pt x="97854" y="0"/>
              </a:moveTo>
              <a:lnTo>
                <a:pt x="97854" y="1226440"/>
              </a:lnTo>
              <a:lnTo>
                <a:pt x="0" y="122644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925A3E-31D9-4ABD-A799-9FBBC68EB857}">
      <dsp:nvSpPr>
        <dsp:cNvPr id="0" name=""/>
        <dsp:cNvSpPr/>
      </dsp:nvSpPr>
      <dsp:spPr>
        <a:xfrm>
          <a:off x="1608915" y="2083521"/>
          <a:ext cx="97854" cy="763263"/>
        </a:xfrm>
        <a:custGeom>
          <a:avLst/>
          <a:gdLst/>
          <a:ahLst/>
          <a:cxnLst/>
          <a:rect l="0" t="0" r="0" b="0"/>
          <a:pathLst>
            <a:path>
              <a:moveTo>
                <a:pt x="97854" y="0"/>
              </a:moveTo>
              <a:lnTo>
                <a:pt x="97854" y="763263"/>
              </a:lnTo>
              <a:lnTo>
                <a:pt x="0" y="76326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39CED8-7BDE-4D95-A9AA-0B54D6C813F2}">
      <dsp:nvSpPr>
        <dsp:cNvPr id="0" name=""/>
        <dsp:cNvSpPr/>
      </dsp:nvSpPr>
      <dsp:spPr>
        <a:xfrm>
          <a:off x="1608915" y="2083521"/>
          <a:ext cx="97854" cy="300086"/>
        </a:xfrm>
        <a:custGeom>
          <a:avLst/>
          <a:gdLst/>
          <a:ahLst/>
          <a:cxnLst/>
          <a:rect l="0" t="0" r="0" b="0"/>
          <a:pathLst>
            <a:path>
              <a:moveTo>
                <a:pt x="97854" y="0"/>
              </a:moveTo>
              <a:lnTo>
                <a:pt x="97854" y="300086"/>
              </a:lnTo>
              <a:lnTo>
                <a:pt x="0" y="30008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030E7D-4115-4C7A-8D18-D72032BD9A47}">
      <dsp:nvSpPr>
        <dsp:cNvPr id="0" name=""/>
        <dsp:cNvSpPr/>
      </dsp:nvSpPr>
      <dsp:spPr>
        <a:xfrm>
          <a:off x="1445824" y="1620344"/>
          <a:ext cx="1184036" cy="136995"/>
        </a:xfrm>
        <a:custGeom>
          <a:avLst/>
          <a:gdLst/>
          <a:ahLst/>
          <a:cxnLst/>
          <a:rect l="0" t="0" r="0" b="0"/>
          <a:pathLst>
            <a:path>
              <a:moveTo>
                <a:pt x="1184036" y="0"/>
              </a:moveTo>
              <a:lnTo>
                <a:pt x="1184036" y="68497"/>
              </a:lnTo>
              <a:lnTo>
                <a:pt x="0" y="68497"/>
              </a:lnTo>
              <a:lnTo>
                <a:pt x="0" y="1369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D02ED8-A754-4911-B318-EAD8DAAEC5D6}">
      <dsp:nvSpPr>
        <dsp:cNvPr id="0" name=""/>
        <dsp:cNvSpPr/>
      </dsp:nvSpPr>
      <dsp:spPr>
        <a:xfrm>
          <a:off x="2629861" y="1157167"/>
          <a:ext cx="2368073" cy="136995"/>
        </a:xfrm>
        <a:custGeom>
          <a:avLst/>
          <a:gdLst/>
          <a:ahLst/>
          <a:cxnLst/>
          <a:rect l="0" t="0" r="0" b="0"/>
          <a:pathLst>
            <a:path>
              <a:moveTo>
                <a:pt x="2368073" y="0"/>
              </a:moveTo>
              <a:lnTo>
                <a:pt x="2368073" y="68497"/>
              </a:lnTo>
              <a:lnTo>
                <a:pt x="0" y="68497"/>
              </a:lnTo>
              <a:lnTo>
                <a:pt x="0" y="1369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BB3A9F-50C8-4C60-90F5-CD62CE1A2094}">
      <dsp:nvSpPr>
        <dsp:cNvPr id="0" name=""/>
        <dsp:cNvSpPr/>
      </dsp:nvSpPr>
      <dsp:spPr>
        <a:xfrm>
          <a:off x="69341" y="1620344"/>
          <a:ext cx="97854" cy="1226440"/>
        </a:xfrm>
        <a:custGeom>
          <a:avLst/>
          <a:gdLst/>
          <a:ahLst/>
          <a:cxnLst/>
          <a:rect l="0" t="0" r="0" b="0"/>
          <a:pathLst>
            <a:path>
              <a:moveTo>
                <a:pt x="0" y="0"/>
              </a:moveTo>
              <a:lnTo>
                <a:pt x="0" y="1226440"/>
              </a:lnTo>
              <a:lnTo>
                <a:pt x="97854" y="122644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A20DC3-287D-4642-8C7B-B099C613929A}">
      <dsp:nvSpPr>
        <dsp:cNvPr id="0" name=""/>
        <dsp:cNvSpPr/>
      </dsp:nvSpPr>
      <dsp:spPr>
        <a:xfrm>
          <a:off x="69341" y="1620344"/>
          <a:ext cx="97854" cy="763263"/>
        </a:xfrm>
        <a:custGeom>
          <a:avLst/>
          <a:gdLst/>
          <a:ahLst/>
          <a:cxnLst/>
          <a:rect l="0" t="0" r="0" b="0"/>
          <a:pathLst>
            <a:path>
              <a:moveTo>
                <a:pt x="0" y="0"/>
              </a:moveTo>
              <a:lnTo>
                <a:pt x="0" y="763263"/>
              </a:lnTo>
              <a:lnTo>
                <a:pt x="97854" y="76326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FE8779-39B5-463E-915B-8CA7D2741C34}">
      <dsp:nvSpPr>
        <dsp:cNvPr id="0" name=""/>
        <dsp:cNvSpPr/>
      </dsp:nvSpPr>
      <dsp:spPr>
        <a:xfrm>
          <a:off x="69341" y="1620344"/>
          <a:ext cx="97854" cy="300086"/>
        </a:xfrm>
        <a:custGeom>
          <a:avLst/>
          <a:gdLst/>
          <a:ahLst/>
          <a:cxnLst/>
          <a:rect l="0" t="0" r="0" b="0"/>
          <a:pathLst>
            <a:path>
              <a:moveTo>
                <a:pt x="0" y="0"/>
              </a:moveTo>
              <a:lnTo>
                <a:pt x="0" y="300086"/>
              </a:lnTo>
              <a:lnTo>
                <a:pt x="97854" y="30008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F9052D-2FD2-402E-9167-A554F8AD6335}">
      <dsp:nvSpPr>
        <dsp:cNvPr id="0" name=""/>
        <dsp:cNvSpPr/>
      </dsp:nvSpPr>
      <dsp:spPr>
        <a:xfrm>
          <a:off x="330286" y="1157167"/>
          <a:ext cx="4667648" cy="136995"/>
        </a:xfrm>
        <a:custGeom>
          <a:avLst/>
          <a:gdLst/>
          <a:ahLst/>
          <a:cxnLst/>
          <a:rect l="0" t="0" r="0" b="0"/>
          <a:pathLst>
            <a:path>
              <a:moveTo>
                <a:pt x="4667648" y="0"/>
              </a:moveTo>
              <a:lnTo>
                <a:pt x="4667648" y="68497"/>
              </a:lnTo>
              <a:lnTo>
                <a:pt x="0" y="68497"/>
              </a:lnTo>
              <a:lnTo>
                <a:pt x="0" y="1369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E2F0BE-AE83-4A33-B89C-BD3A93828398}">
      <dsp:nvSpPr>
        <dsp:cNvPr id="0" name=""/>
        <dsp:cNvSpPr/>
      </dsp:nvSpPr>
      <dsp:spPr>
        <a:xfrm>
          <a:off x="4671753" y="830986"/>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Business Performance</a:t>
          </a:r>
        </a:p>
      </dsp:txBody>
      <dsp:txXfrm>
        <a:off x="4671753" y="830986"/>
        <a:ext cx="652361" cy="326180"/>
      </dsp:txXfrm>
    </dsp:sp>
    <dsp:sp modelId="{C535BF4F-39BA-4F7F-B1F9-1816F153359F}">
      <dsp:nvSpPr>
        <dsp:cNvPr id="0" name=""/>
        <dsp:cNvSpPr/>
      </dsp:nvSpPr>
      <dsp:spPr>
        <a:xfrm>
          <a:off x="4105" y="1294163"/>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Support Services</a:t>
          </a:r>
        </a:p>
      </dsp:txBody>
      <dsp:txXfrm>
        <a:off x="4105" y="1294163"/>
        <a:ext cx="652361" cy="326180"/>
      </dsp:txXfrm>
    </dsp:sp>
    <dsp:sp modelId="{DFD6C783-6F1A-4C8D-8B00-A6DDE1537D46}">
      <dsp:nvSpPr>
        <dsp:cNvPr id="0" name=""/>
        <dsp:cNvSpPr/>
      </dsp:nvSpPr>
      <dsp:spPr>
        <a:xfrm>
          <a:off x="167195" y="1757340"/>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Cyber Security</a:t>
          </a:r>
        </a:p>
      </dsp:txBody>
      <dsp:txXfrm>
        <a:off x="167195" y="1757340"/>
        <a:ext cx="652361" cy="326180"/>
      </dsp:txXfrm>
    </dsp:sp>
    <dsp:sp modelId="{615BB2E5-C7B9-4E00-8977-F684F464DF17}">
      <dsp:nvSpPr>
        <dsp:cNvPr id="0" name=""/>
        <dsp:cNvSpPr/>
      </dsp:nvSpPr>
      <dsp:spPr>
        <a:xfrm>
          <a:off x="167195" y="2220517"/>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IT Cost and Performance</a:t>
          </a:r>
        </a:p>
      </dsp:txBody>
      <dsp:txXfrm>
        <a:off x="167195" y="2220517"/>
        <a:ext cx="652361" cy="326180"/>
      </dsp:txXfrm>
    </dsp:sp>
    <dsp:sp modelId="{DC064B4F-78C2-4676-A75B-36FCE00608C4}">
      <dsp:nvSpPr>
        <dsp:cNvPr id="0" name=""/>
        <dsp:cNvSpPr/>
      </dsp:nvSpPr>
      <dsp:spPr>
        <a:xfrm>
          <a:off x="167195" y="2683694"/>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Human Capital</a:t>
          </a:r>
        </a:p>
      </dsp:txBody>
      <dsp:txXfrm>
        <a:off x="167195" y="2683694"/>
        <a:ext cx="652361" cy="326180"/>
      </dsp:txXfrm>
    </dsp:sp>
    <dsp:sp modelId="{4B97123C-3592-46DA-AE58-8DA345FFF76A}">
      <dsp:nvSpPr>
        <dsp:cNvPr id="0" name=""/>
        <dsp:cNvSpPr/>
      </dsp:nvSpPr>
      <dsp:spPr>
        <a:xfrm>
          <a:off x="2303680" y="1294163"/>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Operating Margin</a:t>
          </a:r>
        </a:p>
      </dsp:txBody>
      <dsp:txXfrm>
        <a:off x="2303680" y="1294163"/>
        <a:ext cx="652361" cy="326180"/>
      </dsp:txXfrm>
    </dsp:sp>
    <dsp:sp modelId="{F9B94008-7688-4674-9526-831CD6FCD369}">
      <dsp:nvSpPr>
        <dsp:cNvPr id="0" name=""/>
        <dsp:cNvSpPr/>
      </dsp:nvSpPr>
      <dsp:spPr>
        <a:xfrm>
          <a:off x="1119643" y="1757340"/>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Commercial Operations</a:t>
          </a:r>
        </a:p>
      </dsp:txBody>
      <dsp:txXfrm>
        <a:off x="1119643" y="1757340"/>
        <a:ext cx="652361" cy="326180"/>
      </dsp:txXfrm>
    </dsp:sp>
    <dsp:sp modelId="{146A292E-1113-45D9-816A-75918F486939}">
      <dsp:nvSpPr>
        <dsp:cNvPr id="0" name=""/>
        <dsp:cNvSpPr/>
      </dsp:nvSpPr>
      <dsp:spPr>
        <a:xfrm>
          <a:off x="956553" y="2220517"/>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Feedstock Purchasing</a:t>
          </a:r>
        </a:p>
      </dsp:txBody>
      <dsp:txXfrm>
        <a:off x="956553" y="2220517"/>
        <a:ext cx="652361" cy="326180"/>
      </dsp:txXfrm>
    </dsp:sp>
    <dsp:sp modelId="{E1D5D801-52EF-4406-BE0A-1D1CAF82387C}">
      <dsp:nvSpPr>
        <dsp:cNvPr id="0" name=""/>
        <dsp:cNvSpPr/>
      </dsp:nvSpPr>
      <dsp:spPr>
        <a:xfrm>
          <a:off x="956553" y="2683694"/>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Product Sales</a:t>
          </a:r>
        </a:p>
      </dsp:txBody>
      <dsp:txXfrm>
        <a:off x="956553" y="2683694"/>
        <a:ext cx="652361" cy="326180"/>
      </dsp:txXfrm>
    </dsp:sp>
    <dsp:sp modelId="{ACB4215C-4674-4FA6-9BEC-78F64F0F33D5}">
      <dsp:nvSpPr>
        <dsp:cNvPr id="0" name=""/>
        <dsp:cNvSpPr/>
      </dsp:nvSpPr>
      <dsp:spPr>
        <a:xfrm>
          <a:off x="956553" y="3146870"/>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Planning &amp; Scheduling</a:t>
          </a:r>
        </a:p>
      </dsp:txBody>
      <dsp:txXfrm>
        <a:off x="956553" y="3146870"/>
        <a:ext cx="652361" cy="326180"/>
      </dsp:txXfrm>
    </dsp:sp>
    <dsp:sp modelId="{6D6AA1A0-F53E-46CF-A030-486D0590226E}">
      <dsp:nvSpPr>
        <dsp:cNvPr id="0" name=""/>
        <dsp:cNvSpPr/>
      </dsp:nvSpPr>
      <dsp:spPr>
        <a:xfrm>
          <a:off x="956553" y="3610047"/>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Logistics Operations</a:t>
          </a:r>
        </a:p>
      </dsp:txBody>
      <dsp:txXfrm>
        <a:off x="956553" y="3610047"/>
        <a:ext cx="652361" cy="326180"/>
      </dsp:txXfrm>
    </dsp:sp>
    <dsp:sp modelId="{C9AEC42B-B810-42E6-A32E-073655A5C335}">
      <dsp:nvSpPr>
        <dsp:cNvPr id="0" name=""/>
        <dsp:cNvSpPr/>
      </dsp:nvSpPr>
      <dsp:spPr>
        <a:xfrm>
          <a:off x="3487717" y="1757340"/>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Production Cost</a:t>
          </a:r>
        </a:p>
      </dsp:txBody>
      <dsp:txXfrm>
        <a:off x="3487717" y="1757340"/>
        <a:ext cx="652361" cy="326180"/>
      </dsp:txXfrm>
    </dsp:sp>
    <dsp:sp modelId="{3379F1D5-8EB0-4B1C-8C9C-51C3C652E8D7}">
      <dsp:nvSpPr>
        <dsp:cNvPr id="0" name=""/>
        <dsp:cNvSpPr/>
      </dsp:nvSpPr>
      <dsp:spPr>
        <a:xfrm>
          <a:off x="1909001" y="2220517"/>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Production</a:t>
          </a:r>
        </a:p>
      </dsp:txBody>
      <dsp:txXfrm>
        <a:off x="1909001" y="2220517"/>
        <a:ext cx="652361" cy="326180"/>
      </dsp:txXfrm>
    </dsp:sp>
    <dsp:sp modelId="{CF747C84-17DE-45CC-9EB8-D60FD27745B8}">
      <dsp:nvSpPr>
        <dsp:cNvPr id="0" name=""/>
        <dsp:cNvSpPr/>
      </dsp:nvSpPr>
      <dsp:spPr>
        <a:xfrm>
          <a:off x="1745911" y="2683694"/>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Quality</a:t>
          </a:r>
        </a:p>
      </dsp:txBody>
      <dsp:txXfrm>
        <a:off x="1745911" y="2683694"/>
        <a:ext cx="652361" cy="326180"/>
      </dsp:txXfrm>
    </dsp:sp>
    <dsp:sp modelId="{1C704A97-A727-490B-A649-15A4D450AF7F}">
      <dsp:nvSpPr>
        <dsp:cNvPr id="0" name=""/>
        <dsp:cNvSpPr/>
      </dsp:nvSpPr>
      <dsp:spPr>
        <a:xfrm>
          <a:off x="1745911" y="3146870"/>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Operational Productivity</a:t>
          </a:r>
        </a:p>
      </dsp:txBody>
      <dsp:txXfrm>
        <a:off x="1745911" y="3146870"/>
        <a:ext cx="652361" cy="326180"/>
      </dsp:txXfrm>
    </dsp:sp>
    <dsp:sp modelId="{2C3C2119-E620-40C3-BB83-F5136207E506}">
      <dsp:nvSpPr>
        <dsp:cNvPr id="0" name=""/>
        <dsp:cNvSpPr/>
      </dsp:nvSpPr>
      <dsp:spPr>
        <a:xfrm>
          <a:off x="1745911" y="3610047"/>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Process Efficiency</a:t>
          </a:r>
        </a:p>
      </dsp:txBody>
      <dsp:txXfrm>
        <a:off x="1745911" y="3610047"/>
        <a:ext cx="652361" cy="326180"/>
      </dsp:txXfrm>
    </dsp:sp>
    <dsp:sp modelId="{A6D99D93-9D73-4BF6-A695-17FFA6E4A83C}">
      <dsp:nvSpPr>
        <dsp:cNvPr id="0" name=""/>
        <dsp:cNvSpPr/>
      </dsp:nvSpPr>
      <dsp:spPr>
        <a:xfrm>
          <a:off x="2698359" y="2220517"/>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Energy and Utilities</a:t>
          </a:r>
        </a:p>
      </dsp:txBody>
      <dsp:txXfrm>
        <a:off x="2698359" y="2220517"/>
        <a:ext cx="652361" cy="326180"/>
      </dsp:txXfrm>
    </dsp:sp>
    <dsp:sp modelId="{B2CE2CCC-4B20-4822-AF4E-B1688BA8E917}">
      <dsp:nvSpPr>
        <dsp:cNvPr id="0" name=""/>
        <dsp:cNvSpPr/>
      </dsp:nvSpPr>
      <dsp:spPr>
        <a:xfrm>
          <a:off x="3487717" y="2220517"/>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Process Improvement</a:t>
          </a:r>
        </a:p>
      </dsp:txBody>
      <dsp:txXfrm>
        <a:off x="3487717" y="2220517"/>
        <a:ext cx="652361" cy="326180"/>
      </dsp:txXfrm>
    </dsp:sp>
    <dsp:sp modelId="{0CF9B67D-7341-4EAA-A2DD-6691C5D4B7AD}">
      <dsp:nvSpPr>
        <dsp:cNvPr id="0" name=""/>
        <dsp:cNvSpPr/>
      </dsp:nvSpPr>
      <dsp:spPr>
        <a:xfrm>
          <a:off x="3650807" y="2683694"/>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Data Analytics</a:t>
          </a:r>
        </a:p>
      </dsp:txBody>
      <dsp:txXfrm>
        <a:off x="3650807" y="2683694"/>
        <a:ext cx="652361" cy="326180"/>
      </dsp:txXfrm>
    </dsp:sp>
    <dsp:sp modelId="{901C93CD-920B-45F1-BE46-B3C38D0C1968}">
      <dsp:nvSpPr>
        <dsp:cNvPr id="0" name=""/>
        <dsp:cNvSpPr/>
      </dsp:nvSpPr>
      <dsp:spPr>
        <a:xfrm>
          <a:off x="4277074" y="2220517"/>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Maintenance Productivity</a:t>
          </a:r>
        </a:p>
      </dsp:txBody>
      <dsp:txXfrm>
        <a:off x="4277074" y="2220517"/>
        <a:ext cx="652361" cy="326180"/>
      </dsp:txXfrm>
    </dsp:sp>
    <dsp:sp modelId="{989EC002-F2BF-4DCB-A264-607559C4D5A0}">
      <dsp:nvSpPr>
        <dsp:cNvPr id="0" name=""/>
        <dsp:cNvSpPr/>
      </dsp:nvSpPr>
      <dsp:spPr>
        <a:xfrm>
          <a:off x="4440165" y="2683694"/>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Activity Planning</a:t>
          </a:r>
        </a:p>
      </dsp:txBody>
      <dsp:txXfrm>
        <a:off x="4440165" y="2683694"/>
        <a:ext cx="652361" cy="326180"/>
      </dsp:txXfrm>
    </dsp:sp>
    <dsp:sp modelId="{37E01992-E982-47AD-98EF-CBDEF0A64E6F}">
      <dsp:nvSpPr>
        <dsp:cNvPr id="0" name=""/>
        <dsp:cNvSpPr/>
      </dsp:nvSpPr>
      <dsp:spPr>
        <a:xfrm>
          <a:off x="4440165" y="3146870"/>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Working Capital</a:t>
          </a:r>
        </a:p>
      </dsp:txBody>
      <dsp:txXfrm>
        <a:off x="4440165" y="3146870"/>
        <a:ext cx="652361" cy="326180"/>
      </dsp:txXfrm>
    </dsp:sp>
    <dsp:sp modelId="{235A3BC3-B12F-4132-A5E7-1B69D08A5AC4}">
      <dsp:nvSpPr>
        <dsp:cNvPr id="0" name=""/>
        <dsp:cNvSpPr/>
      </dsp:nvSpPr>
      <dsp:spPr>
        <a:xfrm>
          <a:off x="5066432" y="2220517"/>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Asset Availability</a:t>
          </a:r>
        </a:p>
      </dsp:txBody>
      <dsp:txXfrm>
        <a:off x="5066432" y="2220517"/>
        <a:ext cx="652361" cy="326180"/>
      </dsp:txXfrm>
    </dsp:sp>
    <dsp:sp modelId="{782CD1B3-3F10-4CF7-AB4B-4C0C2038BD29}">
      <dsp:nvSpPr>
        <dsp:cNvPr id="0" name=""/>
        <dsp:cNvSpPr/>
      </dsp:nvSpPr>
      <dsp:spPr>
        <a:xfrm>
          <a:off x="5229522" y="2683694"/>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Reliability</a:t>
          </a:r>
        </a:p>
      </dsp:txBody>
      <dsp:txXfrm>
        <a:off x="5229522" y="2683694"/>
        <a:ext cx="652361" cy="326180"/>
      </dsp:txXfrm>
    </dsp:sp>
    <dsp:sp modelId="{20B1241F-9A3B-4B45-872F-F8EC5DC55F54}">
      <dsp:nvSpPr>
        <dsp:cNvPr id="0" name=""/>
        <dsp:cNvSpPr/>
      </dsp:nvSpPr>
      <dsp:spPr>
        <a:xfrm>
          <a:off x="5229522" y="3146870"/>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Instruments &amp; Systems</a:t>
          </a:r>
        </a:p>
      </dsp:txBody>
      <dsp:txXfrm>
        <a:off x="5229522" y="3146870"/>
        <a:ext cx="652361" cy="326180"/>
      </dsp:txXfrm>
    </dsp:sp>
    <dsp:sp modelId="{4CC69062-EA4C-4E22-9A07-1B0E5CCD894E}">
      <dsp:nvSpPr>
        <dsp:cNvPr id="0" name=""/>
        <dsp:cNvSpPr/>
      </dsp:nvSpPr>
      <dsp:spPr>
        <a:xfrm>
          <a:off x="5229522" y="3610047"/>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Electrical</a:t>
          </a:r>
        </a:p>
      </dsp:txBody>
      <dsp:txXfrm>
        <a:off x="5229522" y="3610047"/>
        <a:ext cx="652361" cy="326180"/>
      </dsp:txXfrm>
    </dsp:sp>
    <dsp:sp modelId="{5D27F223-32E4-4881-A814-23E99A722E7B}">
      <dsp:nvSpPr>
        <dsp:cNvPr id="0" name=""/>
        <dsp:cNvSpPr/>
      </dsp:nvSpPr>
      <dsp:spPr>
        <a:xfrm>
          <a:off x="5229522" y="4073224"/>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Mechanical</a:t>
          </a:r>
        </a:p>
      </dsp:txBody>
      <dsp:txXfrm>
        <a:off x="5229522" y="4073224"/>
        <a:ext cx="652361" cy="326180"/>
      </dsp:txXfrm>
    </dsp:sp>
    <dsp:sp modelId="{233539F0-A7DC-43A1-883D-E363BFDA439B}">
      <dsp:nvSpPr>
        <dsp:cNvPr id="0" name=""/>
        <dsp:cNvSpPr/>
      </dsp:nvSpPr>
      <dsp:spPr>
        <a:xfrm>
          <a:off x="5229522" y="4536401"/>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Rotating Machines</a:t>
          </a:r>
        </a:p>
      </dsp:txBody>
      <dsp:txXfrm>
        <a:off x="5229522" y="4536401"/>
        <a:ext cx="652361" cy="326180"/>
      </dsp:txXfrm>
    </dsp:sp>
    <dsp:sp modelId="{AF6CC02D-82E9-41D4-B098-DCAD7CB2E563}">
      <dsp:nvSpPr>
        <dsp:cNvPr id="0" name=""/>
        <dsp:cNvSpPr/>
      </dsp:nvSpPr>
      <dsp:spPr>
        <a:xfrm>
          <a:off x="6971328" y="1294163"/>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Investments</a:t>
          </a:r>
        </a:p>
      </dsp:txBody>
      <dsp:txXfrm>
        <a:off x="6971328" y="1294163"/>
        <a:ext cx="652361" cy="326180"/>
      </dsp:txXfrm>
    </dsp:sp>
    <dsp:sp modelId="{F881DFFD-8288-40A9-853A-D736A74673C8}">
      <dsp:nvSpPr>
        <dsp:cNvPr id="0" name=""/>
        <dsp:cNvSpPr/>
      </dsp:nvSpPr>
      <dsp:spPr>
        <a:xfrm>
          <a:off x="6181970" y="1757340"/>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Projects &amp; Capital</a:t>
          </a:r>
        </a:p>
      </dsp:txBody>
      <dsp:txXfrm>
        <a:off x="6181970" y="1757340"/>
        <a:ext cx="652361" cy="326180"/>
      </dsp:txXfrm>
    </dsp:sp>
    <dsp:sp modelId="{500F6702-603F-47A1-B0C6-2000249FC3FF}">
      <dsp:nvSpPr>
        <dsp:cNvPr id="0" name=""/>
        <dsp:cNvSpPr/>
      </dsp:nvSpPr>
      <dsp:spPr>
        <a:xfrm>
          <a:off x="6018880" y="2220517"/>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Turnarounds</a:t>
          </a:r>
        </a:p>
      </dsp:txBody>
      <dsp:txXfrm>
        <a:off x="6018880" y="2220517"/>
        <a:ext cx="652361" cy="326180"/>
      </dsp:txXfrm>
    </dsp:sp>
    <dsp:sp modelId="{B1BAC39F-38D6-4B97-8100-C22A0FA4EE5A}">
      <dsp:nvSpPr>
        <dsp:cNvPr id="0" name=""/>
        <dsp:cNvSpPr/>
      </dsp:nvSpPr>
      <dsp:spPr>
        <a:xfrm>
          <a:off x="6018880" y="2683694"/>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Project Management</a:t>
          </a:r>
        </a:p>
      </dsp:txBody>
      <dsp:txXfrm>
        <a:off x="6018880" y="2683694"/>
        <a:ext cx="652361" cy="326180"/>
      </dsp:txXfrm>
    </dsp:sp>
    <dsp:sp modelId="{98EFB507-329E-426A-BFC4-7251614110E0}">
      <dsp:nvSpPr>
        <dsp:cNvPr id="0" name=""/>
        <dsp:cNvSpPr/>
      </dsp:nvSpPr>
      <dsp:spPr>
        <a:xfrm>
          <a:off x="6018880" y="3146870"/>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Project Procurement</a:t>
          </a:r>
        </a:p>
      </dsp:txBody>
      <dsp:txXfrm>
        <a:off x="6018880" y="3146870"/>
        <a:ext cx="652361" cy="326180"/>
      </dsp:txXfrm>
    </dsp:sp>
    <dsp:sp modelId="{86CE1619-7753-44F6-BA48-284887F1A6FE}">
      <dsp:nvSpPr>
        <dsp:cNvPr id="0" name=""/>
        <dsp:cNvSpPr/>
      </dsp:nvSpPr>
      <dsp:spPr>
        <a:xfrm>
          <a:off x="6971328" y="1757340"/>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Acquisitions</a:t>
          </a:r>
        </a:p>
      </dsp:txBody>
      <dsp:txXfrm>
        <a:off x="6971328" y="1757340"/>
        <a:ext cx="652361" cy="326180"/>
      </dsp:txXfrm>
    </dsp:sp>
    <dsp:sp modelId="{A280A055-4252-4373-80E0-B6B4A912EE09}">
      <dsp:nvSpPr>
        <dsp:cNvPr id="0" name=""/>
        <dsp:cNvSpPr/>
      </dsp:nvSpPr>
      <dsp:spPr>
        <a:xfrm>
          <a:off x="7760686" y="1757340"/>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Procurement</a:t>
          </a:r>
        </a:p>
      </dsp:txBody>
      <dsp:txXfrm>
        <a:off x="7760686" y="1757340"/>
        <a:ext cx="652361" cy="326180"/>
      </dsp:txXfrm>
    </dsp:sp>
    <dsp:sp modelId="{4C3B1BE0-E7B8-47A3-86BA-F4710D34710D}">
      <dsp:nvSpPr>
        <dsp:cNvPr id="0" name=""/>
        <dsp:cNvSpPr/>
      </dsp:nvSpPr>
      <dsp:spPr>
        <a:xfrm>
          <a:off x="9339401" y="1294163"/>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Perception &amp; Compliance</a:t>
          </a:r>
        </a:p>
      </dsp:txBody>
      <dsp:txXfrm>
        <a:off x="9339401" y="1294163"/>
        <a:ext cx="652361" cy="326180"/>
      </dsp:txXfrm>
    </dsp:sp>
    <dsp:sp modelId="{91D4FAF2-8278-43AB-964E-E7B88CC9F57B}">
      <dsp:nvSpPr>
        <dsp:cNvPr id="0" name=""/>
        <dsp:cNvSpPr/>
      </dsp:nvSpPr>
      <dsp:spPr>
        <a:xfrm>
          <a:off x="8550044" y="1757340"/>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Financial Accounting</a:t>
          </a:r>
        </a:p>
      </dsp:txBody>
      <dsp:txXfrm>
        <a:off x="8550044" y="1757340"/>
        <a:ext cx="652361" cy="326180"/>
      </dsp:txXfrm>
    </dsp:sp>
    <dsp:sp modelId="{4597D46C-44F2-4750-9102-1A21DDDD9DA4}">
      <dsp:nvSpPr>
        <dsp:cNvPr id="0" name=""/>
        <dsp:cNvSpPr/>
      </dsp:nvSpPr>
      <dsp:spPr>
        <a:xfrm>
          <a:off x="8386953" y="2220517"/>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Production Accounting</a:t>
          </a:r>
        </a:p>
      </dsp:txBody>
      <dsp:txXfrm>
        <a:off x="8386953" y="2220517"/>
        <a:ext cx="652361" cy="326180"/>
      </dsp:txXfrm>
    </dsp:sp>
    <dsp:sp modelId="{4FC2D6F3-02DE-456E-825F-6606279E21ED}">
      <dsp:nvSpPr>
        <dsp:cNvPr id="0" name=""/>
        <dsp:cNvSpPr/>
      </dsp:nvSpPr>
      <dsp:spPr>
        <a:xfrm>
          <a:off x="8386953" y="2683694"/>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Fiscal Reporting</a:t>
          </a:r>
        </a:p>
      </dsp:txBody>
      <dsp:txXfrm>
        <a:off x="8386953" y="2683694"/>
        <a:ext cx="652361" cy="326180"/>
      </dsp:txXfrm>
    </dsp:sp>
    <dsp:sp modelId="{11B90BDB-2F4F-4450-BE43-848C508C7333}">
      <dsp:nvSpPr>
        <dsp:cNvPr id="0" name=""/>
        <dsp:cNvSpPr/>
      </dsp:nvSpPr>
      <dsp:spPr>
        <a:xfrm>
          <a:off x="9339401" y="1757340"/>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Regulatory Compliance</a:t>
          </a:r>
        </a:p>
      </dsp:txBody>
      <dsp:txXfrm>
        <a:off x="9339401" y="1757340"/>
        <a:ext cx="652361" cy="326180"/>
      </dsp:txXfrm>
    </dsp:sp>
    <dsp:sp modelId="{70FE246A-9441-4B16-B453-913C7B8D124B}">
      <dsp:nvSpPr>
        <dsp:cNvPr id="0" name=""/>
        <dsp:cNvSpPr/>
      </dsp:nvSpPr>
      <dsp:spPr>
        <a:xfrm>
          <a:off x="10128759" y="1757340"/>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EHS</a:t>
          </a:r>
        </a:p>
      </dsp:txBody>
      <dsp:txXfrm>
        <a:off x="10128759" y="1757340"/>
        <a:ext cx="652361" cy="326180"/>
      </dsp:txXfrm>
    </dsp:sp>
    <dsp:sp modelId="{FA780D68-E49E-4C6C-B1DA-631BDFD12316}">
      <dsp:nvSpPr>
        <dsp:cNvPr id="0" name=""/>
        <dsp:cNvSpPr/>
      </dsp:nvSpPr>
      <dsp:spPr>
        <a:xfrm>
          <a:off x="10291849" y="2220517"/>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Safety Performance</a:t>
          </a:r>
        </a:p>
      </dsp:txBody>
      <dsp:txXfrm>
        <a:off x="10291849" y="2220517"/>
        <a:ext cx="652361" cy="326180"/>
      </dsp:txXfrm>
    </dsp:sp>
    <dsp:sp modelId="{4837404F-8356-4D23-825A-A74BE478E505}">
      <dsp:nvSpPr>
        <dsp:cNvPr id="0" name=""/>
        <dsp:cNvSpPr/>
      </dsp:nvSpPr>
      <dsp:spPr>
        <a:xfrm>
          <a:off x="10291849" y="2683694"/>
          <a:ext cx="652361" cy="326180"/>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Environmental Compliance</a:t>
          </a:r>
        </a:p>
      </dsp:txBody>
      <dsp:txXfrm>
        <a:off x="10291849" y="2683694"/>
        <a:ext cx="652361" cy="3261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25E730-B3C4-451A-8E45-DF039CE807BB}">
      <dsp:nvSpPr>
        <dsp:cNvPr id="0" name=""/>
        <dsp:cNvSpPr/>
      </dsp:nvSpPr>
      <dsp:spPr>
        <a:xfrm rot="5400000">
          <a:off x="3129661" y="-1314983"/>
          <a:ext cx="721271" cy="353568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GB" sz="1100" b="0" i="0" kern="1200" dirty="0"/>
            <a:t>Identity. Closure. Policy</a:t>
          </a:r>
          <a:endParaRPr lang="en-GB" sz="1100" kern="1200" dirty="0"/>
        </a:p>
      </dsp:txBody>
      <dsp:txXfrm rot="-5400000">
        <a:off x="1722457" y="127431"/>
        <a:ext cx="3500470" cy="650851"/>
      </dsp:txXfrm>
    </dsp:sp>
    <dsp:sp modelId="{81A69011-BFE4-4D13-BF61-090A8C38F209}">
      <dsp:nvSpPr>
        <dsp:cNvPr id="0" name=""/>
        <dsp:cNvSpPr/>
      </dsp:nvSpPr>
      <dsp:spPr>
        <a:xfrm>
          <a:off x="266362" y="2062"/>
          <a:ext cx="1456094" cy="9015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dirty="0"/>
            <a:t>System 5</a:t>
          </a:r>
        </a:p>
      </dsp:txBody>
      <dsp:txXfrm>
        <a:off x="310374" y="46074"/>
        <a:ext cx="1368070" cy="813564"/>
      </dsp:txXfrm>
    </dsp:sp>
    <dsp:sp modelId="{D96ED92D-8ED2-4EED-A53E-B0469ABFF3A1}">
      <dsp:nvSpPr>
        <dsp:cNvPr id="0" name=""/>
        <dsp:cNvSpPr/>
      </dsp:nvSpPr>
      <dsp:spPr>
        <a:xfrm rot="5400000">
          <a:off x="3129661" y="-368315"/>
          <a:ext cx="721271" cy="353568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GB" sz="1100" b="0" i="0" kern="1200" dirty="0"/>
            <a:t>Environmental scanning, innovation, R&amp;D, strategy, financial planning, marketing</a:t>
          </a:r>
          <a:endParaRPr lang="en-GB" sz="1100" kern="1200" dirty="0"/>
        </a:p>
      </dsp:txBody>
      <dsp:txXfrm rot="-5400000">
        <a:off x="1722457" y="1074099"/>
        <a:ext cx="3500470" cy="650851"/>
      </dsp:txXfrm>
    </dsp:sp>
    <dsp:sp modelId="{A7176D34-5ABC-45D1-8E3E-C1000DC0F0F6}">
      <dsp:nvSpPr>
        <dsp:cNvPr id="0" name=""/>
        <dsp:cNvSpPr/>
      </dsp:nvSpPr>
      <dsp:spPr>
        <a:xfrm>
          <a:off x="266362" y="948730"/>
          <a:ext cx="1456094" cy="9015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dirty="0"/>
            <a:t>System 4</a:t>
          </a:r>
        </a:p>
      </dsp:txBody>
      <dsp:txXfrm>
        <a:off x="310374" y="992742"/>
        <a:ext cx="1368070" cy="813564"/>
      </dsp:txXfrm>
    </dsp:sp>
    <dsp:sp modelId="{7BF1CBF2-678F-4EF5-A90E-B01155D0C120}">
      <dsp:nvSpPr>
        <dsp:cNvPr id="0" name=""/>
        <dsp:cNvSpPr/>
      </dsp:nvSpPr>
      <dsp:spPr>
        <a:xfrm rot="5400000">
          <a:off x="3129661" y="578352"/>
          <a:ext cx="721271" cy="353568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GB" sz="1100" b="0" i="0" kern="1200" dirty="0"/>
            <a:t>General Management, distributed leadership, self-regulation, synergy and resources management</a:t>
          </a:r>
          <a:endParaRPr lang="en-GB" sz="1100" kern="1200" dirty="0"/>
        </a:p>
      </dsp:txBody>
      <dsp:txXfrm rot="-5400000">
        <a:off x="1722457" y="2020766"/>
        <a:ext cx="3500470" cy="650851"/>
      </dsp:txXfrm>
    </dsp:sp>
    <dsp:sp modelId="{C02FC455-379B-4FDB-9597-03BA22A439E0}">
      <dsp:nvSpPr>
        <dsp:cNvPr id="0" name=""/>
        <dsp:cNvSpPr/>
      </dsp:nvSpPr>
      <dsp:spPr>
        <a:xfrm>
          <a:off x="266362" y="1895398"/>
          <a:ext cx="1456094" cy="9015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dirty="0"/>
            <a:t>System 3</a:t>
          </a:r>
        </a:p>
      </dsp:txBody>
      <dsp:txXfrm>
        <a:off x="310374" y="1939410"/>
        <a:ext cx="1368070" cy="813564"/>
      </dsp:txXfrm>
    </dsp:sp>
    <dsp:sp modelId="{35A3A1E8-E638-4729-90C2-59029ED2CE5F}">
      <dsp:nvSpPr>
        <dsp:cNvPr id="0" name=""/>
        <dsp:cNvSpPr/>
      </dsp:nvSpPr>
      <dsp:spPr>
        <a:xfrm rot="5400000">
          <a:off x="3129661" y="1525021"/>
          <a:ext cx="721271" cy="353568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GB" sz="1100" b="0" i="0" kern="1200" dirty="0"/>
            <a:t>Harmonisation. Conflict Prevention and management. Shared values, norms, protocols, standards, quality control; information and communication systems.</a:t>
          </a:r>
          <a:endParaRPr lang="en-GB" sz="1100" kern="1200" dirty="0"/>
        </a:p>
      </dsp:txBody>
      <dsp:txXfrm rot="-5400000">
        <a:off x="1722457" y="2967435"/>
        <a:ext cx="3500470" cy="650851"/>
      </dsp:txXfrm>
    </dsp:sp>
    <dsp:sp modelId="{4F619B6C-1C9E-48E3-90DE-8715C620E8E4}">
      <dsp:nvSpPr>
        <dsp:cNvPr id="0" name=""/>
        <dsp:cNvSpPr/>
      </dsp:nvSpPr>
      <dsp:spPr>
        <a:xfrm>
          <a:off x="266362" y="2842066"/>
          <a:ext cx="1456094" cy="9015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dirty="0"/>
            <a:t>System 2</a:t>
          </a:r>
        </a:p>
      </dsp:txBody>
      <dsp:txXfrm>
        <a:off x="310374" y="2886078"/>
        <a:ext cx="1368070" cy="813564"/>
      </dsp:txXfrm>
    </dsp:sp>
    <dsp:sp modelId="{7A08DC7A-40EC-4E35-9374-21F5BAFF94AB}">
      <dsp:nvSpPr>
        <dsp:cNvPr id="0" name=""/>
        <dsp:cNvSpPr/>
      </dsp:nvSpPr>
      <dsp:spPr>
        <a:xfrm rot="5400000">
          <a:off x="3129661" y="2471689"/>
          <a:ext cx="721271" cy="353568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GB" sz="1100" b="0" i="0" kern="1200" dirty="0"/>
            <a:t>Production of products or services which implement the organisational purpose</a:t>
          </a:r>
          <a:endParaRPr lang="en-GB" sz="1100" kern="1200" dirty="0"/>
        </a:p>
      </dsp:txBody>
      <dsp:txXfrm rot="-5400000">
        <a:off x="1722457" y="3914103"/>
        <a:ext cx="3500470" cy="650851"/>
      </dsp:txXfrm>
    </dsp:sp>
    <dsp:sp modelId="{DAF5282F-91EB-4AF5-BA3D-D883E6704F58}">
      <dsp:nvSpPr>
        <dsp:cNvPr id="0" name=""/>
        <dsp:cNvSpPr/>
      </dsp:nvSpPr>
      <dsp:spPr>
        <a:xfrm>
          <a:off x="266362" y="3788735"/>
          <a:ext cx="1456094" cy="9015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dirty="0"/>
            <a:t>System 1</a:t>
          </a:r>
        </a:p>
      </dsp:txBody>
      <dsp:txXfrm>
        <a:off x="310374" y="3832747"/>
        <a:ext cx="1368070" cy="8135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5F9E78-D549-4EB6-8F5A-3C820FDA7FC5}">
      <dsp:nvSpPr>
        <dsp:cNvPr id="0" name=""/>
        <dsp:cNvSpPr/>
      </dsp:nvSpPr>
      <dsp:spPr>
        <a:xfrm>
          <a:off x="3283637" y="312953"/>
          <a:ext cx="4218531" cy="4218531"/>
        </a:xfrm>
        <a:prstGeom prst="pie">
          <a:avLst>
            <a:gd name="adj1" fmla="val 162000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a:t>Shift 1</a:t>
          </a:r>
        </a:p>
        <a:p>
          <a:pPr marL="0" lvl="0" indent="0" algn="ctr" defTabSz="622300">
            <a:lnSpc>
              <a:spcPct val="90000"/>
            </a:lnSpc>
            <a:spcBef>
              <a:spcPct val="0"/>
            </a:spcBef>
            <a:spcAft>
              <a:spcPct val="35000"/>
            </a:spcAft>
            <a:buNone/>
          </a:pPr>
          <a:r>
            <a:rPr lang="en-GB" sz="1400" kern="1200"/>
            <a:t>Scope 1 (then 2) reporting moves to a run-time basis</a:t>
          </a:r>
        </a:p>
        <a:p>
          <a:pPr marL="0" lvl="0" indent="0" algn="ctr" defTabSz="622300">
            <a:lnSpc>
              <a:spcPct val="90000"/>
            </a:lnSpc>
            <a:spcBef>
              <a:spcPct val="0"/>
            </a:spcBef>
            <a:spcAft>
              <a:spcPct val="35000"/>
            </a:spcAft>
            <a:buNone/>
          </a:pPr>
          <a:endParaRPr lang="en-GB" sz="1400" kern="1200"/>
        </a:p>
        <a:p>
          <a:pPr marL="0" lvl="0" indent="0" algn="ctr" defTabSz="622300">
            <a:lnSpc>
              <a:spcPct val="90000"/>
            </a:lnSpc>
            <a:spcBef>
              <a:spcPct val="0"/>
            </a:spcBef>
            <a:spcAft>
              <a:spcPct val="35000"/>
            </a:spcAft>
            <a:buNone/>
          </a:pPr>
          <a:endParaRPr lang="en-GB" sz="1400" kern="1200"/>
        </a:p>
      </dsp:txBody>
      <dsp:txXfrm>
        <a:off x="5522974" y="1187294"/>
        <a:ext cx="1556838" cy="1155074"/>
      </dsp:txXfrm>
    </dsp:sp>
    <dsp:sp modelId="{02F32D82-91C2-4E27-9048-1608BF931910}">
      <dsp:nvSpPr>
        <dsp:cNvPr id="0" name=""/>
        <dsp:cNvSpPr/>
      </dsp:nvSpPr>
      <dsp:spPr>
        <a:xfrm>
          <a:off x="3283637" y="454575"/>
          <a:ext cx="4218531" cy="4218531"/>
        </a:xfrm>
        <a:prstGeom prst="pie">
          <a:avLst>
            <a:gd name="adj1" fmla="val 0"/>
            <a:gd name="adj2" fmla="val 54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GB" sz="1400" b="1" kern="1200" dirty="0"/>
        </a:p>
        <a:p>
          <a:pPr marL="0" lvl="0" indent="0" algn="ctr" defTabSz="622300">
            <a:lnSpc>
              <a:spcPct val="90000"/>
            </a:lnSpc>
            <a:spcBef>
              <a:spcPct val="0"/>
            </a:spcBef>
            <a:spcAft>
              <a:spcPct val="35000"/>
            </a:spcAft>
            <a:buNone/>
          </a:pPr>
          <a:r>
            <a:rPr lang="en-GB" sz="1400" b="1" kern="1200" dirty="0"/>
            <a:t>Shift 2</a:t>
          </a:r>
        </a:p>
        <a:p>
          <a:pPr marL="0" lvl="0" indent="0" algn="ctr" defTabSz="622300">
            <a:lnSpc>
              <a:spcPct val="90000"/>
            </a:lnSpc>
            <a:spcBef>
              <a:spcPct val="0"/>
            </a:spcBef>
            <a:spcAft>
              <a:spcPct val="35000"/>
            </a:spcAft>
            <a:buNone/>
          </a:pPr>
          <a:r>
            <a:rPr lang="en-GB" sz="1400" kern="1200" dirty="0"/>
            <a:t>Scope 3 transitions from standards-based to retrospective </a:t>
          </a:r>
          <a:br>
            <a:rPr lang="en-GB" sz="1400" kern="1200" dirty="0"/>
          </a:br>
          <a:r>
            <a:rPr lang="en-GB" sz="1400" kern="1200" dirty="0"/>
            <a:t>actual reporting</a:t>
          </a:r>
        </a:p>
      </dsp:txBody>
      <dsp:txXfrm>
        <a:off x="5522974" y="2643692"/>
        <a:ext cx="1556838" cy="1155074"/>
      </dsp:txXfrm>
    </dsp:sp>
    <dsp:sp modelId="{25159C98-4FAA-4030-8B32-B69C50AD9735}">
      <dsp:nvSpPr>
        <dsp:cNvPr id="0" name=""/>
        <dsp:cNvSpPr/>
      </dsp:nvSpPr>
      <dsp:spPr>
        <a:xfrm>
          <a:off x="3142015" y="454575"/>
          <a:ext cx="4218531" cy="4218531"/>
        </a:xfrm>
        <a:prstGeom prst="pie">
          <a:avLst>
            <a:gd name="adj1" fmla="val 5400000"/>
            <a:gd name="adj2" fmla="val 10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Shift 3</a:t>
          </a:r>
        </a:p>
        <a:p>
          <a:pPr marL="0" lvl="0" indent="0" algn="ctr" defTabSz="622300">
            <a:lnSpc>
              <a:spcPct val="90000"/>
            </a:lnSpc>
            <a:spcBef>
              <a:spcPct val="0"/>
            </a:spcBef>
            <a:spcAft>
              <a:spcPct val="35000"/>
            </a:spcAft>
            <a:buNone/>
          </a:pPr>
          <a:r>
            <a:rPr lang="en-GB" sz="1400" kern="1200" dirty="0"/>
            <a:t>Scope 3 upstream shifts to run-time reporting</a:t>
          </a:r>
        </a:p>
      </dsp:txBody>
      <dsp:txXfrm>
        <a:off x="3564371" y="2643692"/>
        <a:ext cx="1556838" cy="1155074"/>
      </dsp:txXfrm>
    </dsp:sp>
    <dsp:sp modelId="{0497C5F6-4607-442D-B97F-181154C51BED}">
      <dsp:nvSpPr>
        <dsp:cNvPr id="0" name=""/>
        <dsp:cNvSpPr/>
      </dsp:nvSpPr>
      <dsp:spPr>
        <a:xfrm>
          <a:off x="3142015" y="312953"/>
          <a:ext cx="4218531" cy="4218531"/>
        </a:xfrm>
        <a:prstGeom prst="pie">
          <a:avLst>
            <a:gd name="adj1" fmla="val 108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a:t>Shift 4</a:t>
          </a:r>
        </a:p>
        <a:p>
          <a:pPr marL="0" lvl="0" indent="0" algn="ctr" defTabSz="622300">
            <a:lnSpc>
              <a:spcPct val="90000"/>
            </a:lnSpc>
            <a:spcBef>
              <a:spcPct val="0"/>
            </a:spcBef>
            <a:spcAft>
              <a:spcPct val="35000"/>
            </a:spcAft>
            <a:buNone/>
          </a:pPr>
          <a:r>
            <a:rPr lang="en-GB" sz="1400" kern="1200"/>
            <a:t>Run-time visibility of entire value chain sows seeds of next cycle of innovation</a:t>
          </a:r>
        </a:p>
        <a:p>
          <a:pPr marL="114300" lvl="1" indent="-114300" algn="l" defTabSz="622300">
            <a:lnSpc>
              <a:spcPct val="90000"/>
            </a:lnSpc>
            <a:spcBef>
              <a:spcPct val="0"/>
            </a:spcBef>
            <a:spcAft>
              <a:spcPct val="15000"/>
            </a:spcAft>
            <a:buChar char="•"/>
          </a:pPr>
          <a:endParaRPr lang="en-GB" sz="1400" kern="1200"/>
        </a:p>
      </dsp:txBody>
      <dsp:txXfrm>
        <a:off x="3564371" y="1187294"/>
        <a:ext cx="1556838" cy="1155074"/>
      </dsp:txXfrm>
    </dsp:sp>
    <dsp:sp modelId="{DB67A615-400A-4033-BF35-E861151691A7}">
      <dsp:nvSpPr>
        <dsp:cNvPr id="0" name=""/>
        <dsp:cNvSpPr/>
      </dsp:nvSpPr>
      <dsp:spPr>
        <a:xfrm>
          <a:off x="3022490" y="51806"/>
          <a:ext cx="4740825" cy="4740825"/>
        </a:xfrm>
        <a:prstGeom prst="circularArrow">
          <a:avLst>
            <a:gd name="adj1" fmla="val 5085"/>
            <a:gd name="adj2" fmla="val 327528"/>
            <a:gd name="adj3" fmla="val 21272472"/>
            <a:gd name="adj4" fmla="val 162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37ED294-C633-4F6F-8A96-C59F26434A21}">
      <dsp:nvSpPr>
        <dsp:cNvPr id="0" name=""/>
        <dsp:cNvSpPr/>
      </dsp:nvSpPr>
      <dsp:spPr>
        <a:xfrm>
          <a:off x="3022490" y="193428"/>
          <a:ext cx="4740825" cy="4740825"/>
        </a:xfrm>
        <a:prstGeom prst="circularArrow">
          <a:avLst>
            <a:gd name="adj1" fmla="val 5085"/>
            <a:gd name="adj2" fmla="val 327528"/>
            <a:gd name="adj3" fmla="val 5072472"/>
            <a:gd name="adj4" fmla="val 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A923251-C983-44A2-BCD9-61D07972EB2E}">
      <dsp:nvSpPr>
        <dsp:cNvPr id="0" name=""/>
        <dsp:cNvSpPr/>
      </dsp:nvSpPr>
      <dsp:spPr>
        <a:xfrm>
          <a:off x="2880868" y="193428"/>
          <a:ext cx="4740825" cy="4740825"/>
        </a:xfrm>
        <a:prstGeom prst="circularArrow">
          <a:avLst>
            <a:gd name="adj1" fmla="val 5085"/>
            <a:gd name="adj2" fmla="val 327528"/>
            <a:gd name="adj3" fmla="val 10472472"/>
            <a:gd name="adj4" fmla="val 54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8BAE4F4-FD25-4D79-9A3A-E6ADEEA7DDD6}">
      <dsp:nvSpPr>
        <dsp:cNvPr id="0" name=""/>
        <dsp:cNvSpPr/>
      </dsp:nvSpPr>
      <dsp:spPr>
        <a:xfrm>
          <a:off x="2880868" y="51806"/>
          <a:ext cx="4740825" cy="4740825"/>
        </a:xfrm>
        <a:prstGeom prst="circularArrow">
          <a:avLst>
            <a:gd name="adj1" fmla="val 5085"/>
            <a:gd name="adj2" fmla="val 327528"/>
            <a:gd name="adj3" fmla="val 15872472"/>
            <a:gd name="adj4" fmla="val 10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1D345C-0F57-44DF-A537-DDADCCD158C8}" type="datetimeFigureOut">
              <a:rPr lang="en-GB" smtClean="0"/>
              <a:t>08/10/2025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5DA9A2-055C-4120-AF97-6A5BA4D22F11}" type="slidenum">
              <a:rPr lang="en-GB" smtClean="0"/>
              <a:t>‹#›</a:t>
            </a:fld>
            <a:endParaRPr lang="en-GB"/>
          </a:p>
        </p:txBody>
      </p:sp>
    </p:spTree>
    <p:extLst>
      <p:ext uri="{BB962C8B-B14F-4D97-AF65-F5344CB8AC3E}">
        <p14:creationId xmlns:p14="http://schemas.microsoft.com/office/powerpoint/2010/main" val="2030121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1463040" rtl="0" eaLnBrk="1" fontAlgn="auto" latinLnBrk="0" hangingPunct="1">
              <a:lnSpc>
                <a:spcPct val="100000"/>
              </a:lnSpc>
              <a:spcBef>
                <a:spcPts val="0"/>
              </a:spcBef>
              <a:spcAft>
                <a:spcPts val="0"/>
              </a:spcAft>
              <a:buClrTx/>
              <a:buSzTx/>
              <a:buFontTx/>
              <a:buNone/>
              <a:tabLst/>
              <a:defRPr/>
            </a:pPr>
            <a:fld id="{D06B116C-1CAD-49E2-B44E-AB4A995DEB2E}"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46304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7932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lang="en-GB"/>
              <a:t>Despite decades of effort and billions spent on digitalisation, advanced analytics, and AI, the process industries remain largely unchanged. Process industries operate much as they did 50 years ago—even as the pace and potential of technology have exploded. It’s not for lack of tools; it’s a systemic issue. </a:t>
            </a:r>
          </a:p>
          <a:p>
            <a:pPr marL="0" marR="0" lvl="0" indent="0" algn="l" defTabSz="1463040" rtl="0" eaLnBrk="1" fontAlgn="auto" latinLnBrk="0" hangingPunct="1">
              <a:lnSpc>
                <a:spcPct val="100000"/>
              </a:lnSpc>
              <a:spcBef>
                <a:spcPts val="0"/>
              </a:spcBef>
              <a:spcAft>
                <a:spcPts val="0"/>
              </a:spcAft>
              <a:buClrTx/>
              <a:buSzTx/>
              <a:buFontTx/>
              <a:buNone/>
              <a:tabLst/>
              <a:defRPr/>
            </a:pPr>
            <a:endParaRPr lang="en-GB">
              <a:solidFill>
                <a:srgbClr val="333333"/>
              </a:solidFill>
              <a:latin typeface="Georgia" panose="02040502050405020303" pitchFamily="18" charset="0"/>
            </a:endParaRPr>
          </a:p>
          <a:p>
            <a:pPr marL="0" marR="0" lvl="0" indent="0" algn="l" defTabSz="1463040" rtl="0" eaLnBrk="1" fontAlgn="auto" latinLnBrk="0" hangingPunct="1">
              <a:lnSpc>
                <a:spcPct val="100000"/>
              </a:lnSpc>
              <a:spcBef>
                <a:spcPts val="0"/>
              </a:spcBef>
              <a:spcAft>
                <a:spcPts val="0"/>
              </a:spcAft>
              <a:buClrTx/>
              <a:buSzTx/>
              <a:buFontTx/>
              <a:buNone/>
              <a:tabLst/>
              <a:defRPr/>
            </a:pPr>
            <a:r>
              <a:rPr lang="en-GB">
                <a:solidFill>
                  <a:srgbClr val="333333"/>
                </a:solidFill>
                <a:latin typeface="Georgia" panose="02040502050405020303" pitchFamily="18" charset="0"/>
              </a:rPr>
              <a:t>Multiple reports over the last 10 years show most transformations fall short of their objectives.</a:t>
            </a:r>
          </a:p>
          <a:p>
            <a:pPr marL="0" marR="0" lvl="0" indent="0" algn="l" defTabSz="1463040" rtl="0" eaLnBrk="1" fontAlgn="auto" latinLnBrk="0" hangingPunct="1">
              <a:lnSpc>
                <a:spcPct val="100000"/>
              </a:lnSpc>
              <a:spcBef>
                <a:spcPts val="0"/>
              </a:spcBef>
              <a:spcAft>
                <a:spcPts val="0"/>
              </a:spcAft>
              <a:buClrTx/>
              <a:buSzTx/>
              <a:buFontTx/>
              <a:buNone/>
              <a:tabLst/>
              <a:defRPr/>
            </a:pPr>
            <a:r>
              <a:rPr lang="en-GB" sz="2000" b="0" i="0">
                <a:solidFill>
                  <a:srgbClr val="FF0000"/>
                </a:solidFill>
                <a:effectLst/>
                <a:latin typeface="Georgia" panose="02040502050405020303" pitchFamily="18" charset="0"/>
              </a:rPr>
              <a:t>The reason you only have a 16% chance of success is that you’re paying attention to the wrong things. DX is 80% soft skills, 20% technology.</a:t>
            </a:r>
            <a:endParaRPr lang="en-GB" sz="2000">
              <a:solidFill>
                <a:srgbClr val="FF0000"/>
              </a:solidFill>
            </a:endParaRPr>
          </a:p>
          <a:p>
            <a:endParaRPr lang="en-US"/>
          </a:p>
        </p:txBody>
      </p:sp>
      <p:sp>
        <p:nvSpPr>
          <p:cNvPr id="4" name="Slide Number Placeholder 3"/>
          <p:cNvSpPr>
            <a:spLocks noGrp="1"/>
          </p:cNvSpPr>
          <p:nvPr>
            <p:ph type="sldNum" sz="quarter" idx="10"/>
          </p:nvPr>
        </p:nvSpPr>
        <p:spPr/>
        <p:txBody>
          <a:bodyPr/>
          <a:lstStyle/>
          <a:p>
            <a:fld id="{D06B116C-1CAD-49E2-B44E-AB4A995DEB2E}" type="slidenum">
              <a:rPr lang="en-US" smtClean="0"/>
              <a:t>5</a:t>
            </a:fld>
            <a:endParaRPr lang="en-US"/>
          </a:p>
        </p:txBody>
      </p:sp>
    </p:spTree>
    <p:extLst>
      <p:ext uri="{BB962C8B-B14F-4D97-AF65-F5344CB8AC3E}">
        <p14:creationId xmlns:p14="http://schemas.microsoft.com/office/powerpoint/2010/main" val="1840114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organisations, we’ve long studied anatomy (organisational design) and physiology (business processes). But we’ve neglected neurology - the system that integrates sensing, cognition, feedback, and decision-making. We centralise data in repositories, assume visibility equals understanding, and wonder why transformation stalls. It’s the organisational equivalent of operating with a brain but no spinal cord or nervous system.</a:t>
            </a:r>
          </a:p>
          <a:p>
            <a:r>
              <a:rPr lang="en-GB"/>
              <a:t>Imagine if we ran our bodies like we run our businesses: no real-time awareness, no adaptive response, no functional nervous system.</a:t>
            </a:r>
          </a:p>
          <a:p>
            <a:r>
              <a:rPr lang="en-GB"/>
              <a:t>It’s time to change that.</a:t>
            </a:r>
          </a:p>
          <a:p>
            <a:endParaRPr lang="en-GB"/>
          </a:p>
        </p:txBody>
      </p:sp>
      <p:sp>
        <p:nvSpPr>
          <p:cNvPr id="4" name="Slide Number Placeholder 3"/>
          <p:cNvSpPr>
            <a:spLocks noGrp="1"/>
          </p:cNvSpPr>
          <p:nvPr>
            <p:ph type="sldNum" sz="quarter" idx="5"/>
          </p:nvPr>
        </p:nvSpPr>
        <p:spPr/>
        <p:txBody>
          <a:bodyPr/>
          <a:lstStyle/>
          <a:p>
            <a:fld id="{D06B116C-1CAD-49E2-B44E-AB4A995DEB2E}" type="slidenum">
              <a:rPr lang="en-US" smtClean="0"/>
              <a:t>6</a:t>
            </a:fld>
            <a:endParaRPr lang="en-US"/>
          </a:p>
        </p:txBody>
      </p:sp>
    </p:spTree>
    <p:extLst>
      <p:ext uri="{BB962C8B-B14F-4D97-AF65-F5344CB8AC3E}">
        <p14:creationId xmlns:p14="http://schemas.microsoft.com/office/powerpoint/2010/main" val="164732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managing a process manufacturing business today is more like operating the Perseverance Mars rover - careful, deliberate, slow - when it could be more like driving a car in real-time. We need systems that:</a:t>
            </a:r>
          </a:p>
          <a:p>
            <a:r>
              <a:rPr lang="en-GB"/>
              <a:t>Enable dynamic, in-flight decision-making, not post mortem reports.</a:t>
            </a:r>
          </a:p>
          <a:p>
            <a:r>
              <a:rPr lang="en-GB"/>
              <a:t>Use decentralised, adaptive feedback rather than centralised command.</a:t>
            </a:r>
          </a:p>
          <a:p>
            <a:r>
              <a:rPr lang="en-GB"/>
              <a:t>Focus run-time validated information at the right place for the right level of decision making at the right time</a:t>
            </a:r>
          </a:p>
          <a:p>
            <a:r>
              <a:rPr lang="en-GB"/>
              <a:t>Work with run-time facility-specific data, not industry long-run averages.</a:t>
            </a:r>
          </a:p>
          <a:p>
            <a:endParaRPr lang="en-GB"/>
          </a:p>
          <a:p>
            <a:pPr marL="0" marR="0" lvl="0" indent="0" algn="l" defTabSz="1463040" rtl="0" eaLnBrk="1" fontAlgn="auto" latinLnBrk="0" hangingPunct="1">
              <a:lnSpc>
                <a:spcPct val="100000"/>
              </a:lnSpc>
              <a:spcBef>
                <a:spcPts val="0"/>
              </a:spcBef>
              <a:spcAft>
                <a:spcPts val="0"/>
              </a:spcAft>
              <a:buClrTx/>
              <a:buSzTx/>
              <a:buFontTx/>
              <a:buNone/>
              <a:tabLst/>
              <a:defRPr/>
            </a:pPr>
            <a:r>
              <a:rPr lang="en-GB"/>
              <a:t>We manage facilities like NASA operates Perseverance, relying on a structured process: collecting data, validating it, defining objectives, and deploying plans with no direct oversight. For Perseverance, this method is necessary due to interplanetary communication delays and bandwidth limitations – it can take between three and 22 minutes for a signal to reach the rover. However, on Earth, this approach is increasingly outdated. Despite advances in digital capabilities, businesses and governments still rely on standards-based metrics, retrospective reporting, and aggregated KPIs. These traditional methods fail in complex systems, where simple definitions and measurements are inadequate.</a:t>
            </a:r>
          </a:p>
          <a:p>
            <a:endParaRPr lang="en-GB"/>
          </a:p>
          <a:p>
            <a:r>
              <a:rPr lang="en-GB"/>
              <a:t>This isn't just an academic exercise. The potential of contemporary advances in data, analytics, digitalisation, and AI to drive systemic change is still largely untapped in the process industries. </a:t>
            </a:r>
          </a:p>
          <a:p>
            <a:endParaRPr lang="en-GB"/>
          </a:p>
          <a:p>
            <a:endParaRPr lang="en-GB"/>
          </a:p>
        </p:txBody>
      </p:sp>
      <p:sp>
        <p:nvSpPr>
          <p:cNvPr id="4" name="Slide Number Placeholder 3"/>
          <p:cNvSpPr>
            <a:spLocks noGrp="1"/>
          </p:cNvSpPr>
          <p:nvPr>
            <p:ph type="sldNum" sz="quarter" idx="5"/>
          </p:nvPr>
        </p:nvSpPr>
        <p:spPr/>
        <p:txBody>
          <a:bodyPr/>
          <a:lstStyle/>
          <a:p>
            <a:fld id="{D06B116C-1CAD-49E2-B44E-AB4A995DEB2E}" type="slidenum">
              <a:rPr lang="en-US" smtClean="0"/>
              <a:t>17</a:t>
            </a:fld>
            <a:endParaRPr lang="en-US"/>
          </a:p>
        </p:txBody>
      </p:sp>
    </p:spTree>
    <p:extLst>
      <p:ext uri="{BB962C8B-B14F-4D97-AF65-F5344CB8AC3E}">
        <p14:creationId xmlns:p14="http://schemas.microsoft.com/office/powerpoint/2010/main" val="281145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18506-B5A6-1C7C-73CB-372CDA63E4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70583E-632C-64B4-6B56-D51AD694B7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C103D7-3853-7475-F0EA-B80F7D559B8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263E730-7130-1649-98AA-2CB0E7ADB751}"/>
              </a:ext>
            </a:extLst>
          </p:cNvPr>
          <p:cNvSpPr>
            <a:spLocks noGrp="1"/>
          </p:cNvSpPr>
          <p:nvPr>
            <p:ph type="sldNum" sz="quarter" idx="5"/>
          </p:nvPr>
        </p:nvSpPr>
        <p:spPr/>
        <p:txBody>
          <a:bodyPr/>
          <a:lstStyle/>
          <a:p>
            <a:fld id="{D06B116C-1CAD-49E2-B44E-AB4A995DEB2E}" type="slidenum">
              <a:rPr lang="en-US" smtClean="0"/>
              <a:t>19</a:t>
            </a:fld>
            <a:endParaRPr lang="en-US"/>
          </a:p>
        </p:txBody>
      </p:sp>
    </p:spTree>
    <p:extLst>
      <p:ext uri="{BB962C8B-B14F-4D97-AF65-F5344CB8AC3E}">
        <p14:creationId xmlns:p14="http://schemas.microsoft.com/office/powerpoint/2010/main" val="485637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Acorns ON THE TREE – seeds of the next generation ready to fall</a:t>
            </a:r>
          </a:p>
        </p:txBody>
      </p:sp>
      <p:sp>
        <p:nvSpPr>
          <p:cNvPr id="4" name="Slide Number Placeholder 3"/>
          <p:cNvSpPr>
            <a:spLocks noGrp="1"/>
          </p:cNvSpPr>
          <p:nvPr>
            <p:ph type="sldNum" sz="quarter" idx="5"/>
          </p:nvPr>
        </p:nvSpPr>
        <p:spPr/>
        <p:txBody>
          <a:bodyPr/>
          <a:lstStyle/>
          <a:p>
            <a:fld id="{D06B116C-1CAD-49E2-B44E-AB4A995DEB2E}" type="slidenum">
              <a:rPr lang="en-US" smtClean="0"/>
              <a:t>20</a:t>
            </a:fld>
            <a:endParaRPr lang="en-US"/>
          </a:p>
        </p:txBody>
      </p:sp>
    </p:spTree>
    <p:extLst>
      <p:ext uri="{BB962C8B-B14F-4D97-AF65-F5344CB8AC3E}">
        <p14:creationId xmlns:p14="http://schemas.microsoft.com/office/powerpoint/2010/main" val="553636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06B116C-1CAD-49E2-B44E-AB4A995DEB2E}" type="slidenum">
              <a:rPr lang="en-US" smtClean="0"/>
              <a:t>21</a:t>
            </a:fld>
            <a:endParaRPr lang="en-US"/>
          </a:p>
        </p:txBody>
      </p:sp>
    </p:spTree>
    <p:extLst>
      <p:ext uri="{BB962C8B-B14F-4D97-AF65-F5344CB8AC3E}">
        <p14:creationId xmlns:p14="http://schemas.microsoft.com/office/powerpoint/2010/main" val="1408931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06B116C-1CAD-49E2-B44E-AB4A995DEB2E}" type="slidenum">
              <a:rPr lang="en-US" smtClean="0"/>
              <a:t>24</a:t>
            </a:fld>
            <a:endParaRPr lang="en-US"/>
          </a:p>
        </p:txBody>
      </p:sp>
    </p:spTree>
    <p:extLst>
      <p:ext uri="{BB962C8B-B14F-4D97-AF65-F5344CB8AC3E}">
        <p14:creationId xmlns:p14="http://schemas.microsoft.com/office/powerpoint/2010/main" val="2080589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D6CC7D-01F1-CC41-B14E-3FE5076233DF}"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ABD31-106C-3048-9C38-F85B692FE927}" type="slidenum">
              <a:rPr lang="en-US" smtClean="0"/>
              <a:t>‹#›</a:t>
            </a:fld>
            <a:endParaRPr lang="en-US"/>
          </a:p>
        </p:txBody>
      </p:sp>
    </p:spTree>
    <p:extLst>
      <p:ext uri="{BB962C8B-B14F-4D97-AF65-F5344CB8AC3E}">
        <p14:creationId xmlns:p14="http://schemas.microsoft.com/office/powerpoint/2010/main" val="442546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t>10/8/2025</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ABBEA6-7C60-4B02-AE87-00D78D8422AF}" type="datetimeFigureOut">
              <a:rPr lang="en-US" smtClean="0"/>
              <a:t>10/8/2025</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10/8/2025</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D6473-DF6D-4702-B328-E0DD40540A4E}" type="datetimeFigureOut">
              <a:rPr lang="en-US" smtClean="0"/>
              <a:t>10/8/2025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F7E3A-B166-407D-9866-32884E7D5B37}" type="datetimeFigureOut">
              <a:rPr lang="en-US" smtClean="0"/>
              <a:t>10/8/2025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slide 3">
    <p:spTree>
      <p:nvGrpSpPr>
        <p:cNvPr id="1" name=""/>
        <p:cNvGrpSpPr/>
        <p:nvPr/>
      </p:nvGrpSpPr>
      <p:grpSpPr>
        <a:xfrm>
          <a:off x="0" y="0"/>
          <a:ext cx="0" cy="0"/>
          <a:chOff x="0" y="0"/>
          <a:chExt cx="0" cy="0"/>
        </a:xfrm>
      </p:grpSpPr>
      <p:sp>
        <p:nvSpPr>
          <p:cNvPr id="9" name="Rectangle 8"/>
          <p:cNvSpPr/>
          <p:nvPr/>
        </p:nvSpPr>
        <p:spPr>
          <a:xfrm>
            <a:off x="0" y="1"/>
            <a:ext cx="12192000" cy="57679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10" name="Straight Connector 9"/>
          <p:cNvCxnSpPr/>
          <p:nvPr/>
        </p:nvCxnSpPr>
        <p:spPr>
          <a:xfrm flipH="1">
            <a:off x="7122584" y="3082298"/>
            <a:ext cx="506941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122583" y="1275184"/>
            <a:ext cx="4650052" cy="1709079"/>
          </a:xfrm>
        </p:spPr>
        <p:txBody>
          <a:bodyPr lIns="91440">
            <a:normAutofit/>
          </a:bodyPr>
          <a:lstStyle>
            <a:lvl1pPr>
              <a:defRPr sz="3333">
                <a:solidFill>
                  <a:schemeClr val="bg1"/>
                </a:solidFill>
              </a:defRPr>
            </a:lvl1pPr>
          </a:lstStyle>
          <a:p>
            <a:r>
              <a:rPr lang="en-US"/>
              <a:t>Click to edit Master title style</a:t>
            </a:r>
          </a:p>
        </p:txBody>
      </p:sp>
      <p:sp>
        <p:nvSpPr>
          <p:cNvPr id="5" name="Rectangle 4">
            <a:extLst>
              <a:ext uri="{FF2B5EF4-FFF2-40B4-BE49-F238E27FC236}">
                <a16:creationId xmlns:a16="http://schemas.microsoft.com/office/drawing/2014/main" id="{90104F4F-D4D7-4487-A495-408983937148}"/>
              </a:ext>
            </a:extLst>
          </p:cNvPr>
          <p:cNvSpPr/>
          <p:nvPr userDrawn="1"/>
        </p:nvSpPr>
        <p:spPr>
          <a:xfrm>
            <a:off x="0" y="1"/>
            <a:ext cx="12192000" cy="57679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6" name="Straight Connector 5">
            <a:extLst>
              <a:ext uri="{FF2B5EF4-FFF2-40B4-BE49-F238E27FC236}">
                <a16:creationId xmlns:a16="http://schemas.microsoft.com/office/drawing/2014/main" id="{DB7E7E11-E13F-4EFC-98EA-567750F51D7B}"/>
              </a:ext>
            </a:extLst>
          </p:cNvPr>
          <p:cNvCxnSpPr/>
          <p:nvPr userDrawn="1"/>
        </p:nvCxnSpPr>
        <p:spPr>
          <a:xfrm flipH="1">
            <a:off x="7122584" y="3082298"/>
            <a:ext cx="506941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8249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HH 2 column with heading">
    <p:spTree>
      <p:nvGrpSpPr>
        <p:cNvPr id="1" name=""/>
        <p:cNvGrpSpPr/>
        <p:nvPr/>
      </p:nvGrpSpPr>
      <p:grpSpPr>
        <a:xfrm>
          <a:off x="0" y="0"/>
          <a:ext cx="0" cy="0"/>
          <a:chOff x="0" y="0"/>
          <a:chExt cx="0" cy="0"/>
        </a:xfrm>
      </p:grpSpPr>
      <p:sp>
        <p:nvSpPr>
          <p:cNvPr id="2" name="Title 1"/>
          <p:cNvSpPr>
            <a:spLocks noGrp="1"/>
          </p:cNvSpPr>
          <p:nvPr>
            <p:ph type="title"/>
          </p:nvPr>
        </p:nvSpPr>
        <p:spPr>
          <a:xfrm>
            <a:off x="419365" y="274638"/>
            <a:ext cx="11353271" cy="846958"/>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3618E82-2635-4133-8350-4252D6B2AEF7}" type="slidenum">
              <a:rPr lang="en-US" smtClean="0"/>
              <a:pPr/>
              <a:t>‹#›</a:t>
            </a:fld>
            <a:endParaRPr lang="en-US"/>
          </a:p>
        </p:txBody>
      </p:sp>
      <p:sp>
        <p:nvSpPr>
          <p:cNvPr id="19" name="Text Placeholder 13"/>
          <p:cNvSpPr>
            <a:spLocks noGrp="1"/>
          </p:cNvSpPr>
          <p:nvPr>
            <p:ph type="body" sz="quarter" idx="15"/>
          </p:nvPr>
        </p:nvSpPr>
        <p:spPr>
          <a:xfrm>
            <a:off x="419365" y="1322917"/>
            <a:ext cx="5524500" cy="635000"/>
          </a:xfrm>
        </p:spPr>
        <p:txBody>
          <a:bodyPr anchor="b"/>
          <a:lstStyle>
            <a:lvl1pPr marL="0" indent="0">
              <a:buNone/>
              <a:defRPr b="1">
                <a:solidFill>
                  <a:schemeClr val="accent1"/>
                </a:solidFill>
              </a:defRPr>
            </a:lvl1pPr>
          </a:lstStyle>
          <a:p>
            <a:pPr lvl="0"/>
            <a:r>
              <a:rPr lang="en-US"/>
              <a:t>Click to edit Master text styles</a:t>
            </a:r>
          </a:p>
        </p:txBody>
      </p:sp>
      <p:sp>
        <p:nvSpPr>
          <p:cNvPr id="20" name="Text Placeholder 13"/>
          <p:cNvSpPr>
            <a:spLocks noGrp="1"/>
          </p:cNvSpPr>
          <p:nvPr>
            <p:ph type="body" sz="quarter" idx="16"/>
          </p:nvPr>
        </p:nvSpPr>
        <p:spPr>
          <a:xfrm>
            <a:off x="6233584" y="1322917"/>
            <a:ext cx="5524500" cy="635000"/>
          </a:xfrm>
        </p:spPr>
        <p:txBody>
          <a:bodyPr anchor="b"/>
          <a:lstStyle>
            <a:lvl1pPr marL="0" indent="0">
              <a:buNone/>
              <a:defRPr b="1">
                <a:solidFill>
                  <a:schemeClr val="accent1"/>
                </a:solidFill>
              </a:defRPr>
            </a:lvl1pPr>
          </a:lstStyle>
          <a:p>
            <a:pPr lvl="0"/>
            <a:r>
              <a:rPr lang="en-US"/>
              <a:t>Click to edit Master text styles</a:t>
            </a:r>
          </a:p>
        </p:txBody>
      </p:sp>
      <p:sp>
        <p:nvSpPr>
          <p:cNvPr id="21" name="Content Placeholder 16"/>
          <p:cNvSpPr>
            <a:spLocks noGrp="1"/>
          </p:cNvSpPr>
          <p:nvPr>
            <p:ph sz="quarter" idx="17"/>
          </p:nvPr>
        </p:nvSpPr>
        <p:spPr>
          <a:xfrm>
            <a:off x="419365" y="2159000"/>
            <a:ext cx="5524500" cy="3672417"/>
          </a:xfrm>
        </p:spPr>
        <p:txBody>
          <a:bodyPr/>
          <a:lstStyle/>
          <a:p>
            <a:pPr lvl="0"/>
            <a:r>
              <a:rPr lang="en-US"/>
              <a:t>Click to edit Master text styles</a:t>
            </a:r>
          </a:p>
        </p:txBody>
      </p:sp>
      <p:sp>
        <p:nvSpPr>
          <p:cNvPr id="22" name="Content Placeholder 16"/>
          <p:cNvSpPr>
            <a:spLocks noGrp="1"/>
          </p:cNvSpPr>
          <p:nvPr>
            <p:ph sz="quarter" idx="18"/>
          </p:nvPr>
        </p:nvSpPr>
        <p:spPr>
          <a:xfrm>
            <a:off x="6233584" y="2159000"/>
            <a:ext cx="5524500" cy="3672417"/>
          </a:xfrm>
        </p:spPr>
        <p:txBody>
          <a:bodyPr/>
          <a:lstStyle/>
          <a:p>
            <a:pPr lvl="0"/>
            <a:r>
              <a:rPr lang="en-US"/>
              <a:t>Click to edit Master text styles</a:t>
            </a:r>
          </a:p>
        </p:txBody>
      </p:sp>
    </p:spTree>
    <p:extLst>
      <p:ext uri="{BB962C8B-B14F-4D97-AF65-F5344CB8AC3E}">
        <p14:creationId xmlns:p14="http://schemas.microsoft.com/office/powerpoint/2010/main" val="3226104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HH 3 column">
    <p:spTree>
      <p:nvGrpSpPr>
        <p:cNvPr id="1" name=""/>
        <p:cNvGrpSpPr/>
        <p:nvPr/>
      </p:nvGrpSpPr>
      <p:grpSpPr>
        <a:xfrm>
          <a:off x="0" y="0"/>
          <a:ext cx="0" cy="0"/>
          <a:chOff x="0" y="0"/>
          <a:chExt cx="0" cy="0"/>
        </a:xfrm>
      </p:grpSpPr>
      <p:sp>
        <p:nvSpPr>
          <p:cNvPr id="2" name="Title 1"/>
          <p:cNvSpPr>
            <a:spLocks noGrp="1"/>
          </p:cNvSpPr>
          <p:nvPr>
            <p:ph type="title"/>
          </p:nvPr>
        </p:nvSpPr>
        <p:spPr>
          <a:xfrm>
            <a:off x="419365" y="274638"/>
            <a:ext cx="11353271" cy="846958"/>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3618E82-2635-4133-8350-4252D6B2AEF7}" type="slidenum">
              <a:rPr lang="en-US" smtClean="0"/>
              <a:pPr/>
              <a:t>‹#›</a:t>
            </a:fld>
            <a:endParaRPr lang="en-US"/>
          </a:p>
        </p:txBody>
      </p:sp>
      <p:sp>
        <p:nvSpPr>
          <p:cNvPr id="6" name="Text Placeholder 5"/>
          <p:cNvSpPr>
            <a:spLocks noGrp="1"/>
          </p:cNvSpPr>
          <p:nvPr>
            <p:ph type="body" sz="quarter" idx="12"/>
          </p:nvPr>
        </p:nvSpPr>
        <p:spPr>
          <a:xfrm>
            <a:off x="419365" y="1330854"/>
            <a:ext cx="3505200" cy="632460"/>
          </a:xfrm>
        </p:spPr>
        <p:txBody>
          <a:bodyPr anchor="b"/>
          <a:lstStyle>
            <a:lvl1pPr marL="0" indent="0">
              <a:buNone/>
              <a:defRPr b="1">
                <a:solidFill>
                  <a:schemeClr val="accent1"/>
                </a:solidFill>
              </a:defRPr>
            </a:lvl1pPr>
          </a:lstStyle>
          <a:p>
            <a:pPr lvl="0"/>
            <a:r>
              <a:rPr lang="en-US"/>
              <a:t>Click to edit Master text styles</a:t>
            </a:r>
          </a:p>
        </p:txBody>
      </p:sp>
      <p:sp>
        <p:nvSpPr>
          <p:cNvPr id="13" name="Text Placeholder 5"/>
          <p:cNvSpPr>
            <a:spLocks noGrp="1"/>
          </p:cNvSpPr>
          <p:nvPr>
            <p:ph type="body" sz="quarter" idx="13"/>
          </p:nvPr>
        </p:nvSpPr>
        <p:spPr>
          <a:xfrm>
            <a:off x="4343401" y="1330854"/>
            <a:ext cx="3505200" cy="632460"/>
          </a:xfrm>
        </p:spPr>
        <p:txBody>
          <a:bodyPr anchor="b"/>
          <a:lstStyle>
            <a:lvl1pPr marL="0" indent="0">
              <a:buNone/>
              <a:defRPr b="1">
                <a:solidFill>
                  <a:schemeClr val="accent1"/>
                </a:solidFill>
              </a:defRPr>
            </a:lvl1pPr>
          </a:lstStyle>
          <a:p>
            <a:pPr lvl="0"/>
            <a:r>
              <a:rPr lang="en-US"/>
              <a:t>Click to edit Master text styles</a:t>
            </a:r>
          </a:p>
        </p:txBody>
      </p:sp>
      <p:sp>
        <p:nvSpPr>
          <p:cNvPr id="14" name="Text Placeholder 5"/>
          <p:cNvSpPr>
            <a:spLocks noGrp="1"/>
          </p:cNvSpPr>
          <p:nvPr>
            <p:ph type="body" sz="quarter" idx="14"/>
          </p:nvPr>
        </p:nvSpPr>
        <p:spPr>
          <a:xfrm>
            <a:off x="8267436" y="1330854"/>
            <a:ext cx="3505200" cy="632460"/>
          </a:xfrm>
        </p:spPr>
        <p:txBody>
          <a:bodyPr anchor="b"/>
          <a:lstStyle>
            <a:lvl1pPr marL="0" indent="0">
              <a:buNone/>
              <a:defRPr b="1">
                <a:solidFill>
                  <a:schemeClr val="accent1"/>
                </a:solidFill>
              </a:defRPr>
            </a:lvl1pPr>
          </a:lstStyle>
          <a:p>
            <a:pPr lvl="0"/>
            <a:r>
              <a:rPr lang="en-US"/>
              <a:t>Click to edit Master text styles</a:t>
            </a:r>
          </a:p>
        </p:txBody>
      </p:sp>
      <p:sp>
        <p:nvSpPr>
          <p:cNvPr id="16" name="Content Placeholder 15"/>
          <p:cNvSpPr>
            <a:spLocks noGrp="1"/>
          </p:cNvSpPr>
          <p:nvPr>
            <p:ph sz="quarter" idx="15"/>
          </p:nvPr>
        </p:nvSpPr>
        <p:spPr>
          <a:xfrm>
            <a:off x="419365" y="2169584"/>
            <a:ext cx="3505200" cy="4169833"/>
          </a:xfrm>
        </p:spPr>
        <p:txBody>
          <a:bodyPr>
            <a:noAutofit/>
          </a:bodyPr>
          <a:lstStyle>
            <a:lvl1pPr>
              <a:defRPr sz="1833"/>
            </a:lvl1pPr>
          </a:lstStyle>
          <a:p>
            <a:pPr lvl="0"/>
            <a:r>
              <a:rPr lang="en-US"/>
              <a:t>Click to edit Master text styles</a:t>
            </a:r>
          </a:p>
        </p:txBody>
      </p:sp>
      <p:sp>
        <p:nvSpPr>
          <p:cNvPr id="17" name="Content Placeholder 15"/>
          <p:cNvSpPr>
            <a:spLocks noGrp="1"/>
          </p:cNvSpPr>
          <p:nvPr>
            <p:ph sz="quarter" idx="16"/>
          </p:nvPr>
        </p:nvSpPr>
        <p:spPr>
          <a:xfrm>
            <a:off x="4343268" y="2169584"/>
            <a:ext cx="3505200" cy="4169833"/>
          </a:xfrm>
        </p:spPr>
        <p:txBody>
          <a:bodyPr>
            <a:noAutofit/>
          </a:bodyPr>
          <a:lstStyle>
            <a:lvl1pPr marL="187847" indent="-187847">
              <a:defRPr lang="en-US" sz="1833" kern="1200" dirty="0" smtClean="0">
                <a:solidFill>
                  <a:schemeClr val="tx1"/>
                </a:solidFill>
                <a:latin typeface="+mn-lt"/>
                <a:ea typeface="+mn-ea"/>
                <a:cs typeface="+mn-cs"/>
              </a:defRPr>
            </a:lvl1pPr>
          </a:lstStyle>
          <a:p>
            <a:pPr marL="187847" lvl="0" indent="-187847" algn="l" defTabSz="1219151" rtl="0" eaLnBrk="1" latinLnBrk="0" hangingPunct="1">
              <a:lnSpc>
                <a:spcPct val="90000"/>
              </a:lnSpc>
              <a:spcBef>
                <a:spcPts val="250"/>
              </a:spcBef>
              <a:spcAft>
                <a:spcPts val="250"/>
              </a:spcAft>
              <a:buClr>
                <a:schemeClr val="bg1">
                  <a:lumMod val="50000"/>
                </a:schemeClr>
              </a:buClr>
              <a:buFont typeface="Arial" panose="020B0604020202020204" pitchFamily="34" charset="0"/>
              <a:buChar char="•"/>
              <a:tabLst>
                <a:tab pos="187847" algn="l"/>
              </a:tabLst>
            </a:pPr>
            <a:r>
              <a:rPr lang="en-US"/>
              <a:t>Click to edit Master text styles</a:t>
            </a:r>
          </a:p>
        </p:txBody>
      </p:sp>
      <p:sp>
        <p:nvSpPr>
          <p:cNvPr id="18" name="Content Placeholder 15"/>
          <p:cNvSpPr>
            <a:spLocks noGrp="1"/>
          </p:cNvSpPr>
          <p:nvPr>
            <p:ph sz="quarter" idx="17"/>
          </p:nvPr>
        </p:nvSpPr>
        <p:spPr>
          <a:xfrm>
            <a:off x="8267172" y="2169584"/>
            <a:ext cx="3505200" cy="4169833"/>
          </a:xfrm>
        </p:spPr>
        <p:txBody>
          <a:bodyPr>
            <a:noAutofit/>
          </a:bodyPr>
          <a:lstStyle>
            <a:lvl1pPr marL="187847" indent="-187847">
              <a:defRPr lang="en-US" sz="1833" kern="1200" dirty="0" smtClean="0">
                <a:solidFill>
                  <a:schemeClr val="tx1"/>
                </a:solidFill>
                <a:latin typeface="+mn-lt"/>
                <a:ea typeface="+mn-ea"/>
                <a:cs typeface="+mn-cs"/>
              </a:defRPr>
            </a:lvl1pPr>
          </a:lstStyle>
          <a:p>
            <a:pPr marL="187847" lvl="0" indent="-187847" algn="l" defTabSz="1219151" rtl="0" eaLnBrk="1" latinLnBrk="0" hangingPunct="1">
              <a:lnSpc>
                <a:spcPct val="90000"/>
              </a:lnSpc>
              <a:spcBef>
                <a:spcPts val="250"/>
              </a:spcBef>
              <a:spcAft>
                <a:spcPts val="250"/>
              </a:spcAft>
              <a:buClr>
                <a:schemeClr val="bg1">
                  <a:lumMod val="50000"/>
                </a:schemeClr>
              </a:buClr>
              <a:buFont typeface="Arial" panose="020B0604020202020204" pitchFamily="34" charset="0"/>
              <a:buChar char="•"/>
              <a:tabLst>
                <a:tab pos="187847" algn="l"/>
              </a:tabLst>
            </a:pPr>
            <a:r>
              <a:rPr lang="en-US"/>
              <a:t>Click to edit Master text styles</a:t>
            </a:r>
          </a:p>
        </p:txBody>
      </p:sp>
    </p:spTree>
    <p:extLst>
      <p:ext uri="{BB962C8B-B14F-4D97-AF65-F5344CB8AC3E}">
        <p14:creationId xmlns:p14="http://schemas.microsoft.com/office/powerpoint/2010/main" val="1676539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HH 2 column">
    <p:spTree>
      <p:nvGrpSpPr>
        <p:cNvPr id="1" name=""/>
        <p:cNvGrpSpPr/>
        <p:nvPr/>
      </p:nvGrpSpPr>
      <p:grpSpPr>
        <a:xfrm>
          <a:off x="0" y="0"/>
          <a:ext cx="0" cy="0"/>
          <a:chOff x="0" y="0"/>
          <a:chExt cx="0" cy="0"/>
        </a:xfrm>
      </p:grpSpPr>
      <p:sp>
        <p:nvSpPr>
          <p:cNvPr id="8" name="Text Placeholder 7"/>
          <p:cNvSpPr>
            <a:spLocks noGrp="1"/>
          </p:cNvSpPr>
          <p:nvPr>
            <p:ph type="body" sz="quarter" idx="19"/>
          </p:nvPr>
        </p:nvSpPr>
        <p:spPr>
          <a:xfrm>
            <a:off x="419365" y="1322917"/>
            <a:ext cx="5524500" cy="4692386"/>
          </a:xfrm>
        </p:spPr>
        <p:txBody>
          <a:body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3618E82-2635-4133-8350-4252D6B2AEF7}" type="slidenum">
              <a:rPr lang="en-US" smtClean="0"/>
              <a:pPr/>
              <a:t>‹#›</a:t>
            </a:fld>
            <a:endParaRPr lang="en-US"/>
          </a:p>
        </p:txBody>
      </p:sp>
      <p:sp>
        <p:nvSpPr>
          <p:cNvPr id="14" name="Text Placeholder 7"/>
          <p:cNvSpPr>
            <a:spLocks noGrp="1"/>
          </p:cNvSpPr>
          <p:nvPr>
            <p:ph type="body" sz="quarter" idx="20"/>
          </p:nvPr>
        </p:nvSpPr>
        <p:spPr>
          <a:xfrm>
            <a:off x="6233584" y="1322917"/>
            <a:ext cx="5524500" cy="4692386"/>
          </a:xfrm>
        </p:spPr>
        <p:txBody>
          <a:bodyPr/>
          <a:lstStyle/>
          <a:p>
            <a:pPr lvl="0"/>
            <a:r>
              <a:rPr lang="en-US"/>
              <a:t>Click to edit Master text styles</a:t>
            </a:r>
          </a:p>
        </p:txBody>
      </p:sp>
    </p:spTree>
    <p:extLst>
      <p:ext uri="{BB962C8B-B14F-4D97-AF65-F5344CB8AC3E}">
        <p14:creationId xmlns:p14="http://schemas.microsoft.com/office/powerpoint/2010/main" val="3275714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hh basic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19364" y="1330855"/>
            <a:ext cx="11353272" cy="4684448"/>
          </a:xfrm>
        </p:spPr>
        <p:txBody>
          <a:bodyPr/>
          <a:lstStyle/>
          <a:p>
            <a:pPr lvl="0"/>
            <a:r>
              <a:rPr lang="en-US"/>
              <a:t>Click to edit Master text styles</a:t>
            </a:r>
          </a:p>
        </p:txBody>
      </p:sp>
      <p:sp>
        <p:nvSpPr>
          <p:cNvPr id="6" name="Slide Number Placeholder 5"/>
          <p:cNvSpPr>
            <a:spLocks noGrp="1"/>
          </p:cNvSpPr>
          <p:nvPr>
            <p:ph type="sldNum" sz="quarter" idx="12"/>
          </p:nvPr>
        </p:nvSpPr>
        <p:spPr/>
        <p:txBody>
          <a:bodyPr/>
          <a:lstStyle/>
          <a:p>
            <a:fld id="{B3618E82-2635-4133-8350-4252D6B2AEF7}" type="slidenum">
              <a:rPr lang="en-US" smtClean="0"/>
              <a:t>‹#›</a:t>
            </a:fld>
            <a:endParaRPr lang="en-US"/>
          </a:p>
        </p:txBody>
      </p:sp>
    </p:spTree>
    <p:extLst>
      <p:ext uri="{BB962C8B-B14F-4D97-AF65-F5344CB8AC3E}">
        <p14:creationId xmlns:p14="http://schemas.microsoft.com/office/powerpoint/2010/main" val="2458471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D6CC7D-01F1-CC41-B14E-3FE5076233DF}"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ABD31-106C-3048-9C38-F85B692FE927}" type="slidenum">
              <a:rPr lang="en-US" smtClean="0"/>
              <a:t>‹#›</a:t>
            </a:fld>
            <a:endParaRPr lang="en-US"/>
          </a:p>
        </p:txBody>
      </p:sp>
    </p:spTree>
    <p:extLst>
      <p:ext uri="{BB962C8B-B14F-4D97-AF65-F5344CB8AC3E}">
        <p14:creationId xmlns:p14="http://schemas.microsoft.com/office/powerpoint/2010/main" val="1505910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HH basic with tombstone">
    <p:spTree>
      <p:nvGrpSpPr>
        <p:cNvPr id="1" name=""/>
        <p:cNvGrpSpPr/>
        <p:nvPr/>
      </p:nvGrpSpPr>
      <p:grpSpPr>
        <a:xfrm>
          <a:off x="0" y="0"/>
          <a:ext cx="0" cy="0"/>
          <a:chOff x="0" y="0"/>
          <a:chExt cx="0" cy="0"/>
        </a:xfrm>
      </p:grpSpPr>
      <p:grpSp>
        <p:nvGrpSpPr>
          <p:cNvPr id="5" name="Group 4"/>
          <p:cNvGrpSpPr/>
          <p:nvPr/>
        </p:nvGrpSpPr>
        <p:grpSpPr>
          <a:xfrm>
            <a:off x="0" y="6015303"/>
            <a:ext cx="12192000" cy="842698"/>
            <a:chOff x="0" y="5686691"/>
            <a:chExt cx="8306602" cy="731521"/>
          </a:xfrm>
        </p:grpSpPr>
        <p:sp>
          <p:nvSpPr>
            <p:cNvPr id="6" name="Rectangle 5"/>
            <p:cNvSpPr/>
            <p:nvPr/>
          </p:nvSpPr>
          <p:spPr bwMode="auto">
            <a:xfrm>
              <a:off x="0" y="5686692"/>
              <a:ext cx="8306602" cy="73152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500" b="1">
                <a:solidFill>
                  <a:srgbClr val="FFFFFF"/>
                </a:solidFill>
              </a:endParaRPr>
            </a:p>
          </p:txBody>
        </p:sp>
        <p:cxnSp>
          <p:nvCxnSpPr>
            <p:cNvPr id="7" name="Straight Connector 6"/>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B3618E82-2635-4133-8350-4252D6B2AEF7}" type="slidenum">
              <a:rPr lang="en-US" smtClean="0"/>
              <a:pPr/>
              <a:t>‹#›</a:t>
            </a:fld>
            <a:endParaRPr lang="en-US"/>
          </a:p>
        </p:txBody>
      </p:sp>
      <p:sp>
        <p:nvSpPr>
          <p:cNvPr id="8" name="Content Placeholder 2"/>
          <p:cNvSpPr>
            <a:spLocks noGrp="1"/>
          </p:cNvSpPr>
          <p:nvPr>
            <p:ph idx="1"/>
          </p:nvPr>
        </p:nvSpPr>
        <p:spPr>
          <a:xfrm>
            <a:off x="419364" y="1330854"/>
            <a:ext cx="11353272" cy="4437063"/>
          </a:xfrm>
        </p:spPr>
        <p:txBody>
          <a:bodyPr/>
          <a:lstStyle/>
          <a:p>
            <a:pPr lvl="0"/>
            <a:r>
              <a:rPr lang="en-US"/>
              <a:t>Click to edit Master text styles</a:t>
            </a:r>
          </a:p>
        </p:txBody>
      </p:sp>
      <p:sp>
        <p:nvSpPr>
          <p:cNvPr id="10" name="Text Placeholder 9"/>
          <p:cNvSpPr>
            <a:spLocks noGrp="1"/>
          </p:cNvSpPr>
          <p:nvPr>
            <p:ph type="body" sz="quarter" idx="12"/>
          </p:nvPr>
        </p:nvSpPr>
        <p:spPr>
          <a:xfrm>
            <a:off x="419365" y="6148917"/>
            <a:ext cx="11353271" cy="400844"/>
          </a:xfrm>
        </p:spPr>
        <p:txBody>
          <a:bodyPr>
            <a:noAutofit/>
          </a:bodyPr>
          <a:lstStyle>
            <a:lvl1pPr marL="0" indent="0" algn="ctr">
              <a:buNone/>
              <a:defRPr b="1">
                <a:solidFill>
                  <a:schemeClr val="bg1"/>
                </a:solidFill>
              </a:defRPr>
            </a:lvl1pPr>
          </a:lstStyle>
          <a:p>
            <a:pPr lvl="0"/>
            <a:r>
              <a:rPr lang="en-US"/>
              <a:t>Click to edit Master text styles</a:t>
            </a:r>
          </a:p>
        </p:txBody>
      </p:sp>
      <p:grpSp>
        <p:nvGrpSpPr>
          <p:cNvPr id="9" name="Group 8">
            <a:extLst>
              <a:ext uri="{FF2B5EF4-FFF2-40B4-BE49-F238E27FC236}">
                <a16:creationId xmlns:a16="http://schemas.microsoft.com/office/drawing/2014/main" id="{E89D12C8-32A8-4E80-A4B8-EE8C23F8F0AF}"/>
              </a:ext>
            </a:extLst>
          </p:cNvPr>
          <p:cNvGrpSpPr/>
          <p:nvPr userDrawn="1"/>
        </p:nvGrpSpPr>
        <p:grpSpPr>
          <a:xfrm>
            <a:off x="0" y="6015303"/>
            <a:ext cx="12192000" cy="842698"/>
            <a:chOff x="0" y="5686691"/>
            <a:chExt cx="8306602" cy="731521"/>
          </a:xfrm>
        </p:grpSpPr>
        <p:sp>
          <p:nvSpPr>
            <p:cNvPr id="11" name="Rectangle 10">
              <a:extLst>
                <a:ext uri="{FF2B5EF4-FFF2-40B4-BE49-F238E27FC236}">
                  <a16:creationId xmlns:a16="http://schemas.microsoft.com/office/drawing/2014/main" id="{A6F8FFC4-B31F-45C3-B0E3-370CA7AE54BB}"/>
                </a:ext>
              </a:extLst>
            </p:cNvPr>
            <p:cNvSpPr/>
            <p:nvPr/>
          </p:nvSpPr>
          <p:spPr bwMode="auto">
            <a:xfrm>
              <a:off x="0" y="5686692"/>
              <a:ext cx="8306602" cy="73152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500" b="1">
                <a:solidFill>
                  <a:srgbClr val="FFFFFF"/>
                </a:solidFill>
              </a:endParaRPr>
            </a:p>
          </p:txBody>
        </p:sp>
        <p:cxnSp>
          <p:nvCxnSpPr>
            <p:cNvPr id="12" name="Straight Connector 11">
              <a:extLst>
                <a:ext uri="{FF2B5EF4-FFF2-40B4-BE49-F238E27FC236}">
                  <a16:creationId xmlns:a16="http://schemas.microsoft.com/office/drawing/2014/main" id="{EA9B6F4D-10F2-4074-AB45-8A3296111BC3}"/>
                </a:ext>
              </a:extLst>
            </p:cNvPr>
            <p:cNvCxnSpPr/>
            <p:nvPr/>
          </p:nvCxnSpPr>
          <p:spPr bwMode="auto">
            <a:xfrm>
              <a:off x="0" y="5686691"/>
              <a:ext cx="8306602" cy="0"/>
            </a:xfrm>
            <a:prstGeom prst="line">
              <a:avLst/>
            </a:prstGeom>
            <a:solidFill>
              <a:schemeClr val="accent1"/>
            </a:solidFill>
            <a:ln w="101600" cap="flat" cmpd="sng" algn="ctr">
              <a:solidFill>
                <a:schemeClr val="bg2"/>
              </a:solidFill>
              <a:prstDash val="solid"/>
              <a:miter lim="800000"/>
              <a:headEnd type="none" w="med" len="med"/>
              <a:tailEnd type="none" w="med" len="med"/>
            </a:ln>
            <a:effectLst/>
          </p:spPr>
        </p:cxnSp>
      </p:grpSp>
    </p:spTree>
    <p:extLst>
      <p:ext uri="{BB962C8B-B14F-4D97-AF65-F5344CB8AC3E}">
        <p14:creationId xmlns:p14="http://schemas.microsoft.com/office/powerpoint/2010/main" val="33513254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HH 2 column">
    <p:spTree>
      <p:nvGrpSpPr>
        <p:cNvPr id="1" name=""/>
        <p:cNvGrpSpPr/>
        <p:nvPr/>
      </p:nvGrpSpPr>
      <p:grpSpPr>
        <a:xfrm>
          <a:off x="0" y="0"/>
          <a:ext cx="0" cy="0"/>
          <a:chOff x="0" y="0"/>
          <a:chExt cx="0" cy="0"/>
        </a:xfrm>
      </p:grpSpPr>
      <p:sp>
        <p:nvSpPr>
          <p:cNvPr id="8" name="Text Placeholder 7"/>
          <p:cNvSpPr>
            <a:spLocks noGrp="1"/>
          </p:cNvSpPr>
          <p:nvPr>
            <p:ph type="body" sz="quarter" idx="19"/>
          </p:nvPr>
        </p:nvSpPr>
        <p:spPr>
          <a:xfrm>
            <a:off x="419365" y="1322917"/>
            <a:ext cx="5524500" cy="4692386"/>
          </a:xfrm>
        </p:spPr>
        <p:txBody>
          <a:body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3618E82-2635-4133-8350-4252D6B2AEF7}" type="slidenum">
              <a:rPr lang="en-US" smtClean="0"/>
              <a:pPr/>
              <a:t>‹#›</a:t>
            </a:fld>
            <a:endParaRPr lang="en-US"/>
          </a:p>
        </p:txBody>
      </p:sp>
      <p:sp>
        <p:nvSpPr>
          <p:cNvPr id="14" name="Text Placeholder 7"/>
          <p:cNvSpPr>
            <a:spLocks noGrp="1"/>
          </p:cNvSpPr>
          <p:nvPr>
            <p:ph type="body" sz="quarter" idx="20"/>
          </p:nvPr>
        </p:nvSpPr>
        <p:spPr>
          <a:xfrm>
            <a:off x="6233584" y="1322917"/>
            <a:ext cx="5524500" cy="4692386"/>
          </a:xfrm>
        </p:spPr>
        <p:txBody>
          <a:bodyPr/>
          <a:lstStyle/>
          <a:p>
            <a:pPr lvl="0"/>
            <a:r>
              <a:rPr lang="en-US"/>
              <a:t>Click to edit Master text styles</a:t>
            </a:r>
          </a:p>
        </p:txBody>
      </p:sp>
    </p:spTree>
    <p:extLst>
      <p:ext uri="{BB962C8B-B14F-4D97-AF65-F5344CB8AC3E}">
        <p14:creationId xmlns:p14="http://schemas.microsoft.com/office/powerpoint/2010/main" val="35460687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HH 2 column with heading">
    <p:spTree>
      <p:nvGrpSpPr>
        <p:cNvPr id="1" name=""/>
        <p:cNvGrpSpPr/>
        <p:nvPr/>
      </p:nvGrpSpPr>
      <p:grpSpPr>
        <a:xfrm>
          <a:off x="0" y="0"/>
          <a:ext cx="0" cy="0"/>
          <a:chOff x="0" y="0"/>
          <a:chExt cx="0" cy="0"/>
        </a:xfrm>
      </p:grpSpPr>
      <p:sp>
        <p:nvSpPr>
          <p:cNvPr id="2" name="Title 1"/>
          <p:cNvSpPr>
            <a:spLocks noGrp="1"/>
          </p:cNvSpPr>
          <p:nvPr>
            <p:ph type="title"/>
          </p:nvPr>
        </p:nvSpPr>
        <p:spPr>
          <a:xfrm>
            <a:off x="419365" y="274638"/>
            <a:ext cx="11353271" cy="846958"/>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3618E82-2635-4133-8350-4252D6B2AEF7}" type="slidenum">
              <a:rPr lang="en-US" smtClean="0"/>
              <a:pPr/>
              <a:t>‹#›</a:t>
            </a:fld>
            <a:endParaRPr lang="en-US"/>
          </a:p>
        </p:txBody>
      </p:sp>
      <p:sp>
        <p:nvSpPr>
          <p:cNvPr id="19" name="Text Placeholder 13"/>
          <p:cNvSpPr>
            <a:spLocks noGrp="1"/>
          </p:cNvSpPr>
          <p:nvPr>
            <p:ph type="body" sz="quarter" idx="15"/>
          </p:nvPr>
        </p:nvSpPr>
        <p:spPr>
          <a:xfrm>
            <a:off x="419365" y="1322917"/>
            <a:ext cx="5524500" cy="635000"/>
          </a:xfrm>
        </p:spPr>
        <p:txBody>
          <a:bodyPr anchor="b"/>
          <a:lstStyle>
            <a:lvl1pPr marL="0" indent="0">
              <a:buNone/>
              <a:defRPr b="1">
                <a:solidFill>
                  <a:schemeClr val="accent1"/>
                </a:solidFill>
              </a:defRPr>
            </a:lvl1pPr>
          </a:lstStyle>
          <a:p>
            <a:pPr lvl="0"/>
            <a:r>
              <a:rPr lang="en-US"/>
              <a:t>Click to edit Master text styles</a:t>
            </a:r>
          </a:p>
        </p:txBody>
      </p:sp>
      <p:sp>
        <p:nvSpPr>
          <p:cNvPr id="20" name="Text Placeholder 13"/>
          <p:cNvSpPr>
            <a:spLocks noGrp="1"/>
          </p:cNvSpPr>
          <p:nvPr>
            <p:ph type="body" sz="quarter" idx="16"/>
          </p:nvPr>
        </p:nvSpPr>
        <p:spPr>
          <a:xfrm>
            <a:off x="6233584" y="1322917"/>
            <a:ext cx="5524500" cy="635000"/>
          </a:xfrm>
        </p:spPr>
        <p:txBody>
          <a:bodyPr anchor="b"/>
          <a:lstStyle>
            <a:lvl1pPr marL="0" indent="0">
              <a:buNone/>
              <a:defRPr b="1">
                <a:solidFill>
                  <a:schemeClr val="accent1"/>
                </a:solidFill>
              </a:defRPr>
            </a:lvl1pPr>
          </a:lstStyle>
          <a:p>
            <a:pPr lvl="0"/>
            <a:r>
              <a:rPr lang="en-US"/>
              <a:t>Click to edit Master text styles</a:t>
            </a:r>
          </a:p>
        </p:txBody>
      </p:sp>
      <p:sp>
        <p:nvSpPr>
          <p:cNvPr id="21" name="Content Placeholder 16"/>
          <p:cNvSpPr>
            <a:spLocks noGrp="1"/>
          </p:cNvSpPr>
          <p:nvPr>
            <p:ph sz="quarter" idx="17"/>
          </p:nvPr>
        </p:nvSpPr>
        <p:spPr>
          <a:xfrm>
            <a:off x="419365" y="2159000"/>
            <a:ext cx="5524500" cy="3672417"/>
          </a:xfrm>
        </p:spPr>
        <p:txBody>
          <a:bodyPr/>
          <a:lstStyle/>
          <a:p>
            <a:pPr lvl="0"/>
            <a:r>
              <a:rPr lang="en-US"/>
              <a:t>Click to edit Master text styles</a:t>
            </a:r>
          </a:p>
        </p:txBody>
      </p:sp>
      <p:sp>
        <p:nvSpPr>
          <p:cNvPr id="22" name="Content Placeholder 16"/>
          <p:cNvSpPr>
            <a:spLocks noGrp="1"/>
          </p:cNvSpPr>
          <p:nvPr>
            <p:ph sz="quarter" idx="18"/>
          </p:nvPr>
        </p:nvSpPr>
        <p:spPr>
          <a:xfrm>
            <a:off x="6233584" y="2159000"/>
            <a:ext cx="5524500" cy="3672417"/>
          </a:xfrm>
        </p:spPr>
        <p:txBody>
          <a:bodyPr/>
          <a:lstStyle/>
          <a:p>
            <a:pPr lvl="0"/>
            <a:r>
              <a:rPr lang="en-US"/>
              <a:t>Click to edit Master text styles</a:t>
            </a:r>
          </a:p>
        </p:txBody>
      </p:sp>
    </p:spTree>
    <p:extLst>
      <p:ext uri="{BB962C8B-B14F-4D97-AF65-F5344CB8AC3E}">
        <p14:creationId xmlns:p14="http://schemas.microsoft.com/office/powerpoint/2010/main" val="4135236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HH 2 column with tombstone">
    <p:spTree>
      <p:nvGrpSpPr>
        <p:cNvPr id="1" name=""/>
        <p:cNvGrpSpPr/>
        <p:nvPr/>
      </p:nvGrpSpPr>
      <p:grpSpPr>
        <a:xfrm>
          <a:off x="0" y="0"/>
          <a:ext cx="0" cy="0"/>
          <a:chOff x="0" y="0"/>
          <a:chExt cx="0" cy="0"/>
        </a:xfrm>
      </p:grpSpPr>
      <p:grpSp>
        <p:nvGrpSpPr>
          <p:cNvPr id="6" name="Group 5"/>
          <p:cNvGrpSpPr/>
          <p:nvPr/>
        </p:nvGrpSpPr>
        <p:grpSpPr>
          <a:xfrm>
            <a:off x="0" y="6067855"/>
            <a:ext cx="12192000" cy="842698"/>
            <a:chOff x="0" y="5686691"/>
            <a:chExt cx="8306602" cy="731521"/>
          </a:xfrm>
        </p:grpSpPr>
        <p:sp>
          <p:nvSpPr>
            <p:cNvPr id="7" name="Rectangle 6"/>
            <p:cNvSpPr/>
            <p:nvPr/>
          </p:nvSpPr>
          <p:spPr bwMode="auto">
            <a:xfrm>
              <a:off x="0" y="5686692"/>
              <a:ext cx="8306602" cy="731520"/>
            </a:xfrm>
            <a:prstGeom prst="rect">
              <a:avLst/>
            </a:prstGeom>
            <a:solidFill>
              <a:schemeClr val="accent1"/>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lvl="0" defTabSz="761970" eaLnBrk="0" fontAlgn="base" hangingPunct="0">
                <a:spcBef>
                  <a:spcPct val="0"/>
                </a:spcBef>
                <a:spcAft>
                  <a:spcPct val="0"/>
                </a:spcAft>
              </a:pPr>
              <a:endParaRPr lang="en-US" sz="1500" b="1">
                <a:solidFill>
                  <a:srgbClr val="FFFFFF"/>
                </a:solidFill>
              </a:endParaRPr>
            </a:p>
          </p:txBody>
        </p:sp>
        <p:cxnSp>
          <p:nvCxnSpPr>
            <p:cNvPr id="8" name="Straight Connector 7"/>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 name="Title 1"/>
          <p:cNvSpPr>
            <a:spLocks noGrp="1"/>
          </p:cNvSpPr>
          <p:nvPr>
            <p:ph type="title"/>
          </p:nvPr>
        </p:nvSpPr>
        <p:spPr>
          <a:xfrm>
            <a:off x="419365" y="274638"/>
            <a:ext cx="11353271" cy="846958"/>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B3618E82-2635-4133-8350-4252D6B2AEF7}" type="slidenum">
              <a:rPr lang="en-US" smtClean="0"/>
              <a:pPr/>
              <a:t>‹#›</a:t>
            </a:fld>
            <a:endParaRPr lang="en-US"/>
          </a:p>
        </p:txBody>
      </p:sp>
      <p:sp>
        <p:nvSpPr>
          <p:cNvPr id="9" name="Text Placeholder 9"/>
          <p:cNvSpPr>
            <a:spLocks noGrp="1"/>
          </p:cNvSpPr>
          <p:nvPr>
            <p:ph type="body" sz="quarter" idx="12"/>
          </p:nvPr>
        </p:nvSpPr>
        <p:spPr>
          <a:xfrm>
            <a:off x="419365" y="6148917"/>
            <a:ext cx="11353271" cy="400844"/>
          </a:xfrm>
        </p:spPr>
        <p:txBody>
          <a:bodyPr>
            <a:noAutofit/>
          </a:bodyPr>
          <a:lstStyle>
            <a:lvl1pPr marL="0" indent="0" algn="ctr">
              <a:buNone/>
              <a:defRPr b="1">
                <a:solidFill>
                  <a:schemeClr val="bg1"/>
                </a:solidFill>
              </a:defRPr>
            </a:lvl1pPr>
          </a:lstStyle>
          <a:p>
            <a:pPr lvl="0"/>
            <a:r>
              <a:rPr lang="en-US"/>
              <a:t>Click to edit Master text styles</a:t>
            </a:r>
          </a:p>
        </p:txBody>
      </p:sp>
      <p:sp>
        <p:nvSpPr>
          <p:cNvPr id="19" name="Text Placeholder 13"/>
          <p:cNvSpPr>
            <a:spLocks noGrp="1"/>
          </p:cNvSpPr>
          <p:nvPr>
            <p:ph type="body" sz="quarter" idx="15"/>
          </p:nvPr>
        </p:nvSpPr>
        <p:spPr>
          <a:xfrm>
            <a:off x="419365" y="1322917"/>
            <a:ext cx="5524500" cy="635000"/>
          </a:xfrm>
        </p:spPr>
        <p:txBody>
          <a:bodyPr anchor="b"/>
          <a:lstStyle>
            <a:lvl1pPr marL="0" indent="0">
              <a:buNone/>
              <a:defRPr b="1">
                <a:solidFill>
                  <a:schemeClr val="accent1"/>
                </a:solidFill>
              </a:defRPr>
            </a:lvl1pPr>
          </a:lstStyle>
          <a:p>
            <a:pPr lvl="0"/>
            <a:r>
              <a:rPr lang="en-US"/>
              <a:t>Click to edit Master text styles</a:t>
            </a:r>
          </a:p>
        </p:txBody>
      </p:sp>
      <p:sp>
        <p:nvSpPr>
          <p:cNvPr id="20" name="Text Placeholder 13"/>
          <p:cNvSpPr>
            <a:spLocks noGrp="1"/>
          </p:cNvSpPr>
          <p:nvPr>
            <p:ph type="body" sz="quarter" idx="16"/>
          </p:nvPr>
        </p:nvSpPr>
        <p:spPr>
          <a:xfrm>
            <a:off x="6233584" y="1322917"/>
            <a:ext cx="5524500" cy="635000"/>
          </a:xfrm>
        </p:spPr>
        <p:txBody>
          <a:bodyPr anchor="b"/>
          <a:lstStyle>
            <a:lvl1pPr marL="0" indent="0">
              <a:buNone/>
              <a:defRPr b="1">
                <a:solidFill>
                  <a:schemeClr val="accent1"/>
                </a:solidFill>
              </a:defRPr>
            </a:lvl1pPr>
          </a:lstStyle>
          <a:p>
            <a:pPr lvl="0"/>
            <a:r>
              <a:rPr lang="en-US"/>
              <a:t>Click to edit Master text styles</a:t>
            </a:r>
          </a:p>
        </p:txBody>
      </p:sp>
      <p:sp>
        <p:nvSpPr>
          <p:cNvPr id="13" name="Content Placeholder 16"/>
          <p:cNvSpPr>
            <a:spLocks noGrp="1"/>
          </p:cNvSpPr>
          <p:nvPr>
            <p:ph sz="quarter" idx="17"/>
          </p:nvPr>
        </p:nvSpPr>
        <p:spPr>
          <a:xfrm>
            <a:off x="419365" y="2159000"/>
            <a:ext cx="5524500" cy="2995083"/>
          </a:xfrm>
        </p:spPr>
        <p:txBody>
          <a:bodyPr>
            <a:noAutofit/>
          </a:bodyPr>
          <a:lstStyle/>
          <a:p>
            <a:pPr lvl="0"/>
            <a:r>
              <a:rPr lang="en-US"/>
              <a:t>Click to edit Master text styles</a:t>
            </a:r>
          </a:p>
        </p:txBody>
      </p:sp>
      <p:sp>
        <p:nvSpPr>
          <p:cNvPr id="14" name="Content Placeholder 16"/>
          <p:cNvSpPr>
            <a:spLocks noGrp="1"/>
          </p:cNvSpPr>
          <p:nvPr>
            <p:ph sz="quarter" idx="18"/>
          </p:nvPr>
        </p:nvSpPr>
        <p:spPr>
          <a:xfrm>
            <a:off x="6233584" y="2159000"/>
            <a:ext cx="5524500" cy="2995083"/>
          </a:xfrm>
        </p:spPr>
        <p:txBody>
          <a:bodyPr>
            <a:noAutofit/>
          </a:bodyPr>
          <a:lstStyle/>
          <a:p>
            <a:pPr lvl="0"/>
            <a:r>
              <a:rPr lang="en-US"/>
              <a:t>Click to edit Master text styles</a:t>
            </a:r>
          </a:p>
        </p:txBody>
      </p:sp>
      <p:grpSp>
        <p:nvGrpSpPr>
          <p:cNvPr id="12" name="Group 11">
            <a:extLst>
              <a:ext uri="{FF2B5EF4-FFF2-40B4-BE49-F238E27FC236}">
                <a16:creationId xmlns:a16="http://schemas.microsoft.com/office/drawing/2014/main" id="{8644D9CD-D223-4638-8DAF-9214A69E8F9D}"/>
              </a:ext>
            </a:extLst>
          </p:cNvPr>
          <p:cNvGrpSpPr/>
          <p:nvPr userDrawn="1"/>
        </p:nvGrpSpPr>
        <p:grpSpPr>
          <a:xfrm>
            <a:off x="0" y="6067855"/>
            <a:ext cx="12192000" cy="842698"/>
            <a:chOff x="0" y="5686691"/>
            <a:chExt cx="8306602" cy="731521"/>
          </a:xfrm>
        </p:grpSpPr>
        <p:sp>
          <p:nvSpPr>
            <p:cNvPr id="15" name="Rectangle 14">
              <a:extLst>
                <a:ext uri="{FF2B5EF4-FFF2-40B4-BE49-F238E27FC236}">
                  <a16:creationId xmlns:a16="http://schemas.microsoft.com/office/drawing/2014/main" id="{F959AA82-9967-4E87-B965-1F5D39C6C06B}"/>
                </a:ext>
              </a:extLst>
            </p:cNvPr>
            <p:cNvSpPr/>
            <p:nvPr/>
          </p:nvSpPr>
          <p:spPr bwMode="auto">
            <a:xfrm>
              <a:off x="0" y="5686692"/>
              <a:ext cx="8306602" cy="731520"/>
            </a:xfrm>
            <a:prstGeom prst="rect">
              <a:avLst/>
            </a:prstGeom>
            <a:solidFill>
              <a:schemeClr val="accent1"/>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lvl="0" defTabSz="761970" eaLnBrk="0" fontAlgn="base" hangingPunct="0">
                <a:spcBef>
                  <a:spcPct val="0"/>
                </a:spcBef>
                <a:spcAft>
                  <a:spcPct val="0"/>
                </a:spcAft>
              </a:pPr>
              <a:endParaRPr lang="en-US" sz="1500" b="1">
                <a:solidFill>
                  <a:srgbClr val="FFFFFF"/>
                </a:solidFill>
              </a:endParaRPr>
            </a:p>
          </p:txBody>
        </p:sp>
        <p:cxnSp>
          <p:nvCxnSpPr>
            <p:cNvPr id="16" name="Straight Connector 15">
              <a:extLst>
                <a:ext uri="{FF2B5EF4-FFF2-40B4-BE49-F238E27FC236}">
                  <a16:creationId xmlns:a16="http://schemas.microsoft.com/office/drawing/2014/main" id="{E6FAF049-2D83-466D-9C8E-F72DFEC27E3D}"/>
                </a:ext>
              </a:extLst>
            </p:cNvPr>
            <p:cNvCxnSpPr/>
            <p:nvPr/>
          </p:nvCxnSpPr>
          <p:spPr bwMode="auto">
            <a:xfrm>
              <a:off x="0" y="5686691"/>
              <a:ext cx="8306602" cy="0"/>
            </a:xfrm>
            <a:prstGeom prst="line">
              <a:avLst/>
            </a:prstGeom>
            <a:solidFill>
              <a:schemeClr val="accent1"/>
            </a:solidFill>
            <a:ln w="101600" cap="flat" cmpd="sng" algn="ctr">
              <a:solidFill>
                <a:schemeClr val="bg2"/>
              </a:solidFill>
              <a:prstDash val="solid"/>
              <a:miter lim="800000"/>
              <a:headEnd type="none" w="med" len="med"/>
              <a:tailEnd type="none" w="med" len="med"/>
            </a:ln>
            <a:effectLst/>
          </p:spPr>
        </p:cxnSp>
      </p:grpSp>
    </p:spTree>
    <p:extLst>
      <p:ext uri="{BB962C8B-B14F-4D97-AF65-F5344CB8AC3E}">
        <p14:creationId xmlns:p14="http://schemas.microsoft.com/office/powerpoint/2010/main" val="597019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HH 3 column">
    <p:spTree>
      <p:nvGrpSpPr>
        <p:cNvPr id="1" name=""/>
        <p:cNvGrpSpPr/>
        <p:nvPr/>
      </p:nvGrpSpPr>
      <p:grpSpPr>
        <a:xfrm>
          <a:off x="0" y="0"/>
          <a:ext cx="0" cy="0"/>
          <a:chOff x="0" y="0"/>
          <a:chExt cx="0" cy="0"/>
        </a:xfrm>
      </p:grpSpPr>
      <p:sp>
        <p:nvSpPr>
          <p:cNvPr id="2" name="Title 1"/>
          <p:cNvSpPr>
            <a:spLocks noGrp="1"/>
          </p:cNvSpPr>
          <p:nvPr>
            <p:ph type="title"/>
          </p:nvPr>
        </p:nvSpPr>
        <p:spPr>
          <a:xfrm>
            <a:off x="419365" y="274638"/>
            <a:ext cx="11353271" cy="846958"/>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3618E82-2635-4133-8350-4252D6B2AEF7}" type="slidenum">
              <a:rPr lang="en-US" smtClean="0"/>
              <a:pPr/>
              <a:t>‹#›</a:t>
            </a:fld>
            <a:endParaRPr lang="en-US"/>
          </a:p>
        </p:txBody>
      </p:sp>
      <p:sp>
        <p:nvSpPr>
          <p:cNvPr id="6" name="Text Placeholder 5"/>
          <p:cNvSpPr>
            <a:spLocks noGrp="1"/>
          </p:cNvSpPr>
          <p:nvPr>
            <p:ph type="body" sz="quarter" idx="12"/>
          </p:nvPr>
        </p:nvSpPr>
        <p:spPr>
          <a:xfrm>
            <a:off x="419365" y="1330854"/>
            <a:ext cx="3505200" cy="632460"/>
          </a:xfrm>
        </p:spPr>
        <p:txBody>
          <a:bodyPr anchor="b"/>
          <a:lstStyle>
            <a:lvl1pPr marL="0" indent="0">
              <a:buNone/>
              <a:defRPr b="1">
                <a:solidFill>
                  <a:schemeClr val="accent1"/>
                </a:solidFill>
              </a:defRPr>
            </a:lvl1pPr>
          </a:lstStyle>
          <a:p>
            <a:pPr lvl="0"/>
            <a:r>
              <a:rPr lang="en-US"/>
              <a:t>Click to edit Master text styles</a:t>
            </a:r>
          </a:p>
        </p:txBody>
      </p:sp>
      <p:sp>
        <p:nvSpPr>
          <p:cNvPr id="13" name="Text Placeholder 5"/>
          <p:cNvSpPr>
            <a:spLocks noGrp="1"/>
          </p:cNvSpPr>
          <p:nvPr>
            <p:ph type="body" sz="quarter" idx="13"/>
          </p:nvPr>
        </p:nvSpPr>
        <p:spPr>
          <a:xfrm>
            <a:off x="4343401" y="1330854"/>
            <a:ext cx="3505200" cy="632460"/>
          </a:xfrm>
        </p:spPr>
        <p:txBody>
          <a:bodyPr anchor="b"/>
          <a:lstStyle>
            <a:lvl1pPr marL="0" indent="0">
              <a:buNone/>
              <a:defRPr b="1">
                <a:solidFill>
                  <a:schemeClr val="accent1"/>
                </a:solidFill>
              </a:defRPr>
            </a:lvl1pPr>
          </a:lstStyle>
          <a:p>
            <a:pPr lvl="0"/>
            <a:r>
              <a:rPr lang="en-US"/>
              <a:t>Click to edit Master text styles</a:t>
            </a:r>
          </a:p>
        </p:txBody>
      </p:sp>
      <p:sp>
        <p:nvSpPr>
          <p:cNvPr id="14" name="Text Placeholder 5"/>
          <p:cNvSpPr>
            <a:spLocks noGrp="1"/>
          </p:cNvSpPr>
          <p:nvPr>
            <p:ph type="body" sz="quarter" idx="14"/>
          </p:nvPr>
        </p:nvSpPr>
        <p:spPr>
          <a:xfrm>
            <a:off x="8267436" y="1330854"/>
            <a:ext cx="3505200" cy="632460"/>
          </a:xfrm>
        </p:spPr>
        <p:txBody>
          <a:bodyPr anchor="b"/>
          <a:lstStyle>
            <a:lvl1pPr marL="0" indent="0">
              <a:buNone/>
              <a:defRPr b="1">
                <a:solidFill>
                  <a:schemeClr val="accent1"/>
                </a:solidFill>
              </a:defRPr>
            </a:lvl1pPr>
          </a:lstStyle>
          <a:p>
            <a:pPr lvl="0"/>
            <a:r>
              <a:rPr lang="en-US"/>
              <a:t>Click to edit Master text styles</a:t>
            </a:r>
          </a:p>
        </p:txBody>
      </p:sp>
      <p:sp>
        <p:nvSpPr>
          <p:cNvPr id="16" name="Content Placeholder 15"/>
          <p:cNvSpPr>
            <a:spLocks noGrp="1"/>
          </p:cNvSpPr>
          <p:nvPr>
            <p:ph sz="quarter" idx="15"/>
          </p:nvPr>
        </p:nvSpPr>
        <p:spPr>
          <a:xfrm>
            <a:off x="419365" y="2169584"/>
            <a:ext cx="3505200" cy="4169833"/>
          </a:xfrm>
        </p:spPr>
        <p:txBody>
          <a:bodyPr>
            <a:noAutofit/>
          </a:bodyPr>
          <a:lstStyle>
            <a:lvl1pPr>
              <a:defRPr sz="1833"/>
            </a:lvl1pPr>
          </a:lstStyle>
          <a:p>
            <a:pPr lvl="0"/>
            <a:r>
              <a:rPr lang="en-US"/>
              <a:t>Click to edit Master text styles</a:t>
            </a:r>
          </a:p>
        </p:txBody>
      </p:sp>
      <p:sp>
        <p:nvSpPr>
          <p:cNvPr id="17" name="Content Placeholder 15"/>
          <p:cNvSpPr>
            <a:spLocks noGrp="1"/>
          </p:cNvSpPr>
          <p:nvPr>
            <p:ph sz="quarter" idx="16"/>
          </p:nvPr>
        </p:nvSpPr>
        <p:spPr>
          <a:xfrm>
            <a:off x="4343268" y="2169584"/>
            <a:ext cx="3505200" cy="4169833"/>
          </a:xfrm>
        </p:spPr>
        <p:txBody>
          <a:bodyPr>
            <a:noAutofit/>
          </a:bodyPr>
          <a:lstStyle>
            <a:lvl1pPr marL="187847" indent="-187847">
              <a:defRPr lang="en-US" sz="1833" kern="1200" dirty="0" smtClean="0">
                <a:solidFill>
                  <a:schemeClr val="tx1"/>
                </a:solidFill>
                <a:latin typeface="+mn-lt"/>
                <a:ea typeface="+mn-ea"/>
                <a:cs typeface="+mn-cs"/>
              </a:defRPr>
            </a:lvl1pPr>
          </a:lstStyle>
          <a:p>
            <a:pPr marL="187847" lvl="0" indent="-187847" algn="l" defTabSz="1219151" rtl="0" eaLnBrk="1" latinLnBrk="0" hangingPunct="1">
              <a:lnSpc>
                <a:spcPct val="90000"/>
              </a:lnSpc>
              <a:spcBef>
                <a:spcPts val="250"/>
              </a:spcBef>
              <a:spcAft>
                <a:spcPts val="250"/>
              </a:spcAft>
              <a:buClr>
                <a:schemeClr val="bg1">
                  <a:lumMod val="50000"/>
                </a:schemeClr>
              </a:buClr>
              <a:buFont typeface="Arial" panose="020B0604020202020204" pitchFamily="34" charset="0"/>
              <a:buChar char="•"/>
              <a:tabLst>
                <a:tab pos="187847" algn="l"/>
              </a:tabLst>
            </a:pPr>
            <a:r>
              <a:rPr lang="en-US"/>
              <a:t>Click to edit Master text styles</a:t>
            </a:r>
          </a:p>
        </p:txBody>
      </p:sp>
      <p:sp>
        <p:nvSpPr>
          <p:cNvPr id="18" name="Content Placeholder 15"/>
          <p:cNvSpPr>
            <a:spLocks noGrp="1"/>
          </p:cNvSpPr>
          <p:nvPr>
            <p:ph sz="quarter" idx="17"/>
          </p:nvPr>
        </p:nvSpPr>
        <p:spPr>
          <a:xfrm>
            <a:off x="8267172" y="2169584"/>
            <a:ext cx="3505200" cy="4169833"/>
          </a:xfrm>
        </p:spPr>
        <p:txBody>
          <a:bodyPr>
            <a:noAutofit/>
          </a:bodyPr>
          <a:lstStyle>
            <a:lvl1pPr marL="187847" indent="-187847">
              <a:defRPr lang="en-US" sz="1833" kern="1200" dirty="0" smtClean="0">
                <a:solidFill>
                  <a:schemeClr val="tx1"/>
                </a:solidFill>
                <a:latin typeface="+mn-lt"/>
                <a:ea typeface="+mn-ea"/>
                <a:cs typeface="+mn-cs"/>
              </a:defRPr>
            </a:lvl1pPr>
          </a:lstStyle>
          <a:p>
            <a:pPr marL="187847" lvl="0" indent="-187847" algn="l" defTabSz="1219151" rtl="0" eaLnBrk="1" latinLnBrk="0" hangingPunct="1">
              <a:lnSpc>
                <a:spcPct val="90000"/>
              </a:lnSpc>
              <a:spcBef>
                <a:spcPts val="250"/>
              </a:spcBef>
              <a:spcAft>
                <a:spcPts val="250"/>
              </a:spcAft>
              <a:buClr>
                <a:schemeClr val="bg1">
                  <a:lumMod val="50000"/>
                </a:schemeClr>
              </a:buClr>
              <a:buFont typeface="Arial" panose="020B0604020202020204" pitchFamily="34" charset="0"/>
              <a:buChar char="•"/>
              <a:tabLst>
                <a:tab pos="187847" algn="l"/>
              </a:tabLst>
            </a:pPr>
            <a:r>
              <a:rPr lang="en-US"/>
              <a:t>Click to edit Master text styles</a:t>
            </a:r>
          </a:p>
        </p:txBody>
      </p:sp>
    </p:spTree>
    <p:extLst>
      <p:ext uri="{BB962C8B-B14F-4D97-AF65-F5344CB8AC3E}">
        <p14:creationId xmlns:p14="http://schemas.microsoft.com/office/powerpoint/2010/main" val="12797778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HH 4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3618E82-2635-4133-8350-4252D6B2AEF7}" type="slidenum">
              <a:rPr lang="en-US" smtClean="0"/>
              <a:pPr/>
              <a:t>‹#›</a:t>
            </a:fld>
            <a:endParaRPr lang="en-US"/>
          </a:p>
        </p:txBody>
      </p:sp>
      <p:sp>
        <p:nvSpPr>
          <p:cNvPr id="5" name="Text Placeholder 5"/>
          <p:cNvSpPr>
            <a:spLocks noGrp="1"/>
          </p:cNvSpPr>
          <p:nvPr>
            <p:ph type="body" sz="quarter" idx="12"/>
          </p:nvPr>
        </p:nvSpPr>
        <p:spPr>
          <a:xfrm>
            <a:off x="419365" y="1330854"/>
            <a:ext cx="2667000" cy="632460"/>
          </a:xfrm>
        </p:spPr>
        <p:txBody>
          <a:bodyPr anchor="b"/>
          <a:lstStyle>
            <a:lvl1pPr marL="0" indent="0">
              <a:buNone/>
              <a:defRPr b="1">
                <a:solidFill>
                  <a:schemeClr val="accent1"/>
                </a:solidFill>
              </a:defRPr>
            </a:lvl1pPr>
          </a:lstStyle>
          <a:p>
            <a:pPr lvl="0"/>
            <a:r>
              <a:rPr lang="en-US"/>
              <a:t>Click to edit Master text styles</a:t>
            </a:r>
          </a:p>
        </p:txBody>
      </p:sp>
      <p:sp>
        <p:nvSpPr>
          <p:cNvPr id="12" name="Text Placeholder 5"/>
          <p:cNvSpPr>
            <a:spLocks noGrp="1"/>
          </p:cNvSpPr>
          <p:nvPr>
            <p:ph type="body" sz="quarter" idx="13"/>
          </p:nvPr>
        </p:nvSpPr>
        <p:spPr>
          <a:xfrm>
            <a:off x="3314788" y="1330854"/>
            <a:ext cx="2667000" cy="632460"/>
          </a:xfrm>
        </p:spPr>
        <p:txBody>
          <a:bodyPr anchor="b"/>
          <a:lstStyle>
            <a:lvl1pPr marL="0" indent="0">
              <a:buNone/>
              <a:defRPr b="1">
                <a:solidFill>
                  <a:schemeClr val="accent1"/>
                </a:solidFill>
              </a:defRPr>
            </a:lvl1pPr>
          </a:lstStyle>
          <a:p>
            <a:pPr lvl="0"/>
            <a:r>
              <a:rPr lang="en-US"/>
              <a:t>Click to edit Master text styles</a:t>
            </a:r>
          </a:p>
        </p:txBody>
      </p:sp>
      <p:sp>
        <p:nvSpPr>
          <p:cNvPr id="13" name="Text Placeholder 5"/>
          <p:cNvSpPr>
            <a:spLocks noGrp="1"/>
          </p:cNvSpPr>
          <p:nvPr>
            <p:ph type="body" sz="quarter" idx="14"/>
          </p:nvPr>
        </p:nvSpPr>
        <p:spPr>
          <a:xfrm>
            <a:off x="6210212" y="1330854"/>
            <a:ext cx="2667000" cy="632460"/>
          </a:xfrm>
        </p:spPr>
        <p:txBody>
          <a:bodyPr anchor="b"/>
          <a:lstStyle>
            <a:lvl1pPr marL="0" indent="0">
              <a:buNone/>
              <a:defRPr b="1">
                <a:solidFill>
                  <a:schemeClr val="accent1"/>
                </a:solidFill>
              </a:defRPr>
            </a:lvl1pPr>
          </a:lstStyle>
          <a:p>
            <a:pPr lvl="0"/>
            <a:r>
              <a:rPr lang="en-US"/>
              <a:t>Click to edit Master text styles</a:t>
            </a:r>
          </a:p>
        </p:txBody>
      </p:sp>
      <p:sp>
        <p:nvSpPr>
          <p:cNvPr id="14" name="Text Placeholder 5"/>
          <p:cNvSpPr>
            <a:spLocks noGrp="1"/>
          </p:cNvSpPr>
          <p:nvPr>
            <p:ph type="body" sz="quarter" idx="15"/>
          </p:nvPr>
        </p:nvSpPr>
        <p:spPr>
          <a:xfrm>
            <a:off x="9105636" y="1330854"/>
            <a:ext cx="2667000" cy="632460"/>
          </a:xfrm>
        </p:spPr>
        <p:txBody>
          <a:bodyPr anchor="b"/>
          <a:lstStyle>
            <a:lvl1pPr marL="0" indent="0">
              <a:buNone/>
              <a:defRPr b="1">
                <a:solidFill>
                  <a:schemeClr val="accent1"/>
                </a:solidFill>
              </a:defRPr>
            </a:lvl1pPr>
          </a:lstStyle>
          <a:p>
            <a:pPr lvl="0"/>
            <a:r>
              <a:rPr lang="en-US"/>
              <a:t>Click to edit Master text styles</a:t>
            </a:r>
          </a:p>
        </p:txBody>
      </p:sp>
      <p:sp>
        <p:nvSpPr>
          <p:cNvPr id="15" name="Content Placeholder 15"/>
          <p:cNvSpPr>
            <a:spLocks noGrp="1"/>
          </p:cNvSpPr>
          <p:nvPr>
            <p:ph sz="quarter" idx="16"/>
          </p:nvPr>
        </p:nvSpPr>
        <p:spPr>
          <a:xfrm>
            <a:off x="419366" y="2169584"/>
            <a:ext cx="2667000" cy="4169833"/>
          </a:xfrm>
        </p:spPr>
        <p:txBody>
          <a:bodyPr>
            <a:noAutofit/>
          </a:bodyPr>
          <a:lstStyle>
            <a:lvl1pPr>
              <a:defRPr sz="1667"/>
            </a:lvl1pPr>
          </a:lstStyle>
          <a:p>
            <a:pPr lvl="0"/>
            <a:r>
              <a:rPr lang="en-US"/>
              <a:t>Click to edit Master text styles</a:t>
            </a:r>
          </a:p>
        </p:txBody>
      </p:sp>
      <p:sp>
        <p:nvSpPr>
          <p:cNvPr id="16" name="Content Placeholder 15"/>
          <p:cNvSpPr>
            <a:spLocks noGrp="1"/>
          </p:cNvSpPr>
          <p:nvPr>
            <p:ph sz="quarter" idx="17"/>
          </p:nvPr>
        </p:nvSpPr>
        <p:spPr>
          <a:xfrm>
            <a:off x="3314788" y="2169584"/>
            <a:ext cx="2667000" cy="4169833"/>
          </a:xfrm>
        </p:spPr>
        <p:txBody>
          <a:bodyPr>
            <a:noAutofit/>
          </a:bodyPr>
          <a:lstStyle>
            <a:lvl1pPr>
              <a:defRPr sz="1667"/>
            </a:lvl1pPr>
            <a:lvl2pPr>
              <a:defRPr sz="1667"/>
            </a:lvl2pPr>
            <a:lvl3pPr>
              <a:defRPr sz="1667"/>
            </a:lvl3pPr>
            <a:lvl4pPr>
              <a:defRPr sz="1667"/>
            </a:lvl4pPr>
            <a:lvl5pPr>
              <a:defRPr sz="1667"/>
            </a:lvl5pPr>
          </a:lstStyle>
          <a:p>
            <a:pPr lvl="0"/>
            <a:r>
              <a:rPr lang="en-US"/>
              <a:t>Click to edit Master text styles</a:t>
            </a:r>
          </a:p>
        </p:txBody>
      </p:sp>
      <p:sp>
        <p:nvSpPr>
          <p:cNvPr id="17" name="Content Placeholder 15"/>
          <p:cNvSpPr>
            <a:spLocks noGrp="1"/>
          </p:cNvSpPr>
          <p:nvPr>
            <p:ph sz="quarter" idx="18"/>
          </p:nvPr>
        </p:nvSpPr>
        <p:spPr>
          <a:xfrm>
            <a:off x="6210212" y="2169584"/>
            <a:ext cx="2667000" cy="4169833"/>
          </a:xfrm>
        </p:spPr>
        <p:txBody>
          <a:bodyPr>
            <a:noAutofit/>
          </a:bodyPr>
          <a:lstStyle>
            <a:lvl1pPr>
              <a:defRPr sz="1667"/>
            </a:lvl1pPr>
            <a:lvl2pPr>
              <a:defRPr sz="1667"/>
            </a:lvl2pPr>
            <a:lvl3pPr>
              <a:defRPr sz="1667"/>
            </a:lvl3pPr>
            <a:lvl4pPr>
              <a:defRPr sz="1667"/>
            </a:lvl4pPr>
            <a:lvl5pPr>
              <a:defRPr sz="1667"/>
            </a:lvl5pPr>
          </a:lstStyle>
          <a:p>
            <a:pPr lvl="0"/>
            <a:r>
              <a:rPr lang="en-US"/>
              <a:t>Click to edit Master text styles</a:t>
            </a:r>
          </a:p>
        </p:txBody>
      </p:sp>
      <p:sp>
        <p:nvSpPr>
          <p:cNvPr id="18" name="Content Placeholder 15"/>
          <p:cNvSpPr>
            <a:spLocks noGrp="1"/>
          </p:cNvSpPr>
          <p:nvPr>
            <p:ph sz="quarter" idx="19"/>
          </p:nvPr>
        </p:nvSpPr>
        <p:spPr>
          <a:xfrm>
            <a:off x="9105636" y="2169584"/>
            <a:ext cx="2667000" cy="4169833"/>
          </a:xfrm>
        </p:spPr>
        <p:txBody>
          <a:bodyPr>
            <a:noAutofit/>
          </a:bodyPr>
          <a:lstStyle>
            <a:lvl1pPr>
              <a:defRPr sz="1667"/>
            </a:lvl1pPr>
            <a:lvl2pPr>
              <a:defRPr sz="1667"/>
            </a:lvl2pPr>
            <a:lvl3pPr>
              <a:defRPr sz="1667"/>
            </a:lvl3pPr>
            <a:lvl4pPr>
              <a:defRPr sz="1667"/>
            </a:lvl4pPr>
            <a:lvl5pPr>
              <a:defRPr sz="1667"/>
            </a:lvl5pPr>
          </a:lstStyle>
          <a:p>
            <a:pPr lvl="0"/>
            <a:r>
              <a:rPr lang="en-US"/>
              <a:t>Click to edit Master text styles</a:t>
            </a:r>
          </a:p>
        </p:txBody>
      </p:sp>
    </p:spTree>
    <p:extLst>
      <p:ext uri="{BB962C8B-B14F-4D97-AF65-F5344CB8AC3E}">
        <p14:creationId xmlns:p14="http://schemas.microsoft.com/office/powerpoint/2010/main" val="28068899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HH 2 x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3618E82-2635-4133-8350-4252D6B2AEF7}" type="slidenum">
              <a:rPr lang="en-US" smtClean="0"/>
              <a:pPr/>
              <a:t>‹#›</a:t>
            </a:fld>
            <a:endParaRPr lang="en-US"/>
          </a:p>
        </p:txBody>
      </p:sp>
      <p:sp>
        <p:nvSpPr>
          <p:cNvPr id="5" name="Text Placeholder 13"/>
          <p:cNvSpPr>
            <a:spLocks noGrp="1"/>
          </p:cNvSpPr>
          <p:nvPr>
            <p:ph type="body" sz="quarter" idx="15"/>
          </p:nvPr>
        </p:nvSpPr>
        <p:spPr>
          <a:xfrm>
            <a:off x="419365" y="1322916"/>
            <a:ext cx="5524500" cy="444263"/>
          </a:xfrm>
        </p:spPr>
        <p:txBody>
          <a:bodyPr anchor="b"/>
          <a:lstStyle>
            <a:lvl1pPr marL="0" indent="0">
              <a:buNone/>
              <a:defRPr b="1">
                <a:solidFill>
                  <a:schemeClr val="accent1"/>
                </a:solidFill>
              </a:defRPr>
            </a:lvl1pPr>
          </a:lstStyle>
          <a:p>
            <a:pPr lvl="0"/>
            <a:r>
              <a:rPr lang="en-US"/>
              <a:t>Click to edit Master text styles</a:t>
            </a:r>
          </a:p>
        </p:txBody>
      </p:sp>
      <p:sp>
        <p:nvSpPr>
          <p:cNvPr id="6" name="Text Placeholder 13"/>
          <p:cNvSpPr>
            <a:spLocks noGrp="1"/>
          </p:cNvSpPr>
          <p:nvPr>
            <p:ph type="body" sz="quarter" idx="16"/>
          </p:nvPr>
        </p:nvSpPr>
        <p:spPr>
          <a:xfrm>
            <a:off x="6233584" y="1322916"/>
            <a:ext cx="5524500" cy="444263"/>
          </a:xfrm>
        </p:spPr>
        <p:txBody>
          <a:bodyPr anchor="b"/>
          <a:lstStyle>
            <a:lvl1pPr marL="0" indent="0">
              <a:buNone/>
              <a:defRPr b="1">
                <a:solidFill>
                  <a:schemeClr val="accent1"/>
                </a:solidFill>
              </a:defRPr>
            </a:lvl1pPr>
          </a:lstStyle>
          <a:p>
            <a:pPr lvl="0"/>
            <a:r>
              <a:rPr lang="en-US"/>
              <a:t>Click to edit Master text styles</a:t>
            </a:r>
          </a:p>
        </p:txBody>
      </p:sp>
      <p:sp>
        <p:nvSpPr>
          <p:cNvPr id="7" name="Content Placeholder 16"/>
          <p:cNvSpPr>
            <a:spLocks noGrp="1"/>
          </p:cNvSpPr>
          <p:nvPr>
            <p:ph sz="quarter" idx="17"/>
          </p:nvPr>
        </p:nvSpPr>
        <p:spPr>
          <a:xfrm>
            <a:off x="419365" y="1968263"/>
            <a:ext cx="5524500" cy="1608904"/>
          </a:xfrm>
        </p:spPr>
        <p:txBody>
          <a:bodyPr/>
          <a:lstStyle/>
          <a:p>
            <a:pPr lvl="0"/>
            <a:r>
              <a:rPr lang="en-US"/>
              <a:t>Click to edit Master text styles</a:t>
            </a:r>
          </a:p>
        </p:txBody>
      </p:sp>
      <p:sp>
        <p:nvSpPr>
          <p:cNvPr id="8" name="Content Placeholder 16"/>
          <p:cNvSpPr>
            <a:spLocks noGrp="1"/>
          </p:cNvSpPr>
          <p:nvPr>
            <p:ph sz="quarter" idx="18"/>
          </p:nvPr>
        </p:nvSpPr>
        <p:spPr>
          <a:xfrm>
            <a:off x="6233584" y="1968263"/>
            <a:ext cx="5524500" cy="1608904"/>
          </a:xfrm>
        </p:spPr>
        <p:txBody>
          <a:bodyPr/>
          <a:lstStyle/>
          <a:p>
            <a:pPr lvl="0"/>
            <a:r>
              <a:rPr lang="en-US"/>
              <a:t>Click to edit Master text styles</a:t>
            </a:r>
          </a:p>
        </p:txBody>
      </p:sp>
      <p:sp>
        <p:nvSpPr>
          <p:cNvPr id="27" name="Text Placeholder 13"/>
          <p:cNvSpPr>
            <a:spLocks noGrp="1"/>
          </p:cNvSpPr>
          <p:nvPr>
            <p:ph type="body" sz="quarter" idx="19"/>
          </p:nvPr>
        </p:nvSpPr>
        <p:spPr>
          <a:xfrm>
            <a:off x="419365" y="3750230"/>
            <a:ext cx="5524500" cy="444263"/>
          </a:xfrm>
        </p:spPr>
        <p:txBody>
          <a:bodyPr anchor="b"/>
          <a:lstStyle>
            <a:lvl1pPr marL="0" indent="0">
              <a:buNone/>
              <a:defRPr b="1">
                <a:solidFill>
                  <a:schemeClr val="accent1"/>
                </a:solidFill>
              </a:defRPr>
            </a:lvl1pPr>
          </a:lstStyle>
          <a:p>
            <a:pPr lvl="0"/>
            <a:r>
              <a:rPr lang="en-US"/>
              <a:t>Click to edit Master text styles</a:t>
            </a:r>
          </a:p>
        </p:txBody>
      </p:sp>
      <p:sp>
        <p:nvSpPr>
          <p:cNvPr id="28" name="Text Placeholder 13"/>
          <p:cNvSpPr>
            <a:spLocks noGrp="1"/>
          </p:cNvSpPr>
          <p:nvPr>
            <p:ph type="body" sz="quarter" idx="20"/>
          </p:nvPr>
        </p:nvSpPr>
        <p:spPr>
          <a:xfrm>
            <a:off x="6233584" y="3750230"/>
            <a:ext cx="5524500" cy="444263"/>
          </a:xfrm>
        </p:spPr>
        <p:txBody>
          <a:bodyPr anchor="b"/>
          <a:lstStyle>
            <a:lvl1pPr marL="0" indent="0">
              <a:buNone/>
              <a:defRPr b="1">
                <a:solidFill>
                  <a:schemeClr val="accent1"/>
                </a:solidFill>
              </a:defRPr>
            </a:lvl1pPr>
          </a:lstStyle>
          <a:p>
            <a:pPr lvl="0"/>
            <a:r>
              <a:rPr lang="en-US"/>
              <a:t>Click to edit Master text styles</a:t>
            </a:r>
          </a:p>
        </p:txBody>
      </p:sp>
      <p:sp>
        <p:nvSpPr>
          <p:cNvPr id="29" name="Content Placeholder 16"/>
          <p:cNvSpPr>
            <a:spLocks noGrp="1"/>
          </p:cNvSpPr>
          <p:nvPr>
            <p:ph sz="quarter" idx="21"/>
          </p:nvPr>
        </p:nvSpPr>
        <p:spPr>
          <a:xfrm>
            <a:off x="419365" y="4395577"/>
            <a:ext cx="5524500" cy="1608904"/>
          </a:xfrm>
        </p:spPr>
        <p:txBody>
          <a:bodyPr/>
          <a:lstStyle/>
          <a:p>
            <a:pPr lvl="0"/>
            <a:r>
              <a:rPr lang="en-US"/>
              <a:t>Click to edit Master text styles</a:t>
            </a:r>
          </a:p>
        </p:txBody>
      </p:sp>
      <p:sp>
        <p:nvSpPr>
          <p:cNvPr id="30" name="Content Placeholder 16"/>
          <p:cNvSpPr>
            <a:spLocks noGrp="1"/>
          </p:cNvSpPr>
          <p:nvPr>
            <p:ph sz="quarter" idx="22"/>
          </p:nvPr>
        </p:nvSpPr>
        <p:spPr>
          <a:xfrm>
            <a:off x="6233584" y="4395577"/>
            <a:ext cx="5524500" cy="1608904"/>
          </a:xfrm>
        </p:spPr>
        <p:txBody>
          <a:bodyPr/>
          <a:lstStyle/>
          <a:p>
            <a:pPr lvl="0"/>
            <a:r>
              <a:rPr lang="en-US"/>
              <a:t>Click to edit Master text styles</a:t>
            </a:r>
          </a:p>
        </p:txBody>
      </p:sp>
    </p:spTree>
    <p:extLst>
      <p:ext uri="{BB962C8B-B14F-4D97-AF65-F5344CB8AC3E}">
        <p14:creationId xmlns:p14="http://schemas.microsoft.com/office/powerpoint/2010/main" val="3128271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HH Left side call out">
    <p:spTree>
      <p:nvGrpSpPr>
        <p:cNvPr id="1" name=""/>
        <p:cNvGrpSpPr/>
        <p:nvPr/>
      </p:nvGrpSpPr>
      <p:grpSpPr>
        <a:xfrm>
          <a:off x="0" y="0"/>
          <a:ext cx="0" cy="0"/>
          <a:chOff x="0" y="0"/>
          <a:chExt cx="0" cy="0"/>
        </a:xfrm>
      </p:grpSpPr>
      <p:sp>
        <p:nvSpPr>
          <p:cNvPr id="2" name="Title 1"/>
          <p:cNvSpPr>
            <a:spLocks noGrp="1"/>
          </p:cNvSpPr>
          <p:nvPr>
            <p:ph type="title"/>
          </p:nvPr>
        </p:nvSpPr>
        <p:spPr>
          <a:xfrm>
            <a:off x="419365" y="274638"/>
            <a:ext cx="11353271" cy="846958"/>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3618E82-2635-4133-8350-4252D6B2AEF7}" type="slidenum">
              <a:rPr lang="en-US" smtClean="0"/>
              <a:pPr/>
              <a:t>‹#›</a:t>
            </a:fld>
            <a:endParaRPr lang="en-US"/>
          </a:p>
        </p:txBody>
      </p:sp>
      <p:sp>
        <p:nvSpPr>
          <p:cNvPr id="6" name="Content Placeholder 5"/>
          <p:cNvSpPr>
            <a:spLocks noGrp="1"/>
          </p:cNvSpPr>
          <p:nvPr>
            <p:ph sz="quarter" idx="12"/>
          </p:nvPr>
        </p:nvSpPr>
        <p:spPr>
          <a:xfrm>
            <a:off x="4152636" y="1330854"/>
            <a:ext cx="7620000" cy="4684448"/>
          </a:xfrm>
        </p:spPr>
        <p:txBody>
          <a:bodyPr/>
          <a:lstStyle/>
          <a:p>
            <a:pPr lvl="0"/>
            <a:r>
              <a:rPr lang="en-US"/>
              <a:t>Click to edit Master text styles</a:t>
            </a:r>
          </a:p>
        </p:txBody>
      </p:sp>
    </p:spTree>
    <p:extLst>
      <p:ext uri="{BB962C8B-B14F-4D97-AF65-F5344CB8AC3E}">
        <p14:creationId xmlns:p14="http://schemas.microsoft.com/office/powerpoint/2010/main" val="28810259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HH right side call out">
    <p:spTree>
      <p:nvGrpSpPr>
        <p:cNvPr id="1" name=""/>
        <p:cNvGrpSpPr/>
        <p:nvPr/>
      </p:nvGrpSpPr>
      <p:grpSpPr>
        <a:xfrm>
          <a:off x="0" y="0"/>
          <a:ext cx="0" cy="0"/>
          <a:chOff x="0" y="0"/>
          <a:chExt cx="0" cy="0"/>
        </a:xfrm>
      </p:grpSpPr>
      <p:sp>
        <p:nvSpPr>
          <p:cNvPr id="2" name="Title 1"/>
          <p:cNvSpPr>
            <a:spLocks noGrp="1"/>
          </p:cNvSpPr>
          <p:nvPr>
            <p:ph type="title"/>
          </p:nvPr>
        </p:nvSpPr>
        <p:spPr>
          <a:xfrm>
            <a:off x="419365" y="274638"/>
            <a:ext cx="11353271" cy="846958"/>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3618E82-2635-4133-8350-4252D6B2AEF7}" type="slidenum">
              <a:rPr lang="en-US" smtClean="0"/>
              <a:pPr/>
              <a:t>‹#›</a:t>
            </a:fld>
            <a:endParaRPr lang="en-US"/>
          </a:p>
        </p:txBody>
      </p:sp>
      <p:sp>
        <p:nvSpPr>
          <p:cNvPr id="6" name="Content Placeholder 5"/>
          <p:cNvSpPr>
            <a:spLocks noGrp="1"/>
          </p:cNvSpPr>
          <p:nvPr>
            <p:ph sz="quarter" idx="12"/>
          </p:nvPr>
        </p:nvSpPr>
        <p:spPr>
          <a:xfrm>
            <a:off x="419364" y="1330854"/>
            <a:ext cx="7620000" cy="4684448"/>
          </a:xfrm>
        </p:spPr>
        <p:txBody>
          <a:bodyPr/>
          <a:lstStyle/>
          <a:p>
            <a:pPr lvl="0"/>
            <a:r>
              <a:rPr lang="en-US"/>
              <a:t>Click to edit Master text styles</a:t>
            </a:r>
          </a:p>
        </p:txBody>
      </p:sp>
    </p:spTree>
    <p:extLst>
      <p:ext uri="{BB962C8B-B14F-4D97-AF65-F5344CB8AC3E}">
        <p14:creationId xmlns:p14="http://schemas.microsoft.com/office/powerpoint/2010/main" val="8989346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HH Char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3618E82-2635-4133-8350-4252D6B2AEF7}" type="slidenum">
              <a:rPr lang="en-US" smtClean="0"/>
              <a:pPr/>
              <a:t>‹#›</a:t>
            </a:fld>
            <a:endParaRPr lang="en-US"/>
          </a:p>
        </p:txBody>
      </p:sp>
      <p:sp>
        <p:nvSpPr>
          <p:cNvPr id="5" name="Text Placeholder 13"/>
          <p:cNvSpPr>
            <a:spLocks noGrp="1"/>
          </p:cNvSpPr>
          <p:nvPr>
            <p:ph type="body" sz="quarter" idx="15"/>
          </p:nvPr>
        </p:nvSpPr>
        <p:spPr>
          <a:xfrm>
            <a:off x="419364" y="1322916"/>
            <a:ext cx="11353272" cy="444263"/>
          </a:xfrm>
        </p:spPr>
        <p:txBody>
          <a:bodyPr anchor="b"/>
          <a:lstStyle>
            <a:lvl1pPr marL="0" indent="0">
              <a:buNone/>
              <a:defRPr b="1">
                <a:solidFill>
                  <a:schemeClr val="accent1"/>
                </a:solidFill>
              </a:defRPr>
            </a:lvl1pPr>
          </a:lstStyle>
          <a:p>
            <a:pPr lvl="0"/>
            <a:r>
              <a:rPr lang="en-US"/>
              <a:t>Click to edit Master text styles</a:t>
            </a:r>
          </a:p>
        </p:txBody>
      </p:sp>
      <p:sp>
        <p:nvSpPr>
          <p:cNvPr id="6" name="Chart Placeholder 6"/>
          <p:cNvSpPr>
            <a:spLocks noGrp="1"/>
          </p:cNvSpPr>
          <p:nvPr>
            <p:ph type="chart" sz="quarter" idx="16"/>
          </p:nvPr>
        </p:nvSpPr>
        <p:spPr>
          <a:xfrm>
            <a:off x="419365" y="1989667"/>
            <a:ext cx="11353271" cy="4025636"/>
          </a:xfrm>
        </p:spPr>
        <p:txBody>
          <a:bodyPr/>
          <a:lstStyle/>
          <a:p>
            <a:r>
              <a:rPr lang="en-US"/>
              <a:t>Click icon to add chart</a:t>
            </a:r>
          </a:p>
        </p:txBody>
      </p:sp>
      <p:sp>
        <p:nvSpPr>
          <p:cNvPr id="7" name="Text Placeholder 8"/>
          <p:cNvSpPr>
            <a:spLocks noGrp="1"/>
          </p:cNvSpPr>
          <p:nvPr>
            <p:ph type="body" sz="quarter" idx="17"/>
          </p:nvPr>
        </p:nvSpPr>
        <p:spPr>
          <a:xfrm>
            <a:off x="419365" y="5994136"/>
            <a:ext cx="11353271" cy="328083"/>
          </a:xfrm>
        </p:spPr>
        <p:txBody>
          <a:bodyPr>
            <a:noAutofit/>
          </a:bodyPr>
          <a:lstStyle>
            <a:lvl1pPr marL="0" indent="0">
              <a:buNone/>
              <a:defRPr sz="1167">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652368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D6CC7D-01F1-CC41-B14E-3FE5076233DF}"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ABD31-106C-3048-9C38-F85B692FE927}" type="slidenum">
              <a:rPr lang="en-US" smtClean="0"/>
              <a:t>‹#›</a:t>
            </a:fld>
            <a:endParaRPr lang="en-US"/>
          </a:p>
        </p:txBody>
      </p:sp>
    </p:spTree>
    <p:extLst>
      <p:ext uri="{BB962C8B-B14F-4D97-AF65-F5344CB8AC3E}">
        <p14:creationId xmlns:p14="http://schemas.microsoft.com/office/powerpoint/2010/main" val="17473298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3618E82-2635-4133-8350-4252D6B2AEF7}" type="slidenum">
              <a:rPr lang="en-US" smtClean="0"/>
              <a:pPr/>
              <a:t>‹#›</a:t>
            </a:fld>
            <a:endParaRPr lang="en-US"/>
          </a:p>
        </p:txBody>
      </p:sp>
      <p:sp>
        <p:nvSpPr>
          <p:cNvPr id="5" name="Text Placeholder 13"/>
          <p:cNvSpPr>
            <a:spLocks noGrp="1"/>
          </p:cNvSpPr>
          <p:nvPr>
            <p:ph type="body" sz="quarter" idx="15"/>
          </p:nvPr>
        </p:nvSpPr>
        <p:spPr>
          <a:xfrm>
            <a:off x="419365" y="1322917"/>
            <a:ext cx="5524500" cy="635000"/>
          </a:xfrm>
        </p:spPr>
        <p:txBody>
          <a:bodyPr anchor="b"/>
          <a:lstStyle>
            <a:lvl1pPr marL="0" indent="0">
              <a:buNone/>
              <a:defRPr b="1">
                <a:solidFill>
                  <a:schemeClr val="accent1"/>
                </a:solidFill>
              </a:defRPr>
            </a:lvl1pPr>
          </a:lstStyle>
          <a:p>
            <a:pPr lvl="0"/>
            <a:r>
              <a:rPr lang="en-US"/>
              <a:t>Click to edit Master text styles</a:t>
            </a:r>
          </a:p>
        </p:txBody>
      </p:sp>
      <p:sp>
        <p:nvSpPr>
          <p:cNvPr id="6" name="Text Placeholder 13"/>
          <p:cNvSpPr>
            <a:spLocks noGrp="1"/>
          </p:cNvSpPr>
          <p:nvPr>
            <p:ph type="body" sz="quarter" idx="16"/>
          </p:nvPr>
        </p:nvSpPr>
        <p:spPr>
          <a:xfrm>
            <a:off x="6233584" y="1322917"/>
            <a:ext cx="5524500" cy="635000"/>
          </a:xfrm>
        </p:spPr>
        <p:txBody>
          <a:bodyPr anchor="b"/>
          <a:lstStyle>
            <a:lvl1pPr marL="0" indent="0">
              <a:buNone/>
              <a:defRPr b="1">
                <a:solidFill>
                  <a:schemeClr val="accent1"/>
                </a:solidFill>
              </a:defRPr>
            </a:lvl1pPr>
          </a:lstStyle>
          <a:p>
            <a:pPr lvl="0"/>
            <a:r>
              <a:rPr lang="en-US"/>
              <a:t>Click to edit Master text styles</a:t>
            </a:r>
          </a:p>
        </p:txBody>
      </p:sp>
      <p:sp>
        <p:nvSpPr>
          <p:cNvPr id="10" name="Chart Placeholder 9"/>
          <p:cNvSpPr>
            <a:spLocks noGrp="1"/>
          </p:cNvSpPr>
          <p:nvPr>
            <p:ph type="chart" sz="quarter" idx="17"/>
          </p:nvPr>
        </p:nvSpPr>
        <p:spPr>
          <a:xfrm>
            <a:off x="419365" y="2032000"/>
            <a:ext cx="5524500" cy="3983303"/>
          </a:xfrm>
        </p:spPr>
        <p:txBody>
          <a:bodyPr/>
          <a:lstStyle/>
          <a:p>
            <a:r>
              <a:rPr lang="en-US"/>
              <a:t>Click icon to add chart</a:t>
            </a:r>
          </a:p>
        </p:txBody>
      </p:sp>
      <p:sp>
        <p:nvSpPr>
          <p:cNvPr id="11" name="Chart Placeholder 9"/>
          <p:cNvSpPr>
            <a:spLocks noGrp="1"/>
          </p:cNvSpPr>
          <p:nvPr>
            <p:ph type="chart" sz="quarter" idx="18"/>
          </p:nvPr>
        </p:nvSpPr>
        <p:spPr>
          <a:xfrm>
            <a:off x="6233584" y="2032000"/>
            <a:ext cx="5524500" cy="3983303"/>
          </a:xfrm>
        </p:spPr>
        <p:txBody>
          <a:bodyPr/>
          <a:lstStyle/>
          <a:p>
            <a:r>
              <a:rPr lang="en-US"/>
              <a:t>Click icon to add chart</a:t>
            </a:r>
          </a:p>
        </p:txBody>
      </p:sp>
      <p:sp>
        <p:nvSpPr>
          <p:cNvPr id="12" name="Text Placeholder 8"/>
          <p:cNvSpPr>
            <a:spLocks noGrp="1"/>
          </p:cNvSpPr>
          <p:nvPr>
            <p:ph type="body" sz="quarter" idx="19"/>
          </p:nvPr>
        </p:nvSpPr>
        <p:spPr>
          <a:xfrm>
            <a:off x="419364" y="5994136"/>
            <a:ext cx="5524500" cy="328083"/>
          </a:xfrm>
        </p:spPr>
        <p:txBody>
          <a:bodyPr>
            <a:noAutofit/>
          </a:bodyPr>
          <a:lstStyle>
            <a:lvl1pPr marL="0" indent="0">
              <a:buNone/>
              <a:defRPr sz="1167">
                <a:solidFill>
                  <a:schemeClr val="accent1"/>
                </a:solidFill>
              </a:defRPr>
            </a:lvl1pPr>
          </a:lstStyle>
          <a:p>
            <a:pPr lvl="0"/>
            <a:r>
              <a:rPr lang="en-US"/>
              <a:t>Click to edit Master text styles</a:t>
            </a:r>
          </a:p>
        </p:txBody>
      </p:sp>
      <p:sp>
        <p:nvSpPr>
          <p:cNvPr id="13" name="Text Placeholder 8"/>
          <p:cNvSpPr>
            <a:spLocks noGrp="1"/>
          </p:cNvSpPr>
          <p:nvPr>
            <p:ph type="body" sz="quarter" idx="20"/>
          </p:nvPr>
        </p:nvSpPr>
        <p:spPr>
          <a:xfrm>
            <a:off x="6248136" y="5994136"/>
            <a:ext cx="5524500" cy="328083"/>
          </a:xfrm>
        </p:spPr>
        <p:txBody>
          <a:bodyPr>
            <a:noAutofit/>
          </a:bodyPr>
          <a:lstStyle>
            <a:lvl1pPr marL="0" indent="0">
              <a:buNone/>
              <a:defRPr sz="1167">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690405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3618E82-2635-4133-8350-4252D6B2AEF7}" type="slidenum">
              <a:rPr lang="en-US" smtClean="0"/>
              <a:pPr/>
              <a:t>‹#›</a:t>
            </a:fld>
            <a:endParaRPr lang="en-US"/>
          </a:p>
        </p:txBody>
      </p:sp>
      <p:sp>
        <p:nvSpPr>
          <p:cNvPr id="5" name="Text Placeholder 5"/>
          <p:cNvSpPr>
            <a:spLocks noGrp="1"/>
          </p:cNvSpPr>
          <p:nvPr>
            <p:ph type="body" sz="quarter" idx="12"/>
          </p:nvPr>
        </p:nvSpPr>
        <p:spPr>
          <a:xfrm>
            <a:off x="419365" y="1524000"/>
            <a:ext cx="3657600" cy="687917"/>
          </a:xfrm>
        </p:spPr>
        <p:txBody>
          <a:bodyPr anchor="b"/>
          <a:lstStyle>
            <a:lvl1pPr marL="0" indent="0">
              <a:buNone/>
              <a:defRPr b="1">
                <a:solidFill>
                  <a:schemeClr val="accent1"/>
                </a:solidFill>
              </a:defRPr>
            </a:lvl1pPr>
          </a:lstStyle>
          <a:p>
            <a:pPr lvl="0"/>
            <a:r>
              <a:rPr lang="en-US"/>
              <a:t>Click to edit Master text styles</a:t>
            </a:r>
          </a:p>
        </p:txBody>
      </p:sp>
      <p:sp>
        <p:nvSpPr>
          <p:cNvPr id="6" name="Text Placeholder 5"/>
          <p:cNvSpPr>
            <a:spLocks noGrp="1"/>
          </p:cNvSpPr>
          <p:nvPr>
            <p:ph type="body" sz="quarter" idx="13"/>
          </p:nvPr>
        </p:nvSpPr>
        <p:spPr>
          <a:xfrm>
            <a:off x="4267201" y="1524000"/>
            <a:ext cx="3657600" cy="687917"/>
          </a:xfrm>
        </p:spPr>
        <p:txBody>
          <a:bodyPr anchor="b"/>
          <a:lstStyle>
            <a:lvl1pPr marL="0" indent="0">
              <a:buNone/>
              <a:defRPr b="1">
                <a:solidFill>
                  <a:schemeClr val="accent1"/>
                </a:solidFill>
              </a:defRPr>
            </a:lvl1pPr>
          </a:lstStyle>
          <a:p>
            <a:pPr lvl="0"/>
            <a:r>
              <a:rPr lang="en-US"/>
              <a:t>Click to edit Master text styles</a:t>
            </a:r>
          </a:p>
        </p:txBody>
      </p:sp>
      <p:sp>
        <p:nvSpPr>
          <p:cNvPr id="7" name="Text Placeholder 5"/>
          <p:cNvSpPr>
            <a:spLocks noGrp="1"/>
          </p:cNvSpPr>
          <p:nvPr>
            <p:ph type="body" sz="quarter" idx="14"/>
          </p:nvPr>
        </p:nvSpPr>
        <p:spPr>
          <a:xfrm>
            <a:off x="8115036" y="1524000"/>
            <a:ext cx="3657600" cy="687917"/>
          </a:xfrm>
        </p:spPr>
        <p:txBody>
          <a:bodyPr anchor="b"/>
          <a:lstStyle>
            <a:lvl1pPr marL="0" indent="0">
              <a:buNone/>
              <a:defRPr b="1">
                <a:solidFill>
                  <a:schemeClr val="accent1"/>
                </a:solidFill>
              </a:defRPr>
            </a:lvl1pPr>
          </a:lstStyle>
          <a:p>
            <a:pPr lvl="0"/>
            <a:r>
              <a:rPr lang="en-US"/>
              <a:t>Click to edit Master text styles</a:t>
            </a:r>
          </a:p>
        </p:txBody>
      </p:sp>
      <p:sp>
        <p:nvSpPr>
          <p:cNvPr id="8" name="Chart Placeholder 9"/>
          <p:cNvSpPr>
            <a:spLocks noGrp="1"/>
          </p:cNvSpPr>
          <p:nvPr>
            <p:ph type="chart" sz="quarter" idx="17"/>
          </p:nvPr>
        </p:nvSpPr>
        <p:spPr>
          <a:xfrm>
            <a:off x="419365" y="2391834"/>
            <a:ext cx="3657600" cy="3623469"/>
          </a:xfrm>
        </p:spPr>
        <p:txBody>
          <a:bodyPr/>
          <a:lstStyle/>
          <a:p>
            <a:r>
              <a:rPr lang="en-US"/>
              <a:t>Click icon to add chart</a:t>
            </a:r>
          </a:p>
        </p:txBody>
      </p:sp>
      <p:sp>
        <p:nvSpPr>
          <p:cNvPr id="9" name="Chart Placeholder 9"/>
          <p:cNvSpPr>
            <a:spLocks noGrp="1"/>
          </p:cNvSpPr>
          <p:nvPr>
            <p:ph type="chart" sz="quarter" idx="18"/>
          </p:nvPr>
        </p:nvSpPr>
        <p:spPr>
          <a:xfrm>
            <a:off x="4267200" y="2391834"/>
            <a:ext cx="3657600" cy="3623469"/>
          </a:xfrm>
        </p:spPr>
        <p:txBody>
          <a:bodyPr/>
          <a:lstStyle/>
          <a:p>
            <a:r>
              <a:rPr lang="en-US"/>
              <a:t>Click icon to add chart</a:t>
            </a:r>
          </a:p>
        </p:txBody>
      </p:sp>
      <p:sp>
        <p:nvSpPr>
          <p:cNvPr id="10" name="Chart Placeholder 9"/>
          <p:cNvSpPr>
            <a:spLocks noGrp="1"/>
          </p:cNvSpPr>
          <p:nvPr>
            <p:ph type="chart" sz="quarter" idx="19"/>
          </p:nvPr>
        </p:nvSpPr>
        <p:spPr>
          <a:xfrm>
            <a:off x="8115036" y="2391834"/>
            <a:ext cx="3657600" cy="3623469"/>
          </a:xfrm>
        </p:spPr>
        <p:txBody>
          <a:bodyPr/>
          <a:lstStyle/>
          <a:p>
            <a:r>
              <a:rPr lang="en-US"/>
              <a:t>Click icon to add chart</a:t>
            </a:r>
          </a:p>
        </p:txBody>
      </p:sp>
      <p:sp>
        <p:nvSpPr>
          <p:cNvPr id="11" name="Text Placeholder 8"/>
          <p:cNvSpPr>
            <a:spLocks noGrp="1"/>
          </p:cNvSpPr>
          <p:nvPr>
            <p:ph type="body" sz="quarter" idx="20"/>
          </p:nvPr>
        </p:nvSpPr>
        <p:spPr>
          <a:xfrm>
            <a:off x="419365" y="5994136"/>
            <a:ext cx="3657601" cy="328083"/>
          </a:xfrm>
        </p:spPr>
        <p:txBody>
          <a:bodyPr>
            <a:noAutofit/>
          </a:bodyPr>
          <a:lstStyle>
            <a:lvl1pPr marL="0" indent="0">
              <a:buNone/>
              <a:defRPr sz="1167">
                <a:solidFill>
                  <a:schemeClr val="accent1"/>
                </a:solidFill>
              </a:defRPr>
            </a:lvl1pPr>
          </a:lstStyle>
          <a:p>
            <a:pPr lvl="0"/>
            <a:r>
              <a:rPr lang="en-US"/>
              <a:t>Click to edit Master text styles</a:t>
            </a:r>
          </a:p>
        </p:txBody>
      </p:sp>
      <p:sp>
        <p:nvSpPr>
          <p:cNvPr id="12" name="Text Placeholder 8"/>
          <p:cNvSpPr>
            <a:spLocks noGrp="1"/>
          </p:cNvSpPr>
          <p:nvPr>
            <p:ph type="body" sz="quarter" idx="21"/>
          </p:nvPr>
        </p:nvSpPr>
        <p:spPr>
          <a:xfrm>
            <a:off x="4267201" y="5994136"/>
            <a:ext cx="3657601" cy="328083"/>
          </a:xfrm>
        </p:spPr>
        <p:txBody>
          <a:bodyPr>
            <a:noAutofit/>
          </a:bodyPr>
          <a:lstStyle>
            <a:lvl1pPr marL="0" indent="0">
              <a:buNone/>
              <a:defRPr sz="1167">
                <a:solidFill>
                  <a:schemeClr val="accent1"/>
                </a:solidFill>
              </a:defRPr>
            </a:lvl1pPr>
          </a:lstStyle>
          <a:p>
            <a:pPr lvl="0"/>
            <a:r>
              <a:rPr lang="en-US"/>
              <a:t>Click to edit Master text styles</a:t>
            </a:r>
          </a:p>
        </p:txBody>
      </p:sp>
      <p:sp>
        <p:nvSpPr>
          <p:cNvPr id="13" name="Text Placeholder 8"/>
          <p:cNvSpPr>
            <a:spLocks noGrp="1"/>
          </p:cNvSpPr>
          <p:nvPr>
            <p:ph type="body" sz="quarter" idx="22"/>
          </p:nvPr>
        </p:nvSpPr>
        <p:spPr>
          <a:xfrm>
            <a:off x="8115035" y="5994136"/>
            <a:ext cx="3657601" cy="328083"/>
          </a:xfrm>
        </p:spPr>
        <p:txBody>
          <a:bodyPr>
            <a:noAutofit/>
          </a:bodyPr>
          <a:lstStyle>
            <a:lvl1pPr marL="0" indent="0">
              <a:buNone/>
              <a:defRPr sz="1167">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9216768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H blank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BF3610-29C7-6BC5-E7CA-4FFEF7FB4BEA}"/>
              </a:ext>
            </a:extLst>
          </p:cNvPr>
          <p:cNvSpPr/>
          <p:nvPr userDrawn="1"/>
        </p:nvSpPr>
        <p:spPr>
          <a:xfrm>
            <a:off x="-1" y="0"/>
            <a:ext cx="12192001" cy="58788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Title 1">
            <a:extLst>
              <a:ext uri="{FF2B5EF4-FFF2-40B4-BE49-F238E27FC236}">
                <a16:creationId xmlns:a16="http://schemas.microsoft.com/office/drawing/2014/main" id="{6BF7B916-ED5D-423F-53E4-FAC55416876E}"/>
              </a:ext>
            </a:extLst>
          </p:cNvPr>
          <p:cNvSpPr>
            <a:spLocks noGrp="1"/>
          </p:cNvSpPr>
          <p:nvPr>
            <p:ph type="title"/>
          </p:nvPr>
        </p:nvSpPr>
        <p:spPr>
          <a:xfrm>
            <a:off x="5001949" y="941798"/>
            <a:ext cx="6770688" cy="2073670"/>
          </a:xfrm>
        </p:spPr>
        <p:txBody>
          <a:bodyPr lIns="91440"/>
          <a:lstStyle>
            <a:lvl1pPr>
              <a:defRPr b="1"/>
            </a:lvl1pPr>
          </a:lstStyle>
          <a:p>
            <a:r>
              <a:rPr lang="en-US"/>
              <a:t>Click to edit Master title style</a:t>
            </a:r>
          </a:p>
        </p:txBody>
      </p:sp>
      <p:sp>
        <p:nvSpPr>
          <p:cNvPr id="6" name="Text Placeholder 13">
            <a:extLst>
              <a:ext uri="{FF2B5EF4-FFF2-40B4-BE49-F238E27FC236}">
                <a16:creationId xmlns:a16="http://schemas.microsoft.com/office/drawing/2014/main" id="{15BA3746-B79B-C89D-178C-79E1A8D3CDCF}"/>
              </a:ext>
            </a:extLst>
          </p:cNvPr>
          <p:cNvSpPr>
            <a:spLocks noGrp="1"/>
          </p:cNvSpPr>
          <p:nvPr>
            <p:ph type="body" sz="quarter" idx="12" hasCustomPrompt="1"/>
          </p:nvPr>
        </p:nvSpPr>
        <p:spPr>
          <a:xfrm>
            <a:off x="5001949" y="3140210"/>
            <a:ext cx="6770688" cy="2005431"/>
          </a:xfrm>
        </p:spPr>
        <p:txBody>
          <a:bodyPr/>
          <a:lstStyle>
            <a:lvl1pPr marL="0" indent="0">
              <a:buNone/>
              <a:defRPr>
                <a:solidFill>
                  <a:schemeClr val="tx2"/>
                </a:solidFill>
              </a:defRPr>
            </a:lvl1pPr>
          </a:lstStyle>
          <a:p>
            <a:pPr lvl="0"/>
            <a:r>
              <a:rPr lang="en-US"/>
              <a:t>Insert Subtitle Here</a:t>
            </a:r>
          </a:p>
        </p:txBody>
      </p:sp>
      <p:cxnSp>
        <p:nvCxnSpPr>
          <p:cNvPr id="7" name="Straight Connector 6">
            <a:extLst>
              <a:ext uri="{FF2B5EF4-FFF2-40B4-BE49-F238E27FC236}">
                <a16:creationId xmlns:a16="http://schemas.microsoft.com/office/drawing/2014/main" id="{B0E90A2A-5575-4C0F-8244-B0F0AB0475C2}"/>
              </a:ext>
            </a:extLst>
          </p:cNvPr>
          <p:cNvCxnSpPr/>
          <p:nvPr userDrawn="1"/>
        </p:nvCxnSpPr>
        <p:spPr>
          <a:xfrm flipH="1">
            <a:off x="4889500" y="3082298"/>
            <a:ext cx="7302501"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18">
            <a:extLst>
              <a:ext uri="{FF2B5EF4-FFF2-40B4-BE49-F238E27FC236}">
                <a16:creationId xmlns:a16="http://schemas.microsoft.com/office/drawing/2014/main" id="{730E2D3D-7228-828C-F7EE-DD1D1B9D11B8}"/>
              </a:ext>
            </a:extLst>
          </p:cNvPr>
          <p:cNvSpPr/>
          <p:nvPr userDrawn="1"/>
        </p:nvSpPr>
        <p:spPr bwMode="auto">
          <a:xfrm rot="16200000" flipV="1">
            <a:off x="6065996" y="-102425"/>
            <a:ext cx="60000" cy="12192001"/>
          </a:xfrm>
          <a:prstGeom prst="rect">
            <a:avLst/>
          </a:prstGeom>
          <a:solidFill>
            <a:srgbClr val="743E8C"/>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eaLnBrk="0" fontAlgn="base" hangingPunct="0">
              <a:spcBef>
                <a:spcPct val="0"/>
              </a:spcBef>
              <a:spcAft>
                <a:spcPct val="0"/>
              </a:spcAft>
            </a:pPr>
            <a:endParaRPr lang="en-US" sz="2000">
              <a:solidFill>
                <a:srgbClr val="004B8D"/>
              </a:solidFill>
              <a:latin typeface="Times" charset="0"/>
            </a:endParaRPr>
          </a:p>
        </p:txBody>
      </p:sp>
      <p:sp>
        <p:nvSpPr>
          <p:cNvPr id="9" name="Rectangle 18">
            <a:extLst>
              <a:ext uri="{FF2B5EF4-FFF2-40B4-BE49-F238E27FC236}">
                <a16:creationId xmlns:a16="http://schemas.microsoft.com/office/drawing/2014/main" id="{9ACD520F-1209-8EED-5D56-1B1A3A635E9F}"/>
              </a:ext>
            </a:extLst>
          </p:cNvPr>
          <p:cNvSpPr/>
          <p:nvPr userDrawn="1"/>
        </p:nvSpPr>
        <p:spPr bwMode="auto">
          <a:xfrm rot="16200000" flipV="1">
            <a:off x="6065995" y="-161489"/>
            <a:ext cx="60000" cy="12192001"/>
          </a:xfrm>
          <a:prstGeom prst="rect">
            <a:avLst/>
          </a:prstGeom>
          <a:solidFill>
            <a:schemeClr val="bg2"/>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eaLnBrk="0" fontAlgn="base" hangingPunct="0">
              <a:spcBef>
                <a:spcPct val="0"/>
              </a:spcBef>
              <a:spcAft>
                <a:spcPct val="0"/>
              </a:spcAft>
            </a:pPr>
            <a:endParaRPr lang="en-US" sz="2000">
              <a:solidFill>
                <a:srgbClr val="004B8D"/>
              </a:solidFill>
              <a:latin typeface="Times" charset="0"/>
            </a:endParaRPr>
          </a:p>
        </p:txBody>
      </p:sp>
    </p:spTree>
    <p:extLst>
      <p:ext uri="{BB962C8B-B14F-4D97-AF65-F5344CB8AC3E}">
        <p14:creationId xmlns:p14="http://schemas.microsoft.com/office/powerpoint/2010/main" val="1582025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HH title slide">
    <p:spTree>
      <p:nvGrpSpPr>
        <p:cNvPr id="1" name=""/>
        <p:cNvGrpSpPr/>
        <p:nvPr/>
      </p:nvGrpSpPr>
      <p:grpSpPr>
        <a:xfrm>
          <a:off x="0" y="0"/>
          <a:ext cx="0" cy="0"/>
          <a:chOff x="0" y="0"/>
          <a:chExt cx="0" cy="0"/>
        </a:xfrm>
      </p:grpSpPr>
      <p:sp>
        <p:nvSpPr>
          <p:cNvPr id="8" name="Rectangle 7"/>
          <p:cNvSpPr/>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5001949" y="941798"/>
            <a:ext cx="6770688" cy="2073670"/>
          </a:xfrm>
        </p:spPr>
        <p:txBody>
          <a:bodyPr lIns="91440"/>
          <a:lstStyle>
            <a:lvl1pPr>
              <a:defRPr b="1"/>
            </a:lvl1pPr>
          </a:lstStyle>
          <a:p>
            <a:r>
              <a:rPr lang="en-US"/>
              <a:t>Click to edit Master title style</a:t>
            </a:r>
          </a:p>
        </p:txBody>
      </p:sp>
      <p:sp>
        <p:nvSpPr>
          <p:cNvPr id="6" name="Rectangle 18"/>
          <p:cNvSpPr/>
          <p:nvPr/>
        </p:nvSpPr>
        <p:spPr bwMode="auto">
          <a:xfrm>
            <a:off x="0" y="2151386"/>
            <a:ext cx="2506934" cy="4706614"/>
          </a:xfrm>
          <a:custGeom>
            <a:avLst/>
            <a:gdLst/>
            <a:ahLst/>
            <a:cxnLst/>
            <a:rect l="l" t="t" r="r" b="b"/>
            <a:pathLst>
              <a:path w="2277752" h="4276339">
                <a:moveTo>
                  <a:pt x="0" y="0"/>
                </a:moveTo>
                <a:lnTo>
                  <a:pt x="2277752" y="4276339"/>
                </a:lnTo>
                <a:lnTo>
                  <a:pt x="0" y="4276339"/>
                </a:lnTo>
                <a:close/>
              </a:path>
            </a:pathLst>
          </a:custGeom>
          <a:solidFill>
            <a:schemeClr val="accent1"/>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eaLnBrk="0" fontAlgn="base" hangingPunct="0">
              <a:spcBef>
                <a:spcPct val="0"/>
              </a:spcBef>
              <a:spcAft>
                <a:spcPct val="0"/>
              </a:spcAft>
            </a:pPr>
            <a:endParaRPr lang="en-US" sz="2000">
              <a:solidFill>
                <a:srgbClr val="004B8D"/>
              </a:solidFill>
              <a:latin typeface="Times" charset="0"/>
            </a:endParaRPr>
          </a:p>
        </p:txBody>
      </p:sp>
      <p:cxnSp>
        <p:nvCxnSpPr>
          <p:cNvPr id="10" name="Straight Connector 9"/>
          <p:cNvCxnSpPr/>
          <p:nvPr/>
        </p:nvCxnSpPr>
        <p:spPr>
          <a:xfrm flipH="1">
            <a:off x="4889500" y="3082298"/>
            <a:ext cx="7302501"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2" hasCustomPrompt="1"/>
          </p:nvPr>
        </p:nvSpPr>
        <p:spPr>
          <a:xfrm>
            <a:off x="5001949" y="3140210"/>
            <a:ext cx="6770688" cy="2005431"/>
          </a:xfrm>
        </p:spPr>
        <p:txBody>
          <a:bodyPr/>
          <a:lstStyle>
            <a:lvl1pPr marL="0" indent="0">
              <a:buNone/>
              <a:defRPr>
                <a:solidFill>
                  <a:schemeClr val="tx2"/>
                </a:solidFill>
              </a:defRPr>
            </a:lvl1pPr>
          </a:lstStyle>
          <a:p>
            <a:pPr lvl="0"/>
            <a:r>
              <a:rPr lang="en-US"/>
              <a:t>Insert Subtitle Here</a:t>
            </a:r>
          </a:p>
        </p:txBody>
      </p:sp>
      <p:sp>
        <p:nvSpPr>
          <p:cNvPr id="7" name="Rectangle 6">
            <a:extLst>
              <a:ext uri="{FF2B5EF4-FFF2-40B4-BE49-F238E27FC236}">
                <a16:creationId xmlns:a16="http://schemas.microsoft.com/office/drawing/2014/main" id="{DB2DFECE-9005-45D2-8FBC-F1870CE950F8}"/>
              </a:ext>
            </a:extLst>
          </p:cNvPr>
          <p:cNvSpPr/>
          <p:nvPr userDrawn="1"/>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 name="Rectangle 18">
            <a:extLst>
              <a:ext uri="{FF2B5EF4-FFF2-40B4-BE49-F238E27FC236}">
                <a16:creationId xmlns:a16="http://schemas.microsoft.com/office/drawing/2014/main" id="{676903FF-5EDA-472B-B384-DE365AA53985}"/>
              </a:ext>
            </a:extLst>
          </p:cNvPr>
          <p:cNvSpPr/>
          <p:nvPr userDrawn="1"/>
        </p:nvSpPr>
        <p:spPr bwMode="auto">
          <a:xfrm>
            <a:off x="0" y="-1"/>
            <a:ext cx="2506934" cy="6858002"/>
          </a:xfrm>
          <a:custGeom>
            <a:avLst/>
            <a:gdLst/>
            <a:ahLst/>
            <a:cxnLst/>
            <a:rect l="l" t="t" r="r" b="b"/>
            <a:pathLst>
              <a:path w="2277752" h="4276339">
                <a:moveTo>
                  <a:pt x="0" y="0"/>
                </a:moveTo>
                <a:lnTo>
                  <a:pt x="2277752" y="4276339"/>
                </a:lnTo>
                <a:lnTo>
                  <a:pt x="0" y="4276339"/>
                </a:lnTo>
                <a:close/>
              </a:path>
            </a:pathLst>
          </a:custGeom>
          <a:solidFill>
            <a:srgbClr val="743E8C">
              <a:alpha val="50196"/>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eaLnBrk="0" fontAlgn="base" hangingPunct="0">
              <a:spcBef>
                <a:spcPct val="0"/>
              </a:spcBef>
              <a:spcAft>
                <a:spcPct val="0"/>
              </a:spcAft>
            </a:pPr>
            <a:endParaRPr lang="en-US" sz="2000">
              <a:solidFill>
                <a:srgbClr val="004B8D"/>
              </a:solidFill>
              <a:latin typeface="Times" charset="0"/>
            </a:endParaRPr>
          </a:p>
        </p:txBody>
      </p:sp>
      <p:cxnSp>
        <p:nvCxnSpPr>
          <p:cNvPr id="11" name="Straight Connector 10">
            <a:extLst>
              <a:ext uri="{FF2B5EF4-FFF2-40B4-BE49-F238E27FC236}">
                <a16:creationId xmlns:a16="http://schemas.microsoft.com/office/drawing/2014/main" id="{555E28A0-57D4-47F0-A5CD-2AB0D7CA457B}"/>
              </a:ext>
            </a:extLst>
          </p:cNvPr>
          <p:cNvCxnSpPr/>
          <p:nvPr userDrawn="1"/>
        </p:nvCxnSpPr>
        <p:spPr>
          <a:xfrm flipH="1">
            <a:off x="4889500" y="3082298"/>
            <a:ext cx="7302501"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8">
            <a:extLst>
              <a:ext uri="{FF2B5EF4-FFF2-40B4-BE49-F238E27FC236}">
                <a16:creationId xmlns:a16="http://schemas.microsoft.com/office/drawing/2014/main" id="{99ABF521-D2E4-40DE-ADBB-9128F0897D8F}"/>
              </a:ext>
            </a:extLst>
          </p:cNvPr>
          <p:cNvSpPr/>
          <p:nvPr userDrawn="1"/>
        </p:nvSpPr>
        <p:spPr bwMode="auto">
          <a:xfrm flipV="1">
            <a:off x="1" y="-1"/>
            <a:ext cx="2506934" cy="6858000"/>
          </a:xfrm>
          <a:custGeom>
            <a:avLst/>
            <a:gdLst/>
            <a:ahLst/>
            <a:cxnLst/>
            <a:rect l="l" t="t" r="r" b="b"/>
            <a:pathLst>
              <a:path w="2277752" h="4276339">
                <a:moveTo>
                  <a:pt x="0" y="0"/>
                </a:moveTo>
                <a:lnTo>
                  <a:pt x="2277752" y="4276339"/>
                </a:lnTo>
                <a:lnTo>
                  <a:pt x="0" y="4276339"/>
                </a:lnTo>
                <a:close/>
              </a:path>
            </a:pathLst>
          </a:custGeom>
          <a:solidFill>
            <a:srgbClr val="743E8C">
              <a:alpha val="50196"/>
            </a:srgb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eaLnBrk="0" fontAlgn="base" hangingPunct="0">
              <a:spcBef>
                <a:spcPct val="0"/>
              </a:spcBef>
              <a:spcAft>
                <a:spcPct val="0"/>
              </a:spcAft>
            </a:pPr>
            <a:endParaRPr lang="en-US" sz="2000">
              <a:solidFill>
                <a:srgbClr val="004B8D"/>
              </a:solidFill>
              <a:latin typeface="Times" charset="0"/>
            </a:endParaRPr>
          </a:p>
        </p:txBody>
      </p:sp>
    </p:spTree>
    <p:extLst>
      <p:ext uri="{BB962C8B-B14F-4D97-AF65-F5344CB8AC3E}">
        <p14:creationId xmlns:p14="http://schemas.microsoft.com/office/powerpoint/2010/main" val="22483464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HH title slide 2">
    <p:spTree>
      <p:nvGrpSpPr>
        <p:cNvPr id="1" name=""/>
        <p:cNvGrpSpPr/>
        <p:nvPr/>
      </p:nvGrpSpPr>
      <p:grpSpPr>
        <a:xfrm>
          <a:off x="0" y="0"/>
          <a:ext cx="0" cy="0"/>
          <a:chOff x="0" y="0"/>
          <a:chExt cx="0" cy="0"/>
        </a:xfrm>
      </p:grpSpPr>
      <p:sp>
        <p:nvSpPr>
          <p:cNvPr id="8" name="Rectangle 7"/>
          <p:cNvSpPr/>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5001949" y="941798"/>
            <a:ext cx="6770688" cy="2073670"/>
          </a:xfrm>
        </p:spPr>
        <p:txBody>
          <a:bodyPr lIns="91440"/>
          <a:lstStyle>
            <a:lvl1pPr>
              <a:defRPr b="1"/>
            </a:lvl1pPr>
          </a:lstStyle>
          <a:p>
            <a:r>
              <a:rPr lang="en-US"/>
              <a:t>Click to edit Master title style</a:t>
            </a:r>
          </a:p>
        </p:txBody>
      </p:sp>
      <p:sp>
        <p:nvSpPr>
          <p:cNvPr id="6" name="Rectangle 18"/>
          <p:cNvSpPr/>
          <p:nvPr/>
        </p:nvSpPr>
        <p:spPr bwMode="auto">
          <a:xfrm>
            <a:off x="0" y="2151386"/>
            <a:ext cx="2506934" cy="4706614"/>
          </a:xfrm>
          <a:custGeom>
            <a:avLst/>
            <a:gdLst/>
            <a:ahLst/>
            <a:cxnLst/>
            <a:rect l="l" t="t" r="r" b="b"/>
            <a:pathLst>
              <a:path w="2277752" h="4276339">
                <a:moveTo>
                  <a:pt x="0" y="0"/>
                </a:moveTo>
                <a:lnTo>
                  <a:pt x="2277752" y="4276339"/>
                </a:lnTo>
                <a:lnTo>
                  <a:pt x="0" y="4276339"/>
                </a:lnTo>
                <a:close/>
              </a:path>
            </a:pathLst>
          </a:custGeom>
          <a:solidFill>
            <a:schemeClr val="accent1"/>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eaLnBrk="0" fontAlgn="base" hangingPunct="0">
              <a:spcBef>
                <a:spcPct val="0"/>
              </a:spcBef>
              <a:spcAft>
                <a:spcPct val="0"/>
              </a:spcAft>
            </a:pPr>
            <a:endParaRPr lang="en-US" sz="2000">
              <a:solidFill>
                <a:srgbClr val="004B8D"/>
              </a:solidFill>
              <a:latin typeface="Times" charset="0"/>
            </a:endParaRPr>
          </a:p>
        </p:txBody>
      </p:sp>
      <p:cxnSp>
        <p:nvCxnSpPr>
          <p:cNvPr id="10" name="Straight Connector 9"/>
          <p:cNvCxnSpPr/>
          <p:nvPr/>
        </p:nvCxnSpPr>
        <p:spPr>
          <a:xfrm flipH="1">
            <a:off x="4889500" y="3082298"/>
            <a:ext cx="7302501"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2" hasCustomPrompt="1"/>
          </p:nvPr>
        </p:nvSpPr>
        <p:spPr>
          <a:xfrm>
            <a:off x="5001949" y="3140210"/>
            <a:ext cx="6770688" cy="2005431"/>
          </a:xfrm>
        </p:spPr>
        <p:txBody>
          <a:bodyPr/>
          <a:lstStyle>
            <a:lvl1pPr marL="0" indent="0">
              <a:buNone/>
              <a:defRPr>
                <a:solidFill>
                  <a:schemeClr val="tx2"/>
                </a:solidFill>
              </a:defRPr>
            </a:lvl1pPr>
          </a:lstStyle>
          <a:p>
            <a:pPr lvl="0"/>
            <a:r>
              <a:rPr lang="en-US"/>
              <a:t>Insert Subtitle Here</a:t>
            </a:r>
          </a:p>
        </p:txBody>
      </p:sp>
      <p:sp>
        <p:nvSpPr>
          <p:cNvPr id="7" name="Rectangle 6">
            <a:extLst>
              <a:ext uri="{FF2B5EF4-FFF2-40B4-BE49-F238E27FC236}">
                <a16:creationId xmlns:a16="http://schemas.microsoft.com/office/drawing/2014/main" id="{DB2DFECE-9005-45D2-8FBC-F1870CE950F8}"/>
              </a:ext>
            </a:extLst>
          </p:cNvPr>
          <p:cNvSpPr/>
          <p:nvPr userDrawn="1"/>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 name="Rectangle 18">
            <a:extLst>
              <a:ext uri="{FF2B5EF4-FFF2-40B4-BE49-F238E27FC236}">
                <a16:creationId xmlns:a16="http://schemas.microsoft.com/office/drawing/2014/main" id="{676903FF-5EDA-472B-B384-DE365AA53985}"/>
              </a:ext>
            </a:extLst>
          </p:cNvPr>
          <p:cNvSpPr/>
          <p:nvPr userDrawn="1"/>
        </p:nvSpPr>
        <p:spPr bwMode="auto">
          <a:xfrm>
            <a:off x="0" y="-1"/>
            <a:ext cx="2506934" cy="6858002"/>
          </a:xfrm>
          <a:custGeom>
            <a:avLst/>
            <a:gdLst/>
            <a:ahLst/>
            <a:cxnLst/>
            <a:rect l="l" t="t" r="r" b="b"/>
            <a:pathLst>
              <a:path w="2277752" h="4276339">
                <a:moveTo>
                  <a:pt x="0" y="0"/>
                </a:moveTo>
                <a:lnTo>
                  <a:pt x="2277752" y="4276339"/>
                </a:lnTo>
                <a:lnTo>
                  <a:pt x="0" y="4276339"/>
                </a:lnTo>
                <a:close/>
              </a:path>
            </a:pathLst>
          </a:custGeom>
          <a:solidFill>
            <a:schemeClr val="accent2">
              <a:alpha val="50196"/>
            </a:scheme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eaLnBrk="0" fontAlgn="base" hangingPunct="0">
              <a:spcBef>
                <a:spcPct val="0"/>
              </a:spcBef>
              <a:spcAft>
                <a:spcPct val="0"/>
              </a:spcAft>
            </a:pPr>
            <a:endParaRPr lang="en-US" sz="2000">
              <a:solidFill>
                <a:srgbClr val="004B8D"/>
              </a:solidFill>
              <a:latin typeface="Times" charset="0"/>
            </a:endParaRPr>
          </a:p>
        </p:txBody>
      </p:sp>
      <p:cxnSp>
        <p:nvCxnSpPr>
          <p:cNvPr id="11" name="Straight Connector 10">
            <a:extLst>
              <a:ext uri="{FF2B5EF4-FFF2-40B4-BE49-F238E27FC236}">
                <a16:creationId xmlns:a16="http://schemas.microsoft.com/office/drawing/2014/main" id="{555E28A0-57D4-47F0-A5CD-2AB0D7CA457B}"/>
              </a:ext>
            </a:extLst>
          </p:cNvPr>
          <p:cNvCxnSpPr/>
          <p:nvPr userDrawn="1"/>
        </p:nvCxnSpPr>
        <p:spPr>
          <a:xfrm flipH="1">
            <a:off x="4889500" y="3082298"/>
            <a:ext cx="7302501"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8">
            <a:extLst>
              <a:ext uri="{FF2B5EF4-FFF2-40B4-BE49-F238E27FC236}">
                <a16:creationId xmlns:a16="http://schemas.microsoft.com/office/drawing/2014/main" id="{99ABF521-D2E4-40DE-ADBB-9128F0897D8F}"/>
              </a:ext>
            </a:extLst>
          </p:cNvPr>
          <p:cNvSpPr/>
          <p:nvPr userDrawn="1"/>
        </p:nvSpPr>
        <p:spPr bwMode="auto">
          <a:xfrm flipV="1">
            <a:off x="1" y="-1"/>
            <a:ext cx="2506934" cy="6858000"/>
          </a:xfrm>
          <a:custGeom>
            <a:avLst/>
            <a:gdLst/>
            <a:ahLst/>
            <a:cxnLst/>
            <a:rect l="l" t="t" r="r" b="b"/>
            <a:pathLst>
              <a:path w="2277752" h="4276339">
                <a:moveTo>
                  <a:pt x="0" y="0"/>
                </a:moveTo>
                <a:lnTo>
                  <a:pt x="2277752" y="4276339"/>
                </a:lnTo>
                <a:lnTo>
                  <a:pt x="0" y="4276339"/>
                </a:lnTo>
                <a:close/>
              </a:path>
            </a:pathLst>
          </a:custGeom>
          <a:solidFill>
            <a:schemeClr val="accent2">
              <a:alpha val="50196"/>
            </a:scheme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eaLnBrk="0" fontAlgn="base" hangingPunct="0">
              <a:spcBef>
                <a:spcPct val="0"/>
              </a:spcBef>
              <a:spcAft>
                <a:spcPct val="0"/>
              </a:spcAft>
            </a:pPr>
            <a:endParaRPr lang="en-US" sz="2000">
              <a:solidFill>
                <a:srgbClr val="004B8D"/>
              </a:solidFill>
              <a:latin typeface="Times" charset="0"/>
            </a:endParaRPr>
          </a:p>
        </p:txBody>
      </p:sp>
    </p:spTree>
    <p:extLst>
      <p:ext uri="{BB962C8B-B14F-4D97-AF65-F5344CB8AC3E}">
        <p14:creationId xmlns:p14="http://schemas.microsoft.com/office/powerpoint/2010/main" val="5085755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hh title slide 3">
    <p:spTree>
      <p:nvGrpSpPr>
        <p:cNvPr id="1" name=""/>
        <p:cNvGrpSpPr/>
        <p:nvPr/>
      </p:nvGrpSpPr>
      <p:grpSpPr>
        <a:xfrm>
          <a:off x="0" y="0"/>
          <a:ext cx="0" cy="0"/>
          <a:chOff x="0" y="0"/>
          <a:chExt cx="0" cy="0"/>
        </a:xfrm>
      </p:grpSpPr>
      <p:sp>
        <p:nvSpPr>
          <p:cNvPr id="8" name="Rectangle 7"/>
          <p:cNvSpPr/>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5001949" y="941798"/>
            <a:ext cx="6770688" cy="2073670"/>
          </a:xfrm>
        </p:spPr>
        <p:txBody>
          <a:bodyPr lIns="91440"/>
          <a:lstStyle>
            <a:lvl1pPr>
              <a:defRPr b="1"/>
            </a:lvl1pPr>
          </a:lstStyle>
          <a:p>
            <a:r>
              <a:rPr lang="en-US"/>
              <a:t>Click to edit Master title style</a:t>
            </a:r>
          </a:p>
        </p:txBody>
      </p:sp>
      <p:sp>
        <p:nvSpPr>
          <p:cNvPr id="6" name="Rectangle 18"/>
          <p:cNvSpPr/>
          <p:nvPr/>
        </p:nvSpPr>
        <p:spPr bwMode="auto">
          <a:xfrm>
            <a:off x="0" y="2151386"/>
            <a:ext cx="2506934" cy="4706614"/>
          </a:xfrm>
          <a:custGeom>
            <a:avLst/>
            <a:gdLst/>
            <a:ahLst/>
            <a:cxnLst/>
            <a:rect l="l" t="t" r="r" b="b"/>
            <a:pathLst>
              <a:path w="2277752" h="4276339">
                <a:moveTo>
                  <a:pt x="0" y="0"/>
                </a:moveTo>
                <a:lnTo>
                  <a:pt x="2277752" y="4276339"/>
                </a:lnTo>
                <a:lnTo>
                  <a:pt x="0" y="4276339"/>
                </a:lnTo>
                <a:close/>
              </a:path>
            </a:pathLst>
          </a:custGeom>
          <a:solidFill>
            <a:schemeClr val="accent1"/>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eaLnBrk="0" fontAlgn="base" hangingPunct="0">
              <a:spcBef>
                <a:spcPct val="0"/>
              </a:spcBef>
              <a:spcAft>
                <a:spcPct val="0"/>
              </a:spcAft>
            </a:pPr>
            <a:endParaRPr lang="en-US" sz="2000">
              <a:solidFill>
                <a:srgbClr val="004B8D"/>
              </a:solidFill>
              <a:latin typeface="Times" charset="0"/>
            </a:endParaRPr>
          </a:p>
        </p:txBody>
      </p:sp>
      <p:cxnSp>
        <p:nvCxnSpPr>
          <p:cNvPr id="10" name="Straight Connector 9"/>
          <p:cNvCxnSpPr/>
          <p:nvPr/>
        </p:nvCxnSpPr>
        <p:spPr>
          <a:xfrm flipH="1">
            <a:off x="4889500" y="3082298"/>
            <a:ext cx="7302501"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2" hasCustomPrompt="1"/>
          </p:nvPr>
        </p:nvSpPr>
        <p:spPr>
          <a:xfrm>
            <a:off x="5001949" y="3140210"/>
            <a:ext cx="6770688" cy="2005431"/>
          </a:xfrm>
        </p:spPr>
        <p:txBody>
          <a:bodyPr/>
          <a:lstStyle>
            <a:lvl1pPr marL="0" indent="0">
              <a:buNone/>
              <a:defRPr>
                <a:solidFill>
                  <a:schemeClr val="tx2"/>
                </a:solidFill>
              </a:defRPr>
            </a:lvl1pPr>
          </a:lstStyle>
          <a:p>
            <a:pPr lvl="0"/>
            <a:r>
              <a:rPr lang="en-US"/>
              <a:t>Insert Subtitle Here</a:t>
            </a:r>
          </a:p>
        </p:txBody>
      </p:sp>
      <p:sp>
        <p:nvSpPr>
          <p:cNvPr id="7" name="Rectangle 6">
            <a:extLst>
              <a:ext uri="{FF2B5EF4-FFF2-40B4-BE49-F238E27FC236}">
                <a16:creationId xmlns:a16="http://schemas.microsoft.com/office/drawing/2014/main" id="{DB2DFECE-9005-45D2-8FBC-F1870CE950F8}"/>
              </a:ext>
            </a:extLst>
          </p:cNvPr>
          <p:cNvSpPr/>
          <p:nvPr userDrawn="1"/>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 name="Rectangle 18">
            <a:extLst>
              <a:ext uri="{FF2B5EF4-FFF2-40B4-BE49-F238E27FC236}">
                <a16:creationId xmlns:a16="http://schemas.microsoft.com/office/drawing/2014/main" id="{676903FF-5EDA-472B-B384-DE365AA53985}"/>
              </a:ext>
            </a:extLst>
          </p:cNvPr>
          <p:cNvSpPr/>
          <p:nvPr userDrawn="1"/>
        </p:nvSpPr>
        <p:spPr bwMode="auto">
          <a:xfrm>
            <a:off x="0" y="-1"/>
            <a:ext cx="2506934" cy="6858002"/>
          </a:xfrm>
          <a:custGeom>
            <a:avLst/>
            <a:gdLst/>
            <a:ahLst/>
            <a:cxnLst/>
            <a:rect l="l" t="t" r="r" b="b"/>
            <a:pathLst>
              <a:path w="2277752" h="4276339">
                <a:moveTo>
                  <a:pt x="0" y="0"/>
                </a:moveTo>
                <a:lnTo>
                  <a:pt x="2277752" y="4276339"/>
                </a:lnTo>
                <a:lnTo>
                  <a:pt x="0" y="4276339"/>
                </a:lnTo>
                <a:close/>
              </a:path>
            </a:pathLst>
          </a:custGeom>
          <a:solidFill>
            <a:schemeClr val="accent5">
              <a:alpha val="50196"/>
            </a:scheme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eaLnBrk="0" fontAlgn="base" hangingPunct="0">
              <a:spcBef>
                <a:spcPct val="0"/>
              </a:spcBef>
              <a:spcAft>
                <a:spcPct val="0"/>
              </a:spcAft>
            </a:pPr>
            <a:endParaRPr lang="en-US" sz="2000">
              <a:solidFill>
                <a:srgbClr val="004B8D"/>
              </a:solidFill>
              <a:latin typeface="Times" charset="0"/>
            </a:endParaRPr>
          </a:p>
        </p:txBody>
      </p:sp>
      <p:cxnSp>
        <p:nvCxnSpPr>
          <p:cNvPr id="11" name="Straight Connector 10">
            <a:extLst>
              <a:ext uri="{FF2B5EF4-FFF2-40B4-BE49-F238E27FC236}">
                <a16:creationId xmlns:a16="http://schemas.microsoft.com/office/drawing/2014/main" id="{555E28A0-57D4-47F0-A5CD-2AB0D7CA457B}"/>
              </a:ext>
            </a:extLst>
          </p:cNvPr>
          <p:cNvCxnSpPr/>
          <p:nvPr userDrawn="1"/>
        </p:nvCxnSpPr>
        <p:spPr>
          <a:xfrm flipH="1">
            <a:off x="4889500" y="3082298"/>
            <a:ext cx="7302501"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8">
            <a:extLst>
              <a:ext uri="{FF2B5EF4-FFF2-40B4-BE49-F238E27FC236}">
                <a16:creationId xmlns:a16="http://schemas.microsoft.com/office/drawing/2014/main" id="{99ABF521-D2E4-40DE-ADBB-9128F0897D8F}"/>
              </a:ext>
            </a:extLst>
          </p:cNvPr>
          <p:cNvSpPr/>
          <p:nvPr userDrawn="1"/>
        </p:nvSpPr>
        <p:spPr bwMode="auto">
          <a:xfrm flipV="1">
            <a:off x="1" y="-1"/>
            <a:ext cx="2506934" cy="6858000"/>
          </a:xfrm>
          <a:custGeom>
            <a:avLst/>
            <a:gdLst/>
            <a:ahLst/>
            <a:cxnLst/>
            <a:rect l="l" t="t" r="r" b="b"/>
            <a:pathLst>
              <a:path w="2277752" h="4276339">
                <a:moveTo>
                  <a:pt x="0" y="0"/>
                </a:moveTo>
                <a:lnTo>
                  <a:pt x="2277752" y="4276339"/>
                </a:lnTo>
                <a:lnTo>
                  <a:pt x="0" y="4276339"/>
                </a:lnTo>
                <a:close/>
              </a:path>
            </a:pathLst>
          </a:custGeom>
          <a:solidFill>
            <a:schemeClr val="accent5">
              <a:alpha val="50196"/>
            </a:scheme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eaLnBrk="0" fontAlgn="base" hangingPunct="0">
              <a:spcBef>
                <a:spcPct val="0"/>
              </a:spcBef>
              <a:spcAft>
                <a:spcPct val="0"/>
              </a:spcAft>
            </a:pPr>
            <a:endParaRPr lang="en-US" sz="2000">
              <a:solidFill>
                <a:srgbClr val="004B8D"/>
              </a:solidFill>
              <a:latin typeface="Times" charset="0"/>
            </a:endParaRPr>
          </a:p>
        </p:txBody>
      </p:sp>
    </p:spTree>
    <p:extLst>
      <p:ext uri="{BB962C8B-B14F-4D97-AF65-F5344CB8AC3E}">
        <p14:creationId xmlns:p14="http://schemas.microsoft.com/office/powerpoint/2010/main" val="31153456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9" name="Rectangle 8"/>
          <p:cNvSpPr/>
          <p:nvPr/>
        </p:nvSpPr>
        <p:spPr>
          <a:xfrm>
            <a:off x="0" y="1"/>
            <a:ext cx="12192000" cy="57679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10" name="Straight Connector 9"/>
          <p:cNvCxnSpPr/>
          <p:nvPr/>
        </p:nvCxnSpPr>
        <p:spPr>
          <a:xfrm flipH="1">
            <a:off x="7122584" y="3082298"/>
            <a:ext cx="506941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122583" y="1275184"/>
            <a:ext cx="4650052" cy="1709079"/>
          </a:xfrm>
        </p:spPr>
        <p:txBody>
          <a:bodyPr lIns="91440">
            <a:normAutofit/>
          </a:bodyPr>
          <a:lstStyle>
            <a:lvl1pPr>
              <a:defRPr sz="3333">
                <a:solidFill>
                  <a:schemeClr val="bg1"/>
                </a:solidFill>
              </a:defRPr>
            </a:lvl1pPr>
          </a:lstStyle>
          <a:p>
            <a:r>
              <a:rPr lang="en-US"/>
              <a:t>Click to edit Master title style</a:t>
            </a:r>
          </a:p>
        </p:txBody>
      </p:sp>
      <p:sp>
        <p:nvSpPr>
          <p:cNvPr id="5" name="Rectangle 4">
            <a:extLst>
              <a:ext uri="{FF2B5EF4-FFF2-40B4-BE49-F238E27FC236}">
                <a16:creationId xmlns:a16="http://schemas.microsoft.com/office/drawing/2014/main" id="{90104F4F-D4D7-4487-A495-408983937148}"/>
              </a:ext>
            </a:extLst>
          </p:cNvPr>
          <p:cNvSpPr/>
          <p:nvPr userDrawn="1"/>
        </p:nvSpPr>
        <p:spPr>
          <a:xfrm>
            <a:off x="0" y="1"/>
            <a:ext cx="12192000" cy="57679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6" name="Straight Connector 5">
            <a:extLst>
              <a:ext uri="{FF2B5EF4-FFF2-40B4-BE49-F238E27FC236}">
                <a16:creationId xmlns:a16="http://schemas.microsoft.com/office/drawing/2014/main" id="{DB7E7E11-E13F-4EFC-98EA-567750F51D7B}"/>
              </a:ext>
            </a:extLst>
          </p:cNvPr>
          <p:cNvCxnSpPr/>
          <p:nvPr userDrawn="1"/>
        </p:nvCxnSpPr>
        <p:spPr>
          <a:xfrm flipH="1">
            <a:off x="7122584" y="3082298"/>
            <a:ext cx="506941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43404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Title slide 3">
    <p:spTree>
      <p:nvGrpSpPr>
        <p:cNvPr id="1" name=""/>
        <p:cNvGrpSpPr/>
        <p:nvPr/>
      </p:nvGrpSpPr>
      <p:grpSpPr>
        <a:xfrm>
          <a:off x="0" y="0"/>
          <a:ext cx="0" cy="0"/>
          <a:chOff x="0" y="0"/>
          <a:chExt cx="0" cy="0"/>
        </a:xfrm>
      </p:grpSpPr>
      <p:sp>
        <p:nvSpPr>
          <p:cNvPr id="9" name="Rectangle 8"/>
          <p:cNvSpPr/>
          <p:nvPr/>
        </p:nvSpPr>
        <p:spPr>
          <a:xfrm>
            <a:off x="1859640" y="1275184"/>
            <a:ext cx="10332359" cy="449273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10" name="Straight Connector 9"/>
          <p:cNvCxnSpPr/>
          <p:nvPr/>
        </p:nvCxnSpPr>
        <p:spPr>
          <a:xfrm flipH="1">
            <a:off x="7122584" y="3082298"/>
            <a:ext cx="506941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122583" y="1275184"/>
            <a:ext cx="4650052" cy="1709079"/>
          </a:xfrm>
        </p:spPr>
        <p:txBody>
          <a:bodyPr lIns="91440">
            <a:normAutofit/>
          </a:bodyPr>
          <a:lstStyle>
            <a:lvl1pPr>
              <a:defRPr sz="3333">
                <a:solidFill>
                  <a:schemeClr val="bg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DB7E7E11-E13F-4EFC-98EA-567750F51D7B}"/>
              </a:ext>
            </a:extLst>
          </p:cNvPr>
          <p:cNvCxnSpPr/>
          <p:nvPr userDrawn="1"/>
        </p:nvCxnSpPr>
        <p:spPr>
          <a:xfrm flipH="1">
            <a:off x="7122584" y="3082298"/>
            <a:ext cx="506941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18">
            <a:extLst>
              <a:ext uri="{FF2B5EF4-FFF2-40B4-BE49-F238E27FC236}">
                <a16:creationId xmlns:a16="http://schemas.microsoft.com/office/drawing/2014/main" id="{ED2B28A5-CEAF-231C-46A5-9478A87E5D53}"/>
              </a:ext>
            </a:extLst>
          </p:cNvPr>
          <p:cNvSpPr/>
          <p:nvPr userDrawn="1"/>
        </p:nvSpPr>
        <p:spPr bwMode="auto">
          <a:xfrm rot="16200000" flipV="1">
            <a:off x="6020996" y="-147425"/>
            <a:ext cx="150000" cy="12192001"/>
          </a:xfrm>
          <a:prstGeom prst="rect">
            <a:avLst/>
          </a:prstGeom>
          <a:solidFill>
            <a:srgbClr val="743E8C"/>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eaLnBrk="0" fontAlgn="base" hangingPunct="0">
              <a:spcBef>
                <a:spcPct val="0"/>
              </a:spcBef>
              <a:spcAft>
                <a:spcPct val="0"/>
              </a:spcAft>
            </a:pPr>
            <a:endParaRPr lang="en-US" sz="2000">
              <a:solidFill>
                <a:srgbClr val="004B8D"/>
              </a:solidFill>
              <a:latin typeface="Times" charset="0"/>
            </a:endParaRPr>
          </a:p>
        </p:txBody>
      </p:sp>
      <p:sp>
        <p:nvSpPr>
          <p:cNvPr id="4" name="Rectangle 18">
            <a:extLst>
              <a:ext uri="{FF2B5EF4-FFF2-40B4-BE49-F238E27FC236}">
                <a16:creationId xmlns:a16="http://schemas.microsoft.com/office/drawing/2014/main" id="{E220CC4E-998D-A15F-AA50-69A1F187A337}"/>
              </a:ext>
            </a:extLst>
          </p:cNvPr>
          <p:cNvSpPr/>
          <p:nvPr userDrawn="1"/>
        </p:nvSpPr>
        <p:spPr bwMode="auto">
          <a:xfrm rot="16200000" flipV="1">
            <a:off x="6020995" y="-292106"/>
            <a:ext cx="150000" cy="12192001"/>
          </a:xfrm>
          <a:prstGeom prst="rect">
            <a:avLst/>
          </a:prstGeom>
          <a:solidFill>
            <a:schemeClr val="bg2"/>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eaLnBrk="0" fontAlgn="base" hangingPunct="0">
              <a:spcBef>
                <a:spcPct val="0"/>
              </a:spcBef>
              <a:spcAft>
                <a:spcPct val="0"/>
              </a:spcAft>
            </a:pPr>
            <a:endParaRPr lang="en-US" sz="2000">
              <a:solidFill>
                <a:srgbClr val="004B8D"/>
              </a:solidFill>
              <a:latin typeface="Times" charset="0"/>
            </a:endParaRPr>
          </a:p>
        </p:txBody>
      </p:sp>
    </p:spTree>
    <p:extLst>
      <p:ext uri="{BB962C8B-B14F-4D97-AF65-F5344CB8AC3E}">
        <p14:creationId xmlns:p14="http://schemas.microsoft.com/office/powerpoint/2010/main" val="23708435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slide 4">
    <p:spTree>
      <p:nvGrpSpPr>
        <p:cNvPr id="1" name=""/>
        <p:cNvGrpSpPr/>
        <p:nvPr/>
      </p:nvGrpSpPr>
      <p:grpSpPr>
        <a:xfrm>
          <a:off x="0" y="0"/>
          <a:ext cx="0" cy="0"/>
          <a:chOff x="0" y="0"/>
          <a:chExt cx="0" cy="0"/>
        </a:xfrm>
      </p:grpSpPr>
      <p:sp>
        <p:nvSpPr>
          <p:cNvPr id="6" name="Rectangle 5"/>
          <p:cNvSpPr/>
          <p:nvPr/>
        </p:nvSpPr>
        <p:spPr>
          <a:xfrm>
            <a:off x="0" y="1"/>
            <a:ext cx="12192000" cy="57679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7" name="Straight Connector 6"/>
          <p:cNvCxnSpPr/>
          <p:nvPr/>
        </p:nvCxnSpPr>
        <p:spPr>
          <a:xfrm flipH="1">
            <a:off x="7122584" y="3082298"/>
            <a:ext cx="506941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7122583" y="1275184"/>
            <a:ext cx="4650052" cy="1709079"/>
          </a:xfrm>
        </p:spPr>
        <p:txBody>
          <a:bodyPr lIns="91440">
            <a:normAutofit/>
          </a:bodyPr>
          <a:lstStyle>
            <a:lvl1pPr>
              <a:defRPr sz="3333">
                <a:solidFill>
                  <a:schemeClr val="bg1"/>
                </a:solidFill>
              </a:defRPr>
            </a:lvl1pPr>
          </a:lstStyle>
          <a:p>
            <a:r>
              <a:rPr lang="en-US"/>
              <a:t>Click to edit Master title style</a:t>
            </a:r>
          </a:p>
        </p:txBody>
      </p:sp>
      <p:sp>
        <p:nvSpPr>
          <p:cNvPr id="5" name="Rectangle 4">
            <a:extLst>
              <a:ext uri="{FF2B5EF4-FFF2-40B4-BE49-F238E27FC236}">
                <a16:creationId xmlns:a16="http://schemas.microsoft.com/office/drawing/2014/main" id="{C83B4FB0-9309-4879-84CF-6824A1C8D832}"/>
              </a:ext>
            </a:extLst>
          </p:cNvPr>
          <p:cNvSpPr/>
          <p:nvPr userDrawn="1"/>
        </p:nvSpPr>
        <p:spPr>
          <a:xfrm>
            <a:off x="0" y="1"/>
            <a:ext cx="12192000" cy="57679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9" name="Straight Connector 8">
            <a:extLst>
              <a:ext uri="{FF2B5EF4-FFF2-40B4-BE49-F238E27FC236}">
                <a16:creationId xmlns:a16="http://schemas.microsoft.com/office/drawing/2014/main" id="{B4C8ED51-796D-48B5-BFFB-3AB091E04EFF}"/>
              </a:ext>
            </a:extLst>
          </p:cNvPr>
          <p:cNvCxnSpPr/>
          <p:nvPr userDrawn="1"/>
        </p:nvCxnSpPr>
        <p:spPr>
          <a:xfrm flipH="1">
            <a:off x="7122584" y="3082298"/>
            <a:ext cx="506941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41743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lide 5">
    <p:spTree>
      <p:nvGrpSpPr>
        <p:cNvPr id="1" name=""/>
        <p:cNvGrpSpPr/>
        <p:nvPr/>
      </p:nvGrpSpPr>
      <p:grpSpPr>
        <a:xfrm>
          <a:off x="0" y="0"/>
          <a:ext cx="0" cy="0"/>
          <a:chOff x="0" y="0"/>
          <a:chExt cx="0" cy="0"/>
        </a:xfrm>
      </p:grpSpPr>
      <p:sp>
        <p:nvSpPr>
          <p:cNvPr id="6" name="Rectangle 5"/>
          <p:cNvSpPr/>
          <p:nvPr/>
        </p:nvSpPr>
        <p:spPr>
          <a:xfrm>
            <a:off x="0" y="1"/>
            <a:ext cx="12192000" cy="57679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7" name="Straight Connector 6"/>
          <p:cNvCxnSpPr/>
          <p:nvPr/>
        </p:nvCxnSpPr>
        <p:spPr>
          <a:xfrm flipH="1">
            <a:off x="7122584" y="3082298"/>
            <a:ext cx="506941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7122583" y="1275184"/>
            <a:ext cx="4650052" cy="1709079"/>
          </a:xfrm>
        </p:spPr>
        <p:txBody>
          <a:bodyPr lIns="91440">
            <a:normAutofit/>
          </a:bodyPr>
          <a:lstStyle>
            <a:lvl1pPr>
              <a:defRPr sz="3333">
                <a:solidFill>
                  <a:schemeClr val="bg1"/>
                </a:solidFill>
              </a:defRPr>
            </a:lvl1pPr>
          </a:lstStyle>
          <a:p>
            <a:r>
              <a:rPr lang="en-US"/>
              <a:t>Click to edit Master title style</a:t>
            </a:r>
          </a:p>
        </p:txBody>
      </p:sp>
      <p:sp>
        <p:nvSpPr>
          <p:cNvPr id="5" name="Rectangle 4">
            <a:extLst>
              <a:ext uri="{FF2B5EF4-FFF2-40B4-BE49-F238E27FC236}">
                <a16:creationId xmlns:a16="http://schemas.microsoft.com/office/drawing/2014/main" id="{11DDAD40-F157-4756-8F38-F673F83E1C23}"/>
              </a:ext>
            </a:extLst>
          </p:cNvPr>
          <p:cNvSpPr/>
          <p:nvPr userDrawn="1"/>
        </p:nvSpPr>
        <p:spPr>
          <a:xfrm>
            <a:off x="0" y="1"/>
            <a:ext cx="12192000" cy="57679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9" name="Straight Connector 8">
            <a:extLst>
              <a:ext uri="{FF2B5EF4-FFF2-40B4-BE49-F238E27FC236}">
                <a16:creationId xmlns:a16="http://schemas.microsoft.com/office/drawing/2014/main" id="{A10C71A5-699F-4E8E-A9E6-AAF8F3A4FBFF}"/>
              </a:ext>
            </a:extLst>
          </p:cNvPr>
          <p:cNvCxnSpPr/>
          <p:nvPr userDrawn="1"/>
        </p:nvCxnSpPr>
        <p:spPr>
          <a:xfrm flipH="1">
            <a:off x="7122584" y="3082298"/>
            <a:ext cx="506941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7736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BDF68E2-58F2-4D09-BE8B-E3BD06533059}" type="datetimeFigureOut">
              <a:rPr lang="en-US" smtClean="0"/>
              <a:t>10/8/2025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HH Theme Colo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Theme Colors</a:t>
            </a:r>
          </a:p>
        </p:txBody>
      </p:sp>
      <p:sp>
        <p:nvSpPr>
          <p:cNvPr id="3" name="Slide Number Placeholder 2"/>
          <p:cNvSpPr>
            <a:spLocks noGrp="1"/>
          </p:cNvSpPr>
          <p:nvPr>
            <p:ph type="sldNum" sz="quarter" idx="10"/>
          </p:nvPr>
        </p:nvSpPr>
        <p:spPr>
          <a:xfrm>
            <a:off x="10992255" y="6443827"/>
            <a:ext cx="486633" cy="267208"/>
          </a:xfrm>
        </p:spPr>
        <p:txBody>
          <a:bodyPr/>
          <a:lstStyle/>
          <a:p>
            <a:fld id="{B3618E82-2635-4133-8350-4252D6B2AEF7}" type="slidenum">
              <a:rPr lang="en-US" smtClean="0"/>
              <a:pPr/>
              <a:t>‹#›</a:t>
            </a:fld>
            <a:endParaRPr lang="en-US"/>
          </a:p>
        </p:txBody>
      </p:sp>
      <p:graphicFrame>
        <p:nvGraphicFramePr>
          <p:cNvPr id="4" name="Table 4">
            <a:extLst>
              <a:ext uri="{FF2B5EF4-FFF2-40B4-BE49-F238E27FC236}">
                <a16:creationId xmlns:a16="http://schemas.microsoft.com/office/drawing/2014/main" id="{AB1A37EC-B31F-43D8-9B45-ED97857F9E49}"/>
              </a:ext>
            </a:extLst>
          </p:cNvPr>
          <p:cNvGraphicFramePr>
            <a:graphicFrameLocks noGrp="1"/>
          </p:cNvGraphicFramePr>
          <p:nvPr userDrawn="1">
            <p:extLst>
              <p:ext uri="{D42A27DB-BD31-4B8C-83A1-F6EECF244321}">
                <p14:modId xmlns:p14="http://schemas.microsoft.com/office/powerpoint/2010/main" val="720886562"/>
              </p:ext>
            </p:extLst>
          </p:nvPr>
        </p:nvGraphicFramePr>
        <p:xfrm>
          <a:off x="553046" y="1621877"/>
          <a:ext cx="4064000" cy="44450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221770219"/>
                    </a:ext>
                  </a:extLst>
                </a:gridCol>
              </a:tblGrid>
              <a:tr h="383170">
                <a:tc>
                  <a:txBody>
                    <a:bodyPr/>
                    <a:lstStyle/>
                    <a:p>
                      <a:pPr algn="ctr"/>
                      <a:r>
                        <a:rPr lang="en-GB" sz="2000" b="0">
                          <a:solidFill>
                            <a:schemeClr val="bg1"/>
                          </a:solidFill>
                        </a:rPr>
                        <a:t>116, 62,140</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683804150"/>
                  </a:ext>
                </a:extLst>
              </a:tr>
              <a:tr h="383170">
                <a:tc>
                  <a:txBody>
                    <a:bodyPr/>
                    <a:lstStyle/>
                    <a:p>
                      <a:pPr algn="ctr"/>
                      <a:r>
                        <a:rPr lang="en-GB" sz="2000" b="0">
                          <a:solidFill>
                            <a:schemeClr val="bg1"/>
                          </a:solidFill>
                        </a:rPr>
                        <a:t>0, 128 128</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3533939984"/>
                  </a:ext>
                </a:extLst>
              </a:tr>
              <a:tr h="383170">
                <a:tc>
                  <a:txBody>
                    <a:bodyPr/>
                    <a:lstStyle/>
                    <a:p>
                      <a:pPr algn="ctr"/>
                      <a:r>
                        <a:rPr lang="en-GB" sz="2000" b="0">
                          <a:solidFill>
                            <a:schemeClr val="bg1"/>
                          </a:solidFill>
                        </a:rPr>
                        <a:t>204, 153, 255</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2391680903"/>
                  </a:ext>
                </a:extLst>
              </a:tr>
              <a:tr h="383170">
                <a:tc>
                  <a:txBody>
                    <a:bodyPr/>
                    <a:lstStyle/>
                    <a:p>
                      <a:pPr algn="ctr"/>
                      <a:r>
                        <a:rPr lang="en-GB" sz="2000" b="0">
                          <a:solidFill>
                            <a:schemeClr val="bg1"/>
                          </a:solidFill>
                        </a:rPr>
                        <a:t>255, 153, 51</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140406217"/>
                  </a:ext>
                </a:extLst>
              </a:tr>
              <a:tr h="383170">
                <a:tc>
                  <a:txBody>
                    <a:bodyPr/>
                    <a:lstStyle/>
                    <a:p>
                      <a:pPr algn="ctr"/>
                      <a:r>
                        <a:rPr lang="en-GB" sz="2000" b="0">
                          <a:solidFill>
                            <a:schemeClr val="bg1"/>
                          </a:solidFill>
                        </a:rPr>
                        <a:t>0, 102, 204</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4082234547"/>
                  </a:ext>
                </a:extLst>
              </a:tr>
              <a:tr h="383170">
                <a:tc>
                  <a:txBody>
                    <a:bodyPr/>
                    <a:lstStyle/>
                    <a:p>
                      <a:pPr algn="ctr"/>
                      <a:r>
                        <a:rPr lang="en-GB" sz="2000" b="0">
                          <a:solidFill>
                            <a:schemeClr val="bg1"/>
                          </a:solidFill>
                        </a:rPr>
                        <a:t>139, 141, 141</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998060344"/>
                  </a:ext>
                </a:extLst>
              </a:tr>
              <a:tr h="383170">
                <a:tc>
                  <a:txBody>
                    <a:bodyPr/>
                    <a:lstStyle/>
                    <a:p>
                      <a:pPr algn="ctr"/>
                      <a:r>
                        <a:rPr lang="en-GB" sz="2000" b="0">
                          <a:solidFill>
                            <a:schemeClr val="bg1"/>
                          </a:solidFill>
                        </a:rPr>
                        <a:t>235, 214, 255</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D6FF"/>
                    </a:solidFill>
                  </a:tcPr>
                </a:tc>
                <a:extLst>
                  <a:ext uri="{0D108BD9-81ED-4DB2-BD59-A6C34878D82A}">
                    <a16:rowId xmlns:a16="http://schemas.microsoft.com/office/drawing/2014/main" val="4246017034"/>
                  </a:ext>
                </a:extLst>
              </a:tr>
              <a:tr h="383170">
                <a:tc>
                  <a:txBody>
                    <a:bodyPr/>
                    <a:lstStyle/>
                    <a:p>
                      <a:pPr algn="ctr"/>
                      <a:r>
                        <a:rPr lang="en-GB" sz="2000" b="0">
                          <a:solidFill>
                            <a:schemeClr val="bg1"/>
                          </a:solidFill>
                        </a:rPr>
                        <a:t>63, 64, 64</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595249102"/>
                  </a:ext>
                </a:extLst>
              </a:tr>
              <a:tr h="383170">
                <a:tc>
                  <a:txBody>
                    <a:bodyPr/>
                    <a:lstStyle/>
                    <a:p>
                      <a:pPr algn="ctr"/>
                      <a:r>
                        <a:rPr lang="en-GB" sz="2000" b="0">
                          <a:solidFill>
                            <a:schemeClr val="bg1"/>
                          </a:solidFill>
                        </a:rPr>
                        <a:t>0, 170, 126</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A7E"/>
                    </a:solidFill>
                  </a:tcPr>
                </a:tc>
                <a:extLst>
                  <a:ext uri="{0D108BD9-81ED-4DB2-BD59-A6C34878D82A}">
                    <a16:rowId xmlns:a16="http://schemas.microsoft.com/office/drawing/2014/main" val="1382863784"/>
                  </a:ext>
                </a:extLst>
              </a:tr>
              <a:tr h="383170">
                <a:tc>
                  <a:txBody>
                    <a:bodyPr/>
                    <a:lstStyle/>
                    <a:p>
                      <a:pPr algn="ctr"/>
                      <a:r>
                        <a:rPr lang="en-GB" sz="2000" b="0">
                          <a:solidFill>
                            <a:schemeClr val="bg1"/>
                          </a:solidFill>
                        </a:rPr>
                        <a:t>209, 192, 217</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C0D9"/>
                    </a:solidFill>
                  </a:tcPr>
                </a:tc>
                <a:extLst>
                  <a:ext uri="{0D108BD9-81ED-4DB2-BD59-A6C34878D82A}">
                    <a16:rowId xmlns:a16="http://schemas.microsoft.com/office/drawing/2014/main" val="3044784028"/>
                  </a:ext>
                </a:extLst>
              </a:tr>
            </a:tbl>
          </a:graphicData>
        </a:graphic>
      </p:graphicFrame>
    </p:spTree>
    <p:extLst>
      <p:ext uri="{BB962C8B-B14F-4D97-AF65-F5344CB8AC3E}">
        <p14:creationId xmlns:p14="http://schemas.microsoft.com/office/powerpoint/2010/main" val="19345886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Timeline</a:t>
            </a:r>
          </a:p>
        </p:txBody>
      </p:sp>
      <p:sp>
        <p:nvSpPr>
          <p:cNvPr id="3" name="Slide Number Placeholder 2"/>
          <p:cNvSpPr>
            <a:spLocks noGrp="1"/>
          </p:cNvSpPr>
          <p:nvPr>
            <p:ph type="sldNum" sz="quarter" idx="10"/>
          </p:nvPr>
        </p:nvSpPr>
        <p:spPr/>
        <p:txBody>
          <a:bodyPr/>
          <a:lstStyle/>
          <a:p>
            <a:fld id="{B3618E82-2635-4133-8350-4252D6B2AEF7}" type="slidenum">
              <a:rPr lang="en-US" smtClean="0"/>
              <a:pPr/>
              <a:t>‹#›</a:t>
            </a:fld>
            <a:endParaRPr lang="en-US"/>
          </a:p>
        </p:txBody>
      </p:sp>
      <p:graphicFrame>
        <p:nvGraphicFramePr>
          <p:cNvPr id="5" name="Content Placeholder 4"/>
          <p:cNvGraphicFramePr>
            <a:graphicFrameLocks/>
          </p:cNvGraphicFramePr>
          <p:nvPr>
            <p:extLst>
              <p:ext uri="{D42A27DB-BD31-4B8C-83A1-F6EECF244321}">
                <p14:modId xmlns:p14="http://schemas.microsoft.com/office/powerpoint/2010/main" val="685061873"/>
              </p:ext>
            </p:extLst>
          </p:nvPr>
        </p:nvGraphicFramePr>
        <p:xfrm>
          <a:off x="419364" y="2224156"/>
          <a:ext cx="11353270" cy="3263354"/>
        </p:xfrm>
        <a:graphic>
          <a:graphicData uri="http://schemas.openxmlformats.org/drawingml/2006/table">
            <a:tbl>
              <a:tblPr firstRow="1" bandRow="1">
                <a:tableStyleId>{5C22544A-7EE6-4342-B048-85BDC9FD1C3A}</a:tableStyleId>
              </a:tblPr>
              <a:tblGrid>
                <a:gridCol w="2838318">
                  <a:extLst>
                    <a:ext uri="{9D8B030D-6E8A-4147-A177-3AD203B41FA5}">
                      <a16:colId xmlns:a16="http://schemas.microsoft.com/office/drawing/2014/main" val="20000"/>
                    </a:ext>
                  </a:extLst>
                </a:gridCol>
                <a:gridCol w="2838318">
                  <a:extLst>
                    <a:ext uri="{9D8B030D-6E8A-4147-A177-3AD203B41FA5}">
                      <a16:colId xmlns:a16="http://schemas.microsoft.com/office/drawing/2014/main" val="20001"/>
                    </a:ext>
                  </a:extLst>
                </a:gridCol>
                <a:gridCol w="2838318">
                  <a:extLst>
                    <a:ext uri="{9D8B030D-6E8A-4147-A177-3AD203B41FA5}">
                      <a16:colId xmlns:a16="http://schemas.microsoft.com/office/drawing/2014/main" val="20002"/>
                    </a:ext>
                  </a:extLst>
                </a:gridCol>
                <a:gridCol w="2838318">
                  <a:extLst>
                    <a:ext uri="{9D8B030D-6E8A-4147-A177-3AD203B41FA5}">
                      <a16:colId xmlns:a16="http://schemas.microsoft.com/office/drawing/2014/main" val="20003"/>
                    </a:ext>
                  </a:extLst>
                </a:gridCol>
              </a:tblGrid>
              <a:tr h="1416767">
                <a:tc>
                  <a:txBody>
                    <a:bodyPr/>
                    <a:lstStyle/>
                    <a:p>
                      <a:r>
                        <a:rPr lang="en-US" sz="1700" b="0">
                          <a:solidFill>
                            <a:schemeClr val="tx1"/>
                          </a:solidFill>
                        </a:rPr>
                        <a:t>Lorem ipsum dolor sit amet, labitur qualisque mea ad.</a:t>
                      </a:r>
                      <a:r>
                        <a:rPr lang="en-US" sz="1700" b="0" baseline="0">
                          <a:solidFill>
                            <a:schemeClr val="tx1"/>
                          </a:solidFill>
                        </a:rPr>
                        <a:t> </a:t>
                      </a:r>
                      <a:endParaRPr lang="en-US" sz="1700" b="0">
                        <a:solidFill>
                          <a:schemeClr val="tx1"/>
                        </a:solidFill>
                      </a:endParaRPr>
                    </a:p>
                  </a:txBody>
                  <a:tcPr marL="114300" marR="114300" marT="38100" marB="381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l" defTabSz="1463040" rtl="0" eaLnBrk="1" latinLnBrk="0" hangingPunct="1"/>
                      <a:r>
                        <a:rPr lang="en-US" sz="1700" b="0" kern="1200">
                          <a:solidFill>
                            <a:schemeClr val="tx1"/>
                          </a:solidFill>
                          <a:latin typeface="+mn-lt"/>
                          <a:ea typeface="+mn-ea"/>
                          <a:cs typeface="+mn-cs"/>
                        </a:rPr>
                        <a:t>Nominavi comprehnsa in mea, persius amet corpora concludatuque eos ad. </a:t>
                      </a:r>
                    </a:p>
                  </a:txBody>
                  <a:tcPr marL="114300" marR="114300" marT="38100" marB="381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l" defTabSz="1463040" rtl="0" eaLnBrk="1" fontAlgn="auto" latinLnBrk="0" hangingPunct="1">
                        <a:lnSpc>
                          <a:spcPct val="100000"/>
                        </a:lnSpc>
                        <a:spcBef>
                          <a:spcPts val="0"/>
                        </a:spcBef>
                        <a:spcAft>
                          <a:spcPts val="0"/>
                        </a:spcAft>
                        <a:buClrTx/>
                        <a:buSzTx/>
                        <a:buFontTx/>
                        <a:buNone/>
                        <a:tabLst/>
                        <a:defRPr/>
                      </a:pPr>
                      <a:r>
                        <a:rPr lang="en-US" sz="1700" b="0" kern="1200">
                          <a:solidFill>
                            <a:schemeClr val="tx1"/>
                          </a:solidFill>
                          <a:latin typeface="+mn-lt"/>
                          <a:ea typeface="+mn-ea"/>
                          <a:cs typeface="+mn-cs"/>
                        </a:rPr>
                        <a:t>Lorem ipsum dolor sit amet, labitur qualisque mea ad. </a:t>
                      </a:r>
                    </a:p>
                  </a:txBody>
                  <a:tcPr marL="114300" marR="114300" marT="38100" marB="381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l" defTabSz="1463040" rtl="0" eaLnBrk="1" fontAlgn="auto" latinLnBrk="0" hangingPunct="1">
                        <a:lnSpc>
                          <a:spcPct val="100000"/>
                        </a:lnSpc>
                        <a:spcBef>
                          <a:spcPts val="0"/>
                        </a:spcBef>
                        <a:spcAft>
                          <a:spcPts val="0"/>
                        </a:spcAft>
                        <a:buClrTx/>
                        <a:buSzTx/>
                        <a:buFontTx/>
                        <a:buNone/>
                        <a:tabLst/>
                        <a:defRPr/>
                      </a:pPr>
                      <a:r>
                        <a:rPr lang="en-US" sz="1700" b="0" kern="1200">
                          <a:solidFill>
                            <a:schemeClr val="tx1"/>
                          </a:solidFill>
                          <a:latin typeface="+mn-lt"/>
                          <a:ea typeface="+mn-ea"/>
                          <a:cs typeface="+mn-cs"/>
                        </a:rPr>
                        <a:t>Nominavi comprehnsa in mea, persius amet corpora concludatuque eos ad. </a:t>
                      </a:r>
                    </a:p>
                  </a:txBody>
                  <a:tcPr marL="114300" marR="114300" marT="38100" marB="381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31800">
                <a:tc>
                  <a:txBody>
                    <a:bodyPr/>
                    <a:lstStyle/>
                    <a:p>
                      <a:pPr algn="ctr"/>
                      <a:r>
                        <a:rPr lang="en-US" sz="2300" b="1">
                          <a:solidFill>
                            <a:schemeClr val="bg1"/>
                          </a:solidFill>
                        </a:rPr>
                        <a:t>2014</a:t>
                      </a:r>
                    </a:p>
                  </a:txBody>
                  <a:tcPr marL="76200" marR="76200" marT="38100" marB="381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lang="en-US" sz="2300" b="1">
                          <a:solidFill>
                            <a:schemeClr val="bg1"/>
                          </a:solidFill>
                        </a:rPr>
                        <a:t>2015</a:t>
                      </a:r>
                    </a:p>
                  </a:txBody>
                  <a:tcPr marL="76200" marR="76200" marT="38100" marB="381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solidFill>
                  </a:tcPr>
                </a:tc>
                <a:tc>
                  <a:txBody>
                    <a:bodyPr/>
                    <a:lstStyle/>
                    <a:p>
                      <a:pPr algn="ctr"/>
                      <a:r>
                        <a:rPr lang="en-US" sz="2300" b="1">
                          <a:solidFill>
                            <a:schemeClr val="bg1"/>
                          </a:solidFill>
                        </a:rPr>
                        <a:t>2016</a:t>
                      </a:r>
                    </a:p>
                  </a:txBody>
                  <a:tcPr marL="76200" marR="76200" marT="38100" marB="381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solidFill>
                  </a:tcPr>
                </a:tc>
                <a:tc>
                  <a:txBody>
                    <a:bodyPr/>
                    <a:lstStyle/>
                    <a:p>
                      <a:pPr algn="ctr"/>
                      <a:r>
                        <a:rPr lang="en-US" sz="2300" b="1">
                          <a:solidFill>
                            <a:schemeClr val="bg1"/>
                          </a:solidFill>
                        </a:rPr>
                        <a:t>2017</a:t>
                      </a:r>
                    </a:p>
                  </a:txBody>
                  <a:tcPr marL="76200" marR="76200" marT="38100" marB="381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001"/>
                  </a:ext>
                </a:extLst>
              </a:tr>
              <a:tr h="1414788">
                <a:tc>
                  <a:txBody>
                    <a:bodyPr/>
                    <a:lstStyle/>
                    <a:p>
                      <a:pPr marL="0" marR="0" indent="0" algn="l" defTabSz="1463040" rtl="0" eaLnBrk="1" fontAlgn="auto" latinLnBrk="0" hangingPunct="1">
                        <a:lnSpc>
                          <a:spcPct val="100000"/>
                        </a:lnSpc>
                        <a:spcBef>
                          <a:spcPts val="0"/>
                        </a:spcBef>
                        <a:spcAft>
                          <a:spcPts val="0"/>
                        </a:spcAft>
                        <a:buClrTx/>
                        <a:buSzTx/>
                        <a:buFontTx/>
                        <a:buNone/>
                        <a:tabLst/>
                        <a:defRPr/>
                      </a:pPr>
                      <a:r>
                        <a:rPr lang="en-US" sz="1700" b="0" kern="1200">
                          <a:solidFill>
                            <a:schemeClr val="tx1"/>
                          </a:solidFill>
                          <a:latin typeface="+mn-lt"/>
                          <a:ea typeface="+mn-ea"/>
                          <a:cs typeface="+mn-cs"/>
                        </a:rPr>
                        <a:t>Nominavi comprehnsa in mea, persius amet corpora concludatuque eos ad. </a:t>
                      </a:r>
                    </a:p>
                  </a:txBody>
                  <a:tcPr marL="114300" marR="114300" marT="38100" marB="3810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1463040" rtl="0" eaLnBrk="1" fontAlgn="auto" latinLnBrk="0" hangingPunct="1">
                        <a:lnSpc>
                          <a:spcPct val="100000"/>
                        </a:lnSpc>
                        <a:spcBef>
                          <a:spcPts val="0"/>
                        </a:spcBef>
                        <a:spcAft>
                          <a:spcPts val="0"/>
                        </a:spcAft>
                        <a:buClrTx/>
                        <a:buSzTx/>
                        <a:buFontTx/>
                        <a:buNone/>
                        <a:tabLst/>
                        <a:defRPr/>
                      </a:pPr>
                      <a:r>
                        <a:rPr lang="en-US" sz="1700" b="0" kern="1200">
                          <a:solidFill>
                            <a:schemeClr val="tx1"/>
                          </a:solidFill>
                          <a:latin typeface="+mn-lt"/>
                          <a:ea typeface="+mn-ea"/>
                          <a:cs typeface="+mn-cs"/>
                        </a:rPr>
                        <a:t>Lorem ipsum dolor sit amet, labitur qualisque mea ad. </a:t>
                      </a:r>
                    </a:p>
                  </a:txBody>
                  <a:tcPr marL="114300" marR="114300" marT="38100" marB="3810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1463040" rtl="0" eaLnBrk="1" fontAlgn="auto" latinLnBrk="0" hangingPunct="1">
                        <a:lnSpc>
                          <a:spcPct val="100000"/>
                        </a:lnSpc>
                        <a:spcBef>
                          <a:spcPts val="0"/>
                        </a:spcBef>
                        <a:spcAft>
                          <a:spcPts val="0"/>
                        </a:spcAft>
                        <a:buClrTx/>
                        <a:buSzTx/>
                        <a:buFontTx/>
                        <a:buNone/>
                        <a:tabLst/>
                        <a:defRPr/>
                      </a:pPr>
                      <a:r>
                        <a:rPr lang="en-US" sz="1700" b="0" kern="1200">
                          <a:solidFill>
                            <a:schemeClr val="tx1"/>
                          </a:solidFill>
                          <a:latin typeface="+mn-lt"/>
                          <a:ea typeface="+mn-ea"/>
                          <a:cs typeface="+mn-cs"/>
                        </a:rPr>
                        <a:t>Nominavi comprehnsa in mea, persius amet corpora concludatuque eos ad. </a:t>
                      </a:r>
                    </a:p>
                  </a:txBody>
                  <a:tcPr marL="114300" marR="114300" marT="38100" marB="3810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1463040" rtl="0" eaLnBrk="1" fontAlgn="auto" latinLnBrk="0" hangingPunct="1">
                        <a:lnSpc>
                          <a:spcPct val="100000"/>
                        </a:lnSpc>
                        <a:spcBef>
                          <a:spcPts val="0"/>
                        </a:spcBef>
                        <a:spcAft>
                          <a:spcPts val="0"/>
                        </a:spcAft>
                        <a:buClrTx/>
                        <a:buSzTx/>
                        <a:buFontTx/>
                        <a:buNone/>
                        <a:tabLst/>
                        <a:defRPr/>
                      </a:pPr>
                      <a:r>
                        <a:rPr lang="en-US" sz="1700" b="0" kern="1200">
                          <a:solidFill>
                            <a:schemeClr val="tx1"/>
                          </a:solidFill>
                          <a:latin typeface="+mn-lt"/>
                          <a:ea typeface="+mn-ea"/>
                          <a:cs typeface="+mn-cs"/>
                        </a:rPr>
                        <a:t>Lorem ipsum dolor sit amet, labitur qualisque mea ad. </a:t>
                      </a:r>
                    </a:p>
                  </a:txBody>
                  <a:tcPr marL="114300" marR="114300" marT="38100" marB="3810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cxnSp>
        <p:nvCxnSpPr>
          <p:cNvPr id="6" name="Straight Connector 5"/>
          <p:cNvCxnSpPr/>
          <p:nvPr/>
        </p:nvCxnSpPr>
        <p:spPr bwMode="auto">
          <a:xfrm>
            <a:off x="1277910" y="2932736"/>
            <a:ext cx="0" cy="792178"/>
          </a:xfrm>
          <a:prstGeom prst="line">
            <a:avLst/>
          </a:prstGeom>
          <a:solidFill>
            <a:schemeClr val="accent1"/>
          </a:solidFill>
          <a:ln w="19050" cap="flat" cmpd="sng" algn="ctr">
            <a:solidFill>
              <a:schemeClr val="accent1"/>
            </a:solidFill>
            <a:prstDash val="solid"/>
            <a:round/>
            <a:headEnd type="oval" w="med" len="med"/>
            <a:tailEnd type="none" w="med" len="med"/>
          </a:ln>
          <a:effectLst/>
        </p:spPr>
      </p:cxnSp>
      <p:cxnSp>
        <p:nvCxnSpPr>
          <p:cNvPr id="7" name="Straight Connector 6"/>
          <p:cNvCxnSpPr/>
          <p:nvPr/>
        </p:nvCxnSpPr>
        <p:spPr bwMode="auto">
          <a:xfrm>
            <a:off x="4242396" y="3166617"/>
            <a:ext cx="0" cy="558298"/>
          </a:xfrm>
          <a:prstGeom prst="line">
            <a:avLst/>
          </a:prstGeom>
          <a:solidFill>
            <a:schemeClr val="accent1"/>
          </a:solidFill>
          <a:ln w="19050" cap="flat" cmpd="sng" algn="ctr">
            <a:solidFill>
              <a:schemeClr val="accent2"/>
            </a:solidFill>
            <a:prstDash val="solid"/>
            <a:round/>
            <a:headEnd type="oval" w="med" len="med"/>
            <a:tailEnd type="none" w="med" len="med"/>
          </a:ln>
          <a:effectLst/>
        </p:spPr>
      </p:cxnSp>
      <p:cxnSp>
        <p:nvCxnSpPr>
          <p:cNvPr id="8" name="Straight Connector 7"/>
          <p:cNvCxnSpPr/>
          <p:nvPr/>
        </p:nvCxnSpPr>
        <p:spPr bwMode="auto">
          <a:xfrm>
            <a:off x="6585190" y="2932736"/>
            <a:ext cx="0" cy="792178"/>
          </a:xfrm>
          <a:prstGeom prst="line">
            <a:avLst/>
          </a:prstGeom>
          <a:solidFill>
            <a:schemeClr val="accent1"/>
          </a:solidFill>
          <a:ln w="19050" cap="flat" cmpd="sng" algn="ctr">
            <a:solidFill>
              <a:schemeClr val="accent3"/>
            </a:solidFill>
            <a:prstDash val="solid"/>
            <a:round/>
            <a:headEnd type="oval" w="med" len="med"/>
            <a:tailEnd type="none" w="med" len="med"/>
          </a:ln>
          <a:effectLst/>
        </p:spPr>
      </p:cxnSp>
      <p:cxnSp>
        <p:nvCxnSpPr>
          <p:cNvPr id="9" name="Straight Connector 8"/>
          <p:cNvCxnSpPr/>
          <p:nvPr/>
        </p:nvCxnSpPr>
        <p:spPr bwMode="auto">
          <a:xfrm>
            <a:off x="9468153" y="3166617"/>
            <a:ext cx="0" cy="558298"/>
          </a:xfrm>
          <a:prstGeom prst="line">
            <a:avLst/>
          </a:prstGeom>
          <a:solidFill>
            <a:schemeClr val="accent1"/>
          </a:solidFill>
          <a:ln w="19050" cap="flat" cmpd="sng" algn="ctr">
            <a:solidFill>
              <a:schemeClr val="accent4"/>
            </a:solidFill>
            <a:prstDash val="solid"/>
            <a:round/>
            <a:headEnd type="oval" w="med" len="med"/>
            <a:tailEnd type="none" w="med" len="med"/>
          </a:ln>
          <a:effectLst/>
        </p:spPr>
      </p:cxnSp>
      <p:cxnSp>
        <p:nvCxnSpPr>
          <p:cNvPr id="10" name="Straight Connector 9"/>
          <p:cNvCxnSpPr/>
          <p:nvPr/>
        </p:nvCxnSpPr>
        <p:spPr bwMode="auto">
          <a:xfrm>
            <a:off x="2411374" y="4064000"/>
            <a:ext cx="0" cy="580931"/>
          </a:xfrm>
          <a:prstGeom prst="line">
            <a:avLst/>
          </a:prstGeom>
          <a:solidFill>
            <a:schemeClr val="accent1"/>
          </a:solidFill>
          <a:ln w="19050" cap="flat" cmpd="sng" algn="ctr">
            <a:solidFill>
              <a:schemeClr val="accent1"/>
            </a:solidFill>
            <a:prstDash val="solid"/>
            <a:round/>
            <a:headEnd type="none" w="med" len="med"/>
            <a:tailEnd type="oval" w="med" len="med"/>
          </a:ln>
          <a:effectLst/>
        </p:spPr>
      </p:cxnSp>
      <p:cxnSp>
        <p:nvCxnSpPr>
          <p:cNvPr id="11" name="Straight Connector 10"/>
          <p:cNvCxnSpPr/>
          <p:nvPr/>
        </p:nvCxnSpPr>
        <p:spPr bwMode="auto">
          <a:xfrm>
            <a:off x="8252537" y="4064000"/>
            <a:ext cx="0" cy="580931"/>
          </a:xfrm>
          <a:prstGeom prst="line">
            <a:avLst/>
          </a:prstGeom>
          <a:solidFill>
            <a:schemeClr val="accent1"/>
          </a:solidFill>
          <a:ln w="19050" cap="flat" cmpd="sng" algn="ctr">
            <a:solidFill>
              <a:schemeClr val="accent3"/>
            </a:solidFill>
            <a:prstDash val="solid"/>
            <a:round/>
            <a:headEnd type="none" w="med" len="med"/>
            <a:tailEnd type="oval" w="med" len="med"/>
          </a:ln>
          <a:effectLst/>
        </p:spPr>
      </p:cxnSp>
      <p:cxnSp>
        <p:nvCxnSpPr>
          <p:cNvPr id="12" name="Straight Connector 11"/>
          <p:cNvCxnSpPr/>
          <p:nvPr/>
        </p:nvCxnSpPr>
        <p:spPr bwMode="auto">
          <a:xfrm>
            <a:off x="5333527" y="3905564"/>
            <a:ext cx="0" cy="739367"/>
          </a:xfrm>
          <a:prstGeom prst="line">
            <a:avLst/>
          </a:prstGeom>
          <a:solidFill>
            <a:schemeClr val="accent1"/>
          </a:solidFill>
          <a:ln w="19050" cap="flat" cmpd="sng" algn="ctr">
            <a:solidFill>
              <a:schemeClr val="accent2"/>
            </a:solidFill>
            <a:prstDash val="solid"/>
            <a:round/>
            <a:headEnd type="none" w="med" len="med"/>
            <a:tailEnd type="oval" w="med" len="med"/>
          </a:ln>
          <a:effectLst/>
        </p:spPr>
      </p:cxnSp>
      <p:cxnSp>
        <p:nvCxnSpPr>
          <p:cNvPr id="13" name="Straight Connector 12"/>
          <p:cNvCxnSpPr/>
          <p:nvPr/>
        </p:nvCxnSpPr>
        <p:spPr bwMode="auto">
          <a:xfrm>
            <a:off x="11094839" y="3905564"/>
            <a:ext cx="0" cy="739367"/>
          </a:xfrm>
          <a:prstGeom prst="line">
            <a:avLst/>
          </a:prstGeom>
          <a:solidFill>
            <a:schemeClr val="accent1"/>
          </a:solidFill>
          <a:ln w="19050" cap="flat" cmpd="sng" algn="ctr">
            <a:solidFill>
              <a:schemeClr val="accent4"/>
            </a:solidFill>
            <a:prstDash val="solid"/>
            <a:round/>
            <a:headEnd type="none" w="med" len="med"/>
            <a:tailEnd type="oval" w="med" len="med"/>
          </a:ln>
          <a:effectLst/>
        </p:spPr>
      </p:cxnSp>
      <p:sp>
        <p:nvSpPr>
          <p:cNvPr id="14" name="Text Placeholder 8"/>
          <p:cNvSpPr>
            <a:spLocks noGrp="1"/>
          </p:cNvSpPr>
          <p:nvPr>
            <p:ph type="body" sz="quarter" idx="17"/>
          </p:nvPr>
        </p:nvSpPr>
        <p:spPr>
          <a:xfrm>
            <a:off x="419365" y="5994136"/>
            <a:ext cx="11353271" cy="328083"/>
          </a:xfrm>
        </p:spPr>
        <p:txBody>
          <a:bodyPr>
            <a:noAutofit/>
          </a:bodyPr>
          <a:lstStyle>
            <a:lvl1pPr marL="0" indent="0">
              <a:buNone/>
              <a:defRPr sz="1167">
                <a:solidFill>
                  <a:schemeClr val="accent1"/>
                </a:solidFill>
              </a:defRPr>
            </a:lvl1pPr>
          </a:lstStyle>
          <a:p>
            <a:pPr lvl="0"/>
            <a:r>
              <a:rPr lang="en-US"/>
              <a:t>Click to edit Master text styles</a:t>
            </a:r>
          </a:p>
        </p:txBody>
      </p:sp>
      <p:graphicFrame>
        <p:nvGraphicFramePr>
          <p:cNvPr id="15" name="Content Placeholder 4">
            <a:extLst>
              <a:ext uri="{FF2B5EF4-FFF2-40B4-BE49-F238E27FC236}">
                <a16:creationId xmlns:a16="http://schemas.microsoft.com/office/drawing/2014/main" id="{B0633A51-2C9A-45E6-AE91-29938C4C823F}"/>
              </a:ext>
            </a:extLst>
          </p:cNvPr>
          <p:cNvGraphicFramePr>
            <a:graphicFrameLocks/>
          </p:cNvGraphicFramePr>
          <p:nvPr userDrawn="1">
            <p:extLst>
              <p:ext uri="{D42A27DB-BD31-4B8C-83A1-F6EECF244321}">
                <p14:modId xmlns:p14="http://schemas.microsoft.com/office/powerpoint/2010/main" val="1188883139"/>
              </p:ext>
            </p:extLst>
          </p:nvPr>
        </p:nvGraphicFramePr>
        <p:xfrm>
          <a:off x="419364" y="2224156"/>
          <a:ext cx="11353270" cy="3263354"/>
        </p:xfrm>
        <a:graphic>
          <a:graphicData uri="http://schemas.openxmlformats.org/drawingml/2006/table">
            <a:tbl>
              <a:tblPr firstRow="1" bandRow="1">
                <a:tableStyleId>{5C22544A-7EE6-4342-B048-85BDC9FD1C3A}</a:tableStyleId>
              </a:tblPr>
              <a:tblGrid>
                <a:gridCol w="2838318">
                  <a:extLst>
                    <a:ext uri="{9D8B030D-6E8A-4147-A177-3AD203B41FA5}">
                      <a16:colId xmlns:a16="http://schemas.microsoft.com/office/drawing/2014/main" val="20000"/>
                    </a:ext>
                  </a:extLst>
                </a:gridCol>
                <a:gridCol w="2838318">
                  <a:extLst>
                    <a:ext uri="{9D8B030D-6E8A-4147-A177-3AD203B41FA5}">
                      <a16:colId xmlns:a16="http://schemas.microsoft.com/office/drawing/2014/main" val="20001"/>
                    </a:ext>
                  </a:extLst>
                </a:gridCol>
                <a:gridCol w="2838318">
                  <a:extLst>
                    <a:ext uri="{9D8B030D-6E8A-4147-A177-3AD203B41FA5}">
                      <a16:colId xmlns:a16="http://schemas.microsoft.com/office/drawing/2014/main" val="20002"/>
                    </a:ext>
                  </a:extLst>
                </a:gridCol>
                <a:gridCol w="2838318">
                  <a:extLst>
                    <a:ext uri="{9D8B030D-6E8A-4147-A177-3AD203B41FA5}">
                      <a16:colId xmlns:a16="http://schemas.microsoft.com/office/drawing/2014/main" val="20003"/>
                    </a:ext>
                  </a:extLst>
                </a:gridCol>
              </a:tblGrid>
              <a:tr h="1416767">
                <a:tc>
                  <a:txBody>
                    <a:bodyPr/>
                    <a:lstStyle/>
                    <a:p>
                      <a:r>
                        <a:rPr lang="en-US" sz="1700" b="0">
                          <a:solidFill>
                            <a:schemeClr val="tx1"/>
                          </a:solidFill>
                        </a:rPr>
                        <a:t>.</a:t>
                      </a:r>
                      <a:r>
                        <a:rPr lang="en-US" sz="1700" b="0" baseline="0">
                          <a:solidFill>
                            <a:schemeClr val="tx1"/>
                          </a:solidFill>
                        </a:rPr>
                        <a:t> </a:t>
                      </a:r>
                      <a:endParaRPr lang="en-US" sz="1700" b="0">
                        <a:solidFill>
                          <a:schemeClr val="tx1"/>
                        </a:solidFill>
                      </a:endParaRPr>
                    </a:p>
                  </a:txBody>
                  <a:tcPr marL="114300" marR="114300" marT="38100" marB="381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l" defTabSz="1463040" rtl="0" eaLnBrk="1" latinLnBrk="0" hangingPunct="1"/>
                      <a:r>
                        <a:rPr lang="en-US" sz="1700" b="0" kern="1200">
                          <a:solidFill>
                            <a:schemeClr val="tx1"/>
                          </a:solidFill>
                          <a:latin typeface="+mn-lt"/>
                          <a:ea typeface="+mn-ea"/>
                          <a:cs typeface="+mn-cs"/>
                        </a:rPr>
                        <a:t>Nominavi comprehnsa in mea, persius amet corpora concludatuque eos ad. </a:t>
                      </a:r>
                    </a:p>
                  </a:txBody>
                  <a:tcPr marL="114300" marR="114300" marT="38100" marB="381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l" defTabSz="1463040" rtl="0" eaLnBrk="1" fontAlgn="auto" latinLnBrk="0" hangingPunct="1">
                        <a:lnSpc>
                          <a:spcPct val="100000"/>
                        </a:lnSpc>
                        <a:spcBef>
                          <a:spcPts val="0"/>
                        </a:spcBef>
                        <a:spcAft>
                          <a:spcPts val="0"/>
                        </a:spcAft>
                        <a:buClrTx/>
                        <a:buSzTx/>
                        <a:buFontTx/>
                        <a:buNone/>
                        <a:tabLst/>
                        <a:defRPr/>
                      </a:pPr>
                      <a:r>
                        <a:rPr lang="en-US" sz="1700" b="0" kern="1200">
                          <a:solidFill>
                            <a:schemeClr val="tx1"/>
                          </a:solidFill>
                          <a:latin typeface="+mn-lt"/>
                          <a:ea typeface="+mn-ea"/>
                          <a:cs typeface="+mn-cs"/>
                        </a:rPr>
                        <a:t>Lorem ipsum dolor sit amet, labitur qualisque mea ad. </a:t>
                      </a:r>
                    </a:p>
                  </a:txBody>
                  <a:tcPr marL="114300" marR="114300" marT="38100" marB="381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l" defTabSz="1463040" rtl="0" eaLnBrk="1" fontAlgn="auto" latinLnBrk="0" hangingPunct="1">
                        <a:lnSpc>
                          <a:spcPct val="100000"/>
                        </a:lnSpc>
                        <a:spcBef>
                          <a:spcPts val="0"/>
                        </a:spcBef>
                        <a:spcAft>
                          <a:spcPts val="0"/>
                        </a:spcAft>
                        <a:buClrTx/>
                        <a:buSzTx/>
                        <a:buFontTx/>
                        <a:buNone/>
                        <a:tabLst/>
                        <a:defRPr/>
                      </a:pPr>
                      <a:r>
                        <a:rPr lang="en-US" sz="1700" b="0" kern="1200">
                          <a:solidFill>
                            <a:schemeClr val="tx1"/>
                          </a:solidFill>
                          <a:latin typeface="+mn-lt"/>
                          <a:ea typeface="+mn-ea"/>
                          <a:cs typeface="+mn-cs"/>
                        </a:rPr>
                        <a:t>Nominavi comprehnsa in mea, persius amet corpora concludatuque eos ad. </a:t>
                      </a:r>
                    </a:p>
                  </a:txBody>
                  <a:tcPr marL="114300" marR="114300" marT="38100" marB="381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31800">
                <a:tc>
                  <a:txBody>
                    <a:bodyPr/>
                    <a:lstStyle/>
                    <a:p>
                      <a:pPr algn="ctr"/>
                      <a:r>
                        <a:rPr lang="en-US" sz="2300" b="1">
                          <a:solidFill>
                            <a:schemeClr val="bg1"/>
                          </a:solidFill>
                        </a:rPr>
                        <a:t>Time period</a:t>
                      </a:r>
                    </a:p>
                  </a:txBody>
                  <a:tcPr marL="76200" marR="76200" marT="38100" marB="381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1463040" rtl="0" eaLnBrk="1" fontAlgn="auto" latinLnBrk="0" hangingPunct="1">
                        <a:lnSpc>
                          <a:spcPct val="100000"/>
                        </a:lnSpc>
                        <a:spcBef>
                          <a:spcPts val="0"/>
                        </a:spcBef>
                        <a:spcAft>
                          <a:spcPts val="0"/>
                        </a:spcAft>
                        <a:buClrTx/>
                        <a:buSzTx/>
                        <a:buFontTx/>
                        <a:buNone/>
                        <a:tabLst/>
                        <a:defRPr/>
                      </a:pPr>
                      <a:r>
                        <a:rPr lang="en-US" sz="2300" b="1">
                          <a:solidFill>
                            <a:schemeClr val="bg1"/>
                          </a:solidFill>
                        </a:rPr>
                        <a:t>Time period</a:t>
                      </a:r>
                    </a:p>
                  </a:txBody>
                  <a:tcPr marL="76200" marR="76200" marT="38100" marB="381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1463040" rtl="0" eaLnBrk="1" fontAlgn="auto" latinLnBrk="0" hangingPunct="1">
                        <a:lnSpc>
                          <a:spcPct val="100000"/>
                        </a:lnSpc>
                        <a:spcBef>
                          <a:spcPts val="0"/>
                        </a:spcBef>
                        <a:spcAft>
                          <a:spcPts val="0"/>
                        </a:spcAft>
                        <a:buClrTx/>
                        <a:buSzTx/>
                        <a:buFontTx/>
                        <a:buNone/>
                        <a:tabLst/>
                        <a:defRPr/>
                      </a:pPr>
                      <a:r>
                        <a:rPr lang="en-US" sz="2300" b="1">
                          <a:solidFill>
                            <a:schemeClr val="bg1"/>
                          </a:solidFill>
                        </a:rPr>
                        <a:t>Time period</a:t>
                      </a:r>
                    </a:p>
                  </a:txBody>
                  <a:tcPr marL="76200" marR="76200" marT="38100" marB="381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solidFill>
                  </a:tcPr>
                </a:tc>
                <a:tc>
                  <a:txBody>
                    <a:bodyPr/>
                    <a:lstStyle/>
                    <a:p>
                      <a:pPr marL="0" marR="0" lvl="0" indent="0" algn="ctr" defTabSz="1463040" rtl="0" eaLnBrk="1" fontAlgn="auto" latinLnBrk="0" hangingPunct="1">
                        <a:lnSpc>
                          <a:spcPct val="100000"/>
                        </a:lnSpc>
                        <a:spcBef>
                          <a:spcPts val="0"/>
                        </a:spcBef>
                        <a:spcAft>
                          <a:spcPts val="0"/>
                        </a:spcAft>
                        <a:buClrTx/>
                        <a:buSzTx/>
                        <a:buFontTx/>
                        <a:buNone/>
                        <a:tabLst/>
                        <a:defRPr/>
                      </a:pPr>
                      <a:r>
                        <a:rPr lang="en-US" sz="2300" b="1">
                          <a:solidFill>
                            <a:schemeClr val="bg1"/>
                          </a:solidFill>
                        </a:rPr>
                        <a:t>Time period</a:t>
                      </a:r>
                    </a:p>
                  </a:txBody>
                  <a:tcPr marL="76200" marR="76200" marT="38100" marB="381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001"/>
                  </a:ext>
                </a:extLst>
              </a:tr>
              <a:tr h="1414788">
                <a:tc>
                  <a:txBody>
                    <a:bodyPr/>
                    <a:lstStyle/>
                    <a:p>
                      <a:pPr marL="0" marR="0" indent="0" algn="l" defTabSz="1463040" rtl="0" eaLnBrk="1" fontAlgn="auto" latinLnBrk="0" hangingPunct="1">
                        <a:lnSpc>
                          <a:spcPct val="100000"/>
                        </a:lnSpc>
                        <a:spcBef>
                          <a:spcPts val="0"/>
                        </a:spcBef>
                        <a:spcAft>
                          <a:spcPts val="0"/>
                        </a:spcAft>
                        <a:buClrTx/>
                        <a:buSzTx/>
                        <a:buFontTx/>
                        <a:buNone/>
                        <a:tabLst/>
                        <a:defRPr/>
                      </a:pPr>
                      <a:r>
                        <a:rPr lang="en-US" sz="1700" b="0" kern="1200">
                          <a:solidFill>
                            <a:schemeClr val="tx1"/>
                          </a:solidFill>
                          <a:latin typeface="+mn-lt"/>
                          <a:ea typeface="+mn-ea"/>
                          <a:cs typeface="+mn-cs"/>
                        </a:rPr>
                        <a:t>Nominavi comprehnsa in mea, persius amet corpora concludatuque eos ad. </a:t>
                      </a:r>
                    </a:p>
                  </a:txBody>
                  <a:tcPr marL="114300" marR="114300" marT="38100" marB="3810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1463040" rtl="0" eaLnBrk="1" fontAlgn="auto" latinLnBrk="0" hangingPunct="1">
                        <a:lnSpc>
                          <a:spcPct val="100000"/>
                        </a:lnSpc>
                        <a:spcBef>
                          <a:spcPts val="0"/>
                        </a:spcBef>
                        <a:spcAft>
                          <a:spcPts val="0"/>
                        </a:spcAft>
                        <a:buClrTx/>
                        <a:buSzTx/>
                        <a:buFontTx/>
                        <a:buNone/>
                        <a:tabLst/>
                        <a:defRPr/>
                      </a:pPr>
                      <a:endParaRPr lang="en-US" sz="1700" b="0" kern="1200">
                        <a:solidFill>
                          <a:schemeClr val="tx1"/>
                        </a:solidFill>
                        <a:latin typeface="+mn-lt"/>
                        <a:ea typeface="+mn-ea"/>
                        <a:cs typeface="+mn-cs"/>
                      </a:endParaRPr>
                    </a:p>
                  </a:txBody>
                  <a:tcPr marL="114300" marR="114300" marT="38100" marB="3810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1463040" rtl="0" eaLnBrk="1" fontAlgn="auto" latinLnBrk="0" hangingPunct="1">
                        <a:lnSpc>
                          <a:spcPct val="100000"/>
                        </a:lnSpc>
                        <a:spcBef>
                          <a:spcPts val="0"/>
                        </a:spcBef>
                        <a:spcAft>
                          <a:spcPts val="0"/>
                        </a:spcAft>
                        <a:buClrTx/>
                        <a:buSzTx/>
                        <a:buFontTx/>
                        <a:buNone/>
                        <a:tabLst/>
                        <a:defRPr/>
                      </a:pPr>
                      <a:r>
                        <a:rPr lang="en-US" sz="1700" b="0" kern="1200">
                          <a:solidFill>
                            <a:schemeClr val="tx1"/>
                          </a:solidFill>
                          <a:latin typeface="+mn-lt"/>
                          <a:ea typeface="+mn-ea"/>
                          <a:cs typeface="+mn-cs"/>
                        </a:rPr>
                        <a:t>Nominavi comprehnsa in mea, persius amet corpora concludatuque eos ad. </a:t>
                      </a:r>
                    </a:p>
                  </a:txBody>
                  <a:tcPr marL="114300" marR="114300" marT="38100" marB="3810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1463040" rtl="0" eaLnBrk="1" fontAlgn="auto" latinLnBrk="0" hangingPunct="1">
                        <a:lnSpc>
                          <a:spcPct val="100000"/>
                        </a:lnSpc>
                        <a:spcBef>
                          <a:spcPts val="0"/>
                        </a:spcBef>
                        <a:spcAft>
                          <a:spcPts val="0"/>
                        </a:spcAft>
                        <a:buClrTx/>
                        <a:buSzTx/>
                        <a:buFontTx/>
                        <a:buNone/>
                        <a:tabLst/>
                        <a:defRPr/>
                      </a:pPr>
                      <a:r>
                        <a:rPr lang="en-US" sz="1700" b="0" kern="1200">
                          <a:solidFill>
                            <a:schemeClr val="tx1"/>
                          </a:solidFill>
                          <a:latin typeface="+mn-lt"/>
                          <a:ea typeface="+mn-ea"/>
                          <a:cs typeface="+mn-cs"/>
                        </a:rPr>
                        <a:t>Lorem ipsum dolor sit amet, labitur qualisque mea ad. </a:t>
                      </a:r>
                    </a:p>
                  </a:txBody>
                  <a:tcPr marL="114300" marR="114300" marT="38100" marB="3810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cxnSp>
        <p:nvCxnSpPr>
          <p:cNvPr id="16" name="Straight Connector 15">
            <a:extLst>
              <a:ext uri="{FF2B5EF4-FFF2-40B4-BE49-F238E27FC236}">
                <a16:creationId xmlns:a16="http://schemas.microsoft.com/office/drawing/2014/main" id="{04181389-B8AB-47DC-A6BA-F6B705978A4D}"/>
              </a:ext>
            </a:extLst>
          </p:cNvPr>
          <p:cNvCxnSpPr/>
          <p:nvPr userDrawn="1"/>
        </p:nvCxnSpPr>
        <p:spPr bwMode="auto">
          <a:xfrm>
            <a:off x="1277910" y="2932736"/>
            <a:ext cx="0" cy="792178"/>
          </a:xfrm>
          <a:prstGeom prst="line">
            <a:avLst/>
          </a:prstGeom>
          <a:solidFill>
            <a:schemeClr val="accent1"/>
          </a:solidFill>
          <a:ln w="19050" cap="flat" cmpd="sng" algn="ctr">
            <a:solidFill>
              <a:schemeClr val="accent1"/>
            </a:solidFill>
            <a:prstDash val="solid"/>
            <a:round/>
            <a:headEnd type="oval" w="med" len="med"/>
            <a:tailEnd type="none" w="med" len="med"/>
          </a:ln>
          <a:effectLst/>
        </p:spPr>
      </p:cxnSp>
      <p:cxnSp>
        <p:nvCxnSpPr>
          <p:cNvPr id="17" name="Straight Connector 16">
            <a:extLst>
              <a:ext uri="{FF2B5EF4-FFF2-40B4-BE49-F238E27FC236}">
                <a16:creationId xmlns:a16="http://schemas.microsoft.com/office/drawing/2014/main" id="{0D47B1FE-3ED6-4585-8D8A-547D9786E04A}"/>
              </a:ext>
            </a:extLst>
          </p:cNvPr>
          <p:cNvCxnSpPr/>
          <p:nvPr userDrawn="1"/>
        </p:nvCxnSpPr>
        <p:spPr bwMode="auto">
          <a:xfrm>
            <a:off x="4242396" y="3166617"/>
            <a:ext cx="0" cy="558298"/>
          </a:xfrm>
          <a:prstGeom prst="line">
            <a:avLst/>
          </a:prstGeom>
          <a:solidFill>
            <a:schemeClr val="accent1"/>
          </a:solidFill>
          <a:ln w="19050" cap="flat" cmpd="sng" algn="ctr">
            <a:solidFill>
              <a:schemeClr val="accent2"/>
            </a:solidFill>
            <a:prstDash val="solid"/>
            <a:round/>
            <a:headEnd type="oval" w="med" len="med"/>
            <a:tailEnd type="none" w="med" len="med"/>
          </a:ln>
          <a:effectLst/>
        </p:spPr>
      </p:cxnSp>
      <p:cxnSp>
        <p:nvCxnSpPr>
          <p:cNvPr id="18" name="Straight Connector 17">
            <a:extLst>
              <a:ext uri="{FF2B5EF4-FFF2-40B4-BE49-F238E27FC236}">
                <a16:creationId xmlns:a16="http://schemas.microsoft.com/office/drawing/2014/main" id="{623F9535-63CE-4032-A24E-B9E10D1AE486}"/>
              </a:ext>
            </a:extLst>
          </p:cNvPr>
          <p:cNvCxnSpPr/>
          <p:nvPr userDrawn="1"/>
        </p:nvCxnSpPr>
        <p:spPr bwMode="auto">
          <a:xfrm>
            <a:off x="6585190" y="2932736"/>
            <a:ext cx="0" cy="792178"/>
          </a:xfrm>
          <a:prstGeom prst="line">
            <a:avLst/>
          </a:prstGeom>
          <a:solidFill>
            <a:schemeClr val="accent1"/>
          </a:solidFill>
          <a:ln w="19050" cap="flat" cmpd="sng" algn="ctr">
            <a:solidFill>
              <a:schemeClr val="accent3"/>
            </a:solidFill>
            <a:prstDash val="solid"/>
            <a:round/>
            <a:headEnd type="oval" w="med" len="med"/>
            <a:tailEnd type="none" w="med" len="med"/>
          </a:ln>
          <a:effectLst/>
        </p:spPr>
      </p:cxnSp>
      <p:cxnSp>
        <p:nvCxnSpPr>
          <p:cNvPr id="19" name="Straight Connector 18">
            <a:extLst>
              <a:ext uri="{FF2B5EF4-FFF2-40B4-BE49-F238E27FC236}">
                <a16:creationId xmlns:a16="http://schemas.microsoft.com/office/drawing/2014/main" id="{FD4A4E5D-7264-496D-A6BD-AD1F6DF9DCD8}"/>
              </a:ext>
            </a:extLst>
          </p:cNvPr>
          <p:cNvCxnSpPr/>
          <p:nvPr userDrawn="1"/>
        </p:nvCxnSpPr>
        <p:spPr bwMode="auto">
          <a:xfrm>
            <a:off x="9468153" y="3166617"/>
            <a:ext cx="0" cy="558298"/>
          </a:xfrm>
          <a:prstGeom prst="line">
            <a:avLst/>
          </a:prstGeom>
          <a:solidFill>
            <a:schemeClr val="accent1"/>
          </a:solidFill>
          <a:ln w="19050" cap="flat" cmpd="sng" algn="ctr">
            <a:solidFill>
              <a:schemeClr val="accent4"/>
            </a:solidFill>
            <a:prstDash val="solid"/>
            <a:round/>
            <a:headEnd type="oval" w="med" len="med"/>
            <a:tailEnd type="none" w="med" len="med"/>
          </a:ln>
          <a:effectLst/>
        </p:spPr>
      </p:cxnSp>
      <p:cxnSp>
        <p:nvCxnSpPr>
          <p:cNvPr id="20" name="Straight Connector 19">
            <a:extLst>
              <a:ext uri="{FF2B5EF4-FFF2-40B4-BE49-F238E27FC236}">
                <a16:creationId xmlns:a16="http://schemas.microsoft.com/office/drawing/2014/main" id="{10023CF7-DC08-4E69-91AE-D60715AAEC45}"/>
              </a:ext>
            </a:extLst>
          </p:cNvPr>
          <p:cNvCxnSpPr/>
          <p:nvPr userDrawn="1"/>
        </p:nvCxnSpPr>
        <p:spPr bwMode="auto">
          <a:xfrm>
            <a:off x="2411374" y="4064000"/>
            <a:ext cx="0" cy="580931"/>
          </a:xfrm>
          <a:prstGeom prst="line">
            <a:avLst/>
          </a:prstGeom>
          <a:solidFill>
            <a:schemeClr val="accent1"/>
          </a:solidFill>
          <a:ln w="19050" cap="flat" cmpd="sng" algn="ctr">
            <a:solidFill>
              <a:schemeClr val="accent1"/>
            </a:solidFill>
            <a:prstDash val="solid"/>
            <a:round/>
            <a:headEnd type="none" w="med" len="med"/>
            <a:tailEnd type="oval" w="med" len="med"/>
          </a:ln>
          <a:effectLst/>
        </p:spPr>
      </p:cxnSp>
      <p:cxnSp>
        <p:nvCxnSpPr>
          <p:cNvPr id="21" name="Straight Connector 20">
            <a:extLst>
              <a:ext uri="{FF2B5EF4-FFF2-40B4-BE49-F238E27FC236}">
                <a16:creationId xmlns:a16="http://schemas.microsoft.com/office/drawing/2014/main" id="{0BC798CA-F7CE-428D-AA89-2F44EDCF7255}"/>
              </a:ext>
            </a:extLst>
          </p:cNvPr>
          <p:cNvCxnSpPr/>
          <p:nvPr userDrawn="1"/>
        </p:nvCxnSpPr>
        <p:spPr bwMode="auto">
          <a:xfrm>
            <a:off x="8252537" y="4064000"/>
            <a:ext cx="0" cy="580931"/>
          </a:xfrm>
          <a:prstGeom prst="line">
            <a:avLst/>
          </a:prstGeom>
          <a:solidFill>
            <a:schemeClr val="accent1"/>
          </a:solidFill>
          <a:ln w="19050" cap="flat" cmpd="sng" algn="ctr">
            <a:solidFill>
              <a:schemeClr val="accent3"/>
            </a:solidFill>
            <a:prstDash val="solid"/>
            <a:round/>
            <a:headEnd type="none" w="med" len="med"/>
            <a:tailEnd type="oval" w="med" len="med"/>
          </a:ln>
          <a:effectLst/>
        </p:spPr>
      </p:cxnSp>
      <p:cxnSp>
        <p:nvCxnSpPr>
          <p:cNvPr id="22" name="Straight Connector 21">
            <a:extLst>
              <a:ext uri="{FF2B5EF4-FFF2-40B4-BE49-F238E27FC236}">
                <a16:creationId xmlns:a16="http://schemas.microsoft.com/office/drawing/2014/main" id="{9919EA73-301A-4A6D-AD46-F7A814F10F5F}"/>
              </a:ext>
            </a:extLst>
          </p:cNvPr>
          <p:cNvCxnSpPr/>
          <p:nvPr userDrawn="1"/>
        </p:nvCxnSpPr>
        <p:spPr bwMode="auto">
          <a:xfrm>
            <a:off x="5333527" y="3905564"/>
            <a:ext cx="0" cy="739367"/>
          </a:xfrm>
          <a:prstGeom prst="line">
            <a:avLst/>
          </a:prstGeom>
          <a:solidFill>
            <a:schemeClr val="accent1"/>
          </a:solidFill>
          <a:ln w="19050" cap="flat" cmpd="sng" algn="ctr">
            <a:solidFill>
              <a:schemeClr val="accent2"/>
            </a:solidFill>
            <a:prstDash val="solid"/>
            <a:round/>
            <a:headEnd type="none" w="med" len="med"/>
            <a:tailEnd type="oval" w="med" len="med"/>
          </a:ln>
          <a:effectLst/>
        </p:spPr>
      </p:cxnSp>
      <p:cxnSp>
        <p:nvCxnSpPr>
          <p:cNvPr id="23" name="Straight Connector 22">
            <a:extLst>
              <a:ext uri="{FF2B5EF4-FFF2-40B4-BE49-F238E27FC236}">
                <a16:creationId xmlns:a16="http://schemas.microsoft.com/office/drawing/2014/main" id="{E65D2DC0-89D4-4A58-A8F6-C5B43D3A677B}"/>
              </a:ext>
            </a:extLst>
          </p:cNvPr>
          <p:cNvCxnSpPr/>
          <p:nvPr userDrawn="1"/>
        </p:nvCxnSpPr>
        <p:spPr bwMode="auto">
          <a:xfrm>
            <a:off x="11094839" y="3905564"/>
            <a:ext cx="0" cy="739367"/>
          </a:xfrm>
          <a:prstGeom prst="line">
            <a:avLst/>
          </a:prstGeom>
          <a:solidFill>
            <a:schemeClr val="accent1"/>
          </a:solidFill>
          <a:ln w="19050" cap="flat" cmpd="sng" algn="ctr">
            <a:solidFill>
              <a:schemeClr val="accent4"/>
            </a:solidFill>
            <a:prstDash val="solid"/>
            <a:round/>
            <a:headEnd type="none" w="med" len="med"/>
            <a:tailEnd type="oval" w="med" len="med"/>
          </a:ln>
          <a:effectLst/>
        </p:spPr>
      </p:cxnSp>
    </p:spTree>
    <p:extLst>
      <p:ext uri="{BB962C8B-B14F-4D97-AF65-F5344CB8AC3E}">
        <p14:creationId xmlns:p14="http://schemas.microsoft.com/office/powerpoint/2010/main" val="34912111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abl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Table</a:t>
            </a:r>
          </a:p>
        </p:txBody>
      </p:sp>
      <p:sp>
        <p:nvSpPr>
          <p:cNvPr id="3" name="Slide Number Placeholder 2"/>
          <p:cNvSpPr>
            <a:spLocks noGrp="1"/>
          </p:cNvSpPr>
          <p:nvPr>
            <p:ph type="sldNum" sz="quarter" idx="10"/>
          </p:nvPr>
        </p:nvSpPr>
        <p:spPr>
          <a:xfrm>
            <a:off x="10692319" y="6314521"/>
            <a:ext cx="760748" cy="400300"/>
          </a:xfrm>
        </p:spPr>
        <p:txBody>
          <a:bodyPr/>
          <a:lstStyle/>
          <a:p>
            <a:fld id="{B3618E82-2635-4133-8350-4252D6B2AEF7}" type="slidenum">
              <a:rPr lang="en-US" smtClean="0"/>
              <a:pPr/>
              <a:t>‹#›</a:t>
            </a:fld>
            <a:endParaRPr lang="en-US"/>
          </a:p>
        </p:txBody>
      </p:sp>
      <p:graphicFrame>
        <p:nvGraphicFramePr>
          <p:cNvPr id="5" name="Content Placeholder 4"/>
          <p:cNvGraphicFramePr>
            <a:graphicFrameLocks/>
          </p:cNvGraphicFramePr>
          <p:nvPr>
            <p:extLst>
              <p:ext uri="{D42A27DB-BD31-4B8C-83A1-F6EECF244321}">
                <p14:modId xmlns:p14="http://schemas.microsoft.com/office/powerpoint/2010/main" val="3892417041"/>
              </p:ext>
            </p:extLst>
          </p:nvPr>
        </p:nvGraphicFramePr>
        <p:xfrm>
          <a:off x="0" y="1420813"/>
          <a:ext cx="11772637" cy="4594491"/>
        </p:xfrm>
        <a:graphic>
          <a:graphicData uri="http://schemas.openxmlformats.org/drawingml/2006/table">
            <a:tbl>
              <a:tblPr firstRow="1" bandRow="1">
                <a:tableStyleId>{5C22544A-7EE6-4342-B048-85BDC9FD1C3A}</a:tableStyleId>
              </a:tblPr>
              <a:tblGrid>
                <a:gridCol w="3601358">
                  <a:extLst>
                    <a:ext uri="{9D8B030D-6E8A-4147-A177-3AD203B41FA5}">
                      <a16:colId xmlns:a16="http://schemas.microsoft.com/office/drawing/2014/main" val="20000"/>
                    </a:ext>
                  </a:extLst>
                </a:gridCol>
                <a:gridCol w="8171279">
                  <a:extLst>
                    <a:ext uri="{9D8B030D-6E8A-4147-A177-3AD203B41FA5}">
                      <a16:colId xmlns:a16="http://schemas.microsoft.com/office/drawing/2014/main" val="20001"/>
                    </a:ext>
                  </a:extLst>
                </a:gridCol>
              </a:tblGrid>
              <a:tr h="656356">
                <a:tc>
                  <a:txBody>
                    <a:bodyPr/>
                    <a:lstStyle/>
                    <a:p>
                      <a:pPr marL="0" marR="0" indent="0" algn="r" defTabSz="1463040" rtl="0" eaLnBrk="1" fontAlgn="auto" latinLnBrk="0" hangingPunct="1">
                        <a:lnSpc>
                          <a:spcPct val="100000"/>
                        </a:lnSpc>
                        <a:spcBef>
                          <a:spcPts val="0"/>
                        </a:spcBef>
                        <a:spcAft>
                          <a:spcPts val="0"/>
                        </a:spcAft>
                        <a:buClrTx/>
                        <a:buSzTx/>
                        <a:buFontTx/>
                        <a:buNone/>
                        <a:tabLst/>
                        <a:defRPr/>
                      </a:pPr>
                      <a:r>
                        <a:rPr lang="en-US" sz="2000" b="1">
                          <a:solidFill>
                            <a:schemeClr val="tx1"/>
                          </a:solidFill>
                        </a:rPr>
                        <a:t>Presenter</a:t>
                      </a:r>
                      <a:r>
                        <a:rPr lang="en-US" sz="2000" b="1" baseline="0">
                          <a:solidFill>
                            <a:schemeClr val="tx1"/>
                          </a:solidFill>
                        </a:rPr>
                        <a:t> Name</a:t>
                      </a:r>
                      <a:endParaRPr lang="en-US" sz="2000" b="1">
                        <a:solidFill>
                          <a:schemeClr val="tx1"/>
                        </a:solidFill>
                      </a:endParaRPr>
                    </a:p>
                  </a:txBody>
                  <a:tcPr marL="76200" marR="190500" marT="38100" marB="38100" anchor="ctr">
                    <a:lnR w="76200" cap="flat" cmpd="sng" algn="ctr">
                      <a:solidFill>
                        <a:schemeClr val="tx2"/>
                      </a:solid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3F4040"/>
                          </a:solidFill>
                          <a:effectLst/>
                          <a:uLnTx/>
                          <a:uFillTx/>
                          <a:latin typeface="+mn-lt"/>
                          <a:ea typeface="+mn-ea"/>
                          <a:cs typeface="+mn-cs"/>
                        </a:rPr>
                        <a:t>Section Title</a:t>
                      </a:r>
                    </a:p>
                  </a:txBody>
                  <a:tcPr marL="190500" marR="76200" marT="38100" marB="38100" anchor="ctr">
                    <a:lnL w="76200" cap="flat" cmpd="sng" algn="ctr">
                      <a:solidFill>
                        <a:schemeClr val="tx2"/>
                      </a:solidFill>
                      <a:prstDash val="solid"/>
                      <a:round/>
                      <a:headEnd type="none" w="med" len="med"/>
                      <a:tailEnd type="none" w="med" len="med"/>
                    </a:lnL>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0"/>
                  </a:ext>
                </a:extLst>
              </a:tr>
              <a:tr h="656356">
                <a:tc>
                  <a:txBody>
                    <a:bodyPr/>
                    <a:lstStyle/>
                    <a:p>
                      <a:pPr marL="0" marR="0" indent="0" algn="r" defTabSz="1463040" rtl="0" eaLnBrk="1" fontAlgn="auto" latinLnBrk="0" hangingPunct="1">
                        <a:lnSpc>
                          <a:spcPct val="100000"/>
                        </a:lnSpc>
                        <a:spcBef>
                          <a:spcPts val="0"/>
                        </a:spcBef>
                        <a:spcAft>
                          <a:spcPts val="0"/>
                        </a:spcAft>
                        <a:buClrTx/>
                        <a:buSzTx/>
                        <a:buFontTx/>
                        <a:buNone/>
                        <a:tabLst/>
                        <a:defRPr/>
                      </a:pPr>
                      <a:r>
                        <a:rPr lang="en-US" sz="2000" b="1">
                          <a:solidFill>
                            <a:schemeClr val="tx1"/>
                          </a:solidFill>
                        </a:rPr>
                        <a:t>Presenter</a:t>
                      </a:r>
                      <a:r>
                        <a:rPr lang="en-US" sz="2000" b="1" baseline="0">
                          <a:solidFill>
                            <a:schemeClr val="tx1"/>
                          </a:solidFill>
                        </a:rPr>
                        <a:t> Name</a:t>
                      </a:r>
                      <a:endParaRPr lang="en-US" sz="2000" b="1">
                        <a:solidFill>
                          <a:schemeClr val="tx1"/>
                        </a:solidFill>
                      </a:endParaRPr>
                    </a:p>
                  </a:txBody>
                  <a:tcPr marL="76200" marR="190500" marT="38100" marB="38100" anchor="ctr">
                    <a:lnR w="76200" cap="flat" cmpd="sng" algn="ctr">
                      <a:solidFill>
                        <a:schemeClr val="accent2"/>
                      </a:solid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bg1">
                        <a:lumMod val="95000"/>
                      </a:schemeClr>
                    </a:solidFill>
                  </a:tcPr>
                </a:tc>
                <a:tc>
                  <a:txBody>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3F4040"/>
                          </a:solidFill>
                          <a:effectLst/>
                          <a:uLnTx/>
                          <a:uFillTx/>
                          <a:latin typeface="+mn-lt"/>
                          <a:ea typeface="+mn-ea"/>
                          <a:cs typeface="+mn-cs"/>
                        </a:rPr>
                        <a:t>Section Title</a:t>
                      </a:r>
                    </a:p>
                  </a:txBody>
                  <a:tcPr marL="190500" marR="76200" marT="38100" marB="38100" anchor="ctr">
                    <a:lnL w="76200" cap="flat" cmpd="sng" algn="ctr">
                      <a:solidFill>
                        <a:schemeClr val="accent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1"/>
                  </a:ext>
                </a:extLst>
              </a:tr>
              <a:tr h="656356">
                <a:tc>
                  <a:txBody>
                    <a:bodyPr/>
                    <a:lstStyle/>
                    <a:p>
                      <a:pPr marL="0" marR="0" indent="0" algn="r" defTabSz="1463040" rtl="0" eaLnBrk="1" fontAlgn="auto" latinLnBrk="0" hangingPunct="1">
                        <a:lnSpc>
                          <a:spcPct val="100000"/>
                        </a:lnSpc>
                        <a:spcBef>
                          <a:spcPts val="0"/>
                        </a:spcBef>
                        <a:spcAft>
                          <a:spcPts val="0"/>
                        </a:spcAft>
                        <a:buClrTx/>
                        <a:buSzTx/>
                        <a:buFontTx/>
                        <a:buNone/>
                        <a:tabLst/>
                        <a:defRPr/>
                      </a:pPr>
                      <a:r>
                        <a:rPr lang="en-US" sz="2000" b="1">
                          <a:solidFill>
                            <a:schemeClr val="tx1"/>
                          </a:solidFill>
                        </a:rPr>
                        <a:t>Presenter</a:t>
                      </a:r>
                      <a:r>
                        <a:rPr lang="en-US" sz="2000" b="1" baseline="0">
                          <a:solidFill>
                            <a:schemeClr val="tx1"/>
                          </a:solidFill>
                        </a:rPr>
                        <a:t> Name</a:t>
                      </a:r>
                      <a:endParaRPr lang="en-US" sz="2000" b="1">
                        <a:solidFill>
                          <a:schemeClr val="tx1"/>
                        </a:solidFill>
                      </a:endParaRPr>
                    </a:p>
                  </a:txBody>
                  <a:tcPr marL="76200" marR="190500" marT="38100" marB="38100" anchor="ctr">
                    <a:lnR w="76200" cap="flat" cmpd="sng" algn="ctr">
                      <a:solidFill>
                        <a:schemeClr val="accent3"/>
                      </a:solidFill>
                      <a:prstDash val="solid"/>
                      <a:round/>
                      <a:headEnd type="none" w="med" len="med"/>
                      <a:tailEnd type="none" w="med" len="med"/>
                    </a:lnR>
                    <a:solidFill>
                      <a:schemeClr val="bg1">
                        <a:lumMod val="95000"/>
                      </a:schemeClr>
                    </a:solidFill>
                  </a:tcPr>
                </a:tc>
                <a:tc>
                  <a:txBody>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3F4040"/>
                          </a:solidFill>
                          <a:effectLst/>
                          <a:uLnTx/>
                          <a:uFillTx/>
                          <a:latin typeface="+mn-lt"/>
                          <a:ea typeface="+mn-ea"/>
                          <a:cs typeface="+mn-cs"/>
                        </a:rPr>
                        <a:t>Section Title</a:t>
                      </a:r>
                    </a:p>
                  </a:txBody>
                  <a:tcPr marL="190500" marR="76200" marT="38100" marB="38100" anchor="ctr">
                    <a:lnL w="76200" cap="flat" cmpd="sng" algn="ctr">
                      <a:solidFill>
                        <a:schemeClr val="accent3"/>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2"/>
                  </a:ext>
                </a:extLst>
              </a:tr>
              <a:tr h="656356">
                <a:tc>
                  <a:txBody>
                    <a:bodyPr/>
                    <a:lstStyle/>
                    <a:p>
                      <a:pPr marL="0" marR="0" indent="0" algn="r" defTabSz="1463040" rtl="0" eaLnBrk="1" fontAlgn="auto" latinLnBrk="0" hangingPunct="1">
                        <a:lnSpc>
                          <a:spcPct val="100000"/>
                        </a:lnSpc>
                        <a:spcBef>
                          <a:spcPts val="0"/>
                        </a:spcBef>
                        <a:spcAft>
                          <a:spcPts val="0"/>
                        </a:spcAft>
                        <a:buClrTx/>
                        <a:buSzTx/>
                        <a:buFontTx/>
                        <a:buNone/>
                        <a:tabLst/>
                        <a:defRPr/>
                      </a:pPr>
                      <a:r>
                        <a:rPr lang="en-US" sz="2000" b="1">
                          <a:solidFill>
                            <a:schemeClr val="tx1"/>
                          </a:solidFill>
                        </a:rPr>
                        <a:t>Presenter</a:t>
                      </a:r>
                      <a:r>
                        <a:rPr lang="en-US" sz="2000" b="1" baseline="0">
                          <a:solidFill>
                            <a:schemeClr val="tx1"/>
                          </a:solidFill>
                        </a:rPr>
                        <a:t> Name</a:t>
                      </a:r>
                      <a:endParaRPr lang="en-US" sz="2000" b="1">
                        <a:solidFill>
                          <a:schemeClr val="tx1"/>
                        </a:solidFill>
                      </a:endParaRPr>
                    </a:p>
                  </a:txBody>
                  <a:tcPr marL="76200" marR="190500" marT="38100" marB="38100" anchor="ctr">
                    <a:lnR w="76200" cap="flat" cmpd="sng" algn="ctr">
                      <a:solidFill>
                        <a:schemeClr val="accent4"/>
                      </a:solidFill>
                      <a:prstDash val="solid"/>
                      <a:round/>
                      <a:headEnd type="none" w="med" len="med"/>
                      <a:tailEnd type="none" w="med" len="med"/>
                    </a:lnR>
                    <a:solidFill>
                      <a:schemeClr val="bg1">
                        <a:lumMod val="95000"/>
                      </a:schemeClr>
                    </a:solidFill>
                  </a:tcPr>
                </a:tc>
                <a:tc>
                  <a:txBody>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3F4040"/>
                          </a:solidFill>
                          <a:effectLst/>
                          <a:uLnTx/>
                          <a:uFillTx/>
                          <a:latin typeface="+mn-lt"/>
                          <a:ea typeface="+mn-ea"/>
                          <a:cs typeface="+mn-cs"/>
                        </a:rPr>
                        <a:t>Section Title</a:t>
                      </a:r>
                    </a:p>
                  </a:txBody>
                  <a:tcPr marL="190500" marR="76200" marT="38100" marB="38100" anchor="ctr">
                    <a:lnL w="76200" cap="flat" cmpd="sng" algn="ctr">
                      <a:solidFill>
                        <a:schemeClr val="accent4"/>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3"/>
                  </a:ext>
                </a:extLst>
              </a:tr>
              <a:tr h="656356">
                <a:tc>
                  <a:txBody>
                    <a:bodyPr/>
                    <a:lstStyle/>
                    <a:p>
                      <a:pPr marL="0" marR="0" indent="0" algn="r" defTabSz="1463040" rtl="0" eaLnBrk="1" fontAlgn="auto" latinLnBrk="0" hangingPunct="1">
                        <a:lnSpc>
                          <a:spcPct val="100000"/>
                        </a:lnSpc>
                        <a:spcBef>
                          <a:spcPts val="0"/>
                        </a:spcBef>
                        <a:spcAft>
                          <a:spcPts val="0"/>
                        </a:spcAft>
                        <a:buClrTx/>
                        <a:buSzTx/>
                        <a:buFontTx/>
                        <a:buNone/>
                        <a:tabLst/>
                        <a:defRPr/>
                      </a:pPr>
                      <a:r>
                        <a:rPr lang="en-US" sz="2000" b="1">
                          <a:solidFill>
                            <a:schemeClr val="tx1"/>
                          </a:solidFill>
                        </a:rPr>
                        <a:t>Presenter</a:t>
                      </a:r>
                      <a:r>
                        <a:rPr lang="en-US" sz="2000" b="1" baseline="0">
                          <a:solidFill>
                            <a:schemeClr val="tx1"/>
                          </a:solidFill>
                        </a:rPr>
                        <a:t> Name</a:t>
                      </a:r>
                      <a:endParaRPr lang="en-US" sz="2000" b="1">
                        <a:solidFill>
                          <a:schemeClr val="tx1"/>
                        </a:solidFill>
                      </a:endParaRPr>
                    </a:p>
                  </a:txBody>
                  <a:tcPr marL="76200" marR="190500" marT="38100" marB="38100" anchor="ctr">
                    <a:lnR w="76200" cap="flat" cmpd="sng" algn="ctr">
                      <a:solidFill>
                        <a:schemeClr val="accent5"/>
                      </a:solidFill>
                      <a:prstDash val="solid"/>
                      <a:round/>
                      <a:headEnd type="none" w="med" len="med"/>
                      <a:tailEnd type="none" w="med" len="med"/>
                    </a:lnR>
                    <a:solidFill>
                      <a:schemeClr val="bg1">
                        <a:lumMod val="95000"/>
                      </a:schemeClr>
                    </a:solidFill>
                  </a:tcPr>
                </a:tc>
                <a:tc>
                  <a:txBody>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3F4040"/>
                          </a:solidFill>
                          <a:effectLst/>
                          <a:uLnTx/>
                          <a:uFillTx/>
                          <a:latin typeface="+mn-lt"/>
                          <a:ea typeface="+mn-ea"/>
                          <a:cs typeface="+mn-cs"/>
                        </a:rPr>
                        <a:t>Section Title</a:t>
                      </a:r>
                    </a:p>
                  </a:txBody>
                  <a:tcPr marL="190500" marR="76200" marT="38100" marB="38100" anchor="ctr">
                    <a:lnL w="76200" cap="flat" cmpd="sng" algn="ctr">
                      <a:solidFill>
                        <a:schemeClr val="accent5"/>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4"/>
                  </a:ext>
                </a:extLst>
              </a:tr>
              <a:tr h="656356">
                <a:tc>
                  <a:txBody>
                    <a:bodyPr/>
                    <a:lstStyle/>
                    <a:p>
                      <a:pPr marL="0" marR="0" indent="0" algn="r" defTabSz="1463040" rtl="0" eaLnBrk="1" fontAlgn="auto" latinLnBrk="0" hangingPunct="1">
                        <a:lnSpc>
                          <a:spcPct val="100000"/>
                        </a:lnSpc>
                        <a:spcBef>
                          <a:spcPts val="0"/>
                        </a:spcBef>
                        <a:spcAft>
                          <a:spcPts val="0"/>
                        </a:spcAft>
                        <a:buClrTx/>
                        <a:buSzTx/>
                        <a:buFontTx/>
                        <a:buNone/>
                        <a:tabLst/>
                        <a:defRPr/>
                      </a:pPr>
                      <a:r>
                        <a:rPr lang="en-US" sz="2000" b="1">
                          <a:solidFill>
                            <a:schemeClr val="tx1"/>
                          </a:solidFill>
                        </a:rPr>
                        <a:t>Presenter</a:t>
                      </a:r>
                      <a:r>
                        <a:rPr lang="en-US" sz="2000" b="1" baseline="0">
                          <a:solidFill>
                            <a:schemeClr val="tx1"/>
                          </a:solidFill>
                        </a:rPr>
                        <a:t> Name</a:t>
                      </a:r>
                      <a:endParaRPr lang="en-US" sz="2000" b="1">
                        <a:solidFill>
                          <a:schemeClr val="tx1"/>
                        </a:solidFill>
                      </a:endParaRPr>
                    </a:p>
                  </a:txBody>
                  <a:tcPr marL="76200" marR="190500" marT="38100" marB="38100" anchor="ctr">
                    <a:lnR w="76200" cap="flat" cmpd="sng" algn="ctr">
                      <a:solidFill>
                        <a:schemeClr val="accent6"/>
                      </a:solidFill>
                      <a:prstDash val="solid"/>
                      <a:round/>
                      <a:headEnd type="none" w="med" len="med"/>
                      <a:tailEnd type="none" w="med" len="med"/>
                    </a:lnR>
                    <a:solidFill>
                      <a:schemeClr val="bg1">
                        <a:lumMod val="95000"/>
                      </a:schemeClr>
                    </a:solidFill>
                  </a:tcPr>
                </a:tc>
                <a:tc>
                  <a:txBody>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3F4040"/>
                          </a:solidFill>
                          <a:effectLst/>
                          <a:uLnTx/>
                          <a:uFillTx/>
                          <a:latin typeface="+mn-lt"/>
                          <a:ea typeface="+mn-ea"/>
                          <a:cs typeface="+mn-cs"/>
                        </a:rPr>
                        <a:t>Section Title</a:t>
                      </a:r>
                    </a:p>
                  </a:txBody>
                  <a:tcPr marL="190500" marR="76200" marT="38100" marB="38100" anchor="ctr">
                    <a:lnL w="76200" cap="flat" cmpd="sng" algn="ctr">
                      <a:solidFill>
                        <a:schemeClr val="accent6"/>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5"/>
                  </a:ext>
                </a:extLst>
              </a:tr>
              <a:tr h="656356">
                <a:tc>
                  <a:txBody>
                    <a:bodyPr/>
                    <a:lstStyle/>
                    <a:p>
                      <a:pPr marL="0" marR="0" indent="0" algn="r" defTabSz="1463040" rtl="0" eaLnBrk="1" fontAlgn="auto" latinLnBrk="0" hangingPunct="1">
                        <a:lnSpc>
                          <a:spcPct val="100000"/>
                        </a:lnSpc>
                        <a:spcBef>
                          <a:spcPts val="0"/>
                        </a:spcBef>
                        <a:spcAft>
                          <a:spcPts val="0"/>
                        </a:spcAft>
                        <a:buClrTx/>
                        <a:buSzTx/>
                        <a:buFontTx/>
                        <a:buNone/>
                        <a:tabLst/>
                        <a:defRPr/>
                      </a:pPr>
                      <a:r>
                        <a:rPr lang="en-US" sz="2000" b="1">
                          <a:solidFill>
                            <a:schemeClr val="tx1"/>
                          </a:solidFill>
                        </a:rPr>
                        <a:t>Presenter</a:t>
                      </a:r>
                      <a:r>
                        <a:rPr lang="en-US" sz="2000" b="1" baseline="0">
                          <a:solidFill>
                            <a:schemeClr val="tx1"/>
                          </a:solidFill>
                        </a:rPr>
                        <a:t> Name</a:t>
                      </a:r>
                      <a:endParaRPr lang="en-US" sz="2000" b="1">
                        <a:solidFill>
                          <a:schemeClr val="tx1"/>
                        </a:solidFill>
                      </a:endParaRPr>
                    </a:p>
                  </a:txBody>
                  <a:tcPr marL="76200" marR="190500" marT="38100" marB="38100" anchor="ctr">
                    <a:lnR w="76200" cap="flat" cmpd="sng" algn="ctr">
                      <a:solidFill>
                        <a:srgbClr val="00AA7E"/>
                      </a:solidFill>
                      <a:prstDash val="solid"/>
                      <a:round/>
                      <a:headEnd type="none" w="med" len="med"/>
                      <a:tailEnd type="none" w="med" len="med"/>
                    </a:lnR>
                    <a:solidFill>
                      <a:schemeClr val="bg1">
                        <a:lumMod val="95000"/>
                      </a:schemeClr>
                    </a:solidFill>
                  </a:tcPr>
                </a:tc>
                <a:tc>
                  <a:txBody>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3F4040"/>
                          </a:solidFill>
                          <a:effectLst/>
                          <a:uLnTx/>
                          <a:uFillTx/>
                          <a:latin typeface="+mn-lt"/>
                          <a:ea typeface="+mn-ea"/>
                          <a:cs typeface="+mn-cs"/>
                        </a:rPr>
                        <a:t>Section Title</a:t>
                      </a:r>
                    </a:p>
                  </a:txBody>
                  <a:tcPr marL="190500" marR="76200" marT="38100" marB="38100" anchor="ctr">
                    <a:lnL w="76200" cap="flat" cmpd="sng" algn="ctr">
                      <a:solidFill>
                        <a:srgbClr val="00AA7E"/>
                      </a:solidFill>
                      <a:prstDash val="solid"/>
                      <a:round/>
                      <a:headEnd type="none" w="med" len="med"/>
                      <a:tailEnd type="none" w="med" len="med"/>
                    </a:lnL>
                    <a:lnT w="12700" cap="flat" cmpd="sng" algn="ctr">
                      <a:solidFill>
                        <a:schemeClr val="bg2"/>
                      </a:solidFill>
                      <a:prstDash val="solid"/>
                      <a:round/>
                      <a:headEnd type="none" w="med" len="med"/>
                      <a:tailEnd type="none" w="med" len="med"/>
                    </a:lnT>
                    <a:noFill/>
                  </a:tcPr>
                </a:tc>
                <a:extLst>
                  <a:ext uri="{0D108BD9-81ED-4DB2-BD59-A6C34878D82A}">
                    <a16:rowId xmlns:a16="http://schemas.microsoft.com/office/drawing/2014/main" val="10006"/>
                  </a:ext>
                </a:extLst>
              </a:tr>
            </a:tbl>
          </a:graphicData>
        </a:graphic>
      </p:graphicFrame>
      <p:graphicFrame>
        <p:nvGraphicFramePr>
          <p:cNvPr id="6" name="Content Placeholder 4">
            <a:extLst>
              <a:ext uri="{FF2B5EF4-FFF2-40B4-BE49-F238E27FC236}">
                <a16:creationId xmlns:a16="http://schemas.microsoft.com/office/drawing/2014/main" id="{1FD8E622-1EF3-4C87-B634-0F430FDE10FD}"/>
              </a:ext>
            </a:extLst>
          </p:cNvPr>
          <p:cNvGraphicFramePr>
            <a:graphicFrameLocks/>
          </p:cNvGraphicFramePr>
          <p:nvPr userDrawn="1">
            <p:extLst>
              <p:ext uri="{D42A27DB-BD31-4B8C-83A1-F6EECF244321}">
                <p14:modId xmlns:p14="http://schemas.microsoft.com/office/powerpoint/2010/main" val="958656775"/>
              </p:ext>
            </p:extLst>
          </p:nvPr>
        </p:nvGraphicFramePr>
        <p:xfrm>
          <a:off x="0" y="1420813"/>
          <a:ext cx="11772637" cy="4594491"/>
        </p:xfrm>
        <a:graphic>
          <a:graphicData uri="http://schemas.openxmlformats.org/drawingml/2006/table">
            <a:tbl>
              <a:tblPr firstRow="1" bandRow="1">
                <a:tableStyleId>{5C22544A-7EE6-4342-B048-85BDC9FD1C3A}</a:tableStyleId>
              </a:tblPr>
              <a:tblGrid>
                <a:gridCol w="3601358">
                  <a:extLst>
                    <a:ext uri="{9D8B030D-6E8A-4147-A177-3AD203B41FA5}">
                      <a16:colId xmlns:a16="http://schemas.microsoft.com/office/drawing/2014/main" val="20000"/>
                    </a:ext>
                  </a:extLst>
                </a:gridCol>
                <a:gridCol w="8171279">
                  <a:extLst>
                    <a:ext uri="{9D8B030D-6E8A-4147-A177-3AD203B41FA5}">
                      <a16:colId xmlns:a16="http://schemas.microsoft.com/office/drawing/2014/main" val="20001"/>
                    </a:ext>
                  </a:extLst>
                </a:gridCol>
              </a:tblGrid>
              <a:tr h="656356">
                <a:tc>
                  <a:txBody>
                    <a:bodyPr/>
                    <a:lstStyle/>
                    <a:p>
                      <a:pPr marL="0" marR="0" indent="0" algn="r" defTabSz="1463040" rtl="0" eaLnBrk="1" fontAlgn="auto" latinLnBrk="0" hangingPunct="1">
                        <a:lnSpc>
                          <a:spcPct val="100000"/>
                        </a:lnSpc>
                        <a:spcBef>
                          <a:spcPts val="0"/>
                        </a:spcBef>
                        <a:spcAft>
                          <a:spcPts val="0"/>
                        </a:spcAft>
                        <a:buClrTx/>
                        <a:buSzTx/>
                        <a:buFontTx/>
                        <a:buNone/>
                        <a:tabLst/>
                        <a:defRPr/>
                      </a:pPr>
                      <a:endParaRPr lang="en-US" sz="2000" b="1">
                        <a:solidFill>
                          <a:schemeClr val="tx1"/>
                        </a:solidFill>
                      </a:endParaRPr>
                    </a:p>
                  </a:txBody>
                  <a:tcPr marL="76200" marR="190500" marT="38100" marB="38100" anchor="ctr">
                    <a:lnR w="76200" cap="flat" cmpd="sng" algn="ctr">
                      <a:solidFill>
                        <a:schemeClr val="tx2"/>
                      </a:solid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3F4040"/>
                          </a:solidFill>
                          <a:effectLst/>
                          <a:uLnTx/>
                          <a:uFillTx/>
                          <a:latin typeface="+mn-lt"/>
                          <a:ea typeface="+mn-ea"/>
                          <a:cs typeface="+mn-cs"/>
                        </a:rPr>
                        <a:t>Section Title</a:t>
                      </a:r>
                    </a:p>
                  </a:txBody>
                  <a:tcPr marL="190500" marR="76200" marT="38100" marB="38100" anchor="ctr">
                    <a:lnL w="76200" cap="flat" cmpd="sng" algn="ctr">
                      <a:solidFill>
                        <a:schemeClr val="tx2"/>
                      </a:solidFill>
                      <a:prstDash val="solid"/>
                      <a:round/>
                      <a:headEnd type="none" w="med" len="med"/>
                      <a:tailEnd type="none" w="med" len="med"/>
                    </a:lnL>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0"/>
                  </a:ext>
                </a:extLst>
              </a:tr>
              <a:tr h="656356">
                <a:tc>
                  <a:txBody>
                    <a:bodyPr/>
                    <a:lstStyle/>
                    <a:p>
                      <a:pPr marL="0" marR="0" indent="0" algn="r" defTabSz="1463040" rtl="0" eaLnBrk="1" fontAlgn="auto" latinLnBrk="0" hangingPunct="1">
                        <a:lnSpc>
                          <a:spcPct val="100000"/>
                        </a:lnSpc>
                        <a:spcBef>
                          <a:spcPts val="0"/>
                        </a:spcBef>
                        <a:spcAft>
                          <a:spcPts val="0"/>
                        </a:spcAft>
                        <a:buClrTx/>
                        <a:buSzTx/>
                        <a:buFontTx/>
                        <a:buNone/>
                        <a:tabLst/>
                        <a:defRPr/>
                      </a:pPr>
                      <a:endParaRPr lang="en-US" sz="2000" b="1">
                        <a:solidFill>
                          <a:schemeClr val="tx1"/>
                        </a:solidFill>
                      </a:endParaRPr>
                    </a:p>
                  </a:txBody>
                  <a:tcPr marL="76200" marR="190500" marT="38100" marB="38100" anchor="ctr">
                    <a:lnR w="76200" cap="flat" cmpd="sng" algn="ctr">
                      <a:solidFill>
                        <a:schemeClr val="accent2"/>
                      </a:solidFill>
                      <a:prstDash val="solid"/>
                      <a:round/>
                      <a:headEnd type="none" w="med" len="med"/>
                      <a:tailEnd type="none" w="med" len="med"/>
                    </a:lnR>
                    <a:lnT w="9525" cap="flat" cmpd="sng" algn="ctr">
                      <a:solidFill>
                        <a:schemeClr val="bg1"/>
                      </a:solidFill>
                      <a:prstDash val="solid"/>
                      <a:round/>
                      <a:headEnd type="none" w="med" len="med"/>
                      <a:tailEnd type="none" w="med" len="med"/>
                    </a:lnT>
                    <a:solidFill>
                      <a:schemeClr val="bg1">
                        <a:lumMod val="95000"/>
                      </a:schemeClr>
                    </a:solidFill>
                  </a:tcPr>
                </a:tc>
                <a:tc>
                  <a:txBody>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3F4040"/>
                          </a:solidFill>
                          <a:effectLst/>
                          <a:uLnTx/>
                          <a:uFillTx/>
                          <a:latin typeface="+mn-lt"/>
                          <a:ea typeface="+mn-ea"/>
                          <a:cs typeface="+mn-cs"/>
                        </a:rPr>
                        <a:t>Section Title</a:t>
                      </a:r>
                    </a:p>
                  </a:txBody>
                  <a:tcPr marL="190500" marR="76200" marT="38100" marB="38100" anchor="ctr">
                    <a:lnL w="76200" cap="flat" cmpd="sng" algn="ctr">
                      <a:solidFill>
                        <a:schemeClr val="accent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1"/>
                  </a:ext>
                </a:extLst>
              </a:tr>
              <a:tr h="656356">
                <a:tc>
                  <a:txBody>
                    <a:bodyPr/>
                    <a:lstStyle/>
                    <a:p>
                      <a:pPr marL="0" marR="0" indent="0" algn="r" defTabSz="1463040" rtl="0" eaLnBrk="1" fontAlgn="auto" latinLnBrk="0" hangingPunct="1">
                        <a:lnSpc>
                          <a:spcPct val="100000"/>
                        </a:lnSpc>
                        <a:spcBef>
                          <a:spcPts val="0"/>
                        </a:spcBef>
                        <a:spcAft>
                          <a:spcPts val="0"/>
                        </a:spcAft>
                        <a:buClrTx/>
                        <a:buSzTx/>
                        <a:buFontTx/>
                        <a:buNone/>
                        <a:tabLst/>
                        <a:defRPr/>
                      </a:pPr>
                      <a:endParaRPr lang="en-US" sz="2000" b="1">
                        <a:solidFill>
                          <a:schemeClr val="tx1"/>
                        </a:solidFill>
                      </a:endParaRPr>
                    </a:p>
                  </a:txBody>
                  <a:tcPr marL="76200" marR="190500" marT="38100" marB="38100" anchor="ctr">
                    <a:lnR w="76200" cap="flat" cmpd="sng" algn="ctr">
                      <a:solidFill>
                        <a:schemeClr val="accent3"/>
                      </a:solidFill>
                      <a:prstDash val="solid"/>
                      <a:round/>
                      <a:headEnd type="none" w="med" len="med"/>
                      <a:tailEnd type="none" w="med" len="med"/>
                    </a:lnR>
                    <a:solidFill>
                      <a:schemeClr val="bg1">
                        <a:lumMod val="95000"/>
                      </a:schemeClr>
                    </a:solidFill>
                  </a:tcPr>
                </a:tc>
                <a:tc>
                  <a:txBody>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3F4040"/>
                          </a:solidFill>
                          <a:effectLst/>
                          <a:uLnTx/>
                          <a:uFillTx/>
                          <a:latin typeface="+mn-lt"/>
                          <a:ea typeface="+mn-ea"/>
                          <a:cs typeface="+mn-cs"/>
                        </a:rPr>
                        <a:t>Section Title</a:t>
                      </a:r>
                    </a:p>
                  </a:txBody>
                  <a:tcPr marL="190500" marR="76200" marT="38100" marB="38100" anchor="ctr">
                    <a:lnL w="76200" cap="flat" cmpd="sng" algn="ctr">
                      <a:solidFill>
                        <a:schemeClr val="accent3"/>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2"/>
                  </a:ext>
                </a:extLst>
              </a:tr>
              <a:tr h="656356">
                <a:tc>
                  <a:txBody>
                    <a:bodyPr/>
                    <a:lstStyle/>
                    <a:p>
                      <a:pPr marL="0" marR="0" indent="0" algn="r" defTabSz="1463040" rtl="0" eaLnBrk="1" fontAlgn="auto" latinLnBrk="0" hangingPunct="1">
                        <a:lnSpc>
                          <a:spcPct val="100000"/>
                        </a:lnSpc>
                        <a:spcBef>
                          <a:spcPts val="0"/>
                        </a:spcBef>
                        <a:spcAft>
                          <a:spcPts val="0"/>
                        </a:spcAft>
                        <a:buClrTx/>
                        <a:buSzTx/>
                        <a:buFontTx/>
                        <a:buNone/>
                        <a:tabLst/>
                        <a:defRPr/>
                      </a:pPr>
                      <a:endParaRPr lang="en-US" sz="2000" b="1">
                        <a:solidFill>
                          <a:schemeClr val="tx1"/>
                        </a:solidFill>
                      </a:endParaRPr>
                    </a:p>
                  </a:txBody>
                  <a:tcPr marL="76200" marR="190500" marT="38100" marB="38100" anchor="ctr">
                    <a:lnR w="76200" cap="flat" cmpd="sng" algn="ctr">
                      <a:solidFill>
                        <a:schemeClr val="accent4"/>
                      </a:solidFill>
                      <a:prstDash val="solid"/>
                      <a:round/>
                      <a:headEnd type="none" w="med" len="med"/>
                      <a:tailEnd type="none" w="med" len="med"/>
                    </a:lnR>
                    <a:solidFill>
                      <a:schemeClr val="bg1">
                        <a:lumMod val="95000"/>
                      </a:schemeClr>
                    </a:solidFill>
                  </a:tcPr>
                </a:tc>
                <a:tc>
                  <a:txBody>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3F4040"/>
                          </a:solidFill>
                          <a:effectLst/>
                          <a:uLnTx/>
                          <a:uFillTx/>
                          <a:latin typeface="+mn-lt"/>
                          <a:ea typeface="+mn-ea"/>
                          <a:cs typeface="+mn-cs"/>
                        </a:rPr>
                        <a:t>Section Title</a:t>
                      </a:r>
                    </a:p>
                  </a:txBody>
                  <a:tcPr marL="190500" marR="76200" marT="38100" marB="38100" anchor="ctr">
                    <a:lnL w="76200" cap="flat" cmpd="sng" algn="ctr">
                      <a:solidFill>
                        <a:schemeClr val="accent4"/>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3"/>
                  </a:ext>
                </a:extLst>
              </a:tr>
              <a:tr h="656356">
                <a:tc>
                  <a:txBody>
                    <a:bodyPr/>
                    <a:lstStyle/>
                    <a:p>
                      <a:pPr marL="0" marR="0" indent="0" algn="r" defTabSz="1463040" rtl="0" eaLnBrk="1" fontAlgn="auto" latinLnBrk="0" hangingPunct="1">
                        <a:lnSpc>
                          <a:spcPct val="100000"/>
                        </a:lnSpc>
                        <a:spcBef>
                          <a:spcPts val="0"/>
                        </a:spcBef>
                        <a:spcAft>
                          <a:spcPts val="0"/>
                        </a:spcAft>
                        <a:buClrTx/>
                        <a:buSzTx/>
                        <a:buFontTx/>
                        <a:buNone/>
                        <a:tabLst/>
                        <a:defRPr/>
                      </a:pPr>
                      <a:endParaRPr lang="en-US" sz="2000" b="1">
                        <a:solidFill>
                          <a:schemeClr val="tx1"/>
                        </a:solidFill>
                      </a:endParaRPr>
                    </a:p>
                  </a:txBody>
                  <a:tcPr marL="76200" marR="190500" marT="38100" marB="38100" anchor="ctr">
                    <a:lnR w="76200" cap="flat" cmpd="sng" algn="ctr">
                      <a:solidFill>
                        <a:schemeClr val="accent5"/>
                      </a:solidFill>
                      <a:prstDash val="solid"/>
                      <a:round/>
                      <a:headEnd type="none" w="med" len="med"/>
                      <a:tailEnd type="none" w="med" len="med"/>
                    </a:lnR>
                    <a:solidFill>
                      <a:schemeClr val="bg1">
                        <a:lumMod val="95000"/>
                      </a:schemeClr>
                    </a:solidFill>
                  </a:tcPr>
                </a:tc>
                <a:tc>
                  <a:txBody>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3F4040"/>
                          </a:solidFill>
                          <a:effectLst/>
                          <a:uLnTx/>
                          <a:uFillTx/>
                          <a:latin typeface="+mn-lt"/>
                          <a:ea typeface="+mn-ea"/>
                          <a:cs typeface="+mn-cs"/>
                        </a:rPr>
                        <a:t>Section Title</a:t>
                      </a:r>
                    </a:p>
                  </a:txBody>
                  <a:tcPr marL="190500" marR="76200" marT="38100" marB="38100" anchor="ctr">
                    <a:lnL w="76200" cap="flat" cmpd="sng" algn="ctr">
                      <a:solidFill>
                        <a:schemeClr val="accent5"/>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4"/>
                  </a:ext>
                </a:extLst>
              </a:tr>
              <a:tr h="656356">
                <a:tc>
                  <a:txBody>
                    <a:bodyPr/>
                    <a:lstStyle/>
                    <a:p>
                      <a:pPr marL="0" marR="0" indent="0" algn="r" defTabSz="1463040" rtl="0" eaLnBrk="1" fontAlgn="auto" latinLnBrk="0" hangingPunct="1">
                        <a:lnSpc>
                          <a:spcPct val="100000"/>
                        </a:lnSpc>
                        <a:spcBef>
                          <a:spcPts val="0"/>
                        </a:spcBef>
                        <a:spcAft>
                          <a:spcPts val="0"/>
                        </a:spcAft>
                        <a:buClrTx/>
                        <a:buSzTx/>
                        <a:buFontTx/>
                        <a:buNone/>
                        <a:tabLst/>
                        <a:defRPr/>
                      </a:pPr>
                      <a:endParaRPr lang="en-US" sz="2000" b="1">
                        <a:solidFill>
                          <a:schemeClr val="tx1"/>
                        </a:solidFill>
                      </a:endParaRPr>
                    </a:p>
                  </a:txBody>
                  <a:tcPr marL="76200" marR="190500" marT="38100" marB="38100" anchor="ctr">
                    <a:lnR w="76200" cap="flat" cmpd="sng" algn="ctr">
                      <a:solidFill>
                        <a:schemeClr val="accent6"/>
                      </a:solidFill>
                      <a:prstDash val="solid"/>
                      <a:round/>
                      <a:headEnd type="none" w="med" len="med"/>
                      <a:tailEnd type="none" w="med" len="med"/>
                    </a:lnR>
                    <a:solidFill>
                      <a:schemeClr val="bg1">
                        <a:lumMod val="95000"/>
                      </a:schemeClr>
                    </a:solidFill>
                  </a:tcPr>
                </a:tc>
                <a:tc>
                  <a:txBody>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3F4040"/>
                          </a:solidFill>
                          <a:effectLst/>
                          <a:uLnTx/>
                          <a:uFillTx/>
                          <a:latin typeface="+mn-lt"/>
                          <a:ea typeface="+mn-ea"/>
                          <a:cs typeface="+mn-cs"/>
                        </a:rPr>
                        <a:t>Section Title</a:t>
                      </a:r>
                    </a:p>
                  </a:txBody>
                  <a:tcPr marL="190500" marR="76200" marT="38100" marB="38100" anchor="ctr">
                    <a:lnL w="76200" cap="flat" cmpd="sng" algn="ctr">
                      <a:solidFill>
                        <a:schemeClr val="accent6"/>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05"/>
                  </a:ext>
                </a:extLst>
              </a:tr>
              <a:tr h="656356">
                <a:tc>
                  <a:txBody>
                    <a:bodyPr/>
                    <a:lstStyle/>
                    <a:p>
                      <a:pPr marL="0" marR="0" indent="0" algn="r" defTabSz="1463040" rtl="0" eaLnBrk="1" fontAlgn="auto" latinLnBrk="0" hangingPunct="1">
                        <a:lnSpc>
                          <a:spcPct val="100000"/>
                        </a:lnSpc>
                        <a:spcBef>
                          <a:spcPts val="0"/>
                        </a:spcBef>
                        <a:spcAft>
                          <a:spcPts val="0"/>
                        </a:spcAft>
                        <a:buClrTx/>
                        <a:buSzTx/>
                        <a:buFontTx/>
                        <a:buNone/>
                        <a:tabLst/>
                        <a:defRPr/>
                      </a:pPr>
                      <a:endParaRPr lang="en-US" sz="2000" b="1">
                        <a:solidFill>
                          <a:schemeClr val="tx1"/>
                        </a:solidFill>
                      </a:endParaRPr>
                    </a:p>
                  </a:txBody>
                  <a:tcPr marL="76200" marR="190500" marT="38100" marB="38100" anchor="ctr">
                    <a:lnR w="76200" cap="flat" cmpd="sng" algn="ctr">
                      <a:solidFill>
                        <a:srgbClr val="00AA7E"/>
                      </a:solidFill>
                      <a:prstDash val="solid"/>
                      <a:round/>
                      <a:headEnd type="none" w="med" len="med"/>
                      <a:tailEnd type="none" w="med" len="med"/>
                    </a:lnR>
                    <a:solidFill>
                      <a:schemeClr val="bg1">
                        <a:lumMod val="95000"/>
                      </a:schemeClr>
                    </a:solidFill>
                  </a:tcPr>
                </a:tc>
                <a:tc>
                  <a:txBody>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3F4040"/>
                          </a:solidFill>
                          <a:effectLst/>
                          <a:uLnTx/>
                          <a:uFillTx/>
                          <a:latin typeface="+mn-lt"/>
                          <a:ea typeface="+mn-ea"/>
                          <a:cs typeface="+mn-cs"/>
                        </a:rPr>
                        <a:t>Section Title</a:t>
                      </a:r>
                    </a:p>
                  </a:txBody>
                  <a:tcPr marL="190500" marR="76200" marT="38100" marB="38100" anchor="ctr">
                    <a:lnL w="76200" cap="flat" cmpd="sng" algn="ctr">
                      <a:solidFill>
                        <a:srgbClr val="00AA7E"/>
                      </a:solidFill>
                      <a:prstDash val="solid"/>
                      <a:round/>
                      <a:headEnd type="none" w="med" len="med"/>
                      <a:tailEnd type="none" w="med" len="med"/>
                    </a:lnL>
                    <a:lnT w="12700" cap="flat" cmpd="sng" algn="ctr">
                      <a:solidFill>
                        <a:schemeClr val="bg2"/>
                      </a:solidFill>
                      <a:prstDash val="solid"/>
                      <a:round/>
                      <a:headEnd type="none" w="med" len="med"/>
                      <a:tailEnd type="none" w="med" len="med"/>
                    </a:lnT>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8933246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idebar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Sidebar Tables</a:t>
            </a:r>
          </a:p>
        </p:txBody>
      </p:sp>
      <p:sp>
        <p:nvSpPr>
          <p:cNvPr id="3" name="Slide Number Placeholder 2"/>
          <p:cNvSpPr>
            <a:spLocks noGrp="1"/>
          </p:cNvSpPr>
          <p:nvPr>
            <p:ph type="sldNum" sz="quarter" idx="10"/>
          </p:nvPr>
        </p:nvSpPr>
        <p:spPr/>
        <p:txBody>
          <a:bodyPr/>
          <a:lstStyle/>
          <a:p>
            <a:fld id="{B3618E82-2635-4133-8350-4252D6B2AEF7}" type="slidenum">
              <a:rPr lang="en-US" smtClean="0"/>
              <a:pPr/>
              <a:t>‹#›</a:t>
            </a:fld>
            <a:endParaRPr lang="en-US"/>
          </a:p>
        </p:txBody>
      </p:sp>
      <p:graphicFrame>
        <p:nvGraphicFramePr>
          <p:cNvPr id="14" name="Content Placeholder 73"/>
          <p:cNvGraphicFramePr>
            <a:graphicFrameLocks/>
          </p:cNvGraphicFramePr>
          <p:nvPr>
            <p:extLst>
              <p:ext uri="{D42A27DB-BD31-4B8C-83A1-F6EECF244321}">
                <p14:modId xmlns:p14="http://schemas.microsoft.com/office/powerpoint/2010/main" val="411671426"/>
              </p:ext>
            </p:extLst>
          </p:nvPr>
        </p:nvGraphicFramePr>
        <p:xfrm>
          <a:off x="9080500" y="1330855"/>
          <a:ext cx="2819400" cy="5062586"/>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20000"/>
                    </a:ext>
                  </a:extLst>
                </a:gridCol>
              </a:tblGrid>
              <a:tr h="1127760">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r>
                        <a:rPr kumimoji="0" lang="en-US" sz="2000" b="1" i="0" u="none" strike="noStrike" kern="0" cap="none" spc="0" normalizeH="0" baseline="0" noProof="0">
                          <a:ln>
                            <a:noFill/>
                          </a:ln>
                          <a:solidFill>
                            <a:srgbClr val="004B8D"/>
                          </a:solidFill>
                          <a:effectLst/>
                          <a:uLnTx/>
                          <a:uFillTx/>
                          <a:latin typeface="+mn-lt"/>
                          <a:ea typeface="+mn-ea"/>
                          <a:cs typeface="+mn-cs"/>
                        </a:rPr>
                        <a:t>Click Here to Change Top </a:t>
                      </a:r>
                      <a:br>
                        <a:rPr kumimoji="0" lang="en-US" sz="2000" b="1" i="0" u="none" strike="noStrike" kern="0" cap="none" spc="0" normalizeH="0" baseline="0" noProof="0">
                          <a:ln>
                            <a:noFill/>
                          </a:ln>
                          <a:solidFill>
                            <a:srgbClr val="004B8D"/>
                          </a:solidFill>
                          <a:effectLst/>
                          <a:uLnTx/>
                          <a:uFillTx/>
                          <a:latin typeface="+mn-lt"/>
                          <a:ea typeface="+mn-ea"/>
                          <a:cs typeface="+mn-cs"/>
                        </a:rPr>
                      </a:br>
                      <a:r>
                        <a:rPr kumimoji="0" lang="en-US" sz="2000" b="1" i="0" u="none" strike="noStrike" kern="0" cap="none" spc="0" normalizeH="0" baseline="0" noProof="0">
                          <a:ln>
                            <a:noFill/>
                          </a:ln>
                          <a:solidFill>
                            <a:srgbClr val="004B8D"/>
                          </a:solidFill>
                          <a:effectLst/>
                          <a:uLnTx/>
                          <a:uFillTx/>
                          <a:latin typeface="+mn-lt"/>
                          <a:ea typeface="+mn-ea"/>
                          <a:cs typeface="+mn-cs"/>
                        </a:rPr>
                        <a:t>Border Color</a:t>
                      </a:r>
                    </a:p>
                  </a:txBody>
                  <a:tcPr marL="152400" marR="152400" marT="152400" marB="152400">
                    <a:lnT w="76200" cap="flat" cmpd="sng" algn="ctr">
                      <a:solidFill>
                        <a:schemeClr val="accent4"/>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3934826">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r>
                        <a:rPr kumimoji="0" lang="en-US" sz="1700" b="1" i="0" u="none" strike="noStrike" kern="0" cap="none" spc="0" normalizeH="0" baseline="0" noProof="0">
                          <a:ln>
                            <a:noFill/>
                          </a:ln>
                          <a:solidFill>
                            <a:srgbClr val="3F4040"/>
                          </a:solidFill>
                          <a:effectLst/>
                          <a:uLnTx/>
                          <a:uFillTx/>
                          <a:latin typeface="+mn-lt"/>
                          <a:ea typeface="+mn-ea"/>
                          <a:cs typeface="+mn-cs"/>
                        </a:rPr>
                        <a:t>To change color bar above:</a:t>
                      </a:r>
                    </a:p>
                    <a:p>
                      <a:pPr marL="228600" marR="0" lvl="0" indent="-228600" algn="l" defTabSz="914400" rtl="0" eaLnBrk="0" fontAlgn="base" latinLnBrk="0" hangingPunct="0">
                        <a:lnSpc>
                          <a:spcPct val="90000"/>
                        </a:lnSpc>
                        <a:spcBef>
                          <a:spcPts val="300"/>
                        </a:spcBef>
                        <a:spcAft>
                          <a:spcPts val="1200"/>
                        </a:spcAft>
                        <a:buClr>
                          <a:srgbClr val="FFFFFF">
                            <a:lumMod val="50000"/>
                          </a:srgbClr>
                        </a:buClr>
                        <a:buSzPct val="85000"/>
                        <a:buFont typeface="+mj-lt"/>
                        <a:buAutoNum type="arabicPeriod"/>
                        <a:tabLst/>
                        <a:defRPr/>
                      </a:pPr>
                      <a:r>
                        <a:rPr kumimoji="0" lang="en-US" sz="1500" b="1" i="0" u="none" strike="noStrike" kern="0" cap="none" spc="0" normalizeH="0" baseline="0" noProof="0">
                          <a:ln>
                            <a:noFill/>
                          </a:ln>
                          <a:solidFill>
                            <a:srgbClr val="3F4040"/>
                          </a:solidFill>
                          <a:effectLst/>
                          <a:uLnTx/>
                          <a:uFillTx/>
                          <a:latin typeface="+mn-lt"/>
                          <a:ea typeface="+mn-ea"/>
                          <a:cs typeface="+mn-cs"/>
                        </a:rPr>
                        <a:t>Click the blue header text in the table cell above</a:t>
                      </a:r>
                    </a:p>
                    <a:p>
                      <a:pPr marL="228600" marR="0" lvl="0" indent="-228600" algn="l" defTabSz="914400" rtl="0" eaLnBrk="0" fontAlgn="base" latinLnBrk="0" hangingPunct="0">
                        <a:lnSpc>
                          <a:spcPct val="90000"/>
                        </a:lnSpc>
                        <a:spcBef>
                          <a:spcPts val="300"/>
                        </a:spcBef>
                        <a:spcAft>
                          <a:spcPts val="1200"/>
                        </a:spcAft>
                        <a:buClr>
                          <a:srgbClr val="FFFFFF">
                            <a:lumMod val="50000"/>
                          </a:srgbClr>
                        </a:buClr>
                        <a:buSzPct val="85000"/>
                        <a:buFont typeface="+mj-lt"/>
                        <a:buAutoNum type="arabicPeriod"/>
                        <a:tabLst/>
                        <a:defRPr/>
                      </a:pPr>
                      <a:r>
                        <a:rPr kumimoji="0" lang="en-US" sz="1500" b="1" i="0" u="none" strike="noStrike" kern="0" cap="none" spc="0" normalizeH="0" baseline="0" noProof="0">
                          <a:ln>
                            <a:noFill/>
                          </a:ln>
                          <a:solidFill>
                            <a:srgbClr val="3F4040"/>
                          </a:solidFill>
                          <a:effectLst/>
                          <a:uLnTx/>
                          <a:uFillTx/>
                          <a:latin typeface="+mn-lt"/>
                          <a:ea typeface="+mn-ea"/>
                          <a:cs typeface="+mn-cs"/>
                        </a:rPr>
                        <a:t>Click on the Table  Tools Design tab</a:t>
                      </a:r>
                    </a:p>
                    <a:p>
                      <a:pPr marL="228600" marR="0" lvl="0" indent="-228600" algn="l" defTabSz="914400" rtl="0" eaLnBrk="0" fontAlgn="base" latinLnBrk="0" hangingPunct="0">
                        <a:lnSpc>
                          <a:spcPct val="90000"/>
                        </a:lnSpc>
                        <a:spcBef>
                          <a:spcPts val="300"/>
                        </a:spcBef>
                        <a:spcAft>
                          <a:spcPts val="1200"/>
                        </a:spcAft>
                        <a:buClr>
                          <a:srgbClr val="FFFFFF">
                            <a:lumMod val="50000"/>
                          </a:srgbClr>
                        </a:buClr>
                        <a:buSzPct val="85000"/>
                        <a:buFont typeface="+mj-lt"/>
                        <a:buAutoNum type="arabicPeriod"/>
                        <a:tabLst/>
                        <a:defRPr/>
                      </a:pPr>
                      <a:r>
                        <a:rPr kumimoji="0" lang="en-US" sz="1500" b="1" i="0" u="none" strike="noStrike" kern="0" cap="none" spc="0" normalizeH="0" baseline="0" noProof="0">
                          <a:ln>
                            <a:noFill/>
                          </a:ln>
                          <a:solidFill>
                            <a:srgbClr val="3F4040"/>
                          </a:solidFill>
                          <a:effectLst/>
                          <a:uLnTx/>
                          <a:uFillTx/>
                          <a:latin typeface="+mn-lt"/>
                          <a:ea typeface="+mn-ea"/>
                          <a:cs typeface="+mn-cs"/>
                        </a:rPr>
                        <a:t>Change your Pen Weight to 6pt</a:t>
                      </a:r>
                    </a:p>
                    <a:p>
                      <a:pPr marL="228600" marR="0" lvl="0" indent="-228600" algn="l" defTabSz="914400" rtl="0" eaLnBrk="0" fontAlgn="base" latinLnBrk="0" hangingPunct="0">
                        <a:lnSpc>
                          <a:spcPct val="90000"/>
                        </a:lnSpc>
                        <a:spcBef>
                          <a:spcPts val="300"/>
                        </a:spcBef>
                        <a:spcAft>
                          <a:spcPts val="1200"/>
                        </a:spcAft>
                        <a:buClr>
                          <a:srgbClr val="FFFFFF">
                            <a:lumMod val="50000"/>
                          </a:srgbClr>
                        </a:buClr>
                        <a:buSzPct val="85000"/>
                        <a:buFont typeface="+mj-lt"/>
                        <a:buAutoNum type="arabicPeriod"/>
                        <a:tabLst/>
                        <a:defRPr/>
                      </a:pPr>
                      <a:r>
                        <a:rPr kumimoji="0" lang="en-US" sz="1500" b="1" i="0" u="none" strike="noStrike" kern="0" cap="none" spc="0" normalizeH="0" baseline="0" noProof="0">
                          <a:ln>
                            <a:noFill/>
                          </a:ln>
                          <a:solidFill>
                            <a:srgbClr val="3F4040"/>
                          </a:solidFill>
                          <a:effectLst/>
                          <a:uLnTx/>
                          <a:uFillTx/>
                          <a:latin typeface="+mn-lt"/>
                          <a:ea typeface="+mn-ea"/>
                          <a:cs typeface="+mn-cs"/>
                        </a:rPr>
                        <a:t>Change your Pen Color to what you’d like to use</a:t>
                      </a:r>
                    </a:p>
                    <a:p>
                      <a:pPr marL="228600" marR="0" lvl="0" indent="-228600" algn="l" defTabSz="914400" rtl="0" eaLnBrk="0" fontAlgn="base" latinLnBrk="0" hangingPunct="0">
                        <a:lnSpc>
                          <a:spcPct val="90000"/>
                        </a:lnSpc>
                        <a:spcBef>
                          <a:spcPts val="300"/>
                        </a:spcBef>
                        <a:spcAft>
                          <a:spcPts val="1200"/>
                        </a:spcAft>
                        <a:buClr>
                          <a:srgbClr val="FFFFFF">
                            <a:lumMod val="50000"/>
                          </a:srgbClr>
                        </a:buClr>
                        <a:buSzPct val="85000"/>
                        <a:buFont typeface="+mj-lt"/>
                        <a:buAutoNum type="arabicPeriod"/>
                        <a:tabLst/>
                        <a:defRPr/>
                      </a:pPr>
                      <a:r>
                        <a:rPr kumimoji="0" lang="en-US" sz="1500" b="1" i="0" u="none" strike="noStrike" kern="0" cap="none" spc="0" normalizeH="0" baseline="0" noProof="0">
                          <a:ln>
                            <a:noFill/>
                          </a:ln>
                          <a:solidFill>
                            <a:srgbClr val="3F4040"/>
                          </a:solidFill>
                          <a:effectLst/>
                          <a:uLnTx/>
                          <a:uFillTx/>
                          <a:latin typeface="+mn-lt"/>
                          <a:ea typeface="+mn-ea"/>
                          <a:cs typeface="+mn-cs"/>
                        </a:rPr>
                        <a:t>Then apply the Top Border of the Table only</a:t>
                      </a:r>
                    </a:p>
                  </a:txBody>
                  <a:tcPr marL="152400" marR="152400" marT="152400" marB="15240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15" name="Content Placeholder 73"/>
          <p:cNvGraphicFramePr>
            <a:graphicFrameLocks/>
          </p:cNvGraphicFramePr>
          <p:nvPr>
            <p:extLst>
              <p:ext uri="{D42A27DB-BD31-4B8C-83A1-F6EECF244321}">
                <p14:modId xmlns:p14="http://schemas.microsoft.com/office/powerpoint/2010/main" val="3780079323"/>
              </p:ext>
            </p:extLst>
          </p:nvPr>
        </p:nvGraphicFramePr>
        <p:xfrm>
          <a:off x="6138333" y="1330855"/>
          <a:ext cx="2819400" cy="5062586"/>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20000"/>
                    </a:ext>
                  </a:extLst>
                </a:gridCol>
              </a:tblGrid>
              <a:tr h="1127760">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r>
                        <a:rPr kumimoji="0" lang="en-US" sz="2000" b="1" i="0" u="none" strike="noStrike" kern="0" cap="none" spc="0" normalizeH="0" baseline="0" noProof="0">
                          <a:ln>
                            <a:noFill/>
                          </a:ln>
                          <a:solidFill>
                            <a:srgbClr val="004B8D"/>
                          </a:solidFill>
                          <a:effectLst/>
                          <a:uLnTx/>
                          <a:uFillTx/>
                          <a:latin typeface="+mn-lt"/>
                          <a:ea typeface="+mn-ea"/>
                          <a:cs typeface="+mn-cs"/>
                        </a:rPr>
                        <a:t>Click Here to Change Top </a:t>
                      </a:r>
                      <a:br>
                        <a:rPr kumimoji="0" lang="en-US" sz="2000" b="1" i="0" u="none" strike="noStrike" kern="0" cap="none" spc="0" normalizeH="0" baseline="0" noProof="0">
                          <a:ln>
                            <a:noFill/>
                          </a:ln>
                          <a:solidFill>
                            <a:srgbClr val="004B8D"/>
                          </a:solidFill>
                          <a:effectLst/>
                          <a:uLnTx/>
                          <a:uFillTx/>
                          <a:latin typeface="+mn-lt"/>
                          <a:ea typeface="+mn-ea"/>
                          <a:cs typeface="+mn-cs"/>
                        </a:rPr>
                      </a:br>
                      <a:r>
                        <a:rPr kumimoji="0" lang="en-US" sz="2000" b="1" i="0" u="none" strike="noStrike" kern="0" cap="none" spc="0" normalizeH="0" baseline="0" noProof="0">
                          <a:ln>
                            <a:noFill/>
                          </a:ln>
                          <a:solidFill>
                            <a:srgbClr val="004B8D"/>
                          </a:solidFill>
                          <a:effectLst/>
                          <a:uLnTx/>
                          <a:uFillTx/>
                          <a:latin typeface="+mn-lt"/>
                          <a:ea typeface="+mn-ea"/>
                          <a:cs typeface="+mn-cs"/>
                        </a:rPr>
                        <a:t>Border Color</a:t>
                      </a:r>
                    </a:p>
                  </a:txBody>
                  <a:tcPr marL="152400" marR="152400" marT="152400" marB="152400">
                    <a:lnT w="76200" cap="flat" cmpd="sng" algn="ctr">
                      <a:solidFill>
                        <a:schemeClr val="accent3"/>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3934826">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r>
                        <a:rPr kumimoji="0" lang="en-US" sz="1700" b="1" i="0" u="none" strike="noStrike" kern="0" cap="none" spc="0" normalizeH="0" baseline="0" noProof="0">
                          <a:ln>
                            <a:noFill/>
                          </a:ln>
                          <a:solidFill>
                            <a:srgbClr val="3F4040"/>
                          </a:solidFill>
                          <a:effectLst/>
                          <a:uLnTx/>
                          <a:uFillTx/>
                          <a:latin typeface="+mn-lt"/>
                          <a:ea typeface="+mn-ea"/>
                          <a:cs typeface="+mn-cs"/>
                        </a:rPr>
                        <a:t>The color of the bar above can be changed the same as you would change any Table Border</a:t>
                      </a:r>
                    </a:p>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r>
                        <a:rPr kumimoji="0" lang="en-US" sz="1700" b="1" i="0" u="none" strike="noStrike" kern="0" cap="none" spc="0" normalizeH="0" baseline="0" noProof="0">
                          <a:ln>
                            <a:noFill/>
                          </a:ln>
                          <a:solidFill>
                            <a:srgbClr val="3F4040"/>
                          </a:solidFill>
                          <a:effectLst/>
                          <a:uLnTx/>
                          <a:uFillTx/>
                          <a:latin typeface="+mn-lt"/>
                          <a:ea typeface="+mn-ea"/>
                          <a:cs typeface="+mn-cs"/>
                        </a:rPr>
                        <a:t>It is a 6pt Top Border</a:t>
                      </a:r>
                    </a:p>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r>
                        <a:rPr kumimoji="0" lang="en-US" sz="1700" b="1" i="0" u="none" strike="noStrike" kern="0" cap="none" spc="0" normalizeH="0" baseline="0" noProof="0">
                          <a:ln>
                            <a:noFill/>
                          </a:ln>
                          <a:solidFill>
                            <a:srgbClr val="3F4040"/>
                          </a:solidFill>
                          <a:effectLst/>
                          <a:uLnTx/>
                          <a:uFillTx/>
                          <a:latin typeface="+mn-lt"/>
                          <a:ea typeface="+mn-ea"/>
                          <a:cs typeface="+mn-cs"/>
                        </a:rPr>
                        <a:t>Color bars in all tables (such as sample agenda) can be changed the same way by applying a 6pt Pen Weight and Theme Color</a:t>
                      </a:r>
                    </a:p>
                  </a:txBody>
                  <a:tcPr marL="152400" marR="152400" marT="152400" marB="15240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16" name="Content Placeholder 73"/>
          <p:cNvGraphicFramePr>
            <a:graphicFrameLocks/>
          </p:cNvGraphicFramePr>
          <p:nvPr>
            <p:extLst>
              <p:ext uri="{D42A27DB-BD31-4B8C-83A1-F6EECF244321}">
                <p14:modId xmlns:p14="http://schemas.microsoft.com/office/powerpoint/2010/main" val="2820045454"/>
              </p:ext>
            </p:extLst>
          </p:nvPr>
        </p:nvGraphicFramePr>
        <p:xfrm>
          <a:off x="3196167" y="1330855"/>
          <a:ext cx="2819400" cy="5062586"/>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20000"/>
                    </a:ext>
                  </a:extLst>
                </a:gridCol>
              </a:tblGrid>
              <a:tr h="1127760">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r>
                        <a:rPr kumimoji="0" lang="en-US" sz="2000" b="1" i="0" u="none" strike="noStrike" kern="0" cap="none" spc="0" normalizeH="0" baseline="0" noProof="0">
                          <a:ln>
                            <a:noFill/>
                          </a:ln>
                          <a:solidFill>
                            <a:srgbClr val="004B8D"/>
                          </a:solidFill>
                          <a:effectLst/>
                          <a:uLnTx/>
                          <a:uFillTx/>
                          <a:latin typeface="+mn-lt"/>
                          <a:ea typeface="+mn-ea"/>
                          <a:cs typeface="+mn-cs"/>
                        </a:rPr>
                        <a:t>Click Here to Change Top </a:t>
                      </a:r>
                      <a:br>
                        <a:rPr kumimoji="0" lang="en-US" sz="2000" b="1" i="0" u="none" strike="noStrike" kern="0" cap="none" spc="0" normalizeH="0" baseline="0" noProof="0">
                          <a:ln>
                            <a:noFill/>
                          </a:ln>
                          <a:solidFill>
                            <a:srgbClr val="004B8D"/>
                          </a:solidFill>
                          <a:effectLst/>
                          <a:uLnTx/>
                          <a:uFillTx/>
                          <a:latin typeface="+mn-lt"/>
                          <a:ea typeface="+mn-ea"/>
                          <a:cs typeface="+mn-cs"/>
                        </a:rPr>
                      </a:br>
                      <a:r>
                        <a:rPr kumimoji="0" lang="en-US" sz="2000" b="1" i="0" u="none" strike="noStrike" kern="0" cap="none" spc="0" normalizeH="0" baseline="0" noProof="0">
                          <a:ln>
                            <a:noFill/>
                          </a:ln>
                          <a:solidFill>
                            <a:srgbClr val="004B8D"/>
                          </a:solidFill>
                          <a:effectLst/>
                          <a:uLnTx/>
                          <a:uFillTx/>
                          <a:latin typeface="+mn-lt"/>
                          <a:ea typeface="+mn-ea"/>
                          <a:cs typeface="+mn-cs"/>
                        </a:rPr>
                        <a:t>Border Color</a:t>
                      </a:r>
                    </a:p>
                  </a:txBody>
                  <a:tcPr marL="152400" marR="152400" marT="152400" marB="152400">
                    <a:lnT w="76200" cap="flat" cmpd="sng" algn="ctr">
                      <a:solidFill>
                        <a:schemeClr val="accent2"/>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3934826">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r>
                        <a:rPr kumimoji="0" lang="en-US" sz="1700" b="1" i="0" u="none" strike="noStrike" kern="0" cap="none" spc="0" normalizeH="0" baseline="0" noProof="0">
                          <a:ln>
                            <a:noFill/>
                          </a:ln>
                          <a:solidFill>
                            <a:srgbClr val="3F4040"/>
                          </a:solidFill>
                          <a:effectLst/>
                          <a:uLnTx/>
                          <a:uFillTx/>
                          <a:latin typeface="+mn-lt"/>
                          <a:ea typeface="+mn-ea"/>
                          <a:cs typeface="+mn-cs"/>
                        </a:rPr>
                        <a:t>To change color bar above:</a:t>
                      </a:r>
                    </a:p>
                    <a:p>
                      <a:pPr marL="228600" marR="0" lvl="0" indent="-228600" algn="l" defTabSz="914400" rtl="0" eaLnBrk="0" fontAlgn="base" latinLnBrk="0" hangingPunct="0">
                        <a:lnSpc>
                          <a:spcPct val="90000"/>
                        </a:lnSpc>
                        <a:spcBef>
                          <a:spcPts val="300"/>
                        </a:spcBef>
                        <a:spcAft>
                          <a:spcPts val="1200"/>
                        </a:spcAft>
                        <a:buClr>
                          <a:srgbClr val="FFFFFF">
                            <a:lumMod val="50000"/>
                          </a:srgbClr>
                        </a:buClr>
                        <a:buSzPct val="85000"/>
                        <a:buFont typeface="+mj-lt"/>
                        <a:buAutoNum type="arabicPeriod"/>
                        <a:tabLst/>
                        <a:defRPr/>
                      </a:pPr>
                      <a:r>
                        <a:rPr kumimoji="0" lang="en-US" sz="1500" b="1" i="0" u="none" strike="noStrike" kern="0" cap="none" spc="0" normalizeH="0" baseline="0" noProof="0">
                          <a:ln>
                            <a:noFill/>
                          </a:ln>
                          <a:solidFill>
                            <a:srgbClr val="3F4040"/>
                          </a:solidFill>
                          <a:effectLst/>
                          <a:uLnTx/>
                          <a:uFillTx/>
                          <a:latin typeface="+mn-lt"/>
                          <a:ea typeface="+mn-ea"/>
                          <a:cs typeface="+mn-cs"/>
                        </a:rPr>
                        <a:t>Click the blue header text in the table cell above</a:t>
                      </a:r>
                    </a:p>
                    <a:p>
                      <a:pPr marL="228600" marR="0" lvl="0" indent="-228600" algn="l" defTabSz="914400" rtl="0" eaLnBrk="0" fontAlgn="base" latinLnBrk="0" hangingPunct="0">
                        <a:lnSpc>
                          <a:spcPct val="90000"/>
                        </a:lnSpc>
                        <a:spcBef>
                          <a:spcPts val="300"/>
                        </a:spcBef>
                        <a:spcAft>
                          <a:spcPts val="1200"/>
                        </a:spcAft>
                        <a:buClr>
                          <a:srgbClr val="FFFFFF">
                            <a:lumMod val="50000"/>
                          </a:srgbClr>
                        </a:buClr>
                        <a:buSzPct val="85000"/>
                        <a:buFont typeface="+mj-lt"/>
                        <a:buAutoNum type="arabicPeriod"/>
                        <a:tabLst/>
                        <a:defRPr/>
                      </a:pPr>
                      <a:r>
                        <a:rPr kumimoji="0" lang="en-US" sz="1500" b="1" i="0" u="none" strike="noStrike" kern="0" cap="none" spc="0" normalizeH="0" baseline="0" noProof="0">
                          <a:ln>
                            <a:noFill/>
                          </a:ln>
                          <a:solidFill>
                            <a:srgbClr val="3F4040"/>
                          </a:solidFill>
                          <a:effectLst/>
                          <a:uLnTx/>
                          <a:uFillTx/>
                          <a:latin typeface="+mn-lt"/>
                          <a:ea typeface="+mn-ea"/>
                          <a:cs typeface="+mn-cs"/>
                        </a:rPr>
                        <a:t>Click on the Table  Tools Design tab</a:t>
                      </a:r>
                    </a:p>
                    <a:p>
                      <a:pPr marL="228600" marR="0" lvl="0" indent="-228600" algn="l" defTabSz="914400" rtl="0" eaLnBrk="0" fontAlgn="base" latinLnBrk="0" hangingPunct="0">
                        <a:lnSpc>
                          <a:spcPct val="90000"/>
                        </a:lnSpc>
                        <a:spcBef>
                          <a:spcPts val="300"/>
                        </a:spcBef>
                        <a:spcAft>
                          <a:spcPts val="1200"/>
                        </a:spcAft>
                        <a:buClr>
                          <a:srgbClr val="FFFFFF">
                            <a:lumMod val="50000"/>
                          </a:srgbClr>
                        </a:buClr>
                        <a:buSzPct val="85000"/>
                        <a:buFont typeface="+mj-lt"/>
                        <a:buAutoNum type="arabicPeriod"/>
                        <a:tabLst/>
                        <a:defRPr/>
                      </a:pPr>
                      <a:r>
                        <a:rPr kumimoji="0" lang="en-US" sz="1500" b="1" i="0" u="none" strike="noStrike" kern="0" cap="none" spc="0" normalizeH="0" baseline="0" noProof="0">
                          <a:ln>
                            <a:noFill/>
                          </a:ln>
                          <a:solidFill>
                            <a:srgbClr val="3F4040"/>
                          </a:solidFill>
                          <a:effectLst/>
                          <a:uLnTx/>
                          <a:uFillTx/>
                          <a:latin typeface="+mn-lt"/>
                          <a:ea typeface="+mn-ea"/>
                          <a:cs typeface="+mn-cs"/>
                        </a:rPr>
                        <a:t>Change your Pen Weight to 6pt</a:t>
                      </a:r>
                    </a:p>
                    <a:p>
                      <a:pPr marL="228600" marR="0" lvl="0" indent="-228600" algn="l" defTabSz="914400" rtl="0" eaLnBrk="0" fontAlgn="base" latinLnBrk="0" hangingPunct="0">
                        <a:lnSpc>
                          <a:spcPct val="90000"/>
                        </a:lnSpc>
                        <a:spcBef>
                          <a:spcPts val="300"/>
                        </a:spcBef>
                        <a:spcAft>
                          <a:spcPts val="1200"/>
                        </a:spcAft>
                        <a:buClr>
                          <a:srgbClr val="FFFFFF">
                            <a:lumMod val="50000"/>
                          </a:srgbClr>
                        </a:buClr>
                        <a:buSzPct val="85000"/>
                        <a:buFont typeface="+mj-lt"/>
                        <a:buAutoNum type="arabicPeriod"/>
                        <a:tabLst/>
                        <a:defRPr/>
                      </a:pPr>
                      <a:r>
                        <a:rPr kumimoji="0" lang="en-US" sz="1500" b="1" i="0" u="none" strike="noStrike" kern="0" cap="none" spc="0" normalizeH="0" baseline="0" noProof="0">
                          <a:ln>
                            <a:noFill/>
                          </a:ln>
                          <a:solidFill>
                            <a:srgbClr val="3F4040"/>
                          </a:solidFill>
                          <a:effectLst/>
                          <a:uLnTx/>
                          <a:uFillTx/>
                          <a:latin typeface="+mn-lt"/>
                          <a:ea typeface="+mn-ea"/>
                          <a:cs typeface="+mn-cs"/>
                        </a:rPr>
                        <a:t>Change your Pen Color to what you’d like to use</a:t>
                      </a:r>
                    </a:p>
                    <a:p>
                      <a:pPr marL="228600" marR="0" lvl="0" indent="-228600" algn="l" defTabSz="914400" rtl="0" eaLnBrk="0" fontAlgn="base" latinLnBrk="0" hangingPunct="0">
                        <a:lnSpc>
                          <a:spcPct val="90000"/>
                        </a:lnSpc>
                        <a:spcBef>
                          <a:spcPts val="300"/>
                        </a:spcBef>
                        <a:spcAft>
                          <a:spcPts val="1200"/>
                        </a:spcAft>
                        <a:buClr>
                          <a:srgbClr val="FFFFFF">
                            <a:lumMod val="50000"/>
                          </a:srgbClr>
                        </a:buClr>
                        <a:buSzPct val="85000"/>
                        <a:buFont typeface="+mj-lt"/>
                        <a:buAutoNum type="arabicPeriod"/>
                        <a:tabLst/>
                        <a:defRPr/>
                      </a:pPr>
                      <a:r>
                        <a:rPr kumimoji="0" lang="en-US" sz="1500" b="1" i="0" u="none" strike="noStrike" kern="0" cap="none" spc="0" normalizeH="0" baseline="0" noProof="0">
                          <a:ln>
                            <a:noFill/>
                          </a:ln>
                          <a:solidFill>
                            <a:srgbClr val="3F4040"/>
                          </a:solidFill>
                          <a:effectLst/>
                          <a:uLnTx/>
                          <a:uFillTx/>
                          <a:latin typeface="+mn-lt"/>
                          <a:ea typeface="+mn-ea"/>
                          <a:cs typeface="+mn-cs"/>
                        </a:rPr>
                        <a:t>Then apply the Top Border of the Table only</a:t>
                      </a:r>
                    </a:p>
                  </a:txBody>
                  <a:tcPr marL="152400" marR="152400" marT="152400" marB="15240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17" name="Content Placeholder 73"/>
          <p:cNvGraphicFramePr>
            <a:graphicFrameLocks/>
          </p:cNvGraphicFramePr>
          <p:nvPr>
            <p:extLst>
              <p:ext uri="{D42A27DB-BD31-4B8C-83A1-F6EECF244321}">
                <p14:modId xmlns:p14="http://schemas.microsoft.com/office/powerpoint/2010/main" val="3997031443"/>
              </p:ext>
            </p:extLst>
          </p:nvPr>
        </p:nvGraphicFramePr>
        <p:xfrm>
          <a:off x="254000" y="1330855"/>
          <a:ext cx="2819400" cy="5062586"/>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20000"/>
                    </a:ext>
                  </a:extLst>
                </a:gridCol>
              </a:tblGrid>
              <a:tr h="1127760">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r>
                        <a:rPr kumimoji="0" lang="en-US" sz="2000" b="1" i="0" u="none" strike="noStrike" kern="0" cap="none" spc="0" normalizeH="0" baseline="0" noProof="0">
                          <a:ln>
                            <a:noFill/>
                          </a:ln>
                          <a:solidFill>
                            <a:srgbClr val="004B8D"/>
                          </a:solidFill>
                          <a:effectLst/>
                          <a:uLnTx/>
                          <a:uFillTx/>
                          <a:latin typeface="+mn-lt"/>
                          <a:ea typeface="+mn-ea"/>
                          <a:cs typeface="+mn-cs"/>
                        </a:rPr>
                        <a:t>Click Here to Change Top </a:t>
                      </a:r>
                      <a:br>
                        <a:rPr kumimoji="0" lang="en-US" sz="2000" b="1" i="0" u="none" strike="noStrike" kern="0" cap="none" spc="0" normalizeH="0" baseline="0" noProof="0">
                          <a:ln>
                            <a:noFill/>
                          </a:ln>
                          <a:solidFill>
                            <a:srgbClr val="004B8D"/>
                          </a:solidFill>
                          <a:effectLst/>
                          <a:uLnTx/>
                          <a:uFillTx/>
                          <a:latin typeface="+mn-lt"/>
                          <a:ea typeface="+mn-ea"/>
                          <a:cs typeface="+mn-cs"/>
                        </a:rPr>
                      </a:br>
                      <a:r>
                        <a:rPr kumimoji="0" lang="en-US" sz="2000" b="1" i="0" u="none" strike="noStrike" kern="0" cap="none" spc="0" normalizeH="0" baseline="0" noProof="0">
                          <a:ln>
                            <a:noFill/>
                          </a:ln>
                          <a:solidFill>
                            <a:srgbClr val="004B8D"/>
                          </a:solidFill>
                          <a:effectLst/>
                          <a:uLnTx/>
                          <a:uFillTx/>
                          <a:latin typeface="+mn-lt"/>
                          <a:ea typeface="+mn-ea"/>
                          <a:cs typeface="+mn-cs"/>
                        </a:rPr>
                        <a:t>Border Color</a:t>
                      </a:r>
                    </a:p>
                  </a:txBody>
                  <a:tcPr marL="152400" marR="152400" marT="152400" marB="152400">
                    <a:lnT w="76200" cap="flat" cmpd="sng" algn="ctr">
                      <a:solidFill>
                        <a:schemeClr val="tx2"/>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3934826">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r>
                        <a:rPr kumimoji="0" lang="en-US" sz="1700" b="1" i="0" u="none" strike="noStrike" kern="0" cap="none" spc="0" normalizeH="0" baseline="0" noProof="0">
                          <a:ln>
                            <a:noFill/>
                          </a:ln>
                          <a:solidFill>
                            <a:srgbClr val="3F4040"/>
                          </a:solidFill>
                          <a:effectLst/>
                          <a:uLnTx/>
                          <a:uFillTx/>
                          <a:latin typeface="+mn-lt"/>
                          <a:ea typeface="+mn-ea"/>
                          <a:cs typeface="+mn-cs"/>
                        </a:rPr>
                        <a:t>The color of the bar above can be changed the same as you would change any Table Border</a:t>
                      </a:r>
                    </a:p>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r>
                        <a:rPr kumimoji="0" lang="en-US" sz="1700" b="1" i="0" u="none" strike="noStrike" kern="0" cap="none" spc="0" normalizeH="0" baseline="0" noProof="0">
                          <a:ln>
                            <a:noFill/>
                          </a:ln>
                          <a:solidFill>
                            <a:srgbClr val="3F4040"/>
                          </a:solidFill>
                          <a:effectLst/>
                          <a:uLnTx/>
                          <a:uFillTx/>
                          <a:latin typeface="+mn-lt"/>
                          <a:ea typeface="+mn-ea"/>
                          <a:cs typeface="+mn-cs"/>
                        </a:rPr>
                        <a:t>It is a 6pt Top Border</a:t>
                      </a:r>
                    </a:p>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r>
                        <a:rPr kumimoji="0" lang="en-US" sz="1700" b="1" i="0" u="none" strike="noStrike" kern="0" cap="none" spc="0" normalizeH="0" baseline="0" noProof="0">
                          <a:ln>
                            <a:noFill/>
                          </a:ln>
                          <a:solidFill>
                            <a:srgbClr val="3F4040"/>
                          </a:solidFill>
                          <a:effectLst/>
                          <a:uLnTx/>
                          <a:uFillTx/>
                          <a:latin typeface="+mn-lt"/>
                          <a:ea typeface="+mn-ea"/>
                          <a:cs typeface="+mn-cs"/>
                        </a:rPr>
                        <a:t>Color bars in all tables (such as sample agenda) can be changed the same way by applying a 6pt Pen Weight and Theme Color</a:t>
                      </a:r>
                    </a:p>
                  </a:txBody>
                  <a:tcPr marL="152400" marR="152400" marT="152400" marB="15240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8" name="Content Placeholder 73">
            <a:extLst>
              <a:ext uri="{FF2B5EF4-FFF2-40B4-BE49-F238E27FC236}">
                <a16:creationId xmlns:a16="http://schemas.microsoft.com/office/drawing/2014/main" id="{6CA5E638-B4A6-475F-876B-34C994F5E86E}"/>
              </a:ext>
            </a:extLst>
          </p:cNvPr>
          <p:cNvGraphicFramePr>
            <a:graphicFrameLocks/>
          </p:cNvGraphicFramePr>
          <p:nvPr userDrawn="1">
            <p:extLst>
              <p:ext uri="{D42A27DB-BD31-4B8C-83A1-F6EECF244321}">
                <p14:modId xmlns:p14="http://schemas.microsoft.com/office/powerpoint/2010/main" val="337742471"/>
              </p:ext>
            </p:extLst>
          </p:nvPr>
        </p:nvGraphicFramePr>
        <p:xfrm>
          <a:off x="9080500" y="1330855"/>
          <a:ext cx="2819400" cy="5019146"/>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20000"/>
                    </a:ext>
                  </a:extLst>
                </a:gridCol>
              </a:tblGrid>
              <a:tr h="1084320">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endParaRPr kumimoji="0" lang="en-US" sz="2000" b="1" i="0" u="none" strike="noStrike" kern="0" cap="none" spc="0" normalizeH="0" baseline="0" noProof="0">
                        <a:ln>
                          <a:noFill/>
                        </a:ln>
                        <a:solidFill>
                          <a:srgbClr val="004B8D"/>
                        </a:solidFill>
                        <a:effectLst/>
                        <a:uLnTx/>
                        <a:uFillTx/>
                        <a:latin typeface="+mn-lt"/>
                        <a:ea typeface="+mn-ea"/>
                        <a:cs typeface="+mn-cs"/>
                      </a:endParaRPr>
                    </a:p>
                  </a:txBody>
                  <a:tcPr marL="152400" marR="152400" marT="152400" marB="152400">
                    <a:lnT w="76200" cap="flat" cmpd="sng" algn="ctr">
                      <a:solidFill>
                        <a:schemeClr val="accent4"/>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3934826">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500" b="1" i="0" u="none" strike="noStrike" kern="0" cap="none" spc="0" normalizeH="0" baseline="0" noProof="0">
                        <a:ln>
                          <a:noFill/>
                        </a:ln>
                        <a:solidFill>
                          <a:srgbClr val="3F4040"/>
                        </a:solidFill>
                        <a:effectLst/>
                        <a:uLnTx/>
                        <a:uFillTx/>
                        <a:latin typeface="+mn-lt"/>
                        <a:ea typeface="+mn-ea"/>
                        <a:cs typeface="+mn-cs"/>
                      </a:endParaRPr>
                    </a:p>
                  </a:txBody>
                  <a:tcPr marL="152400" marR="152400" marT="152400" marB="15240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9" name="Content Placeholder 73">
            <a:extLst>
              <a:ext uri="{FF2B5EF4-FFF2-40B4-BE49-F238E27FC236}">
                <a16:creationId xmlns:a16="http://schemas.microsoft.com/office/drawing/2014/main" id="{A3915A5E-EA31-4E82-B785-9A113959191A}"/>
              </a:ext>
            </a:extLst>
          </p:cNvPr>
          <p:cNvGraphicFramePr>
            <a:graphicFrameLocks/>
          </p:cNvGraphicFramePr>
          <p:nvPr userDrawn="1">
            <p:extLst>
              <p:ext uri="{D42A27DB-BD31-4B8C-83A1-F6EECF244321}">
                <p14:modId xmlns:p14="http://schemas.microsoft.com/office/powerpoint/2010/main" val="2051410482"/>
              </p:ext>
            </p:extLst>
          </p:nvPr>
        </p:nvGraphicFramePr>
        <p:xfrm>
          <a:off x="6138333" y="1330855"/>
          <a:ext cx="2819400" cy="5019146"/>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20000"/>
                    </a:ext>
                  </a:extLst>
                </a:gridCol>
              </a:tblGrid>
              <a:tr h="1084320">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endParaRPr kumimoji="0" lang="en-US" sz="2000" b="1" i="0" u="none" strike="noStrike" kern="0" cap="none" spc="0" normalizeH="0" baseline="0" noProof="0">
                        <a:ln>
                          <a:noFill/>
                        </a:ln>
                        <a:solidFill>
                          <a:srgbClr val="004B8D"/>
                        </a:solidFill>
                        <a:effectLst/>
                        <a:uLnTx/>
                        <a:uFillTx/>
                        <a:latin typeface="+mn-lt"/>
                        <a:ea typeface="+mn-ea"/>
                        <a:cs typeface="+mn-cs"/>
                      </a:endParaRPr>
                    </a:p>
                  </a:txBody>
                  <a:tcPr marL="152400" marR="152400" marT="152400" marB="152400">
                    <a:lnT w="76200" cap="flat" cmpd="sng" algn="ctr">
                      <a:solidFill>
                        <a:schemeClr val="accent3"/>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3934826">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700" b="1" i="0" u="none" strike="noStrike" kern="0" cap="none" spc="0" normalizeH="0" baseline="0" noProof="0">
                        <a:ln>
                          <a:noFill/>
                        </a:ln>
                        <a:solidFill>
                          <a:srgbClr val="3F4040"/>
                        </a:solidFill>
                        <a:effectLst/>
                        <a:uLnTx/>
                        <a:uFillTx/>
                        <a:latin typeface="+mn-lt"/>
                        <a:ea typeface="+mn-ea"/>
                        <a:cs typeface="+mn-cs"/>
                      </a:endParaRPr>
                    </a:p>
                  </a:txBody>
                  <a:tcPr marL="152400" marR="152400" marT="152400" marB="15240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10" name="Content Placeholder 73">
            <a:extLst>
              <a:ext uri="{FF2B5EF4-FFF2-40B4-BE49-F238E27FC236}">
                <a16:creationId xmlns:a16="http://schemas.microsoft.com/office/drawing/2014/main" id="{8031AA83-B06E-4AE5-9904-4560C1D5784A}"/>
              </a:ext>
            </a:extLst>
          </p:cNvPr>
          <p:cNvGraphicFramePr>
            <a:graphicFrameLocks/>
          </p:cNvGraphicFramePr>
          <p:nvPr userDrawn="1">
            <p:extLst>
              <p:ext uri="{D42A27DB-BD31-4B8C-83A1-F6EECF244321}">
                <p14:modId xmlns:p14="http://schemas.microsoft.com/office/powerpoint/2010/main" val="1703250374"/>
              </p:ext>
            </p:extLst>
          </p:nvPr>
        </p:nvGraphicFramePr>
        <p:xfrm>
          <a:off x="3196167" y="1330855"/>
          <a:ext cx="2819400" cy="5019146"/>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20000"/>
                    </a:ext>
                  </a:extLst>
                </a:gridCol>
              </a:tblGrid>
              <a:tr h="1084320">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endParaRPr kumimoji="0" lang="en-US" sz="2000" b="1" i="0" u="none" strike="noStrike" kern="0" cap="none" spc="0" normalizeH="0" baseline="0" noProof="0">
                        <a:ln>
                          <a:noFill/>
                        </a:ln>
                        <a:solidFill>
                          <a:srgbClr val="004B8D"/>
                        </a:solidFill>
                        <a:effectLst/>
                        <a:uLnTx/>
                        <a:uFillTx/>
                        <a:latin typeface="+mn-lt"/>
                        <a:ea typeface="+mn-ea"/>
                        <a:cs typeface="+mn-cs"/>
                      </a:endParaRPr>
                    </a:p>
                  </a:txBody>
                  <a:tcPr marL="152400" marR="152400" marT="152400" marB="152400">
                    <a:lnT w="76200" cap="flat" cmpd="sng" algn="ctr">
                      <a:solidFill>
                        <a:schemeClr val="accent2"/>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3934826">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500" b="1" i="0" u="none" strike="noStrike" kern="0" cap="none" spc="0" normalizeH="0" baseline="0" noProof="0">
                        <a:ln>
                          <a:noFill/>
                        </a:ln>
                        <a:solidFill>
                          <a:srgbClr val="3F4040"/>
                        </a:solidFill>
                        <a:effectLst/>
                        <a:uLnTx/>
                        <a:uFillTx/>
                        <a:latin typeface="+mn-lt"/>
                        <a:ea typeface="+mn-ea"/>
                        <a:cs typeface="+mn-cs"/>
                      </a:endParaRPr>
                    </a:p>
                  </a:txBody>
                  <a:tcPr marL="152400" marR="152400" marT="152400" marB="15240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11" name="Content Placeholder 73">
            <a:extLst>
              <a:ext uri="{FF2B5EF4-FFF2-40B4-BE49-F238E27FC236}">
                <a16:creationId xmlns:a16="http://schemas.microsoft.com/office/drawing/2014/main" id="{8C7A8D0B-FDFF-45C5-B15D-8225A6C31AFA}"/>
              </a:ext>
            </a:extLst>
          </p:cNvPr>
          <p:cNvGraphicFramePr>
            <a:graphicFrameLocks/>
          </p:cNvGraphicFramePr>
          <p:nvPr userDrawn="1">
            <p:extLst>
              <p:ext uri="{D42A27DB-BD31-4B8C-83A1-F6EECF244321}">
                <p14:modId xmlns:p14="http://schemas.microsoft.com/office/powerpoint/2010/main" val="1039131501"/>
              </p:ext>
            </p:extLst>
          </p:nvPr>
        </p:nvGraphicFramePr>
        <p:xfrm>
          <a:off x="254000" y="1330855"/>
          <a:ext cx="2819400" cy="5019146"/>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20000"/>
                    </a:ext>
                  </a:extLst>
                </a:gridCol>
              </a:tblGrid>
              <a:tr h="1084320">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endParaRPr kumimoji="0" lang="en-US" sz="2000" b="1" i="0" u="none" strike="noStrike" kern="0" cap="none" spc="0" normalizeH="0" baseline="0" noProof="0">
                        <a:ln>
                          <a:noFill/>
                        </a:ln>
                        <a:solidFill>
                          <a:srgbClr val="004B8D"/>
                        </a:solidFill>
                        <a:effectLst/>
                        <a:uLnTx/>
                        <a:uFillTx/>
                        <a:latin typeface="+mn-lt"/>
                        <a:ea typeface="+mn-ea"/>
                        <a:cs typeface="+mn-cs"/>
                      </a:endParaRPr>
                    </a:p>
                  </a:txBody>
                  <a:tcPr marL="152400" marR="152400" marT="152400" marB="152400">
                    <a:lnT w="76200" cap="flat" cmpd="sng" algn="ctr">
                      <a:solidFill>
                        <a:schemeClr val="tx2"/>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3934826">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700" b="1" i="0" u="none" strike="noStrike" kern="0" cap="none" spc="0" normalizeH="0" baseline="0" noProof="0">
                        <a:ln>
                          <a:noFill/>
                        </a:ln>
                        <a:solidFill>
                          <a:srgbClr val="3F4040"/>
                        </a:solidFill>
                        <a:effectLst/>
                        <a:uLnTx/>
                        <a:uFillTx/>
                        <a:latin typeface="+mn-lt"/>
                        <a:ea typeface="+mn-ea"/>
                        <a:cs typeface="+mn-cs"/>
                      </a:endParaRPr>
                    </a:p>
                  </a:txBody>
                  <a:tcPr marL="152400" marR="152400" marT="152400" marB="15240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3897590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Icon Library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Icons</a:t>
            </a:r>
          </a:p>
        </p:txBody>
      </p:sp>
      <p:sp>
        <p:nvSpPr>
          <p:cNvPr id="134" name="Rectangle 133"/>
          <p:cNvSpPr/>
          <p:nvPr/>
        </p:nvSpPr>
        <p:spPr>
          <a:xfrm>
            <a:off x="422456" y="1381977"/>
            <a:ext cx="1491114" cy="271934"/>
          </a:xfrm>
          <a:prstGeom prst="rect">
            <a:avLst/>
          </a:prstGeom>
        </p:spPr>
        <p:txBody>
          <a:bodyPr wrap="none">
            <a:spAutoFit/>
          </a:bodyPr>
          <a:lstStyle/>
          <a:p>
            <a:pPr marL="0" marR="0" lvl="0" indent="0" defTabSz="761970" eaLnBrk="1" fontAlgn="auto" latinLnBrk="0" hangingPunct="1">
              <a:lnSpc>
                <a:spcPct val="100000"/>
              </a:lnSpc>
              <a:spcBef>
                <a:spcPts val="0"/>
              </a:spcBef>
              <a:spcAft>
                <a:spcPts val="0"/>
              </a:spcAft>
              <a:buClrTx/>
              <a:buSzTx/>
              <a:buFontTx/>
              <a:buNone/>
              <a:tabLst/>
              <a:defRPr/>
            </a:pPr>
            <a:r>
              <a:rPr kumimoji="0" lang="en-US" sz="1167" b="1" i="0" u="none" strike="noStrike" kern="0" cap="none" spc="0" normalizeH="0" baseline="0" noProof="0">
                <a:ln>
                  <a:noFill/>
                </a:ln>
                <a:solidFill>
                  <a:srgbClr val="004B8D"/>
                </a:solidFill>
                <a:effectLst/>
                <a:uLnTx/>
                <a:uFillTx/>
                <a:latin typeface="Arial"/>
                <a:ea typeface="+mj-ea"/>
                <a:cs typeface="+mj-cs"/>
              </a:rPr>
              <a:t>Office/Technology</a:t>
            </a:r>
            <a:endParaRPr kumimoji="0" lang="en-US" sz="875" b="1" i="0" u="none" strike="noStrike" kern="0" cap="none" spc="0" normalizeH="0" baseline="0" noProof="0">
              <a:ln>
                <a:noFill/>
              </a:ln>
              <a:solidFill>
                <a:sysClr val="windowText" lastClr="000000"/>
              </a:solidFill>
              <a:effectLst/>
              <a:uLnTx/>
              <a:uFillTx/>
            </a:endParaRPr>
          </a:p>
        </p:txBody>
      </p:sp>
      <p:sp>
        <p:nvSpPr>
          <p:cNvPr id="469" name="Rectangle 468"/>
          <p:cNvSpPr/>
          <p:nvPr/>
        </p:nvSpPr>
        <p:spPr>
          <a:xfrm>
            <a:off x="6156348" y="1381977"/>
            <a:ext cx="774571" cy="271934"/>
          </a:xfrm>
          <a:prstGeom prst="rect">
            <a:avLst/>
          </a:prstGeom>
          <a:noFill/>
        </p:spPr>
        <p:txBody>
          <a:bodyPr wrap="none">
            <a:spAutoFit/>
          </a:bodyPr>
          <a:lstStyle/>
          <a:p>
            <a:pPr marL="0" marR="0" lvl="0" indent="0" defTabSz="761970" eaLnBrk="1" fontAlgn="auto" latinLnBrk="0" hangingPunct="1">
              <a:lnSpc>
                <a:spcPct val="100000"/>
              </a:lnSpc>
              <a:spcBef>
                <a:spcPts val="0"/>
              </a:spcBef>
              <a:spcAft>
                <a:spcPts val="0"/>
              </a:spcAft>
              <a:buClrTx/>
              <a:buSzTx/>
              <a:buFontTx/>
              <a:buNone/>
              <a:tabLst/>
              <a:defRPr/>
            </a:pPr>
            <a:r>
              <a:rPr kumimoji="0" lang="en-US" sz="1167" b="1" i="0" u="none" strike="noStrike" kern="0" cap="none" spc="0" normalizeH="0" baseline="0" noProof="0">
                <a:ln>
                  <a:noFill/>
                </a:ln>
                <a:solidFill>
                  <a:schemeClr val="accent2"/>
                </a:solidFill>
                <a:effectLst/>
                <a:uLnTx/>
                <a:uFillTx/>
                <a:latin typeface="+mn-lt"/>
                <a:ea typeface="+mj-ea"/>
                <a:cs typeface="+mj-cs"/>
              </a:rPr>
              <a:t>Security</a:t>
            </a:r>
            <a:endParaRPr kumimoji="0" lang="en-US" sz="875" b="1" i="0" u="none" strike="noStrike" kern="0" cap="none" spc="0" normalizeH="0" baseline="0" noProof="0">
              <a:ln>
                <a:noFill/>
              </a:ln>
              <a:solidFill>
                <a:schemeClr val="accent2"/>
              </a:solidFill>
              <a:effectLst/>
              <a:uLnTx/>
              <a:uFillTx/>
            </a:endParaRPr>
          </a:p>
        </p:txBody>
      </p:sp>
      <p:cxnSp>
        <p:nvCxnSpPr>
          <p:cNvPr id="470" name="Straight Connector 469"/>
          <p:cNvCxnSpPr/>
          <p:nvPr/>
        </p:nvCxnSpPr>
        <p:spPr bwMode="auto">
          <a:xfrm>
            <a:off x="460821" y="1644528"/>
            <a:ext cx="5625533"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472" name="Straight Connector 471"/>
          <p:cNvCxnSpPr/>
          <p:nvPr/>
        </p:nvCxnSpPr>
        <p:spPr bwMode="auto">
          <a:xfrm>
            <a:off x="6218191" y="1644528"/>
            <a:ext cx="4633075" cy="0"/>
          </a:xfrm>
          <a:prstGeom prst="line">
            <a:avLst/>
          </a:prstGeom>
          <a:solidFill>
            <a:schemeClr val="accent1"/>
          </a:solidFill>
          <a:ln w="12700" cap="flat" cmpd="sng" algn="ctr">
            <a:solidFill>
              <a:schemeClr val="accent2"/>
            </a:solidFill>
            <a:prstDash val="solid"/>
            <a:round/>
            <a:headEnd type="none" w="med" len="med"/>
            <a:tailEnd type="none" w="med" len="med"/>
          </a:ln>
          <a:effectLst/>
        </p:spPr>
      </p:cxnSp>
      <p:sp>
        <p:nvSpPr>
          <p:cNvPr id="566" name="Rectangle 565"/>
          <p:cNvSpPr/>
          <p:nvPr/>
        </p:nvSpPr>
        <p:spPr>
          <a:xfrm>
            <a:off x="6173057" y="4104168"/>
            <a:ext cx="675185" cy="271934"/>
          </a:xfrm>
          <a:prstGeom prst="rect">
            <a:avLst/>
          </a:prstGeom>
        </p:spPr>
        <p:txBody>
          <a:bodyPr wrap="none">
            <a:sp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1167" b="1" i="0" u="none" strike="noStrike" kern="0" cap="none" spc="0" normalizeH="0" baseline="0" noProof="0">
                <a:ln>
                  <a:noFill/>
                </a:ln>
                <a:solidFill>
                  <a:schemeClr val="accent4">
                    <a:lumMod val="75000"/>
                  </a:schemeClr>
                </a:solidFill>
                <a:effectLst/>
                <a:uLnTx/>
                <a:uFillTx/>
                <a:latin typeface="+mn-lt"/>
                <a:ea typeface="+mj-ea"/>
                <a:cs typeface="+mj-cs"/>
              </a:rPr>
              <a:t>People</a:t>
            </a:r>
          </a:p>
        </p:txBody>
      </p:sp>
      <p:cxnSp>
        <p:nvCxnSpPr>
          <p:cNvPr id="567" name="Straight Connector 566"/>
          <p:cNvCxnSpPr/>
          <p:nvPr/>
        </p:nvCxnSpPr>
        <p:spPr bwMode="auto">
          <a:xfrm>
            <a:off x="6211157" y="4366720"/>
            <a:ext cx="1293097" cy="0"/>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sp>
        <p:nvSpPr>
          <p:cNvPr id="437" name="Freeform 436"/>
          <p:cNvSpPr>
            <a:spLocks noEditPoints="1"/>
          </p:cNvSpPr>
          <p:nvPr/>
        </p:nvSpPr>
        <p:spPr bwMode="auto">
          <a:xfrm>
            <a:off x="10413749" y="1802733"/>
            <a:ext cx="282918" cy="377053"/>
          </a:xfrm>
          <a:custGeom>
            <a:avLst/>
            <a:gdLst>
              <a:gd name="T0" fmla="*/ 85 w 342"/>
              <a:gd name="T1" fmla="*/ 186 h 456"/>
              <a:gd name="T2" fmla="*/ 257 w 342"/>
              <a:gd name="T3" fmla="*/ 186 h 456"/>
              <a:gd name="T4" fmla="*/ 257 w 342"/>
              <a:gd name="T5" fmla="*/ 129 h 456"/>
              <a:gd name="T6" fmla="*/ 232 w 342"/>
              <a:gd name="T7" fmla="*/ 68 h 456"/>
              <a:gd name="T8" fmla="*/ 171 w 342"/>
              <a:gd name="T9" fmla="*/ 43 h 456"/>
              <a:gd name="T10" fmla="*/ 111 w 342"/>
              <a:gd name="T11" fmla="*/ 68 h 456"/>
              <a:gd name="T12" fmla="*/ 85 w 342"/>
              <a:gd name="T13" fmla="*/ 129 h 456"/>
              <a:gd name="T14" fmla="*/ 85 w 342"/>
              <a:gd name="T15" fmla="*/ 186 h 456"/>
              <a:gd name="T16" fmla="*/ 171 w 342"/>
              <a:gd name="T17" fmla="*/ 271 h 456"/>
              <a:gd name="T18" fmla="*/ 135 w 342"/>
              <a:gd name="T19" fmla="*/ 307 h 456"/>
              <a:gd name="T20" fmla="*/ 157 w 342"/>
              <a:gd name="T21" fmla="*/ 339 h 456"/>
              <a:gd name="T22" fmla="*/ 157 w 342"/>
              <a:gd name="T23" fmla="*/ 364 h 456"/>
              <a:gd name="T24" fmla="*/ 171 w 342"/>
              <a:gd name="T25" fmla="*/ 378 h 456"/>
              <a:gd name="T26" fmla="*/ 185 w 342"/>
              <a:gd name="T27" fmla="*/ 364 h 456"/>
              <a:gd name="T28" fmla="*/ 185 w 342"/>
              <a:gd name="T29" fmla="*/ 339 h 456"/>
              <a:gd name="T30" fmla="*/ 207 w 342"/>
              <a:gd name="T31" fmla="*/ 307 h 456"/>
              <a:gd name="T32" fmla="*/ 171 w 342"/>
              <a:gd name="T33" fmla="*/ 271 h 456"/>
              <a:gd name="T34" fmla="*/ 299 w 342"/>
              <a:gd name="T35" fmla="*/ 186 h 456"/>
              <a:gd name="T36" fmla="*/ 299 w 342"/>
              <a:gd name="T37" fmla="*/ 186 h 456"/>
              <a:gd name="T38" fmla="*/ 342 w 342"/>
              <a:gd name="T39" fmla="*/ 228 h 456"/>
              <a:gd name="T40" fmla="*/ 342 w 342"/>
              <a:gd name="T41" fmla="*/ 414 h 456"/>
              <a:gd name="T42" fmla="*/ 299 w 342"/>
              <a:gd name="T43" fmla="*/ 456 h 456"/>
              <a:gd name="T44" fmla="*/ 43 w 342"/>
              <a:gd name="T45" fmla="*/ 456 h 456"/>
              <a:gd name="T46" fmla="*/ 0 w 342"/>
              <a:gd name="T47" fmla="*/ 414 h 456"/>
              <a:gd name="T48" fmla="*/ 0 w 342"/>
              <a:gd name="T49" fmla="*/ 228 h 456"/>
              <a:gd name="T50" fmla="*/ 43 w 342"/>
              <a:gd name="T51" fmla="*/ 186 h 456"/>
              <a:gd name="T52" fmla="*/ 43 w 342"/>
              <a:gd name="T53" fmla="*/ 129 h 456"/>
              <a:gd name="T54" fmla="*/ 80 w 342"/>
              <a:gd name="T55" fmla="*/ 38 h 456"/>
              <a:gd name="T56" fmla="*/ 171 w 342"/>
              <a:gd name="T57" fmla="*/ 0 h 456"/>
              <a:gd name="T58" fmla="*/ 262 w 342"/>
              <a:gd name="T59" fmla="*/ 38 h 456"/>
              <a:gd name="T60" fmla="*/ 299 w 342"/>
              <a:gd name="T61" fmla="*/ 129 h 456"/>
              <a:gd name="T62" fmla="*/ 299 w 342"/>
              <a:gd name="T63" fmla="*/ 18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2" h="456">
                <a:moveTo>
                  <a:pt x="85" y="186"/>
                </a:moveTo>
                <a:cubicBezTo>
                  <a:pt x="257" y="186"/>
                  <a:pt x="257" y="186"/>
                  <a:pt x="257" y="186"/>
                </a:cubicBezTo>
                <a:cubicBezTo>
                  <a:pt x="257" y="129"/>
                  <a:pt x="257" y="129"/>
                  <a:pt x="257" y="129"/>
                </a:cubicBezTo>
                <a:cubicBezTo>
                  <a:pt x="257" y="105"/>
                  <a:pt x="247" y="84"/>
                  <a:pt x="232" y="68"/>
                </a:cubicBezTo>
                <a:cubicBezTo>
                  <a:pt x="216" y="53"/>
                  <a:pt x="195" y="43"/>
                  <a:pt x="171" y="43"/>
                </a:cubicBezTo>
                <a:cubicBezTo>
                  <a:pt x="147" y="43"/>
                  <a:pt x="126" y="53"/>
                  <a:pt x="111" y="68"/>
                </a:cubicBezTo>
                <a:cubicBezTo>
                  <a:pt x="95" y="84"/>
                  <a:pt x="85" y="105"/>
                  <a:pt x="85" y="129"/>
                </a:cubicBezTo>
                <a:cubicBezTo>
                  <a:pt x="85" y="186"/>
                  <a:pt x="85" y="186"/>
                  <a:pt x="85" y="186"/>
                </a:cubicBezTo>
                <a:close/>
                <a:moveTo>
                  <a:pt x="171" y="271"/>
                </a:moveTo>
                <a:cubicBezTo>
                  <a:pt x="151" y="271"/>
                  <a:pt x="135" y="287"/>
                  <a:pt x="135" y="307"/>
                </a:cubicBezTo>
                <a:cubicBezTo>
                  <a:pt x="135" y="321"/>
                  <a:pt x="144" y="334"/>
                  <a:pt x="157" y="339"/>
                </a:cubicBezTo>
                <a:cubicBezTo>
                  <a:pt x="157" y="364"/>
                  <a:pt x="157" y="364"/>
                  <a:pt x="157" y="364"/>
                </a:cubicBezTo>
                <a:cubicBezTo>
                  <a:pt x="157" y="372"/>
                  <a:pt x="163" y="378"/>
                  <a:pt x="171" y="378"/>
                </a:cubicBezTo>
                <a:cubicBezTo>
                  <a:pt x="179" y="378"/>
                  <a:pt x="185" y="372"/>
                  <a:pt x="185" y="364"/>
                </a:cubicBezTo>
                <a:cubicBezTo>
                  <a:pt x="185" y="339"/>
                  <a:pt x="185" y="339"/>
                  <a:pt x="185" y="339"/>
                </a:cubicBezTo>
                <a:cubicBezTo>
                  <a:pt x="198" y="334"/>
                  <a:pt x="207" y="321"/>
                  <a:pt x="207" y="307"/>
                </a:cubicBezTo>
                <a:cubicBezTo>
                  <a:pt x="207" y="287"/>
                  <a:pt x="191" y="271"/>
                  <a:pt x="171" y="271"/>
                </a:cubicBezTo>
                <a:close/>
                <a:moveTo>
                  <a:pt x="299" y="186"/>
                </a:moveTo>
                <a:cubicBezTo>
                  <a:pt x="299" y="186"/>
                  <a:pt x="299" y="186"/>
                  <a:pt x="299" y="186"/>
                </a:cubicBezTo>
                <a:cubicBezTo>
                  <a:pt x="323" y="186"/>
                  <a:pt x="342" y="205"/>
                  <a:pt x="342" y="228"/>
                </a:cubicBezTo>
                <a:cubicBezTo>
                  <a:pt x="342" y="414"/>
                  <a:pt x="342" y="414"/>
                  <a:pt x="342" y="414"/>
                </a:cubicBezTo>
                <a:cubicBezTo>
                  <a:pt x="342" y="437"/>
                  <a:pt x="323" y="456"/>
                  <a:pt x="299" y="456"/>
                </a:cubicBezTo>
                <a:cubicBezTo>
                  <a:pt x="43" y="456"/>
                  <a:pt x="43" y="456"/>
                  <a:pt x="43" y="456"/>
                </a:cubicBezTo>
                <a:cubicBezTo>
                  <a:pt x="19" y="456"/>
                  <a:pt x="0" y="437"/>
                  <a:pt x="0" y="414"/>
                </a:cubicBezTo>
                <a:cubicBezTo>
                  <a:pt x="0" y="228"/>
                  <a:pt x="0" y="228"/>
                  <a:pt x="0" y="228"/>
                </a:cubicBezTo>
                <a:cubicBezTo>
                  <a:pt x="0" y="205"/>
                  <a:pt x="19" y="186"/>
                  <a:pt x="43" y="186"/>
                </a:cubicBezTo>
                <a:cubicBezTo>
                  <a:pt x="43" y="129"/>
                  <a:pt x="43" y="129"/>
                  <a:pt x="43" y="129"/>
                </a:cubicBezTo>
                <a:cubicBezTo>
                  <a:pt x="43" y="93"/>
                  <a:pt x="57" y="61"/>
                  <a:pt x="80" y="38"/>
                </a:cubicBezTo>
                <a:cubicBezTo>
                  <a:pt x="104" y="15"/>
                  <a:pt x="136" y="0"/>
                  <a:pt x="171" y="0"/>
                </a:cubicBezTo>
                <a:cubicBezTo>
                  <a:pt x="206" y="0"/>
                  <a:pt x="239" y="15"/>
                  <a:pt x="262" y="38"/>
                </a:cubicBezTo>
                <a:cubicBezTo>
                  <a:pt x="285" y="61"/>
                  <a:pt x="299" y="93"/>
                  <a:pt x="299" y="129"/>
                </a:cubicBezTo>
                <a:lnTo>
                  <a:pt x="299" y="186"/>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441" name="Freeform 45"/>
          <p:cNvSpPr>
            <a:spLocks noEditPoints="1"/>
          </p:cNvSpPr>
          <p:nvPr/>
        </p:nvSpPr>
        <p:spPr bwMode="auto">
          <a:xfrm>
            <a:off x="10414688" y="2336608"/>
            <a:ext cx="281041" cy="375510"/>
          </a:xfrm>
          <a:custGeom>
            <a:avLst/>
            <a:gdLst>
              <a:gd name="T0" fmla="*/ 85 w 341"/>
              <a:gd name="T1" fmla="*/ 185 h 455"/>
              <a:gd name="T2" fmla="*/ 199 w 341"/>
              <a:gd name="T3" fmla="*/ 185 h 455"/>
              <a:gd name="T4" fmla="*/ 199 w 341"/>
              <a:gd name="T5" fmla="*/ 185 h 455"/>
              <a:gd name="T6" fmla="*/ 298 w 341"/>
              <a:gd name="T7" fmla="*/ 185 h 455"/>
              <a:gd name="T8" fmla="*/ 341 w 341"/>
              <a:gd name="T9" fmla="*/ 227 h 455"/>
              <a:gd name="T10" fmla="*/ 341 w 341"/>
              <a:gd name="T11" fmla="*/ 412 h 455"/>
              <a:gd name="T12" fmla="*/ 298 w 341"/>
              <a:gd name="T13" fmla="*/ 455 h 455"/>
              <a:gd name="T14" fmla="*/ 43 w 341"/>
              <a:gd name="T15" fmla="*/ 455 h 455"/>
              <a:gd name="T16" fmla="*/ 0 w 341"/>
              <a:gd name="T17" fmla="*/ 412 h 455"/>
              <a:gd name="T18" fmla="*/ 0 w 341"/>
              <a:gd name="T19" fmla="*/ 227 h 455"/>
              <a:gd name="T20" fmla="*/ 43 w 341"/>
              <a:gd name="T21" fmla="*/ 185 h 455"/>
              <a:gd name="T22" fmla="*/ 43 w 341"/>
              <a:gd name="T23" fmla="*/ 128 h 455"/>
              <a:gd name="T24" fmla="*/ 80 w 341"/>
              <a:gd name="T25" fmla="*/ 38 h 455"/>
              <a:gd name="T26" fmla="*/ 170 w 341"/>
              <a:gd name="T27" fmla="*/ 0 h 455"/>
              <a:gd name="T28" fmla="*/ 261 w 341"/>
              <a:gd name="T29" fmla="*/ 38 h 455"/>
              <a:gd name="T30" fmla="*/ 298 w 341"/>
              <a:gd name="T31" fmla="*/ 128 h 455"/>
              <a:gd name="T32" fmla="*/ 298 w 341"/>
              <a:gd name="T33" fmla="*/ 135 h 455"/>
              <a:gd name="T34" fmla="*/ 277 w 341"/>
              <a:gd name="T35" fmla="*/ 156 h 455"/>
              <a:gd name="T36" fmla="*/ 255 w 341"/>
              <a:gd name="T37" fmla="*/ 135 h 455"/>
              <a:gd name="T38" fmla="*/ 255 w 341"/>
              <a:gd name="T39" fmla="*/ 128 h 455"/>
              <a:gd name="T40" fmla="*/ 231 w 341"/>
              <a:gd name="T41" fmla="*/ 68 h 455"/>
              <a:gd name="T42" fmla="*/ 170 w 341"/>
              <a:gd name="T43" fmla="*/ 43 h 455"/>
              <a:gd name="T44" fmla="*/ 110 w 341"/>
              <a:gd name="T45" fmla="*/ 68 h 455"/>
              <a:gd name="T46" fmla="*/ 85 w 341"/>
              <a:gd name="T47" fmla="*/ 128 h 455"/>
              <a:gd name="T48" fmla="*/ 85 w 341"/>
              <a:gd name="T49" fmla="*/ 185 h 455"/>
              <a:gd name="T50" fmla="*/ 170 w 341"/>
              <a:gd name="T51" fmla="*/ 270 h 455"/>
              <a:gd name="T52" fmla="*/ 135 w 341"/>
              <a:gd name="T53" fmla="*/ 305 h 455"/>
              <a:gd name="T54" fmla="*/ 156 w 341"/>
              <a:gd name="T55" fmla="*/ 338 h 455"/>
              <a:gd name="T56" fmla="*/ 156 w 341"/>
              <a:gd name="T57" fmla="*/ 362 h 455"/>
              <a:gd name="T58" fmla="*/ 170 w 341"/>
              <a:gd name="T59" fmla="*/ 376 h 455"/>
              <a:gd name="T60" fmla="*/ 184 w 341"/>
              <a:gd name="T61" fmla="*/ 362 h 455"/>
              <a:gd name="T62" fmla="*/ 184 w 341"/>
              <a:gd name="T63" fmla="*/ 338 h 455"/>
              <a:gd name="T64" fmla="*/ 206 w 341"/>
              <a:gd name="T65" fmla="*/ 305 h 455"/>
              <a:gd name="T66" fmla="*/ 170 w 341"/>
              <a:gd name="T67" fmla="*/ 27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1" h="455">
                <a:moveTo>
                  <a:pt x="85" y="185"/>
                </a:moveTo>
                <a:cubicBezTo>
                  <a:pt x="199" y="185"/>
                  <a:pt x="199" y="185"/>
                  <a:pt x="199" y="185"/>
                </a:cubicBezTo>
                <a:cubicBezTo>
                  <a:pt x="199" y="185"/>
                  <a:pt x="199" y="185"/>
                  <a:pt x="199" y="185"/>
                </a:cubicBezTo>
                <a:cubicBezTo>
                  <a:pt x="298" y="185"/>
                  <a:pt x="298" y="185"/>
                  <a:pt x="298" y="185"/>
                </a:cubicBezTo>
                <a:cubicBezTo>
                  <a:pt x="322" y="185"/>
                  <a:pt x="341" y="204"/>
                  <a:pt x="341" y="227"/>
                </a:cubicBezTo>
                <a:cubicBezTo>
                  <a:pt x="341" y="412"/>
                  <a:pt x="341" y="412"/>
                  <a:pt x="341" y="412"/>
                </a:cubicBezTo>
                <a:cubicBezTo>
                  <a:pt x="341" y="435"/>
                  <a:pt x="322" y="455"/>
                  <a:pt x="298" y="455"/>
                </a:cubicBezTo>
                <a:cubicBezTo>
                  <a:pt x="43" y="455"/>
                  <a:pt x="43" y="455"/>
                  <a:pt x="43" y="455"/>
                </a:cubicBezTo>
                <a:cubicBezTo>
                  <a:pt x="19" y="455"/>
                  <a:pt x="0" y="435"/>
                  <a:pt x="0" y="412"/>
                </a:cubicBezTo>
                <a:cubicBezTo>
                  <a:pt x="0" y="227"/>
                  <a:pt x="0" y="227"/>
                  <a:pt x="0" y="227"/>
                </a:cubicBezTo>
                <a:cubicBezTo>
                  <a:pt x="0" y="204"/>
                  <a:pt x="19" y="185"/>
                  <a:pt x="43" y="185"/>
                </a:cubicBezTo>
                <a:cubicBezTo>
                  <a:pt x="43" y="128"/>
                  <a:pt x="43" y="128"/>
                  <a:pt x="43" y="128"/>
                </a:cubicBezTo>
                <a:cubicBezTo>
                  <a:pt x="43" y="93"/>
                  <a:pt x="57" y="61"/>
                  <a:pt x="80" y="38"/>
                </a:cubicBezTo>
                <a:cubicBezTo>
                  <a:pt x="103" y="14"/>
                  <a:pt x="135" y="0"/>
                  <a:pt x="170" y="0"/>
                </a:cubicBezTo>
                <a:cubicBezTo>
                  <a:pt x="206" y="0"/>
                  <a:pt x="238" y="14"/>
                  <a:pt x="261" y="38"/>
                </a:cubicBezTo>
                <a:cubicBezTo>
                  <a:pt x="284" y="61"/>
                  <a:pt x="298" y="93"/>
                  <a:pt x="298" y="128"/>
                </a:cubicBezTo>
                <a:cubicBezTo>
                  <a:pt x="298" y="135"/>
                  <a:pt x="298" y="135"/>
                  <a:pt x="298" y="135"/>
                </a:cubicBezTo>
                <a:cubicBezTo>
                  <a:pt x="298" y="147"/>
                  <a:pt x="289" y="156"/>
                  <a:pt x="277" y="156"/>
                </a:cubicBezTo>
                <a:cubicBezTo>
                  <a:pt x="265" y="156"/>
                  <a:pt x="255" y="147"/>
                  <a:pt x="255" y="135"/>
                </a:cubicBezTo>
                <a:cubicBezTo>
                  <a:pt x="255" y="128"/>
                  <a:pt x="255" y="128"/>
                  <a:pt x="255" y="128"/>
                </a:cubicBezTo>
                <a:cubicBezTo>
                  <a:pt x="255" y="104"/>
                  <a:pt x="246" y="83"/>
                  <a:pt x="231" y="68"/>
                </a:cubicBezTo>
                <a:cubicBezTo>
                  <a:pt x="215" y="52"/>
                  <a:pt x="194" y="43"/>
                  <a:pt x="170" y="43"/>
                </a:cubicBezTo>
                <a:cubicBezTo>
                  <a:pt x="147" y="43"/>
                  <a:pt x="125" y="52"/>
                  <a:pt x="110" y="68"/>
                </a:cubicBezTo>
                <a:cubicBezTo>
                  <a:pt x="95" y="83"/>
                  <a:pt x="85" y="104"/>
                  <a:pt x="85" y="128"/>
                </a:cubicBezTo>
                <a:cubicBezTo>
                  <a:pt x="85" y="185"/>
                  <a:pt x="85" y="185"/>
                  <a:pt x="85" y="185"/>
                </a:cubicBezTo>
                <a:close/>
                <a:moveTo>
                  <a:pt x="170" y="270"/>
                </a:moveTo>
                <a:cubicBezTo>
                  <a:pt x="151" y="270"/>
                  <a:pt x="135" y="286"/>
                  <a:pt x="135" y="305"/>
                </a:cubicBezTo>
                <a:cubicBezTo>
                  <a:pt x="135" y="320"/>
                  <a:pt x="144" y="332"/>
                  <a:pt x="156" y="338"/>
                </a:cubicBezTo>
                <a:cubicBezTo>
                  <a:pt x="156" y="362"/>
                  <a:pt x="156" y="362"/>
                  <a:pt x="156" y="362"/>
                </a:cubicBezTo>
                <a:cubicBezTo>
                  <a:pt x="156" y="370"/>
                  <a:pt x="163" y="376"/>
                  <a:pt x="170" y="376"/>
                </a:cubicBezTo>
                <a:cubicBezTo>
                  <a:pt x="178" y="376"/>
                  <a:pt x="184" y="370"/>
                  <a:pt x="184" y="362"/>
                </a:cubicBezTo>
                <a:cubicBezTo>
                  <a:pt x="184" y="338"/>
                  <a:pt x="184" y="338"/>
                  <a:pt x="184" y="338"/>
                </a:cubicBezTo>
                <a:cubicBezTo>
                  <a:pt x="197" y="332"/>
                  <a:pt x="206" y="320"/>
                  <a:pt x="206" y="305"/>
                </a:cubicBezTo>
                <a:cubicBezTo>
                  <a:pt x="206" y="286"/>
                  <a:pt x="190" y="270"/>
                  <a:pt x="170" y="270"/>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445" name="Freeform 27"/>
          <p:cNvSpPr>
            <a:spLocks noEditPoints="1"/>
          </p:cNvSpPr>
          <p:nvPr/>
        </p:nvSpPr>
        <p:spPr bwMode="auto">
          <a:xfrm>
            <a:off x="10393673" y="2877371"/>
            <a:ext cx="323070" cy="323070"/>
          </a:xfrm>
          <a:custGeom>
            <a:avLst/>
            <a:gdLst>
              <a:gd name="T0" fmla="*/ 286 w 435"/>
              <a:gd name="T1" fmla="*/ 0 h 435"/>
              <a:gd name="T2" fmla="*/ 136 w 435"/>
              <a:gd name="T3" fmla="*/ 149 h 435"/>
              <a:gd name="T4" fmla="*/ 150 w 435"/>
              <a:gd name="T5" fmla="*/ 212 h 435"/>
              <a:gd name="T6" fmla="*/ 4 w 435"/>
              <a:gd name="T7" fmla="*/ 357 h 435"/>
              <a:gd name="T8" fmla="*/ 0 w 435"/>
              <a:gd name="T9" fmla="*/ 367 h 435"/>
              <a:gd name="T10" fmla="*/ 0 w 435"/>
              <a:gd name="T11" fmla="*/ 421 h 435"/>
              <a:gd name="T12" fmla="*/ 14 w 435"/>
              <a:gd name="T13" fmla="*/ 435 h 435"/>
              <a:gd name="T14" fmla="*/ 68 w 435"/>
              <a:gd name="T15" fmla="*/ 435 h 435"/>
              <a:gd name="T16" fmla="*/ 78 w 435"/>
              <a:gd name="T17" fmla="*/ 431 h 435"/>
              <a:gd name="T18" fmla="*/ 223 w 435"/>
              <a:gd name="T19" fmla="*/ 285 h 435"/>
              <a:gd name="T20" fmla="*/ 286 w 435"/>
              <a:gd name="T21" fmla="*/ 299 h 435"/>
              <a:gd name="T22" fmla="*/ 435 w 435"/>
              <a:gd name="T23" fmla="*/ 149 h 435"/>
              <a:gd name="T24" fmla="*/ 286 w 435"/>
              <a:gd name="T25" fmla="*/ 0 h 435"/>
              <a:gd name="T26" fmla="*/ 326 w 435"/>
              <a:gd name="T27" fmla="*/ 68 h 435"/>
              <a:gd name="T28" fmla="*/ 367 w 435"/>
              <a:gd name="T29" fmla="*/ 108 h 435"/>
              <a:gd name="T30" fmla="*/ 326 w 435"/>
              <a:gd name="T31" fmla="*/ 149 h 435"/>
              <a:gd name="T32" fmla="*/ 286 w 435"/>
              <a:gd name="T33" fmla="*/ 108 h 435"/>
              <a:gd name="T34" fmla="*/ 326 w 435"/>
              <a:gd name="T35" fmla="*/ 6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5" h="435">
                <a:moveTo>
                  <a:pt x="286" y="0"/>
                </a:moveTo>
                <a:cubicBezTo>
                  <a:pt x="203" y="0"/>
                  <a:pt x="136" y="67"/>
                  <a:pt x="136" y="149"/>
                </a:cubicBezTo>
                <a:cubicBezTo>
                  <a:pt x="136" y="171"/>
                  <a:pt x="141" y="193"/>
                  <a:pt x="150" y="212"/>
                </a:cubicBezTo>
                <a:cubicBezTo>
                  <a:pt x="4" y="357"/>
                  <a:pt x="4" y="357"/>
                  <a:pt x="4" y="357"/>
                </a:cubicBezTo>
                <a:cubicBezTo>
                  <a:pt x="1" y="360"/>
                  <a:pt x="0" y="363"/>
                  <a:pt x="0" y="367"/>
                </a:cubicBezTo>
                <a:cubicBezTo>
                  <a:pt x="0" y="421"/>
                  <a:pt x="0" y="421"/>
                  <a:pt x="0" y="421"/>
                </a:cubicBezTo>
                <a:cubicBezTo>
                  <a:pt x="0" y="429"/>
                  <a:pt x="6" y="435"/>
                  <a:pt x="14" y="435"/>
                </a:cubicBezTo>
                <a:cubicBezTo>
                  <a:pt x="68" y="435"/>
                  <a:pt x="68" y="435"/>
                  <a:pt x="68" y="435"/>
                </a:cubicBezTo>
                <a:cubicBezTo>
                  <a:pt x="72" y="435"/>
                  <a:pt x="75" y="433"/>
                  <a:pt x="78" y="431"/>
                </a:cubicBezTo>
                <a:cubicBezTo>
                  <a:pt x="223" y="285"/>
                  <a:pt x="223" y="285"/>
                  <a:pt x="223" y="285"/>
                </a:cubicBezTo>
                <a:cubicBezTo>
                  <a:pt x="242" y="294"/>
                  <a:pt x="263" y="299"/>
                  <a:pt x="286" y="299"/>
                </a:cubicBezTo>
                <a:cubicBezTo>
                  <a:pt x="368" y="299"/>
                  <a:pt x="435" y="232"/>
                  <a:pt x="435" y="149"/>
                </a:cubicBezTo>
                <a:cubicBezTo>
                  <a:pt x="435" y="67"/>
                  <a:pt x="368" y="0"/>
                  <a:pt x="286" y="0"/>
                </a:cubicBezTo>
                <a:close/>
                <a:moveTo>
                  <a:pt x="326" y="68"/>
                </a:moveTo>
                <a:cubicBezTo>
                  <a:pt x="349" y="68"/>
                  <a:pt x="367" y="86"/>
                  <a:pt x="367" y="108"/>
                </a:cubicBezTo>
                <a:cubicBezTo>
                  <a:pt x="367" y="131"/>
                  <a:pt x="349" y="149"/>
                  <a:pt x="326" y="149"/>
                </a:cubicBezTo>
                <a:cubicBezTo>
                  <a:pt x="304" y="149"/>
                  <a:pt x="286" y="131"/>
                  <a:pt x="286" y="108"/>
                </a:cubicBezTo>
                <a:cubicBezTo>
                  <a:pt x="286" y="86"/>
                  <a:pt x="304" y="68"/>
                  <a:pt x="326" y="68"/>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27" name="Freeform 6"/>
          <p:cNvSpPr>
            <a:spLocks/>
          </p:cNvSpPr>
          <p:nvPr/>
        </p:nvSpPr>
        <p:spPr bwMode="auto">
          <a:xfrm>
            <a:off x="10386522" y="4458643"/>
            <a:ext cx="337373" cy="335878"/>
          </a:xfrm>
          <a:custGeom>
            <a:avLst/>
            <a:gdLst>
              <a:gd name="T0" fmla="*/ 84 w 446"/>
              <a:gd name="T1" fmla="*/ 444 h 444"/>
              <a:gd name="T2" fmla="*/ 76 w 446"/>
              <a:gd name="T3" fmla="*/ 442 h 444"/>
              <a:gd name="T4" fmla="*/ 71 w 446"/>
              <a:gd name="T5" fmla="*/ 426 h 444"/>
              <a:gd name="T6" fmla="*/ 121 w 446"/>
              <a:gd name="T7" fmla="*/ 274 h 444"/>
              <a:gd name="T8" fmla="*/ 7 w 446"/>
              <a:gd name="T9" fmla="*/ 192 h 444"/>
              <a:gd name="T10" fmla="*/ 1 w 446"/>
              <a:gd name="T11" fmla="*/ 176 h 444"/>
              <a:gd name="T12" fmla="*/ 15 w 446"/>
              <a:gd name="T13" fmla="*/ 167 h 444"/>
              <a:gd name="T14" fmla="*/ 157 w 446"/>
              <a:gd name="T15" fmla="*/ 167 h 444"/>
              <a:gd name="T16" fmla="*/ 210 w 446"/>
              <a:gd name="T17" fmla="*/ 9 h 444"/>
              <a:gd name="T18" fmla="*/ 223 w 446"/>
              <a:gd name="T19" fmla="*/ 0 h 444"/>
              <a:gd name="T20" fmla="*/ 236 w 446"/>
              <a:gd name="T21" fmla="*/ 9 h 444"/>
              <a:gd name="T22" fmla="*/ 289 w 446"/>
              <a:gd name="T23" fmla="*/ 167 h 444"/>
              <a:gd name="T24" fmla="*/ 431 w 446"/>
              <a:gd name="T25" fmla="*/ 167 h 444"/>
              <a:gd name="T26" fmla="*/ 445 w 446"/>
              <a:gd name="T27" fmla="*/ 176 h 444"/>
              <a:gd name="T28" fmla="*/ 439 w 446"/>
              <a:gd name="T29" fmla="*/ 192 h 444"/>
              <a:gd name="T30" fmla="*/ 325 w 446"/>
              <a:gd name="T31" fmla="*/ 274 h 444"/>
              <a:gd name="T32" fmla="*/ 375 w 446"/>
              <a:gd name="T33" fmla="*/ 426 h 444"/>
              <a:gd name="T34" fmla="*/ 370 w 446"/>
              <a:gd name="T35" fmla="*/ 442 h 444"/>
              <a:gd name="T36" fmla="*/ 362 w 446"/>
              <a:gd name="T37" fmla="*/ 444 h 444"/>
              <a:gd name="T38" fmla="*/ 354 w 446"/>
              <a:gd name="T39" fmla="*/ 442 h 444"/>
              <a:gd name="T40" fmla="*/ 223 w 446"/>
              <a:gd name="T41" fmla="*/ 348 h 444"/>
              <a:gd name="T42" fmla="*/ 92 w 446"/>
              <a:gd name="T43" fmla="*/ 442 h 444"/>
              <a:gd name="T44" fmla="*/ 84 w 446"/>
              <a:gd name="T45" fmla="*/ 444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444">
                <a:moveTo>
                  <a:pt x="84" y="444"/>
                </a:moveTo>
                <a:cubicBezTo>
                  <a:pt x="81" y="444"/>
                  <a:pt x="78" y="443"/>
                  <a:pt x="76" y="442"/>
                </a:cubicBezTo>
                <a:cubicBezTo>
                  <a:pt x="71" y="438"/>
                  <a:pt x="69" y="432"/>
                  <a:pt x="71" y="426"/>
                </a:cubicBezTo>
                <a:cubicBezTo>
                  <a:pt x="121" y="274"/>
                  <a:pt x="121" y="274"/>
                  <a:pt x="121" y="274"/>
                </a:cubicBezTo>
                <a:cubicBezTo>
                  <a:pt x="7" y="192"/>
                  <a:pt x="7" y="192"/>
                  <a:pt x="7" y="192"/>
                </a:cubicBezTo>
                <a:cubicBezTo>
                  <a:pt x="2" y="188"/>
                  <a:pt x="0" y="182"/>
                  <a:pt x="1" y="176"/>
                </a:cubicBezTo>
                <a:cubicBezTo>
                  <a:pt x="3" y="170"/>
                  <a:pt x="9" y="167"/>
                  <a:pt x="15" y="167"/>
                </a:cubicBezTo>
                <a:cubicBezTo>
                  <a:pt x="157" y="167"/>
                  <a:pt x="157" y="167"/>
                  <a:pt x="157" y="167"/>
                </a:cubicBezTo>
                <a:cubicBezTo>
                  <a:pt x="210" y="9"/>
                  <a:pt x="210" y="9"/>
                  <a:pt x="210" y="9"/>
                </a:cubicBezTo>
                <a:cubicBezTo>
                  <a:pt x="212" y="4"/>
                  <a:pt x="217" y="0"/>
                  <a:pt x="223" y="0"/>
                </a:cubicBezTo>
                <a:cubicBezTo>
                  <a:pt x="229" y="0"/>
                  <a:pt x="234" y="4"/>
                  <a:pt x="236" y="9"/>
                </a:cubicBezTo>
                <a:cubicBezTo>
                  <a:pt x="289" y="167"/>
                  <a:pt x="289" y="167"/>
                  <a:pt x="289" y="167"/>
                </a:cubicBezTo>
                <a:cubicBezTo>
                  <a:pt x="431" y="167"/>
                  <a:pt x="431" y="167"/>
                  <a:pt x="431" y="167"/>
                </a:cubicBezTo>
                <a:cubicBezTo>
                  <a:pt x="437" y="167"/>
                  <a:pt x="443" y="170"/>
                  <a:pt x="445" y="176"/>
                </a:cubicBezTo>
                <a:cubicBezTo>
                  <a:pt x="446" y="182"/>
                  <a:pt x="444" y="188"/>
                  <a:pt x="439" y="192"/>
                </a:cubicBezTo>
                <a:cubicBezTo>
                  <a:pt x="325" y="274"/>
                  <a:pt x="325" y="274"/>
                  <a:pt x="325" y="274"/>
                </a:cubicBezTo>
                <a:cubicBezTo>
                  <a:pt x="375" y="426"/>
                  <a:pt x="375" y="426"/>
                  <a:pt x="375" y="426"/>
                </a:cubicBezTo>
                <a:cubicBezTo>
                  <a:pt x="377" y="432"/>
                  <a:pt x="375" y="438"/>
                  <a:pt x="370" y="442"/>
                </a:cubicBezTo>
                <a:cubicBezTo>
                  <a:pt x="368" y="443"/>
                  <a:pt x="365" y="444"/>
                  <a:pt x="362" y="444"/>
                </a:cubicBezTo>
                <a:cubicBezTo>
                  <a:pt x="359" y="444"/>
                  <a:pt x="356" y="443"/>
                  <a:pt x="354" y="442"/>
                </a:cubicBezTo>
                <a:cubicBezTo>
                  <a:pt x="223" y="348"/>
                  <a:pt x="223" y="348"/>
                  <a:pt x="223" y="348"/>
                </a:cubicBezTo>
                <a:cubicBezTo>
                  <a:pt x="92" y="442"/>
                  <a:pt x="92" y="442"/>
                  <a:pt x="92" y="442"/>
                </a:cubicBezTo>
                <a:cubicBezTo>
                  <a:pt x="90" y="443"/>
                  <a:pt x="87" y="444"/>
                  <a:pt x="84" y="444"/>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421" name="Freeform 16"/>
          <p:cNvSpPr>
            <a:spLocks noEditPoints="1"/>
          </p:cNvSpPr>
          <p:nvPr/>
        </p:nvSpPr>
        <p:spPr bwMode="auto">
          <a:xfrm>
            <a:off x="7037367" y="4521841"/>
            <a:ext cx="352533" cy="254732"/>
          </a:xfrm>
          <a:custGeom>
            <a:avLst/>
            <a:gdLst>
              <a:gd name="T0" fmla="*/ 12 w 448"/>
              <a:gd name="T1" fmla="*/ 324 h 324"/>
              <a:gd name="T2" fmla="*/ 142 w 448"/>
              <a:gd name="T3" fmla="*/ 279 h 324"/>
              <a:gd name="T4" fmla="*/ 161 w 448"/>
              <a:gd name="T5" fmla="*/ 199 h 324"/>
              <a:gd name="T6" fmla="*/ 154 w 448"/>
              <a:gd name="T7" fmla="*/ 195 h 324"/>
              <a:gd name="T8" fmla="*/ 155 w 448"/>
              <a:gd name="T9" fmla="*/ 179 h 324"/>
              <a:gd name="T10" fmla="*/ 184 w 448"/>
              <a:gd name="T11" fmla="*/ 184 h 324"/>
              <a:gd name="T12" fmla="*/ 176 w 448"/>
              <a:gd name="T13" fmla="*/ 199 h 324"/>
              <a:gd name="T14" fmla="*/ 183 w 448"/>
              <a:gd name="T15" fmla="*/ 278 h 324"/>
              <a:gd name="T16" fmla="*/ 210 w 448"/>
              <a:gd name="T17" fmla="*/ 175 h 324"/>
              <a:gd name="T18" fmla="*/ 317 w 448"/>
              <a:gd name="T19" fmla="*/ 249 h 324"/>
              <a:gd name="T20" fmla="*/ 350 w 448"/>
              <a:gd name="T21" fmla="*/ 221 h 324"/>
              <a:gd name="T22" fmla="*/ 339 w 448"/>
              <a:gd name="T23" fmla="*/ 299 h 324"/>
              <a:gd name="T24" fmla="*/ 340 w 448"/>
              <a:gd name="T25" fmla="*/ 324 h 324"/>
              <a:gd name="T26" fmla="*/ 409 w 448"/>
              <a:gd name="T27" fmla="*/ 219 h 324"/>
              <a:gd name="T28" fmla="*/ 350 w 448"/>
              <a:gd name="T29" fmla="*/ 221 h 324"/>
              <a:gd name="T30" fmla="*/ 298 w 448"/>
              <a:gd name="T31" fmla="*/ 195 h 324"/>
              <a:gd name="T32" fmla="*/ 305 w 448"/>
              <a:gd name="T33" fmla="*/ 190 h 324"/>
              <a:gd name="T34" fmla="*/ 312 w 448"/>
              <a:gd name="T35" fmla="*/ 119 h 324"/>
              <a:gd name="T36" fmla="*/ 369 w 448"/>
              <a:gd name="T37" fmla="*/ 117 h 324"/>
              <a:gd name="T38" fmla="*/ 378 w 448"/>
              <a:gd name="T39" fmla="*/ 118 h 324"/>
              <a:gd name="T40" fmla="*/ 352 w 448"/>
              <a:gd name="T41" fmla="*/ 185 h 324"/>
              <a:gd name="T42" fmla="*/ 396 w 448"/>
              <a:gd name="T43" fmla="*/ 209 h 324"/>
              <a:gd name="T44" fmla="*/ 354 w 448"/>
              <a:gd name="T45" fmla="*/ 39 h 324"/>
              <a:gd name="T46" fmla="*/ 266 w 448"/>
              <a:gd name="T47" fmla="*/ 176 h 324"/>
              <a:gd name="T48" fmla="*/ 106 w 448"/>
              <a:gd name="T49" fmla="*/ 111 h 324"/>
              <a:gd name="T50" fmla="*/ 110 w 448"/>
              <a:gd name="T51" fmla="*/ 121 h 324"/>
              <a:gd name="T52" fmla="*/ 219 w 448"/>
              <a:gd name="T53" fmla="*/ 123 h 324"/>
              <a:gd name="T54" fmla="*/ 223 w 448"/>
              <a:gd name="T55" fmla="*/ 111 h 324"/>
              <a:gd name="T56" fmla="*/ 231 w 448"/>
              <a:gd name="T57" fmla="*/ 67 h 324"/>
              <a:gd name="T58" fmla="*/ 165 w 448"/>
              <a:gd name="T59" fmla="*/ 0 h 324"/>
              <a:gd name="T60" fmla="*/ 100 w 448"/>
              <a:gd name="T61" fmla="*/ 67 h 324"/>
              <a:gd name="T62" fmla="*/ 106 w 448"/>
              <a:gd name="T63" fmla="*/ 11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8" h="324">
                <a:moveTo>
                  <a:pt x="325" y="324"/>
                </a:moveTo>
                <a:cubicBezTo>
                  <a:pt x="219" y="324"/>
                  <a:pt x="116" y="324"/>
                  <a:pt x="12" y="324"/>
                </a:cubicBezTo>
                <a:cubicBezTo>
                  <a:pt x="0" y="233"/>
                  <a:pt x="28" y="197"/>
                  <a:pt x="123" y="178"/>
                </a:cubicBezTo>
                <a:cubicBezTo>
                  <a:pt x="129" y="212"/>
                  <a:pt x="136" y="245"/>
                  <a:pt x="142" y="279"/>
                </a:cubicBezTo>
                <a:cubicBezTo>
                  <a:pt x="144" y="278"/>
                  <a:pt x="147" y="278"/>
                  <a:pt x="149" y="278"/>
                </a:cubicBezTo>
                <a:cubicBezTo>
                  <a:pt x="151" y="257"/>
                  <a:pt x="158" y="212"/>
                  <a:pt x="161" y="199"/>
                </a:cubicBezTo>
                <a:cubicBezTo>
                  <a:pt x="158" y="199"/>
                  <a:pt x="158" y="199"/>
                  <a:pt x="158" y="199"/>
                </a:cubicBezTo>
                <a:cubicBezTo>
                  <a:pt x="156" y="199"/>
                  <a:pt x="155" y="197"/>
                  <a:pt x="154" y="195"/>
                </a:cubicBezTo>
                <a:cubicBezTo>
                  <a:pt x="150" y="184"/>
                  <a:pt x="150" y="184"/>
                  <a:pt x="150" y="184"/>
                </a:cubicBezTo>
                <a:cubicBezTo>
                  <a:pt x="150" y="181"/>
                  <a:pt x="151" y="179"/>
                  <a:pt x="155" y="179"/>
                </a:cubicBezTo>
                <a:cubicBezTo>
                  <a:pt x="181" y="179"/>
                  <a:pt x="181" y="179"/>
                  <a:pt x="181" y="179"/>
                </a:cubicBezTo>
                <a:cubicBezTo>
                  <a:pt x="184" y="180"/>
                  <a:pt x="185" y="182"/>
                  <a:pt x="184" y="184"/>
                </a:cubicBezTo>
                <a:cubicBezTo>
                  <a:pt x="181" y="195"/>
                  <a:pt x="181" y="195"/>
                  <a:pt x="181" y="195"/>
                </a:cubicBezTo>
                <a:cubicBezTo>
                  <a:pt x="180" y="198"/>
                  <a:pt x="178" y="199"/>
                  <a:pt x="176" y="199"/>
                </a:cubicBezTo>
                <a:cubicBezTo>
                  <a:pt x="173" y="199"/>
                  <a:pt x="173" y="199"/>
                  <a:pt x="173" y="199"/>
                </a:cubicBezTo>
                <a:cubicBezTo>
                  <a:pt x="175" y="212"/>
                  <a:pt x="181" y="257"/>
                  <a:pt x="183" y="278"/>
                </a:cubicBezTo>
                <a:cubicBezTo>
                  <a:pt x="185" y="278"/>
                  <a:pt x="188" y="278"/>
                  <a:pt x="190" y="279"/>
                </a:cubicBezTo>
                <a:cubicBezTo>
                  <a:pt x="197" y="245"/>
                  <a:pt x="203" y="211"/>
                  <a:pt x="210" y="175"/>
                </a:cubicBezTo>
                <a:cubicBezTo>
                  <a:pt x="238" y="186"/>
                  <a:pt x="266" y="194"/>
                  <a:pt x="291" y="208"/>
                </a:cubicBezTo>
                <a:cubicBezTo>
                  <a:pt x="303" y="216"/>
                  <a:pt x="313" y="234"/>
                  <a:pt x="317" y="249"/>
                </a:cubicBezTo>
                <a:cubicBezTo>
                  <a:pt x="323" y="272"/>
                  <a:pt x="323" y="297"/>
                  <a:pt x="325" y="324"/>
                </a:cubicBezTo>
                <a:close/>
                <a:moveTo>
                  <a:pt x="350" y="221"/>
                </a:moveTo>
                <a:cubicBezTo>
                  <a:pt x="346" y="238"/>
                  <a:pt x="341" y="254"/>
                  <a:pt x="336" y="268"/>
                </a:cubicBezTo>
                <a:cubicBezTo>
                  <a:pt x="337" y="278"/>
                  <a:pt x="338" y="289"/>
                  <a:pt x="339" y="299"/>
                </a:cubicBezTo>
                <a:cubicBezTo>
                  <a:pt x="339" y="307"/>
                  <a:pt x="340" y="314"/>
                  <a:pt x="340" y="322"/>
                </a:cubicBezTo>
                <a:cubicBezTo>
                  <a:pt x="340" y="323"/>
                  <a:pt x="340" y="323"/>
                  <a:pt x="340" y="324"/>
                </a:cubicBezTo>
                <a:cubicBezTo>
                  <a:pt x="448" y="324"/>
                  <a:pt x="448" y="324"/>
                  <a:pt x="448" y="324"/>
                </a:cubicBezTo>
                <a:cubicBezTo>
                  <a:pt x="446" y="302"/>
                  <a:pt x="442" y="241"/>
                  <a:pt x="409" y="219"/>
                </a:cubicBezTo>
                <a:cubicBezTo>
                  <a:pt x="388" y="210"/>
                  <a:pt x="369" y="205"/>
                  <a:pt x="354" y="203"/>
                </a:cubicBezTo>
                <a:cubicBezTo>
                  <a:pt x="352" y="210"/>
                  <a:pt x="351" y="218"/>
                  <a:pt x="350" y="221"/>
                </a:cubicBezTo>
                <a:close/>
                <a:moveTo>
                  <a:pt x="266" y="180"/>
                </a:moveTo>
                <a:cubicBezTo>
                  <a:pt x="277" y="184"/>
                  <a:pt x="288" y="189"/>
                  <a:pt x="298" y="195"/>
                </a:cubicBezTo>
                <a:cubicBezTo>
                  <a:pt x="299" y="196"/>
                  <a:pt x="301" y="197"/>
                  <a:pt x="302" y="197"/>
                </a:cubicBezTo>
                <a:cubicBezTo>
                  <a:pt x="303" y="195"/>
                  <a:pt x="304" y="192"/>
                  <a:pt x="305" y="190"/>
                </a:cubicBezTo>
                <a:cubicBezTo>
                  <a:pt x="306" y="179"/>
                  <a:pt x="304" y="167"/>
                  <a:pt x="301" y="163"/>
                </a:cubicBezTo>
                <a:cubicBezTo>
                  <a:pt x="294" y="149"/>
                  <a:pt x="292" y="124"/>
                  <a:pt x="312" y="119"/>
                </a:cubicBezTo>
                <a:cubicBezTo>
                  <a:pt x="337" y="112"/>
                  <a:pt x="354" y="77"/>
                  <a:pt x="354" y="77"/>
                </a:cubicBezTo>
                <a:cubicBezTo>
                  <a:pt x="374" y="81"/>
                  <a:pt x="369" y="117"/>
                  <a:pt x="369" y="117"/>
                </a:cubicBezTo>
                <a:cubicBezTo>
                  <a:pt x="372" y="110"/>
                  <a:pt x="374" y="110"/>
                  <a:pt x="376" y="110"/>
                </a:cubicBezTo>
                <a:cubicBezTo>
                  <a:pt x="379" y="111"/>
                  <a:pt x="378" y="118"/>
                  <a:pt x="378" y="118"/>
                </a:cubicBezTo>
                <a:cubicBezTo>
                  <a:pt x="378" y="147"/>
                  <a:pt x="369" y="140"/>
                  <a:pt x="369" y="140"/>
                </a:cubicBezTo>
                <a:cubicBezTo>
                  <a:pt x="369" y="163"/>
                  <a:pt x="352" y="185"/>
                  <a:pt x="352" y="185"/>
                </a:cubicBezTo>
                <a:cubicBezTo>
                  <a:pt x="352" y="191"/>
                  <a:pt x="351" y="195"/>
                  <a:pt x="353" y="198"/>
                </a:cubicBezTo>
                <a:cubicBezTo>
                  <a:pt x="365" y="199"/>
                  <a:pt x="380" y="203"/>
                  <a:pt x="396" y="209"/>
                </a:cubicBezTo>
                <a:cubicBezTo>
                  <a:pt x="385" y="189"/>
                  <a:pt x="388" y="141"/>
                  <a:pt x="389" y="99"/>
                </a:cubicBezTo>
                <a:cubicBezTo>
                  <a:pt x="391" y="50"/>
                  <a:pt x="354" y="39"/>
                  <a:pt x="354" y="39"/>
                </a:cubicBezTo>
                <a:cubicBezTo>
                  <a:pt x="294" y="19"/>
                  <a:pt x="267" y="65"/>
                  <a:pt x="267" y="65"/>
                </a:cubicBezTo>
                <a:cubicBezTo>
                  <a:pt x="248" y="96"/>
                  <a:pt x="266" y="176"/>
                  <a:pt x="266" y="176"/>
                </a:cubicBezTo>
                <a:cubicBezTo>
                  <a:pt x="267" y="177"/>
                  <a:pt x="267" y="179"/>
                  <a:pt x="266" y="180"/>
                </a:cubicBezTo>
                <a:close/>
                <a:moveTo>
                  <a:pt x="106" y="111"/>
                </a:moveTo>
                <a:cubicBezTo>
                  <a:pt x="107" y="111"/>
                  <a:pt x="107" y="111"/>
                  <a:pt x="108" y="110"/>
                </a:cubicBezTo>
                <a:cubicBezTo>
                  <a:pt x="108" y="115"/>
                  <a:pt x="109" y="118"/>
                  <a:pt x="110" y="121"/>
                </a:cubicBezTo>
                <a:cubicBezTo>
                  <a:pt x="129" y="161"/>
                  <a:pt x="137" y="170"/>
                  <a:pt x="165" y="170"/>
                </a:cubicBezTo>
                <a:cubicBezTo>
                  <a:pt x="193" y="170"/>
                  <a:pt x="201" y="156"/>
                  <a:pt x="219" y="123"/>
                </a:cubicBezTo>
                <a:cubicBezTo>
                  <a:pt x="221" y="120"/>
                  <a:pt x="222" y="115"/>
                  <a:pt x="222" y="111"/>
                </a:cubicBezTo>
                <a:cubicBezTo>
                  <a:pt x="223" y="111"/>
                  <a:pt x="223" y="111"/>
                  <a:pt x="223" y="111"/>
                </a:cubicBezTo>
                <a:cubicBezTo>
                  <a:pt x="227" y="111"/>
                  <a:pt x="231" y="102"/>
                  <a:pt x="233" y="90"/>
                </a:cubicBezTo>
                <a:cubicBezTo>
                  <a:pt x="233" y="83"/>
                  <a:pt x="233" y="71"/>
                  <a:pt x="231" y="67"/>
                </a:cubicBezTo>
                <a:cubicBezTo>
                  <a:pt x="230" y="65"/>
                  <a:pt x="229" y="65"/>
                  <a:pt x="228" y="65"/>
                </a:cubicBezTo>
                <a:cubicBezTo>
                  <a:pt x="222" y="17"/>
                  <a:pt x="196" y="0"/>
                  <a:pt x="165" y="0"/>
                </a:cubicBezTo>
                <a:cubicBezTo>
                  <a:pt x="134" y="0"/>
                  <a:pt x="108" y="17"/>
                  <a:pt x="103" y="65"/>
                </a:cubicBezTo>
                <a:cubicBezTo>
                  <a:pt x="102" y="65"/>
                  <a:pt x="101" y="66"/>
                  <a:pt x="100" y="67"/>
                </a:cubicBezTo>
                <a:cubicBezTo>
                  <a:pt x="98" y="71"/>
                  <a:pt x="97" y="83"/>
                  <a:pt x="98" y="89"/>
                </a:cubicBezTo>
                <a:cubicBezTo>
                  <a:pt x="98" y="102"/>
                  <a:pt x="102" y="111"/>
                  <a:pt x="106" y="111"/>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422" name="Freeform 20"/>
          <p:cNvSpPr>
            <a:spLocks noEditPoints="1"/>
          </p:cNvSpPr>
          <p:nvPr/>
        </p:nvSpPr>
        <p:spPr bwMode="auto">
          <a:xfrm>
            <a:off x="7146922" y="5504372"/>
            <a:ext cx="133424" cy="400272"/>
          </a:xfrm>
          <a:custGeom>
            <a:avLst/>
            <a:gdLst>
              <a:gd name="T0" fmla="*/ 29 w 156"/>
              <a:gd name="T1" fmla="*/ 115 h 468"/>
              <a:gd name="T2" fmla="*/ 44 w 156"/>
              <a:gd name="T3" fmla="*/ 26 h 468"/>
              <a:gd name="T4" fmla="*/ 115 w 156"/>
              <a:gd name="T5" fmla="*/ 47 h 468"/>
              <a:gd name="T6" fmla="*/ 94 w 156"/>
              <a:gd name="T7" fmla="*/ 104 h 468"/>
              <a:gd name="T8" fmla="*/ 104 w 156"/>
              <a:gd name="T9" fmla="*/ 70 h 468"/>
              <a:gd name="T10" fmla="*/ 107 w 156"/>
              <a:gd name="T11" fmla="*/ 53 h 468"/>
              <a:gd name="T12" fmla="*/ 94 w 156"/>
              <a:gd name="T13" fmla="*/ 34 h 468"/>
              <a:gd name="T14" fmla="*/ 64 w 156"/>
              <a:gd name="T15" fmla="*/ 83 h 468"/>
              <a:gd name="T16" fmla="*/ 33 w 156"/>
              <a:gd name="T17" fmla="*/ 116 h 468"/>
              <a:gd name="T18" fmla="*/ 132 w 156"/>
              <a:gd name="T19" fmla="*/ 366 h 468"/>
              <a:gd name="T20" fmla="*/ 116 w 156"/>
              <a:gd name="T21" fmla="*/ 224 h 468"/>
              <a:gd name="T22" fmla="*/ 124 w 156"/>
              <a:gd name="T23" fmla="*/ 188 h 468"/>
              <a:gd name="T24" fmla="*/ 128 w 156"/>
              <a:gd name="T25" fmla="*/ 266 h 468"/>
              <a:gd name="T26" fmla="*/ 153 w 156"/>
              <a:gd name="T27" fmla="*/ 265 h 468"/>
              <a:gd name="T28" fmla="*/ 123 w 156"/>
              <a:gd name="T29" fmla="*/ 116 h 468"/>
              <a:gd name="T30" fmla="*/ 78 w 156"/>
              <a:gd name="T31" fmla="*/ 163 h 468"/>
              <a:gd name="T32" fmla="*/ 62 w 156"/>
              <a:gd name="T33" fmla="*/ 112 h 468"/>
              <a:gd name="T34" fmla="*/ 32 w 156"/>
              <a:gd name="T35" fmla="*/ 118 h 468"/>
              <a:gd name="T36" fmla="*/ 26 w 156"/>
              <a:gd name="T37" fmla="*/ 117 h 468"/>
              <a:gd name="T38" fmla="*/ 3 w 156"/>
              <a:gd name="T39" fmla="*/ 265 h 468"/>
              <a:gd name="T40" fmla="*/ 28 w 156"/>
              <a:gd name="T41" fmla="*/ 266 h 468"/>
              <a:gd name="T42" fmla="*/ 32 w 156"/>
              <a:gd name="T43" fmla="*/ 188 h 468"/>
              <a:gd name="T44" fmla="*/ 40 w 156"/>
              <a:gd name="T45" fmla="*/ 224 h 468"/>
              <a:gd name="T46" fmla="*/ 38 w 156"/>
              <a:gd name="T47" fmla="*/ 366 h 468"/>
              <a:gd name="T48" fmla="*/ 38 w 156"/>
              <a:gd name="T49" fmla="*/ 366 h 468"/>
              <a:gd name="T50" fmla="*/ 38 w 156"/>
              <a:gd name="T51" fmla="*/ 415 h 468"/>
              <a:gd name="T52" fmla="*/ 38 w 156"/>
              <a:gd name="T53" fmla="*/ 455 h 468"/>
              <a:gd name="T54" fmla="*/ 74 w 156"/>
              <a:gd name="T55" fmla="*/ 455 h 468"/>
              <a:gd name="T56" fmla="*/ 74 w 156"/>
              <a:gd name="T57" fmla="*/ 366 h 468"/>
              <a:gd name="T58" fmla="*/ 82 w 156"/>
              <a:gd name="T59" fmla="*/ 449 h 468"/>
              <a:gd name="T60" fmla="*/ 100 w 156"/>
              <a:gd name="T61" fmla="*/ 468 h 468"/>
              <a:gd name="T62" fmla="*/ 118 w 156"/>
              <a:gd name="T63" fmla="*/ 366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 h="468">
                <a:moveTo>
                  <a:pt x="33" y="116"/>
                </a:moveTo>
                <a:cubicBezTo>
                  <a:pt x="31" y="115"/>
                  <a:pt x="30" y="115"/>
                  <a:pt x="29" y="115"/>
                </a:cubicBezTo>
                <a:cubicBezTo>
                  <a:pt x="36" y="109"/>
                  <a:pt x="45" y="99"/>
                  <a:pt x="43" y="92"/>
                </a:cubicBezTo>
                <a:cubicBezTo>
                  <a:pt x="43" y="92"/>
                  <a:pt x="33" y="45"/>
                  <a:pt x="44" y="26"/>
                </a:cubicBezTo>
                <a:cubicBezTo>
                  <a:pt x="44" y="26"/>
                  <a:pt x="60" y="0"/>
                  <a:pt x="94" y="11"/>
                </a:cubicBezTo>
                <a:cubicBezTo>
                  <a:pt x="94" y="11"/>
                  <a:pt x="116" y="18"/>
                  <a:pt x="115" y="47"/>
                </a:cubicBezTo>
                <a:cubicBezTo>
                  <a:pt x="115" y="71"/>
                  <a:pt x="113" y="99"/>
                  <a:pt x="119" y="110"/>
                </a:cubicBezTo>
                <a:cubicBezTo>
                  <a:pt x="110" y="107"/>
                  <a:pt x="101" y="105"/>
                  <a:pt x="94" y="104"/>
                </a:cubicBezTo>
                <a:cubicBezTo>
                  <a:pt x="93" y="102"/>
                  <a:pt x="94" y="100"/>
                  <a:pt x="93" y="96"/>
                </a:cubicBezTo>
                <a:cubicBezTo>
                  <a:pt x="93" y="96"/>
                  <a:pt x="104" y="84"/>
                  <a:pt x="104" y="70"/>
                </a:cubicBezTo>
                <a:cubicBezTo>
                  <a:pt x="104" y="70"/>
                  <a:pt x="108" y="74"/>
                  <a:pt x="109" y="57"/>
                </a:cubicBezTo>
                <a:cubicBezTo>
                  <a:pt x="109" y="57"/>
                  <a:pt x="109" y="53"/>
                  <a:pt x="107" y="53"/>
                </a:cubicBezTo>
                <a:cubicBezTo>
                  <a:pt x="106" y="53"/>
                  <a:pt x="105" y="53"/>
                  <a:pt x="103" y="57"/>
                </a:cubicBezTo>
                <a:cubicBezTo>
                  <a:pt x="103" y="57"/>
                  <a:pt x="106" y="36"/>
                  <a:pt x="94" y="34"/>
                </a:cubicBezTo>
                <a:cubicBezTo>
                  <a:pt x="94" y="34"/>
                  <a:pt x="85" y="54"/>
                  <a:pt x="70" y="58"/>
                </a:cubicBezTo>
                <a:cubicBezTo>
                  <a:pt x="58" y="61"/>
                  <a:pt x="60" y="76"/>
                  <a:pt x="64" y="83"/>
                </a:cubicBezTo>
                <a:cubicBezTo>
                  <a:pt x="65" y="86"/>
                  <a:pt x="67" y="93"/>
                  <a:pt x="66" y="99"/>
                </a:cubicBezTo>
                <a:cubicBezTo>
                  <a:pt x="57" y="122"/>
                  <a:pt x="44" y="118"/>
                  <a:pt x="33" y="116"/>
                </a:cubicBezTo>
                <a:close/>
                <a:moveTo>
                  <a:pt x="118" y="366"/>
                </a:moveTo>
                <a:cubicBezTo>
                  <a:pt x="132" y="366"/>
                  <a:pt x="132" y="366"/>
                  <a:pt x="132" y="366"/>
                </a:cubicBezTo>
                <a:cubicBezTo>
                  <a:pt x="133" y="366"/>
                  <a:pt x="133" y="366"/>
                  <a:pt x="134" y="366"/>
                </a:cubicBezTo>
                <a:cubicBezTo>
                  <a:pt x="134" y="352"/>
                  <a:pt x="123" y="249"/>
                  <a:pt x="116" y="224"/>
                </a:cubicBezTo>
                <a:cubicBezTo>
                  <a:pt x="115" y="221"/>
                  <a:pt x="120" y="202"/>
                  <a:pt x="124" y="185"/>
                </a:cubicBezTo>
                <a:cubicBezTo>
                  <a:pt x="124" y="186"/>
                  <a:pt x="124" y="187"/>
                  <a:pt x="124" y="188"/>
                </a:cubicBezTo>
                <a:cubicBezTo>
                  <a:pt x="126" y="201"/>
                  <a:pt x="128" y="214"/>
                  <a:pt x="128" y="220"/>
                </a:cubicBezTo>
                <a:cubicBezTo>
                  <a:pt x="130" y="240"/>
                  <a:pt x="128" y="246"/>
                  <a:pt x="128" y="266"/>
                </a:cubicBezTo>
                <a:cubicBezTo>
                  <a:pt x="128" y="278"/>
                  <a:pt x="130" y="281"/>
                  <a:pt x="139" y="282"/>
                </a:cubicBezTo>
                <a:cubicBezTo>
                  <a:pt x="149" y="283"/>
                  <a:pt x="153" y="277"/>
                  <a:pt x="153" y="265"/>
                </a:cubicBezTo>
                <a:cubicBezTo>
                  <a:pt x="153" y="250"/>
                  <a:pt x="156" y="153"/>
                  <a:pt x="135" y="124"/>
                </a:cubicBezTo>
                <a:cubicBezTo>
                  <a:pt x="133" y="120"/>
                  <a:pt x="123" y="116"/>
                  <a:pt x="123" y="116"/>
                </a:cubicBezTo>
                <a:cubicBezTo>
                  <a:pt x="116" y="112"/>
                  <a:pt x="102" y="109"/>
                  <a:pt x="94" y="108"/>
                </a:cubicBezTo>
                <a:cubicBezTo>
                  <a:pt x="92" y="123"/>
                  <a:pt x="78" y="162"/>
                  <a:pt x="78" y="163"/>
                </a:cubicBezTo>
                <a:cubicBezTo>
                  <a:pt x="78" y="162"/>
                  <a:pt x="69" y="138"/>
                  <a:pt x="64" y="118"/>
                </a:cubicBezTo>
                <a:cubicBezTo>
                  <a:pt x="63" y="117"/>
                  <a:pt x="62" y="115"/>
                  <a:pt x="62" y="112"/>
                </a:cubicBezTo>
                <a:cubicBezTo>
                  <a:pt x="57" y="118"/>
                  <a:pt x="51" y="120"/>
                  <a:pt x="45" y="120"/>
                </a:cubicBezTo>
                <a:cubicBezTo>
                  <a:pt x="40" y="120"/>
                  <a:pt x="36" y="119"/>
                  <a:pt x="32" y="118"/>
                </a:cubicBezTo>
                <a:cubicBezTo>
                  <a:pt x="30" y="118"/>
                  <a:pt x="28" y="117"/>
                  <a:pt x="26" y="117"/>
                </a:cubicBezTo>
                <a:cubicBezTo>
                  <a:pt x="26" y="117"/>
                  <a:pt x="26" y="117"/>
                  <a:pt x="26" y="117"/>
                </a:cubicBezTo>
                <a:cubicBezTo>
                  <a:pt x="23" y="119"/>
                  <a:pt x="21" y="121"/>
                  <a:pt x="21" y="121"/>
                </a:cubicBezTo>
                <a:cubicBezTo>
                  <a:pt x="0" y="143"/>
                  <a:pt x="3" y="250"/>
                  <a:pt x="3" y="265"/>
                </a:cubicBezTo>
                <a:cubicBezTo>
                  <a:pt x="3" y="277"/>
                  <a:pt x="7" y="283"/>
                  <a:pt x="17" y="282"/>
                </a:cubicBezTo>
                <a:cubicBezTo>
                  <a:pt x="26" y="281"/>
                  <a:pt x="28" y="278"/>
                  <a:pt x="28" y="266"/>
                </a:cubicBezTo>
                <a:cubicBezTo>
                  <a:pt x="28" y="246"/>
                  <a:pt x="26" y="240"/>
                  <a:pt x="28" y="220"/>
                </a:cubicBezTo>
                <a:cubicBezTo>
                  <a:pt x="28" y="214"/>
                  <a:pt x="30" y="201"/>
                  <a:pt x="32" y="188"/>
                </a:cubicBezTo>
                <a:cubicBezTo>
                  <a:pt x="32" y="187"/>
                  <a:pt x="32" y="186"/>
                  <a:pt x="32" y="185"/>
                </a:cubicBezTo>
                <a:cubicBezTo>
                  <a:pt x="36" y="202"/>
                  <a:pt x="41" y="221"/>
                  <a:pt x="40" y="224"/>
                </a:cubicBezTo>
                <a:cubicBezTo>
                  <a:pt x="33" y="249"/>
                  <a:pt x="22" y="352"/>
                  <a:pt x="22" y="366"/>
                </a:cubicBezTo>
                <a:cubicBezTo>
                  <a:pt x="38" y="366"/>
                  <a:pt x="38" y="366"/>
                  <a:pt x="38" y="366"/>
                </a:cubicBezTo>
                <a:cubicBezTo>
                  <a:pt x="38" y="366"/>
                  <a:pt x="38" y="366"/>
                  <a:pt x="38" y="366"/>
                </a:cubicBezTo>
                <a:cubicBezTo>
                  <a:pt x="38" y="366"/>
                  <a:pt x="38" y="366"/>
                  <a:pt x="38" y="366"/>
                </a:cubicBezTo>
                <a:cubicBezTo>
                  <a:pt x="38" y="367"/>
                  <a:pt x="38" y="367"/>
                  <a:pt x="38" y="368"/>
                </a:cubicBezTo>
                <a:cubicBezTo>
                  <a:pt x="38" y="415"/>
                  <a:pt x="38" y="415"/>
                  <a:pt x="38" y="415"/>
                </a:cubicBezTo>
                <a:cubicBezTo>
                  <a:pt x="38" y="424"/>
                  <a:pt x="38" y="432"/>
                  <a:pt x="38" y="441"/>
                </a:cubicBezTo>
                <a:cubicBezTo>
                  <a:pt x="38" y="447"/>
                  <a:pt x="38" y="450"/>
                  <a:pt x="38" y="455"/>
                </a:cubicBezTo>
                <a:cubicBezTo>
                  <a:pt x="39" y="466"/>
                  <a:pt x="40" y="468"/>
                  <a:pt x="56" y="468"/>
                </a:cubicBezTo>
                <a:cubicBezTo>
                  <a:pt x="72" y="468"/>
                  <a:pt x="73" y="466"/>
                  <a:pt x="74" y="455"/>
                </a:cubicBezTo>
                <a:cubicBezTo>
                  <a:pt x="74" y="450"/>
                  <a:pt x="74" y="445"/>
                  <a:pt x="74" y="441"/>
                </a:cubicBezTo>
                <a:cubicBezTo>
                  <a:pt x="74" y="366"/>
                  <a:pt x="74" y="366"/>
                  <a:pt x="74" y="366"/>
                </a:cubicBezTo>
                <a:cubicBezTo>
                  <a:pt x="82" y="366"/>
                  <a:pt x="82" y="366"/>
                  <a:pt x="82" y="366"/>
                </a:cubicBezTo>
                <a:cubicBezTo>
                  <a:pt x="82" y="449"/>
                  <a:pt x="82" y="449"/>
                  <a:pt x="82" y="449"/>
                </a:cubicBezTo>
                <a:cubicBezTo>
                  <a:pt x="82" y="451"/>
                  <a:pt x="82" y="453"/>
                  <a:pt x="82" y="455"/>
                </a:cubicBezTo>
                <a:cubicBezTo>
                  <a:pt x="83" y="466"/>
                  <a:pt x="84" y="468"/>
                  <a:pt x="100" y="468"/>
                </a:cubicBezTo>
                <a:cubicBezTo>
                  <a:pt x="114" y="468"/>
                  <a:pt x="117" y="466"/>
                  <a:pt x="118" y="456"/>
                </a:cubicBezTo>
                <a:lnTo>
                  <a:pt x="118" y="366"/>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423" name="Group 422"/>
          <p:cNvGrpSpPr/>
          <p:nvPr/>
        </p:nvGrpSpPr>
        <p:grpSpPr>
          <a:xfrm>
            <a:off x="7136235" y="4960591"/>
            <a:ext cx="154797" cy="398201"/>
            <a:chOff x="3665538" y="7015163"/>
            <a:chExt cx="690563" cy="1776412"/>
          </a:xfrm>
          <a:solidFill>
            <a:schemeClr val="tx1"/>
          </a:solidFill>
        </p:grpSpPr>
        <p:sp>
          <p:nvSpPr>
            <p:cNvPr id="424" name="Freeform 24"/>
            <p:cNvSpPr>
              <a:spLocks/>
            </p:cNvSpPr>
            <p:nvPr/>
          </p:nvSpPr>
          <p:spPr bwMode="auto">
            <a:xfrm>
              <a:off x="3665538" y="7362825"/>
              <a:ext cx="690563" cy="1428750"/>
            </a:xfrm>
            <a:custGeom>
              <a:avLst/>
              <a:gdLst>
                <a:gd name="T0" fmla="*/ 167 w 177"/>
                <a:gd name="T1" fmla="*/ 53 h 366"/>
                <a:gd name="T2" fmla="*/ 165 w 177"/>
                <a:gd name="T3" fmla="*/ 38 h 366"/>
                <a:gd name="T4" fmla="*/ 151 w 177"/>
                <a:gd name="T5" fmla="*/ 17 h 366"/>
                <a:gd name="T6" fmla="*/ 110 w 177"/>
                <a:gd name="T7" fmla="*/ 0 h 366"/>
                <a:gd name="T8" fmla="*/ 100 w 177"/>
                <a:gd name="T9" fmla="*/ 53 h 366"/>
                <a:gd name="T10" fmla="*/ 96 w 177"/>
                <a:gd name="T11" fmla="*/ 52 h 366"/>
                <a:gd name="T12" fmla="*/ 91 w 177"/>
                <a:gd name="T13" fmla="*/ 13 h 366"/>
                <a:gd name="T14" fmla="*/ 93 w 177"/>
                <a:gd name="T15" fmla="*/ 13 h 366"/>
                <a:gd name="T16" fmla="*/ 95 w 177"/>
                <a:gd name="T17" fmla="*/ 10 h 366"/>
                <a:gd name="T18" fmla="*/ 97 w 177"/>
                <a:gd name="T19" fmla="*/ 5 h 366"/>
                <a:gd name="T20" fmla="*/ 95 w 177"/>
                <a:gd name="T21" fmla="*/ 2 h 366"/>
                <a:gd name="T22" fmla="*/ 89 w 177"/>
                <a:gd name="T23" fmla="*/ 2 h 366"/>
                <a:gd name="T24" fmla="*/ 87 w 177"/>
                <a:gd name="T25" fmla="*/ 2 h 366"/>
                <a:gd name="T26" fmla="*/ 81 w 177"/>
                <a:gd name="T27" fmla="*/ 2 h 366"/>
                <a:gd name="T28" fmla="*/ 79 w 177"/>
                <a:gd name="T29" fmla="*/ 5 h 366"/>
                <a:gd name="T30" fmla="*/ 81 w 177"/>
                <a:gd name="T31" fmla="*/ 10 h 366"/>
                <a:gd name="T32" fmla="*/ 84 w 177"/>
                <a:gd name="T33" fmla="*/ 13 h 366"/>
                <a:gd name="T34" fmla="*/ 85 w 177"/>
                <a:gd name="T35" fmla="*/ 13 h 366"/>
                <a:gd name="T36" fmla="*/ 80 w 177"/>
                <a:gd name="T37" fmla="*/ 52 h 366"/>
                <a:gd name="T38" fmla="*/ 76 w 177"/>
                <a:gd name="T39" fmla="*/ 53 h 366"/>
                <a:gd name="T40" fmla="*/ 66 w 177"/>
                <a:gd name="T41" fmla="*/ 0 h 366"/>
                <a:gd name="T42" fmla="*/ 25 w 177"/>
                <a:gd name="T43" fmla="*/ 17 h 366"/>
                <a:gd name="T44" fmla="*/ 12 w 177"/>
                <a:gd name="T45" fmla="*/ 38 h 366"/>
                <a:gd name="T46" fmla="*/ 9 w 177"/>
                <a:gd name="T47" fmla="*/ 53 h 366"/>
                <a:gd name="T48" fmla="*/ 2 w 177"/>
                <a:gd name="T49" fmla="*/ 130 h 366"/>
                <a:gd name="T50" fmla="*/ 2 w 177"/>
                <a:gd name="T51" fmla="*/ 173 h 366"/>
                <a:gd name="T52" fmla="*/ 16 w 177"/>
                <a:gd name="T53" fmla="*/ 191 h 366"/>
                <a:gd name="T54" fmla="*/ 31 w 177"/>
                <a:gd name="T55" fmla="*/ 175 h 366"/>
                <a:gd name="T56" fmla="*/ 31 w 177"/>
                <a:gd name="T57" fmla="*/ 114 h 366"/>
                <a:gd name="T58" fmla="*/ 39 w 177"/>
                <a:gd name="T59" fmla="*/ 76 h 366"/>
                <a:gd name="T60" fmla="*/ 41 w 177"/>
                <a:gd name="T61" fmla="*/ 76 h 366"/>
                <a:gd name="T62" fmla="*/ 41 w 177"/>
                <a:gd name="T63" fmla="*/ 90 h 366"/>
                <a:gd name="T64" fmla="*/ 41 w 177"/>
                <a:gd name="T65" fmla="*/ 339 h 366"/>
                <a:gd name="T66" fmla="*/ 41 w 177"/>
                <a:gd name="T67" fmla="*/ 353 h 366"/>
                <a:gd name="T68" fmla="*/ 64 w 177"/>
                <a:gd name="T69" fmla="*/ 366 h 366"/>
                <a:gd name="T70" fmla="*/ 84 w 177"/>
                <a:gd name="T71" fmla="*/ 353 h 366"/>
                <a:gd name="T72" fmla="*/ 85 w 177"/>
                <a:gd name="T73" fmla="*/ 338 h 366"/>
                <a:gd name="T74" fmla="*/ 85 w 177"/>
                <a:gd name="T75" fmla="*/ 178 h 366"/>
                <a:gd name="T76" fmla="*/ 89 w 177"/>
                <a:gd name="T77" fmla="*/ 178 h 366"/>
                <a:gd name="T78" fmla="*/ 92 w 177"/>
                <a:gd name="T79" fmla="*/ 178 h 366"/>
                <a:gd name="T80" fmla="*/ 92 w 177"/>
                <a:gd name="T81" fmla="*/ 338 h 366"/>
                <a:gd name="T82" fmla="*/ 92 w 177"/>
                <a:gd name="T83" fmla="*/ 353 h 366"/>
                <a:gd name="T84" fmla="*/ 112 w 177"/>
                <a:gd name="T85" fmla="*/ 366 h 366"/>
                <a:gd name="T86" fmla="*/ 136 w 177"/>
                <a:gd name="T87" fmla="*/ 353 h 366"/>
                <a:gd name="T88" fmla="*/ 136 w 177"/>
                <a:gd name="T89" fmla="*/ 339 h 366"/>
                <a:gd name="T90" fmla="*/ 136 w 177"/>
                <a:gd name="T91" fmla="*/ 90 h 366"/>
                <a:gd name="T92" fmla="*/ 136 w 177"/>
                <a:gd name="T93" fmla="*/ 76 h 366"/>
                <a:gd name="T94" fmla="*/ 138 w 177"/>
                <a:gd name="T95" fmla="*/ 76 h 366"/>
                <a:gd name="T96" fmla="*/ 146 w 177"/>
                <a:gd name="T97" fmla="*/ 114 h 366"/>
                <a:gd name="T98" fmla="*/ 145 w 177"/>
                <a:gd name="T99" fmla="*/ 175 h 366"/>
                <a:gd name="T100" fmla="*/ 161 w 177"/>
                <a:gd name="T101" fmla="*/ 191 h 366"/>
                <a:gd name="T102" fmla="*/ 175 w 177"/>
                <a:gd name="T103" fmla="*/ 173 h 366"/>
                <a:gd name="T104" fmla="*/ 175 w 177"/>
                <a:gd name="T105" fmla="*/ 130 h 366"/>
                <a:gd name="T106" fmla="*/ 167 w 177"/>
                <a:gd name="T107" fmla="*/ 5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7" h="366">
                  <a:moveTo>
                    <a:pt x="167" y="53"/>
                  </a:moveTo>
                  <a:cubicBezTo>
                    <a:pt x="167" y="48"/>
                    <a:pt x="166" y="43"/>
                    <a:pt x="165" y="38"/>
                  </a:cubicBezTo>
                  <a:cubicBezTo>
                    <a:pt x="163" y="30"/>
                    <a:pt x="158" y="21"/>
                    <a:pt x="151" y="17"/>
                  </a:cubicBezTo>
                  <a:cubicBezTo>
                    <a:pt x="139" y="10"/>
                    <a:pt x="124" y="6"/>
                    <a:pt x="110" y="0"/>
                  </a:cubicBezTo>
                  <a:cubicBezTo>
                    <a:pt x="106" y="19"/>
                    <a:pt x="103" y="36"/>
                    <a:pt x="100" y="53"/>
                  </a:cubicBezTo>
                  <a:cubicBezTo>
                    <a:pt x="99" y="53"/>
                    <a:pt x="98" y="53"/>
                    <a:pt x="96" y="52"/>
                  </a:cubicBezTo>
                  <a:cubicBezTo>
                    <a:pt x="96" y="42"/>
                    <a:pt x="92" y="19"/>
                    <a:pt x="91" y="13"/>
                  </a:cubicBezTo>
                  <a:cubicBezTo>
                    <a:pt x="93" y="13"/>
                    <a:pt x="93" y="13"/>
                    <a:pt x="93" y="13"/>
                  </a:cubicBezTo>
                  <a:cubicBezTo>
                    <a:pt x="94" y="13"/>
                    <a:pt x="95" y="12"/>
                    <a:pt x="95" y="10"/>
                  </a:cubicBezTo>
                  <a:cubicBezTo>
                    <a:pt x="97" y="5"/>
                    <a:pt x="97" y="5"/>
                    <a:pt x="97" y="5"/>
                  </a:cubicBezTo>
                  <a:cubicBezTo>
                    <a:pt x="97" y="4"/>
                    <a:pt x="97" y="3"/>
                    <a:pt x="95" y="2"/>
                  </a:cubicBezTo>
                  <a:cubicBezTo>
                    <a:pt x="89" y="2"/>
                    <a:pt x="89" y="2"/>
                    <a:pt x="89" y="2"/>
                  </a:cubicBezTo>
                  <a:cubicBezTo>
                    <a:pt x="87" y="2"/>
                    <a:pt x="87" y="2"/>
                    <a:pt x="87" y="2"/>
                  </a:cubicBezTo>
                  <a:cubicBezTo>
                    <a:pt x="81" y="2"/>
                    <a:pt x="81" y="2"/>
                    <a:pt x="81" y="2"/>
                  </a:cubicBezTo>
                  <a:cubicBezTo>
                    <a:pt x="80" y="3"/>
                    <a:pt x="79" y="4"/>
                    <a:pt x="79" y="5"/>
                  </a:cubicBezTo>
                  <a:cubicBezTo>
                    <a:pt x="81" y="10"/>
                    <a:pt x="81" y="10"/>
                    <a:pt x="81" y="10"/>
                  </a:cubicBezTo>
                  <a:cubicBezTo>
                    <a:pt x="82" y="12"/>
                    <a:pt x="82" y="13"/>
                    <a:pt x="84" y="13"/>
                  </a:cubicBezTo>
                  <a:cubicBezTo>
                    <a:pt x="85" y="13"/>
                    <a:pt x="85" y="13"/>
                    <a:pt x="85" y="13"/>
                  </a:cubicBezTo>
                  <a:cubicBezTo>
                    <a:pt x="84" y="19"/>
                    <a:pt x="81" y="42"/>
                    <a:pt x="80" y="52"/>
                  </a:cubicBezTo>
                  <a:cubicBezTo>
                    <a:pt x="79" y="53"/>
                    <a:pt x="78" y="53"/>
                    <a:pt x="76" y="53"/>
                  </a:cubicBezTo>
                  <a:cubicBezTo>
                    <a:pt x="73" y="36"/>
                    <a:pt x="70" y="19"/>
                    <a:pt x="66" y="0"/>
                  </a:cubicBezTo>
                  <a:cubicBezTo>
                    <a:pt x="52" y="6"/>
                    <a:pt x="38" y="10"/>
                    <a:pt x="25" y="17"/>
                  </a:cubicBezTo>
                  <a:cubicBezTo>
                    <a:pt x="19" y="21"/>
                    <a:pt x="14" y="30"/>
                    <a:pt x="12" y="38"/>
                  </a:cubicBezTo>
                  <a:cubicBezTo>
                    <a:pt x="10" y="43"/>
                    <a:pt x="10" y="48"/>
                    <a:pt x="9" y="53"/>
                  </a:cubicBezTo>
                  <a:cubicBezTo>
                    <a:pt x="4" y="78"/>
                    <a:pt x="0" y="103"/>
                    <a:pt x="2" y="130"/>
                  </a:cubicBezTo>
                  <a:cubicBezTo>
                    <a:pt x="2" y="144"/>
                    <a:pt x="2" y="159"/>
                    <a:pt x="2" y="173"/>
                  </a:cubicBezTo>
                  <a:cubicBezTo>
                    <a:pt x="2" y="186"/>
                    <a:pt x="5" y="190"/>
                    <a:pt x="16" y="191"/>
                  </a:cubicBezTo>
                  <a:cubicBezTo>
                    <a:pt x="27" y="191"/>
                    <a:pt x="31" y="187"/>
                    <a:pt x="31" y="175"/>
                  </a:cubicBezTo>
                  <a:cubicBezTo>
                    <a:pt x="31" y="154"/>
                    <a:pt x="32" y="134"/>
                    <a:pt x="31" y="114"/>
                  </a:cubicBezTo>
                  <a:cubicBezTo>
                    <a:pt x="29" y="100"/>
                    <a:pt x="35" y="88"/>
                    <a:pt x="39" y="76"/>
                  </a:cubicBezTo>
                  <a:cubicBezTo>
                    <a:pt x="39" y="76"/>
                    <a:pt x="40" y="76"/>
                    <a:pt x="41" y="76"/>
                  </a:cubicBezTo>
                  <a:cubicBezTo>
                    <a:pt x="41" y="81"/>
                    <a:pt x="41" y="85"/>
                    <a:pt x="41" y="90"/>
                  </a:cubicBezTo>
                  <a:cubicBezTo>
                    <a:pt x="41" y="173"/>
                    <a:pt x="41" y="256"/>
                    <a:pt x="41" y="339"/>
                  </a:cubicBezTo>
                  <a:cubicBezTo>
                    <a:pt x="41" y="344"/>
                    <a:pt x="40" y="349"/>
                    <a:pt x="41" y="353"/>
                  </a:cubicBezTo>
                  <a:cubicBezTo>
                    <a:pt x="41" y="364"/>
                    <a:pt x="45" y="366"/>
                    <a:pt x="64" y="366"/>
                  </a:cubicBezTo>
                  <a:cubicBezTo>
                    <a:pt x="80" y="366"/>
                    <a:pt x="84" y="364"/>
                    <a:pt x="84" y="353"/>
                  </a:cubicBezTo>
                  <a:cubicBezTo>
                    <a:pt x="85" y="348"/>
                    <a:pt x="85" y="343"/>
                    <a:pt x="85" y="338"/>
                  </a:cubicBezTo>
                  <a:cubicBezTo>
                    <a:pt x="85" y="285"/>
                    <a:pt x="85" y="231"/>
                    <a:pt x="85" y="178"/>
                  </a:cubicBezTo>
                  <a:cubicBezTo>
                    <a:pt x="85" y="178"/>
                    <a:pt x="89" y="178"/>
                    <a:pt x="89" y="178"/>
                  </a:cubicBezTo>
                  <a:cubicBezTo>
                    <a:pt x="90" y="178"/>
                    <a:pt x="91" y="178"/>
                    <a:pt x="92" y="178"/>
                  </a:cubicBezTo>
                  <a:cubicBezTo>
                    <a:pt x="92" y="231"/>
                    <a:pt x="92" y="285"/>
                    <a:pt x="92" y="338"/>
                  </a:cubicBezTo>
                  <a:cubicBezTo>
                    <a:pt x="92" y="343"/>
                    <a:pt x="92" y="348"/>
                    <a:pt x="92" y="353"/>
                  </a:cubicBezTo>
                  <a:cubicBezTo>
                    <a:pt x="93" y="364"/>
                    <a:pt x="96" y="366"/>
                    <a:pt x="112" y="366"/>
                  </a:cubicBezTo>
                  <a:cubicBezTo>
                    <a:pt x="131" y="366"/>
                    <a:pt x="135" y="364"/>
                    <a:pt x="136" y="353"/>
                  </a:cubicBezTo>
                  <a:cubicBezTo>
                    <a:pt x="136" y="349"/>
                    <a:pt x="136" y="344"/>
                    <a:pt x="136" y="339"/>
                  </a:cubicBezTo>
                  <a:cubicBezTo>
                    <a:pt x="136" y="256"/>
                    <a:pt x="136" y="173"/>
                    <a:pt x="136" y="90"/>
                  </a:cubicBezTo>
                  <a:cubicBezTo>
                    <a:pt x="136" y="85"/>
                    <a:pt x="136" y="81"/>
                    <a:pt x="136" y="76"/>
                  </a:cubicBezTo>
                  <a:cubicBezTo>
                    <a:pt x="136" y="76"/>
                    <a:pt x="137" y="76"/>
                    <a:pt x="138" y="76"/>
                  </a:cubicBezTo>
                  <a:cubicBezTo>
                    <a:pt x="142" y="88"/>
                    <a:pt x="147" y="100"/>
                    <a:pt x="146" y="114"/>
                  </a:cubicBezTo>
                  <a:cubicBezTo>
                    <a:pt x="144" y="134"/>
                    <a:pt x="145" y="154"/>
                    <a:pt x="145" y="175"/>
                  </a:cubicBezTo>
                  <a:cubicBezTo>
                    <a:pt x="146" y="187"/>
                    <a:pt x="149" y="191"/>
                    <a:pt x="161" y="191"/>
                  </a:cubicBezTo>
                  <a:cubicBezTo>
                    <a:pt x="171" y="190"/>
                    <a:pt x="174" y="186"/>
                    <a:pt x="175" y="173"/>
                  </a:cubicBezTo>
                  <a:cubicBezTo>
                    <a:pt x="175" y="159"/>
                    <a:pt x="174" y="144"/>
                    <a:pt x="175" y="130"/>
                  </a:cubicBezTo>
                  <a:cubicBezTo>
                    <a:pt x="177" y="103"/>
                    <a:pt x="172" y="78"/>
                    <a:pt x="16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25" name="Freeform 25"/>
            <p:cNvSpPr>
              <a:spLocks/>
            </p:cNvSpPr>
            <p:nvPr/>
          </p:nvSpPr>
          <p:spPr bwMode="auto">
            <a:xfrm>
              <a:off x="3875088" y="7015163"/>
              <a:ext cx="266700" cy="339725"/>
            </a:xfrm>
            <a:custGeom>
              <a:avLst/>
              <a:gdLst>
                <a:gd name="T0" fmla="*/ 5 w 68"/>
                <a:gd name="T1" fmla="*/ 57 h 87"/>
                <a:gd name="T2" fmla="*/ 6 w 68"/>
                <a:gd name="T3" fmla="*/ 56 h 87"/>
                <a:gd name="T4" fmla="*/ 7 w 68"/>
                <a:gd name="T5" fmla="*/ 63 h 87"/>
                <a:gd name="T6" fmla="*/ 33 w 68"/>
                <a:gd name="T7" fmla="*/ 87 h 87"/>
                <a:gd name="T8" fmla="*/ 33 w 68"/>
                <a:gd name="T9" fmla="*/ 87 h 87"/>
                <a:gd name="T10" fmla="*/ 33 w 68"/>
                <a:gd name="T11" fmla="*/ 87 h 87"/>
                <a:gd name="T12" fmla="*/ 34 w 68"/>
                <a:gd name="T13" fmla="*/ 87 h 87"/>
                <a:gd name="T14" fmla="*/ 35 w 68"/>
                <a:gd name="T15" fmla="*/ 87 h 87"/>
                <a:gd name="T16" fmla="*/ 35 w 68"/>
                <a:gd name="T17" fmla="*/ 87 h 87"/>
                <a:gd name="T18" fmla="*/ 35 w 68"/>
                <a:gd name="T19" fmla="*/ 87 h 87"/>
                <a:gd name="T20" fmla="*/ 61 w 68"/>
                <a:gd name="T21" fmla="*/ 63 h 87"/>
                <a:gd name="T22" fmla="*/ 62 w 68"/>
                <a:gd name="T23" fmla="*/ 56 h 87"/>
                <a:gd name="T24" fmla="*/ 63 w 68"/>
                <a:gd name="T25" fmla="*/ 57 h 87"/>
                <a:gd name="T26" fmla="*/ 68 w 68"/>
                <a:gd name="T27" fmla="*/ 46 h 87"/>
                <a:gd name="T28" fmla="*/ 67 w 68"/>
                <a:gd name="T29" fmla="*/ 34 h 87"/>
                <a:gd name="T30" fmla="*/ 65 w 68"/>
                <a:gd name="T31" fmla="*/ 33 h 87"/>
                <a:gd name="T32" fmla="*/ 35 w 68"/>
                <a:gd name="T33" fmla="*/ 0 h 87"/>
                <a:gd name="T34" fmla="*/ 35 w 68"/>
                <a:gd name="T35" fmla="*/ 0 h 87"/>
                <a:gd name="T36" fmla="*/ 35 w 68"/>
                <a:gd name="T37" fmla="*/ 0 h 87"/>
                <a:gd name="T38" fmla="*/ 34 w 68"/>
                <a:gd name="T39" fmla="*/ 0 h 87"/>
                <a:gd name="T40" fmla="*/ 33 w 68"/>
                <a:gd name="T41" fmla="*/ 0 h 87"/>
                <a:gd name="T42" fmla="*/ 33 w 68"/>
                <a:gd name="T43" fmla="*/ 0 h 87"/>
                <a:gd name="T44" fmla="*/ 33 w 68"/>
                <a:gd name="T45" fmla="*/ 0 h 87"/>
                <a:gd name="T46" fmla="*/ 3 w 68"/>
                <a:gd name="T47" fmla="*/ 33 h 87"/>
                <a:gd name="T48" fmla="*/ 2 w 68"/>
                <a:gd name="T49" fmla="*/ 34 h 87"/>
                <a:gd name="T50" fmla="*/ 1 w 68"/>
                <a:gd name="T51" fmla="*/ 46 h 87"/>
                <a:gd name="T52" fmla="*/ 5 w 68"/>
                <a:gd name="T53"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87">
                  <a:moveTo>
                    <a:pt x="5" y="57"/>
                  </a:moveTo>
                  <a:cubicBezTo>
                    <a:pt x="6" y="57"/>
                    <a:pt x="6" y="56"/>
                    <a:pt x="6" y="56"/>
                  </a:cubicBezTo>
                  <a:cubicBezTo>
                    <a:pt x="6" y="59"/>
                    <a:pt x="7" y="61"/>
                    <a:pt x="7" y="63"/>
                  </a:cubicBezTo>
                  <a:cubicBezTo>
                    <a:pt x="16" y="79"/>
                    <a:pt x="20" y="86"/>
                    <a:pt x="33" y="87"/>
                  </a:cubicBezTo>
                  <a:cubicBezTo>
                    <a:pt x="33" y="87"/>
                    <a:pt x="33" y="87"/>
                    <a:pt x="33" y="87"/>
                  </a:cubicBezTo>
                  <a:cubicBezTo>
                    <a:pt x="33" y="87"/>
                    <a:pt x="33" y="87"/>
                    <a:pt x="33" y="87"/>
                  </a:cubicBezTo>
                  <a:cubicBezTo>
                    <a:pt x="34" y="87"/>
                    <a:pt x="34" y="87"/>
                    <a:pt x="34" y="87"/>
                  </a:cubicBezTo>
                  <a:cubicBezTo>
                    <a:pt x="34" y="87"/>
                    <a:pt x="35" y="87"/>
                    <a:pt x="35" y="87"/>
                  </a:cubicBezTo>
                  <a:cubicBezTo>
                    <a:pt x="35" y="87"/>
                    <a:pt x="35" y="87"/>
                    <a:pt x="35" y="87"/>
                  </a:cubicBezTo>
                  <a:cubicBezTo>
                    <a:pt x="35" y="87"/>
                    <a:pt x="35" y="87"/>
                    <a:pt x="35" y="87"/>
                  </a:cubicBezTo>
                  <a:cubicBezTo>
                    <a:pt x="48" y="86"/>
                    <a:pt x="52" y="79"/>
                    <a:pt x="61" y="63"/>
                  </a:cubicBezTo>
                  <a:cubicBezTo>
                    <a:pt x="62" y="61"/>
                    <a:pt x="62" y="59"/>
                    <a:pt x="62" y="56"/>
                  </a:cubicBezTo>
                  <a:cubicBezTo>
                    <a:pt x="63" y="56"/>
                    <a:pt x="63" y="57"/>
                    <a:pt x="63" y="57"/>
                  </a:cubicBezTo>
                  <a:cubicBezTo>
                    <a:pt x="65" y="57"/>
                    <a:pt x="67" y="52"/>
                    <a:pt x="68" y="46"/>
                  </a:cubicBezTo>
                  <a:cubicBezTo>
                    <a:pt x="68" y="43"/>
                    <a:pt x="68" y="36"/>
                    <a:pt x="67" y="34"/>
                  </a:cubicBezTo>
                  <a:cubicBezTo>
                    <a:pt x="66" y="33"/>
                    <a:pt x="66" y="33"/>
                    <a:pt x="65" y="33"/>
                  </a:cubicBezTo>
                  <a:cubicBezTo>
                    <a:pt x="62" y="10"/>
                    <a:pt x="50" y="1"/>
                    <a:pt x="35" y="0"/>
                  </a:cubicBezTo>
                  <a:cubicBezTo>
                    <a:pt x="35" y="0"/>
                    <a:pt x="35" y="0"/>
                    <a:pt x="35" y="0"/>
                  </a:cubicBezTo>
                  <a:cubicBezTo>
                    <a:pt x="35" y="0"/>
                    <a:pt x="35" y="0"/>
                    <a:pt x="35" y="0"/>
                  </a:cubicBezTo>
                  <a:cubicBezTo>
                    <a:pt x="35" y="0"/>
                    <a:pt x="34" y="0"/>
                    <a:pt x="34" y="0"/>
                  </a:cubicBezTo>
                  <a:cubicBezTo>
                    <a:pt x="34" y="0"/>
                    <a:pt x="34" y="0"/>
                    <a:pt x="33" y="0"/>
                  </a:cubicBezTo>
                  <a:cubicBezTo>
                    <a:pt x="33" y="0"/>
                    <a:pt x="33" y="0"/>
                    <a:pt x="33" y="0"/>
                  </a:cubicBezTo>
                  <a:cubicBezTo>
                    <a:pt x="33" y="0"/>
                    <a:pt x="33" y="0"/>
                    <a:pt x="33" y="0"/>
                  </a:cubicBezTo>
                  <a:cubicBezTo>
                    <a:pt x="18" y="1"/>
                    <a:pt x="6" y="10"/>
                    <a:pt x="3" y="33"/>
                  </a:cubicBezTo>
                  <a:cubicBezTo>
                    <a:pt x="3" y="33"/>
                    <a:pt x="2" y="33"/>
                    <a:pt x="2" y="34"/>
                  </a:cubicBezTo>
                  <a:cubicBezTo>
                    <a:pt x="1" y="36"/>
                    <a:pt x="0" y="43"/>
                    <a:pt x="1" y="46"/>
                  </a:cubicBezTo>
                  <a:cubicBezTo>
                    <a:pt x="1" y="52"/>
                    <a:pt x="3" y="57"/>
                    <a:pt x="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439" name="Freeform 27"/>
          <p:cNvSpPr>
            <a:spLocks noEditPoints="1"/>
          </p:cNvSpPr>
          <p:nvPr/>
        </p:nvSpPr>
        <p:spPr bwMode="auto">
          <a:xfrm>
            <a:off x="7049285" y="2336608"/>
            <a:ext cx="328697" cy="375510"/>
          </a:xfrm>
          <a:custGeom>
            <a:avLst/>
            <a:gdLst>
              <a:gd name="T0" fmla="*/ 7 w 398"/>
              <a:gd name="T1" fmla="*/ 45 h 455"/>
              <a:gd name="T2" fmla="*/ 199 w 398"/>
              <a:gd name="T3" fmla="*/ 0 h 455"/>
              <a:gd name="T4" fmla="*/ 308 w 398"/>
              <a:gd name="T5" fmla="*/ 12 h 455"/>
              <a:gd name="T6" fmla="*/ 392 w 398"/>
              <a:gd name="T7" fmla="*/ 45 h 455"/>
              <a:gd name="T8" fmla="*/ 398 w 398"/>
              <a:gd name="T9" fmla="*/ 57 h 455"/>
              <a:gd name="T10" fmla="*/ 398 w 398"/>
              <a:gd name="T11" fmla="*/ 227 h 455"/>
              <a:gd name="T12" fmla="*/ 342 w 398"/>
              <a:gd name="T13" fmla="*/ 359 h 455"/>
              <a:gd name="T14" fmla="*/ 204 w 398"/>
              <a:gd name="T15" fmla="*/ 454 h 455"/>
              <a:gd name="T16" fmla="*/ 199 w 398"/>
              <a:gd name="T17" fmla="*/ 455 h 455"/>
              <a:gd name="T18" fmla="*/ 194 w 398"/>
              <a:gd name="T19" fmla="*/ 454 h 455"/>
              <a:gd name="T20" fmla="*/ 57 w 398"/>
              <a:gd name="T21" fmla="*/ 359 h 455"/>
              <a:gd name="T22" fmla="*/ 0 w 398"/>
              <a:gd name="T23" fmla="*/ 227 h 455"/>
              <a:gd name="T24" fmla="*/ 0 w 398"/>
              <a:gd name="T25" fmla="*/ 57 h 455"/>
              <a:gd name="T26" fmla="*/ 7 w 398"/>
              <a:gd name="T27" fmla="*/ 45 h 455"/>
              <a:gd name="T28" fmla="*/ 122 w 398"/>
              <a:gd name="T29" fmla="*/ 236 h 455"/>
              <a:gd name="T30" fmla="*/ 116 w 398"/>
              <a:gd name="T31" fmla="*/ 245 h 455"/>
              <a:gd name="T32" fmla="*/ 114 w 398"/>
              <a:gd name="T33" fmla="*/ 256 h 455"/>
              <a:gd name="T34" fmla="*/ 122 w 398"/>
              <a:gd name="T35" fmla="*/ 276 h 455"/>
              <a:gd name="T36" fmla="*/ 142 w 398"/>
              <a:gd name="T37" fmla="*/ 284 h 455"/>
              <a:gd name="T38" fmla="*/ 153 w 398"/>
              <a:gd name="T39" fmla="*/ 282 h 455"/>
              <a:gd name="T40" fmla="*/ 162 w 398"/>
              <a:gd name="T41" fmla="*/ 276 h 455"/>
              <a:gd name="T42" fmla="*/ 181 w 398"/>
              <a:gd name="T43" fmla="*/ 257 h 455"/>
              <a:gd name="T44" fmla="*/ 199 w 398"/>
              <a:gd name="T45" fmla="*/ 239 h 455"/>
              <a:gd name="T46" fmla="*/ 218 w 398"/>
              <a:gd name="T47" fmla="*/ 257 h 455"/>
              <a:gd name="T48" fmla="*/ 236 w 398"/>
              <a:gd name="T49" fmla="*/ 276 h 455"/>
              <a:gd name="T50" fmla="*/ 245 w 398"/>
              <a:gd name="T51" fmla="*/ 282 h 455"/>
              <a:gd name="T52" fmla="*/ 256 w 398"/>
              <a:gd name="T53" fmla="*/ 284 h 455"/>
              <a:gd name="T54" fmla="*/ 276 w 398"/>
              <a:gd name="T55" fmla="*/ 276 h 455"/>
              <a:gd name="T56" fmla="*/ 285 w 398"/>
              <a:gd name="T57" fmla="*/ 256 h 455"/>
              <a:gd name="T58" fmla="*/ 282 w 398"/>
              <a:gd name="T59" fmla="*/ 245 h 455"/>
              <a:gd name="T60" fmla="*/ 276 w 398"/>
              <a:gd name="T61" fmla="*/ 236 h 455"/>
              <a:gd name="T62" fmla="*/ 258 w 398"/>
              <a:gd name="T63" fmla="*/ 217 h 455"/>
              <a:gd name="T64" fmla="*/ 239 w 398"/>
              <a:gd name="T65" fmla="*/ 199 h 455"/>
              <a:gd name="T66" fmla="*/ 258 w 398"/>
              <a:gd name="T67" fmla="*/ 181 h 455"/>
              <a:gd name="T68" fmla="*/ 276 w 398"/>
              <a:gd name="T69" fmla="*/ 162 h 455"/>
              <a:gd name="T70" fmla="*/ 282 w 398"/>
              <a:gd name="T71" fmla="*/ 153 h 455"/>
              <a:gd name="T72" fmla="*/ 285 w 398"/>
              <a:gd name="T73" fmla="*/ 142 h 455"/>
              <a:gd name="T74" fmla="*/ 276 w 398"/>
              <a:gd name="T75" fmla="*/ 122 h 455"/>
              <a:gd name="T76" fmla="*/ 256 w 398"/>
              <a:gd name="T77" fmla="*/ 114 h 455"/>
              <a:gd name="T78" fmla="*/ 245 w 398"/>
              <a:gd name="T79" fmla="*/ 116 h 455"/>
              <a:gd name="T80" fmla="*/ 236 w 398"/>
              <a:gd name="T81" fmla="*/ 122 h 455"/>
              <a:gd name="T82" fmla="*/ 218 w 398"/>
              <a:gd name="T83" fmla="*/ 140 h 455"/>
              <a:gd name="T84" fmla="*/ 199 w 398"/>
              <a:gd name="T85" fmla="*/ 159 h 455"/>
              <a:gd name="T86" fmla="*/ 181 w 398"/>
              <a:gd name="T87" fmla="*/ 140 h 455"/>
              <a:gd name="T88" fmla="*/ 162 w 398"/>
              <a:gd name="T89" fmla="*/ 122 h 455"/>
              <a:gd name="T90" fmla="*/ 153 w 398"/>
              <a:gd name="T91" fmla="*/ 116 h 455"/>
              <a:gd name="T92" fmla="*/ 142 w 398"/>
              <a:gd name="T93" fmla="*/ 114 h 455"/>
              <a:gd name="T94" fmla="*/ 122 w 398"/>
              <a:gd name="T95" fmla="*/ 122 h 455"/>
              <a:gd name="T96" fmla="*/ 114 w 398"/>
              <a:gd name="T97" fmla="*/ 142 h 455"/>
              <a:gd name="T98" fmla="*/ 116 w 398"/>
              <a:gd name="T99" fmla="*/ 153 h 455"/>
              <a:gd name="T100" fmla="*/ 122 w 398"/>
              <a:gd name="T101" fmla="*/ 162 h 455"/>
              <a:gd name="T102" fmla="*/ 141 w 398"/>
              <a:gd name="T103" fmla="*/ 181 h 455"/>
              <a:gd name="T104" fmla="*/ 159 w 398"/>
              <a:gd name="T105" fmla="*/ 199 h 455"/>
              <a:gd name="T106" fmla="*/ 141 w 398"/>
              <a:gd name="T107" fmla="*/ 217 h 455"/>
              <a:gd name="T108" fmla="*/ 122 w 398"/>
              <a:gd name="T109" fmla="*/ 236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8" h="455">
                <a:moveTo>
                  <a:pt x="7" y="45"/>
                </a:moveTo>
                <a:cubicBezTo>
                  <a:pt x="52" y="15"/>
                  <a:pt x="133" y="0"/>
                  <a:pt x="199" y="0"/>
                </a:cubicBezTo>
                <a:cubicBezTo>
                  <a:pt x="234" y="0"/>
                  <a:pt x="273" y="4"/>
                  <a:pt x="308" y="12"/>
                </a:cubicBezTo>
                <a:cubicBezTo>
                  <a:pt x="341" y="19"/>
                  <a:pt x="370" y="30"/>
                  <a:pt x="392" y="45"/>
                </a:cubicBezTo>
                <a:cubicBezTo>
                  <a:pt x="396" y="47"/>
                  <a:pt x="398" y="52"/>
                  <a:pt x="398" y="57"/>
                </a:cubicBezTo>
                <a:cubicBezTo>
                  <a:pt x="398" y="227"/>
                  <a:pt x="398" y="227"/>
                  <a:pt x="398" y="227"/>
                </a:cubicBezTo>
                <a:cubicBezTo>
                  <a:pt x="398" y="275"/>
                  <a:pt x="375" y="321"/>
                  <a:pt x="342" y="359"/>
                </a:cubicBezTo>
                <a:cubicBezTo>
                  <a:pt x="301" y="406"/>
                  <a:pt x="246" y="441"/>
                  <a:pt x="204" y="454"/>
                </a:cubicBezTo>
                <a:cubicBezTo>
                  <a:pt x="203" y="455"/>
                  <a:pt x="201" y="455"/>
                  <a:pt x="199" y="455"/>
                </a:cubicBezTo>
                <a:cubicBezTo>
                  <a:pt x="197" y="455"/>
                  <a:pt x="196" y="455"/>
                  <a:pt x="194" y="454"/>
                </a:cubicBezTo>
                <a:cubicBezTo>
                  <a:pt x="152" y="441"/>
                  <a:pt x="97" y="406"/>
                  <a:pt x="57" y="359"/>
                </a:cubicBezTo>
                <a:cubicBezTo>
                  <a:pt x="24" y="321"/>
                  <a:pt x="0" y="275"/>
                  <a:pt x="0" y="227"/>
                </a:cubicBezTo>
                <a:cubicBezTo>
                  <a:pt x="0" y="57"/>
                  <a:pt x="0" y="57"/>
                  <a:pt x="0" y="57"/>
                </a:cubicBezTo>
                <a:cubicBezTo>
                  <a:pt x="0" y="52"/>
                  <a:pt x="3" y="47"/>
                  <a:pt x="7" y="45"/>
                </a:cubicBezTo>
                <a:close/>
                <a:moveTo>
                  <a:pt x="122" y="236"/>
                </a:moveTo>
                <a:cubicBezTo>
                  <a:pt x="120" y="238"/>
                  <a:pt x="117" y="241"/>
                  <a:pt x="116" y="245"/>
                </a:cubicBezTo>
                <a:cubicBezTo>
                  <a:pt x="115" y="248"/>
                  <a:pt x="114" y="252"/>
                  <a:pt x="114" y="256"/>
                </a:cubicBezTo>
                <a:cubicBezTo>
                  <a:pt x="114" y="264"/>
                  <a:pt x="117" y="271"/>
                  <a:pt x="122" y="276"/>
                </a:cubicBezTo>
                <a:cubicBezTo>
                  <a:pt x="127" y="281"/>
                  <a:pt x="134" y="284"/>
                  <a:pt x="142" y="284"/>
                </a:cubicBezTo>
                <a:cubicBezTo>
                  <a:pt x="146" y="284"/>
                  <a:pt x="150" y="283"/>
                  <a:pt x="153" y="282"/>
                </a:cubicBezTo>
                <a:cubicBezTo>
                  <a:pt x="157" y="281"/>
                  <a:pt x="160" y="278"/>
                  <a:pt x="162" y="276"/>
                </a:cubicBezTo>
                <a:cubicBezTo>
                  <a:pt x="181" y="257"/>
                  <a:pt x="181" y="257"/>
                  <a:pt x="181" y="257"/>
                </a:cubicBezTo>
                <a:cubicBezTo>
                  <a:pt x="199" y="239"/>
                  <a:pt x="199" y="239"/>
                  <a:pt x="199" y="239"/>
                </a:cubicBezTo>
                <a:cubicBezTo>
                  <a:pt x="218" y="257"/>
                  <a:pt x="218" y="257"/>
                  <a:pt x="218" y="257"/>
                </a:cubicBezTo>
                <a:cubicBezTo>
                  <a:pt x="236" y="276"/>
                  <a:pt x="236" y="276"/>
                  <a:pt x="236" y="276"/>
                </a:cubicBezTo>
                <a:cubicBezTo>
                  <a:pt x="238" y="278"/>
                  <a:pt x="242" y="281"/>
                  <a:pt x="245" y="282"/>
                </a:cubicBezTo>
                <a:cubicBezTo>
                  <a:pt x="248" y="283"/>
                  <a:pt x="252" y="284"/>
                  <a:pt x="256" y="284"/>
                </a:cubicBezTo>
                <a:cubicBezTo>
                  <a:pt x="264" y="284"/>
                  <a:pt x="271" y="281"/>
                  <a:pt x="276" y="276"/>
                </a:cubicBezTo>
                <a:cubicBezTo>
                  <a:pt x="281" y="271"/>
                  <a:pt x="285" y="264"/>
                  <a:pt x="285" y="256"/>
                </a:cubicBezTo>
                <a:cubicBezTo>
                  <a:pt x="285" y="252"/>
                  <a:pt x="284" y="248"/>
                  <a:pt x="282" y="245"/>
                </a:cubicBezTo>
                <a:cubicBezTo>
                  <a:pt x="281" y="241"/>
                  <a:pt x="279" y="238"/>
                  <a:pt x="276" y="236"/>
                </a:cubicBezTo>
                <a:cubicBezTo>
                  <a:pt x="258" y="217"/>
                  <a:pt x="258" y="217"/>
                  <a:pt x="258" y="217"/>
                </a:cubicBezTo>
                <a:cubicBezTo>
                  <a:pt x="239" y="199"/>
                  <a:pt x="239" y="199"/>
                  <a:pt x="239" y="199"/>
                </a:cubicBezTo>
                <a:cubicBezTo>
                  <a:pt x="258" y="181"/>
                  <a:pt x="258" y="181"/>
                  <a:pt x="258" y="181"/>
                </a:cubicBezTo>
                <a:cubicBezTo>
                  <a:pt x="276" y="162"/>
                  <a:pt x="276" y="162"/>
                  <a:pt x="276" y="162"/>
                </a:cubicBezTo>
                <a:cubicBezTo>
                  <a:pt x="279" y="160"/>
                  <a:pt x="281" y="157"/>
                  <a:pt x="282" y="153"/>
                </a:cubicBezTo>
                <a:cubicBezTo>
                  <a:pt x="284" y="150"/>
                  <a:pt x="285" y="146"/>
                  <a:pt x="285" y="142"/>
                </a:cubicBezTo>
                <a:cubicBezTo>
                  <a:pt x="285" y="134"/>
                  <a:pt x="281" y="127"/>
                  <a:pt x="276" y="122"/>
                </a:cubicBezTo>
                <a:cubicBezTo>
                  <a:pt x="271" y="117"/>
                  <a:pt x="264" y="114"/>
                  <a:pt x="256" y="114"/>
                </a:cubicBezTo>
                <a:cubicBezTo>
                  <a:pt x="252" y="114"/>
                  <a:pt x="248" y="114"/>
                  <a:pt x="245" y="116"/>
                </a:cubicBezTo>
                <a:cubicBezTo>
                  <a:pt x="242" y="117"/>
                  <a:pt x="238" y="119"/>
                  <a:pt x="236" y="122"/>
                </a:cubicBezTo>
                <a:cubicBezTo>
                  <a:pt x="218" y="140"/>
                  <a:pt x="218" y="140"/>
                  <a:pt x="218" y="140"/>
                </a:cubicBezTo>
                <a:cubicBezTo>
                  <a:pt x="199" y="159"/>
                  <a:pt x="199" y="159"/>
                  <a:pt x="199" y="159"/>
                </a:cubicBezTo>
                <a:cubicBezTo>
                  <a:pt x="181" y="140"/>
                  <a:pt x="181" y="140"/>
                  <a:pt x="181" y="140"/>
                </a:cubicBezTo>
                <a:cubicBezTo>
                  <a:pt x="162" y="122"/>
                  <a:pt x="162" y="122"/>
                  <a:pt x="162" y="122"/>
                </a:cubicBezTo>
                <a:cubicBezTo>
                  <a:pt x="160" y="119"/>
                  <a:pt x="157" y="117"/>
                  <a:pt x="153" y="116"/>
                </a:cubicBezTo>
                <a:cubicBezTo>
                  <a:pt x="150" y="114"/>
                  <a:pt x="146" y="114"/>
                  <a:pt x="142" y="114"/>
                </a:cubicBezTo>
                <a:cubicBezTo>
                  <a:pt x="134" y="114"/>
                  <a:pt x="127" y="117"/>
                  <a:pt x="122" y="122"/>
                </a:cubicBezTo>
                <a:cubicBezTo>
                  <a:pt x="117" y="127"/>
                  <a:pt x="114" y="134"/>
                  <a:pt x="114" y="142"/>
                </a:cubicBezTo>
                <a:cubicBezTo>
                  <a:pt x="114" y="146"/>
                  <a:pt x="115" y="150"/>
                  <a:pt x="116" y="153"/>
                </a:cubicBezTo>
                <a:cubicBezTo>
                  <a:pt x="117" y="157"/>
                  <a:pt x="120" y="160"/>
                  <a:pt x="122" y="162"/>
                </a:cubicBezTo>
                <a:cubicBezTo>
                  <a:pt x="141" y="181"/>
                  <a:pt x="141" y="181"/>
                  <a:pt x="141" y="181"/>
                </a:cubicBezTo>
                <a:cubicBezTo>
                  <a:pt x="159" y="199"/>
                  <a:pt x="159" y="199"/>
                  <a:pt x="159" y="199"/>
                </a:cubicBezTo>
                <a:cubicBezTo>
                  <a:pt x="141" y="217"/>
                  <a:pt x="141" y="217"/>
                  <a:pt x="141" y="217"/>
                </a:cubicBezTo>
                <a:lnTo>
                  <a:pt x="122" y="236"/>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443" name="Freeform 31"/>
          <p:cNvSpPr>
            <a:spLocks/>
          </p:cNvSpPr>
          <p:nvPr/>
        </p:nvSpPr>
        <p:spPr bwMode="auto">
          <a:xfrm>
            <a:off x="7012876" y="1840767"/>
            <a:ext cx="401515" cy="300982"/>
          </a:xfrm>
          <a:custGeom>
            <a:avLst/>
            <a:gdLst>
              <a:gd name="T0" fmla="*/ 7 w 401"/>
              <a:gd name="T1" fmla="*/ 156 h 301"/>
              <a:gd name="T2" fmla="*/ 0 w 401"/>
              <a:gd name="T3" fmla="*/ 138 h 301"/>
              <a:gd name="T4" fmla="*/ 7 w 401"/>
              <a:gd name="T5" fmla="*/ 120 h 301"/>
              <a:gd name="T6" fmla="*/ 45 w 401"/>
              <a:gd name="T7" fmla="*/ 83 h 301"/>
              <a:gd name="T8" fmla="*/ 62 w 401"/>
              <a:gd name="T9" fmla="*/ 75 h 301"/>
              <a:gd name="T10" fmla="*/ 80 w 401"/>
              <a:gd name="T11" fmla="*/ 83 h 301"/>
              <a:gd name="T12" fmla="*/ 163 w 401"/>
              <a:gd name="T13" fmla="*/ 165 h 301"/>
              <a:gd name="T14" fmla="*/ 321 w 401"/>
              <a:gd name="T15" fmla="*/ 7 h 301"/>
              <a:gd name="T16" fmla="*/ 338 w 401"/>
              <a:gd name="T17" fmla="*/ 0 h 301"/>
              <a:gd name="T18" fmla="*/ 356 w 401"/>
              <a:gd name="T19" fmla="*/ 7 h 301"/>
              <a:gd name="T20" fmla="*/ 394 w 401"/>
              <a:gd name="T21" fmla="*/ 45 h 301"/>
              <a:gd name="T22" fmla="*/ 401 w 401"/>
              <a:gd name="T23" fmla="*/ 63 h 301"/>
              <a:gd name="T24" fmla="*/ 394 w 401"/>
              <a:gd name="T25" fmla="*/ 81 h 301"/>
              <a:gd name="T26" fmla="*/ 181 w 401"/>
              <a:gd name="T27" fmla="*/ 294 h 301"/>
              <a:gd name="T28" fmla="*/ 163 w 401"/>
              <a:gd name="T29" fmla="*/ 301 h 301"/>
              <a:gd name="T30" fmla="*/ 145 w 401"/>
              <a:gd name="T31" fmla="*/ 294 h 301"/>
              <a:gd name="T32" fmla="*/ 7 w 401"/>
              <a:gd name="T33" fmla="*/ 156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1" h="301">
                <a:moveTo>
                  <a:pt x="7" y="156"/>
                </a:moveTo>
                <a:cubicBezTo>
                  <a:pt x="2" y="151"/>
                  <a:pt x="0" y="145"/>
                  <a:pt x="0" y="138"/>
                </a:cubicBezTo>
                <a:cubicBezTo>
                  <a:pt x="0" y="131"/>
                  <a:pt x="2" y="125"/>
                  <a:pt x="7" y="120"/>
                </a:cubicBezTo>
                <a:cubicBezTo>
                  <a:pt x="45" y="83"/>
                  <a:pt x="45" y="83"/>
                  <a:pt x="45" y="83"/>
                </a:cubicBezTo>
                <a:cubicBezTo>
                  <a:pt x="49" y="78"/>
                  <a:pt x="55" y="75"/>
                  <a:pt x="62" y="75"/>
                </a:cubicBezTo>
                <a:cubicBezTo>
                  <a:pt x="69" y="75"/>
                  <a:pt x="76" y="78"/>
                  <a:pt x="80" y="83"/>
                </a:cubicBezTo>
                <a:cubicBezTo>
                  <a:pt x="163" y="165"/>
                  <a:pt x="163" y="165"/>
                  <a:pt x="163" y="165"/>
                </a:cubicBezTo>
                <a:cubicBezTo>
                  <a:pt x="321" y="7"/>
                  <a:pt x="321" y="7"/>
                  <a:pt x="321" y="7"/>
                </a:cubicBezTo>
                <a:cubicBezTo>
                  <a:pt x="325" y="3"/>
                  <a:pt x="331" y="0"/>
                  <a:pt x="338" y="0"/>
                </a:cubicBezTo>
                <a:cubicBezTo>
                  <a:pt x="345" y="0"/>
                  <a:pt x="352" y="3"/>
                  <a:pt x="356" y="7"/>
                </a:cubicBezTo>
                <a:cubicBezTo>
                  <a:pt x="394" y="45"/>
                  <a:pt x="394" y="45"/>
                  <a:pt x="394" y="45"/>
                </a:cubicBezTo>
                <a:cubicBezTo>
                  <a:pt x="398" y="49"/>
                  <a:pt x="401" y="56"/>
                  <a:pt x="401" y="63"/>
                </a:cubicBezTo>
                <a:cubicBezTo>
                  <a:pt x="401" y="70"/>
                  <a:pt x="398" y="76"/>
                  <a:pt x="394" y="81"/>
                </a:cubicBezTo>
                <a:cubicBezTo>
                  <a:pt x="181" y="294"/>
                  <a:pt x="181" y="294"/>
                  <a:pt x="181" y="294"/>
                </a:cubicBezTo>
                <a:cubicBezTo>
                  <a:pt x="176" y="298"/>
                  <a:pt x="170" y="301"/>
                  <a:pt x="163" y="301"/>
                </a:cubicBezTo>
                <a:cubicBezTo>
                  <a:pt x="156" y="301"/>
                  <a:pt x="149" y="298"/>
                  <a:pt x="145" y="294"/>
                </a:cubicBezTo>
                <a:lnTo>
                  <a:pt x="7" y="156"/>
                </a:lnTo>
                <a:close/>
              </a:path>
            </a:pathLst>
          </a:custGeom>
          <a:solidFill>
            <a:schemeClr val="accent2"/>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455" name="Group 454"/>
          <p:cNvGrpSpPr/>
          <p:nvPr/>
        </p:nvGrpSpPr>
        <p:grpSpPr>
          <a:xfrm>
            <a:off x="7030197" y="2870836"/>
            <a:ext cx="366872" cy="336140"/>
            <a:chOff x="3474632" y="11763809"/>
            <a:chExt cx="606425" cy="555626"/>
          </a:xfrm>
          <a:solidFill>
            <a:schemeClr val="tx1"/>
          </a:solidFill>
        </p:grpSpPr>
        <p:sp>
          <p:nvSpPr>
            <p:cNvPr id="456" name="Freeform 23"/>
            <p:cNvSpPr>
              <a:spLocks/>
            </p:cNvSpPr>
            <p:nvPr/>
          </p:nvSpPr>
          <p:spPr bwMode="auto">
            <a:xfrm>
              <a:off x="3474632" y="11984472"/>
              <a:ext cx="606425" cy="334963"/>
            </a:xfrm>
            <a:custGeom>
              <a:avLst/>
              <a:gdLst>
                <a:gd name="T0" fmla="*/ 217 w 222"/>
                <a:gd name="T1" fmla="*/ 25 h 122"/>
                <a:gd name="T2" fmla="*/ 176 w 222"/>
                <a:gd name="T3" fmla="*/ 0 h 122"/>
                <a:gd name="T4" fmla="*/ 176 w 222"/>
                <a:gd name="T5" fmla="*/ 0 h 122"/>
                <a:gd name="T6" fmla="*/ 111 w 222"/>
                <a:gd name="T7" fmla="*/ 20 h 122"/>
                <a:gd name="T8" fmla="*/ 46 w 222"/>
                <a:gd name="T9" fmla="*/ 0 h 122"/>
                <a:gd name="T10" fmla="*/ 46 w 222"/>
                <a:gd name="T11" fmla="*/ 0 h 122"/>
                <a:gd name="T12" fmla="*/ 4 w 222"/>
                <a:gd name="T13" fmla="*/ 25 h 122"/>
                <a:gd name="T14" fmla="*/ 3 w 222"/>
                <a:gd name="T15" fmla="*/ 38 h 122"/>
                <a:gd name="T16" fmla="*/ 16 w 222"/>
                <a:gd name="T17" fmla="*/ 39 h 122"/>
                <a:gd name="T18" fmla="*/ 42 w 222"/>
                <a:gd name="T19" fmla="*/ 22 h 122"/>
                <a:gd name="T20" fmla="*/ 42 w 222"/>
                <a:gd name="T21" fmla="*/ 26 h 122"/>
                <a:gd name="T22" fmla="*/ 49 w 222"/>
                <a:gd name="T23" fmla="*/ 61 h 122"/>
                <a:gd name="T24" fmla="*/ 19 w 222"/>
                <a:gd name="T25" fmla="*/ 109 h 122"/>
                <a:gd name="T26" fmla="*/ 26 w 222"/>
                <a:gd name="T27" fmla="*/ 120 h 122"/>
                <a:gd name="T28" fmla="*/ 37 w 222"/>
                <a:gd name="T29" fmla="*/ 114 h 122"/>
                <a:gd name="T30" fmla="*/ 58 w 222"/>
                <a:gd name="T31" fmla="*/ 78 h 122"/>
                <a:gd name="T32" fmla="*/ 111 w 222"/>
                <a:gd name="T33" fmla="*/ 108 h 122"/>
                <a:gd name="T34" fmla="*/ 164 w 222"/>
                <a:gd name="T35" fmla="*/ 78 h 122"/>
                <a:gd name="T36" fmla="*/ 184 w 222"/>
                <a:gd name="T37" fmla="*/ 114 h 122"/>
                <a:gd name="T38" fmla="*/ 193 w 222"/>
                <a:gd name="T39" fmla="*/ 121 h 122"/>
                <a:gd name="T40" fmla="*/ 195 w 222"/>
                <a:gd name="T41" fmla="*/ 120 h 122"/>
                <a:gd name="T42" fmla="*/ 202 w 222"/>
                <a:gd name="T43" fmla="*/ 109 h 122"/>
                <a:gd name="T44" fmla="*/ 173 w 222"/>
                <a:gd name="T45" fmla="*/ 62 h 122"/>
                <a:gd name="T46" fmla="*/ 179 w 222"/>
                <a:gd name="T47" fmla="*/ 26 h 122"/>
                <a:gd name="T48" fmla="*/ 179 w 222"/>
                <a:gd name="T49" fmla="*/ 22 h 122"/>
                <a:gd name="T50" fmla="*/ 205 w 222"/>
                <a:gd name="T51" fmla="*/ 39 h 122"/>
                <a:gd name="T52" fmla="*/ 211 w 222"/>
                <a:gd name="T53" fmla="*/ 42 h 122"/>
                <a:gd name="T54" fmla="*/ 218 w 222"/>
                <a:gd name="T55" fmla="*/ 38 h 122"/>
                <a:gd name="T56" fmla="*/ 217 w 222"/>
                <a:gd name="T57"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2" h="122">
                  <a:moveTo>
                    <a:pt x="217" y="25"/>
                  </a:moveTo>
                  <a:cubicBezTo>
                    <a:pt x="204" y="15"/>
                    <a:pt x="190" y="6"/>
                    <a:pt x="176" y="0"/>
                  </a:cubicBezTo>
                  <a:cubicBezTo>
                    <a:pt x="176" y="0"/>
                    <a:pt x="176" y="0"/>
                    <a:pt x="176" y="0"/>
                  </a:cubicBezTo>
                  <a:cubicBezTo>
                    <a:pt x="157" y="13"/>
                    <a:pt x="135" y="20"/>
                    <a:pt x="111" y="20"/>
                  </a:cubicBezTo>
                  <a:cubicBezTo>
                    <a:pt x="87" y="20"/>
                    <a:pt x="64" y="13"/>
                    <a:pt x="46" y="0"/>
                  </a:cubicBezTo>
                  <a:cubicBezTo>
                    <a:pt x="46" y="0"/>
                    <a:pt x="46" y="0"/>
                    <a:pt x="46" y="0"/>
                  </a:cubicBezTo>
                  <a:cubicBezTo>
                    <a:pt x="31" y="6"/>
                    <a:pt x="17" y="15"/>
                    <a:pt x="4" y="25"/>
                  </a:cubicBezTo>
                  <a:cubicBezTo>
                    <a:pt x="0" y="29"/>
                    <a:pt x="0" y="34"/>
                    <a:pt x="3" y="38"/>
                  </a:cubicBezTo>
                  <a:cubicBezTo>
                    <a:pt x="6" y="42"/>
                    <a:pt x="12" y="43"/>
                    <a:pt x="16" y="39"/>
                  </a:cubicBezTo>
                  <a:cubicBezTo>
                    <a:pt x="24" y="32"/>
                    <a:pt x="33" y="27"/>
                    <a:pt x="42" y="22"/>
                  </a:cubicBezTo>
                  <a:cubicBezTo>
                    <a:pt x="42" y="23"/>
                    <a:pt x="42" y="25"/>
                    <a:pt x="42" y="26"/>
                  </a:cubicBezTo>
                  <a:cubicBezTo>
                    <a:pt x="42" y="39"/>
                    <a:pt x="44" y="51"/>
                    <a:pt x="49" y="61"/>
                  </a:cubicBezTo>
                  <a:cubicBezTo>
                    <a:pt x="35" y="74"/>
                    <a:pt x="24" y="90"/>
                    <a:pt x="19" y="109"/>
                  </a:cubicBezTo>
                  <a:cubicBezTo>
                    <a:pt x="18" y="114"/>
                    <a:pt x="21" y="119"/>
                    <a:pt x="26" y="120"/>
                  </a:cubicBezTo>
                  <a:cubicBezTo>
                    <a:pt x="31" y="122"/>
                    <a:pt x="36" y="119"/>
                    <a:pt x="37" y="114"/>
                  </a:cubicBezTo>
                  <a:cubicBezTo>
                    <a:pt x="41" y="100"/>
                    <a:pt x="48" y="88"/>
                    <a:pt x="58" y="78"/>
                  </a:cubicBezTo>
                  <a:cubicBezTo>
                    <a:pt x="70" y="97"/>
                    <a:pt x="89" y="108"/>
                    <a:pt x="111" y="108"/>
                  </a:cubicBezTo>
                  <a:cubicBezTo>
                    <a:pt x="132" y="108"/>
                    <a:pt x="151" y="97"/>
                    <a:pt x="164" y="78"/>
                  </a:cubicBezTo>
                  <a:cubicBezTo>
                    <a:pt x="173" y="88"/>
                    <a:pt x="181" y="100"/>
                    <a:pt x="184" y="114"/>
                  </a:cubicBezTo>
                  <a:cubicBezTo>
                    <a:pt x="185" y="118"/>
                    <a:pt x="189" y="121"/>
                    <a:pt x="193" y="121"/>
                  </a:cubicBezTo>
                  <a:cubicBezTo>
                    <a:pt x="194" y="121"/>
                    <a:pt x="194" y="121"/>
                    <a:pt x="195" y="120"/>
                  </a:cubicBezTo>
                  <a:cubicBezTo>
                    <a:pt x="200" y="119"/>
                    <a:pt x="203" y="114"/>
                    <a:pt x="202" y="109"/>
                  </a:cubicBezTo>
                  <a:cubicBezTo>
                    <a:pt x="197" y="90"/>
                    <a:pt x="187" y="74"/>
                    <a:pt x="173" y="62"/>
                  </a:cubicBezTo>
                  <a:cubicBezTo>
                    <a:pt x="177" y="51"/>
                    <a:pt x="179" y="39"/>
                    <a:pt x="179" y="26"/>
                  </a:cubicBezTo>
                  <a:cubicBezTo>
                    <a:pt x="179" y="25"/>
                    <a:pt x="179" y="23"/>
                    <a:pt x="179" y="22"/>
                  </a:cubicBezTo>
                  <a:cubicBezTo>
                    <a:pt x="188" y="27"/>
                    <a:pt x="197" y="32"/>
                    <a:pt x="205" y="39"/>
                  </a:cubicBezTo>
                  <a:cubicBezTo>
                    <a:pt x="207" y="41"/>
                    <a:pt x="209" y="42"/>
                    <a:pt x="211" y="42"/>
                  </a:cubicBezTo>
                  <a:cubicBezTo>
                    <a:pt x="214" y="42"/>
                    <a:pt x="217" y="40"/>
                    <a:pt x="218" y="38"/>
                  </a:cubicBezTo>
                  <a:cubicBezTo>
                    <a:pt x="222" y="34"/>
                    <a:pt x="221" y="29"/>
                    <a:pt x="217" y="2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457" name="Freeform 24"/>
            <p:cNvSpPr>
              <a:spLocks/>
            </p:cNvSpPr>
            <p:nvPr/>
          </p:nvSpPr>
          <p:spPr bwMode="auto">
            <a:xfrm>
              <a:off x="3523844" y="11763809"/>
              <a:ext cx="504825" cy="227013"/>
            </a:xfrm>
            <a:custGeom>
              <a:avLst/>
              <a:gdLst>
                <a:gd name="T0" fmla="*/ 93 w 185"/>
                <a:gd name="T1" fmla="*/ 83 h 83"/>
                <a:gd name="T2" fmla="*/ 184 w 185"/>
                <a:gd name="T3" fmla="*/ 12 h 83"/>
                <a:gd name="T4" fmla="*/ 177 w 185"/>
                <a:gd name="T5" fmla="*/ 1 h 83"/>
                <a:gd name="T6" fmla="*/ 166 w 185"/>
                <a:gd name="T7" fmla="*/ 8 h 83"/>
                <a:gd name="T8" fmla="*/ 140 w 185"/>
                <a:gd name="T9" fmla="*/ 48 h 83"/>
                <a:gd name="T10" fmla="*/ 93 w 185"/>
                <a:gd name="T11" fmla="*/ 25 h 83"/>
                <a:gd name="T12" fmla="*/ 45 w 185"/>
                <a:gd name="T13" fmla="*/ 48 h 83"/>
                <a:gd name="T14" fmla="*/ 19 w 185"/>
                <a:gd name="T15" fmla="*/ 8 h 83"/>
                <a:gd name="T16" fmla="*/ 8 w 185"/>
                <a:gd name="T17" fmla="*/ 1 h 83"/>
                <a:gd name="T18" fmla="*/ 1 w 185"/>
                <a:gd name="T19" fmla="*/ 12 h 83"/>
                <a:gd name="T20" fmla="*/ 93 w 185"/>
                <a:gd name="T21"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83">
                  <a:moveTo>
                    <a:pt x="93" y="83"/>
                  </a:moveTo>
                  <a:cubicBezTo>
                    <a:pt x="136" y="83"/>
                    <a:pt x="173" y="54"/>
                    <a:pt x="184" y="12"/>
                  </a:cubicBezTo>
                  <a:cubicBezTo>
                    <a:pt x="185" y="7"/>
                    <a:pt x="182" y="2"/>
                    <a:pt x="177" y="1"/>
                  </a:cubicBezTo>
                  <a:cubicBezTo>
                    <a:pt x="172" y="0"/>
                    <a:pt x="167" y="3"/>
                    <a:pt x="166" y="8"/>
                  </a:cubicBezTo>
                  <a:cubicBezTo>
                    <a:pt x="162" y="24"/>
                    <a:pt x="153" y="38"/>
                    <a:pt x="140" y="48"/>
                  </a:cubicBezTo>
                  <a:cubicBezTo>
                    <a:pt x="128" y="33"/>
                    <a:pt x="111" y="25"/>
                    <a:pt x="93" y="25"/>
                  </a:cubicBezTo>
                  <a:cubicBezTo>
                    <a:pt x="74" y="25"/>
                    <a:pt x="57" y="33"/>
                    <a:pt x="45" y="48"/>
                  </a:cubicBezTo>
                  <a:cubicBezTo>
                    <a:pt x="32" y="38"/>
                    <a:pt x="23" y="24"/>
                    <a:pt x="19" y="8"/>
                  </a:cubicBezTo>
                  <a:cubicBezTo>
                    <a:pt x="18" y="3"/>
                    <a:pt x="13" y="0"/>
                    <a:pt x="8" y="1"/>
                  </a:cubicBezTo>
                  <a:cubicBezTo>
                    <a:pt x="3" y="2"/>
                    <a:pt x="0" y="7"/>
                    <a:pt x="1" y="12"/>
                  </a:cubicBezTo>
                  <a:cubicBezTo>
                    <a:pt x="12" y="54"/>
                    <a:pt x="49" y="83"/>
                    <a:pt x="93" y="8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grpSp>
        <p:nvGrpSpPr>
          <p:cNvPr id="458" name="Group 457"/>
          <p:cNvGrpSpPr/>
          <p:nvPr/>
        </p:nvGrpSpPr>
        <p:grpSpPr>
          <a:xfrm>
            <a:off x="7011470" y="3393575"/>
            <a:ext cx="404328" cy="398564"/>
            <a:chOff x="529820" y="11753491"/>
            <a:chExt cx="668336" cy="658812"/>
          </a:xfrm>
          <a:solidFill>
            <a:schemeClr val="tx1"/>
          </a:solidFill>
        </p:grpSpPr>
        <p:sp>
          <p:nvSpPr>
            <p:cNvPr id="459" name="Freeform 26"/>
            <p:cNvSpPr>
              <a:spLocks noEditPoints="1"/>
            </p:cNvSpPr>
            <p:nvPr/>
          </p:nvSpPr>
          <p:spPr bwMode="auto">
            <a:xfrm>
              <a:off x="529820" y="11882078"/>
              <a:ext cx="504825" cy="530225"/>
            </a:xfrm>
            <a:custGeom>
              <a:avLst/>
              <a:gdLst>
                <a:gd name="T0" fmla="*/ 148 w 184"/>
                <a:gd name="T1" fmla="*/ 38 h 194"/>
                <a:gd name="T2" fmla="*/ 153 w 184"/>
                <a:gd name="T3" fmla="*/ 26 h 194"/>
                <a:gd name="T4" fmla="*/ 149 w 184"/>
                <a:gd name="T5" fmla="*/ 14 h 194"/>
                <a:gd name="T6" fmla="*/ 124 w 184"/>
                <a:gd name="T7" fmla="*/ 3 h 194"/>
                <a:gd name="T8" fmla="*/ 112 w 184"/>
                <a:gd name="T9" fmla="*/ 7 h 194"/>
                <a:gd name="T10" fmla="*/ 106 w 184"/>
                <a:gd name="T11" fmla="*/ 18 h 194"/>
                <a:gd name="T12" fmla="*/ 19 w 184"/>
                <a:gd name="T13" fmla="*/ 65 h 194"/>
                <a:gd name="T14" fmla="*/ 59 w 184"/>
                <a:gd name="T15" fmla="*/ 174 h 194"/>
                <a:gd name="T16" fmla="*/ 168 w 184"/>
                <a:gd name="T17" fmla="*/ 135 h 194"/>
                <a:gd name="T18" fmla="*/ 148 w 184"/>
                <a:gd name="T19" fmla="*/ 38 h 194"/>
                <a:gd name="T20" fmla="*/ 157 w 184"/>
                <a:gd name="T21" fmla="*/ 107 h 194"/>
                <a:gd name="T22" fmla="*/ 147 w 184"/>
                <a:gd name="T23" fmla="*/ 115 h 194"/>
                <a:gd name="T24" fmla="*/ 144 w 184"/>
                <a:gd name="T25" fmla="*/ 114 h 194"/>
                <a:gd name="T26" fmla="*/ 139 w 184"/>
                <a:gd name="T27" fmla="*/ 105 h 194"/>
                <a:gd name="T28" fmla="*/ 123 w 184"/>
                <a:gd name="T29" fmla="*/ 64 h 194"/>
                <a:gd name="T30" fmla="*/ 121 w 184"/>
                <a:gd name="T31" fmla="*/ 51 h 194"/>
                <a:gd name="T32" fmla="*/ 134 w 184"/>
                <a:gd name="T33" fmla="*/ 50 h 194"/>
                <a:gd name="T34" fmla="*/ 157 w 184"/>
                <a:gd name="T35" fmla="*/ 10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4" h="194">
                  <a:moveTo>
                    <a:pt x="148" y="38"/>
                  </a:moveTo>
                  <a:cubicBezTo>
                    <a:pt x="153" y="26"/>
                    <a:pt x="153" y="26"/>
                    <a:pt x="153" y="26"/>
                  </a:cubicBezTo>
                  <a:cubicBezTo>
                    <a:pt x="155" y="22"/>
                    <a:pt x="153" y="16"/>
                    <a:pt x="149" y="14"/>
                  </a:cubicBezTo>
                  <a:cubicBezTo>
                    <a:pt x="124" y="3"/>
                    <a:pt x="124" y="3"/>
                    <a:pt x="124" y="3"/>
                  </a:cubicBezTo>
                  <a:cubicBezTo>
                    <a:pt x="119" y="0"/>
                    <a:pt x="114" y="2"/>
                    <a:pt x="112" y="7"/>
                  </a:cubicBezTo>
                  <a:cubicBezTo>
                    <a:pt x="106" y="18"/>
                    <a:pt x="106" y="18"/>
                    <a:pt x="106" y="18"/>
                  </a:cubicBezTo>
                  <a:cubicBezTo>
                    <a:pt x="71" y="13"/>
                    <a:pt x="35" y="31"/>
                    <a:pt x="19" y="65"/>
                  </a:cubicBezTo>
                  <a:cubicBezTo>
                    <a:pt x="0" y="106"/>
                    <a:pt x="17" y="155"/>
                    <a:pt x="59" y="174"/>
                  </a:cubicBezTo>
                  <a:cubicBezTo>
                    <a:pt x="100" y="194"/>
                    <a:pt x="149" y="176"/>
                    <a:pt x="168" y="135"/>
                  </a:cubicBezTo>
                  <a:cubicBezTo>
                    <a:pt x="184" y="100"/>
                    <a:pt x="175" y="61"/>
                    <a:pt x="148" y="38"/>
                  </a:cubicBezTo>
                  <a:close/>
                  <a:moveTo>
                    <a:pt x="157" y="107"/>
                  </a:moveTo>
                  <a:cubicBezTo>
                    <a:pt x="157" y="112"/>
                    <a:pt x="152" y="115"/>
                    <a:pt x="147" y="115"/>
                  </a:cubicBezTo>
                  <a:cubicBezTo>
                    <a:pt x="146" y="115"/>
                    <a:pt x="145" y="115"/>
                    <a:pt x="144" y="114"/>
                  </a:cubicBezTo>
                  <a:cubicBezTo>
                    <a:pt x="141" y="112"/>
                    <a:pt x="139" y="109"/>
                    <a:pt x="139" y="105"/>
                  </a:cubicBezTo>
                  <a:cubicBezTo>
                    <a:pt x="141" y="90"/>
                    <a:pt x="135" y="74"/>
                    <a:pt x="123" y="64"/>
                  </a:cubicBezTo>
                  <a:cubicBezTo>
                    <a:pt x="119" y="61"/>
                    <a:pt x="118" y="55"/>
                    <a:pt x="121" y="51"/>
                  </a:cubicBezTo>
                  <a:cubicBezTo>
                    <a:pt x="125" y="48"/>
                    <a:pt x="130" y="47"/>
                    <a:pt x="134" y="50"/>
                  </a:cubicBezTo>
                  <a:cubicBezTo>
                    <a:pt x="151" y="64"/>
                    <a:pt x="160" y="85"/>
                    <a:pt x="157" y="10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460" name="Freeform 27"/>
            <p:cNvSpPr>
              <a:spLocks/>
            </p:cNvSpPr>
            <p:nvPr/>
          </p:nvSpPr>
          <p:spPr bwMode="auto">
            <a:xfrm>
              <a:off x="894944" y="11796353"/>
              <a:ext cx="212725" cy="112713"/>
            </a:xfrm>
            <a:custGeom>
              <a:avLst/>
              <a:gdLst>
                <a:gd name="T0" fmla="*/ 72 w 78"/>
                <a:gd name="T1" fmla="*/ 22 h 41"/>
                <a:gd name="T2" fmla="*/ 39 w 78"/>
                <a:gd name="T3" fmla="*/ 6 h 41"/>
                <a:gd name="T4" fmla="*/ 39 w 78"/>
                <a:gd name="T5" fmla="*/ 6 h 41"/>
                <a:gd name="T6" fmla="*/ 39 w 78"/>
                <a:gd name="T7" fmla="*/ 6 h 41"/>
                <a:gd name="T8" fmla="*/ 2 w 78"/>
                <a:gd name="T9" fmla="*/ 20 h 41"/>
                <a:gd name="T10" fmla="*/ 2 w 78"/>
                <a:gd name="T11" fmla="*/ 20 h 41"/>
                <a:gd name="T12" fmla="*/ 7 w 78"/>
                <a:gd name="T13" fmla="*/ 32 h 41"/>
                <a:gd name="T14" fmla="*/ 19 w 78"/>
                <a:gd name="T15" fmla="*/ 28 h 41"/>
                <a:gd name="T16" fmla="*/ 19 w 78"/>
                <a:gd name="T17" fmla="*/ 28 h 41"/>
                <a:gd name="T18" fmla="*/ 19 w 78"/>
                <a:gd name="T19" fmla="*/ 28 h 41"/>
                <a:gd name="T20" fmla="*/ 31 w 78"/>
                <a:gd name="T21" fmla="*/ 23 h 41"/>
                <a:gd name="T22" fmla="*/ 31 w 78"/>
                <a:gd name="T23" fmla="*/ 23 h 41"/>
                <a:gd name="T24" fmla="*/ 31 w 78"/>
                <a:gd name="T25" fmla="*/ 23 h 41"/>
                <a:gd name="T26" fmla="*/ 64 w 78"/>
                <a:gd name="T27" fmla="*/ 39 h 41"/>
                <a:gd name="T28" fmla="*/ 76 w 78"/>
                <a:gd name="T29" fmla="*/ 34 h 41"/>
                <a:gd name="T30" fmla="*/ 72 w 78"/>
                <a:gd name="T31" fmla="*/ 2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8" h="41">
                  <a:moveTo>
                    <a:pt x="72" y="22"/>
                  </a:moveTo>
                  <a:cubicBezTo>
                    <a:pt x="72" y="22"/>
                    <a:pt x="39" y="6"/>
                    <a:pt x="39" y="6"/>
                  </a:cubicBezTo>
                  <a:cubicBezTo>
                    <a:pt x="39" y="6"/>
                    <a:pt x="39" y="6"/>
                    <a:pt x="39" y="6"/>
                  </a:cubicBezTo>
                  <a:cubicBezTo>
                    <a:pt x="39" y="6"/>
                    <a:pt x="39" y="6"/>
                    <a:pt x="39" y="6"/>
                  </a:cubicBezTo>
                  <a:cubicBezTo>
                    <a:pt x="25" y="0"/>
                    <a:pt x="9" y="6"/>
                    <a:pt x="2" y="20"/>
                  </a:cubicBezTo>
                  <a:cubicBezTo>
                    <a:pt x="2" y="20"/>
                    <a:pt x="2" y="20"/>
                    <a:pt x="2" y="20"/>
                  </a:cubicBezTo>
                  <a:cubicBezTo>
                    <a:pt x="0" y="24"/>
                    <a:pt x="2" y="30"/>
                    <a:pt x="7" y="32"/>
                  </a:cubicBezTo>
                  <a:cubicBezTo>
                    <a:pt x="11" y="34"/>
                    <a:pt x="17" y="32"/>
                    <a:pt x="19" y="28"/>
                  </a:cubicBezTo>
                  <a:cubicBezTo>
                    <a:pt x="19" y="28"/>
                    <a:pt x="19" y="28"/>
                    <a:pt x="19" y="28"/>
                  </a:cubicBezTo>
                  <a:cubicBezTo>
                    <a:pt x="19" y="28"/>
                    <a:pt x="19" y="28"/>
                    <a:pt x="19" y="28"/>
                  </a:cubicBezTo>
                  <a:cubicBezTo>
                    <a:pt x="21" y="23"/>
                    <a:pt x="26" y="21"/>
                    <a:pt x="31" y="23"/>
                  </a:cubicBezTo>
                  <a:cubicBezTo>
                    <a:pt x="31" y="23"/>
                    <a:pt x="31" y="23"/>
                    <a:pt x="31" y="23"/>
                  </a:cubicBezTo>
                  <a:cubicBezTo>
                    <a:pt x="31" y="23"/>
                    <a:pt x="31" y="23"/>
                    <a:pt x="31" y="23"/>
                  </a:cubicBezTo>
                  <a:cubicBezTo>
                    <a:pt x="31" y="23"/>
                    <a:pt x="64" y="38"/>
                    <a:pt x="64" y="39"/>
                  </a:cubicBezTo>
                  <a:cubicBezTo>
                    <a:pt x="69" y="41"/>
                    <a:pt x="74" y="39"/>
                    <a:pt x="76" y="34"/>
                  </a:cubicBezTo>
                  <a:cubicBezTo>
                    <a:pt x="78" y="30"/>
                    <a:pt x="77" y="24"/>
                    <a:pt x="72" y="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461" name="Freeform 28"/>
            <p:cNvSpPr>
              <a:spLocks/>
            </p:cNvSpPr>
            <p:nvPr/>
          </p:nvSpPr>
          <p:spPr bwMode="auto">
            <a:xfrm>
              <a:off x="1123544" y="11891603"/>
              <a:ext cx="74612" cy="49213"/>
            </a:xfrm>
            <a:custGeom>
              <a:avLst/>
              <a:gdLst>
                <a:gd name="T0" fmla="*/ 23 w 27"/>
                <a:gd name="T1" fmla="*/ 9 h 18"/>
                <a:gd name="T2" fmla="*/ 7 w 27"/>
                <a:gd name="T3" fmla="*/ 1 h 18"/>
                <a:gd name="T4" fmla="*/ 1 w 27"/>
                <a:gd name="T5" fmla="*/ 3 h 18"/>
                <a:gd name="T6" fmla="*/ 3 w 27"/>
                <a:gd name="T7" fmla="*/ 9 h 18"/>
                <a:gd name="T8" fmla="*/ 19 w 27"/>
                <a:gd name="T9" fmla="*/ 17 h 18"/>
                <a:gd name="T10" fmla="*/ 26 w 27"/>
                <a:gd name="T11" fmla="*/ 15 h 18"/>
                <a:gd name="T12" fmla="*/ 23 w 27"/>
                <a:gd name="T13" fmla="*/ 9 h 18"/>
              </a:gdLst>
              <a:ahLst/>
              <a:cxnLst>
                <a:cxn ang="0">
                  <a:pos x="T0" y="T1"/>
                </a:cxn>
                <a:cxn ang="0">
                  <a:pos x="T2" y="T3"/>
                </a:cxn>
                <a:cxn ang="0">
                  <a:pos x="T4" y="T5"/>
                </a:cxn>
                <a:cxn ang="0">
                  <a:pos x="T6" y="T7"/>
                </a:cxn>
                <a:cxn ang="0">
                  <a:pos x="T8" y="T9"/>
                </a:cxn>
                <a:cxn ang="0">
                  <a:pos x="T10" y="T11"/>
                </a:cxn>
                <a:cxn ang="0">
                  <a:pos x="T12" y="T13"/>
                </a:cxn>
              </a:cxnLst>
              <a:rect l="0" t="0" r="r" b="b"/>
              <a:pathLst>
                <a:path w="27" h="18">
                  <a:moveTo>
                    <a:pt x="23" y="9"/>
                  </a:moveTo>
                  <a:cubicBezTo>
                    <a:pt x="7" y="1"/>
                    <a:pt x="7" y="1"/>
                    <a:pt x="7" y="1"/>
                  </a:cubicBezTo>
                  <a:cubicBezTo>
                    <a:pt x="4" y="0"/>
                    <a:pt x="2" y="1"/>
                    <a:pt x="1" y="3"/>
                  </a:cubicBezTo>
                  <a:cubicBezTo>
                    <a:pt x="0" y="5"/>
                    <a:pt x="1" y="8"/>
                    <a:pt x="3" y="9"/>
                  </a:cubicBezTo>
                  <a:cubicBezTo>
                    <a:pt x="19" y="17"/>
                    <a:pt x="19" y="17"/>
                    <a:pt x="19" y="17"/>
                  </a:cubicBezTo>
                  <a:cubicBezTo>
                    <a:pt x="22" y="18"/>
                    <a:pt x="24" y="17"/>
                    <a:pt x="26" y="15"/>
                  </a:cubicBezTo>
                  <a:cubicBezTo>
                    <a:pt x="27" y="12"/>
                    <a:pt x="26" y="10"/>
                    <a:pt x="23" y="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462" name="Freeform 29"/>
            <p:cNvSpPr>
              <a:spLocks/>
            </p:cNvSpPr>
            <p:nvPr/>
          </p:nvSpPr>
          <p:spPr bwMode="auto">
            <a:xfrm>
              <a:off x="974319" y="11901128"/>
              <a:ext cx="69850" cy="57150"/>
            </a:xfrm>
            <a:custGeom>
              <a:avLst/>
              <a:gdLst>
                <a:gd name="T0" fmla="*/ 18 w 26"/>
                <a:gd name="T1" fmla="*/ 2 h 21"/>
                <a:gd name="T2" fmla="*/ 3 w 26"/>
                <a:gd name="T3" fmla="*/ 12 h 21"/>
                <a:gd name="T4" fmla="*/ 2 w 26"/>
                <a:gd name="T5" fmla="*/ 19 h 21"/>
                <a:gd name="T6" fmla="*/ 8 w 26"/>
                <a:gd name="T7" fmla="*/ 20 h 21"/>
                <a:gd name="T8" fmla="*/ 23 w 26"/>
                <a:gd name="T9" fmla="*/ 9 h 21"/>
                <a:gd name="T10" fmla="*/ 24 w 26"/>
                <a:gd name="T11" fmla="*/ 3 h 21"/>
                <a:gd name="T12" fmla="*/ 18 w 26"/>
                <a:gd name="T13" fmla="*/ 2 h 21"/>
              </a:gdLst>
              <a:ahLst/>
              <a:cxnLst>
                <a:cxn ang="0">
                  <a:pos x="T0" y="T1"/>
                </a:cxn>
                <a:cxn ang="0">
                  <a:pos x="T2" y="T3"/>
                </a:cxn>
                <a:cxn ang="0">
                  <a:pos x="T4" y="T5"/>
                </a:cxn>
                <a:cxn ang="0">
                  <a:pos x="T6" y="T7"/>
                </a:cxn>
                <a:cxn ang="0">
                  <a:pos x="T8" y="T9"/>
                </a:cxn>
                <a:cxn ang="0">
                  <a:pos x="T10" y="T11"/>
                </a:cxn>
                <a:cxn ang="0">
                  <a:pos x="T12" y="T13"/>
                </a:cxn>
              </a:cxnLst>
              <a:rect l="0" t="0" r="r" b="b"/>
              <a:pathLst>
                <a:path w="26" h="21">
                  <a:moveTo>
                    <a:pt x="18" y="2"/>
                  </a:moveTo>
                  <a:cubicBezTo>
                    <a:pt x="3" y="12"/>
                    <a:pt x="3" y="12"/>
                    <a:pt x="3" y="12"/>
                  </a:cubicBezTo>
                  <a:cubicBezTo>
                    <a:pt x="1" y="14"/>
                    <a:pt x="0" y="16"/>
                    <a:pt x="2" y="19"/>
                  </a:cubicBezTo>
                  <a:cubicBezTo>
                    <a:pt x="3" y="21"/>
                    <a:pt x="6" y="21"/>
                    <a:pt x="8" y="20"/>
                  </a:cubicBezTo>
                  <a:cubicBezTo>
                    <a:pt x="23" y="9"/>
                    <a:pt x="23" y="9"/>
                    <a:pt x="23" y="9"/>
                  </a:cubicBezTo>
                  <a:cubicBezTo>
                    <a:pt x="25" y="8"/>
                    <a:pt x="26" y="5"/>
                    <a:pt x="24" y="3"/>
                  </a:cubicBezTo>
                  <a:cubicBezTo>
                    <a:pt x="23" y="1"/>
                    <a:pt x="20" y="0"/>
                    <a:pt x="1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463" name="Freeform 30"/>
            <p:cNvSpPr>
              <a:spLocks/>
            </p:cNvSpPr>
            <p:nvPr/>
          </p:nvSpPr>
          <p:spPr bwMode="auto">
            <a:xfrm>
              <a:off x="1118782" y="11799528"/>
              <a:ext cx="68262" cy="57150"/>
            </a:xfrm>
            <a:custGeom>
              <a:avLst/>
              <a:gdLst>
                <a:gd name="T0" fmla="*/ 7 w 25"/>
                <a:gd name="T1" fmla="*/ 20 h 21"/>
                <a:gd name="T2" fmla="*/ 22 w 25"/>
                <a:gd name="T3" fmla="*/ 9 h 21"/>
                <a:gd name="T4" fmla="*/ 24 w 25"/>
                <a:gd name="T5" fmla="*/ 3 h 21"/>
                <a:gd name="T6" fmla="*/ 17 w 25"/>
                <a:gd name="T7" fmla="*/ 2 h 21"/>
                <a:gd name="T8" fmla="*/ 2 w 25"/>
                <a:gd name="T9" fmla="*/ 12 h 21"/>
                <a:gd name="T10" fmla="*/ 1 w 25"/>
                <a:gd name="T11" fmla="*/ 19 h 21"/>
                <a:gd name="T12" fmla="*/ 7 w 25"/>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25" h="21">
                  <a:moveTo>
                    <a:pt x="7" y="20"/>
                  </a:moveTo>
                  <a:cubicBezTo>
                    <a:pt x="22" y="9"/>
                    <a:pt x="22" y="9"/>
                    <a:pt x="22" y="9"/>
                  </a:cubicBezTo>
                  <a:cubicBezTo>
                    <a:pt x="25" y="8"/>
                    <a:pt x="25" y="5"/>
                    <a:pt x="24" y="3"/>
                  </a:cubicBezTo>
                  <a:cubicBezTo>
                    <a:pt x="22" y="1"/>
                    <a:pt x="19" y="0"/>
                    <a:pt x="17" y="2"/>
                  </a:cubicBezTo>
                  <a:cubicBezTo>
                    <a:pt x="2" y="12"/>
                    <a:pt x="2" y="12"/>
                    <a:pt x="2" y="12"/>
                  </a:cubicBezTo>
                  <a:cubicBezTo>
                    <a:pt x="0" y="14"/>
                    <a:pt x="0" y="17"/>
                    <a:pt x="1" y="19"/>
                  </a:cubicBezTo>
                  <a:cubicBezTo>
                    <a:pt x="3" y="21"/>
                    <a:pt x="5" y="21"/>
                    <a:pt x="7" y="2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464" name="Freeform 31"/>
            <p:cNvSpPr>
              <a:spLocks/>
            </p:cNvSpPr>
            <p:nvPr/>
          </p:nvSpPr>
          <p:spPr bwMode="auto">
            <a:xfrm>
              <a:off x="1072744" y="11928116"/>
              <a:ext cx="30162" cy="76200"/>
            </a:xfrm>
            <a:custGeom>
              <a:avLst/>
              <a:gdLst>
                <a:gd name="T0" fmla="*/ 5 w 11"/>
                <a:gd name="T1" fmla="*/ 1 h 28"/>
                <a:gd name="T2" fmla="*/ 0 w 11"/>
                <a:gd name="T3" fmla="*/ 5 h 28"/>
                <a:gd name="T4" fmla="*/ 2 w 11"/>
                <a:gd name="T5" fmla="*/ 24 h 28"/>
                <a:gd name="T6" fmla="*/ 7 w 11"/>
                <a:gd name="T7" fmla="*/ 28 h 28"/>
                <a:gd name="T8" fmla="*/ 11 w 11"/>
                <a:gd name="T9" fmla="*/ 23 h 28"/>
                <a:gd name="T10" fmla="*/ 10 w 11"/>
                <a:gd name="T11" fmla="*/ 5 h 28"/>
                <a:gd name="T12" fmla="*/ 5 w 11"/>
                <a:gd name="T13" fmla="*/ 1 h 28"/>
              </a:gdLst>
              <a:ahLst/>
              <a:cxnLst>
                <a:cxn ang="0">
                  <a:pos x="T0" y="T1"/>
                </a:cxn>
                <a:cxn ang="0">
                  <a:pos x="T2" y="T3"/>
                </a:cxn>
                <a:cxn ang="0">
                  <a:pos x="T4" y="T5"/>
                </a:cxn>
                <a:cxn ang="0">
                  <a:pos x="T6" y="T7"/>
                </a:cxn>
                <a:cxn ang="0">
                  <a:pos x="T8" y="T9"/>
                </a:cxn>
                <a:cxn ang="0">
                  <a:pos x="T10" y="T11"/>
                </a:cxn>
                <a:cxn ang="0">
                  <a:pos x="T12" y="T13"/>
                </a:cxn>
              </a:cxnLst>
              <a:rect l="0" t="0" r="r" b="b"/>
              <a:pathLst>
                <a:path w="11" h="28">
                  <a:moveTo>
                    <a:pt x="5" y="1"/>
                  </a:moveTo>
                  <a:cubicBezTo>
                    <a:pt x="2" y="1"/>
                    <a:pt x="0" y="3"/>
                    <a:pt x="0" y="5"/>
                  </a:cubicBezTo>
                  <a:cubicBezTo>
                    <a:pt x="2" y="24"/>
                    <a:pt x="2" y="24"/>
                    <a:pt x="2" y="24"/>
                  </a:cubicBezTo>
                  <a:cubicBezTo>
                    <a:pt x="2" y="26"/>
                    <a:pt x="5" y="28"/>
                    <a:pt x="7" y="28"/>
                  </a:cubicBezTo>
                  <a:cubicBezTo>
                    <a:pt x="10" y="28"/>
                    <a:pt x="11" y="25"/>
                    <a:pt x="11" y="23"/>
                  </a:cubicBezTo>
                  <a:cubicBezTo>
                    <a:pt x="10" y="5"/>
                    <a:pt x="10" y="5"/>
                    <a:pt x="10" y="5"/>
                  </a:cubicBezTo>
                  <a:cubicBezTo>
                    <a:pt x="9" y="2"/>
                    <a:pt x="7" y="0"/>
                    <a:pt x="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465" name="Freeform 32"/>
            <p:cNvSpPr>
              <a:spLocks/>
            </p:cNvSpPr>
            <p:nvPr/>
          </p:nvSpPr>
          <p:spPr bwMode="auto">
            <a:xfrm>
              <a:off x="1058457" y="11753491"/>
              <a:ext cx="30162" cy="76200"/>
            </a:xfrm>
            <a:custGeom>
              <a:avLst/>
              <a:gdLst>
                <a:gd name="T0" fmla="*/ 6 w 11"/>
                <a:gd name="T1" fmla="*/ 28 h 28"/>
                <a:gd name="T2" fmla="*/ 11 w 11"/>
                <a:gd name="T3" fmla="*/ 23 h 28"/>
                <a:gd name="T4" fmla="*/ 9 w 11"/>
                <a:gd name="T5" fmla="*/ 5 h 28"/>
                <a:gd name="T6" fmla="*/ 4 w 11"/>
                <a:gd name="T7" fmla="*/ 1 h 28"/>
                <a:gd name="T8" fmla="*/ 0 w 11"/>
                <a:gd name="T9" fmla="*/ 6 h 28"/>
                <a:gd name="T10" fmla="*/ 1 w 11"/>
                <a:gd name="T11" fmla="*/ 24 h 28"/>
                <a:gd name="T12" fmla="*/ 6 w 11"/>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1" h="28">
                  <a:moveTo>
                    <a:pt x="6" y="28"/>
                  </a:moveTo>
                  <a:cubicBezTo>
                    <a:pt x="9" y="28"/>
                    <a:pt x="11" y="26"/>
                    <a:pt x="11" y="23"/>
                  </a:cubicBezTo>
                  <a:cubicBezTo>
                    <a:pt x="9" y="5"/>
                    <a:pt x="9" y="5"/>
                    <a:pt x="9" y="5"/>
                  </a:cubicBezTo>
                  <a:cubicBezTo>
                    <a:pt x="9" y="2"/>
                    <a:pt x="7" y="0"/>
                    <a:pt x="4" y="1"/>
                  </a:cubicBezTo>
                  <a:cubicBezTo>
                    <a:pt x="2" y="1"/>
                    <a:pt x="0" y="3"/>
                    <a:pt x="0" y="6"/>
                  </a:cubicBezTo>
                  <a:cubicBezTo>
                    <a:pt x="1" y="24"/>
                    <a:pt x="1" y="24"/>
                    <a:pt x="1" y="24"/>
                  </a:cubicBezTo>
                  <a:cubicBezTo>
                    <a:pt x="2" y="26"/>
                    <a:pt x="4" y="28"/>
                    <a:pt x="6" y="2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sp>
        <p:nvSpPr>
          <p:cNvPr id="630" name="Freeform 16"/>
          <p:cNvSpPr>
            <a:spLocks noEditPoints="1"/>
          </p:cNvSpPr>
          <p:nvPr/>
        </p:nvSpPr>
        <p:spPr bwMode="auto">
          <a:xfrm>
            <a:off x="10393673" y="5020881"/>
            <a:ext cx="330726" cy="375915"/>
          </a:xfrm>
          <a:custGeom>
            <a:avLst/>
            <a:gdLst>
              <a:gd name="T0" fmla="*/ 43 w 402"/>
              <a:gd name="T1" fmla="*/ 436 h 457"/>
              <a:gd name="T2" fmla="*/ 22 w 402"/>
              <a:gd name="T3" fmla="*/ 457 h 457"/>
              <a:gd name="T4" fmla="*/ 0 w 402"/>
              <a:gd name="T5" fmla="*/ 436 h 457"/>
              <a:gd name="T6" fmla="*/ 0 w 402"/>
              <a:gd name="T7" fmla="*/ 22 h 457"/>
              <a:gd name="T8" fmla="*/ 22 w 402"/>
              <a:gd name="T9" fmla="*/ 0 h 457"/>
              <a:gd name="T10" fmla="*/ 43 w 402"/>
              <a:gd name="T11" fmla="*/ 22 h 457"/>
              <a:gd name="T12" fmla="*/ 43 w 402"/>
              <a:gd name="T13" fmla="*/ 436 h 457"/>
              <a:gd name="T14" fmla="*/ 328 w 402"/>
              <a:gd name="T15" fmla="*/ 156 h 457"/>
              <a:gd name="T16" fmla="*/ 398 w 402"/>
              <a:gd name="T17" fmla="*/ 279 h 457"/>
              <a:gd name="T18" fmla="*/ 393 w 402"/>
              <a:gd name="T19" fmla="*/ 298 h 457"/>
              <a:gd name="T20" fmla="*/ 386 w 402"/>
              <a:gd name="T21" fmla="*/ 300 h 457"/>
              <a:gd name="T22" fmla="*/ 86 w 402"/>
              <a:gd name="T23" fmla="*/ 300 h 457"/>
              <a:gd name="T24" fmla="*/ 72 w 402"/>
              <a:gd name="T25" fmla="*/ 286 h 457"/>
              <a:gd name="T26" fmla="*/ 72 w 402"/>
              <a:gd name="T27" fmla="*/ 29 h 457"/>
              <a:gd name="T28" fmla="*/ 86 w 402"/>
              <a:gd name="T29" fmla="*/ 15 h 457"/>
              <a:gd name="T30" fmla="*/ 386 w 402"/>
              <a:gd name="T31" fmla="*/ 15 h 457"/>
              <a:gd name="T32" fmla="*/ 400 w 402"/>
              <a:gd name="T33" fmla="*/ 29 h 457"/>
              <a:gd name="T34" fmla="*/ 397 w 402"/>
              <a:gd name="T35" fmla="*/ 37 h 457"/>
              <a:gd name="T36" fmla="*/ 328 w 402"/>
              <a:gd name="T37" fmla="*/ 156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2" h="457">
                <a:moveTo>
                  <a:pt x="43" y="436"/>
                </a:moveTo>
                <a:cubicBezTo>
                  <a:pt x="43" y="447"/>
                  <a:pt x="34" y="457"/>
                  <a:pt x="22" y="457"/>
                </a:cubicBezTo>
                <a:cubicBezTo>
                  <a:pt x="10" y="457"/>
                  <a:pt x="0" y="447"/>
                  <a:pt x="0" y="436"/>
                </a:cubicBezTo>
                <a:cubicBezTo>
                  <a:pt x="0" y="22"/>
                  <a:pt x="0" y="22"/>
                  <a:pt x="0" y="22"/>
                </a:cubicBezTo>
                <a:cubicBezTo>
                  <a:pt x="0" y="10"/>
                  <a:pt x="10" y="0"/>
                  <a:pt x="22" y="0"/>
                </a:cubicBezTo>
                <a:cubicBezTo>
                  <a:pt x="34" y="0"/>
                  <a:pt x="43" y="10"/>
                  <a:pt x="43" y="22"/>
                </a:cubicBezTo>
                <a:cubicBezTo>
                  <a:pt x="43" y="436"/>
                  <a:pt x="43" y="436"/>
                  <a:pt x="43" y="436"/>
                </a:cubicBezTo>
                <a:close/>
                <a:moveTo>
                  <a:pt x="328" y="156"/>
                </a:moveTo>
                <a:cubicBezTo>
                  <a:pt x="398" y="279"/>
                  <a:pt x="398" y="279"/>
                  <a:pt x="398" y="279"/>
                </a:cubicBezTo>
                <a:cubicBezTo>
                  <a:pt x="402" y="286"/>
                  <a:pt x="399" y="294"/>
                  <a:pt x="393" y="298"/>
                </a:cubicBezTo>
                <a:cubicBezTo>
                  <a:pt x="390" y="300"/>
                  <a:pt x="388" y="300"/>
                  <a:pt x="386" y="300"/>
                </a:cubicBezTo>
                <a:cubicBezTo>
                  <a:pt x="86" y="300"/>
                  <a:pt x="86" y="300"/>
                  <a:pt x="86" y="300"/>
                </a:cubicBezTo>
                <a:cubicBezTo>
                  <a:pt x="78" y="300"/>
                  <a:pt x="72" y="294"/>
                  <a:pt x="72" y="286"/>
                </a:cubicBezTo>
                <a:cubicBezTo>
                  <a:pt x="72" y="29"/>
                  <a:pt x="72" y="29"/>
                  <a:pt x="72" y="29"/>
                </a:cubicBezTo>
                <a:cubicBezTo>
                  <a:pt x="72" y="21"/>
                  <a:pt x="78" y="15"/>
                  <a:pt x="86" y="15"/>
                </a:cubicBezTo>
                <a:cubicBezTo>
                  <a:pt x="386" y="15"/>
                  <a:pt x="386" y="15"/>
                  <a:pt x="386" y="15"/>
                </a:cubicBezTo>
                <a:cubicBezTo>
                  <a:pt x="393" y="15"/>
                  <a:pt x="400" y="21"/>
                  <a:pt x="400" y="29"/>
                </a:cubicBezTo>
                <a:cubicBezTo>
                  <a:pt x="400" y="32"/>
                  <a:pt x="399" y="35"/>
                  <a:pt x="397" y="37"/>
                </a:cubicBezTo>
                <a:lnTo>
                  <a:pt x="328" y="156"/>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447" name="Freeform 31"/>
          <p:cNvSpPr>
            <a:spLocks/>
          </p:cNvSpPr>
          <p:nvPr/>
        </p:nvSpPr>
        <p:spPr bwMode="auto">
          <a:xfrm>
            <a:off x="8762348" y="1811708"/>
            <a:ext cx="359105" cy="359103"/>
          </a:xfrm>
          <a:custGeom>
            <a:avLst/>
            <a:gdLst/>
            <a:ahLst/>
            <a:cxnLst/>
            <a:rect l="l" t="t" r="r" b="b"/>
            <a:pathLst>
              <a:path w="770956" h="770952">
                <a:moveTo>
                  <a:pt x="547946" y="242665"/>
                </a:moveTo>
                <a:cubicBezTo>
                  <a:pt x="540117" y="242665"/>
                  <a:pt x="533407" y="246016"/>
                  <a:pt x="528934" y="250483"/>
                </a:cubicBezTo>
                <a:cubicBezTo>
                  <a:pt x="528934" y="250483"/>
                  <a:pt x="528934" y="250483"/>
                  <a:pt x="352231" y="426949"/>
                </a:cubicBezTo>
                <a:cubicBezTo>
                  <a:pt x="352231" y="426949"/>
                  <a:pt x="352231" y="426949"/>
                  <a:pt x="259407" y="335365"/>
                </a:cubicBezTo>
                <a:cubicBezTo>
                  <a:pt x="254933" y="329781"/>
                  <a:pt x="247105" y="326430"/>
                  <a:pt x="239276" y="326430"/>
                </a:cubicBezTo>
                <a:cubicBezTo>
                  <a:pt x="231448" y="326430"/>
                  <a:pt x="224737" y="329781"/>
                  <a:pt x="220264" y="335365"/>
                </a:cubicBezTo>
                <a:cubicBezTo>
                  <a:pt x="220264" y="335365"/>
                  <a:pt x="220264" y="335365"/>
                  <a:pt x="177766" y="376690"/>
                </a:cubicBezTo>
                <a:cubicBezTo>
                  <a:pt x="172174" y="382274"/>
                  <a:pt x="169937" y="388975"/>
                  <a:pt x="169937" y="396793"/>
                </a:cubicBezTo>
                <a:cubicBezTo>
                  <a:pt x="169937" y="404611"/>
                  <a:pt x="172174" y="411313"/>
                  <a:pt x="177766" y="416897"/>
                </a:cubicBezTo>
                <a:lnTo>
                  <a:pt x="332101" y="571025"/>
                </a:lnTo>
                <a:cubicBezTo>
                  <a:pt x="336574" y="575493"/>
                  <a:pt x="344403" y="578843"/>
                  <a:pt x="352231" y="578843"/>
                </a:cubicBezTo>
                <a:cubicBezTo>
                  <a:pt x="360060" y="578843"/>
                  <a:pt x="366770" y="575493"/>
                  <a:pt x="372362" y="571025"/>
                </a:cubicBezTo>
                <a:cubicBezTo>
                  <a:pt x="372362" y="571025"/>
                  <a:pt x="372362" y="571025"/>
                  <a:pt x="610575" y="333132"/>
                </a:cubicBezTo>
                <a:cubicBezTo>
                  <a:pt x="615048" y="327547"/>
                  <a:pt x="618403" y="320846"/>
                  <a:pt x="618403" y="313028"/>
                </a:cubicBezTo>
                <a:cubicBezTo>
                  <a:pt x="618403" y="305210"/>
                  <a:pt x="615048" y="297392"/>
                  <a:pt x="610575" y="292924"/>
                </a:cubicBezTo>
                <a:cubicBezTo>
                  <a:pt x="610575" y="292924"/>
                  <a:pt x="610575" y="292924"/>
                  <a:pt x="568077" y="250483"/>
                </a:cubicBezTo>
                <a:cubicBezTo>
                  <a:pt x="563603" y="246016"/>
                  <a:pt x="555775" y="242665"/>
                  <a:pt x="547946" y="242665"/>
                </a:cubicBezTo>
                <a:close/>
                <a:moveTo>
                  <a:pt x="385478" y="0"/>
                </a:moveTo>
                <a:lnTo>
                  <a:pt x="420352" y="31412"/>
                </a:lnTo>
                <a:lnTo>
                  <a:pt x="460681" y="7405"/>
                </a:lnTo>
                <a:lnTo>
                  <a:pt x="488754" y="45017"/>
                </a:lnTo>
                <a:lnTo>
                  <a:pt x="532993" y="29342"/>
                </a:lnTo>
                <a:lnTo>
                  <a:pt x="553193" y="71707"/>
                </a:lnTo>
                <a:lnTo>
                  <a:pt x="599638" y="64964"/>
                </a:lnTo>
                <a:lnTo>
                  <a:pt x="611182" y="110455"/>
                </a:lnTo>
                <a:lnTo>
                  <a:pt x="658052" y="112903"/>
                </a:lnTo>
                <a:lnTo>
                  <a:pt x="660500" y="159773"/>
                </a:lnTo>
                <a:lnTo>
                  <a:pt x="705991" y="171317"/>
                </a:lnTo>
                <a:lnTo>
                  <a:pt x="699248" y="217762"/>
                </a:lnTo>
                <a:lnTo>
                  <a:pt x="741613" y="237962"/>
                </a:lnTo>
                <a:lnTo>
                  <a:pt x="725939" y="282200"/>
                </a:lnTo>
                <a:lnTo>
                  <a:pt x="763551" y="310273"/>
                </a:lnTo>
                <a:lnTo>
                  <a:pt x="739544" y="350603"/>
                </a:lnTo>
                <a:lnTo>
                  <a:pt x="770956" y="385476"/>
                </a:lnTo>
                <a:lnTo>
                  <a:pt x="739544" y="420349"/>
                </a:lnTo>
                <a:lnTo>
                  <a:pt x="763551" y="460679"/>
                </a:lnTo>
                <a:lnTo>
                  <a:pt x="725939" y="488752"/>
                </a:lnTo>
                <a:lnTo>
                  <a:pt x="741613" y="532990"/>
                </a:lnTo>
                <a:lnTo>
                  <a:pt x="699248" y="553190"/>
                </a:lnTo>
                <a:lnTo>
                  <a:pt x="705991" y="599635"/>
                </a:lnTo>
                <a:lnTo>
                  <a:pt x="660500" y="611179"/>
                </a:lnTo>
                <a:lnTo>
                  <a:pt x="658052" y="658049"/>
                </a:lnTo>
                <a:lnTo>
                  <a:pt x="611182" y="660497"/>
                </a:lnTo>
                <a:lnTo>
                  <a:pt x="599638" y="705988"/>
                </a:lnTo>
                <a:lnTo>
                  <a:pt x="553193" y="699245"/>
                </a:lnTo>
                <a:lnTo>
                  <a:pt x="532993" y="741610"/>
                </a:lnTo>
                <a:lnTo>
                  <a:pt x="488754" y="725935"/>
                </a:lnTo>
                <a:lnTo>
                  <a:pt x="460681" y="763547"/>
                </a:lnTo>
                <a:lnTo>
                  <a:pt x="420352" y="739540"/>
                </a:lnTo>
                <a:lnTo>
                  <a:pt x="385478" y="770952"/>
                </a:lnTo>
                <a:lnTo>
                  <a:pt x="350604" y="739540"/>
                </a:lnTo>
                <a:lnTo>
                  <a:pt x="310275" y="763547"/>
                </a:lnTo>
                <a:lnTo>
                  <a:pt x="282202" y="725935"/>
                </a:lnTo>
                <a:lnTo>
                  <a:pt x="237963" y="741610"/>
                </a:lnTo>
                <a:lnTo>
                  <a:pt x="217763" y="699245"/>
                </a:lnTo>
                <a:lnTo>
                  <a:pt x="171318" y="705988"/>
                </a:lnTo>
                <a:lnTo>
                  <a:pt x="159774" y="660497"/>
                </a:lnTo>
                <a:lnTo>
                  <a:pt x="112904" y="658049"/>
                </a:lnTo>
                <a:lnTo>
                  <a:pt x="110456" y="611179"/>
                </a:lnTo>
                <a:lnTo>
                  <a:pt x="64965" y="599635"/>
                </a:lnTo>
                <a:lnTo>
                  <a:pt x="71708" y="553190"/>
                </a:lnTo>
                <a:lnTo>
                  <a:pt x="29343" y="532990"/>
                </a:lnTo>
                <a:lnTo>
                  <a:pt x="45017" y="488752"/>
                </a:lnTo>
                <a:lnTo>
                  <a:pt x="7405" y="460679"/>
                </a:lnTo>
                <a:lnTo>
                  <a:pt x="31412" y="420349"/>
                </a:lnTo>
                <a:lnTo>
                  <a:pt x="0" y="385476"/>
                </a:lnTo>
                <a:lnTo>
                  <a:pt x="31412" y="350603"/>
                </a:lnTo>
                <a:lnTo>
                  <a:pt x="7405" y="310273"/>
                </a:lnTo>
                <a:lnTo>
                  <a:pt x="45017" y="282200"/>
                </a:lnTo>
                <a:lnTo>
                  <a:pt x="29343" y="237962"/>
                </a:lnTo>
                <a:lnTo>
                  <a:pt x="71708" y="217762"/>
                </a:lnTo>
                <a:lnTo>
                  <a:pt x="64965" y="171317"/>
                </a:lnTo>
                <a:lnTo>
                  <a:pt x="110456" y="159773"/>
                </a:lnTo>
                <a:lnTo>
                  <a:pt x="112904" y="112903"/>
                </a:lnTo>
                <a:lnTo>
                  <a:pt x="159774" y="110455"/>
                </a:lnTo>
                <a:lnTo>
                  <a:pt x="171318" y="64964"/>
                </a:lnTo>
                <a:lnTo>
                  <a:pt x="217763" y="71707"/>
                </a:lnTo>
                <a:lnTo>
                  <a:pt x="237963" y="29342"/>
                </a:lnTo>
                <a:lnTo>
                  <a:pt x="282202" y="45017"/>
                </a:lnTo>
                <a:lnTo>
                  <a:pt x="310275" y="7405"/>
                </a:lnTo>
                <a:lnTo>
                  <a:pt x="350604" y="31412"/>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448" name="Freeform 25"/>
          <p:cNvSpPr>
            <a:spLocks noEditPoints="1"/>
          </p:cNvSpPr>
          <p:nvPr/>
        </p:nvSpPr>
        <p:spPr bwMode="auto">
          <a:xfrm>
            <a:off x="8768076" y="2350539"/>
            <a:ext cx="347650" cy="347648"/>
          </a:xfrm>
          <a:custGeom>
            <a:avLst/>
            <a:gdLst>
              <a:gd name="T0" fmla="*/ 201 w 238"/>
              <a:gd name="T1" fmla="*/ 0 h 238"/>
              <a:gd name="T2" fmla="*/ 36 w 238"/>
              <a:gd name="T3" fmla="*/ 0 h 238"/>
              <a:gd name="T4" fmla="*/ 0 w 238"/>
              <a:gd name="T5" fmla="*/ 37 h 238"/>
              <a:gd name="T6" fmla="*/ 0 w 238"/>
              <a:gd name="T7" fmla="*/ 183 h 238"/>
              <a:gd name="T8" fmla="*/ 32 w 238"/>
              <a:gd name="T9" fmla="*/ 219 h 238"/>
              <a:gd name="T10" fmla="*/ 32 w 238"/>
              <a:gd name="T11" fmla="*/ 229 h 238"/>
              <a:gd name="T12" fmla="*/ 41 w 238"/>
              <a:gd name="T13" fmla="*/ 238 h 238"/>
              <a:gd name="T14" fmla="*/ 68 w 238"/>
              <a:gd name="T15" fmla="*/ 238 h 238"/>
              <a:gd name="T16" fmla="*/ 78 w 238"/>
              <a:gd name="T17" fmla="*/ 229 h 238"/>
              <a:gd name="T18" fmla="*/ 78 w 238"/>
              <a:gd name="T19" fmla="*/ 220 h 238"/>
              <a:gd name="T20" fmla="*/ 160 w 238"/>
              <a:gd name="T21" fmla="*/ 220 h 238"/>
              <a:gd name="T22" fmla="*/ 160 w 238"/>
              <a:gd name="T23" fmla="*/ 229 h 238"/>
              <a:gd name="T24" fmla="*/ 169 w 238"/>
              <a:gd name="T25" fmla="*/ 238 h 238"/>
              <a:gd name="T26" fmla="*/ 197 w 238"/>
              <a:gd name="T27" fmla="*/ 238 h 238"/>
              <a:gd name="T28" fmla="*/ 206 w 238"/>
              <a:gd name="T29" fmla="*/ 229 h 238"/>
              <a:gd name="T30" fmla="*/ 206 w 238"/>
              <a:gd name="T31" fmla="*/ 219 h 238"/>
              <a:gd name="T32" fmla="*/ 238 w 238"/>
              <a:gd name="T33" fmla="*/ 183 h 238"/>
              <a:gd name="T34" fmla="*/ 238 w 238"/>
              <a:gd name="T35" fmla="*/ 37 h 238"/>
              <a:gd name="T36" fmla="*/ 201 w 238"/>
              <a:gd name="T37" fmla="*/ 0 h 238"/>
              <a:gd name="T38" fmla="*/ 184 w 238"/>
              <a:gd name="T39" fmla="*/ 168 h 238"/>
              <a:gd name="T40" fmla="*/ 137 w 238"/>
              <a:gd name="T41" fmla="*/ 141 h 238"/>
              <a:gd name="T42" fmla="*/ 119 w 238"/>
              <a:gd name="T43" fmla="*/ 147 h 238"/>
              <a:gd name="T44" fmla="*/ 101 w 238"/>
              <a:gd name="T45" fmla="*/ 141 h 238"/>
              <a:gd name="T46" fmla="*/ 53 w 238"/>
              <a:gd name="T47" fmla="*/ 168 h 238"/>
              <a:gd name="T48" fmla="*/ 44 w 238"/>
              <a:gd name="T49" fmla="*/ 152 h 238"/>
              <a:gd name="T50" fmla="*/ 92 w 238"/>
              <a:gd name="T51" fmla="*/ 125 h 238"/>
              <a:gd name="T52" fmla="*/ 91 w 238"/>
              <a:gd name="T53" fmla="*/ 120 h 238"/>
              <a:gd name="T54" fmla="*/ 110 w 238"/>
              <a:gd name="T55" fmla="*/ 94 h 238"/>
              <a:gd name="T56" fmla="*/ 110 w 238"/>
              <a:gd name="T57" fmla="*/ 39 h 238"/>
              <a:gd name="T58" fmla="*/ 128 w 238"/>
              <a:gd name="T59" fmla="*/ 39 h 238"/>
              <a:gd name="T60" fmla="*/ 128 w 238"/>
              <a:gd name="T61" fmla="*/ 94 h 238"/>
              <a:gd name="T62" fmla="*/ 146 w 238"/>
              <a:gd name="T63" fmla="*/ 120 h 238"/>
              <a:gd name="T64" fmla="*/ 146 w 238"/>
              <a:gd name="T65" fmla="*/ 125 h 238"/>
              <a:gd name="T66" fmla="*/ 193 w 238"/>
              <a:gd name="T67" fmla="*/ 152 h 238"/>
              <a:gd name="T68" fmla="*/ 184 w 238"/>
              <a:gd name="T69" fmla="*/ 16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8" h="238">
                <a:moveTo>
                  <a:pt x="201" y="0"/>
                </a:moveTo>
                <a:cubicBezTo>
                  <a:pt x="36" y="0"/>
                  <a:pt x="36" y="0"/>
                  <a:pt x="36" y="0"/>
                </a:cubicBezTo>
                <a:cubicBezTo>
                  <a:pt x="16" y="0"/>
                  <a:pt x="0" y="16"/>
                  <a:pt x="0" y="37"/>
                </a:cubicBezTo>
                <a:cubicBezTo>
                  <a:pt x="0" y="183"/>
                  <a:pt x="0" y="183"/>
                  <a:pt x="0" y="183"/>
                </a:cubicBezTo>
                <a:cubicBezTo>
                  <a:pt x="0" y="202"/>
                  <a:pt x="14" y="217"/>
                  <a:pt x="32" y="219"/>
                </a:cubicBezTo>
                <a:cubicBezTo>
                  <a:pt x="32" y="229"/>
                  <a:pt x="32" y="229"/>
                  <a:pt x="32" y="229"/>
                </a:cubicBezTo>
                <a:cubicBezTo>
                  <a:pt x="32" y="234"/>
                  <a:pt x="36" y="238"/>
                  <a:pt x="41" y="238"/>
                </a:cubicBezTo>
                <a:cubicBezTo>
                  <a:pt x="68" y="238"/>
                  <a:pt x="68" y="238"/>
                  <a:pt x="68" y="238"/>
                </a:cubicBezTo>
                <a:cubicBezTo>
                  <a:pt x="73" y="238"/>
                  <a:pt x="78" y="234"/>
                  <a:pt x="78" y="229"/>
                </a:cubicBezTo>
                <a:cubicBezTo>
                  <a:pt x="78" y="220"/>
                  <a:pt x="78" y="220"/>
                  <a:pt x="78" y="220"/>
                </a:cubicBezTo>
                <a:cubicBezTo>
                  <a:pt x="160" y="220"/>
                  <a:pt x="160" y="220"/>
                  <a:pt x="160" y="220"/>
                </a:cubicBezTo>
                <a:cubicBezTo>
                  <a:pt x="160" y="229"/>
                  <a:pt x="160" y="229"/>
                  <a:pt x="160" y="229"/>
                </a:cubicBezTo>
                <a:cubicBezTo>
                  <a:pt x="160" y="234"/>
                  <a:pt x="164" y="238"/>
                  <a:pt x="169" y="238"/>
                </a:cubicBezTo>
                <a:cubicBezTo>
                  <a:pt x="197" y="238"/>
                  <a:pt x="197" y="238"/>
                  <a:pt x="197" y="238"/>
                </a:cubicBezTo>
                <a:cubicBezTo>
                  <a:pt x="202" y="238"/>
                  <a:pt x="206" y="234"/>
                  <a:pt x="206" y="229"/>
                </a:cubicBezTo>
                <a:cubicBezTo>
                  <a:pt x="206" y="219"/>
                  <a:pt x="206" y="219"/>
                  <a:pt x="206" y="219"/>
                </a:cubicBezTo>
                <a:cubicBezTo>
                  <a:pt x="224" y="217"/>
                  <a:pt x="238" y="202"/>
                  <a:pt x="238" y="183"/>
                </a:cubicBezTo>
                <a:cubicBezTo>
                  <a:pt x="238" y="37"/>
                  <a:pt x="238" y="37"/>
                  <a:pt x="238" y="37"/>
                </a:cubicBezTo>
                <a:cubicBezTo>
                  <a:pt x="238" y="16"/>
                  <a:pt x="221" y="0"/>
                  <a:pt x="201" y="0"/>
                </a:cubicBezTo>
                <a:close/>
                <a:moveTo>
                  <a:pt x="184" y="168"/>
                </a:moveTo>
                <a:cubicBezTo>
                  <a:pt x="137" y="141"/>
                  <a:pt x="137" y="141"/>
                  <a:pt x="137" y="141"/>
                </a:cubicBezTo>
                <a:cubicBezTo>
                  <a:pt x="132" y="145"/>
                  <a:pt x="126" y="147"/>
                  <a:pt x="119" y="147"/>
                </a:cubicBezTo>
                <a:cubicBezTo>
                  <a:pt x="112" y="147"/>
                  <a:pt x="106" y="145"/>
                  <a:pt x="101" y="141"/>
                </a:cubicBezTo>
                <a:cubicBezTo>
                  <a:pt x="53" y="168"/>
                  <a:pt x="53" y="168"/>
                  <a:pt x="53" y="168"/>
                </a:cubicBezTo>
                <a:cubicBezTo>
                  <a:pt x="44" y="152"/>
                  <a:pt x="44" y="152"/>
                  <a:pt x="44" y="152"/>
                </a:cubicBezTo>
                <a:cubicBezTo>
                  <a:pt x="92" y="125"/>
                  <a:pt x="92" y="125"/>
                  <a:pt x="92" y="125"/>
                </a:cubicBezTo>
                <a:cubicBezTo>
                  <a:pt x="91" y="123"/>
                  <a:pt x="91" y="122"/>
                  <a:pt x="91" y="120"/>
                </a:cubicBezTo>
                <a:cubicBezTo>
                  <a:pt x="91" y="108"/>
                  <a:pt x="99" y="98"/>
                  <a:pt x="110" y="94"/>
                </a:cubicBezTo>
                <a:cubicBezTo>
                  <a:pt x="110" y="39"/>
                  <a:pt x="110" y="39"/>
                  <a:pt x="110" y="39"/>
                </a:cubicBezTo>
                <a:cubicBezTo>
                  <a:pt x="128" y="39"/>
                  <a:pt x="128" y="39"/>
                  <a:pt x="128" y="39"/>
                </a:cubicBezTo>
                <a:cubicBezTo>
                  <a:pt x="128" y="94"/>
                  <a:pt x="128" y="94"/>
                  <a:pt x="128" y="94"/>
                </a:cubicBezTo>
                <a:cubicBezTo>
                  <a:pt x="139" y="98"/>
                  <a:pt x="146" y="108"/>
                  <a:pt x="146" y="120"/>
                </a:cubicBezTo>
                <a:cubicBezTo>
                  <a:pt x="146" y="122"/>
                  <a:pt x="146" y="123"/>
                  <a:pt x="146" y="125"/>
                </a:cubicBezTo>
                <a:cubicBezTo>
                  <a:pt x="193" y="152"/>
                  <a:pt x="193" y="152"/>
                  <a:pt x="193" y="152"/>
                </a:cubicBezTo>
                <a:lnTo>
                  <a:pt x="184" y="168"/>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454" name="Freeform 16"/>
          <p:cNvSpPr>
            <a:spLocks noEditPoints="1"/>
          </p:cNvSpPr>
          <p:nvPr/>
        </p:nvSpPr>
        <p:spPr bwMode="auto">
          <a:xfrm>
            <a:off x="8745020" y="3395975"/>
            <a:ext cx="393763" cy="393763"/>
          </a:xfrm>
          <a:custGeom>
            <a:avLst/>
            <a:gdLst>
              <a:gd name="T0" fmla="*/ 119 w 238"/>
              <a:gd name="T1" fmla="*/ 0 h 238"/>
              <a:gd name="T2" fmla="*/ 0 w 238"/>
              <a:gd name="T3" fmla="*/ 119 h 238"/>
              <a:gd name="T4" fmla="*/ 119 w 238"/>
              <a:gd name="T5" fmla="*/ 238 h 238"/>
              <a:gd name="T6" fmla="*/ 238 w 238"/>
              <a:gd name="T7" fmla="*/ 119 h 238"/>
              <a:gd name="T8" fmla="*/ 119 w 238"/>
              <a:gd name="T9" fmla="*/ 0 h 238"/>
              <a:gd name="T10" fmla="*/ 119 w 238"/>
              <a:gd name="T11" fmla="*/ 220 h 238"/>
              <a:gd name="T12" fmla="*/ 19 w 238"/>
              <a:gd name="T13" fmla="*/ 119 h 238"/>
              <a:gd name="T14" fmla="*/ 119 w 238"/>
              <a:gd name="T15" fmla="*/ 18 h 238"/>
              <a:gd name="T16" fmla="*/ 220 w 238"/>
              <a:gd name="T17" fmla="*/ 119 h 238"/>
              <a:gd name="T18" fmla="*/ 119 w 238"/>
              <a:gd name="T19" fmla="*/ 220 h 238"/>
              <a:gd name="T20" fmla="*/ 119 w 238"/>
              <a:gd name="T21" fmla="*/ 37 h 238"/>
              <a:gd name="T22" fmla="*/ 37 w 238"/>
              <a:gd name="T23" fmla="*/ 119 h 238"/>
              <a:gd name="T24" fmla="*/ 119 w 238"/>
              <a:gd name="T25" fmla="*/ 201 h 238"/>
              <a:gd name="T26" fmla="*/ 202 w 238"/>
              <a:gd name="T27" fmla="*/ 119 h 238"/>
              <a:gd name="T28" fmla="*/ 119 w 238"/>
              <a:gd name="T29" fmla="*/ 37 h 238"/>
              <a:gd name="T30" fmla="*/ 63 w 238"/>
              <a:gd name="T31" fmla="*/ 137 h 238"/>
              <a:gd name="T32" fmla="*/ 60 w 238"/>
              <a:gd name="T33" fmla="*/ 134 h 238"/>
              <a:gd name="T34" fmla="*/ 60 w 238"/>
              <a:gd name="T35" fmla="*/ 104 h 238"/>
              <a:gd name="T36" fmla="*/ 63 w 238"/>
              <a:gd name="T37" fmla="*/ 101 h 238"/>
              <a:gd name="T38" fmla="*/ 176 w 238"/>
              <a:gd name="T39" fmla="*/ 101 h 238"/>
              <a:gd name="T40" fmla="*/ 179 w 238"/>
              <a:gd name="T41" fmla="*/ 104 h 238"/>
              <a:gd name="T42" fmla="*/ 179 w 238"/>
              <a:gd name="T43" fmla="*/ 134 h 238"/>
              <a:gd name="T44" fmla="*/ 176 w 238"/>
              <a:gd name="T45" fmla="*/ 137 h 238"/>
              <a:gd name="T46" fmla="*/ 63 w 238"/>
              <a:gd name="T47" fmla="*/ 137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8" h="238">
                <a:moveTo>
                  <a:pt x="119" y="0"/>
                </a:moveTo>
                <a:cubicBezTo>
                  <a:pt x="54" y="0"/>
                  <a:pt x="0" y="53"/>
                  <a:pt x="0" y="119"/>
                </a:cubicBezTo>
                <a:cubicBezTo>
                  <a:pt x="0" y="185"/>
                  <a:pt x="54" y="238"/>
                  <a:pt x="119" y="238"/>
                </a:cubicBezTo>
                <a:cubicBezTo>
                  <a:pt x="185" y="238"/>
                  <a:pt x="238" y="185"/>
                  <a:pt x="238" y="119"/>
                </a:cubicBezTo>
                <a:cubicBezTo>
                  <a:pt x="238" y="53"/>
                  <a:pt x="185" y="0"/>
                  <a:pt x="119" y="0"/>
                </a:cubicBezTo>
                <a:close/>
                <a:moveTo>
                  <a:pt x="119" y="220"/>
                </a:moveTo>
                <a:cubicBezTo>
                  <a:pt x="64" y="220"/>
                  <a:pt x="19" y="175"/>
                  <a:pt x="19" y="119"/>
                </a:cubicBezTo>
                <a:cubicBezTo>
                  <a:pt x="19" y="63"/>
                  <a:pt x="64" y="18"/>
                  <a:pt x="119" y="18"/>
                </a:cubicBezTo>
                <a:cubicBezTo>
                  <a:pt x="175" y="18"/>
                  <a:pt x="220" y="63"/>
                  <a:pt x="220" y="119"/>
                </a:cubicBezTo>
                <a:cubicBezTo>
                  <a:pt x="220" y="175"/>
                  <a:pt x="175" y="220"/>
                  <a:pt x="119" y="220"/>
                </a:cubicBezTo>
                <a:close/>
                <a:moveTo>
                  <a:pt x="119" y="37"/>
                </a:moveTo>
                <a:cubicBezTo>
                  <a:pt x="74" y="37"/>
                  <a:pt x="37" y="74"/>
                  <a:pt x="37" y="119"/>
                </a:cubicBezTo>
                <a:cubicBezTo>
                  <a:pt x="37" y="164"/>
                  <a:pt x="74" y="201"/>
                  <a:pt x="119" y="201"/>
                </a:cubicBezTo>
                <a:cubicBezTo>
                  <a:pt x="165" y="201"/>
                  <a:pt x="202" y="164"/>
                  <a:pt x="202" y="119"/>
                </a:cubicBezTo>
                <a:cubicBezTo>
                  <a:pt x="202" y="74"/>
                  <a:pt x="165" y="37"/>
                  <a:pt x="119" y="37"/>
                </a:cubicBezTo>
                <a:close/>
                <a:moveTo>
                  <a:pt x="63" y="137"/>
                </a:moveTo>
                <a:cubicBezTo>
                  <a:pt x="61" y="137"/>
                  <a:pt x="60" y="136"/>
                  <a:pt x="60" y="134"/>
                </a:cubicBezTo>
                <a:cubicBezTo>
                  <a:pt x="60" y="104"/>
                  <a:pt x="60" y="104"/>
                  <a:pt x="60" y="104"/>
                </a:cubicBezTo>
                <a:cubicBezTo>
                  <a:pt x="60" y="102"/>
                  <a:pt x="61" y="101"/>
                  <a:pt x="63" y="101"/>
                </a:cubicBezTo>
                <a:cubicBezTo>
                  <a:pt x="176" y="101"/>
                  <a:pt x="176" y="101"/>
                  <a:pt x="176" y="101"/>
                </a:cubicBezTo>
                <a:cubicBezTo>
                  <a:pt x="177" y="101"/>
                  <a:pt x="179" y="102"/>
                  <a:pt x="179" y="104"/>
                </a:cubicBezTo>
                <a:cubicBezTo>
                  <a:pt x="179" y="134"/>
                  <a:pt x="179" y="134"/>
                  <a:pt x="179" y="134"/>
                </a:cubicBezTo>
                <a:cubicBezTo>
                  <a:pt x="179" y="136"/>
                  <a:pt x="177" y="137"/>
                  <a:pt x="176" y="137"/>
                </a:cubicBezTo>
                <a:lnTo>
                  <a:pt x="63" y="137"/>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467" name="Freeform 39"/>
          <p:cNvSpPr>
            <a:spLocks noEditPoints="1"/>
          </p:cNvSpPr>
          <p:nvPr/>
        </p:nvSpPr>
        <p:spPr bwMode="auto">
          <a:xfrm>
            <a:off x="8727235" y="2857437"/>
            <a:ext cx="429334" cy="362937"/>
          </a:xfrm>
          <a:custGeom>
            <a:avLst/>
            <a:gdLst>
              <a:gd name="T0" fmla="*/ 247 w 444"/>
              <a:gd name="T1" fmla="*/ 15 h 375"/>
              <a:gd name="T2" fmla="*/ 439 w 444"/>
              <a:gd name="T3" fmla="*/ 331 h 375"/>
              <a:gd name="T4" fmla="*/ 444 w 444"/>
              <a:gd name="T5" fmla="*/ 347 h 375"/>
              <a:gd name="T6" fmla="*/ 416 w 444"/>
              <a:gd name="T7" fmla="*/ 375 h 375"/>
              <a:gd name="T8" fmla="*/ 416 w 444"/>
              <a:gd name="T9" fmla="*/ 375 h 375"/>
              <a:gd name="T10" fmla="*/ 28 w 444"/>
              <a:gd name="T11" fmla="*/ 375 h 375"/>
              <a:gd name="T12" fmla="*/ 28 w 444"/>
              <a:gd name="T13" fmla="*/ 375 h 375"/>
              <a:gd name="T14" fmla="*/ 0 w 444"/>
              <a:gd name="T15" fmla="*/ 347 h 375"/>
              <a:gd name="T16" fmla="*/ 5 w 444"/>
              <a:gd name="T17" fmla="*/ 331 h 375"/>
              <a:gd name="T18" fmla="*/ 197 w 444"/>
              <a:gd name="T19" fmla="*/ 15 h 375"/>
              <a:gd name="T20" fmla="*/ 222 w 444"/>
              <a:gd name="T21" fmla="*/ 0 h 375"/>
              <a:gd name="T22" fmla="*/ 247 w 444"/>
              <a:gd name="T23" fmla="*/ 15 h 375"/>
              <a:gd name="T24" fmla="*/ 222 w 444"/>
              <a:gd name="T25" fmla="*/ 97 h 375"/>
              <a:gd name="T26" fmla="*/ 194 w 444"/>
              <a:gd name="T27" fmla="*/ 125 h 375"/>
              <a:gd name="T28" fmla="*/ 194 w 444"/>
              <a:gd name="T29" fmla="*/ 222 h 375"/>
              <a:gd name="T30" fmla="*/ 222 w 444"/>
              <a:gd name="T31" fmla="*/ 250 h 375"/>
              <a:gd name="T32" fmla="*/ 250 w 444"/>
              <a:gd name="T33" fmla="*/ 222 h 375"/>
              <a:gd name="T34" fmla="*/ 250 w 444"/>
              <a:gd name="T35" fmla="*/ 125 h 375"/>
              <a:gd name="T36" fmla="*/ 222 w 444"/>
              <a:gd name="T37" fmla="*/ 97 h 375"/>
              <a:gd name="T38" fmla="*/ 222 w 444"/>
              <a:gd name="T39" fmla="*/ 277 h 375"/>
              <a:gd name="T40" fmla="*/ 194 w 444"/>
              <a:gd name="T41" fmla="*/ 305 h 375"/>
              <a:gd name="T42" fmla="*/ 222 w 444"/>
              <a:gd name="T43" fmla="*/ 333 h 375"/>
              <a:gd name="T44" fmla="*/ 250 w 444"/>
              <a:gd name="T45" fmla="*/ 305 h 375"/>
              <a:gd name="T46" fmla="*/ 222 w 444"/>
              <a:gd name="T47" fmla="*/ 277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4" h="375">
                <a:moveTo>
                  <a:pt x="247" y="15"/>
                </a:moveTo>
                <a:cubicBezTo>
                  <a:pt x="439" y="331"/>
                  <a:pt x="439" y="331"/>
                  <a:pt x="439" y="331"/>
                </a:cubicBezTo>
                <a:cubicBezTo>
                  <a:pt x="442" y="335"/>
                  <a:pt x="444" y="341"/>
                  <a:pt x="444" y="347"/>
                </a:cubicBezTo>
                <a:cubicBezTo>
                  <a:pt x="444" y="362"/>
                  <a:pt x="432" y="375"/>
                  <a:pt x="416" y="375"/>
                </a:cubicBezTo>
                <a:cubicBezTo>
                  <a:pt x="416" y="375"/>
                  <a:pt x="416" y="375"/>
                  <a:pt x="416" y="375"/>
                </a:cubicBezTo>
                <a:cubicBezTo>
                  <a:pt x="28" y="375"/>
                  <a:pt x="28" y="375"/>
                  <a:pt x="28" y="375"/>
                </a:cubicBezTo>
                <a:cubicBezTo>
                  <a:pt x="28" y="375"/>
                  <a:pt x="28" y="375"/>
                  <a:pt x="28" y="375"/>
                </a:cubicBezTo>
                <a:cubicBezTo>
                  <a:pt x="12" y="375"/>
                  <a:pt x="0" y="362"/>
                  <a:pt x="0" y="347"/>
                </a:cubicBezTo>
                <a:cubicBezTo>
                  <a:pt x="0" y="341"/>
                  <a:pt x="2" y="335"/>
                  <a:pt x="5" y="331"/>
                </a:cubicBezTo>
                <a:cubicBezTo>
                  <a:pt x="197" y="15"/>
                  <a:pt x="197" y="15"/>
                  <a:pt x="197" y="15"/>
                </a:cubicBezTo>
                <a:cubicBezTo>
                  <a:pt x="202" y="6"/>
                  <a:pt x="211" y="0"/>
                  <a:pt x="222" y="0"/>
                </a:cubicBezTo>
                <a:cubicBezTo>
                  <a:pt x="233" y="0"/>
                  <a:pt x="242" y="6"/>
                  <a:pt x="247" y="15"/>
                </a:cubicBezTo>
                <a:close/>
                <a:moveTo>
                  <a:pt x="222" y="97"/>
                </a:moveTo>
                <a:cubicBezTo>
                  <a:pt x="207" y="97"/>
                  <a:pt x="194" y="109"/>
                  <a:pt x="194" y="125"/>
                </a:cubicBezTo>
                <a:cubicBezTo>
                  <a:pt x="194" y="222"/>
                  <a:pt x="194" y="222"/>
                  <a:pt x="194" y="222"/>
                </a:cubicBezTo>
                <a:cubicBezTo>
                  <a:pt x="194" y="237"/>
                  <a:pt x="207" y="250"/>
                  <a:pt x="222" y="250"/>
                </a:cubicBezTo>
                <a:cubicBezTo>
                  <a:pt x="237" y="250"/>
                  <a:pt x="250" y="237"/>
                  <a:pt x="250" y="222"/>
                </a:cubicBezTo>
                <a:cubicBezTo>
                  <a:pt x="250" y="125"/>
                  <a:pt x="250" y="125"/>
                  <a:pt x="250" y="125"/>
                </a:cubicBezTo>
                <a:cubicBezTo>
                  <a:pt x="250" y="110"/>
                  <a:pt x="237" y="97"/>
                  <a:pt x="222" y="97"/>
                </a:cubicBezTo>
                <a:close/>
                <a:moveTo>
                  <a:pt x="222" y="277"/>
                </a:moveTo>
                <a:cubicBezTo>
                  <a:pt x="207" y="277"/>
                  <a:pt x="194" y="290"/>
                  <a:pt x="194" y="305"/>
                </a:cubicBezTo>
                <a:cubicBezTo>
                  <a:pt x="194" y="321"/>
                  <a:pt x="207" y="333"/>
                  <a:pt x="222" y="333"/>
                </a:cubicBezTo>
                <a:cubicBezTo>
                  <a:pt x="237" y="333"/>
                  <a:pt x="250" y="321"/>
                  <a:pt x="250" y="305"/>
                </a:cubicBezTo>
                <a:cubicBezTo>
                  <a:pt x="250" y="290"/>
                  <a:pt x="237" y="277"/>
                  <a:pt x="222" y="277"/>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22" name="Freeform 19"/>
          <p:cNvSpPr>
            <a:spLocks noEditPoints="1"/>
          </p:cNvSpPr>
          <p:nvPr/>
        </p:nvSpPr>
        <p:spPr bwMode="auto">
          <a:xfrm>
            <a:off x="8794129" y="5586057"/>
            <a:ext cx="295546" cy="222092"/>
          </a:xfrm>
          <a:custGeom>
            <a:avLst/>
            <a:gdLst>
              <a:gd name="T0" fmla="*/ 39 w 422"/>
              <a:gd name="T1" fmla="*/ 0 h 317"/>
              <a:gd name="T2" fmla="*/ 382 w 422"/>
              <a:gd name="T3" fmla="*/ 0 h 317"/>
              <a:gd name="T4" fmla="*/ 422 w 422"/>
              <a:gd name="T5" fmla="*/ 40 h 317"/>
              <a:gd name="T6" fmla="*/ 422 w 422"/>
              <a:gd name="T7" fmla="*/ 66 h 317"/>
              <a:gd name="T8" fmla="*/ 422 w 422"/>
              <a:gd name="T9" fmla="*/ 132 h 317"/>
              <a:gd name="T10" fmla="*/ 422 w 422"/>
              <a:gd name="T11" fmla="*/ 277 h 317"/>
              <a:gd name="T12" fmla="*/ 382 w 422"/>
              <a:gd name="T13" fmla="*/ 317 h 317"/>
              <a:gd name="T14" fmla="*/ 39 w 422"/>
              <a:gd name="T15" fmla="*/ 317 h 317"/>
              <a:gd name="T16" fmla="*/ 0 w 422"/>
              <a:gd name="T17" fmla="*/ 277 h 317"/>
              <a:gd name="T18" fmla="*/ 0 w 422"/>
              <a:gd name="T19" fmla="*/ 132 h 317"/>
              <a:gd name="T20" fmla="*/ 0 w 422"/>
              <a:gd name="T21" fmla="*/ 66 h 317"/>
              <a:gd name="T22" fmla="*/ 0 w 422"/>
              <a:gd name="T23" fmla="*/ 40 h 317"/>
              <a:gd name="T24" fmla="*/ 39 w 422"/>
              <a:gd name="T25" fmla="*/ 0 h 317"/>
              <a:gd name="T26" fmla="*/ 382 w 422"/>
              <a:gd name="T27" fmla="*/ 66 h 317"/>
              <a:gd name="T28" fmla="*/ 39 w 422"/>
              <a:gd name="T29" fmla="*/ 66 h 317"/>
              <a:gd name="T30" fmla="*/ 39 w 422"/>
              <a:gd name="T31" fmla="*/ 132 h 317"/>
              <a:gd name="T32" fmla="*/ 382 w 422"/>
              <a:gd name="T33" fmla="*/ 132 h 317"/>
              <a:gd name="T34" fmla="*/ 382 w 422"/>
              <a:gd name="T35" fmla="*/ 66 h 317"/>
              <a:gd name="T36" fmla="*/ 53 w 422"/>
              <a:gd name="T37" fmla="*/ 224 h 317"/>
              <a:gd name="T38" fmla="*/ 39 w 422"/>
              <a:gd name="T39" fmla="*/ 238 h 317"/>
              <a:gd name="T40" fmla="*/ 53 w 422"/>
              <a:gd name="T41" fmla="*/ 251 h 317"/>
              <a:gd name="T42" fmla="*/ 211 w 422"/>
              <a:gd name="T43" fmla="*/ 251 h 317"/>
              <a:gd name="T44" fmla="*/ 224 w 422"/>
              <a:gd name="T45" fmla="*/ 238 h 317"/>
              <a:gd name="T46" fmla="*/ 211 w 422"/>
              <a:gd name="T47" fmla="*/ 224 h 317"/>
              <a:gd name="T48" fmla="*/ 53 w 422"/>
              <a:gd name="T49" fmla="*/ 224 h 317"/>
              <a:gd name="T50" fmla="*/ 277 w 422"/>
              <a:gd name="T51" fmla="*/ 224 h 317"/>
              <a:gd name="T52" fmla="*/ 264 w 422"/>
              <a:gd name="T53" fmla="*/ 238 h 317"/>
              <a:gd name="T54" fmla="*/ 277 w 422"/>
              <a:gd name="T55" fmla="*/ 251 h 317"/>
              <a:gd name="T56" fmla="*/ 369 w 422"/>
              <a:gd name="T57" fmla="*/ 251 h 317"/>
              <a:gd name="T58" fmla="*/ 382 w 422"/>
              <a:gd name="T59" fmla="*/ 238 h 317"/>
              <a:gd name="T60" fmla="*/ 369 w 422"/>
              <a:gd name="T61" fmla="*/ 224 h 317"/>
              <a:gd name="T62" fmla="*/ 277 w 422"/>
              <a:gd name="T63" fmla="*/ 224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2" h="317">
                <a:moveTo>
                  <a:pt x="39" y="0"/>
                </a:moveTo>
                <a:cubicBezTo>
                  <a:pt x="382" y="0"/>
                  <a:pt x="382" y="0"/>
                  <a:pt x="382" y="0"/>
                </a:cubicBezTo>
                <a:cubicBezTo>
                  <a:pt x="404" y="0"/>
                  <a:pt x="422" y="18"/>
                  <a:pt x="422" y="40"/>
                </a:cubicBezTo>
                <a:cubicBezTo>
                  <a:pt x="422" y="66"/>
                  <a:pt x="422" y="66"/>
                  <a:pt x="422" y="66"/>
                </a:cubicBezTo>
                <a:cubicBezTo>
                  <a:pt x="422" y="132"/>
                  <a:pt x="422" y="132"/>
                  <a:pt x="422" y="132"/>
                </a:cubicBezTo>
                <a:cubicBezTo>
                  <a:pt x="422" y="277"/>
                  <a:pt x="422" y="277"/>
                  <a:pt x="422" y="277"/>
                </a:cubicBezTo>
                <a:cubicBezTo>
                  <a:pt x="422" y="299"/>
                  <a:pt x="404" y="317"/>
                  <a:pt x="382" y="317"/>
                </a:cubicBezTo>
                <a:cubicBezTo>
                  <a:pt x="39" y="317"/>
                  <a:pt x="39" y="317"/>
                  <a:pt x="39" y="317"/>
                </a:cubicBezTo>
                <a:cubicBezTo>
                  <a:pt x="18" y="317"/>
                  <a:pt x="0" y="299"/>
                  <a:pt x="0" y="277"/>
                </a:cubicBezTo>
                <a:cubicBezTo>
                  <a:pt x="0" y="132"/>
                  <a:pt x="0" y="132"/>
                  <a:pt x="0" y="132"/>
                </a:cubicBezTo>
                <a:cubicBezTo>
                  <a:pt x="0" y="66"/>
                  <a:pt x="0" y="66"/>
                  <a:pt x="0" y="66"/>
                </a:cubicBezTo>
                <a:cubicBezTo>
                  <a:pt x="0" y="40"/>
                  <a:pt x="0" y="40"/>
                  <a:pt x="0" y="40"/>
                </a:cubicBezTo>
                <a:cubicBezTo>
                  <a:pt x="0" y="18"/>
                  <a:pt x="18" y="0"/>
                  <a:pt x="39" y="0"/>
                </a:cubicBezTo>
                <a:close/>
                <a:moveTo>
                  <a:pt x="382" y="66"/>
                </a:moveTo>
                <a:cubicBezTo>
                  <a:pt x="39" y="66"/>
                  <a:pt x="39" y="66"/>
                  <a:pt x="39" y="66"/>
                </a:cubicBezTo>
                <a:cubicBezTo>
                  <a:pt x="39" y="132"/>
                  <a:pt x="39" y="132"/>
                  <a:pt x="39" y="132"/>
                </a:cubicBezTo>
                <a:cubicBezTo>
                  <a:pt x="382" y="132"/>
                  <a:pt x="382" y="132"/>
                  <a:pt x="382" y="132"/>
                </a:cubicBezTo>
                <a:cubicBezTo>
                  <a:pt x="382" y="66"/>
                  <a:pt x="382" y="66"/>
                  <a:pt x="382" y="66"/>
                </a:cubicBezTo>
                <a:close/>
                <a:moveTo>
                  <a:pt x="53" y="224"/>
                </a:moveTo>
                <a:cubicBezTo>
                  <a:pt x="45" y="224"/>
                  <a:pt x="39" y="230"/>
                  <a:pt x="39" y="238"/>
                </a:cubicBezTo>
                <a:cubicBezTo>
                  <a:pt x="39" y="245"/>
                  <a:pt x="45" y="251"/>
                  <a:pt x="53" y="251"/>
                </a:cubicBezTo>
                <a:cubicBezTo>
                  <a:pt x="211" y="251"/>
                  <a:pt x="211" y="251"/>
                  <a:pt x="211" y="251"/>
                </a:cubicBezTo>
                <a:cubicBezTo>
                  <a:pt x="218" y="251"/>
                  <a:pt x="224" y="245"/>
                  <a:pt x="224" y="238"/>
                </a:cubicBezTo>
                <a:cubicBezTo>
                  <a:pt x="224" y="230"/>
                  <a:pt x="218" y="224"/>
                  <a:pt x="211" y="224"/>
                </a:cubicBezTo>
                <a:cubicBezTo>
                  <a:pt x="53" y="224"/>
                  <a:pt x="53" y="224"/>
                  <a:pt x="53" y="224"/>
                </a:cubicBezTo>
                <a:close/>
                <a:moveTo>
                  <a:pt x="277" y="224"/>
                </a:moveTo>
                <a:cubicBezTo>
                  <a:pt x="270" y="224"/>
                  <a:pt x="264" y="230"/>
                  <a:pt x="264" y="238"/>
                </a:cubicBezTo>
                <a:cubicBezTo>
                  <a:pt x="264" y="245"/>
                  <a:pt x="270" y="251"/>
                  <a:pt x="277" y="251"/>
                </a:cubicBezTo>
                <a:cubicBezTo>
                  <a:pt x="369" y="251"/>
                  <a:pt x="369" y="251"/>
                  <a:pt x="369" y="251"/>
                </a:cubicBezTo>
                <a:cubicBezTo>
                  <a:pt x="376" y="251"/>
                  <a:pt x="382" y="245"/>
                  <a:pt x="382" y="238"/>
                </a:cubicBezTo>
                <a:cubicBezTo>
                  <a:pt x="382" y="230"/>
                  <a:pt x="377" y="224"/>
                  <a:pt x="369" y="224"/>
                </a:cubicBezTo>
                <a:lnTo>
                  <a:pt x="277" y="224"/>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33" name="Freeform 22"/>
          <p:cNvSpPr>
            <a:spLocks noEditPoints="1"/>
          </p:cNvSpPr>
          <p:nvPr/>
        </p:nvSpPr>
        <p:spPr bwMode="auto">
          <a:xfrm>
            <a:off x="8749948" y="4958588"/>
            <a:ext cx="383905" cy="383905"/>
          </a:xfrm>
          <a:custGeom>
            <a:avLst/>
            <a:gdLst>
              <a:gd name="T0" fmla="*/ 215 w 262"/>
              <a:gd name="T1" fmla="*/ 47 h 262"/>
              <a:gd name="T2" fmla="*/ 47 w 262"/>
              <a:gd name="T3" fmla="*/ 47 h 262"/>
              <a:gd name="T4" fmla="*/ 47 w 262"/>
              <a:gd name="T5" fmla="*/ 215 h 262"/>
              <a:gd name="T6" fmla="*/ 215 w 262"/>
              <a:gd name="T7" fmla="*/ 215 h 262"/>
              <a:gd name="T8" fmla="*/ 215 w 262"/>
              <a:gd name="T9" fmla="*/ 47 h 262"/>
              <a:gd name="T10" fmla="*/ 198 w 262"/>
              <a:gd name="T11" fmla="*/ 148 h 262"/>
              <a:gd name="T12" fmla="*/ 200 w 262"/>
              <a:gd name="T13" fmla="*/ 131 h 262"/>
              <a:gd name="T14" fmla="*/ 195 w 262"/>
              <a:gd name="T15" fmla="*/ 106 h 262"/>
              <a:gd name="T16" fmla="*/ 219 w 262"/>
              <a:gd name="T17" fmla="*/ 82 h 262"/>
              <a:gd name="T18" fmla="*/ 223 w 262"/>
              <a:gd name="T19" fmla="*/ 173 h 262"/>
              <a:gd name="T20" fmla="*/ 198 w 262"/>
              <a:gd name="T21" fmla="*/ 148 h 262"/>
              <a:gd name="T22" fmla="*/ 81 w 262"/>
              <a:gd name="T23" fmla="*/ 131 h 262"/>
              <a:gd name="T24" fmla="*/ 131 w 262"/>
              <a:gd name="T25" fmla="*/ 81 h 262"/>
              <a:gd name="T26" fmla="*/ 181 w 262"/>
              <a:gd name="T27" fmla="*/ 131 h 262"/>
              <a:gd name="T28" fmla="*/ 131 w 262"/>
              <a:gd name="T29" fmla="*/ 181 h 262"/>
              <a:gd name="T30" fmla="*/ 81 w 262"/>
              <a:gd name="T31" fmla="*/ 131 h 262"/>
              <a:gd name="T32" fmla="*/ 180 w 262"/>
              <a:gd name="T33" fmla="*/ 43 h 262"/>
              <a:gd name="T34" fmla="*/ 156 w 262"/>
              <a:gd name="T35" fmla="*/ 67 h 262"/>
              <a:gd name="T36" fmla="*/ 131 w 262"/>
              <a:gd name="T37" fmla="*/ 62 h 262"/>
              <a:gd name="T38" fmla="*/ 114 w 262"/>
              <a:gd name="T39" fmla="*/ 64 h 262"/>
              <a:gd name="T40" fmla="*/ 89 w 262"/>
              <a:gd name="T41" fmla="*/ 39 h 262"/>
              <a:gd name="T42" fmla="*/ 131 w 262"/>
              <a:gd name="T43" fmla="*/ 30 h 262"/>
              <a:gd name="T44" fmla="*/ 180 w 262"/>
              <a:gd name="T45" fmla="*/ 43 h 262"/>
              <a:gd name="T46" fmla="*/ 47 w 262"/>
              <a:gd name="T47" fmla="*/ 75 h 262"/>
              <a:gd name="T48" fmla="*/ 71 w 262"/>
              <a:gd name="T49" fmla="*/ 99 h 262"/>
              <a:gd name="T50" fmla="*/ 62 w 262"/>
              <a:gd name="T51" fmla="*/ 131 h 262"/>
              <a:gd name="T52" fmla="*/ 67 w 262"/>
              <a:gd name="T53" fmla="*/ 156 h 262"/>
              <a:gd name="T54" fmla="*/ 43 w 262"/>
              <a:gd name="T55" fmla="*/ 180 h 262"/>
              <a:gd name="T56" fmla="*/ 47 w 262"/>
              <a:gd name="T57" fmla="*/ 75 h 262"/>
              <a:gd name="T58" fmla="*/ 82 w 262"/>
              <a:gd name="T59" fmla="*/ 219 h 262"/>
              <a:gd name="T60" fmla="*/ 106 w 262"/>
              <a:gd name="T61" fmla="*/ 195 h 262"/>
              <a:gd name="T62" fmla="*/ 131 w 262"/>
              <a:gd name="T63" fmla="*/ 200 h 262"/>
              <a:gd name="T64" fmla="*/ 164 w 262"/>
              <a:gd name="T65" fmla="*/ 192 h 262"/>
              <a:gd name="T66" fmla="*/ 187 w 262"/>
              <a:gd name="T67" fmla="*/ 215 h 262"/>
              <a:gd name="T68" fmla="*/ 131 w 262"/>
              <a:gd name="T69" fmla="*/ 232 h 262"/>
              <a:gd name="T70" fmla="*/ 82 w 262"/>
              <a:gd name="T71" fmla="*/ 219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2" h="262">
                <a:moveTo>
                  <a:pt x="215" y="47"/>
                </a:moveTo>
                <a:cubicBezTo>
                  <a:pt x="169" y="0"/>
                  <a:pt x="93" y="0"/>
                  <a:pt x="47" y="47"/>
                </a:cubicBezTo>
                <a:cubicBezTo>
                  <a:pt x="0" y="93"/>
                  <a:pt x="0" y="169"/>
                  <a:pt x="47" y="215"/>
                </a:cubicBezTo>
                <a:cubicBezTo>
                  <a:pt x="93" y="262"/>
                  <a:pt x="169" y="262"/>
                  <a:pt x="215" y="215"/>
                </a:cubicBezTo>
                <a:cubicBezTo>
                  <a:pt x="262" y="169"/>
                  <a:pt x="262" y="93"/>
                  <a:pt x="215" y="47"/>
                </a:cubicBezTo>
                <a:close/>
                <a:moveTo>
                  <a:pt x="198" y="148"/>
                </a:moveTo>
                <a:cubicBezTo>
                  <a:pt x="199" y="143"/>
                  <a:pt x="200" y="137"/>
                  <a:pt x="200" y="131"/>
                </a:cubicBezTo>
                <a:cubicBezTo>
                  <a:pt x="200" y="122"/>
                  <a:pt x="198" y="114"/>
                  <a:pt x="195" y="106"/>
                </a:cubicBezTo>
                <a:cubicBezTo>
                  <a:pt x="219" y="82"/>
                  <a:pt x="219" y="82"/>
                  <a:pt x="219" y="82"/>
                </a:cubicBezTo>
                <a:cubicBezTo>
                  <a:pt x="235" y="110"/>
                  <a:pt x="236" y="144"/>
                  <a:pt x="223" y="173"/>
                </a:cubicBezTo>
                <a:lnTo>
                  <a:pt x="198" y="148"/>
                </a:lnTo>
                <a:close/>
                <a:moveTo>
                  <a:pt x="81" y="131"/>
                </a:moveTo>
                <a:cubicBezTo>
                  <a:pt x="81" y="103"/>
                  <a:pt x="103" y="81"/>
                  <a:pt x="131" y="81"/>
                </a:cubicBezTo>
                <a:cubicBezTo>
                  <a:pt x="159" y="81"/>
                  <a:pt x="181" y="103"/>
                  <a:pt x="181" y="131"/>
                </a:cubicBezTo>
                <a:cubicBezTo>
                  <a:pt x="181" y="159"/>
                  <a:pt x="159" y="181"/>
                  <a:pt x="131" y="181"/>
                </a:cubicBezTo>
                <a:cubicBezTo>
                  <a:pt x="103" y="181"/>
                  <a:pt x="81" y="159"/>
                  <a:pt x="81" y="131"/>
                </a:cubicBezTo>
                <a:close/>
                <a:moveTo>
                  <a:pt x="180" y="43"/>
                </a:moveTo>
                <a:cubicBezTo>
                  <a:pt x="156" y="67"/>
                  <a:pt x="156" y="67"/>
                  <a:pt x="156" y="67"/>
                </a:cubicBezTo>
                <a:cubicBezTo>
                  <a:pt x="148" y="64"/>
                  <a:pt x="140" y="62"/>
                  <a:pt x="131" y="62"/>
                </a:cubicBezTo>
                <a:cubicBezTo>
                  <a:pt x="125" y="62"/>
                  <a:pt x="120" y="63"/>
                  <a:pt x="114" y="64"/>
                </a:cubicBezTo>
                <a:cubicBezTo>
                  <a:pt x="89" y="39"/>
                  <a:pt x="89" y="39"/>
                  <a:pt x="89" y="39"/>
                </a:cubicBezTo>
                <a:cubicBezTo>
                  <a:pt x="102" y="33"/>
                  <a:pt x="116" y="30"/>
                  <a:pt x="131" y="30"/>
                </a:cubicBezTo>
                <a:cubicBezTo>
                  <a:pt x="149" y="30"/>
                  <a:pt x="165" y="35"/>
                  <a:pt x="180" y="43"/>
                </a:cubicBezTo>
                <a:close/>
                <a:moveTo>
                  <a:pt x="47" y="75"/>
                </a:moveTo>
                <a:cubicBezTo>
                  <a:pt x="71" y="99"/>
                  <a:pt x="71" y="99"/>
                  <a:pt x="71" y="99"/>
                </a:cubicBezTo>
                <a:cubicBezTo>
                  <a:pt x="65" y="108"/>
                  <a:pt x="62" y="119"/>
                  <a:pt x="62" y="131"/>
                </a:cubicBezTo>
                <a:cubicBezTo>
                  <a:pt x="62" y="140"/>
                  <a:pt x="64" y="148"/>
                  <a:pt x="67" y="156"/>
                </a:cubicBezTo>
                <a:cubicBezTo>
                  <a:pt x="43" y="180"/>
                  <a:pt x="43" y="180"/>
                  <a:pt x="43" y="180"/>
                </a:cubicBezTo>
                <a:cubicBezTo>
                  <a:pt x="25" y="147"/>
                  <a:pt x="26" y="107"/>
                  <a:pt x="47" y="75"/>
                </a:cubicBezTo>
                <a:close/>
                <a:moveTo>
                  <a:pt x="82" y="219"/>
                </a:moveTo>
                <a:cubicBezTo>
                  <a:pt x="106" y="195"/>
                  <a:pt x="106" y="195"/>
                  <a:pt x="106" y="195"/>
                </a:cubicBezTo>
                <a:cubicBezTo>
                  <a:pt x="114" y="198"/>
                  <a:pt x="122" y="200"/>
                  <a:pt x="131" y="200"/>
                </a:cubicBezTo>
                <a:cubicBezTo>
                  <a:pt x="143" y="200"/>
                  <a:pt x="154" y="197"/>
                  <a:pt x="164" y="192"/>
                </a:cubicBezTo>
                <a:cubicBezTo>
                  <a:pt x="187" y="215"/>
                  <a:pt x="187" y="215"/>
                  <a:pt x="187" y="215"/>
                </a:cubicBezTo>
                <a:cubicBezTo>
                  <a:pt x="171" y="226"/>
                  <a:pt x="151" y="232"/>
                  <a:pt x="131" y="232"/>
                </a:cubicBezTo>
                <a:cubicBezTo>
                  <a:pt x="114" y="232"/>
                  <a:pt x="97" y="227"/>
                  <a:pt x="82" y="219"/>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34" name="Freeform 6"/>
          <p:cNvSpPr>
            <a:spLocks noEditPoints="1"/>
          </p:cNvSpPr>
          <p:nvPr/>
        </p:nvSpPr>
        <p:spPr bwMode="auto">
          <a:xfrm>
            <a:off x="8788402" y="4442101"/>
            <a:ext cx="306997" cy="350799"/>
          </a:xfrm>
          <a:custGeom>
            <a:avLst/>
            <a:gdLst>
              <a:gd name="T0" fmla="*/ 196 w 393"/>
              <a:gd name="T1" fmla="*/ 155 h 449"/>
              <a:gd name="T2" fmla="*/ 175 w 393"/>
              <a:gd name="T3" fmla="*/ 155 h 449"/>
              <a:gd name="T4" fmla="*/ 140 w 393"/>
              <a:gd name="T5" fmla="*/ 155 h 449"/>
              <a:gd name="T6" fmla="*/ 86 w 393"/>
              <a:gd name="T7" fmla="*/ 132 h 449"/>
              <a:gd name="T8" fmla="*/ 63 w 393"/>
              <a:gd name="T9" fmla="*/ 77 h 449"/>
              <a:gd name="T10" fmla="*/ 86 w 393"/>
              <a:gd name="T11" fmla="*/ 23 h 449"/>
              <a:gd name="T12" fmla="*/ 140 w 393"/>
              <a:gd name="T13" fmla="*/ 0 h 449"/>
              <a:gd name="T14" fmla="*/ 195 w 393"/>
              <a:gd name="T15" fmla="*/ 23 h 449"/>
              <a:gd name="T16" fmla="*/ 196 w 393"/>
              <a:gd name="T17" fmla="*/ 25 h 449"/>
              <a:gd name="T18" fmla="*/ 198 w 393"/>
              <a:gd name="T19" fmla="*/ 23 h 449"/>
              <a:gd name="T20" fmla="*/ 252 w 393"/>
              <a:gd name="T21" fmla="*/ 0 h 449"/>
              <a:gd name="T22" fmla="*/ 307 w 393"/>
              <a:gd name="T23" fmla="*/ 23 h 449"/>
              <a:gd name="T24" fmla="*/ 329 w 393"/>
              <a:gd name="T25" fmla="*/ 77 h 449"/>
              <a:gd name="T26" fmla="*/ 307 w 393"/>
              <a:gd name="T27" fmla="*/ 132 h 449"/>
              <a:gd name="T28" fmla="*/ 252 w 393"/>
              <a:gd name="T29" fmla="*/ 155 h 449"/>
              <a:gd name="T30" fmla="*/ 217 w 393"/>
              <a:gd name="T31" fmla="*/ 155 h 449"/>
              <a:gd name="T32" fmla="*/ 196 w 393"/>
              <a:gd name="T33" fmla="*/ 155 h 449"/>
              <a:gd name="T34" fmla="*/ 42 w 393"/>
              <a:gd name="T35" fmla="*/ 183 h 449"/>
              <a:gd name="T36" fmla="*/ 182 w 393"/>
              <a:gd name="T37" fmla="*/ 183 h 449"/>
              <a:gd name="T38" fmla="*/ 182 w 393"/>
              <a:gd name="T39" fmla="*/ 302 h 449"/>
              <a:gd name="T40" fmla="*/ 0 w 393"/>
              <a:gd name="T41" fmla="*/ 302 h 449"/>
              <a:gd name="T42" fmla="*/ 0 w 393"/>
              <a:gd name="T43" fmla="*/ 225 h 449"/>
              <a:gd name="T44" fmla="*/ 42 w 393"/>
              <a:gd name="T45" fmla="*/ 183 h 449"/>
              <a:gd name="T46" fmla="*/ 210 w 393"/>
              <a:gd name="T47" fmla="*/ 183 h 449"/>
              <a:gd name="T48" fmla="*/ 350 w 393"/>
              <a:gd name="T49" fmla="*/ 183 h 449"/>
              <a:gd name="T50" fmla="*/ 393 w 393"/>
              <a:gd name="T51" fmla="*/ 225 h 449"/>
              <a:gd name="T52" fmla="*/ 393 w 393"/>
              <a:gd name="T53" fmla="*/ 302 h 449"/>
              <a:gd name="T54" fmla="*/ 210 w 393"/>
              <a:gd name="T55" fmla="*/ 302 h 449"/>
              <a:gd name="T56" fmla="*/ 210 w 393"/>
              <a:gd name="T57" fmla="*/ 183 h 449"/>
              <a:gd name="T58" fmla="*/ 393 w 393"/>
              <a:gd name="T59" fmla="*/ 330 h 449"/>
              <a:gd name="T60" fmla="*/ 393 w 393"/>
              <a:gd name="T61" fmla="*/ 407 h 449"/>
              <a:gd name="T62" fmla="*/ 350 w 393"/>
              <a:gd name="T63" fmla="*/ 449 h 449"/>
              <a:gd name="T64" fmla="*/ 210 w 393"/>
              <a:gd name="T65" fmla="*/ 449 h 449"/>
              <a:gd name="T66" fmla="*/ 210 w 393"/>
              <a:gd name="T67" fmla="*/ 330 h 449"/>
              <a:gd name="T68" fmla="*/ 393 w 393"/>
              <a:gd name="T69" fmla="*/ 330 h 449"/>
              <a:gd name="T70" fmla="*/ 182 w 393"/>
              <a:gd name="T71" fmla="*/ 449 h 449"/>
              <a:gd name="T72" fmla="*/ 42 w 393"/>
              <a:gd name="T73" fmla="*/ 449 h 449"/>
              <a:gd name="T74" fmla="*/ 0 w 393"/>
              <a:gd name="T75" fmla="*/ 407 h 449"/>
              <a:gd name="T76" fmla="*/ 0 w 393"/>
              <a:gd name="T77" fmla="*/ 330 h 449"/>
              <a:gd name="T78" fmla="*/ 182 w 393"/>
              <a:gd name="T79" fmla="*/ 330 h 449"/>
              <a:gd name="T80" fmla="*/ 182 w 393"/>
              <a:gd name="T81" fmla="*/ 449 h 449"/>
              <a:gd name="T82" fmla="*/ 217 w 393"/>
              <a:gd name="T83" fmla="*/ 77 h 449"/>
              <a:gd name="T84" fmla="*/ 217 w 393"/>
              <a:gd name="T85" fmla="*/ 113 h 449"/>
              <a:gd name="T86" fmla="*/ 252 w 393"/>
              <a:gd name="T87" fmla="*/ 113 h 449"/>
              <a:gd name="T88" fmla="*/ 277 w 393"/>
              <a:gd name="T89" fmla="*/ 102 h 449"/>
              <a:gd name="T90" fmla="*/ 287 w 393"/>
              <a:gd name="T91" fmla="*/ 77 h 449"/>
              <a:gd name="T92" fmla="*/ 277 w 393"/>
              <a:gd name="T93" fmla="*/ 53 h 449"/>
              <a:gd name="T94" fmla="*/ 252 w 393"/>
              <a:gd name="T95" fmla="*/ 42 h 449"/>
              <a:gd name="T96" fmla="*/ 228 w 393"/>
              <a:gd name="T97" fmla="*/ 53 h 449"/>
              <a:gd name="T98" fmla="*/ 217 w 393"/>
              <a:gd name="T99" fmla="*/ 77 h 449"/>
              <a:gd name="T100" fmla="*/ 140 w 393"/>
              <a:gd name="T101" fmla="*/ 113 h 449"/>
              <a:gd name="T102" fmla="*/ 175 w 393"/>
              <a:gd name="T103" fmla="*/ 113 h 449"/>
              <a:gd name="T104" fmla="*/ 175 w 393"/>
              <a:gd name="T105" fmla="*/ 77 h 449"/>
              <a:gd name="T106" fmla="*/ 165 w 393"/>
              <a:gd name="T107" fmla="*/ 53 h 449"/>
              <a:gd name="T108" fmla="*/ 140 w 393"/>
              <a:gd name="T109" fmla="*/ 42 h 449"/>
              <a:gd name="T110" fmla="*/ 115 w 393"/>
              <a:gd name="T111" fmla="*/ 53 h 449"/>
              <a:gd name="T112" fmla="*/ 105 w 393"/>
              <a:gd name="T113" fmla="*/ 77 h 449"/>
              <a:gd name="T114" fmla="*/ 115 w 393"/>
              <a:gd name="T115" fmla="*/ 102 h 449"/>
              <a:gd name="T116" fmla="*/ 140 w 393"/>
              <a:gd name="T117" fmla="*/ 113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3" h="449">
                <a:moveTo>
                  <a:pt x="196" y="155"/>
                </a:moveTo>
                <a:cubicBezTo>
                  <a:pt x="175" y="155"/>
                  <a:pt x="175" y="155"/>
                  <a:pt x="175" y="155"/>
                </a:cubicBezTo>
                <a:cubicBezTo>
                  <a:pt x="140" y="155"/>
                  <a:pt x="140" y="155"/>
                  <a:pt x="140" y="155"/>
                </a:cubicBezTo>
                <a:cubicBezTo>
                  <a:pt x="119" y="155"/>
                  <a:pt x="100" y="146"/>
                  <a:pt x="86" y="132"/>
                </a:cubicBezTo>
                <a:cubicBezTo>
                  <a:pt x="72" y="118"/>
                  <a:pt x="63" y="99"/>
                  <a:pt x="63" y="77"/>
                </a:cubicBezTo>
                <a:cubicBezTo>
                  <a:pt x="63" y="56"/>
                  <a:pt x="72" y="37"/>
                  <a:pt x="86" y="23"/>
                </a:cubicBezTo>
                <a:cubicBezTo>
                  <a:pt x="100" y="9"/>
                  <a:pt x="119" y="0"/>
                  <a:pt x="140" y="0"/>
                </a:cubicBezTo>
                <a:cubicBezTo>
                  <a:pt x="161" y="0"/>
                  <a:pt x="181" y="9"/>
                  <a:pt x="195" y="23"/>
                </a:cubicBezTo>
                <a:cubicBezTo>
                  <a:pt x="195" y="24"/>
                  <a:pt x="196" y="24"/>
                  <a:pt x="196" y="25"/>
                </a:cubicBezTo>
                <a:cubicBezTo>
                  <a:pt x="197" y="24"/>
                  <a:pt x="197" y="24"/>
                  <a:pt x="198" y="23"/>
                </a:cubicBezTo>
                <a:cubicBezTo>
                  <a:pt x="212" y="9"/>
                  <a:pt x="231" y="0"/>
                  <a:pt x="252" y="0"/>
                </a:cubicBezTo>
                <a:cubicBezTo>
                  <a:pt x="274" y="0"/>
                  <a:pt x="293" y="9"/>
                  <a:pt x="307" y="23"/>
                </a:cubicBezTo>
                <a:cubicBezTo>
                  <a:pt x="321" y="37"/>
                  <a:pt x="329" y="56"/>
                  <a:pt x="329" y="77"/>
                </a:cubicBezTo>
                <a:cubicBezTo>
                  <a:pt x="329" y="99"/>
                  <a:pt x="321" y="118"/>
                  <a:pt x="307" y="132"/>
                </a:cubicBezTo>
                <a:cubicBezTo>
                  <a:pt x="293" y="146"/>
                  <a:pt x="274" y="155"/>
                  <a:pt x="252" y="155"/>
                </a:cubicBezTo>
                <a:cubicBezTo>
                  <a:pt x="217" y="155"/>
                  <a:pt x="217" y="155"/>
                  <a:pt x="217" y="155"/>
                </a:cubicBezTo>
                <a:cubicBezTo>
                  <a:pt x="196" y="155"/>
                  <a:pt x="196" y="155"/>
                  <a:pt x="196" y="155"/>
                </a:cubicBezTo>
                <a:close/>
                <a:moveTo>
                  <a:pt x="42" y="183"/>
                </a:moveTo>
                <a:cubicBezTo>
                  <a:pt x="182" y="183"/>
                  <a:pt x="182" y="183"/>
                  <a:pt x="182" y="183"/>
                </a:cubicBezTo>
                <a:cubicBezTo>
                  <a:pt x="182" y="302"/>
                  <a:pt x="182" y="302"/>
                  <a:pt x="182" y="302"/>
                </a:cubicBezTo>
                <a:cubicBezTo>
                  <a:pt x="0" y="302"/>
                  <a:pt x="0" y="302"/>
                  <a:pt x="0" y="302"/>
                </a:cubicBezTo>
                <a:cubicBezTo>
                  <a:pt x="0" y="225"/>
                  <a:pt x="0" y="225"/>
                  <a:pt x="0" y="225"/>
                </a:cubicBezTo>
                <a:cubicBezTo>
                  <a:pt x="0" y="202"/>
                  <a:pt x="19" y="183"/>
                  <a:pt x="42" y="183"/>
                </a:cubicBezTo>
                <a:close/>
                <a:moveTo>
                  <a:pt x="210" y="183"/>
                </a:moveTo>
                <a:cubicBezTo>
                  <a:pt x="350" y="183"/>
                  <a:pt x="350" y="183"/>
                  <a:pt x="350" y="183"/>
                </a:cubicBezTo>
                <a:cubicBezTo>
                  <a:pt x="374" y="183"/>
                  <a:pt x="393" y="202"/>
                  <a:pt x="393" y="225"/>
                </a:cubicBezTo>
                <a:cubicBezTo>
                  <a:pt x="393" y="302"/>
                  <a:pt x="393" y="302"/>
                  <a:pt x="393" y="302"/>
                </a:cubicBezTo>
                <a:cubicBezTo>
                  <a:pt x="210" y="302"/>
                  <a:pt x="210" y="302"/>
                  <a:pt x="210" y="302"/>
                </a:cubicBezTo>
                <a:cubicBezTo>
                  <a:pt x="210" y="183"/>
                  <a:pt x="210" y="183"/>
                  <a:pt x="210" y="183"/>
                </a:cubicBezTo>
                <a:close/>
                <a:moveTo>
                  <a:pt x="393" y="330"/>
                </a:moveTo>
                <a:cubicBezTo>
                  <a:pt x="393" y="407"/>
                  <a:pt x="393" y="407"/>
                  <a:pt x="393" y="407"/>
                </a:cubicBezTo>
                <a:cubicBezTo>
                  <a:pt x="393" y="430"/>
                  <a:pt x="374" y="449"/>
                  <a:pt x="350" y="449"/>
                </a:cubicBezTo>
                <a:cubicBezTo>
                  <a:pt x="210" y="449"/>
                  <a:pt x="210" y="449"/>
                  <a:pt x="210" y="449"/>
                </a:cubicBezTo>
                <a:cubicBezTo>
                  <a:pt x="210" y="330"/>
                  <a:pt x="210" y="330"/>
                  <a:pt x="210" y="330"/>
                </a:cubicBezTo>
                <a:cubicBezTo>
                  <a:pt x="393" y="330"/>
                  <a:pt x="393" y="330"/>
                  <a:pt x="393" y="330"/>
                </a:cubicBezTo>
                <a:close/>
                <a:moveTo>
                  <a:pt x="182" y="449"/>
                </a:moveTo>
                <a:cubicBezTo>
                  <a:pt x="42" y="449"/>
                  <a:pt x="42" y="449"/>
                  <a:pt x="42" y="449"/>
                </a:cubicBezTo>
                <a:cubicBezTo>
                  <a:pt x="19" y="449"/>
                  <a:pt x="0" y="430"/>
                  <a:pt x="0" y="407"/>
                </a:cubicBezTo>
                <a:cubicBezTo>
                  <a:pt x="0" y="330"/>
                  <a:pt x="0" y="330"/>
                  <a:pt x="0" y="330"/>
                </a:cubicBezTo>
                <a:cubicBezTo>
                  <a:pt x="182" y="330"/>
                  <a:pt x="182" y="330"/>
                  <a:pt x="182" y="330"/>
                </a:cubicBezTo>
                <a:cubicBezTo>
                  <a:pt x="182" y="449"/>
                  <a:pt x="182" y="449"/>
                  <a:pt x="182" y="449"/>
                </a:cubicBezTo>
                <a:close/>
                <a:moveTo>
                  <a:pt x="217" y="77"/>
                </a:moveTo>
                <a:cubicBezTo>
                  <a:pt x="217" y="113"/>
                  <a:pt x="217" y="113"/>
                  <a:pt x="217" y="113"/>
                </a:cubicBezTo>
                <a:cubicBezTo>
                  <a:pt x="252" y="113"/>
                  <a:pt x="252" y="113"/>
                  <a:pt x="252" y="113"/>
                </a:cubicBezTo>
                <a:cubicBezTo>
                  <a:pt x="262" y="113"/>
                  <a:pt x="271" y="109"/>
                  <a:pt x="277" y="102"/>
                </a:cubicBezTo>
                <a:cubicBezTo>
                  <a:pt x="284" y="96"/>
                  <a:pt x="287" y="87"/>
                  <a:pt x="287" y="77"/>
                </a:cubicBezTo>
                <a:cubicBezTo>
                  <a:pt x="287" y="68"/>
                  <a:pt x="284" y="59"/>
                  <a:pt x="277" y="53"/>
                </a:cubicBezTo>
                <a:cubicBezTo>
                  <a:pt x="271" y="46"/>
                  <a:pt x="262" y="42"/>
                  <a:pt x="252" y="42"/>
                </a:cubicBezTo>
                <a:cubicBezTo>
                  <a:pt x="243" y="42"/>
                  <a:pt x="234" y="46"/>
                  <a:pt x="228" y="53"/>
                </a:cubicBezTo>
                <a:cubicBezTo>
                  <a:pt x="221" y="59"/>
                  <a:pt x="217" y="68"/>
                  <a:pt x="217" y="77"/>
                </a:cubicBezTo>
                <a:close/>
                <a:moveTo>
                  <a:pt x="140" y="113"/>
                </a:moveTo>
                <a:cubicBezTo>
                  <a:pt x="175" y="113"/>
                  <a:pt x="175" y="113"/>
                  <a:pt x="175" y="113"/>
                </a:cubicBezTo>
                <a:cubicBezTo>
                  <a:pt x="175" y="77"/>
                  <a:pt x="175" y="77"/>
                  <a:pt x="175" y="77"/>
                </a:cubicBezTo>
                <a:cubicBezTo>
                  <a:pt x="175" y="68"/>
                  <a:pt x="171" y="59"/>
                  <a:pt x="165" y="53"/>
                </a:cubicBezTo>
                <a:cubicBezTo>
                  <a:pt x="159" y="46"/>
                  <a:pt x="150" y="42"/>
                  <a:pt x="140" y="42"/>
                </a:cubicBezTo>
                <a:cubicBezTo>
                  <a:pt x="131" y="42"/>
                  <a:pt x="122" y="46"/>
                  <a:pt x="115" y="53"/>
                </a:cubicBezTo>
                <a:cubicBezTo>
                  <a:pt x="109" y="59"/>
                  <a:pt x="105" y="68"/>
                  <a:pt x="105" y="77"/>
                </a:cubicBezTo>
                <a:cubicBezTo>
                  <a:pt x="105" y="87"/>
                  <a:pt x="109" y="96"/>
                  <a:pt x="115" y="102"/>
                </a:cubicBezTo>
                <a:cubicBezTo>
                  <a:pt x="122" y="109"/>
                  <a:pt x="131" y="113"/>
                  <a:pt x="140" y="113"/>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36" name="Freeform 5"/>
          <p:cNvSpPr>
            <a:spLocks noEditPoints="1"/>
          </p:cNvSpPr>
          <p:nvPr/>
        </p:nvSpPr>
        <p:spPr bwMode="auto">
          <a:xfrm>
            <a:off x="8760377" y="6014928"/>
            <a:ext cx="363047" cy="363742"/>
          </a:xfrm>
          <a:custGeom>
            <a:avLst/>
            <a:gdLst>
              <a:gd name="T0" fmla="*/ 276 w 348"/>
              <a:gd name="T1" fmla="*/ 124 h 348"/>
              <a:gd name="T2" fmla="*/ 277 w 348"/>
              <a:gd name="T3" fmla="*/ 129 h 348"/>
              <a:gd name="T4" fmla="*/ 267 w 348"/>
              <a:gd name="T5" fmla="*/ 163 h 348"/>
              <a:gd name="T6" fmla="*/ 261 w 348"/>
              <a:gd name="T7" fmla="*/ 167 h 348"/>
              <a:gd name="T8" fmla="*/ 256 w 348"/>
              <a:gd name="T9" fmla="*/ 158 h 348"/>
              <a:gd name="T10" fmla="*/ 260 w 348"/>
              <a:gd name="T11" fmla="*/ 151 h 348"/>
              <a:gd name="T12" fmla="*/ 265 w 348"/>
              <a:gd name="T13" fmla="*/ 121 h 348"/>
              <a:gd name="T14" fmla="*/ 265 w 348"/>
              <a:gd name="T15" fmla="*/ 120 h 348"/>
              <a:gd name="T16" fmla="*/ 264 w 348"/>
              <a:gd name="T17" fmla="*/ 112 h 348"/>
              <a:gd name="T18" fmla="*/ 161 w 348"/>
              <a:gd name="T19" fmla="*/ 66 h 348"/>
              <a:gd name="T20" fmla="*/ 153 w 348"/>
              <a:gd name="T21" fmla="*/ 106 h 348"/>
              <a:gd name="T22" fmla="*/ 147 w 348"/>
              <a:gd name="T23" fmla="*/ 118 h 348"/>
              <a:gd name="T24" fmla="*/ 142 w 348"/>
              <a:gd name="T25" fmla="*/ 120 h 348"/>
              <a:gd name="T26" fmla="*/ 136 w 348"/>
              <a:gd name="T27" fmla="*/ 113 h 348"/>
              <a:gd name="T28" fmla="*/ 136 w 348"/>
              <a:gd name="T29" fmla="*/ 113 h 348"/>
              <a:gd name="T30" fmla="*/ 142 w 348"/>
              <a:gd name="T31" fmla="*/ 101 h 348"/>
              <a:gd name="T32" fmla="*/ 150 w 348"/>
              <a:gd name="T33" fmla="*/ 63 h 348"/>
              <a:gd name="T34" fmla="*/ 150 w 348"/>
              <a:gd name="T35" fmla="*/ 62 h 348"/>
              <a:gd name="T36" fmla="*/ 141 w 348"/>
              <a:gd name="T37" fmla="*/ 42 h 348"/>
              <a:gd name="T38" fmla="*/ 12 w 348"/>
              <a:gd name="T39" fmla="*/ 46 h 348"/>
              <a:gd name="T40" fmla="*/ 98 w 348"/>
              <a:gd name="T41" fmla="*/ 142 h 348"/>
              <a:gd name="T42" fmla="*/ 172 w 348"/>
              <a:gd name="T43" fmla="*/ 157 h 348"/>
              <a:gd name="T44" fmla="*/ 170 w 348"/>
              <a:gd name="T45" fmla="*/ 199 h 348"/>
              <a:gd name="T46" fmla="*/ 64 w 348"/>
              <a:gd name="T47" fmla="*/ 333 h 348"/>
              <a:gd name="T48" fmla="*/ 99 w 348"/>
              <a:gd name="T49" fmla="*/ 348 h 348"/>
              <a:gd name="T50" fmla="*/ 170 w 348"/>
              <a:gd name="T51" fmla="*/ 236 h 348"/>
              <a:gd name="T52" fmla="*/ 162 w 348"/>
              <a:gd name="T53" fmla="*/ 333 h 348"/>
              <a:gd name="T54" fmla="*/ 197 w 348"/>
              <a:gd name="T55" fmla="*/ 348 h 348"/>
              <a:gd name="T56" fmla="*/ 190 w 348"/>
              <a:gd name="T57" fmla="*/ 333 h 348"/>
              <a:gd name="T58" fmla="*/ 261 w 348"/>
              <a:gd name="T59" fmla="*/ 333 h 348"/>
              <a:gd name="T60" fmla="*/ 261 w 348"/>
              <a:gd name="T61" fmla="*/ 348 h 348"/>
              <a:gd name="T62" fmla="*/ 296 w 348"/>
              <a:gd name="T63" fmla="*/ 333 h 348"/>
              <a:gd name="T64" fmla="*/ 190 w 348"/>
              <a:gd name="T65" fmla="*/ 199 h 348"/>
              <a:gd name="T66" fmla="*/ 188 w 348"/>
              <a:gd name="T67" fmla="*/ 164 h 348"/>
              <a:gd name="T68" fmla="*/ 240 w 348"/>
              <a:gd name="T69" fmla="*/ 177 h 348"/>
              <a:gd name="T70" fmla="*/ 341 w 348"/>
              <a:gd name="T71" fmla="*/ 186 h 348"/>
              <a:gd name="T72" fmla="*/ 51 w 348"/>
              <a:gd name="T73" fmla="*/ 63 h 348"/>
              <a:gd name="T74" fmla="*/ 19 w 348"/>
              <a:gd name="T75" fmla="*/ 49 h 348"/>
              <a:gd name="T76" fmla="*/ 51 w 348"/>
              <a:gd name="T77" fmla="*/ 63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8" h="348">
                <a:moveTo>
                  <a:pt x="340" y="151"/>
                </a:moveTo>
                <a:cubicBezTo>
                  <a:pt x="276" y="124"/>
                  <a:pt x="276" y="124"/>
                  <a:pt x="276" y="124"/>
                </a:cubicBezTo>
                <a:cubicBezTo>
                  <a:pt x="276" y="124"/>
                  <a:pt x="276" y="124"/>
                  <a:pt x="276" y="124"/>
                </a:cubicBezTo>
                <a:cubicBezTo>
                  <a:pt x="277" y="126"/>
                  <a:pt x="277" y="127"/>
                  <a:pt x="277" y="129"/>
                </a:cubicBezTo>
                <a:cubicBezTo>
                  <a:pt x="277" y="137"/>
                  <a:pt x="275" y="146"/>
                  <a:pt x="270" y="156"/>
                </a:cubicBezTo>
                <a:cubicBezTo>
                  <a:pt x="269" y="158"/>
                  <a:pt x="268" y="161"/>
                  <a:pt x="267" y="163"/>
                </a:cubicBezTo>
                <a:cubicBezTo>
                  <a:pt x="266" y="166"/>
                  <a:pt x="263" y="167"/>
                  <a:pt x="261" y="167"/>
                </a:cubicBezTo>
                <a:cubicBezTo>
                  <a:pt x="261" y="167"/>
                  <a:pt x="261" y="167"/>
                  <a:pt x="261" y="167"/>
                </a:cubicBezTo>
                <a:cubicBezTo>
                  <a:pt x="258" y="167"/>
                  <a:pt x="255" y="165"/>
                  <a:pt x="255" y="162"/>
                </a:cubicBezTo>
                <a:cubicBezTo>
                  <a:pt x="255" y="161"/>
                  <a:pt x="256" y="160"/>
                  <a:pt x="256" y="158"/>
                </a:cubicBezTo>
                <a:cubicBezTo>
                  <a:pt x="256" y="158"/>
                  <a:pt x="256" y="158"/>
                  <a:pt x="257" y="158"/>
                </a:cubicBezTo>
                <a:cubicBezTo>
                  <a:pt x="258" y="156"/>
                  <a:pt x="259" y="154"/>
                  <a:pt x="260" y="151"/>
                </a:cubicBezTo>
                <a:cubicBezTo>
                  <a:pt x="264" y="142"/>
                  <a:pt x="266" y="133"/>
                  <a:pt x="266" y="126"/>
                </a:cubicBezTo>
                <a:cubicBezTo>
                  <a:pt x="266" y="124"/>
                  <a:pt x="265" y="123"/>
                  <a:pt x="265" y="121"/>
                </a:cubicBezTo>
                <a:cubicBezTo>
                  <a:pt x="265" y="121"/>
                  <a:pt x="265" y="121"/>
                  <a:pt x="265" y="121"/>
                </a:cubicBezTo>
                <a:cubicBezTo>
                  <a:pt x="265" y="121"/>
                  <a:pt x="265" y="120"/>
                  <a:pt x="265" y="120"/>
                </a:cubicBezTo>
                <a:cubicBezTo>
                  <a:pt x="265" y="120"/>
                  <a:pt x="265" y="120"/>
                  <a:pt x="265" y="120"/>
                </a:cubicBezTo>
                <a:cubicBezTo>
                  <a:pt x="265" y="116"/>
                  <a:pt x="264" y="114"/>
                  <a:pt x="264" y="112"/>
                </a:cubicBezTo>
                <a:cubicBezTo>
                  <a:pt x="263" y="110"/>
                  <a:pt x="261" y="109"/>
                  <a:pt x="259" y="108"/>
                </a:cubicBezTo>
                <a:cubicBezTo>
                  <a:pt x="161" y="66"/>
                  <a:pt x="161" y="66"/>
                  <a:pt x="161" y="66"/>
                </a:cubicBezTo>
                <a:cubicBezTo>
                  <a:pt x="161" y="67"/>
                  <a:pt x="161" y="68"/>
                  <a:pt x="161" y="69"/>
                </a:cubicBezTo>
                <a:cubicBezTo>
                  <a:pt x="161" y="80"/>
                  <a:pt x="158" y="93"/>
                  <a:pt x="153" y="106"/>
                </a:cubicBezTo>
                <a:cubicBezTo>
                  <a:pt x="151" y="110"/>
                  <a:pt x="149" y="114"/>
                  <a:pt x="147" y="118"/>
                </a:cubicBezTo>
                <a:cubicBezTo>
                  <a:pt x="147" y="118"/>
                  <a:pt x="147" y="118"/>
                  <a:pt x="147" y="118"/>
                </a:cubicBezTo>
                <a:cubicBezTo>
                  <a:pt x="146" y="118"/>
                  <a:pt x="146" y="118"/>
                  <a:pt x="146" y="118"/>
                </a:cubicBezTo>
                <a:cubicBezTo>
                  <a:pt x="145" y="120"/>
                  <a:pt x="144" y="120"/>
                  <a:pt x="142" y="120"/>
                </a:cubicBezTo>
                <a:cubicBezTo>
                  <a:pt x="139" y="120"/>
                  <a:pt x="136" y="119"/>
                  <a:pt x="136" y="115"/>
                </a:cubicBezTo>
                <a:cubicBezTo>
                  <a:pt x="136" y="115"/>
                  <a:pt x="136" y="114"/>
                  <a:pt x="136" y="113"/>
                </a:cubicBezTo>
                <a:cubicBezTo>
                  <a:pt x="136" y="113"/>
                  <a:pt x="136" y="113"/>
                  <a:pt x="136" y="113"/>
                </a:cubicBezTo>
                <a:cubicBezTo>
                  <a:pt x="136" y="113"/>
                  <a:pt x="136" y="113"/>
                  <a:pt x="136" y="113"/>
                </a:cubicBezTo>
                <a:cubicBezTo>
                  <a:pt x="136" y="113"/>
                  <a:pt x="136" y="113"/>
                  <a:pt x="136" y="113"/>
                </a:cubicBezTo>
                <a:cubicBezTo>
                  <a:pt x="138" y="109"/>
                  <a:pt x="140" y="105"/>
                  <a:pt x="142" y="101"/>
                </a:cubicBezTo>
                <a:cubicBezTo>
                  <a:pt x="147" y="88"/>
                  <a:pt x="150" y="76"/>
                  <a:pt x="150" y="65"/>
                </a:cubicBezTo>
                <a:cubicBezTo>
                  <a:pt x="150" y="65"/>
                  <a:pt x="150" y="64"/>
                  <a:pt x="150" y="63"/>
                </a:cubicBezTo>
                <a:cubicBezTo>
                  <a:pt x="150" y="63"/>
                  <a:pt x="150" y="63"/>
                  <a:pt x="150" y="62"/>
                </a:cubicBezTo>
                <a:cubicBezTo>
                  <a:pt x="150" y="62"/>
                  <a:pt x="150" y="62"/>
                  <a:pt x="150" y="62"/>
                </a:cubicBezTo>
                <a:cubicBezTo>
                  <a:pt x="150" y="55"/>
                  <a:pt x="148" y="48"/>
                  <a:pt x="145" y="44"/>
                </a:cubicBezTo>
                <a:cubicBezTo>
                  <a:pt x="144" y="43"/>
                  <a:pt x="143" y="42"/>
                  <a:pt x="141" y="42"/>
                </a:cubicBezTo>
                <a:cubicBezTo>
                  <a:pt x="57" y="6"/>
                  <a:pt x="57" y="6"/>
                  <a:pt x="57" y="6"/>
                </a:cubicBezTo>
                <a:cubicBezTo>
                  <a:pt x="44" y="0"/>
                  <a:pt x="24" y="18"/>
                  <a:pt x="12" y="46"/>
                </a:cubicBezTo>
                <a:cubicBezTo>
                  <a:pt x="0" y="74"/>
                  <a:pt x="1" y="101"/>
                  <a:pt x="14" y="107"/>
                </a:cubicBezTo>
                <a:cubicBezTo>
                  <a:pt x="98" y="142"/>
                  <a:pt x="98" y="142"/>
                  <a:pt x="98" y="142"/>
                </a:cubicBezTo>
                <a:cubicBezTo>
                  <a:pt x="104" y="145"/>
                  <a:pt x="111" y="142"/>
                  <a:pt x="118" y="134"/>
                </a:cubicBezTo>
                <a:cubicBezTo>
                  <a:pt x="172" y="157"/>
                  <a:pt x="172" y="157"/>
                  <a:pt x="172" y="157"/>
                </a:cubicBezTo>
                <a:cubicBezTo>
                  <a:pt x="172" y="199"/>
                  <a:pt x="172" y="199"/>
                  <a:pt x="172" y="199"/>
                </a:cubicBezTo>
                <a:cubicBezTo>
                  <a:pt x="170" y="199"/>
                  <a:pt x="170" y="199"/>
                  <a:pt x="170" y="199"/>
                </a:cubicBezTo>
                <a:cubicBezTo>
                  <a:pt x="74" y="333"/>
                  <a:pt x="74" y="333"/>
                  <a:pt x="74" y="333"/>
                </a:cubicBezTo>
                <a:cubicBezTo>
                  <a:pt x="64" y="333"/>
                  <a:pt x="64" y="333"/>
                  <a:pt x="64" y="333"/>
                </a:cubicBezTo>
                <a:cubicBezTo>
                  <a:pt x="64" y="348"/>
                  <a:pt x="64" y="348"/>
                  <a:pt x="64" y="348"/>
                </a:cubicBezTo>
                <a:cubicBezTo>
                  <a:pt x="99" y="348"/>
                  <a:pt x="99" y="348"/>
                  <a:pt x="99" y="348"/>
                </a:cubicBezTo>
                <a:cubicBezTo>
                  <a:pt x="99" y="333"/>
                  <a:pt x="99" y="333"/>
                  <a:pt x="99" y="333"/>
                </a:cubicBezTo>
                <a:cubicBezTo>
                  <a:pt x="170" y="236"/>
                  <a:pt x="170" y="236"/>
                  <a:pt x="170" y="236"/>
                </a:cubicBezTo>
                <a:cubicBezTo>
                  <a:pt x="170" y="333"/>
                  <a:pt x="170" y="333"/>
                  <a:pt x="170" y="333"/>
                </a:cubicBezTo>
                <a:cubicBezTo>
                  <a:pt x="162" y="333"/>
                  <a:pt x="162" y="333"/>
                  <a:pt x="162" y="333"/>
                </a:cubicBezTo>
                <a:cubicBezTo>
                  <a:pt x="162" y="348"/>
                  <a:pt x="162" y="348"/>
                  <a:pt x="162" y="348"/>
                </a:cubicBezTo>
                <a:cubicBezTo>
                  <a:pt x="197" y="348"/>
                  <a:pt x="197" y="348"/>
                  <a:pt x="197" y="348"/>
                </a:cubicBezTo>
                <a:cubicBezTo>
                  <a:pt x="197" y="333"/>
                  <a:pt x="197" y="333"/>
                  <a:pt x="197" y="333"/>
                </a:cubicBezTo>
                <a:cubicBezTo>
                  <a:pt x="190" y="333"/>
                  <a:pt x="190" y="333"/>
                  <a:pt x="190" y="333"/>
                </a:cubicBezTo>
                <a:cubicBezTo>
                  <a:pt x="190" y="236"/>
                  <a:pt x="190" y="236"/>
                  <a:pt x="190" y="236"/>
                </a:cubicBezTo>
                <a:cubicBezTo>
                  <a:pt x="261" y="333"/>
                  <a:pt x="261" y="333"/>
                  <a:pt x="261" y="333"/>
                </a:cubicBezTo>
                <a:cubicBezTo>
                  <a:pt x="261" y="333"/>
                  <a:pt x="261" y="333"/>
                  <a:pt x="261" y="333"/>
                </a:cubicBezTo>
                <a:cubicBezTo>
                  <a:pt x="261" y="348"/>
                  <a:pt x="261" y="348"/>
                  <a:pt x="261" y="348"/>
                </a:cubicBezTo>
                <a:cubicBezTo>
                  <a:pt x="296" y="348"/>
                  <a:pt x="296" y="348"/>
                  <a:pt x="296" y="348"/>
                </a:cubicBezTo>
                <a:cubicBezTo>
                  <a:pt x="296" y="333"/>
                  <a:pt x="296" y="333"/>
                  <a:pt x="296" y="333"/>
                </a:cubicBezTo>
                <a:cubicBezTo>
                  <a:pt x="286" y="333"/>
                  <a:pt x="286" y="333"/>
                  <a:pt x="286" y="333"/>
                </a:cubicBezTo>
                <a:cubicBezTo>
                  <a:pt x="190" y="199"/>
                  <a:pt x="190" y="199"/>
                  <a:pt x="190" y="199"/>
                </a:cubicBezTo>
                <a:cubicBezTo>
                  <a:pt x="188" y="199"/>
                  <a:pt x="188" y="199"/>
                  <a:pt x="188" y="199"/>
                </a:cubicBezTo>
                <a:cubicBezTo>
                  <a:pt x="188" y="164"/>
                  <a:pt x="188" y="164"/>
                  <a:pt x="188" y="164"/>
                </a:cubicBezTo>
                <a:cubicBezTo>
                  <a:pt x="228" y="181"/>
                  <a:pt x="228" y="181"/>
                  <a:pt x="228" y="181"/>
                </a:cubicBezTo>
                <a:cubicBezTo>
                  <a:pt x="232" y="183"/>
                  <a:pt x="236" y="181"/>
                  <a:pt x="240" y="177"/>
                </a:cubicBezTo>
                <a:cubicBezTo>
                  <a:pt x="316" y="209"/>
                  <a:pt x="316" y="209"/>
                  <a:pt x="316" y="209"/>
                </a:cubicBezTo>
                <a:cubicBezTo>
                  <a:pt x="323" y="213"/>
                  <a:pt x="335" y="202"/>
                  <a:pt x="341" y="186"/>
                </a:cubicBezTo>
                <a:cubicBezTo>
                  <a:pt x="348" y="170"/>
                  <a:pt x="348" y="154"/>
                  <a:pt x="340" y="151"/>
                </a:cubicBezTo>
                <a:close/>
                <a:moveTo>
                  <a:pt x="51" y="63"/>
                </a:moveTo>
                <a:cubicBezTo>
                  <a:pt x="43" y="82"/>
                  <a:pt x="29" y="95"/>
                  <a:pt x="20" y="91"/>
                </a:cubicBezTo>
                <a:cubicBezTo>
                  <a:pt x="11" y="88"/>
                  <a:pt x="11" y="69"/>
                  <a:pt x="19" y="49"/>
                </a:cubicBezTo>
                <a:cubicBezTo>
                  <a:pt x="27" y="30"/>
                  <a:pt x="41" y="17"/>
                  <a:pt x="50" y="21"/>
                </a:cubicBezTo>
                <a:cubicBezTo>
                  <a:pt x="59" y="25"/>
                  <a:pt x="60" y="44"/>
                  <a:pt x="51" y="63"/>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438" name="Freeform 39"/>
          <p:cNvSpPr>
            <a:spLocks noEditPoints="1"/>
          </p:cNvSpPr>
          <p:nvPr/>
        </p:nvSpPr>
        <p:spPr bwMode="auto">
          <a:xfrm>
            <a:off x="9580689" y="2393182"/>
            <a:ext cx="381715" cy="262362"/>
          </a:xfrm>
          <a:custGeom>
            <a:avLst/>
            <a:gdLst>
              <a:gd name="T0" fmla="*/ 222 w 444"/>
              <a:gd name="T1" fmla="*/ 69 h 305"/>
              <a:gd name="T2" fmla="*/ 139 w 444"/>
              <a:gd name="T3" fmla="*/ 152 h 305"/>
              <a:gd name="T4" fmla="*/ 222 w 444"/>
              <a:gd name="T5" fmla="*/ 236 h 305"/>
              <a:gd name="T6" fmla="*/ 306 w 444"/>
              <a:gd name="T7" fmla="*/ 152 h 305"/>
              <a:gd name="T8" fmla="*/ 222 w 444"/>
              <a:gd name="T9" fmla="*/ 69 h 305"/>
              <a:gd name="T10" fmla="*/ 222 w 444"/>
              <a:gd name="T11" fmla="*/ 194 h 305"/>
              <a:gd name="T12" fmla="*/ 181 w 444"/>
              <a:gd name="T13" fmla="*/ 152 h 305"/>
              <a:gd name="T14" fmla="*/ 222 w 444"/>
              <a:gd name="T15" fmla="*/ 111 h 305"/>
              <a:gd name="T16" fmla="*/ 264 w 444"/>
              <a:gd name="T17" fmla="*/ 152 h 305"/>
              <a:gd name="T18" fmla="*/ 222 w 444"/>
              <a:gd name="T19" fmla="*/ 194 h 305"/>
              <a:gd name="T20" fmla="*/ 444 w 444"/>
              <a:gd name="T21" fmla="*/ 147 h 305"/>
              <a:gd name="T22" fmla="*/ 222 w 444"/>
              <a:gd name="T23" fmla="*/ 0 h 305"/>
              <a:gd name="T24" fmla="*/ 1 w 444"/>
              <a:gd name="T25" fmla="*/ 147 h 305"/>
              <a:gd name="T26" fmla="*/ 0 w 444"/>
              <a:gd name="T27" fmla="*/ 152 h 305"/>
              <a:gd name="T28" fmla="*/ 1 w 444"/>
              <a:gd name="T29" fmla="*/ 157 h 305"/>
              <a:gd name="T30" fmla="*/ 222 w 444"/>
              <a:gd name="T31" fmla="*/ 305 h 305"/>
              <a:gd name="T32" fmla="*/ 444 w 444"/>
              <a:gd name="T33" fmla="*/ 157 h 305"/>
              <a:gd name="T34" fmla="*/ 444 w 444"/>
              <a:gd name="T35" fmla="*/ 152 h 305"/>
              <a:gd name="T36" fmla="*/ 444 w 444"/>
              <a:gd name="T37" fmla="*/ 147 h 305"/>
              <a:gd name="T38" fmla="*/ 222 w 444"/>
              <a:gd name="T39" fmla="*/ 263 h 305"/>
              <a:gd name="T40" fmla="*/ 111 w 444"/>
              <a:gd name="T41" fmla="*/ 152 h 305"/>
              <a:gd name="T42" fmla="*/ 222 w 444"/>
              <a:gd name="T43" fmla="*/ 41 h 305"/>
              <a:gd name="T44" fmla="*/ 333 w 444"/>
              <a:gd name="T45" fmla="*/ 152 h 305"/>
              <a:gd name="T46" fmla="*/ 222 w 444"/>
              <a:gd name="T47" fmla="*/ 263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4" h="305">
                <a:moveTo>
                  <a:pt x="222" y="69"/>
                </a:moveTo>
                <a:cubicBezTo>
                  <a:pt x="176" y="69"/>
                  <a:pt x="139" y="106"/>
                  <a:pt x="139" y="152"/>
                </a:cubicBezTo>
                <a:cubicBezTo>
                  <a:pt x="139" y="198"/>
                  <a:pt x="176" y="236"/>
                  <a:pt x="222" y="236"/>
                </a:cubicBezTo>
                <a:cubicBezTo>
                  <a:pt x="268" y="236"/>
                  <a:pt x="306" y="198"/>
                  <a:pt x="306" y="152"/>
                </a:cubicBezTo>
                <a:cubicBezTo>
                  <a:pt x="306" y="106"/>
                  <a:pt x="268" y="69"/>
                  <a:pt x="222" y="69"/>
                </a:cubicBezTo>
                <a:close/>
                <a:moveTo>
                  <a:pt x="222" y="194"/>
                </a:moveTo>
                <a:cubicBezTo>
                  <a:pt x="199" y="194"/>
                  <a:pt x="181" y="175"/>
                  <a:pt x="181" y="152"/>
                </a:cubicBezTo>
                <a:cubicBezTo>
                  <a:pt x="181" y="129"/>
                  <a:pt x="199" y="111"/>
                  <a:pt x="222" y="111"/>
                </a:cubicBezTo>
                <a:cubicBezTo>
                  <a:pt x="245" y="111"/>
                  <a:pt x="264" y="129"/>
                  <a:pt x="264" y="152"/>
                </a:cubicBezTo>
                <a:cubicBezTo>
                  <a:pt x="264" y="175"/>
                  <a:pt x="245" y="194"/>
                  <a:pt x="222" y="194"/>
                </a:cubicBezTo>
                <a:close/>
                <a:moveTo>
                  <a:pt x="444" y="147"/>
                </a:moveTo>
                <a:cubicBezTo>
                  <a:pt x="410" y="59"/>
                  <a:pt x="320" y="0"/>
                  <a:pt x="222" y="0"/>
                </a:cubicBezTo>
                <a:cubicBezTo>
                  <a:pt x="125" y="0"/>
                  <a:pt x="35" y="59"/>
                  <a:pt x="1" y="147"/>
                </a:cubicBezTo>
                <a:cubicBezTo>
                  <a:pt x="1" y="149"/>
                  <a:pt x="0" y="151"/>
                  <a:pt x="0" y="152"/>
                </a:cubicBezTo>
                <a:cubicBezTo>
                  <a:pt x="0" y="154"/>
                  <a:pt x="1" y="156"/>
                  <a:pt x="1" y="157"/>
                </a:cubicBezTo>
                <a:cubicBezTo>
                  <a:pt x="35" y="245"/>
                  <a:pt x="125" y="305"/>
                  <a:pt x="222" y="305"/>
                </a:cubicBezTo>
                <a:cubicBezTo>
                  <a:pt x="320" y="305"/>
                  <a:pt x="410" y="245"/>
                  <a:pt x="444" y="157"/>
                </a:cubicBezTo>
                <a:cubicBezTo>
                  <a:pt x="444" y="156"/>
                  <a:pt x="444" y="154"/>
                  <a:pt x="444" y="152"/>
                </a:cubicBezTo>
                <a:cubicBezTo>
                  <a:pt x="444" y="151"/>
                  <a:pt x="444" y="149"/>
                  <a:pt x="444" y="147"/>
                </a:cubicBezTo>
                <a:close/>
                <a:moveTo>
                  <a:pt x="222" y="263"/>
                </a:moveTo>
                <a:cubicBezTo>
                  <a:pt x="161" y="263"/>
                  <a:pt x="111" y="214"/>
                  <a:pt x="111" y="152"/>
                </a:cubicBezTo>
                <a:cubicBezTo>
                  <a:pt x="111" y="91"/>
                  <a:pt x="161" y="41"/>
                  <a:pt x="222" y="41"/>
                </a:cubicBezTo>
                <a:cubicBezTo>
                  <a:pt x="284" y="41"/>
                  <a:pt x="333" y="91"/>
                  <a:pt x="333" y="152"/>
                </a:cubicBezTo>
                <a:cubicBezTo>
                  <a:pt x="333" y="214"/>
                  <a:pt x="284" y="263"/>
                  <a:pt x="222" y="263"/>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446" name="Freeform 87"/>
          <p:cNvSpPr>
            <a:spLocks noEditPoints="1"/>
          </p:cNvSpPr>
          <p:nvPr/>
        </p:nvSpPr>
        <p:spPr bwMode="auto">
          <a:xfrm>
            <a:off x="9577333" y="1832460"/>
            <a:ext cx="388428" cy="317598"/>
          </a:xfrm>
          <a:custGeom>
            <a:avLst/>
            <a:gdLst>
              <a:gd name="T0" fmla="*/ 245 w 257"/>
              <a:gd name="T1" fmla="*/ 58 h 210"/>
              <a:gd name="T2" fmla="*/ 40 w 257"/>
              <a:gd name="T3" fmla="*/ 3 h 210"/>
              <a:gd name="T4" fmla="*/ 20 w 257"/>
              <a:gd name="T5" fmla="*/ 14 h 210"/>
              <a:gd name="T6" fmla="*/ 18 w 257"/>
              <a:gd name="T7" fmla="*/ 20 h 210"/>
              <a:gd name="T8" fmla="*/ 30 w 257"/>
              <a:gd name="T9" fmla="*/ 40 h 210"/>
              <a:gd name="T10" fmla="*/ 109 w 257"/>
              <a:gd name="T11" fmla="*/ 61 h 210"/>
              <a:gd name="T12" fmla="*/ 121 w 257"/>
              <a:gd name="T13" fmla="*/ 79 h 210"/>
              <a:gd name="T14" fmla="*/ 133 w 257"/>
              <a:gd name="T15" fmla="*/ 97 h 210"/>
              <a:gd name="T16" fmla="*/ 208 w 257"/>
              <a:gd name="T17" fmla="*/ 117 h 210"/>
              <a:gd name="T18" fmla="*/ 233 w 257"/>
              <a:gd name="T19" fmla="*/ 108 h 210"/>
              <a:gd name="T20" fmla="*/ 252 w 257"/>
              <a:gd name="T21" fmla="*/ 76 h 210"/>
              <a:gd name="T22" fmla="*/ 245 w 257"/>
              <a:gd name="T23" fmla="*/ 58 h 210"/>
              <a:gd name="T24" fmla="*/ 107 w 257"/>
              <a:gd name="T25" fmla="*/ 76 h 210"/>
              <a:gd name="T26" fmla="*/ 106 w 257"/>
              <a:gd name="T27" fmla="*/ 75 h 210"/>
              <a:gd name="T28" fmla="*/ 26 w 257"/>
              <a:gd name="T29" fmla="*/ 54 h 210"/>
              <a:gd name="T30" fmla="*/ 22 w 257"/>
              <a:gd name="T31" fmla="*/ 52 h 210"/>
              <a:gd name="T32" fmla="*/ 11 w 257"/>
              <a:gd name="T33" fmla="*/ 92 h 210"/>
              <a:gd name="T34" fmla="*/ 23 w 257"/>
              <a:gd name="T35" fmla="*/ 112 h 210"/>
              <a:gd name="T36" fmla="*/ 80 w 257"/>
              <a:gd name="T37" fmla="*/ 127 h 210"/>
              <a:gd name="T38" fmla="*/ 80 w 257"/>
              <a:gd name="T39" fmla="*/ 160 h 210"/>
              <a:gd name="T40" fmla="*/ 25 w 257"/>
              <a:gd name="T41" fmla="*/ 160 h 210"/>
              <a:gd name="T42" fmla="*/ 25 w 257"/>
              <a:gd name="T43" fmla="*/ 134 h 210"/>
              <a:gd name="T44" fmla="*/ 0 w 257"/>
              <a:gd name="T45" fmla="*/ 134 h 210"/>
              <a:gd name="T46" fmla="*/ 0 w 257"/>
              <a:gd name="T47" fmla="*/ 210 h 210"/>
              <a:gd name="T48" fmla="*/ 25 w 257"/>
              <a:gd name="T49" fmla="*/ 210 h 210"/>
              <a:gd name="T50" fmla="*/ 25 w 257"/>
              <a:gd name="T51" fmla="*/ 189 h 210"/>
              <a:gd name="T52" fmla="*/ 92 w 257"/>
              <a:gd name="T53" fmla="*/ 183 h 210"/>
              <a:gd name="T54" fmla="*/ 103 w 257"/>
              <a:gd name="T55" fmla="*/ 172 h 210"/>
              <a:gd name="T56" fmla="*/ 103 w 257"/>
              <a:gd name="T57" fmla="*/ 134 h 210"/>
              <a:gd name="T58" fmla="*/ 165 w 257"/>
              <a:gd name="T59" fmla="*/ 150 h 210"/>
              <a:gd name="T60" fmla="*/ 185 w 257"/>
              <a:gd name="T61" fmla="*/ 139 h 210"/>
              <a:gd name="T62" fmla="*/ 188 w 257"/>
              <a:gd name="T63" fmla="*/ 127 h 210"/>
              <a:gd name="T64" fmla="*/ 130 w 257"/>
              <a:gd name="T65" fmla="*/ 111 h 210"/>
              <a:gd name="T66" fmla="*/ 107 w 257"/>
              <a:gd name="T67" fmla="*/ 7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7" h="210">
                <a:moveTo>
                  <a:pt x="245" y="58"/>
                </a:moveTo>
                <a:cubicBezTo>
                  <a:pt x="40" y="3"/>
                  <a:pt x="40" y="3"/>
                  <a:pt x="40" y="3"/>
                </a:cubicBezTo>
                <a:cubicBezTo>
                  <a:pt x="31" y="0"/>
                  <a:pt x="22" y="5"/>
                  <a:pt x="20" y="14"/>
                </a:cubicBezTo>
                <a:cubicBezTo>
                  <a:pt x="18" y="20"/>
                  <a:pt x="18" y="20"/>
                  <a:pt x="18" y="20"/>
                </a:cubicBezTo>
                <a:cubicBezTo>
                  <a:pt x="16" y="28"/>
                  <a:pt x="21" y="37"/>
                  <a:pt x="30" y="40"/>
                </a:cubicBezTo>
                <a:cubicBezTo>
                  <a:pt x="109" y="61"/>
                  <a:pt x="109" y="61"/>
                  <a:pt x="109" y="61"/>
                </a:cubicBezTo>
                <a:cubicBezTo>
                  <a:pt x="118" y="63"/>
                  <a:pt x="123" y="72"/>
                  <a:pt x="121" y="79"/>
                </a:cubicBezTo>
                <a:cubicBezTo>
                  <a:pt x="119" y="87"/>
                  <a:pt x="125" y="95"/>
                  <a:pt x="133" y="97"/>
                </a:cubicBezTo>
                <a:cubicBezTo>
                  <a:pt x="208" y="117"/>
                  <a:pt x="208" y="117"/>
                  <a:pt x="208" y="117"/>
                </a:cubicBezTo>
                <a:cubicBezTo>
                  <a:pt x="217" y="120"/>
                  <a:pt x="228" y="115"/>
                  <a:pt x="233" y="108"/>
                </a:cubicBezTo>
                <a:cubicBezTo>
                  <a:pt x="252" y="76"/>
                  <a:pt x="252" y="76"/>
                  <a:pt x="252" y="76"/>
                </a:cubicBezTo>
                <a:cubicBezTo>
                  <a:pt x="257" y="68"/>
                  <a:pt x="254" y="60"/>
                  <a:pt x="245" y="58"/>
                </a:cubicBezTo>
                <a:close/>
                <a:moveTo>
                  <a:pt x="107" y="76"/>
                </a:moveTo>
                <a:cubicBezTo>
                  <a:pt x="107" y="76"/>
                  <a:pt x="107" y="75"/>
                  <a:pt x="106" y="75"/>
                </a:cubicBezTo>
                <a:cubicBezTo>
                  <a:pt x="26" y="54"/>
                  <a:pt x="26" y="54"/>
                  <a:pt x="26" y="54"/>
                </a:cubicBezTo>
                <a:cubicBezTo>
                  <a:pt x="25" y="53"/>
                  <a:pt x="23" y="53"/>
                  <a:pt x="22" y="52"/>
                </a:cubicBezTo>
                <a:cubicBezTo>
                  <a:pt x="11" y="92"/>
                  <a:pt x="11" y="92"/>
                  <a:pt x="11" y="92"/>
                </a:cubicBezTo>
                <a:cubicBezTo>
                  <a:pt x="9" y="101"/>
                  <a:pt x="14" y="110"/>
                  <a:pt x="23" y="112"/>
                </a:cubicBezTo>
                <a:cubicBezTo>
                  <a:pt x="80" y="127"/>
                  <a:pt x="80" y="127"/>
                  <a:pt x="80" y="127"/>
                </a:cubicBezTo>
                <a:cubicBezTo>
                  <a:pt x="80" y="160"/>
                  <a:pt x="80" y="160"/>
                  <a:pt x="80" y="160"/>
                </a:cubicBezTo>
                <a:cubicBezTo>
                  <a:pt x="25" y="160"/>
                  <a:pt x="25" y="160"/>
                  <a:pt x="25" y="160"/>
                </a:cubicBezTo>
                <a:cubicBezTo>
                  <a:pt x="25" y="134"/>
                  <a:pt x="25" y="134"/>
                  <a:pt x="25" y="134"/>
                </a:cubicBezTo>
                <a:cubicBezTo>
                  <a:pt x="0" y="134"/>
                  <a:pt x="0" y="134"/>
                  <a:pt x="0" y="134"/>
                </a:cubicBezTo>
                <a:cubicBezTo>
                  <a:pt x="0" y="210"/>
                  <a:pt x="0" y="210"/>
                  <a:pt x="0" y="210"/>
                </a:cubicBezTo>
                <a:cubicBezTo>
                  <a:pt x="25" y="210"/>
                  <a:pt x="25" y="210"/>
                  <a:pt x="25" y="210"/>
                </a:cubicBezTo>
                <a:cubicBezTo>
                  <a:pt x="25" y="189"/>
                  <a:pt x="25" y="189"/>
                  <a:pt x="25" y="189"/>
                </a:cubicBezTo>
                <a:cubicBezTo>
                  <a:pt x="92" y="183"/>
                  <a:pt x="92" y="183"/>
                  <a:pt x="92" y="183"/>
                </a:cubicBezTo>
                <a:cubicBezTo>
                  <a:pt x="98" y="183"/>
                  <a:pt x="103" y="178"/>
                  <a:pt x="103" y="172"/>
                </a:cubicBezTo>
                <a:cubicBezTo>
                  <a:pt x="103" y="134"/>
                  <a:pt x="103" y="134"/>
                  <a:pt x="103" y="134"/>
                </a:cubicBezTo>
                <a:cubicBezTo>
                  <a:pt x="165" y="150"/>
                  <a:pt x="165" y="150"/>
                  <a:pt x="165" y="150"/>
                </a:cubicBezTo>
                <a:cubicBezTo>
                  <a:pt x="174" y="153"/>
                  <a:pt x="183" y="147"/>
                  <a:pt x="185" y="139"/>
                </a:cubicBezTo>
                <a:cubicBezTo>
                  <a:pt x="188" y="127"/>
                  <a:pt x="188" y="127"/>
                  <a:pt x="188" y="127"/>
                </a:cubicBezTo>
                <a:cubicBezTo>
                  <a:pt x="130" y="111"/>
                  <a:pt x="130" y="111"/>
                  <a:pt x="130" y="111"/>
                </a:cubicBezTo>
                <a:cubicBezTo>
                  <a:pt x="114" y="107"/>
                  <a:pt x="104" y="91"/>
                  <a:pt x="107" y="76"/>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451" name="Freeform 9"/>
          <p:cNvSpPr>
            <a:spLocks noEditPoints="1"/>
          </p:cNvSpPr>
          <p:nvPr/>
        </p:nvSpPr>
        <p:spPr bwMode="auto">
          <a:xfrm>
            <a:off x="9564581" y="2879960"/>
            <a:ext cx="413932" cy="317893"/>
          </a:xfrm>
          <a:custGeom>
            <a:avLst/>
            <a:gdLst>
              <a:gd name="T0" fmla="*/ 155 w 250"/>
              <a:gd name="T1" fmla="*/ 45 h 192"/>
              <a:gd name="T2" fmla="*/ 133 w 250"/>
              <a:gd name="T3" fmla="*/ 51 h 192"/>
              <a:gd name="T4" fmla="*/ 90 w 250"/>
              <a:gd name="T5" fmla="*/ 124 h 192"/>
              <a:gd name="T6" fmla="*/ 96 w 250"/>
              <a:gd name="T7" fmla="*/ 146 h 192"/>
              <a:gd name="T8" fmla="*/ 118 w 250"/>
              <a:gd name="T9" fmla="*/ 140 h 192"/>
              <a:gd name="T10" fmla="*/ 161 w 250"/>
              <a:gd name="T11" fmla="*/ 67 h 192"/>
              <a:gd name="T12" fmla="*/ 155 w 250"/>
              <a:gd name="T13" fmla="*/ 45 h 192"/>
              <a:gd name="T14" fmla="*/ 104 w 250"/>
              <a:gd name="T15" fmla="*/ 45 h 192"/>
              <a:gd name="T16" fmla="*/ 82 w 250"/>
              <a:gd name="T17" fmla="*/ 51 h 192"/>
              <a:gd name="T18" fmla="*/ 0 w 250"/>
              <a:gd name="T19" fmla="*/ 192 h 192"/>
              <a:gd name="T20" fmla="*/ 38 w 250"/>
              <a:gd name="T21" fmla="*/ 192 h 192"/>
              <a:gd name="T22" fmla="*/ 110 w 250"/>
              <a:gd name="T23" fmla="*/ 67 h 192"/>
              <a:gd name="T24" fmla="*/ 104 w 250"/>
              <a:gd name="T25" fmla="*/ 45 h 192"/>
              <a:gd name="T26" fmla="*/ 213 w 250"/>
              <a:gd name="T27" fmla="*/ 0 h 192"/>
              <a:gd name="T28" fmla="*/ 141 w 250"/>
              <a:gd name="T29" fmla="*/ 124 h 192"/>
              <a:gd name="T30" fmla="*/ 147 w 250"/>
              <a:gd name="T31" fmla="*/ 146 h 192"/>
              <a:gd name="T32" fmla="*/ 147 w 250"/>
              <a:gd name="T33" fmla="*/ 146 h 192"/>
              <a:gd name="T34" fmla="*/ 169 w 250"/>
              <a:gd name="T35" fmla="*/ 140 h 192"/>
              <a:gd name="T36" fmla="*/ 250 w 250"/>
              <a:gd name="T37" fmla="*/ 0 h 192"/>
              <a:gd name="T38" fmla="*/ 213 w 250"/>
              <a:gd name="T39" fmla="*/ 0 h 192"/>
              <a:gd name="T40" fmla="*/ 74 w 250"/>
              <a:gd name="T41" fmla="*/ 41 h 192"/>
              <a:gd name="T42" fmla="*/ 52 w 250"/>
              <a:gd name="T43" fmla="*/ 0 h 192"/>
              <a:gd name="T44" fmla="*/ 16 w 250"/>
              <a:gd name="T45" fmla="*/ 0 h 192"/>
              <a:gd name="T46" fmla="*/ 55 w 250"/>
              <a:gd name="T47" fmla="*/ 74 h 192"/>
              <a:gd name="T48" fmla="*/ 74 w 250"/>
              <a:gd name="T49" fmla="*/ 41 h 192"/>
              <a:gd name="T50" fmla="*/ 177 w 250"/>
              <a:gd name="T51" fmla="*/ 150 h 192"/>
              <a:gd name="T52" fmla="*/ 199 w 250"/>
              <a:gd name="T53" fmla="*/ 192 h 192"/>
              <a:gd name="T54" fmla="*/ 236 w 250"/>
              <a:gd name="T55" fmla="*/ 192 h 192"/>
              <a:gd name="T56" fmla="*/ 196 w 250"/>
              <a:gd name="T57" fmla="*/ 117 h 192"/>
              <a:gd name="T58" fmla="*/ 177 w 250"/>
              <a:gd name="T59" fmla="*/ 15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92">
                <a:moveTo>
                  <a:pt x="155" y="45"/>
                </a:moveTo>
                <a:cubicBezTo>
                  <a:pt x="147" y="41"/>
                  <a:pt x="137" y="43"/>
                  <a:pt x="133" y="51"/>
                </a:cubicBezTo>
                <a:cubicBezTo>
                  <a:pt x="90" y="124"/>
                  <a:pt x="90" y="124"/>
                  <a:pt x="90" y="124"/>
                </a:cubicBezTo>
                <a:cubicBezTo>
                  <a:pt x="86" y="132"/>
                  <a:pt x="89" y="142"/>
                  <a:pt x="96" y="146"/>
                </a:cubicBezTo>
                <a:cubicBezTo>
                  <a:pt x="104" y="150"/>
                  <a:pt x="114" y="148"/>
                  <a:pt x="118" y="140"/>
                </a:cubicBezTo>
                <a:cubicBezTo>
                  <a:pt x="161" y="67"/>
                  <a:pt x="161" y="67"/>
                  <a:pt x="161" y="67"/>
                </a:cubicBezTo>
                <a:cubicBezTo>
                  <a:pt x="165" y="60"/>
                  <a:pt x="162" y="50"/>
                  <a:pt x="155" y="45"/>
                </a:cubicBezTo>
                <a:close/>
                <a:moveTo>
                  <a:pt x="104" y="45"/>
                </a:moveTo>
                <a:cubicBezTo>
                  <a:pt x="96" y="41"/>
                  <a:pt x="86" y="43"/>
                  <a:pt x="82" y="51"/>
                </a:cubicBezTo>
                <a:cubicBezTo>
                  <a:pt x="0" y="192"/>
                  <a:pt x="0" y="192"/>
                  <a:pt x="0" y="192"/>
                </a:cubicBezTo>
                <a:cubicBezTo>
                  <a:pt x="38" y="192"/>
                  <a:pt x="38" y="192"/>
                  <a:pt x="38" y="192"/>
                </a:cubicBezTo>
                <a:cubicBezTo>
                  <a:pt x="110" y="67"/>
                  <a:pt x="110" y="67"/>
                  <a:pt x="110" y="67"/>
                </a:cubicBezTo>
                <a:cubicBezTo>
                  <a:pt x="114" y="60"/>
                  <a:pt x="111" y="50"/>
                  <a:pt x="104" y="45"/>
                </a:cubicBezTo>
                <a:close/>
                <a:moveTo>
                  <a:pt x="213" y="0"/>
                </a:moveTo>
                <a:cubicBezTo>
                  <a:pt x="141" y="124"/>
                  <a:pt x="141" y="124"/>
                  <a:pt x="141" y="124"/>
                </a:cubicBezTo>
                <a:cubicBezTo>
                  <a:pt x="137" y="132"/>
                  <a:pt x="139" y="142"/>
                  <a:pt x="147" y="146"/>
                </a:cubicBezTo>
                <a:cubicBezTo>
                  <a:pt x="147" y="146"/>
                  <a:pt x="147" y="146"/>
                  <a:pt x="147" y="146"/>
                </a:cubicBezTo>
                <a:cubicBezTo>
                  <a:pt x="155" y="151"/>
                  <a:pt x="165" y="148"/>
                  <a:pt x="169" y="140"/>
                </a:cubicBezTo>
                <a:cubicBezTo>
                  <a:pt x="250" y="0"/>
                  <a:pt x="250" y="0"/>
                  <a:pt x="250" y="0"/>
                </a:cubicBezTo>
                <a:lnTo>
                  <a:pt x="213" y="0"/>
                </a:lnTo>
                <a:close/>
                <a:moveTo>
                  <a:pt x="74" y="41"/>
                </a:moveTo>
                <a:cubicBezTo>
                  <a:pt x="52" y="0"/>
                  <a:pt x="52" y="0"/>
                  <a:pt x="52" y="0"/>
                </a:cubicBezTo>
                <a:cubicBezTo>
                  <a:pt x="16" y="0"/>
                  <a:pt x="16" y="0"/>
                  <a:pt x="16" y="0"/>
                </a:cubicBezTo>
                <a:cubicBezTo>
                  <a:pt x="55" y="74"/>
                  <a:pt x="55" y="74"/>
                  <a:pt x="55" y="74"/>
                </a:cubicBezTo>
                <a:lnTo>
                  <a:pt x="74" y="41"/>
                </a:lnTo>
                <a:close/>
                <a:moveTo>
                  <a:pt x="177" y="150"/>
                </a:moveTo>
                <a:cubicBezTo>
                  <a:pt x="199" y="192"/>
                  <a:pt x="199" y="192"/>
                  <a:pt x="199" y="192"/>
                </a:cubicBezTo>
                <a:cubicBezTo>
                  <a:pt x="236" y="192"/>
                  <a:pt x="236" y="192"/>
                  <a:pt x="236" y="192"/>
                </a:cubicBezTo>
                <a:cubicBezTo>
                  <a:pt x="196" y="117"/>
                  <a:pt x="196" y="117"/>
                  <a:pt x="196" y="117"/>
                </a:cubicBezTo>
                <a:lnTo>
                  <a:pt x="177" y="150"/>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466" name="Freeform 33"/>
          <p:cNvSpPr>
            <a:spLocks noEditPoints="1"/>
          </p:cNvSpPr>
          <p:nvPr/>
        </p:nvSpPr>
        <p:spPr bwMode="auto">
          <a:xfrm>
            <a:off x="9574666" y="3411821"/>
            <a:ext cx="393763" cy="362071"/>
          </a:xfrm>
          <a:custGeom>
            <a:avLst/>
            <a:gdLst>
              <a:gd name="T0" fmla="*/ 192 w 238"/>
              <a:gd name="T1" fmla="*/ 183 h 219"/>
              <a:gd name="T2" fmla="*/ 46 w 238"/>
              <a:gd name="T3" fmla="*/ 183 h 219"/>
              <a:gd name="T4" fmla="*/ 28 w 238"/>
              <a:gd name="T5" fmla="*/ 201 h 219"/>
              <a:gd name="T6" fmla="*/ 28 w 238"/>
              <a:gd name="T7" fmla="*/ 219 h 219"/>
              <a:gd name="T8" fmla="*/ 211 w 238"/>
              <a:gd name="T9" fmla="*/ 219 h 219"/>
              <a:gd name="T10" fmla="*/ 211 w 238"/>
              <a:gd name="T11" fmla="*/ 201 h 219"/>
              <a:gd name="T12" fmla="*/ 192 w 238"/>
              <a:gd name="T13" fmla="*/ 183 h 219"/>
              <a:gd name="T14" fmla="*/ 55 w 238"/>
              <a:gd name="T15" fmla="*/ 164 h 219"/>
              <a:gd name="T16" fmla="*/ 183 w 238"/>
              <a:gd name="T17" fmla="*/ 164 h 219"/>
              <a:gd name="T18" fmla="*/ 183 w 238"/>
              <a:gd name="T19" fmla="*/ 119 h 219"/>
              <a:gd name="T20" fmla="*/ 119 w 238"/>
              <a:gd name="T21" fmla="*/ 54 h 219"/>
              <a:gd name="T22" fmla="*/ 55 w 238"/>
              <a:gd name="T23" fmla="*/ 119 h 219"/>
              <a:gd name="T24" fmla="*/ 55 w 238"/>
              <a:gd name="T25" fmla="*/ 164 h 219"/>
              <a:gd name="T26" fmla="*/ 119 w 238"/>
              <a:gd name="T27" fmla="*/ 73 h 219"/>
              <a:gd name="T28" fmla="*/ 128 w 238"/>
              <a:gd name="T29" fmla="*/ 82 h 219"/>
              <a:gd name="T30" fmla="*/ 119 w 238"/>
              <a:gd name="T31" fmla="*/ 91 h 219"/>
              <a:gd name="T32" fmla="*/ 91 w 238"/>
              <a:gd name="T33" fmla="*/ 119 h 219"/>
              <a:gd name="T34" fmla="*/ 82 w 238"/>
              <a:gd name="T35" fmla="*/ 128 h 219"/>
              <a:gd name="T36" fmla="*/ 73 w 238"/>
              <a:gd name="T37" fmla="*/ 119 h 219"/>
              <a:gd name="T38" fmla="*/ 119 w 238"/>
              <a:gd name="T39" fmla="*/ 73 h 219"/>
              <a:gd name="T40" fmla="*/ 119 w 238"/>
              <a:gd name="T41" fmla="*/ 45 h 219"/>
              <a:gd name="T42" fmla="*/ 128 w 238"/>
              <a:gd name="T43" fmla="*/ 36 h 219"/>
              <a:gd name="T44" fmla="*/ 128 w 238"/>
              <a:gd name="T45" fmla="*/ 9 h 219"/>
              <a:gd name="T46" fmla="*/ 119 w 238"/>
              <a:gd name="T47" fmla="*/ 0 h 219"/>
              <a:gd name="T48" fmla="*/ 110 w 238"/>
              <a:gd name="T49" fmla="*/ 9 h 219"/>
              <a:gd name="T50" fmla="*/ 110 w 238"/>
              <a:gd name="T51" fmla="*/ 36 h 219"/>
              <a:gd name="T52" fmla="*/ 119 w 238"/>
              <a:gd name="T53" fmla="*/ 45 h 219"/>
              <a:gd name="T54" fmla="*/ 55 w 238"/>
              <a:gd name="T55" fmla="*/ 67 h 219"/>
              <a:gd name="T56" fmla="*/ 68 w 238"/>
              <a:gd name="T57" fmla="*/ 67 h 219"/>
              <a:gd name="T58" fmla="*/ 68 w 238"/>
              <a:gd name="T59" fmla="*/ 54 h 219"/>
              <a:gd name="T60" fmla="*/ 48 w 238"/>
              <a:gd name="T61" fmla="*/ 34 h 219"/>
              <a:gd name="T62" fmla="*/ 35 w 238"/>
              <a:gd name="T63" fmla="*/ 34 h 219"/>
              <a:gd name="T64" fmla="*/ 35 w 238"/>
              <a:gd name="T65" fmla="*/ 34 h 219"/>
              <a:gd name="T66" fmla="*/ 35 w 238"/>
              <a:gd name="T67" fmla="*/ 47 h 219"/>
              <a:gd name="T68" fmla="*/ 55 w 238"/>
              <a:gd name="T69" fmla="*/ 67 h 219"/>
              <a:gd name="T70" fmla="*/ 46 w 238"/>
              <a:gd name="T71" fmla="*/ 118 h 219"/>
              <a:gd name="T72" fmla="*/ 37 w 238"/>
              <a:gd name="T73" fmla="*/ 109 h 219"/>
              <a:gd name="T74" fmla="*/ 10 w 238"/>
              <a:gd name="T75" fmla="*/ 109 h 219"/>
              <a:gd name="T76" fmla="*/ 0 w 238"/>
              <a:gd name="T77" fmla="*/ 118 h 219"/>
              <a:gd name="T78" fmla="*/ 0 w 238"/>
              <a:gd name="T79" fmla="*/ 118 h 219"/>
              <a:gd name="T80" fmla="*/ 10 w 238"/>
              <a:gd name="T81" fmla="*/ 127 h 219"/>
              <a:gd name="T82" fmla="*/ 37 w 238"/>
              <a:gd name="T83" fmla="*/ 127 h 219"/>
              <a:gd name="T84" fmla="*/ 46 w 238"/>
              <a:gd name="T85" fmla="*/ 118 h 219"/>
              <a:gd name="T86" fmla="*/ 229 w 238"/>
              <a:gd name="T87" fmla="*/ 109 h 219"/>
              <a:gd name="T88" fmla="*/ 201 w 238"/>
              <a:gd name="T89" fmla="*/ 109 h 219"/>
              <a:gd name="T90" fmla="*/ 192 w 238"/>
              <a:gd name="T91" fmla="*/ 118 h 219"/>
              <a:gd name="T92" fmla="*/ 201 w 238"/>
              <a:gd name="T93" fmla="*/ 127 h 219"/>
              <a:gd name="T94" fmla="*/ 229 w 238"/>
              <a:gd name="T95" fmla="*/ 127 h 219"/>
              <a:gd name="T96" fmla="*/ 238 w 238"/>
              <a:gd name="T97" fmla="*/ 118 h 219"/>
              <a:gd name="T98" fmla="*/ 229 w 238"/>
              <a:gd name="T99" fmla="*/ 109 h 219"/>
              <a:gd name="T100" fmla="*/ 184 w 238"/>
              <a:gd name="T101" fmla="*/ 67 h 219"/>
              <a:gd name="T102" fmla="*/ 203 w 238"/>
              <a:gd name="T103" fmla="*/ 47 h 219"/>
              <a:gd name="T104" fmla="*/ 203 w 238"/>
              <a:gd name="T105" fmla="*/ 34 h 219"/>
              <a:gd name="T106" fmla="*/ 190 w 238"/>
              <a:gd name="T107" fmla="*/ 34 h 219"/>
              <a:gd name="T108" fmla="*/ 171 w 238"/>
              <a:gd name="T109" fmla="*/ 54 h 219"/>
              <a:gd name="T110" fmla="*/ 171 w 238"/>
              <a:gd name="T111" fmla="*/ 67 h 219"/>
              <a:gd name="T112" fmla="*/ 184 w 238"/>
              <a:gd name="T113" fmla="*/ 6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8" h="219">
                <a:moveTo>
                  <a:pt x="192" y="183"/>
                </a:moveTo>
                <a:cubicBezTo>
                  <a:pt x="46" y="183"/>
                  <a:pt x="46" y="183"/>
                  <a:pt x="46" y="183"/>
                </a:cubicBezTo>
                <a:cubicBezTo>
                  <a:pt x="36" y="183"/>
                  <a:pt x="28" y="191"/>
                  <a:pt x="28" y="201"/>
                </a:cubicBezTo>
                <a:cubicBezTo>
                  <a:pt x="28" y="219"/>
                  <a:pt x="28" y="219"/>
                  <a:pt x="28" y="219"/>
                </a:cubicBezTo>
                <a:cubicBezTo>
                  <a:pt x="211" y="219"/>
                  <a:pt x="211" y="219"/>
                  <a:pt x="211" y="219"/>
                </a:cubicBezTo>
                <a:cubicBezTo>
                  <a:pt x="211" y="201"/>
                  <a:pt x="211" y="201"/>
                  <a:pt x="211" y="201"/>
                </a:cubicBezTo>
                <a:cubicBezTo>
                  <a:pt x="211" y="191"/>
                  <a:pt x="202" y="183"/>
                  <a:pt x="192" y="183"/>
                </a:cubicBezTo>
                <a:close/>
                <a:moveTo>
                  <a:pt x="55" y="164"/>
                </a:moveTo>
                <a:cubicBezTo>
                  <a:pt x="183" y="164"/>
                  <a:pt x="183" y="164"/>
                  <a:pt x="183" y="164"/>
                </a:cubicBezTo>
                <a:cubicBezTo>
                  <a:pt x="183" y="119"/>
                  <a:pt x="183" y="119"/>
                  <a:pt x="183" y="119"/>
                </a:cubicBezTo>
                <a:cubicBezTo>
                  <a:pt x="183" y="83"/>
                  <a:pt x="155" y="54"/>
                  <a:pt x="119" y="54"/>
                </a:cubicBezTo>
                <a:cubicBezTo>
                  <a:pt x="84" y="54"/>
                  <a:pt x="55" y="83"/>
                  <a:pt x="55" y="119"/>
                </a:cubicBezTo>
                <a:lnTo>
                  <a:pt x="55" y="164"/>
                </a:lnTo>
                <a:close/>
                <a:moveTo>
                  <a:pt x="119" y="73"/>
                </a:moveTo>
                <a:cubicBezTo>
                  <a:pt x="124" y="73"/>
                  <a:pt x="128" y="77"/>
                  <a:pt x="128" y="82"/>
                </a:cubicBezTo>
                <a:cubicBezTo>
                  <a:pt x="128" y="87"/>
                  <a:pt x="124" y="91"/>
                  <a:pt x="119" y="91"/>
                </a:cubicBezTo>
                <a:cubicBezTo>
                  <a:pt x="104" y="91"/>
                  <a:pt x="91" y="103"/>
                  <a:pt x="91" y="119"/>
                </a:cubicBezTo>
                <a:cubicBezTo>
                  <a:pt x="91" y="124"/>
                  <a:pt x="87" y="128"/>
                  <a:pt x="82" y="128"/>
                </a:cubicBezTo>
                <a:cubicBezTo>
                  <a:pt x="77" y="128"/>
                  <a:pt x="73" y="124"/>
                  <a:pt x="73" y="119"/>
                </a:cubicBezTo>
                <a:cubicBezTo>
                  <a:pt x="73" y="93"/>
                  <a:pt x="94" y="73"/>
                  <a:pt x="119" y="73"/>
                </a:cubicBezTo>
                <a:close/>
                <a:moveTo>
                  <a:pt x="119" y="45"/>
                </a:moveTo>
                <a:cubicBezTo>
                  <a:pt x="124" y="45"/>
                  <a:pt x="128" y="41"/>
                  <a:pt x="128" y="36"/>
                </a:cubicBezTo>
                <a:cubicBezTo>
                  <a:pt x="128" y="9"/>
                  <a:pt x="128" y="9"/>
                  <a:pt x="128" y="9"/>
                </a:cubicBezTo>
                <a:cubicBezTo>
                  <a:pt x="128" y="4"/>
                  <a:pt x="124" y="0"/>
                  <a:pt x="119" y="0"/>
                </a:cubicBezTo>
                <a:cubicBezTo>
                  <a:pt x="114" y="0"/>
                  <a:pt x="110" y="4"/>
                  <a:pt x="110" y="9"/>
                </a:cubicBezTo>
                <a:cubicBezTo>
                  <a:pt x="110" y="36"/>
                  <a:pt x="110" y="36"/>
                  <a:pt x="110" y="36"/>
                </a:cubicBezTo>
                <a:cubicBezTo>
                  <a:pt x="110" y="41"/>
                  <a:pt x="114" y="45"/>
                  <a:pt x="119" y="45"/>
                </a:cubicBezTo>
                <a:close/>
                <a:moveTo>
                  <a:pt x="55" y="67"/>
                </a:moveTo>
                <a:cubicBezTo>
                  <a:pt x="58" y="70"/>
                  <a:pt x="64" y="70"/>
                  <a:pt x="68" y="67"/>
                </a:cubicBezTo>
                <a:cubicBezTo>
                  <a:pt x="71" y="63"/>
                  <a:pt x="71" y="57"/>
                  <a:pt x="68" y="54"/>
                </a:cubicBezTo>
                <a:cubicBezTo>
                  <a:pt x="48" y="34"/>
                  <a:pt x="48" y="34"/>
                  <a:pt x="48" y="34"/>
                </a:cubicBezTo>
                <a:cubicBezTo>
                  <a:pt x="45" y="31"/>
                  <a:pt x="39" y="31"/>
                  <a:pt x="35" y="34"/>
                </a:cubicBezTo>
                <a:cubicBezTo>
                  <a:pt x="35" y="34"/>
                  <a:pt x="35" y="34"/>
                  <a:pt x="35" y="34"/>
                </a:cubicBezTo>
                <a:cubicBezTo>
                  <a:pt x="32" y="38"/>
                  <a:pt x="32" y="44"/>
                  <a:pt x="35" y="47"/>
                </a:cubicBezTo>
                <a:lnTo>
                  <a:pt x="55" y="67"/>
                </a:lnTo>
                <a:close/>
                <a:moveTo>
                  <a:pt x="46" y="118"/>
                </a:moveTo>
                <a:cubicBezTo>
                  <a:pt x="46" y="113"/>
                  <a:pt x="42" y="109"/>
                  <a:pt x="37" y="109"/>
                </a:cubicBezTo>
                <a:cubicBezTo>
                  <a:pt x="10" y="109"/>
                  <a:pt x="10" y="109"/>
                  <a:pt x="10" y="109"/>
                </a:cubicBezTo>
                <a:cubicBezTo>
                  <a:pt x="5" y="109"/>
                  <a:pt x="0" y="113"/>
                  <a:pt x="0" y="118"/>
                </a:cubicBezTo>
                <a:cubicBezTo>
                  <a:pt x="0" y="118"/>
                  <a:pt x="0" y="118"/>
                  <a:pt x="0" y="118"/>
                </a:cubicBezTo>
                <a:cubicBezTo>
                  <a:pt x="0" y="123"/>
                  <a:pt x="5" y="127"/>
                  <a:pt x="10" y="127"/>
                </a:cubicBezTo>
                <a:cubicBezTo>
                  <a:pt x="37" y="127"/>
                  <a:pt x="37" y="127"/>
                  <a:pt x="37" y="127"/>
                </a:cubicBezTo>
                <a:cubicBezTo>
                  <a:pt x="42" y="127"/>
                  <a:pt x="46" y="123"/>
                  <a:pt x="46" y="118"/>
                </a:cubicBezTo>
                <a:close/>
                <a:moveTo>
                  <a:pt x="229" y="109"/>
                </a:moveTo>
                <a:cubicBezTo>
                  <a:pt x="201" y="109"/>
                  <a:pt x="201" y="109"/>
                  <a:pt x="201" y="109"/>
                </a:cubicBezTo>
                <a:cubicBezTo>
                  <a:pt x="196" y="109"/>
                  <a:pt x="192" y="113"/>
                  <a:pt x="192" y="118"/>
                </a:cubicBezTo>
                <a:cubicBezTo>
                  <a:pt x="192" y="123"/>
                  <a:pt x="196" y="127"/>
                  <a:pt x="201" y="127"/>
                </a:cubicBezTo>
                <a:cubicBezTo>
                  <a:pt x="229" y="127"/>
                  <a:pt x="229" y="127"/>
                  <a:pt x="229" y="127"/>
                </a:cubicBezTo>
                <a:cubicBezTo>
                  <a:pt x="234" y="127"/>
                  <a:pt x="238" y="123"/>
                  <a:pt x="238" y="118"/>
                </a:cubicBezTo>
                <a:cubicBezTo>
                  <a:pt x="238" y="113"/>
                  <a:pt x="234" y="109"/>
                  <a:pt x="229" y="109"/>
                </a:cubicBezTo>
                <a:close/>
                <a:moveTo>
                  <a:pt x="184" y="67"/>
                </a:moveTo>
                <a:cubicBezTo>
                  <a:pt x="203" y="47"/>
                  <a:pt x="203" y="47"/>
                  <a:pt x="203" y="47"/>
                </a:cubicBezTo>
                <a:cubicBezTo>
                  <a:pt x="207" y="44"/>
                  <a:pt x="207" y="38"/>
                  <a:pt x="203" y="34"/>
                </a:cubicBezTo>
                <a:cubicBezTo>
                  <a:pt x="199" y="31"/>
                  <a:pt x="194" y="31"/>
                  <a:pt x="190" y="34"/>
                </a:cubicBezTo>
                <a:cubicBezTo>
                  <a:pt x="171" y="54"/>
                  <a:pt x="171" y="54"/>
                  <a:pt x="171" y="54"/>
                </a:cubicBezTo>
                <a:cubicBezTo>
                  <a:pt x="167" y="57"/>
                  <a:pt x="167" y="63"/>
                  <a:pt x="171" y="67"/>
                </a:cubicBezTo>
                <a:cubicBezTo>
                  <a:pt x="174" y="70"/>
                  <a:pt x="180" y="70"/>
                  <a:pt x="184" y="67"/>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692" name="Group 691"/>
          <p:cNvGrpSpPr/>
          <p:nvPr/>
        </p:nvGrpSpPr>
        <p:grpSpPr>
          <a:xfrm>
            <a:off x="9623740" y="4516638"/>
            <a:ext cx="295616" cy="222092"/>
            <a:chOff x="9835213" y="4990763"/>
            <a:chExt cx="354739" cy="266510"/>
          </a:xfrm>
          <a:solidFill>
            <a:schemeClr val="tx1"/>
          </a:solidFill>
        </p:grpSpPr>
        <p:sp>
          <p:nvSpPr>
            <p:cNvPr id="625" name="Freeform 32"/>
            <p:cNvSpPr>
              <a:spLocks/>
            </p:cNvSpPr>
            <p:nvPr/>
          </p:nvSpPr>
          <p:spPr bwMode="auto">
            <a:xfrm>
              <a:off x="9835213" y="4990763"/>
              <a:ext cx="332834" cy="266510"/>
            </a:xfrm>
            <a:custGeom>
              <a:avLst/>
              <a:gdLst>
                <a:gd name="T0" fmla="*/ 39 w 391"/>
                <a:gd name="T1" fmla="*/ 0 h 313"/>
                <a:gd name="T2" fmla="*/ 352 w 391"/>
                <a:gd name="T3" fmla="*/ 0 h 313"/>
                <a:gd name="T4" fmla="*/ 391 w 391"/>
                <a:gd name="T5" fmla="*/ 39 h 313"/>
                <a:gd name="T6" fmla="*/ 391 w 391"/>
                <a:gd name="T7" fmla="*/ 65 h 313"/>
                <a:gd name="T8" fmla="*/ 267 w 391"/>
                <a:gd name="T9" fmla="*/ 65 h 313"/>
                <a:gd name="T10" fmla="*/ 182 w 391"/>
                <a:gd name="T11" fmla="*/ 150 h 313"/>
                <a:gd name="T12" fmla="*/ 267 w 391"/>
                <a:gd name="T13" fmla="*/ 235 h 313"/>
                <a:gd name="T14" fmla="*/ 391 w 391"/>
                <a:gd name="T15" fmla="*/ 235 h 313"/>
                <a:gd name="T16" fmla="*/ 391 w 391"/>
                <a:gd name="T17" fmla="*/ 274 h 313"/>
                <a:gd name="T18" fmla="*/ 352 w 391"/>
                <a:gd name="T19" fmla="*/ 313 h 313"/>
                <a:gd name="T20" fmla="*/ 39 w 391"/>
                <a:gd name="T21" fmla="*/ 313 h 313"/>
                <a:gd name="T22" fmla="*/ 0 w 391"/>
                <a:gd name="T23" fmla="*/ 274 h 313"/>
                <a:gd name="T24" fmla="*/ 0 w 391"/>
                <a:gd name="T25" fmla="*/ 39 h 313"/>
                <a:gd name="T26" fmla="*/ 39 w 391"/>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1" h="313">
                  <a:moveTo>
                    <a:pt x="39" y="0"/>
                  </a:moveTo>
                  <a:cubicBezTo>
                    <a:pt x="352" y="0"/>
                    <a:pt x="352" y="0"/>
                    <a:pt x="352" y="0"/>
                  </a:cubicBezTo>
                  <a:cubicBezTo>
                    <a:pt x="373" y="0"/>
                    <a:pt x="391" y="18"/>
                    <a:pt x="391" y="39"/>
                  </a:cubicBezTo>
                  <a:cubicBezTo>
                    <a:pt x="391" y="65"/>
                    <a:pt x="391" y="65"/>
                    <a:pt x="391" y="65"/>
                  </a:cubicBezTo>
                  <a:cubicBezTo>
                    <a:pt x="267" y="65"/>
                    <a:pt x="267" y="65"/>
                    <a:pt x="267" y="65"/>
                  </a:cubicBezTo>
                  <a:cubicBezTo>
                    <a:pt x="220" y="65"/>
                    <a:pt x="182" y="103"/>
                    <a:pt x="182" y="150"/>
                  </a:cubicBezTo>
                  <a:cubicBezTo>
                    <a:pt x="182" y="197"/>
                    <a:pt x="220" y="235"/>
                    <a:pt x="267" y="235"/>
                  </a:cubicBezTo>
                  <a:cubicBezTo>
                    <a:pt x="391" y="235"/>
                    <a:pt x="391" y="235"/>
                    <a:pt x="391" y="235"/>
                  </a:cubicBezTo>
                  <a:cubicBezTo>
                    <a:pt x="391" y="274"/>
                    <a:pt x="391" y="274"/>
                    <a:pt x="391" y="274"/>
                  </a:cubicBezTo>
                  <a:cubicBezTo>
                    <a:pt x="391" y="295"/>
                    <a:pt x="373" y="313"/>
                    <a:pt x="352" y="313"/>
                  </a:cubicBezTo>
                  <a:cubicBezTo>
                    <a:pt x="39" y="313"/>
                    <a:pt x="39" y="313"/>
                    <a:pt x="39" y="313"/>
                  </a:cubicBezTo>
                  <a:cubicBezTo>
                    <a:pt x="18" y="313"/>
                    <a:pt x="0" y="295"/>
                    <a:pt x="0" y="274"/>
                  </a:cubicBezTo>
                  <a:cubicBezTo>
                    <a:pt x="0" y="39"/>
                    <a:pt x="0" y="39"/>
                    <a:pt x="0" y="39"/>
                  </a:cubicBezTo>
                  <a:cubicBezTo>
                    <a:pt x="0" y="18"/>
                    <a:pt x="18" y="0"/>
                    <a:pt x="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26" name="Freeform 33"/>
            <p:cNvSpPr>
              <a:spLocks noEditPoints="1"/>
            </p:cNvSpPr>
            <p:nvPr/>
          </p:nvSpPr>
          <p:spPr bwMode="auto">
            <a:xfrm>
              <a:off x="10012278" y="5068039"/>
              <a:ext cx="177674" cy="100398"/>
            </a:xfrm>
            <a:custGeom>
              <a:avLst/>
              <a:gdLst>
                <a:gd name="T0" fmla="*/ 183 w 209"/>
                <a:gd name="T1" fmla="*/ 0 h 118"/>
                <a:gd name="T2" fmla="*/ 59 w 209"/>
                <a:gd name="T3" fmla="*/ 0 h 118"/>
                <a:gd name="T4" fmla="*/ 0 w 209"/>
                <a:gd name="T5" fmla="*/ 59 h 118"/>
                <a:gd name="T6" fmla="*/ 59 w 209"/>
                <a:gd name="T7" fmla="*/ 118 h 118"/>
                <a:gd name="T8" fmla="*/ 183 w 209"/>
                <a:gd name="T9" fmla="*/ 118 h 118"/>
                <a:gd name="T10" fmla="*/ 209 w 209"/>
                <a:gd name="T11" fmla="*/ 91 h 118"/>
                <a:gd name="T12" fmla="*/ 209 w 209"/>
                <a:gd name="T13" fmla="*/ 26 h 118"/>
                <a:gd name="T14" fmla="*/ 183 w 209"/>
                <a:gd name="T15" fmla="*/ 0 h 118"/>
                <a:gd name="T16" fmla="*/ 59 w 209"/>
                <a:gd name="T17" fmla="*/ 78 h 118"/>
                <a:gd name="T18" fmla="*/ 39 w 209"/>
                <a:gd name="T19" fmla="*/ 59 h 118"/>
                <a:gd name="T20" fmla="*/ 59 w 209"/>
                <a:gd name="T21" fmla="*/ 39 h 118"/>
                <a:gd name="T22" fmla="*/ 79 w 209"/>
                <a:gd name="T23" fmla="*/ 59 h 118"/>
                <a:gd name="T24" fmla="*/ 59 w 209"/>
                <a:gd name="T25" fmla="*/ 7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18">
                  <a:moveTo>
                    <a:pt x="183" y="0"/>
                  </a:moveTo>
                  <a:cubicBezTo>
                    <a:pt x="59" y="0"/>
                    <a:pt x="59" y="0"/>
                    <a:pt x="59" y="0"/>
                  </a:cubicBezTo>
                  <a:cubicBezTo>
                    <a:pt x="27" y="0"/>
                    <a:pt x="0" y="27"/>
                    <a:pt x="0" y="59"/>
                  </a:cubicBezTo>
                  <a:cubicBezTo>
                    <a:pt x="0" y="91"/>
                    <a:pt x="27" y="118"/>
                    <a:pt x="59" y="118"/>
                  </a:cubicBezTo>
                  <a:cubicBezTo>
                    <a:pt x="183" y="118"/>
                    <a:pt x="183" y="118"/>
                    <a:pt x="183" y="118"/>
                  </a:cubicBezTo>
                  <a:cubicBezTo>
                    <a:pt x="197" y="118"/>
                    <a:pt x="209" y="106"/>
                    <a:pt x="209" y="91"/>
                  </a:cubicBezTo>
                  <a:cubicBezTo>
                    <a:pt x="209" y="26"/>
                    <a:pt x="209" y="26"/>
                    <a:pt x="209" y="26"/>
                  </a:cubicBezTo>
                  <a:cubicBezTo>
                    <a:pt x="209" y="12"/>
                    <a:pt x="197" y="0"/>
                    <a:pt x="183" y="0"/>
                  </a:cubicBezTo>
                  <a:close/>
                  <a:moveTo>
                    <a:pt x="59" y="78"/>
                  </a:moveTo>
                  <a:cubicBezTo>
                    <a:pt x="48" y="78"/>
                    <a:pt x="39" y="70"/>
                    <a:pt x="39" y="59"/>
                  </a:cubicBezTo>
                  <a:cubicBezTo>
                    <a:pt x="39" y="48"/>
                    <a:pt x="48" y="39"/>
                    <a:pt x="59" y="39"/>
                  </a:cubicBezTo>
                  <a:cubicBezTo>
                    <a:pt x="70" y="39"/>
                    <a:pt x="79" y="48"/>
                    <a:pt x="79" y="59"/>
                  </a:cubicBezTo>
                  <a:cubicBezTo>
                    <a:pt x="79" y="70"/>
                    <a:pt x="70" y="78"/>
                    <a:pt x="59"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629" name="Freeform 51"/>
          <p:cNvSpPr>
            <a:spLocks noEditPoints="1"/>
          </p:cNvSpPr>
          <p:nvPr/>
        </p:nvSpPr>
        <p:spPr bwMode="auto">
          <a:xfrm>
            <a:off x="9621303" y="4985151"/>
            <a:ext cx="300489" cy="342961"/>
          </a:xfrm>
          <a:custGeom>
            <a:avLst/>
            <a:gdLst>
              <a:gd name="T0" fmla="*/ 177 w 354"/>
              <a:gd name="T1" fmla="*/ 0 h 404"/>
              <a:gd name="T2" fmla="*/ 196 w 354"/>
              <a:gd name="T3" fmla="*/ 19 h 404"/>
              <a:gd name="T4" fmla="*/ 177 w 354"/>
              <a:gd name="T5" fmla="*/ 38 h 404"/>
              <a:gd name="T6" fmla="*/ 88 w 354"/>
              <a:gd name="T7" fmla="*/ 70 h 404"/>
              <a:gd name="T8" fmla="*/ 88 w 354"/>
              <a:gd name="T9" fmla="*/ 70 h 404"/>
              <a:gd name="T10" fmla="*/ 70 w 354"/>
              <a:gd name="T11" fmla="*/ 88 h 404"/>
              <a:gd name="T12" fmla="*/ 70 w 354"/>
              <a:gd name="T13" fmla="*/ 88 h 404"/>
              <a:gd name="T14" fmla="*/ 38 w 354"/>
              <a:gd name="T15" fmla="*/ 177 h 404"/>
              <a:gd name="T16" fmla="*/ 79 w 354"/>
              <a:gd name="T17" fmla="*/ 275 h 404"/>
              <a:gd name="T18" fmla="*/ 177 w 354"/>
              <a:gd name="T19" fmla="*/ 316 h 404"/>
              <a:gd name="T20" fmla="*/ 266 w 354"/>
              <a:gd name="T21" fmla="*/ 284 h 404"/>
              <a:gd name="T22" fmla="*/ 266 w 354"/>
              <a:gd name="T23" fmla="*/ 284 h 404"/>
              <a:gd name="T24" fmla="*/ 284 w 354"/>
              <a:gd name="T25" fmla="*/ 266 h 404"/>
              <a:gd name="T26" fmla="*/ 284 w 354"/>
              <a:gd name="T27" fmla="*/ 266 h 404"/>
              <a:gd name="T28" fmla="*/ 316 w 354"/>
              <a:gd name="T29" fmla="*/ 177 h 404"/>
              <a:gd name="T30" fmla="*/ 335 w 354"/>
              <a:gd name="T31" fmla="*/ 158 h 404"/>
              <a:gd name="T32" fmla="*/ 354 w 354"/>
              <a:gd name="T33" fmla="*/ 177 h 404"/>
              <a:gd name="T34" fmla="*/ 311 w 354"/>
              <a:gd name="T35" fmla="*/ 293 h 404"/>
              <a:gd name="T36" fmla="*/ 325 w 354"/>
              <a:gd name="T37" fmla="*/ 307 h 404"/>
              <a:gd name="T38" fmla="*/ 325 w 354"/>
              <a:gd name="T39" fmla="*/ 325 h 404"/>
              <a:gd name="T40" fmla="*/ 307 w 354"/>
              <a:gd name="T41" fmla="*/ 325 h 404"/>
              <a:gd name="T42" fmla="*/ 293 w 354"/>
              <a:gd name="T43" fmla="*/ 311 h 404"/>
              <a:gd name="T44" fmla="*/ 196 w 354"/>
              <a:gd name="T45" fmla="*/ 353 h 404"/>
              <a:gd name="T46" fmla="*/ 196 w 354"/>
              <a:gd name="T47" fmla="*/ 366 h 404"/>
              <a:gd name="T48" fmla="*/ 246 w 354"/>
              <a:gd name="T49" fmla="*/ 366 h 404"/>
              <a:gd name="T50" fmla="*/ 265 w 354"/>
              <a:gd name="T51" fmla="*/ 385 h 404"/>
              <a:gd name="T52" fmla="*/ 246 w 354"/>
              <a:gd name="T53" fmla="*/ 404 h 404"/>
              <a:gd name="T54" fmla="*/ 107 w 354"/>
              <a:gd name="T55" fmla="*/ 404 h 404"/>
              <a:gd name="T56" fmla="*/ 89 w 354"/>
              <a:gd name="T57" fmla="*/ 385 h 404"/>
              <a:gd name="T58" fmla="*/ 107 w 354"/>
              <a:gd name="T59" fmla="*/ 366 h 404"/>
              <a:gd name="T60" fmla="*/ 158 w 354"/>
              <a:gd name="T61" fmla="*/ 366 h 404"/>
              <a:gd name="T62" fmla="*/ 158 w 354"/>
              <a:gd name="T63" fmla="*/ 353 h 404"/>
              <a:gd name="T64" fmla="*/ 52 w 354"/>
              <a:gd name="T65" fmla="*/ 302 h 404"/>
              <a:gd name="T66" fmla="*/ 0 w 354"/>
              <a:gd name="T67" fmla="*/ 177 h 404"/>
              <a:gd name="T68" fmla="*/ 43 w 354"/>
              <a:gd name="T69" fmla="*/ 61 h 404"/>
              <a:gd name="T70" fmla="*/ 29 w 354"/>
              <a:gd name="T71" fmla="*/ 47 h 404"/>
              <a:gd name="T72" fmla="*/ 29 w 354"/>
              <a:gd name="T73" fmla="*/ 29 h 404"/>
              <a:gd name="T74" fmla="*/ 47 w 354"/>
              <a:gd name="T75" fmla="*/ 29 h 404"/>
              <a:gd name="T76" fmla="*/ 61 w 354"/>
              <a:gd name="T77" fmla="*/ 43 h 404"/>
              <a:gd name="T78" fmla="*/ 177 w 354"/>
              <a:gd name="T79" fmla="*/ 0 h 404"/>
              <a:gd name="T80" fmla="*/ 177 w 354"/>
              <a:gd name="T81" fmla="*/ 63 h 404"/>
              <a:gd name="T82" fmla="*/ 63 w 354"/>
              <a:gd name="T83" fmla="*/ 177 h 404"/>
              <a:gd name="T84" fmla="*/ 177 w 354"/>
              <a:gd name="T85" fmla="*/ 291 h 404"/>
              <a:gd name="T86" fmla="*/ 291 w 354"/>
              <a:gd name="T87" fmla="*/ 177 h 404"/>
              <a:gd name="T88" fmla="*/ 177 w 354"/>
              <a:gd name="T89" fmla="*/ 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54" h="404">
                <a:moveTo>
                  <a:pt x="177" y="0"/>
                </a:moveTo>
                <a:cubicBezTo>
                  <a:pt x="187" y="0"/>
                  <a:pt x="196" y="9"/>
                  <a:pt x="196" y="19"/>
                </a:cubicBezTo>
                <a:cubicBezTo>
                  <a:pt x="196" y="30"/>
                  <a:pt x="187" y="38"/>
                  <a:pt x="177" y="38"/>
                </a:cubicBezTo>
                <a:cubicBezTo>
                  <a:pt x="143" y="38"/>
                  <a:pt x="112" y="50"/>
                  <a:pt x="88" y="70"/>
                </a:cubicBezTo>
                <a:cubicBezTo>
                  <a:pt x="88" y="70"/>
                  <a:pt x="88" y="70"/>
                  <a:pt x="88" y="70"/>
                </a:cubicBezTo>
                <a:cubicBezTo>
                  <a:pt x="82" y="76"/>
                  <a:pt x="76" y="82"/>
                  <a:pt x="70" y="88"/>
                </a:cubicBezTo>
                <a:cubicBezTo>
                  <a:pt x="70" y="88"/>
                  <a:pt x="70" y="88"/>
                  <a:pt x="70" y="88"/>
                </a:cubicBezTo>
                <a:cubicBezTo>
                  <a:pt x="50" y="112"/>
                  <a:pt x="38" y="143"/>
                  <a:pt x="38" y="177"/>
                </a:cubicBezTo>
                <a:cubicBezTo>
                  <a:pt x="38" y="215"/>
                  <a:pt x="54" y="250"/>
                  <a:pt x="79" y="275"/>
                </a:cubicBezTo>
                <a:cubicBezTo>
                  <a:pt x="104" y="300"/>
                  <a:pt x="139" y="316"/>
                  <a:pt x="177" y="316"/>
                </a:cubicBezTo>
                <a:cubicBezTo>
                  <a:pt x="211" y="316"/>
                  <a:pt x="242" y="304"/>
                  <a:pt x="266" y="284"/>
                </a:cubicBezTo>
                <a:cubicBezTo>
                  <a:pt x="266" y="284"/>
                  <a:pt x="266" y="284"/>
                  <a:pt x="266" y="284"/>
                </a:cubicBezTo>
                <a:cubicBezTo>
                  <a:pt x="272" y="278"/>
                  <a:pt x="278" y="272"/>
                  <a:pt x="284" y="266"/>
                </a:cubicBezTo>
                <a:cubicBezTo>
                  <a:pt x="284" y="266"/>
                  <a:pt x="284" y="266"/>
                  <a:pt x="284" y="266"/>
                </a:cubicBezTo>
                <a:cubicBezTo>
                  <a:pt x="304" y="242"/>
                  <a:pt x="316" y="211"/>
                  <a:pt x="316" y="177"/>
                </a:cubicBezTo>
                <a:cubicBezTo>
                  <a:pt x="316" y="166"/>
                  <a:pt x="324" y="158"/>
                  <a:pt x="335" y="158"/>
                </a:cubicBezTo>
                <a:cubicBezTo>
                  <a:pt x="345" y="158"/>
                  <a:pt x="354" y="166"/>
                  <a:pt x="354" y="177"/>
                </a:cubicBezTo>
                <a:cubicBezTo>
                  <a:pt x="354" y="221"/>
                  <a:pt x="337" y="262"/>
                  <a:pt x="311" y="293"/>
                </a:cubicBezTo>
                <a:cubicBezTo>
                  <a:pt x="325" y="307"/>
                  <a:pt x="325" y="307"/>
                  <a:pt x="325" y="307"/>
                </a:cubicBezTo>
                <a:cubicBezTo>
                  <a:pt x="330" y="312"/>
                  <a:pt x="330" y="320"/>
                  <a:pt x="325" y="325"/>
                </a:cubicBezTo>
                <a:cubicBezTo>
                  <a:pt x="320" y="330"/>
                  <a:pt x="312" y="330"/>
                  <a:pt x="307" y="325"/>
                </a:cubicBezTo>
                <a:cubicBezTo>
                  <a:pt x="293" y="311"/>
                  <a:pt x="293" y="311"/>
                  <a:pt x="293" y="311"/>
                </a:cubicBezTo>
                <a:cubicBezTo>
                  <a:pt x="266" y="334"/>
                  <a:pt x="233" y="349"/>
                  <a:pt x="196" y="353"/>
                </a:cubicBezTo>
                <a:cubicBezTo>
                  <a:pt x="196" y="366"/>
                  <a:pt x="196" y="366"/>
                  <a:pt x="196" y="366"/>
                </a:cubicBezTo>
                <a:cubicBezTo>
                  <a:pt x="246" y="366"/>
                  <a:pt x="246" y="366"/>
                  <a:pt x="246" y="366"/>
                </a:cubicBezTo>
                <a:cubicBezTo>
                  <a:pt x="257" y="366"/>
                  <a:pt x="265" y="375"/>
                  <a:pt x="265" y="385"/>
                </a:cubicBezTo>
                <a:cubicBezTo>
                  <a:pt x="265" y="396"/>
                  <a:pt x="257" y="404"/>
                  <a:pt x="246" y="404"/>
                </a:cubicBezTo>
                <a:cubicBezTo>
                  <a:pt x="107" y="404"/>
                  <a:pt x="107" y="404"/>
                  <a:pt x="107" y="404"/>
                </a:cubicBezTo>
                <a:cubicBezTo>
                  <a:pt x="97" y="404"/>
                  <a:pt x="89" y="396"/>
                  <a:pt x="89" y="385"/>
                </a:cubicBezTo>
                <a:cubicBezTo>
                  <a:pt x="89" y="375"/>
                  <a:pt x="97" y="366"/>
                  <a:pt x="107" y="366"/>
                </a:cubicBezTo>
                <a:cubicBezTo>
                  <a:pt x="158" y="366"/>
                  <a:pt x="158" y="366"/>
                  <a:pt x="158" y="366"/>
                </a:cubicBezTo>
                <a:cubicBezTo>
                  <a:pt x="158" y="353"/>
                  <a:pt x="158" y="353"/>
                  <a:pt x="158" y="353"/>
                </a:cubicBezTo>
                <a:cubicBezTo>
                  <a:pt x="117" y="348"/>
                  <a:pt x="80" y="330"/>
                  <a:pt x="52" y="302"/>
                </a:cubicBezTo>
                <a:cubicBezTo>
                  <a:pt x="20" y="270"/>
                  <a:pt x="0" y="226"/>
                  <a:pt x="0" y="177"/>
                </a:cubicBezTo>
                <a:cubicBezTo>
                  <a:pt x="0" y="133"/>
                  <a:pt x="16" y="92"/>
                  <a:pt x="43" y="61"/>
                </a:cubicBezTo>
                <a:cubicBezTo>
                  <a:pt x="29" y="47"/>
                  <a:pt x="29" y="47"/>
                  <a:pt x="29" y="47"/>
                </a:cubicBezTo>
                <a:cubicBezTo>
                  <a:pt x="24" y="42"/>
                  <a:pt x="24" y="34"/>
                  <a:pt x="29" y="29"/>
                </a:cubicBezTo>
                <a:cubicBezTo>
                  <a:pt x="34" y="24"/>
                  <a:pt x="42" y="24"/>
                  <a:pt x="47" y="29"/>
                </a:cubicBezTo>
                <a:cubicBezTo>
                  <a:pt x="61" y="43"/>
                  <a:pt x="61" y="43"/>
                  <a:pt x="61" y="43"/>
                </a:cubicBezTo>
                <a:cubicBezTo>
                  <a:pt x="92" y="16"/>
                  <a:pt x="133" y="0"/>
                  <a:pt x="177" y="0"/>
                </a:cubicBezTo>
                <a:close/>
                <a:moveTo>
                  <a:pt x="177" y="63"/>
                </a:moveTo>
                <a:cubicBezTo>
                  <a:pt x="114" y="63"/>
                  <a:pt x="63" y="114"/>
                  <a:pt x="63" y="177"/>
                </a:cubicBezTo>
                <a:cubicBezTo>
                  <a:pt x="63" y="240"/>
                  <a:pt x="114" y="291"/>
                  <a:pt x="177" y="291"/>
                </a:cubicBezTo>
                <a:cubicBezTo>
                  <a:pt x="240" y="291"/>
                  <a:pt x="291" y="240"/>
                  <a:pt x="291" y="177"/>
                </a:cubicBezTo>
                <a:cubicBezTo>
                  <a:pt x="291" y="114"/>
                  <a:pt x="240" y="63"/>
                  <a:pt x="177" y="63"/>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31" name="Freeform 6"/>
          <p:cNvSpPr>
            <a:spLocks noEditPoints="1"/>
          </p:cNvSpPr>
          <p:nvPr/>
        </p:nvSpPr>
        <p:spPr bwMode="auto">
          <a:xfrm>
            <a:off x="9619992" y="6092017"/>
            <a:ext cx="303110" cy="302363"/>
          </a:xfrm>
          <a:custGeom>
            <a:avLst/>
            <a:gdLst>
              <a:gd name="T0" fmla="*/ 457 w 457"/>
              <a:gd name="T1" fmla="*/ 28 h 456"/>
              <a:gd name="T2" fmla="*/ 457 w 457"/>
              <a:gd name="T3" fmla="*/ 200 h 456"/>
              <a:gd name="T4" fmla="*/ 457 w 457"/>
              <a:gd name="T5" fmla="*/ 200 h 456"/>
              <a:gd name="T6" fmla="*/ 448 w 457"/>
              <a:gd name="T7" fmla="*/ 220 h 456"/>
              <a:gd name="T8" fmla="*/ 220 w 457"/>
              <a:gd name="T9" fmla="*/ 448 h 456"/>
              <a:gd name="T10" fmla="*/ 200 w 457"/>
              <a:gd name="T11" fmla="*/ 456 h 456"/>
              <a:gd name="T12" fmla="*/ 180 w 457"/>
              <a:gd name="T13" fmla="*/ 448 h 456"/>
              <a:gd name="T14" fmla="*/ 9 w 457"/>
              <a:gd name="T15" fmla="*/ 277 h 456"/>
              <a:gd name="T16" fmla="*/ 0 w 457"/>
              <a:gd name="T17" fmla="*/ 257 h 456"/>
              <a:gd name="T18" fmla="*/ 9 w 457"/>
              <a:gd name="T19" fmla="*/ 237 h 456"/>
              <a:gd name="T20" fmla="*/ 237 w 457"/>
              <a:gd name="T21" fmla="*/ 8 h 456"/>
              <a:gd name="T22" fmla="*/ 257 w 457"/>
              <a:gd name="T23" fmla="*/ 0 h 456"/>
              <a:gd name="T24" fmla="*/ 428 w 457"/>
              <a:gd name="T25" fmla="*/ 0 h 456"/>
              <a:gd name="T26" fmla="*/ 457 w 457"/>
              <a:gd name="T27" fmla="*/ 28 h 456"/>
              <a:gd name="T28" fmla="*/ 385 w 457"/>
              <a:gd name="T29" fmla="*/ 100 h 456"/>
              <a:gd name="T30" fmla="*/ 414 w 457"/>
              <a:gd name="T31" fmla="*/ 71 h 456"/>
              <a:gd name="T32" fmla="*/ 385 w 457"/>
              <a:gd name="T33" fmla="*/ 43 h 456"/>
              <a:gd name="T34" fmla="*/ 357 w 457"/>
              <a:gd name="T35" fmla="*/ 71 h 456"/>
              <a:gd name="T36" fmla="*/ 385 w 457"/>
              <a:gd name="T37" fmla="*/ 10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7" h="456">
                <a:moveTo>
                  <a:pt x="457" y="28"/>
                </a:moveTo>
                <a:cubicBezTo>
                  <a:pt x="457" y="200"/>
                  <a:pt x="457" y="200"/>
                  <a:pt x="457" y="200"/>
                </a:cubicBezTo>
                <a:cubicBezTo>
                  <a:pt x="457" y="200"/>
                  <a:pt x="457" y="200"/>
                  <a:pt x="457" y="200"/>
                </a:cubicBezTo>
                <a:cubicBezTo>
                  <a:pt x="457" y="207"/>
                  <a:pt x="454" y="214"/>
                  <a:pt x="448" y="220"/>
                </a:cubicBezTo>
                <a:cubicBezTo>
                  <a:pt x="220" y="448"/>
                  <a:pt x="220" y="448"/>
                  <a:pt x="220" y="448"/>
                </a:cubicBezTo>
                <a:cubicBezTo>
                  <a:pt x="215" y="454"/>
                  <a:pt x="207" y="456"/>
                  <a:pt x="200" y="456"/>
                </a:cubicBezTo>
                <a:cubicBezTo>
                  <a:pt x="193" y="456"/>
                  <a:pt x="185" y="454"/>
                  <a:pt x="180" y="448"/>
                </a:cubicBezTo>
                <a:cubicBezTo>
                  <a:pt x="9" y="277"/>
                  <a:pt x="9" y="277"/>
                  <a:pt x="9" y="277"/>
                </a:cubicBezTo>
                <a:cubicBezTo>
                  <a:pt x="3" y="271"/>
                  <a:pt x="0" y="264"/>
                  <a:pt x="0" y="257"/>
                </a:cubicBezTo>
                <a:cubicBezTo>
                  <a:pt x="0" y="249"/>
                  <a:pt x="3" y="242"/>
                  <a:pt x="9" y="237"/>
                </a:cubicBezTo>
                <a:cubicBezTo>
                  <a:pt x="237" y="8"/>
                  <a:pt x="237" y="8"/>
                  <a:pt x="237" y="8"/>
                </a:cubicBezTo>
                <a:cubicBezTo>
                  <a:pt x="242" y="3"/>
                  <a:pt x="249" y="0"/>
                  <a:pt x="257" y="0"/>
                </a:cubicBezTo>
                <a:cubicBezTo>
                  <a:pt x="428" y="0"/>
                  <a:pt x="428" y="0"/>
                  <a:pt x="428" y="0"/>
                </a:cubicBezTo>
                <a:cubicBezTo>
                  <a:pt x="444" y="0"/>
                  <a:pt x="457" y="13"/>
                  <a:pt x="457" y="28"/>
                </a:cubicBezTo>
                <a:close/>
                <a:moveTo>
                  <a:pt x="385" y="100"/>
                </a:moveTo>
                <a:cubicBezTo>
                  <a:pt x="401" y="100"/>
                  <a:pt x="414" y="87"/>
                  <a:pt x="414" y="71"/>
                </a:cubicBezTo>
                <a:cubicBezTo>
                  <a:pt x="414" y="55"/>
                  <a:pt x="401" y="43"/>
                  <a:pt x="385" y="43"/>
                </a:cubicBezTo>
                <a:cubicBezTo>
                  <a:pt x="370" y="43"/>
                  <a:pt x="357" y="55"/>
                  <a:pt x="357" y="71"/>
                </a:cubicBezTo>
                <a:cubicBezTo>
                  <a:pt x="357" y="87"/>
                  <a:pt x="370" y="100"/>
                  <a:pt x="385" y="100"/>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37" name="Freeform 6"/>
          <p:cNvSpPr>
            <a:spLocks noEditPoints="1"/>
          </p:cNvSpPr>
          <p:nvPr/>
        </p:nvSpPr>
        <p:spPr bwMode="auto">
          <a:xfrm>
            <a:off x="9608263" y="5579032"/>
            <a:ext cx="326568" cy="326048"/>
          </a:xfrm>
          <a:custGeom>
            <a:avLst/>
            <a:gdLst>
              <a:gd name="T0" fmla="*/ 0 w 313"/>
              <a:gd name="T1" fmla="*/ 156 h 312"/>
              <a:gd name="T2" fmla="*/ 313 w 313"/>
              <a:gd name="T3" fmla="*/ 156 h 312"/>
              <a:gd name="T4" fmla="*/ 165 w 313"/>
              <a:gd name="T5" fmla="*/ 183 h 312"/>
              <a:gd name="T6" fmla="*/ 143 w 313"/>
              <a:gd name="T7" fmla="*/ 180 h 312"/>
              <a:gd name="T8" fmla="*/ 114 w 313"/>
              <a:gd name="T9" fmla="*/ 178 h 312"/>
              <a:gd name="T10" fmla="*/ 100 w 313"/>
              <a:gd name="T11" fmla="*/ 186 h 312"/>
              <a:gd name="T12" fmla="*/ 82 w 313"/>
              <a:gd name="T13" fmla="*/ 174 h 312"/>
              <a:gd name="T14" fmla="*/ 80 w 313"/>
              <a:gd name="T15" fmla="*/ 160 h 312"/>
              <a:gd name="T16" fmla="*/ 101 w 313"/>
              <a:gd name="T17" fmla="*/ 153 h 312"/>
              <a:gd name="T18" fmla="*/ 109 w 313"/>
              <a:gd name="T19" fmla="*/ 148 h 312"/>
              <a:gd name="T20" fmla="*/ 111 w 313"/>
              <a:gd name="T21" fmla="*/ 131 h 312"/>
              <a:gd name="T22" fmla="*/ 114 w 313"/>
              <a:gd name="T23" fmla="*/ 111 h 312"/>
              <a:gd name="T24" fmla="*/ 116 w 313"/>
              <a:gd name="T25" fmla="*/ 93 h 312"/>
              <a:gd name="T26" fmla="*/ 120 w 313"/>
              <a:gd name="T27" fmla="*/ 79 h 312"/>
              <a:gd name="T28" fmla="*/ 95 w 313"/>
              <a:gd name="T29" fmla="*/ 80 h 312"/>
              <a:gd name="T30" fmla="*/ 80 w 313"/>
              <a:gd name="T31" fmla="*/ 91 h 312"/>
              <a:gd name="T32" fmla="*/ 84 w 313"/>
              <a:gd name="T33" fmla="*/ 75 h 312"/>
              <a:gd name="T34" fmla="*/ 89 w 313"/>
              <a:gd name="T35" fmla="*/ 68 h 312"/>
              <a:gd name="T36" fmla="*/ 99 w 313"/>
              <a:gd name="T37" fmla="*/ 59 h 312"/>
              <a:gd name="T38" fmla="*/ 113 w 313"/>
              <a:gd name="T39" fmla="*/ 59 h 312"/>
              <a:gd name="T40" fmla="*/ 123 w 313"/>
              <a:gd name="T41" fmla="*/ 42 h 312"/>
              <a:gd name="T42" fmla="*/ 142 w 313"/>
              <a:gd name="T43" fmla="*/ 47 h 312"/>
              <a:gd name="T44" fmla="*/ 156 w 313"/>
              <a:gd name="T45" fmla="*/ 54 h 312"/>
              <a:gd name="T46" fmla="*/ 162 w 313"/>
              <a:gd name="T47" fmla="*/ 46 h 312"/>
              <a:gd name="T48" fmla="*/ 151 w 313"/>
              <a:gd name="T49" fmla="*/ 37 h 312"/>
              <a:gd name="T50" fmla="*/ 172 w 313"/>
              <a:gd name="T51" fmla="*/ 38 h 312"/>
              <a:gd name="T52" fmla="*/ 170 w 313"/>
              <a:gd name="T53" fmla="*/ 57 h 312"/>
              <a:gd name="T54" fmla="*/ 168 w 313"/>
              <a:gd name="T55" fmla="*/ 71 h 312"/>
              <a:gd name="T56" fmla="*/ 158 w 313"/>
              <a:gd name="T57" fmla="*/ 91 h 312"/>
              <a:gd name="T58" fmla="*/ 171 w 313"/>
              <a:gd name="T59" fmla="*/ 104 h 312"/>
              <a:gd name="T60" fmla="*/ 185 w 313"/>
              <a:gd name="T61" fmla="*/ 89 h 312"/>
              <a:gd name="T62" fmla="*/ 194 w 313"/>
              <a:gd name="T63" fmla="*/ 76 h 312"/>
              <a:gd name="T64" fmla="*/ 210 w 313"/>
              <a:gd name="T65" fmla="*/ 81 h 312"/>
              <a:gd name="T66" fmla="*/ 208 w 313"/>
              <a:gd name="T67" fmla="*/ 78 h 312"/>
              <a:gd name="T68" fmla="*/ 225 w 313"/>
              <a:gd name="T69" fmla="*/ 78 h 312"/>
              <a:gd name="T70" fmla="*/ 220 w 313"/>
              <a:gd name="T71" fmla="*/ 92 h 312"/>
              <a:gd name="T72" fmla="*/ 204 w 313"/>
              <a:gd name="T73" fmla="*/ 104 h 312"/>
              <a:gd name="T74" fmla="*/ 185 w 313"/>
              <a:gd name="T75" fmla="*/ 110 h 312"/>
              <a:gd name="T76" fmla="*/ 175 w 313"/>
              <a:gd name="T77" fmla="*/ 125 h 312"/>
              <a:gd name="T78" fmla="*/ 177 w 313"/>
              <a:gd name="T79" fmla="*/ 154 h 312"/>
              <a:gd name="T80" fmla="*/ 192 w 313"/>
              <a:gd name="T81" fmla="*/ 165 h 312"/>
              <a:gd name="T82" fmla="*/ 211 w 313"/>
              <a:gd name="T83" fmla="*/ 162 h 312"/>
              <a:gd name="T84" fmla="*/ 227 w 313"/>
              <a:gd name="T85" fmla="*/ 165 h 312"/>
              <a:gd name="T86" fmla="*/ 243 w 313"/>
              <a:gd name="T87" fmla="*/ 187 h 312"/>
              <a:gd name="T88" fmla="*/ 265 w 313"/>
              <a:gd name="T89" fmla="*/ 202 h 312"/>
              <a:gd name="T90" fmla="*/ 222 w 313"/>
              <a:gd name="T91" fmla="*/ 261 h 312"/>
              <a:gd name="T92" fmla="*/ 175 w 313"/>
              <a:gd name="T93" fmla="*/ 276 h 312"/>
              <a:gd name="T94" fmla="*/ 173 w 313"/>
              <a:gd name="T95" fmla="*/ 253 h 312"/>
              <a:gd name="T96" fmla="*/ 172 w 313"/>
              <a:gd name="T97" fmla="*/ 199 h 312"/>
              <a:gd name="T98" fmla="*/ 165 w 313"/>
              <a:gd name="T99" fmla="*/ 183 h 312"/>
              <a:gd name="T100" fmla="*/ 128 w 313"/>
              <a:gd name="T101" fmla="*/ 276 h 312"/>
              <a:gd name="T102" fmla="*/ 36 w 313"/>
              <a:gd name="T103" fmla="*/ 184 h 312"/>
              <a:gd name="T104" fmla="*/ 47 w 313"/>
              <a:gd name="T105" fmla="*/ 179 h 312"/>
              <a:gd name="T106" fmla="*/ 63 w 313"/>
              <a:gd name="T107" fmla="*/ 182 h 312"/>
              <a:gd name="T108" fmla="*/ 88 w 313"/>
              <a:gd name="T109" fmla="*/ 189 h 312"/>
              <a:gd name="T110" fmla="*/ 105 w 313"/>
              <a:gd name="T111" fmla="*/ 193 h 312"/>
              <a:gd name="T112" fmla="*/ 110 w 313"/>
              <a:gd name="T113" fmla="*/ 213 h 312"/>
              <a:gd name="T114" fmla="*/ 127 w 313"/>
              <a:gd name="T115" fmla="*/ 224 h 312"/>
              <a:gd name="T116" fmla="*/ 146 w 313"/>
              <a:gd name="T117" fmla="*/ 241 h 312"/>
              <a:gd name="T118" fmla="*/ 160 w 313"/>
              <a:gd name="T119" fmla="*/ 276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3" h="312">
                <a:moveTo>
                  <a:pt x="156" y="0"/>
                </a:moveTo>
                <a:cubicBezTo>
                  <a:pt x="70" y="0"/>
                  <a:pt x="0" y="70"/>
                  <a:pt x="0" y="156"/>
                </a:cubicBezTo>
                <a:cubicBezTo>
                  <a:pt x="0" y="242"/>
                  <a:pt x="70" y="312"/>
                  <a:pt x="156" y="312"/>
                </a:cubicBezTo>
                <a:cubicBezTo>
                  <a:pt x="243" y="312"/>
                  <a:pt x="313" y="242"/>
                  <a:pt x="313" y="156"/>
                </a:cubicBezTo>
                <a:cubicBezTo>
                  <a:pt x="313" y="70"/>
                  <a:pt x="243" y="0"/>
                  <a:pt x="156" y="0"/>
                </a:cubicBezTo>
                <a:close/>
                <a:moveTo>
                  <a:pt x="165" y="183"/>
                </a:moveTo>
                <a:cubicBezTo>
                  <a:pt x="160" y="181"/>
                  <a:pt x="160" y="181"/>
                  <a:pt x="160" y="181"/>
                </a:cubicBezTo>
                <a:cubicBezTo>
                  <a:pt x="156" y="179"/>
                  <a:pt x="148" y="179"/>
                  <a:pt x="143" y="180"/>
                </a:cubicBezTo>
                <a:cubicBezTo>
                  <a:pt x="138" y="181"/>
                  <a:pt x="132" y="180"/>
                  <a:pt x="128" y="178"/>
                </a:cubicBezTo>
                <a:cubicBezTo>
                  <a:pt x="125" y="175"/>
                  <a:pt x="118" y="176"/>
                  <a:pt x="114" y="178"/>
                </a:cubicBezTo>
                <a:cubicBezTo>
                  <a:pt x="110" y="181"/>
                  <a:pt x="107" y="184"/>
                  <a:pt x="107" y="185"/>
                </a:cubicBezTo>
                <a:cubicBezTo>
                  <a:pt x="106" y="187"/>
                  <a:pt x="103" y="187"/>
                  <a:pt x="100" y="186"/>
                </a:cubicBezTo>
                <a:cubicBezTo>
                  <a:pt x="97" y="185"/>
                  <a:pt x="92" y="181"/>
                  <a:pt x="90" y="178"/>
                </a:cubicBezTo>
                <a:cubicBezTo>
                  <a:pt x="87" y="175"/>
                  <a:pt x="84" y="173"/>
                  <a:pt x="82" y="174"/>
                </a:cubicBezTo>
                <a:cubicBezTo>
                  <a:pt x="80" y="174"/>
                  <a:pt x="78" y="172"/>
                  <a:pt x="77" y="169"/>
                </a:cubicBezTo>
                <a:cubicBezTo>
                  <a:pt x="76" y="167"/>
                  <a:pt x="77" y="162"/>
                  <a:pt x="80" y="160"/>
                </a:cubicBezTo>
                <a:cubicBezTo>
                  <a:pt x="82" y="157"/>
                  <a:pt x="87" y="153"/>
                  <a:pt x="91" y="151"/>
                </a:cubicBezTo>
                <a:cubicBezTo>
                  <a:pt x="94" y="149"/>
                  <a:pt x="99" y="150"/>
                  <a:pt x="101" y="153"/>
                </a:cubicBezTo>
                <a:cubicBezTo>
                  <a:pt x="104" y="156"/>
                  <a:pt x="107" y="158"/>
                  <a:pt x="109" y="156"/>
                </a:cubicBezTo>
                <a:cubicBezTo>
                  <a:pt x="111" y="155"/>
                  <a:pt x="111" y="152"/>
                  <a:pt x="109" y="148"/>
                </a:cubicBezTo>
                <a:cubicBezTo>
                  <a:pt x="108" y="144"/>
                  <a:pt x="107" y="140"/>
                  <a:pt x="107" y="138"/>
                </a:cubicBezTo>
                <a:cubicBezTo>
                  <a:pt x="107" y="136"/>
                  <a:pt x="109" y="133"/>
                  <a:pt x="111" y="131"/>
                </a:cubicBezTo>
                <a:cubicBezTo>
                  <a:pt x="113" y="129"/>
                  <a:pt x="115" y="125"/>
                  <a:pt x="115" y="121"/>
                </a:cubicBezTo>
                <a:cubicBezTo>
                  <a:pt x="116" y="118"/>
                  <a:pt x="115" y="113"/>
                  <a:pt x="114" y="111"/>
                </a:cubicBezTo>
                <a:cubicBezTo>
                  <a:pt x="114" y="110"/>
                  <a:pt x="115" y="106"/>
                  <a:pt x="116" y="104"/>
                </a:cubicBezTo>
                <a:cubicBezTo>
                  <a:pt x="118" y="102"/>
                  <a:pt x="118" y="97"/>
                  <a:pt x="116" y="93"/>
                </a:cubicBezTo>
                <a:cubicBezTo>
                  <a:pt x="113" y="89"/>
                  <a:pt x="114" y="86"/>
                  <a:pt x="117" y="85"/>
                </a:cubicBezTo>
                <a:cubicBezTo>
                  <a:pt x="120" y="84"/>
                  <a:pt x="121" y="81"/>
                  <a:pt x="120" y="79"/>
                </a:cubicBezTo>
                <a:cubicBezTo>
                  <a:pt x="118" y="76"/>
                  <a:pt x="113" y="74"/>
                  <a:pt x="108" y="74"/>
                </a:cubicBezTo>
                <a:cubicBezTo>
                  <a:pt x="104" y="73"/>
                  <a:pt x="98" y="76"/>
                  <a:pt x="95" y="80"/>
                </a:cubicBezTo>
                <a:cubicBezTo>
                  <a:pt x="93" y="83"/>
                  <a:pt x="93" y="83"/>
                  <a:pt x="93" y="83"/>
                </a:cubicBezTo>
                <a:cubicBezTo>
                  <a:pt x="90" y="87"/>
                  <a:pt x="84" y="91"/>
                  <a:pt x="80" y="91"/>
                </a:cubicBezTo>
                <a:cubicBezTo>
                  <a:pt x="76" y="92"/>
                  <a:pt x="74" y="90"/>
                  <a:pt x="75" y="86"/>
                </a:cubicBezTo>
                <a:cubicBezTo>
                  <a:pt x="76" y="83"/>
                  <a:pt x="80" y="78"/>
                  <a:pt x="84" y="75"/>
                </a:cubicBezTo>
                <a:cubicBezTo>
                  <a:pt x="85" y="75"/>
                  <a:pt x="85" y="75"/>
                  <a:pt x="85" y="75"/>
                </a:cubicBezTo>
                <a:cubicBezTo>
                  <a:pt x="90" y="72"/>
                  <a:pt x="91" y="69"/>
                  <a:pt x="89" y="68"/>
                </a:cubicBezTo>
                <a:cubicBezTo>
                  <a:pt x="87" y="67"/>
                  <a:pt x="86" y="64"/>
                  <a:pt x="88" y="61"/>
                </a:cubicBezTo>
                <a:cubicBezTo>
                  <a:pt x="89" y="59"/>
                  <a:pt x="95" y="58"/>
                  <a:pt x="99" y="59"/>
                </a:cubicBezTo>
                <a:cubicBezTo>
                  <a:pt x="100" y="59"/>
                  <a:pt x="100" y="59"/>
                  <a:pt x="100" y="59"/>
                </a:cubicBezTo>
                <a:cubicBezTo>
                  <a:pt x="105" y="60"/>
                  <a:pt x="111" y="60"/>
                  <a:pt x="113" y="59"/>
                </a:cubicBezTo>
                <a:cubicBezTo>
                  <a:pt x="115" y="57"/>
                  <a:pt x="118" y="54"/>
                  <a:pt x="119" y="50"/>
                </a:cubicBezTo>
                <a:cubicBezTo>
                  <a:pt x="119" y="47"/>
                  <a:pt x="122" y="43"/>
                  <a:pt x="123" y="42"/>
                </a:cubicBezTo>
                <a:cubicBezTo>
                  <a:pt x="125" y="41"/>
                  <a:pt x="129" y="40"/>
                  <a:pt x="132" y="41"/>
                </a:cubicBezTo>
                <a:cubicBezTo>
                  <a:pt x="134" y="42"/>
                  <a:pt x="139" y="44"/>
                  <a:pt x="142" y="47"/>
                </a:cubicBezTo>
                <a:cubicBezTo>
                  <a:pt x="145" y="50"/>
                  <a:pt x="149" y="51"/>
                  <a:pt x="150" y="51"/>
                </a:cubicBezTo>
                <a:cubicBezTo>
                  <a:pt x="152" y="51"/>
                  <a:pt x="155" y="52"/>
                  <a:pt x="156" y="54"/>
                </a:cubicBezTo>
                <a:cubicBezTo>
                  <a:pt x="158" y="56"/>
                  <a:pt x="160" y="55"/>
                  <a:pt x="161" y="53"/>
                </a:cubicBezTo>
                <a:cubicBezTo>
                  <a:pt x="163" y="51"/>
                  <a:pt x="163" y="48"/>
                  <a:pt x="162" y="46"/>
                </a:cubicBezTo>
                <a:cubicBezTo>
                  <a:pt x="161" y="43"/>
                  <a:pt x="157" y="41"/>
                  <a:pt x="154" y="40"/>
                </a:cubicBezTo>
                <a:cubicBezTo>
                  <a:pt x="151" y="40"/>
                  <a:pt x="149" y="38"/>
                  <a:pt x="151" y="37"/>
                </a:cubicBezTo>
                <a:cubicBezTo>
                  <a:pt x="152" y="36"/>
                  <a:pt x="158" y="35"/>
                  <a:pt x="162" y="34"/>
                </a:cubicBezTo>
                <a:cubicBezTo>
                  <a:pt x="167" y="34"/>
                  <a:pt x="172" y="35"/>
                  <a:pt x="172" y="38"/>
                </a:cubicBezTo>
                <a:cubicBezTo>
                  <a:pt x="173" y="41"/>
                  <a:pt x="173" y="45"/>
                  <a:pt x="171" y="48"/>
                </a:cubicBezTo>
                <a:cubicBezTo>
                  <a:pt x="170" y="52"/>
                  <a:pt x="169" y="55"/>
                  <a:pt x="170" y="57"/>
                </a:cubicBezTo>
                <a:cubicBezTo>
                  <a:pt x="171" y="58"/>
                  <a:pt x="171" y="61"/>
                  <a:pt x="169" y="64"/>
                </a:cubicBezTo>
                <a:cubicBezTo>
                  <a:pt x="167" y="66"/>
                  <a:pt x="167" y="69"/>
                  <a:pt x="168" y="71"/>
                </a:cubicBezTo>
                <a:cubicBezTo>
                  <a:pt x="170" y="73"/>
                  <a:pt x="168" y="77"/>
                  <a:pt x="165" y="80"/>
                </a:cubicBezTo>
                <a:cubicBezTo>
                  <a:pt x="161" y="83"/>
                  <a:pt x="158" y="88"/>
                  <a:pt x="158" y="91"/>
                </a:cubicBezTo>
                <a:cubicBezTo>
                  <a:pt x="158" y="95"/>
                  <a:pt x="160" y="100"/>
                  <a:pt x="161" y="102"/>
                </a:cubicBezTo>
                <a:cubicBezTo>
                  <a:pt x="163" y="104"/>
                  <a:pt x="167" y="105"/>
                  <a:pt x="171" y="104"/>
                </a:cubicBezTo>
                <a:cubicBezTo>
                  <a:pt x="175" y="104"/>
                  <a:pt x="179" y="101"/>
                  <a:pt x="182" y="99"/>
                </a:cubicBezTo>
                <a:cubicBezTo>
                  <a:pt x="184" y="96"/>
                  <a:pt x="185" y="92"/>
                  <a:pt x="185" y="89"/>
                </a:cubicBezTo>
                <a:cubicBezTo>
                  <a:pt x="184" y="86"/>
                  <a:pt x="185" y="82"/>
                  <a:pt x="187" y="81"/>
                </a:cubicBezTo>
                <a:cubicBezTo>
                  <a:pt x="189" y="80"/>
                  <a:pt x="192" y="78"/>
                  <a:pt x="194" y="76"/>
                </a:cubicBezTo>
                <a:cubicBezTo>
                  <a:pt x="195" y="75"/>
                  <a:pt x="198" y="76"/>
                  <a:pt x="200" y="79"/>
                </a:cubicBezTo>
                <a:cubicBezTo>
                  <a:pt x="202" y="83"/>
                  <a:pt x="207" y="83"/>
                  <a:pt x="210" y="81"/>
                </a:cubicBezTo>
                <a:cubicBezTo>
                  <a:pt x="210" y="81"/>
                  <a:pt x="210" y="81"/>
                  <a:pt x="209" y="80"/>
                </a:cubicBezTo>
                <a:cubicBezTo>
                  <a:pt x="208" y="78"/>
                  <a:pt x="208" y="78"/>
                  <a:pt x="208" y="78"/>
                </a:cubicBezTo>
                <a:cubicBezTo>
                  <a:pt x="211" y="76"/>
                  <a:pt x="215" y="75"/>
                  <a:pt x="216" y="74"/>
                </a:cubicBezTo>
                <a:cubicBezTo>
                  <a:pt x="218" y="74"/>
                  <a:pt x="222" y="75"/>
                  <a:pt x="225" y="78"/>
                </a:cubicBezTo>
                <a:cubicBezTo>
                  <a:pt x="227" y="80"/>
                  <a:pt x="229" y="83"/>
                  <a:pt x="229" y="85"/>
                </a:cubicBezTo>
                <a:cubicBezTo>
                  <a:pt x="228" y="87"/>
                  <a:pt x="225" y="90"/>
                  <a:pt x="220" y="92"/>
                </a:cubicBezTo>
                <a:cubicBezTo>
                  <a:pt x="216" y="94"/>
                  <a:pt x="212" y="97"/>
                  <a:pt x="211" y="100"/>
                </a:cubicBezTo>
                <a:cubicBezTo>
                  <a:pt x="210" y="102"/>
                  <a:pt x="207" y="104"/>
                  <a:pt x="204" y="104"/>
                </a:cubicBezTo>
                <a:cubicBezTo>
                  <a:pt x="201" y="104"/>
                  <a:pt x="196" y="104"/>
                  <a:pt x="194" y="104"/>
                </a:cubicBezTo>
                <a:cubicBezTo>
                  <a:pt x="191" y="104"/>
                  <a:pt x="187" y="107"/>
                  <a:pt x="185" y="110"/>
                </a:cubicBezTo>
                <a:cubicBezTo>
                  <a:pt x="183" y="112"/>
                  <a:pt x="181" y="116"/>
                  <a:pt x="181" y="117"/>
                </a:cubicBezTo>
                <a:cubicBezTo>
                  <a:pt x="180" y="119"/>
                  <a:pt x="178" y="122"/>
                  <a:pt x="175" y="125"/>
                </a:cubicBezTo>
                <a:cubicBezTo>
                  <a:pt x="173" y="127"/>
                  <a:pt x="171" y="133"/>
                  <a:pt x="171" y="138"/>
                </a:cubicBezTo>
                <a:cubicBezTo>
                  <a:pt x="172" y="143"/>
                  <a:pt x="174" y="150"/>
                  <a:pt x="177" y="154"/>
                </a:cubicBezTo>
                <a:cubicBezTo>
                  <a:pt x="179" y="158"/>
                  <a:pt x="179" y="158"/>
                  <a:pt x="179" y="158"/>
                </a:cubicBezTo>
                <a:cubicBezTo>
                  <a:pt x="182" y="162"/>
                  <a:pt x="188" y="166"/>
                  <a:pt x="192" y="165"/>
                </a:cubicBezTo>
                <a:cubicBezTo>
                  <a:pt x="196" y="165"/>
                  <a:pt x="204" y="164"/>
                  <a:pt x="209" y="162"/>
                </a:cubicBezTo>
                <a:cubicBezTo>
                  <a:pt x="211" y="162"/>
                  <a:pt x="211" y="162"/>
                  <a:pt x="211" y="162"/>
                </a:cubicBezTo>
                <a:cubicBezTo>
                  <a:pt x="216" y="160"/>
                  <a:pt x="223" y="161"/>
                  <a:pt x="226" y="165"/>
                </a:cubicBezTo>
                <a:cubicBezTo>
                  <a:pt x="227" y="165"/>
                  <a:pt x="227" y="165"/>
                  <a:pt x="227" y="165"/>
                </a:cubicBezTo>
                <a:cubicBezTo>
                  <a:pt x="230" y="168"/>
                  <a:pt x="236" y="174"/>
                  <a:pt x="238" y="178"/>
                </a:cubicBezTo>
                <a:cubicBezTo>
                  <a:pt x="243" y="187"/>
                  <a:pt x="243" y="187"/>
                  <a:pt x="243" y="187"/>
                </a:cubicBezTo>
                <a:cubicBezTo>
                  <a:pt x="246" y="191"/>
                  <a:pt x="251" y="195"/>
                  <a:pt x="254" y="196"/>
                </a:cubicBezTo>
                <a:cubicBezTo>
                  <a:pt x="257" y="196"/>
                  <a:pt x="262" y="199"/>
                  <a:pt x="265" y="202"/>
                </a:cubicBezTo>
                <a:cubicBezTo>
                  <a:pt x="266" y="203"/>
                  <a:pt x="268" y="204"/>
                  <a:pt x="270" y="204"/>
                </a:cubicBezTo>
                <a:cubicBezTo>
                  <a:pt x="260" y="227"/>
                  <a:pt x="244" y="247"/>
                  <a:pt x="222" y="261"/>
                </a:cubicBezTo>
                <a:cubicBezTo>
                  <a:pt x="207" y="270"/>
                  <a:pt x="192" y="276"/>
                  <a:pt x="175" y="278"/>
                </a:cubicBezTo>
                <a:cubicBezTo>
                  <a:pt x="175" y="277"/>
                  <a:pt x="175" y="277"/>
                  <a:pt x="175" y="276"/>
                </a:cubicBezTo>
                <a:cubicBezTo>
                  <a:pt x="175" y="271"/>
                  <a:pt x="175" y="271"/>
                  <a:pt x="175" y="271"/>
                </a:cubicBezTo>
                <a:cubicBezTo>
                  <a:pt x="174" y="266"/>
                  <a:pt x="173" y="258"/>
                  <a:pt x="173" y="253"/>
                </a:cubicBezTo>
                <a:cubicBezTo>
                  <a:pt x="171" y="217"/>
                  <a:pt x="171" y="217"/>
                  <a:pt x="171" y="217"/>
                </a:cubicBezTo>
                <a:cubicBezTo>
                  <a:pt x="171" y="212"/>
                  <a:pt x="172" y="204"/>
                  <a:pt x="172" y="199"/>
                </a:cubicBezTo>
                <a:cubicBezTo>
                  <a:pt x="173" y="196"/>
                  <a:pt x="173" y="196"/>
                  <a:pt x="173" y="196"/>
                </a:cubicBezTo>
                <a:cubicBezTo>
                  <a:pt x="173" y="191"/>
                  <a:pt x="170" y="185"/>
                  <a:pt x="165" y="183"/>
                </a:cubicBezTo>
                <a:close/>
                <a:moveTo>
                  <a:pt x="159" y="279"/>
                </a:moveTo>
                <a:cubicBezTo>
                  <a:pt x="149" y="280"/>
                  <a:pt x="139" y="279"/>
                  <a:pt x="128" y="276"/>
                </a:cubicBezTo>
                <a:cubicBezTo>
                  <a:pt x="96" y="269"/>
                  <a:pt x="69" y="249"/>
                  <a:pt x="52" y="221"/>
                </a:cubicBezTo>
                <a:cubicBezTo>
                  <a:pt x="44" y="210"/>
                  <a:pt x="39" y="197"/>
                  <a:pt x="36" y="184"/>
                </a:cubicBezTo>
                <a:cubicBezTo>
                  <a:pt x="37" y="184"/>
                  <a:pt x="37" y="184"/>
                  <a:pt x="37" y="183"/>
                </a:cubicBezTo>
                <a:cubicBezTo>
                  <a:pt x="39" y="179"/>
                  <a:pt x="44" y="177"/>
                  <a:pt x="47" y="179"/>
                </a:cubicBezTo>
                <a:cubicBezTo>
                  <a:pt x="50" y="181"/>
                  <a:pt x="54" y="181"/>
                  <a:pt x="56" y="180"/>
                </a:cubicBezTo>
                <a:cubicBezTo>
                  <a:pt x="58" y="179"/>
                  <a:pt x="61" y="180"/>
                  <a:pt x="63" y="182"/>
                </a:cubicBezTo>
                <a:cubicBezTo>
                  <a:pt x="66" y="184"/>
                  <a:pt x="71" y="187"/>
                  <a:pt x="75" y="187"/>
                </a:cubicBezTo>
                <a:cubicBezTo>
                  <a:pt x="79" y="187"/>
                  <a:pt x="85" y="188"/>
                  <a:pt x="88" y="189"/>
                </a:cubicBezTo>
                <a:cubicBezTo>
                  <a:pt x="92" y="190"/>
                  <a:pt x="97" y="191"/>
                  <a:pt x="100" y="191"/>
                </a:cubicBezTo>
                <a:cubicBezTo>
                  <a:pt x="103" y="192"/>
                  <a:pt x="105" y="193"/>
                  <a:pt x="105" y="193"/>
                </a:cubicBezTo>
                <a:cubicBezTo>
                  <a:pt x="105" y="194"/>
                  <a:pt x="106" y="197"/>
                  <a:pt x="108" y="201"/>
                </a:cubicBezTo>
                <a:cubicBezTo>
                  <a:pt x="110" y="204"/>
                  <a:pt x="111" y="209"/>
                  <a:pt x="110" y="213"/>
                </a:cubicBezTo>
                <a:cubicBezTo>
                  <a:pt x="109" y="216"/>
                  <a:pt x="112" y="220"/>
                  <a:pt x="115" y="222"/>
                </a:cubicBezTo>
                <a:cubicBezTo>
                  <a:pt x="119" y="224"/>
                  <a:pt x="124" y="224"/>
                  <a:pt x="127" y="224"/>
                </a:cubicBezTo>
                <a:cubicBezTo>
                  <a:pt x="129" y="223"/>
                  <a:pt x="133" y="225"/>
                  <a:pt x="136" y="228"/>
                </a:cubicBezTo>
                <a:cubicBezTo>
                  <a:pt x="139" y="231"/>
                  <a:pt x="144" y="237"/>
                  <a:pt x="146" y="241"/>
                </a:cubicBezTo>
                <a:cubicBezTo>
                  <a:pt x="158" y="262"/>
                  <a:pt x="158" y="262"/>
                  <a:pt x="158" y="262"/>
                </a:cubicBezTo>
                <a:cubicBezTo>
                  <a:pt x="161" y="266"/>
                  <a:pt x="161" y="273"/>
                  <a:pt x="160" y="276"/>
                </a:cubicBezTo>
                <a:cubicBezTo>
                  <a:pt x="159" y="277"/>
                  <a:pt x="159" y="278"/>
                  <a:pt x="159" y="279"/>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444" name="Freeform 24"/>
          <p:cNvSpPr>
            <a:spLocks/>
          </p:cNvSpPr>
          <p:nvPr/>
        </p:nvSpPr>
        <p:spPr bwMode="auto">
          <a:xfrm>
            <a:off x="7892345" y="1812396"/>
            <a:ext cx="358343" cy="357726"/>
          </a:xfrm>
          <a:custGeom>
            <a:avLst/>
            <a:gdLst>
              <a:gd name="T0" fmla="*/ 46 w 415"/>
              <a:gd name="T1" fmla="*/ 408 h 415"/>
              <a:gd name="T2" fmla="*/ 65 w 415"/>
              <a:gd name="T3" fmla="*/ 415 h 415"/>
              <a:gd name="T4" fmla="*/ 83 w 415"/>
              <a:gd name="T5" fmla="*/ 408 h 415"/>
              <a:gd name="T6" fmla="*/ 207 w 415"/>
              <a:gd name="T7" fmla="*/ 283 h 415"/>
              <a:gd name="T8" fmla="*/ 332 w 415"/>
              <a:gd name="T9" fmla="*/ 408 h 415"/>
              <a:gd name="T10" fmla="*/ 350 w 415"/>
              <a:gd name="T11" fmla="*/ 415 h 415"/>
              <a:gd name="T12" fmla="*/ 369 w 415"/>
              <a:gd name="T13" fmla="*/ 408 h 415"/>
              <a:gd name="T14" fmla="*/ 408 w 415"/>
              <a:gd name="T15" fmla="*/ 369 h 415"/>
              <a:gd name="T16" fmla="*/ 415 w 415"/>
              <a:gd name="T17" fmla="*/ 351 h 415"/>
              <a:gd name="T18" fmla="*/ 408 w 415"/>
              <a:gd name="T19" fmla="*/ 332 h 415"/>
              <a:gd name="T20" fmla="*/ 283 w 415"/>
              <a:gd name="T21" fmla="*/ 208 h 415"/>
              <a:gd name="T22" fmla="*/ 408 w 415"/>
              <a:gd name="T23" fmla="*/ 83 h 415"/>
              <a:gd name="T24" fmla="*/ 415 w 415"/>
              <a:gd name="T25" fmla="*/ 65 h 415"/>
              <a:gd name="T26" fmla="*/ 408 w 415"/>
              <a:gd name="T27" fmla="*/ 46 h 415"/>
              <a:gd name="T28" fmla="*/ 369 w 415"/>
              <a:gd name="T29" fmla="*/ 7 h 415"/>
              <a:gd name="T30" fmla="*/ 350 w 415"/>
              <a:gd name="T31" fmla="*/ 0 h 415"/>
              <a:gd name="T32" fmla="*/ 332 w 415"/>
              <a:gd name="T33" fmla="*/ 7 h 415"/>
              <a:gd name="T34" fmla="*/ 207 w 415"/>
              <a:gd name="T35" fmla="*/ 132 h 415"/>
              <a:gd name="T36" fmla="*/ 83 w 415"/>
              <a:gd name="T37" fmla="*/ 7 h 415"/>
              <a:gd name="T38" fmla="*/ 65 w 415"/>
              <a:gd name="T39" fmla="*/ 0 h 415"/>
              <a:gd name="T40" fmla="*/ 46 w 415"/>
              <a:gd name="T41" fmla="*/ 7 h 415"/>
              <a:gd name="T42" fmla="*/ 7 w 415"/>
              <a:gd name="T43" fmla="*/ 46 h 415"/>
              <a:gd name="T44" fmla="*/ 0 w 415"/>
              <a:gd name="T45" fmla="*/ 65 h 415"/>
              <a:gd name="T46" fmla="*/ 7 w 415"/>
              <a:gd name="T47" fmla="*/ 83 h 415"/>
              <a:gd name="T48" fmla="*/ 132 w 415"/>
              <a:gd name="T49" fmla="*/ 208 h 415"/>
              <a:gd name="T50" fmla="*/ 7 w 415"/>
              <a:gd name="T51" fmla="*/ 332 h 415"/>
              <a:gd name="T52" fmla="*/ 0 w 415"/>
              <a:gd name="T53" fmla="*/ 351 h 415"/>
              <a:gd name="T54" fmla="*/ 7 w 415"/>
              <a:gd name="T55" fmla="*/ 369 h 415"/>
              <a:gd name="T56" fmla="*/ 46 w 415"/>
              <a:gd name="T57" fmla="*/ 408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5" h="415">
                <a:moveTo>
                  <a:pt x="46" y="408"/>
                </a:moveTo>
                <a:cubicBezTo>
                  <a:pt x="51" y="413"/>
                  <a:pt x="57" y="415"/>
                  <a:pt x="65" y="415"/>
                </a:cubicBezTo>
                <a:cubicBezTo>
                  <a:pt x="72" y="415"/>
                  <a:pt x="78" y="413"/>
                  <a:pt x="83" y="408"/>
                </a:cubicBezTo>
                <a:cubicBezTo>
                  <a:pt x="207" y="283"/>
                  <a:pt x="207" y="283"/>
                  <a:pt x="207" y="283"/>
                </a:cubicBezTo>
                <a:cubicBezTo>
                  <a:pt x="332" y="408"/>
                  <a:pt x="332" y="408"/>
                  <a:pt x="332" y="408"/>
                </a:cubicBezTo>
                <a:cubicBezTo>
                  <a:pt x="337" y="413"/>
                  <a:pt x="343" y="415"/>
                  <a:pt x="350" y="415"/>
                </a:cubicBezTo>
                <a:cubicBezTo>
                  <a:pt x="358" y="415"/>
                  <a:pt x="364" y="413"/>
                  <a:pt x="369" y="408"/>
                </a:cubicBezTo>
                <a:cubicBezTo>
                  <a:pt x="408" y="369"/>
                  <a:pt x="408" y="369"/>
                  <a:pt x="408" y="369"/>
                </a:cubicBezTo>
                <a:cubicBezTo>
                  <a:pt x="412" y="364"/>
                  <a:pt x="415" y="358"/>
                  <a:pt x="415" y="351"/>
                </a:cubicBezTo>
                <a:cubicBezTo>
                  <a:pt x="415" y="343"/>
                  <a:pt x="412" y="337"/>
                  <a:pt x="408" y="332"/>
                </a:cubicBezTo>
                <a:cubicBezTo>
                  <a:pt x="283" y="208"/>
                  <a:pt x="283" y="208"/>
                  <a:pt x="283" y="208"/>
                </a:cubicBezTo>
                <a:cubicBezTo>
                  <a:pt x="408" y="83"/>
                  <a:pt x="408" y="83"/>
                  <a:pt x="408" y="83"/>
                </a:cubicBezTo>
                <a:cubicBezTo>
                  <a:pt x="412" y="78"/>
                  <a:pt x="415" y="72"/>
                  <a:pt x="415" y="65"/>
                </a:cubicBezTo>
                <a:cubicBezTo>
                  <a:pt x="415" y="57"/>
                  <a:pt x="412" y="51"/>
                  <a:pt x="408" y="46"/>
                </a:cubicBezTo>
                <a:cubicBezTo>
                  <a:pt x="369" y="7"/>
                  <a:pt x="369" y="7"/>
                  <a:pt x="369" y="7"/>
                </a:cubicBezTo>
                <a:cubicBezTo>
                  <a:pt x="364" y="3"/>
                  <a:pt x="358" y="0"/>
                  <a:pt x="350" y="0"/>
                </a:cubicBezTo>
                <a:cubicBezTo>
                  <a:pt x="343" y="0"/>
                  <a:pt x="337" y="3"/>
                  <a:pt x="332" y="7"/>
                </a:cubicBezTo>
                <a:cubicBezTo>
                  <a:pt x="207" y="132"/>
                  <a:pt x="207" y="132"/>
                  <a:pt x="207" y="132"/>
                </a:cubicBezTo>
                <a:cubicBezTo>
                  <a:pt x="83" y="7"/>
                  <a:pt x="83" y="7"/>
                  <a:pt x="83" y="7"/>
                </a:cubicBezTo>
                <a:cubicBezTo>
                  <a:pt x="78" y="3"/>
                  <a:pt x="72" y="0"/>
                  <a:pt x="65" y="0"/>
                </a:cubicBezTo>
                <a:cubicBezTo>
                  <a:pt x="57" y="0"/>
                  <a:pt x="51" y="3"/>
                  <a:pt x="46" y="7"/>
                </a:cubicBezTo>
                <a:cubicBezTo>
                  <a:pt x="7" y="46"/>
                  <a:pt x="7" y="46"/>
                  <a:pt x="7" y="46"/>
                </a:cubicBezTo>
                <a:cubicBezTo>
                  <a:pt x="3" y="51"/>
                  <a:pt x="0" y="57"/>
                  <a:pt x="0" y="65"/>
                </a:cubicBezTo>
                <a:cubicBezTo>
                  <a:pt x="0" y="72"/>
                  <a:pt x="3" y="78"/>
                  <a:pt x="7" y="83"/>
                </a:cubicBezTo>
                <a:cubicBezTo>
                  <a:pt x="132" y="208"/>
                  <a:pt x="132" y="208"/>
                  <a:pt x="132" y="208"/>
                </a:cubicBezTo>
                <a:cubicBezTo>
                  <a:pt x="7" y="332"/>
                  <a:pt x="7" y="332"/>
                  <a:pt x="7" y="332"/>
                </a:cubicBezTo>
                <a:cubicBezTo>
                  <a:pt x="3" y="337"/>
                  <a:pt x="0" y="343"/>
                  <a:pt x="0" y="351"/>
                </a:cubicBezTo>
                <a:cubicBezTo>
                  <a:pt x="0" y="358"/>
                  <a:pt x="3" y="364"/>
                  <a:pt x="7" y="369"/>
                </a:cubicBezTo>
                <a:lnTo>
                  <a:pt x="46" y="408"/>
                </a:lnTo>
                <a:close/>
              </a:path>
            </a:pathLst>
          </a:custGeom>
          <a:solidFill>
            <a:srgbClr val="D31245"/>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450" name="Freeform 449"/>
          <p:cNvSpPr>
            <a:spLocks noEditPoints="1"/>
          </p:cNvSpPr>
          <p:nvPr/>
        </p:nvSpPr>
        <p:spPr bwMode="auto">
          <a:xfrm>
            <a:off x="7906327" y="2327482"/>
            <a:ext cx="330377" cy="393763"/>
          </a:xfrm>
          <a:custGeom>
            <a:avLst/>
            <a:gdLst>
              <a:gd name="T0" fmla="*/ 163 w 200"/>
              <a:gd name="T1" fmla="*/ 14 h 238"/>
              <a:gd name="T2" fmla="*/ 163 w 200"/>
              <a:gd name="T3" fmla="*/ 27 h 238"/>
              <a:gd name="T4" fmla="*/ 123 w 200"/>
              <a:gd name="T5" fmla="*/ 18 h 238"/>
              <a:gd name="T6" fmla="*/ 123 w 200"/>
              <a:gd name="T7" fmla="*/ 5 h 238"/>
              <a:gd name="T8" fmla="*/ 100 w 200"/>
              <a:gd name="T9" fmla="*/ 0 h 238"/>
              <a:gd name="T10" fmla="*/ 77 w 200"/>
              <a:gd name="T11" fmla="*/ 5 h 238"/>
              <a:gd name="T12" fmla="*/ 77 w 200"/>
              <a:gd name="T13" fmla="*/ 18 h 238"/>
              <a:gd name="T14" fmla="*/ 37 w 200"/>
              <a:gd name="T15" fmla="*/ 27 h 238"/>
              <a:gd name="T16" fmla="*/ 37 w 200"/>
              <a:gd name="T17" fmla="*/ 14 h 238"/>
              <a:gd name="T18" fmla="*/ 0 w 200"/>
              <a:gd name="T19" fmla="*/ 22 h 238"/>
              <a:gd name="T20" fmla="*/ 0 w 200"/>
              <a:gd name="T21" fmla="*/ 93 h 238"/>
              <a:gd name="T22" fmla="*/ 100 w 200"/>
              <a:gd name="T23" fmla="*/ 238 h 238"/>
              <a:gd name="T24" fmla="*/ 200 w 200"/>
              <a:gd name="T25" fmla="*/ 93 h 238"/>
              <a:gd name="T26" fmla="*/ 200 w 200"/>
              <a:gd name="T27" fmla="*/ 22 h 238"/>
              <a:gd name="T28" fmla="*/ 163 w 200"/>
              <a:gd name="T29" fmla="*/ 14 h 238"/>
              <a:gd name="T30" fmla="*/ 173 w 200"/>
              <a:gd name="T31" fmla="*/ 93 h 238"/>
              <a:gd name="T32" fmla="*/ 170 w 200"/>
              <a:gd name="T33" fmla="*/ 119 h 238"/>
              <a:gd name="T34" fmla="*/ 100 w 200"/>
              <a:gd name="T35" fmla="*/ 119 h 238"/>
              <a:gd name="T36" fmla="*/ 100 w 200"/>
              <a:gd name="T37" fmla="*/ 208 h 238"/>
              <a:gd name="T38" fmla="*/ 30 w 200"/>
              <a:gd name="T39" fmla="*/ 119 h 238"/>
              <a:gd name="T40" fmla="*/ 100 w 200"/>
              <a:gd name="T41" fmla="*/ 119 h 238"/>
              <a:gd name="T42" fmla="*/ 100 w 200"/>
              <a:gd name="T43" fmla="*/ 41 h 238"/>
              <a:gd name="T44" fmla="*/ 173 w 200"/>
              <a:gd name="T45" fmla="*/ 57 h 238"/>
              <a:gd name="T46" fmla="*/ 173 w 200"/>
              <a:gd name="T47" fmla="*/ 93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0" h="238">
                <a:moveTo>
                  <a:pt x="163" y="14"/>
                </a:moveTo>
                <a:cubicBezTo>
                  <a:pt x="163" y="27"/>
                  <a:pt x="163" y="27"/>
                  <a:pt x="163" y="27"/>
                </a:cubicBezTo>
                <a:cubicBezTo>
                  <a:pt x="123" y="18"/>
                  <a:pt x="123" y="18"/>
                  <a:pt x="123" y="18"/>
                </a:cubicBezTo>
                <a:cubicBezTo>
                  <a:pt x="123" y="5"/>
                  <a:pt x="123" y="5"/>
                  <a:pt x="123" y="5"/>
                </a:cubicBezTo>
                <a:cubicBezTo>
                  <a:pt x="100" y="0"/>
                  <a:pt x="100" y="0"/>
                  <a:pt x="100" y="0"/>
                </a:cubicBezTo>
                <a:cubicBezTo>
                  <a:pt x="77" y="5"/>
                  <a:pt x="77" y="5"/>
                  <a:pt x="77" y="5"/>
                </a:cubicBezTo>
                <a:cubicBezTo>
                  <a:pt x="77" y="18"/>
                  <a:pt x="77" y="18"/>
                  <a:pt x="77" y="18"/>
                </a:cubicBezTo>
                <a:cubicBezTo>
                  <a:pt x="37" y="27"/>
                  <a:pt x="37" y="27"/>
                  <a:pt x="37" y="27"/>
                </a:cubicBezTo>
                <a:cubicBezTo>
                  <a:pt x="37" y="14"/>
                  <a:pt x="37" y="14"/>
                  <a:pt x="37" y="14"/>
                </a:cubicBezTo>
                <a:cubicBezTo>
                  <a:pt x="0" y="22"/>
                  <a:pt x="0" y="22"/>
                  <a:pt x="0" y="22"/>
                </a:cubicBezTo>
                <a:cubicBezTo>
                  <a:pt x="0" y="93"/>
                  <a:pt x="0" y="93"/>
                  <a:pt x="0" y="93"/>
                </a:cubicBezTo>
                <a:cubicBezTo>
                  <a:pt x="0" y="158"/>
                  <a:pt x="41" y="214"/>
                  <a:pt x="100" y="238"/>
                </a:cubicBezTo>
                <a:cubicBezTo>
                  <a:pt x="159" y="214"/>
                  <a:pt x="200" y="158"/>
                  <a:pt x="200" y="93"/>
                </a:cubicBezTo>
                <a:cubicBezTo>
                  <a:pt x="200" y="22"/>
                  <a:pt x="200" y="22"/>
                  <a:pt x="200" y="22"/>
                </a:cubicBezTo>
                <a:lnTo>
                  <a:pt x="163" y="14"/>
                </a:lnTo>
                <a:close/>
                <a:moveTo>
                  <a:pt x="173" y="93"/>
                </a:moveTo>
                <a:cubicBezTo>
                  <a:pt x="173" y="102"/>
                  <a:pt x="172" y="110"/>
                  <a:pt x="170" y="119"/>
                </a:cubicBezTo>
                <a:cubicBezTo>
                  <a:pt x="100" y="119"/>
                  <a:pt x="100" y="119"/>
                  <a:pt x="100" y="119"/>
                </a:cubicBezTo>
                <a:cubicBezTo>
                  <a:pt x="100" y="208"/>
                  <a:pt x="100" y="208"/>
                  <a:pt x="100" y="208"/>
                </a:cubicBezTo>
                <a:cubicBezTo>
                  <a:pt x="64" y="189"/>
                  <a:pt x="38" y="157"/>
                  <a:pt x="30" y="119"/>
                </a:cubicBezTo>
                <a:cubicBezTo>
                  <a:pt x="100" y="119"/>
                  <a:pt x="100" y="119"/>
                  <a:pt x="100" y="119"/>
                </a:cubicBezTo>
                <a:cubicBezTo>
                  <a:pt x="100" y="41"/>
                  <a:pt x="100" y="41"/>
                  <a:pt x="100" y="41"/>
                </a:cubicBezTo>
                <a:cubicBezTo>
                  <a:pt x="173" y="57"/>
                  <a:pt x="173" y="57"/>
                  <a:pt x="173" y="57"/>
                </a:cubicBezTo>
                <a:lnTo>
                  <a:pt x="173" y="93"/>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452" name="Freeform 14"/>
          <p:cNvSpPr>
            <a:spLocks noEditPoints="1"/>
          </p:cNvSpPr>
          <p:nvPr/>
        </p:nvSpPr>
        <p:spPr bwMode="auto">
          <a:xfrm>
            <a:off x="7912570" y="2842025"/>
            <a:ext cx="317893" cy="393763"/>
          </a:xfrm>
          <a:custGeom>
            <a:avLst/>
            <a:gdLst>
              <a:gd name="T0" fmla="*/ 109 w 192"/>
              <a:gd name="T1" fmla="*/ 37 h 238"/>
              <a:gd name="T2" fmla="*/ 128 w 192"/>
              <a:gd name="T3" fmla="*/ 18 h 238"/>
              <a:gd name="T4" fmla="*/ 109 w 192"/>
              <a:gd name="T5" fmla="*/ 0 h 238"/>
              <a:gd name="T6" fmla="*/ 91 w 192"/>
              <a:gd name="T7" fmla="*/ 18 h 238"/>
              <a:gd name="T8" fmla="*/ 109 w 192"/>
              <a:gd name="T9" fmla="*/ 37 h 238"/>
              <a:gd name="T10" fmla="*/ 64 w 192"/>
              <a:gd name="T11" fmla="*/ 82 h 238"/>
              <a:gd name="T12" fmla="*/ 82 w 192"/>
              <a:gd name="T13" fmla="*/ 64 h 238"/>
              <a:gd name="T14" fmla="*/ 64 w 192"/>
              <a:gd name="T15" fmla="*/ 46 h 238"/>
              <a:gd name="T16" fmla="*/ 45 w 192"/>
              <a:gd name="T17" fmla="*/ 64 h 238"/>
              <a:gd name="T18" fmla="*/ 64 w 192"/>
              <a:gd name="T19" fmla="*/ 82 h 238"/>
              <a:gd name="T20" fmla="*/ 64 w 192"/>
              <a:gd name="T21" fmla="*/ 128 h 238"/>
              <a:gd name="T22" fmla="*/ 82 w 192"/>
              <a:gd name="T23" fmla="*/ 110 h 238"/>
              <a:gd name="T24" fmla="*/ 64 w 192"/>
              <a:gd name="T25" fmla="*/ 92 h 238"/>
              <a:gd name="T26" fmla="*/ 45 w 192"/>
              <a:gd name="T27" fmla="*/ 110 h 238"/>
              <a:gd name="T28" fmla="*/ 64 w 192"/>
              <a:gd name="T29" fmla="*/ 128 h 238"/>
              <a:gd name="T30" fmla="*/ 64 w 192"/>
              <a:gd name="T31" fmla="*/ 37 h 238"/>
              <a:gd name="T32" fmla="*/ 82 w 192"/>
              <a:gd name="T33" fmla="*/ 18 h 238"/>
              <a:gd name="T34" fmla="*/ 64 w 192"/>
              <a:gd name="T35" fmla="*/ 0 h 238"/>
              <a:gd name="T36" fmla="*/ 45 w 192"/>
              <a:gd name="T37" fmla="*/ 18 h 238"/>
              <a:gd name="T38" fmla="*/ 64 w 192"/>
              <a:gd name="T39" fmla="*/ 37 h 238"/>
              <a:gd name="T40" fmla="*/ 18 w 192"/>
              <a:gd name="T41" fmla="*/ 46 h 238"/>
              <a:gd name="T42" fmla="*/ 0 w 192"/>
              <a:gd name="T43" fmla="*/ 64 h 238"/>
              <a:gd name="T44" fmla="*/ 18 w 192"/>
              <a:gd name="T45" fmla="*/ 82 h 238"/>
              <a:gd name="T46" fmla="*/ 36 w 192"/>
              <a:gd name="T47" fmla="*/ 64 h 238"/>
              <a:gd name="T48" fmla="*/ 18 w 192"/>
              <a:gd name="T49" fmla="*/ 46 h 238"/>
              <a:gd name="T50" fmla="*/ 18 w 192"/>
              <a:gd name="T51" fmla="*/ 92 h 238"/>
              <a:gd name="T52" fmla="*/ 0 w 192"/>
              <a:gd name="T53" fmla="*/ 110 h 238"/>
              <a:gd name="T54" fmla="*/ 18 w 192"/>
              <a:gd name="T55" fmla="*/ 128 h 238"/>
              <a:gd name="T56" fmla="*/ 36 w 192"/>
              <a:gd name="T57" fmla="*/ 110 h 238"/>
              <a:gd name="T58" fmla="*/ 18 w 192"/>
              <a:gd name="T59" fmla="*/ 92 h 238"/>
              <a:gd name="T60" fmla="*/ 18 w 192"/>
              <a:gd name="T61" fmla="*/ 0 h 238"/>
              <a:gd name="T62" fmla="*/ 0 w 192"/>
              <a:gd name="T63" fmla="*/ 18 h 238"/>
              <a:gd name="T64" fmla="*/ 18 w 192"/>
              <a:gd name="T65" fmla="*/ 37 h 238"/>
              <a:gd name="T66" fmla="*/ 36 w 192"/>
              <a:gd name="T67" fmla="*/ 18 h 238"/>
              <a:gd name="T68" fmla="*/ 18 w 192"/>
              <a:gd name="T69" fmla="*/ 0 h 238"/>
              <a:gd name="T70" fmla="*/ 128 w 192"/>
              <a:gd name="T71" fmla="*/ 122 h 238"/>
              <a:gd name="T72" fmla="*/ 128 w 192"/>
              <a:gd name="T73" fmla="*/ 64 h 238"/>
              <a:gd name="T74" fmla="*/ 109 w 192"/>
              <a:gd name="T75" fmla="*/ 46 h 238"/>
              <a:gd name="T76" fmla="*/ 91 w 192"/>
              <a:gd name="T77" fmla="*/ 64 h 238"/>
              <a:gd name="T78" fmla="*/ 91 w 192"/>
              <a:gd name="T79" fmla="*/ 169 h 238"/>
              <a:gd name="T80" fmla="*/ 82 w 192"/>
              <a:gd name="T81" fmla="*/ 152 h 238"/>
              <a:gd name="T82" fmla="*/ 57 w 192"/>
              <a:gd name="T83" fmla="*/ 145 h 238"/>
              <a:gd name="T84" fmla="*/ 57 w 192"/>
              <a:gd name="T85" fmla="*/ 145 h 238"/>
              <a:gd name="T86" fmla="*/ 50 w 192"/>
              <a:gd name="T87" fmla="*/ 170 h 238"/>
              <a:gd name="T88" fmla="*/ 88 w 192"/>
              <a:gd name="T89" fmla="*/ 238 h 238"/>
              <a:gd name="T90" fmla="*/ 178 w 192"/>
              <a:gd name="T91" fmla="*/ 238 h 238"/>
              <a:gd name="T92" fmla="*/ 192 w 192"/>
              <a:gd name="T93" fmla="*/ 153 h 238"/>
              <a:gd name="T94" fmla="*/ 128 w 192"/>
              <a:gd name="T95" fmla="*/ 12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2" h="238">
                <a:moveTo>
                  <a:pt x="109" y="37"/>
                </a:moveTo>
                <a:cubicBezTo>
                  <a:pt x="120" y="37"/>
                  <a:pt x="128" y="28"/>
                  <a:pt x="128" y="18"/>
                </a:cubicBezTo>
                <a:cubicBezTo>
                  <a:pt x="128" y="8"/>
                  <a:pt x="120" y="0"/>
                  <a:pt x="109" y="0"/>
                </a:cubicBezTo>
                <a:cubicBezTo>
                  <a:pt x="99" y="0"/>
                  <a:pt x="91" y="8"/>
                  <a:pt x="91" y="18"/>
                </a:cubicBezTo>
                <a:cubicBezTo>
                  <a:pt x="91" y="28"/>
                  <a:pt x="99" y="37"/>
                  <a:pt x="109" y="37"/>
                </a:cubicBezTo>
                <a:close/>
                <a:moveTo>
                  <a:pt x="64" y="82"/>
                </a:moveTo>
                <a:cubicBezTo>
                  <a:pt x="74" y="82"/>
                  <a:pt x="82" y="74"/>
                  <a:pt x="82" y="64"/>
                </a:cubicBezTo>
                <a:cubicBezTo>
                  <a:pt x="82" y="54"/>
                  <a:pt x="74" y="46"/>
                  <a:pt x="64" y="46"/>
                </a:cubicBezTo>
                <a:cubicBezTo>
                  <a:pt x="54" y="46"/>
                  <a:pt x="45" y="54"/>
                  <a:pt x="45" y="64"/>
                </a:cubicBezTo>
                <a:cubicBezTo>
                  <a:pt x="45" y="74"/>
                  <a:pt x="54" y="82"/>
                  <a:pt x="64" y="82"/>
                </a:cubicBezTo>
                <a:close/>
                <a:moveTo>
                  <a:pt x="64" y="128"/>
                </a:moveTo>
                <a:cubicBezTo>
                  <a:pt x="74" y="128"/>
                  <a:pt x="82" y="120"/>
                  <a:pt x="82" y="110"/>
                </a:cubicBezTo>
                <a:cubicBezTo>
                  <a:pt x="82" y="100"/>
                  <a:pt x="74" y="92"/>
                  <a:pt x="64" y="92"/>
                </a:cubicBezTo>
                <a:cubicBezTo>
                  <a:pt x="54" y="92"/>
                  <a:pt x="45" y="100"/>
                  <a:pt x="45" y="110"/>
                </a:cubicBezTo>
                <a:cubicBezTo>
                  <a:pt x="45" y="120"/>
                  <a:pt x="54" y="128"/>
                  <a:pt x="64" y="128"/>
                </a:cubicBezTo>
                <a:close/>
                <a:moveTo>
                  <a:pt x="64" y="37"/>
                </a:moveTo>
                <a:cubicBezTo>
                  <a:pt x="74" y="37"/>
                  <a:pt x="82" y="28"/>
                  <a:pt x="82" y="18"/>
                </a:cubicBezTo>
                <a:cubicBezTo>
                  <a:pt x="82" y="8"/>
                  <a:pt x="74" y="0"/>
                  <a:pt x="64" y="0"/>
                </a:cubicBezTo>
                <a:cubicBezTo>
                  <a:pt x="54" y="0"/>
                  <a:pt x="45" y="8"/>
                  <a:pt x="45" y="18"/>
                </a:cubicBezTo>
                <a:cubicBezTo>
                  <a:pt x="45" y="28"/>
                  <a:pt x="54" y="37"/>
                  <a:pt x="64" y="37"/>
                </a:cubicBezTo>
                <a:close/>
                <a:moveTo>
                  <a:pt x="18" y="46"/>
                </a:moveTo>
                <a:cubicBezTo>
                  <a:pt x="8" y="46"/>
                  <a:pt x="0" y="54"/>
                  <a:pt x="0" y="64"/>
                </a:cubicBezTo>
                <a:cubicBezTo>
                  <a:pt x="0" y="74"/>
                  <a:pt x="8" y="82"/>
                  <a:pt x="18" y="82"/>
                </a:cubicBezTo>
                <a:cubicBezTo>
                  <a:pt x="28" y="82"/>
                  <a:pt x="36" y="74"/>
                  <a:pt x="36" y="64"/>
                </a:cubicBezTo>
                <a:cubicBezTo>
                  <a:pt x="36" y="54"/>
                  <a:pt x="28" y="46"/>
                  <a:pt x="18" y="46"/>
                </a:cubicBezTo>
                <a:close/>
                <a:moveTo>
                  <a:pt x="18" y="92"/>
                </a:moveTo>
                <a:cubicBezTo>
                  <a:pt x="8" y="92"/>
                  <a:pt x="0" y="100"/>
                  <a:pt x="0" y="110"/>
                </a:cubicBezTo>
                <a:cubicBezTo>
                  <a:pt x="0" y="120"/>
                  <a:pt x="8" y="128"/>
                  <a:pt x="18" y="128"/>
                </a:cubicBezTo>
                <a:cubicBezTo>
                  <a:pt x="28" y="128"/>
                  <a:pt x="36" y="120"/>
                  <a:pt x="36" y="110"/>
                </a:cubicBezTo>
                <a:cubicBezTo>
                  <a:pt x="36" y="100"/>
                  <a:pt x="28" y="92"/>
                  <a:pt x="18" y="92"/>
                </a:cubicBezTo>
                <a:close/>
                <a:moveTo>
                  <a:pt x="18" y="0"/>
                </a:moveTo>
                <a:cubicBezTo>
                  <a:pt x="8" y="0"/>
                  <a:pt x="0" y="8"/>
                  <a:pt x="0" y="18"/>
                </a:cubicBezTo>
                <a:cubicBezTo>
                  <a:pt x="0" y="28"/>
                  <a:pt x="8" y="37"/>
                  <a:pt x="18" y="37"/>
                </a:cubicBezTo>
                <a:cubicBezTo>
                  <a:pt x="28" y="37"/>
                  <a:pt x="36" y="28"/>
                  <a:pt x="36" y="18"/>
                </a:cubicBezTo>
                <a:cubicBezTo>
                  <a:pt x="36" y="8"/>
                  <a:pt x="28" y="0"/>
                  <a:pt x="18" y="0"/>
                </a:cubicBezTo>
                <a:close/>
                <a:moveTo>
                  <a:pt x="128" y="122"/>
                </a:moveTo>
                <a:cubicBezTo>
                  <a:pt x="128" y="64"/>
                  <a:pt x="128" y="64"/>
                  <a:pt x="128" y="64"/>
                </a:cubicBezTo>
                <a:cubicBezTo>
                  <a:pt x="128" y="54"/>
                  <a:pt x="120" y="46"/>
                  <a:pt x="109" y="46"/>
                </a:cubicBezTo>
                <a:cubicBezTo>
                  <a:pt x="99" y="46"/>
                  <a:pt x="91" y="54"/>
                  <a:pt x="91" y="64"/>
                </a:cubicBezTo>
                <a:cubicBezTo>
                  <a:pt x="91" y="169"/>
                  <a:pt x="91" y="169"/>
                  <a:pt x="91" y="169"/>
                </a:cubicBezTo>
                <a:cubicBezTo>
                  <a:pt x="82" y="152"/>
                  <a:pt x="82" y="152"/>
                  <a:pt x="82" y="152"/>
                </a:cubicBezTo>
                <a:cubicBezTo>
                  <a:pt x="77" y="144"/>
                  <a:pt x="65" y="141"/>
                  <a:pt x="57" y="145"/>
                </a:cubicBezTo>
                <a:cubicBezTo>
                  <a:pt x="57" y="145"/>
                  <a:pt x="57" y="145"/>
                  <a:pt x="57" y="145"/>
                </a:cubicBezTo>
                <a:cubicBezTo>
                  <a:pt x="48" y="150"/>
                  <a:pt x="45" y="162"/>
                  <a:pt x="50" y="170"/>
                </a:cubicBezTo>
                <a:cubicBezTo>
                  <a:pt x="88" y="238"/>
                  <a:pt x="88" y="238"/>
                  <a:pt x="88" y="238"/>
                </a:cubicBezTo>
                <a:cubicBezTo>
                  <a:pt x="178" y="238"/>
                  <a:pt x="178" y="238"/>
                  <a:pt x="178" y="238"/>
                </a:cubicBezTo>
                <a:cubicBezTo>
                  <a:pt x="192" y="153"/>
                  <a:pt x="192" y="153"/>
                  <a:pt x="192" y="153"/>
                </a:cubicBezTo>
                <a:lnTo>
                  <a:pt x="128" y="122"/>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453" name="Freeform 15"/>
          <p:cNvSpPr>
            <a:spLocks noEditPoints="1"/>
          </p:cNvSpPr>
          <p:nvPr/>
        </p:nvSpPr>
        <p:spPr bwMode="auto">
          <a:xfrm>
            <a:off x="7904407" y="3395975"/>
            <a:ext cx="334218" cy="393763"/>
          </a:xfrm>
          <a:custGeom>
            <a:avLst/>
            <a:gdLst>
              <a:gd name="T0" fmla="*/ 253 w 348"/>
              <a:gd name="T1" fmla="*/ 205 h 410"/>
              <a:gd name="T2" fmla="*/ 253 w 348"/>
              <a:gd name="T3" fmla="*/ 141 h 410"/>
              <a:gd name="T4" fmla="*/ 174 w 348"/>
              <a:gd name="T5" fmla="*/ 93 h 410"/>
              <a:gd name="T6" fmla="*/ 95 w 348"/>
              <a:gd name="T7" fmla="*/ 141 h 410"/>
              <a:gd name="T8" fmla="*/ 95 w 348"/>
              <a:gd name="T9" fmla="*/ 205 h 410"/>
              <a:gd name="T10" fmla="*/ 174 w 348"/>
              <a:gd name="T11" fmla="*/ 157 h 410"/>
              <a:gd name="T12" fmla="*/ 253 w 348"/>
              <a:gd name="T13" fmla="*/ 205 h 410"/>
              <a:gd name="T14" fmla="*/ 253 w 348"/>
              <a:gd name="T15" fmla="*/ 110 h 410"/>
              <a:gd name="T16" fmla="*/ 253 w 348"/>
              <a:gd name="T17" fmla="*/ 46 h 410"/>
              <a:gd name="T18" fmla="*/ 174 w 348"/>
              <a:gd name="T19" fmla="*/ 0 h 410"/>
              <a:gd name="T20" fmla="*/ 95 w 348"/>
              <a:gd name="T21" fmla="*/ 46 h 410"/>
              <a:gd name="T22" fmla="*/ 95 w 348"/>
              <a:gd name="T23" fmla="*/ 110 h 410"/>
              <a:gd name="T24" fmla="*/ 174 w 348"/>
              <a:gd name="T25" fmla="*/ 62 h 410"/>
              <a:gd name="T26" fmla="*/ 253 w 348"/>
              <a:gd name="T27" fmla="*/ 110 h 410"/>
              <a:gd name="T28" fmla="*/ 253 w 348"/>
              <a:gd name="T29" fmla="*/ 298 h 410"/>
              <a:gd name="T30" fmla="*/ 253 w 348"/>
              <a:gd name="T31" fmla="*/ 234 h 410"/>
              <a:gd name="T32" fmla="*/ 174 w 348"/>
              <a:gd name="T33" fmla="*/ 188 h 410"/>
              <a:gd name="T34" fmla="*/ 95 w 348"/>
              <a:gd name="T35" fmla="*/ 234 h 410"/>
              <a:gd name="T36" fmla="*/ 95 w 348"/>
              <a:gd name="T37" fmla="*/ 298 h 410"/>
              <a:gd name="T38" fmla="*/ 174 w 348"/>
              <a:gd name="T39" fmla="*/ 251 h 410"/>
              <a:gd name="T40" fmla="*/ 253 w 348"/>
              <a:gd name="T41" fmla="*/ 298 h 410"/>
              <a:gd name="T42" fmla="*/ 291 w 348"/>
              <a:gd name="T43" fmla="*/ 362 h 410"/>
              <a:gd name="T44" fmla="*/ 291 w 348"/>
              <a:gd name="T45" fmla="*/ 331 h 410"/>
              <a:gd name="T46" fmla="*/ 253 w 348"/>
              <a:gd name="T47" fmla="*/ 331 h 410"/>
              <a:gd name="T48" fmla="*/ 174 w 348"/>
              <a:gd name="T49" fmla="*/ 282 h 410"/>
              <a:gd name="T50" fmla="*/ 95 w 348"/>
              <a:gd name="T51" fmla="*/ 331 h 410"/>
              <a:gd name="T52" fmla="*/ 55 w 348"/>
              <a:gd name="T53" fmla="*/ 331 h 410"/>
              <a:gd name="T54" fmla="*/ 55 w 348"/>
              <a:gd name="T55" fmla="*/ 362 h 410"/>
              <a:gd name="T56" fmla="*/ 0 w 348"/>
              <a:gd name="T57" fmla="*/ 362 h 410"/>
              <a:gd name="T58" fmla="*/ 0 w 348"/>
              <a:gd name="T59" fmla="*/ 410 h 410"/>
              <a:gd name="T60" fmla="*/ 348 w 348"/>
              <a:gd name="T61" fmla="*/ 410 h 410"/>
              <a:gd name="T62" fmla="*/ 348 w 348"/>
              <a:gd name="T63" fmla="*/ 362 h 410"/>
              <a:gd name="T64" fmla="*/ 291 w 348"/>
              <a:gd name="T65" fmla="*/ 362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8" h="410">
                <a:moveTo>
                  <a:pt x="253" y="205"/>
                </a:moveTo>
                <a:lnTo>
                  <a:pt x="253" y="141"/>
                </a:lnTo>
                <a:lnTo>
                  <a:pt x="174" y="93"/>
                </a:lnTo>
                <a:lnTo>
                  <a:pt x="95" y="141"/>
                </a:lnTo>
                <a:lnTo>
                  <a:pt x="95" y="205"/>
                </a:lnTo>
                <a:lnTo>
                  <a:pt x="174" y="157"/>
                </a:lnTo>
                <a:lnTo>
                  <a:pt x="253" y="205"/>
                </a:lnTo>
                <a:close/>
                <a:moveTo>
                  <a:pt x="253" y="110"/>
                </a:moveTo>
                <a:lnTo>
                  <a:pt x="253" y="46"/>
                </a:lnTo>
                <a:lnTo>
                  <a:pt x="174" y="0"/>
                </a:lnTo>
                <a:lnTo>
                  <a:pt x="95" y="46"/>
                </a:lnTo>
                <a:lnTo>
                  <a:pt x="95" y="110"/>
                </a:lnTo>
                <a:lnTo>
                  <a:pt x="174" y="62"/>
                </a:lnTo>
                <a:lnTo>
                  <a:pt x="253" y="110"/>
                </a:lnTo>
                <a:close/>
                <a:moveTo>
                  <a:pt x="253" y="298"/>
                </a:moveTo>
                <a:lnTo>
                  <a:pt x="253" y="234"/>
                </a:lnTo>
                <a:lnTo>
                  <a:pt x="174" y="188"/>
                </a:lnTo>
                <a:lnTo>
                  <a:pt x="95" y="234"/>
                </a:lnTo>
                <a:lnTo>
                  <a:pt x="95" y="298"/>
                </a:lnTo>
                <a:lnTo>
                  <a:pt x="174" y="251"/>
                </a:lnTo>
                <a:lnTo>
                  <a:pt x="253" y="298"/>
                </a:lnTo>
                <a:close/>
                <a:moveTo>
                  <a:pt x="291" y="362"/>
                </a:moveTo>
                <a:lnTo>
                  <a:pt x="291" y="331"/>
                </a:lnTo>
                <a:lnTo>
                  <a:pt x="253" y="331"/>
                </a:lnTo>
                <a:lnTo>
                  <a:pt x="174" y="282"/>
                </a:lnTo>
                <a:lnTo>
                  <a:pt x="95" y="331"/>
                </a:lnTo>
                <a:lnTo>
                  <a:pt x="55" y="331"/>
                </a:lnTo>
                <a:lnTo>
                  <a:pt x="55" y="362"/>
                </a:lnTo>
                <a:lnTo>
                  <a:pt x="0" y="362"/>
                </a:lnTo>
                <a:lnTo>
                  <a:pt x="0" y="410"/>
                </a:lnTo>
                <a:lnTo>
                  <a:pt x="348" y="410"/>
                </a:lnTo>
                <a:lnTo>
                  <a:pt x="348" y="362"/>
                </a:lnTo>
                <a:lnTo>
                  <a:pt x="291" y="362"/>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23" name="Freeform 23"/>
          <p:cNvSpPr>
            <a:spLocks noEditPoints="1"/>
          </p:cNvSpPr>
          <p:nvPr/>
        </p:nvSpPr>
        <p:spPr bwMode="auto">
          <a:xfrm>
            <a:off x="7917117" y="6112058"/>
            <a:ext cx="308798" cy="304235"/>
          </a:xfrm>
          <a:custGeom>
            <a:avLst/>
            <a:gdLst>
              <a:gd name="T0" fmla="*/ 293 w 427"/>
              <a:gd name="T1" fmla="*/ 327 h 421"/>
              <a:gd name="T2" fmla="*/ 246 w 427"/>
              <a:gd name="T3" fmla="*/ 374 h 421"/>
              <a:gd name="T4" fmla="*/ 293 w 427"/>
              <a:gd name="T5" fmla="*/ 421 h 421"/>
              <a:gd name="T6" fmla="*/ 340 w 427"/>
              <a:gd name="T7" fmla="*/ 374 h 421"/>
              <a:gd name="T8" fmla="*/ 293 w 427"/>
              <a:gd name="T9" fmla="*/ 327 h 421"/>
              <a:gd name="T10" fmla="*/ 128 w 427"/>
              <a:gd name="T11" fmla="*/ 74 h 421"/>
              <a:gd name="T12" fmla="*/ 413 w 427"/>
              <a:gd name="T13" fmla="*/ 74 h 421"/>
              <a:gd name="T14" fmla="*/ 427 w 427"/>
              <a:gd name="T15" fmla="*/ 87 h 421"/>
              <a:gd name="T16" fmla="*/ 426 w 427"/>
              <a:gd name="T17" fmla="*/ 91 h 421"/>
              <a:gd name="T18" fmla="*/ 399 w 427"/>
              <a:gd name="T19" fmla="*/ 222 h 421"/>
              <a:gd name="T20" fmla="*/ 384 w 427"/>
              <a:gd name="T21" fmla="*/ 234 h 421"/>
              <a:gd name="T22" fmla="*/ 156 w 427"/>
              <a:gd name="T23" fmla="*/ 234 h 421"/>
              <a:gd name="T24" fmla="*/ 142 w 427"/>
              <a:gd name="T25" fmla="*/ 222 h 421"/>
              <a:gd name="T26" fmla="*/ 115 w 427"/>
              <a:gd name="T27" fmla="*/ 91 h 421"/>
              <a:gd name="T28" fmla="*/ 115 w 427"/>
              <a:gd name="T29" fmla="*/ 87 h 421"/>
              <a:gd name="T30" fmla="*/ 128 w 427"/>
              <a:gd name="T31" fmla="*/ 74 h 421"/>
              <a:gd name="T32" fmla="*/ 20 w 427"/>
              <a:gd name="T33" fmla="*/ 40 h 421"/>
              <a:gd name="T34" fmla="*/ 37 w 427"/>
              <a:gd name="T35" fmla="*/ 40 h 421"/>
              <a:gd name="T36" fmla="*/ 87 w 427"/>
              <a:gd name="T37" fmla="*/ 284 h 421"/>
              <a:gd name="T38" fmla="*/ 106 w 427"/>
              <a:gd name="T39" fmla="*/ 300 h 421"/>
              <a:gd name="T40" fmla="*/ 373 w 427"/>
              <a:gd name="T41" fmla="*/ 300 h 421"/>
              <a:gd name="T42" fmla="*/ 393 w 427"/>
              <a:gd name="T43" fmla="*/ 280 h 421"/>
              <a:gd name="T44" fmla="*/ 373 w 427"/>
              <a:gd name="T45" fmla="*/ 261 h 421"/>
              <a:gd name="T46" fmla="*/ 123 w 427"/>
              <a:gd name="T47" fmla="*/ 261 h 421"/>
              <a:gd name="T48" fmla="*/ 73 w 427"/>
              <a:gd name="T49" fmla="*/ 18 h 421"/>
              <a:gd name="T50" fmla="*/ 53 w 427"/>
              <a:gd name="T51" fmla="*/ 0 h 421"/>
              <a:gd name="T52" fmla="*/ 20 w 427"/>
              <a:gd name="T53" fmla="*/ 0 h 421"/>
              <a:gd name="T54" fmla="*/ 0 w 427"/>
              <a:gd name="T55" fmla="*/ 20 h 421"/>
              <a:gd name="T56" fmla="*/ 20 w 427"/>
              <a:gd name="T57" fmla="*/ 40 h 421"/>
              <a:gd name="T58" fmla="*/ 140 w 427"/>
              <a:gd name="T59" fmla="*/ 327 h 421"/>
              <a:gd name="T60" fmla="*/ 93 w 427"/>
              <a:gd name="T61" fmla="*/ 374 h 421"/>
              <a:gd name="T62" fmla="*/ 140 w 427"/>
              <a:gd name="T63" fmla="*/ 421 h 421"/>
              <a:gd name="T64" fmla="*/ 186 w 427"/>
              <a:gd name="T65" fmla="*/ 374 h 421"/>
              <a:gd name="T66" fmla="*/ 140 w 427"/>
              <a:gd name="T67" fmla="*/ 327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7" h="421">
                <a:moveTo>
                  <a:pt x="293" y="327"/>
                </a:moveTo>
                <a:cubicBezTo>
                  <a:pt x="267" y="327"/>
                  <a:pt x="246" y="348"/>
                  <a:pt x="246" y="374"/>
                </a:cubicBezTo>
                <a:cubicBezTo>
                  <a:pt x="246" y="400"/>
                  <a:pt x="267" y="421"/>
                  <a:pt x="293" y="421"/>
                </a:cubicBezTo>
                <a:cubicBezTo>
                  <a:pt x="319" y="421"/>
                  <a:pt x="340" y="400"/>
                  <a:pt x="340" y="374"/>
                </a:cubicBezTo>
                <a:cubicBezTo>
                  <a:pt x="340" y="348"/>
                  <a:pt x="319" y="327"/>
                  <a:pt x="293" y="327"/>
                </a:cubicBezTo>
                <a:close/>
                <a:moveTo>
                  <a:pt x="128" y="74"/>
                </a:moveTo>
                <a:cubicBezTo>
                  <a:pt x="413" y="74"/>
                  <a:pt x="413" y="74"/>
                  <a:pt x="413" y="74"/>
                </a:cubicBezTo>
                <a:cubicBezTo>
                  <a:pt x="421" y="74"/>
                  <a:pt x="427" y="80"/>
                  <a:pt x="427" y="87"/>
                </a:cubicBezTo>
                <a:cubicBezTo>
                  <a:pt x="427" y="88"/>
                  <a:pt x="426" y="89"/>
                  <a:pt x="426" y="91"/>
                </a:cubicBezTo>
                <a:cubicBezTo>
                  <a:pt x="399" y="222"/>
                  <a:pt x="399" y="222"/>
                  <a:pt x="399" y="222"/>
                </a:cubicBezTo>
                <a:cubicBezTo>
                  <a:pt x="398" y="229"/>
                  <a:pt x="391" y="234"/>
                  <a:pt x="384" y="234"/>
                </a:cubicBezTo>
                <a:cubicBezTo>
                  <a:pt x="156" y="234"/>
                  <a:pt x="156" y="234"/>
                  <a:pt x="156" y="234"/>
                </a:cubicBezTo>
                <a:cubicBezTo>
                  <a:pt x="149" y="234"/>
                  <a:pt x="143" y="229"/>
                  <a:pt x="142" y="222"/>
                </a:cubicBezTo>
                <a:cubicBezTo>
                  <a:pt x="115" y="91"/>
                  <a:pt x="115" y="91"/>
                  <a:pt x="115" y="91"/>
                </a:cubicBezTo>
                <a:cubicBezTo>
                  <a:pt x="115" y="90"/>
                  <a:pt x="115" y="88"/>
                  <a:pt x="115" y="87"/>
                </a:cubicBezTo>
                <a:cubicBezTo>
                  <a:pt x="115" y="80"/>
                  <a:pt x="121" y="74"/>
                  <a:pt x="128" y="74"/>
                </a:cubicBezTo>
                <a:close/>
                <a:moveTo>
                  <a:pt x="20" y="40"/>
                </a:moveTo>
                <a:cubicBezTo>
                  <a:pt x="37" y="40"/>
                  <a:pt x="37" y="40"/>
                  <a:pt x="37" y="40"/>
                </a:cubicBezTo>
                <a:cubicBezTo>
                  <a:pt x="87" y="284"/>
                  <a:pt x="87" y="284"/>
                  <a:pt x="87" y="284"/>
                </a:cubicBezTo>
                <a:cubicBezTo>
                  <a:pt x="89" y="294"/>
                  <a:pt x="97" y="300"/>
                  <a:pt x="106" y="300"/>
                </a:cubicBezTo>
                <a:cubicBezTo>
                  <a:pt x="373" y="300"/>
                  <a:pt x="373" y="300"/>
                  <a:pt x="373" y="300"/>
                </a:cubicBezTo>
                <a:cubicBezTo>
                  <a:pt x="384" y="300"/>
                  <a:pt x="393" y="292"/>
                  <a:pt x="393" y="280"/>
                </a:cubicBezTo>
                <a:cubicBezTo>
                  <a:pt x="393" y="269"/>
                  <a:pt x="384" y="261"/>
                  <a:pt x="373" y="261"/>
                </a:cubicBezTo>
                <a:cubicBezTo>
                  <a:pt x="123" y="261"/>
                  <a:pt x="123" y="261"/>
                  <a:pt x="123" y="261"/>
                </a:cubicBezTo>
                <a:cubicBezTo>
                  <a:pt x="73" y="18"/>
                  <a:pt x="73" y="18"/>
                  <a:pt x="73" y="18"/>
                </a:cubicBezTo>
                <a:cubicBezTo>
                  <a:pt x="72" y="8"/>
                  <a:pt x="63" y="0"/>
                  <a:pt x="53" y="0"/>
                </a:cubicBezTo>
                <a:cubicBezTo>
                  <a:pt x="20" y="0"/>
                  <a:pt x="20" y="0"/>
                  <a:pt x="20" y="0"/>
                </a:cubicBezTo>
                <a:cubicBezTo>
                  <a:pt x="9" y="0"/>
                  <a:pt x="0" y="9"/>
                  <a:pt x="0" y="20"/>
                </a:cubicBezTo>
                <a:cubicBezTo>
                  <a:pt x="0" y="31"/>
                  <a:pt x="9" y="40"/>
                  <a:pt x="20" y="40"/>
                </a:cubicBezTo>
                <a:close/>
                <a:moveTo>
                  <a:pt x="140" y="327"/>
                </a:moveTo>
                <a:cubicBezTo>
                  <a:pt x="114" y="327"/>
                  <a:pt x="93" y="348"/>
                  <a:pt x="93" y="374"/>
                </a:cubicBezTo>
                <a:cubicBezTo>
                  <a:pt x="93" y="400"/>
                  <a:pt x="114" y="421"/>
                  <a:pt x="140" y="421"/>
                </a:cubicBezTo>
                <a:cubicBezTo>
                  <a:pt x="165" y="421"/>
                  <a:pt x="186" y="400"/>
                  <a:pt x="186" y="374"/>
                </a:cubicBezTo>
                <a:cubicBezTo>
                  <a:pt x="186" y="348"/>
                  <a:pt x="165" y="327"/>
                  <a:pt x="140" y="327"/>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28" name="Freeform 11"/>
          <p:cNvSpPr>
            <a:spLocks noEditPoints="1"/>
          </p:cNvSpPr>
          <p:nvPr/>
        </p:nvSpPr>
        <p:spPr bwMode="auto">
          <a:xfrm>
            <a:off x="7889877" y="4460746"/>
            <a:ext cx="363279" cy="363279"/>
          </a:xfrm>
          <a:custGeom>
            <a:avLst/>
            <a:gdLst>
              <a:gd name="T0" fmla="*/ 253 w 462"/>
              <a:gd name="T1" fmla="*/ 357 h 462"/>
              <a:gd name="T2" fmla="*/ 253 w 462"/>
              <a:gd name="T3" fmla="*/ 405 h 462"/>
              <a:gd name="T4" fmla="*/ 289 w 462"/>
              <a:gd name="T5" fmla="*/ 414 h 462"/>
              <a:gd name="T6" fmla="*/ 328 w 462"/>
              <a:gd name="T7" fmla="*/ 437 h 462"/>
              <a:gd name="T8" fmla="*/ 328 w 462"/>
              <a:gd name="T9" fmla="*/ 457 h 462"/>
              <a:gd name="T10" fmla="*/ 317 w 462"/>
              <a:gd name="T11" fmla="*/ 462 h 462"/>
              <a:gd name="T12" fmla="*/ 231 w 462"/>
              <a:gd name="T13" fmla="*/ 462 h 462"/>
              <a:gd name="T14" fmla="*/ 144 w 462"/>
              <a:gd name="T15" fmla="*/ 462 h 462"/>
              <a:gd name="T16" fmla="*/ 134 w 462"/>
              <a:gd name="T17" fmla="*/ 457 h 462"/>
              <a:gd name="T18" fmla="*/ 134 w 462"/>
              <a:gd name="T19" fmla="*/ 437 h 462"/>
              <a:gd name="T20" fmla="*/ 173 w 462"/>
              <a:gd name="T21" fmla="*/ 414 h 462"/>
              <a:gd name="T22" fmla="*/ 209 w 462"/>
              <a:gd name="T23" fmla="*/ 405 h 462"/>
              <a:gd name="T24" fmla="*/ 209 w 462"/>
              <a:gd name="T25" fmla="*/ 357 h 462"/>
              <a:gd name="T26" fmla="*/ 200 w 462"/>
              <a:gd name="T27" fmla="*/ 351 h 462"/>
              <a:gd name="T28" fmla="*/ 43 w 462"/>
              <a:gd name="T29" fmla="*/ 202 h 462"/>
              <a:gd name="T30" fmla="*/ 0 w 462"/>
              <a:gd name="T31" fmla="*/ 94 h 462"/>
              <a:gd name="T32" fmla="*/ 24 w 462"/>
              <a:gd name="T33" fmla="*/ 27 h 462"/>
              <a:gd name="T34" fmla="*/ 87 w 462"/>
              <a:gd name="T35" fmla="*/ 0 h 462"/>
              <a:gd name="T36" fmla="*/ 116 w 462"/>
              <a:gd name="T37" fmla="*/ 0 h 462"/>
              <a:gd name="T38" fmla="*/ 137 w 462"/>
              <a:gd name="T39" fmla="*/ 22 h 462"/>
              <a:gd name="T40" fmla="*/ 137 w 462"/>
              <a:gd name="T41" fmla="*/ 65 h 462"/>
              <a:gd name="T42" fmla="*/ 231 w 462"/>
              <a:gd name="T43" fmla="*/ 65 h 462"/>
              <a:gd name="T44" fmla="*/ 325 w 462"/>
              <a:gd name="T45" fmla="*/ 65 h 462"/>
              <a:gd name="T46" fmla="*/ 325 w 462"/>
              <a:gd name="T47" fmla="*/ 22 h 462"/>
              <a:gd name="T48" fmla="*/ 346 w 462"/>
              <a:gd name="T49" fmla="*/ 0 h 462"/>
              <a:gd name="T50" fmla="*/ 375 w 462"/>
              <a:gd name="T51" fmla="*/ 0 h 462"/>
              <a:gd name="T52" fmla="*/ 438 w 462"/>
              <a:gd name="T53" fmla="*/ 27 h 462"/>
              <a:gd name="T54" fmla="*/ 462 w 462"/>
              <a:gd name="T55" fmla="*/ 94 h 462"/>
              <a:gd name="T56" fmla="*/ 419 w 462"/>
              <a:gd name="T57" fmla="*/ 202 h 462"/>
              <a:gd name="T58" fmla="*/ 262 w 462"/>
              <a:gd name="T59" fmla="*/ 351 h 462"/>
              <a:gd name="T60" fmla="*/ 253 w 462"/>
              <a:gd name="T61" fmla="*/ 357 h 462"/>
              <a:gd name="T62" fmla="*/ 94 w 462"/>
              <a:gd name="T63" fmla="*/ 111 h 462"/>
              <a:gd name="T64" fmla="*/ 94 w 462"/>
              <a:gd name="T65" fmla="*/ 43 h 462"/>
              <a:gd name="T66" fmla="*/ 87 w 462"/>
              <a:gd name="T67" fmla="*/ 43 h 462"/>
              <a:gd name="T68" fmla="*/ 56 w 462"/>
              <a:gd name="T69" fmla="*/ 56 h 462"/>
              <a:gd name="T70" fmla="*/ 43 w 462"/>
              <a:gd name="T71" fmla="*/ 94 h 462"/>
              <a:gd name="T72" fmla="*/ 78 w 462"/>
              <a:gd name="T73" fmla="*/ 176 h 462"/>
              <a:gd name="T74" fmla="*/ 97 w 462"/>
              <a:gd name="T75" fmla="*/ 200 h 462"/>
              <a:gd name="T76" fmla="*/ 94 w 462"/>
              <a:gd name="T77" fmla="*/ 111 h 462"/>
              <a:gd name="T78" fmla="*/ 368 w 462"/>
              <a:gd name="T79" fmla="*/ 111 h 462"/>
              <a:gd name="T80" fmla="*/ 365 w 462"/>
              <a:gd name="T81" fmla="*/ 200 h 462"/>
              <a:gd name="T82" fmla="*/ 384 w 462"/>
              <a:gd name="T83" fmla="*/ 176 h 462"/>
              <a:gd name="T84" fmla="*/ 418 w 462"/>
              <a:gd name="T85" fmla="*/ 94 h 462"/>
              <a:gd name="T86" fmla="*/ 405 w 462"/>
              <a:gd name="T87" fmla="*/ 56 h 462"/>
              <a:gd name="T88" fmla="*/ 375 w 462"/>
              <a:gd name="T89" fmla="*/ 43 h 462"/>
              <a:gd name="T90" fmla="*/ 368 w 462"/>
              <a:gd name="T91" fmla="*/ 43 h 462"/>
              <a:gd name="T92" fmla="*/ 368 w 462"/>
              <a:gd name="T93" fmla="*/ 111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2" h="462">
                <a:moveTo>
                  <a:pt x="253" y="357"/>
                </a:moveTo>
                <a:cubicBezTo>
                  <a:pt x="253" y="405"/>
                  <a:pt x="253" y="405"/>
                  <a:pt x="253" y="405"/>
                </a:cubicBezTo>
                <a:cubicBezTo>
                  <a:pt x="263" y="406"/>
                  <a:pt x="276" y="409"/>
                  <a:pt x="289" y="414"/>
                </a:cubicBezTo>
                <a:cubicBezTo>
                  <a:pt x="303" y="419"/>
                  <a:pt x="317" y="426"/>
                  <a:pt x="328" y="437"/>
                </a:cubicBezTo>
                <a:cubicBezTo>
                  <a:pt x="333" y="443"/>
                  <a:pt x="333" y="452"/>
                  <a:pt x="328" y="457"/>
                </a:cubicBezTo>
                <a:cubicBezTo>
                  <a:pt x="325" y="460"/>
                  <a:pt x="321" y="462"/>
                  <a:pt x="317" y="462"/>
                </a:cubicBezTo>
                <a:cubicBezTo>
                  <a:pt x="231" y="462"/>
                  <a:pt x="231" y="462"/>
                  <a:pt x="231" y="462"/>
                </a:cubicBezTo>
                <a:cubicBezTo>
                  <a:pt x="144" y="462"/>
                  <a:pt x="144" y="462"/>
                  <a:pt x="144" y="462"/>
                </a:cubicBezTo>
                <a:cubicBezTo>
                  <a:pt x="140" y="462"/>
                  <a:pt x="137" y="460"/>
                  <a:pt x="134" y="457"/>
                </a:cubicBezTo>
                <a:cubicBezTo>
                  <a:pt x="128" y="452"/>
                  <a:pt x="128" y="443"/>
                  <a:pt x="134" y="437"/>
                </a:cubicBezTo>
                <a:cubicBezTo>
                  <a:pt x="145" y="426"/>
                  <a:pt x="159" y="419"/>
                  <a:pt x="173" y="414"/>
                </a:cubicBezTo>
                <a:cubicBezTo>
                  <a:pt x="186" y="409"/>
                  <a:pt x="199" y="406"/>
                  <a:pt x="209" y="405"/>
                </a:cubicBezTo>
                <a:cubicBezTo>
                  <a:pt x="209" y="357"/>
                  <a:pt x="209" y="357"/>
                  <a:pt x="209" y="357"/>
                </a:cubicBezTo>
                <a:cubicBezTo>
                  <a:pt x="206" y="355"/>
                  <a:pt x="203" y="353"/>
                  <a:pt x="200" y="351"/>
                </a:cubicBezTo>
                <a:cubicBezTo>
                  <a:pt x="140" y="313"/>
                  <a:pt x="85" y="259"/>
                  <a:pt x="43" y="202"/>
                </a:cubicBezTo>
                <a:cubicBezTo>
                  <a:pt x="18" y="168"/>
                  <a:pt x="0" y="131"/>
                  <a:pt x="0" y="94"/>
                </a:cubicBezTo>
                <a:cubicBezTo>
                  <a:pt x="0" y="69"/>
                  <a:pt x="8" y="45"/>
                  <a:pt x="24" y="27"/>
                </a:cubicBezTo>
                <a:cubicBezTo>
                  <a:pt x="39" y="11"/>
                  <a:pt x="60" y="0"/>
                  <a:pt x="87" y="0"/>
                </a:cubicBezTo>
                <a:cubicBezTo>
                  <a:pt x="116" y="0"/>
                  <a:pt x="116" y="0"/>
                  <a:pt x="116" y="0"/>
                </a:cubicBezTo>
                <a:cubicBezTo>
                  <a:pt x="127" y="0"/>
                  <a:pt x="137" y="10"/>
                  <a:pt x="137" y="22"/>
                </a:cubicBezTo>
                <a:cubicBezTo>
                  <a:pt x="137" y="65"/>
                  <a:pt x="137" y="65"/>
                  <a:pt x="137" y="65"/>
                </a:cubicBezTo>
                <a:cubicBezTo>
                  <a:pt x="231" y="65"/>
                  <a:pt x="231" y="65"/>
                  <a:pt x="231" y="65"/>
                </a:cubicBezTo>
                <a:cubicBezTo>
                  <a:pt x="325" y="65"/>
                  <a:pt x="325" y="65"/>
                  <a:pt x="325" y="65"/>
                </a:cubicBezTo>
                <a:cubicBezTo>
                  <a:pt x="325" y="22"/>
                  <a:pt x="325" y="22"/>
                  <a:pt x="325" y="22"/>
                </a:cubicBezTo>
                <a:cubicBezTo>
                  <a:pt x="325" y="10"/>
                  <a:pt x="334" y="0"/>
                  <a:pt x="346" y="0"/>
                </a:cubicBezTo>
                <a:cubicBezTo>
                  <a:pt x="375" y="0"/>
                  <a:pt x="375" y="0"/>
                  <a:pt x="375" y="0"/>
                </a:cubicBezTo>
                <a:cubicBezTo>
                  <a:pt x="402" y="0"/>
                  <a:pt x="423" y="11"/>
                  <a:pt x="438" y="27"/>
                </a:cubicBezTo>
                <a:cubicBezTo>
                  <a:pt x="454" y="45"/>
                  <a:pt x="462" y="69"/>
                  <a:pt x="462" y="94"/>
                </a:cubicBezTo>
                <a:cubicBezTo>
                  <a:pt x="462" y="131"/>
                  <a:pt x="444" y="168"/>
                  <a:pt x="419" y="202"/>
                </a:cubicBezTo>
                <a:cubicBezTo>
                  <a:pt x="377" y="259"/>
                  <a:pt x="322" y="313"/>
                  <a:pt x="262" y="351"/>
                </a:cubicBezTo>
                <a:cubicBezTo>
                  <a:pt x="259" y="353"/>
                  <a:pt x="256" y="355"/>
                  <a:pt x="253" y="357"/>
                </a:cubicBezTo>
                <a:close/>
                <a:moveTo>
                  <a:pt x="94" y="111"/>
                </a:moveTo>
                <a:cubicBezTo>
                  <a:pt x="94" y="43"/>
                  <a:pt x="94" y="43"/>
                  <a:pt x="94" y="43"/>
                </a:cubicBezTo>
                <a:cubicBezTo>
                  <a:pt x="87" y="43"/>
                  <a:pt x="87" y="43"/>
                  <a:pt x="87" y="43"/>
                </a:cubicBezTo>
                <a:cubicBezTo>
                  <a:pt x="73" y="43"/>
                  <a:pt x="63" y="48"/>
                  <a:pt x="56" y="56"/>
                </a:cubicBezTo>
                <a:cubicBezTo>
                  <a:pt x="48" y="65"/>
                  <a:pt x="43" y="79"/>
                  <a:pt x="43" y="94"/>
                </a:cubicBezTo>
                <a:cubicBezTo>
                  <a:pt x="43" y="120"/>
                  <a:pt x="58" y="149"/>
                  <a:pt x="78" y="176"/>
                </a:cubicBezTo>
                <a:cubicBezTo>
                  <a:pt x="84" y="184"/>
                  <a:pt x="90" y="192"/>
                  <a:pt x="97" y="200"/>
                </a:cubicBezTo>
                <a:cubicBezTo>
                  <a:pt x="95" y="176"/>
                  <a:pt x="94" y="147"/>
                  <a:pt x="94" y="111"/>
                </a:cubicBezTo>
                <a:close/>
                <a:moveTo>
                  <a:pt x="368" y="111"/>
                </a:moveTo>
                <a:cubicBezTo>
                  <a:pt x="368" y="147"/>
                  <a:pt x="367" y="176"/>
                  <a:pt x="365" y="200"/>
                </a:cubicBezTo>
                <a:cubicBezTo>
                  <a:pt x="372" y="192"/>
                  <a:pt x="378" y="184"/>
                  <a:pt x="384" y="176"/>
                </a:cubicBezTo>
                <a:cubicBezTo>
                  <a:pt x="404" y="149"/>
                  <a:pt x="418" y="120"/>
                  <a:pt x="418" y="94"/>
                </a:cubicBezTo>
                <a:cubicBezTo>
                  <a:pt x="418" y="79"/>
                  <a:pt x="414" y="65"/>
                  <a:pt x="405" y="56"/>
                </a:cubicBezTo>
                <a:cubicBezTo>
                  <a:pt x="399" y="48"/>
                  <a:pt x="389" y="43"/>
                  <a:pt x="375" y="43"/>
                </a:cubicBezTo>
                <a:cubicBezTo>
                  <a:pt x="368" y="43"/>
                  <a:pt x="368" y="43"/>
                  <a:pt x="368" y="43"/>
                </a:cubicBezTo>
                <a:lnTo>
                  <a:pt x="368" y="111"/>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690" name="Group 689"/>
          <p:cNvGrpSpPr/>
          <p:nvPr/>
        </p:nvGrpSpPr>
        <p:grpSpPr>
          <a:xfrm>
            <a:off x="7823810" y="5547128"/>
            <a:ext cx="495412" cy="244578"/>
            <a:chOff x="7645734" y="6227350"/>
            <a:chExt cx="594494" cy="293493"/>
          </a:xfrm>
          <a:solidFill>
            <a:schemeClr val="tx1"/>
          </a:solidFill>
        </p:grpSpPr>
        <p:sp>
          <p:nvSpPr>
            <p:cNvPr id="639" name="Freeform 7"/>
            <p:cNvSpPr>
              <a:spLocks/>
            </p:cNvSpPr>
            <p:nvPr/>
          </p:nvSpPr>
          <p:spPr bwMode="auto">
            <a:xfrm>
              <a:off x="8140173" y="6382851"/>
              <a:ext cx="52529" cy="122984"/>
            </a:xfrm>
            <a:custGeom>
              <a:avLst/>
              <a:gdLst>
                <a:gd name="T0" fmla="*/ 30 w 42"/>
                <a:gd name="T1" fmla="*/ 44 h 98"/>
                <a:gd name="T2" fmla="*/ 30 w 42"/>
                <a:gd name="T3" fmla="*/ 0 h 98"/>
                <a:gd name="T4" fmla="*/ 10 w 42"/>
                <a:gd name="T5" fmla="*/ 8 h 98"/>
                <a:gd name="T6" fmla="*/ 10 w 42"/>
                <a:gd name="T7" fmla="*/ 44 h 98"/>
                <a:gd name="T8" fmla="*/ 0 w 42"/>
                <a:gd name="T9" fmla="*/ 62 h 98"/>
                <a:gd name="T10" fmla="*/ 1 w 42"/>
                <a:gd name="T11" fmla="*/ 98 h 98"/>
                <a:gd name="T12" fmla="*/ 42 w 42"/>
                <a:gd name="T13" fmla="*/ 97 h 98"/>
                <a:gd name="T14" fmla="*/ 41 w 42"/>
                <a:gd name="T15" fmla="*/ 61 h 98"/>
                <a:gd name="T16" fmla="*/ 30 w 42"/>
                <a:gd name="T1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98">
                  <a:moveTo>
                    <a:pt x="30" y="44"/>
                  </a:moveTo>
                  <a:cubicBezTo>
                    <a:pt x="30" y="0"/>
                    <a:pt x="30" y="0"/>
                    <a:pt x="30" y="0"/>
                  </a:cubicBezTo>
                  <a:cubicBezTo>
                    <a:pt x="10" y="8"/>
                    <a:pt x="10" y="8"/>
                    <a:pt x="10" y="8"/>
                  </a:cubicBezTo>
                  <a:cubicBezTo>
                    <a:pt x="10" y="44"/>
                    <a:pt x="10" y="44"/>
                    <a:pt x="10" y="44"/>
                  </a:cubicBezTo>
                  <a:cubicBezTo>
                    <a:pt x="4" y="48"/>
                    <a:pt x="0" y="55"/>
                    <a:pt x="0" y="62"/>
                  </a:cubicBezTo>
                  <a:cubicBezTo>
                    <a:pt x="1" y="98"/>
                    <a:pt x="1" y="98"/>
                    <a:pt x="1" y="98"/>
                  </a:cubicBezTo>
                  <a:cubicBezTo>
                    <a:pt x="42" y="97"/>
                    <a:pt x="42" y="97"/>
                    <a:pt x="42" y="97"/>
                  </a:cubicBezTo>
                  <a:cubicBezTo>
                    <a:pt x="41" y="61"/>
                    <a:pt x="41" y="61"/>
                    <a:pt x="41" y="61"/>
                  </a:cubicBezTo>
                  <a:cubicBezTo>
                    <a:pt x="41" y="54"/>
                    <a:pt x="36" y="47"/>
                    <a:pt x="30"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40" name="Freeform 8"/>
            <p:cNvSpPr>
              <a:spLocks noEditPoints="1"/>
            </p:cNvSpPr>
            <p:nvPr/>
          </p:nvSpPr>
          <p:spPr bwMode="auto">
            <a:xfrm>
              <a:off x="7645734" y="6227350"/>
              <a:ext cx="594494" cy="293493"/>
            </a:xfrm>
            <a:custGeom>
              <a:avLst/>
              <a:gdLst>
                <a:gd name="T0" fmla="*/ 475 w 475"/>
                <a:gd name="T1" fmla="*/ 83 h 234"/>
                <a:gd name="T2" fmla="*/ 236 w 475"/>
                <a:gd name="T3" fmla="*/ 0 h 234"/>
                <a:gd name="T4" fmla="*/ 0 w 475"/>
                <a:gd name="T5" fmla="*/ 93 h 234"/>
                <a:gd name="T6" fmla="*/ 118 w 475"/>
                <a:gd name="T7" fmla="*/ 139 h 234"/>
                <a:gd name="T8" fmla="*/ 119 w 475"/>
                <a:gd name="T9" fmla="*/ 200 h 234"/>
                <a:gd name="T10" fmla="*/ 119 w 475"/>
                <a:gd name="T11" fmla="*/ 200 h 234"/>
                <a:gd name="T12" fmla="*/ 240 w 475"/>
                <a:gd name="T13" fmla="*/ 233 h 234"/>
                <a:gd name="T14" fmla="*/ 359 w 475"/>
                <a:gd name="T15" fmla="*/ 195 h 234"/>
                <a:gd name="T16" fmla="*/ 358 w 475"/>
                <a:gd name="T17" fmla="*/ 134 h 234"/>
                <a:gd name="T18" fmla="*/ 475 w 475"/>
                <a:gd name="T19" fmla="*/ 83 h 234"/>
                <a:gd name="T20" fmla="*/ 313 w 475"/>
                <a:gd name="T21" fmla="*/ 200 h 234"/>
                <a:gd name="T22" fmla="*/ 239 w 475"/>
                <a:gd name="T23" fmla="*/ 209 h 234"/>
                <a:gd name="T24" fmla="*/ 166 w 475"/>
                <a:gd name="T25" fmla="*/ 203 h 234"/>
                <a:gd name="T26" fmla="*/ 137 w 475"/>
                <a:gd name="T27" fmla="*/ 192 h 234"/>
                <a:gd name="T28" fmla="*/ 166 w 475"/>
                <a:gd name="T29" fmla="*/ 180 h 234"/>
                <a:gd name="T30" fmla="*/ 239 w 475"/>
                <a:gd name="T31" fmla="*/ 171 h 234"/>
                <a:gd name="T32" fmla="*/ 312 w 475"/>
                <a:gd name="T33" fmla="*/ 177 h 234"/>
                <a:gd name="T34" fmla="*/ 341 w 475"/>
                <a:gd name="T35" fmla="*/ 188 h 234"/>
                <a:gd name="T36" fmla="*/ 313 w 475"/>
                <a:gd name="T37" fmla="*/ 20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5" h="234">
                  <a:moveTo>
                    <a:pt x="475" y="83"/>
                  </a:moveTo>
                  <a:cubicBezTo>
                    <a:pt x="236" y="0"/>
                    <a:pt x="236" y="0"/>
                    <a:pt x="236" y="0"/>
                  </a:cubicBezTo>
                  <a:cubicBezTo>
                    <a:pt x="0" y="93"/>
                    <a:pt x="0" y="93"/>
                    <a:pt x="0" y="93"/>
                  </a:cubicBezTo>
                  <a:cubicBezTo>
                    <a:pt x="118" y="139"/>
                    <a:pt x="118" y="139"/>
                    <a:pt x="118" y="139"/>
                  </a:cubicBezTo>
                  <a:cubicBezTo>
                    <a:pt x="119" y="200"/>
                    <a:pt x="119" y="200"/>
                    <a:pt x="119" y="200"/>
                  </a:cubicBezTo>
                  <a:cubicBezTo>
                    <a:pt x="119" y="200"/>
                    <a:pt x="119" y="200"/>
                    <a:pt x="119" y="200"/>
                  </a:cubicBezTo>
                  <a:cubicBezTo>
                    <a:pt x="119" y="219"/>
                    <a:pt x="173" y="234"/>
                    <a:pt x="240" y="233"/>
                  </a:cubicBezTo>
                  <a:cubicBezTo>
                    <a:pt x="306" y="231"/>
                    <a:pt x="360" y="214"/>
                    <a:pt x="359" y="195"/>
                  </a:cubicBezTo>
                  <a:cubicBezTo>
                    <a:pt x="358" y="134"/>
                    <a:pt x="358" y="134"/>
                    <a:pt x="358" y="134"/>
                  </a:cubicBezTo>
                  <a:lnTo>
                    <a:pt x="475" y="83"/>
                  </a:lnTo>
                  <a:close/>
                  <a:moveTo>
                    <a:pt x="313" y="200"/>
                  </a:moveTo>
                  <a:cubicBezTo>
                    <a:pt x="292" y="205"/>
                    <a:pt x="266" y="208"/>
                    <a:pt x="239" y="209"/>
                  </a:cubicBezTo>
                  <a:cubicBezTo>
                    <a:pt x="213" y="210"/>
                    <a:pt x="186" y="207"/>
                    <a:pt x="166" y="203"/>
                  </a:cubicBezTo>
                  <a:cubicBezTo>
                    <a:pt x="150" y="199"/>
                    <a:pt x="141" y="195"/>
                    <a:pt x="137" y="192"/>
                  </a:cubicBezTo>
                  <a:cubicBezTo>
                    <a:pt x="141" y="189"/>
                    <a:pt x="150" y="185"/>
                    <a:pt x="166" y="180"/>
                  </a:cubicBezTo>
                  <a:cubicBezTo>
                    <a:pt x="186" y="175"/>
                    <a:pt x="212" y="172"/>
                    <a:pt x="239" y="171"/>
                  </a:cubicBezTo>
                  <a:cubicBezTo>
                    <a:pt x="266" y="171"/>
                    <a:pt x="292" y="173"/>
                    <a:pt x="312" y="177"/>
                  </a:cubicBezTo>
                  <a:cubicBezTo>
                    <a:pt x="328" y="181"/>
                    <a:pt x="337" y="185"/>
                    <a:pt x="341" y="188"/>
                  </a:cubicBezTo>
                  <a:cubicBezTo>
                    <a:pt x="337" y="191"/>
                    <a:pt x="329" y="195"/>
                    <a:pt x="313" y="2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691" name="Group 690"/>
          <p:cNvGrpSpPr/>
          <p:nvPr/>
        </p:nvGrpSpPr>
        <p:grpSpPr>
          <a:xfrm>
            <a:off x="7888429" y="4970667"/>
            <a:ext cx="366173" cy="361657"/>
            <a:chOff x="6999421" y="5535598"/>
            <a:chExt cx="439408" cy="433988"/>
          </a:xfrm>
          <a:solidFill>
            <a:schemeClr val="tx1"/>
          </a:solidFill>
        </p:grpSpPr>
        <p:sp>
          <p:nvSpPr>
            <p:cNvPr id="642" name="Freeform 9"/>
            <p:cNvSpPr>
              <a:spLocks/>
            </p:cNvSpPr>
            <p:nvPr/>
          </p:nvSpPr>
          <p:spPr bwMode="auto">
            <a:xfrm>
              <a:off x="7079465" y="5672340"/>
              <a:ext cx="215327" cy="216994"/>
            </a:xfrm>
            <a:custGeom>
              <a:avLst/>
              <a:gdLst>
                <a:gd name="T0" fmla="*/ 156 w 172"/>
                <a:gd name="T1" fmla="*/ 84 h 173"/>
                <a:gd name="T2" fmla="*/ 155 w 172"/>
                <a:gd name="T3" fmla="*/ 85 h 173"/>
                <a:gd name="T4" fmla="*/ 137 w 172"/>
                <a:gd name="T5" fmla="*/ 99 h 173"/>
                <a:gd name="T6" fmla="*/ 86 w 172"/>
                <a:gd name="T7" fmla="*/ 139 h 173"/>
                <a:gd name="T8" fmla="*/ 34 w 172"/>
                <a:gd name="T9" fmla="*/ 87 h 173"/>
                <a:gd name="T10" fmla="*/ 83 w 172"/>
                <a:gd name="T11" fmla="*/ 34 h 173"/>
                <a:gd name="T12" fmla="*/ 93 w 172"/>
                <a:gd name="T13" fmla="*/ 23 h 173"/>
                <a:gd name="T14" fmla="*/ 94 w 172"/>
                <a:gd name="T15" fmla="*/ 22 h 173"/>
                <a:gd name="T16" fmla="*/ 111 w 172"/>
                <a:gd name="T17" fmla="*/ 6 h 173"/>
                <a:gd name="T18" fmla="*/ 112 w 172"/>
                <a:gd name="T19" fmla="*/ 5 h 173"/>
                <a:gd name="T20" fmla="*/ 112 w 172"/>
                <a:gd name="T21" fmla="*/ 5 h 173"/>
                <a:gd name="T22" fmla="*/ 86 w 172"/>
                <a:gd name="T23" fmla="*/ 0 h 173"/>
                <a:gd name="T24" fmla="*/ 0 w 172"/>
                <a:gd name="T25" fmla="*/ 87 h 173"/>
                <a:gd name="T26" fmla="*/ 86 w 172"/>
                <a:gd name="T27" fmla="*/ 172 h 173"/>
                <a:gd name="T28" fmla="*/ 172 w 172"/>
                <a:gd name="T29" fmla="*/ 86 h 173"/>
                <a:gd name="T30" fmla="*/ 170 w 172"/>
                <a:gd name="T31" fmla="*/ 69 h 173"/>
                <a:gd name="T32" fmla="*/ 156 w 172"/>
                <a:gd name="T33" fmla="*/ 84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173">
                  <a:moveTo>
                    <a:pt x="156" y="84"/>
                  </a:moveTo>
                  <a:cubicBezTo>
                    <a:pt x="155" y="85"/>
                    <a:pt x="155" y="85"/>
                    <a:pt x="155" y="85"/>
                  </a:cubicBezTo>
                  <a:cubicBezTo>
                    <a:pt x="149" y="90"/>
                    <a:pt x="143" y="95"/>
                    <a:pt x="137" y="99"/>
                  </a:cubicBezTo>
                  <a:cubicBezTo>
                    <a:pt x="131" y="122"/>
                    <a:pt x="111" y="139"/>
                    <a:pt x="86" y="139"/>
                  </a:cubicBezTo>
                  <a:cubicBezTo>
                    <a:pt x="57" y="139"/>
                    <a:pt x="34" y="115"/>
                    <a:pt x="34" y="87"/>
                  </a:cubicBezTo>
                  <a:cubicBezTo>
                    <a:pt x="34" y="58"/>
                    <a:pt x="56" y="36"/>
                    <a:pt x="83" y="34"/>
                  </a:cubicBezTo>
                  <a:cubicBezTo>
                    <a:pt x="86" y="30"/>
                    <a:pt x="90" y="27"/>
                    <a:pt x="93" y="23"/>
                  </a:cubicBezTo>
                  <a:cubicBezTo>
                    <a:pt x="94" y="22"/>
                    <a:pt x="94" y="22"/>
                    <a:pt x="94" y="22"/>
                  </a:cubicBezTo>
                  <a:cubicBezTo>
                    <a:pt x="111" y="6"/>
                    <a:pt x="111" y="6"/>
                    <a:pt x="111" y="6"/>
                  </a:cubicBezTo>
                  <a:cubicBezTo>
                    <a:pt x="112" y="5"/>
                    <a:pt x="112" y="5"/>
                    <a:pt x="112" y="5"/>
                  </a:cubicBezTo>
                  <a:cubicBezTo>
                    <a:pt x="112" y="5"/>
                    <a:pt x="112" y="5"/>
                    <a:pt x="112" y="5"/>
                  </a:cubicBezTo>
                  <a:cubicBezTo>
                    <a:pt x="104" y="2"/>
                    <a:pt x="95" y="0"/>
                    <a:pt x="86" y="0"/>
                  </a:cubicBezTo>
                  <a:cubicBezTo>
                    <a:pt x="38" y="1"/>
                    <a:pt x="0" y="39"/>
                    <a:pt x="0" y="87"/>
                  </a:cubicBezTo>
                  <a:cubicBezTo>
                    <a:pt x="0" y="134"/>
                    <a:pt x="39" y="173"/>
                    <a:pt x="86" y="172"/>
                  </a:cubicBezTo>
                  <a:cubicBezTo>
                    <a:pt x="134" y="172"/>
                    <a:pt x="172" y="134"/>
                    <a:pt x="172" y="86"/>
                  </a:cubicBezTo>
                  <a:cubicBezTo>
                    <a:pt x="172" y="80"/>
                    <a:pt x="172" y="74"/>
                    <a:pt x="170" y="69"/>
                  </a:cubicBezTo>
                  <a:lnTo>
                    <a:pt x="156"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43" name="Freeform 10"/>
            <p:cNvSpPr>
              <a:spLocks/>
            </p:cNvSpPr>
            <p:nvPr/>
          </p:nvSpPr>
          <p:spPr bwMode="auto">
            <a:xfrm>
              <a:off x="6999421" y="5592087"/>
              <a:ext cx="375415" cy="377499"/>
            </a:xfrm>
            <a:custGeom>
              <a:avLst/>
              <a:gdLst>
                <a:gd name="T0" fmla="*/ 270 w 300"/>
                <a:gd name="T1" fmla="*/ 78 h 301"/>
                <a:gd name="T2" fmla="*/ 258 w 300"/>
                <a:gd name="T3" fmla="*/ 101 h 301"/>
                <a:gd name="T4" fmla="*/ 268 w 300"/>
                <a:gd name="T5" fmla="*/ 150 h 301"/>
                <a:gd name="T6" fmla="*/ 150 w 300"/>
                <a:gd name="T7" fmla="*/ 269 h 301"/>
                <a:gd name="T8" fmla="*/ 32 w 300"/>
                <a:gd name="T9" fmla="*/ 151 h 301"/>
                <a:gd name="T10" fmla="*/ 150 w 300"/>
                <a:gd name="T11" fmla="*/ 32 h 301"/>
                <a:gd name="T12" fmla="*/ 207 w 300"/>
                <a:gd name="T13" fmla="*/ 47 h 301"/>
                <a:gd name="T14" fmla="*/ 228 w 300"/>
                <a:gd name="T15" fmla="*/ 36 h 301"/>
                <a:gd name="T16" fmla="*/ 226 w 300"/>
                <a:gd name="T17" fmla="*/ 21 h 301"/>
                <a:gd name="T18" fmla="*/ 150 w 300"/>
                <a:gd name="T19" fmla="*/ 0 h 301"/>
                <a:gd name="T20" fmla="*/ 0 w 300"/>
                <a:gd name="T21" fmla="*/ 151 h 301"/>
                <a:gd name="T22" fmla="*/ 151 w 300"/>
                <a:gd name="T23" fmla="*/ 300 h 301"/>
                <a:gd name="T24" fmla="*/ 300 w 300"/>
                <a:gd name="T25" fmla="*/ 150 h 301"/>
                <a:gd name="T26" fmla="*/ 282 w 300"/>
                <a:gd name="T27" fmla="*/ 80 h 301"/>
                <a:gd name="T28" fmla="*/ 270 w 300"/>
                <a:gd name="T29" fmla="*/ 7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0" h="301">
                  <a:moveTo>
                    <a:pt x="270" y="78"/>
                  </a:moveTo>
                  <a:cubicBezTo>
                    <a:pt x="266" y="86"/>
                    <a:pt x="262" y="93"/>
                    <a:pt x="258" y="101"/>
                  </a:cubicBezTo>
                  <a:cubicBezTo>
                    <a:pt x="264" y="116"/>
                    <a:pt x="268" y="133"/>
                    <a:pt x="268" y="150"/>
                  </a:cubicBezTo>
                  <a:cubicBezTo>
                    <a:pt x="269" y="215"/>
                    <a:pt x="216" y="268"/>
                    <a:pt x="150" y="269"/>
                  </a:cubicBezTo>
                  <a:cubicBezTo>
                    <a:pt x="85" y="269"/>
                    <a:pt x="32" y="216"/>
                    <a:pt x="32" y="151"/>
                  </a:cubicBezTo>
                  <a:cubicBezTo>
                    <a:pt x="32" y="85"/>
                    <a:pt x="85" y="32"/>
                    <a:pt x="150" y="32"/>
                  </a:cubicBezTo>
                  <a:cubicBezTo>
                    <a:pt x="171" y="32"/>
                    <a:pt x="190" y="37"/>
                    <a:pt x="207" y="47"/>
                  </a:cubicBezTo>
                  <a:cubicBezTo>
                    <a:pt x="214" y="43"/>
                    <a:pt x="221" y="39"/>
                    <a:pt x="228" y="36"/>
                  </a:cubicBezTo>
                  <a:cubicBezTo>
                    <a:pt x="226" y="21"/>
                    <a:pt x="226" y="21"/>
                    <a:pt x="226" y="21"/>
                  </a:cubicBezTo>
                  <a:cubicBezTo>
                    <a:pt x="204" y="8"/>
                    <a:pt x="178" y="0"/>
                    <a:pt x="150" y="0"/>
                  </a:cubicBezTo>
                  <a:cubicBezTo>
                    <a:pt x="67" y="1"/>
                    <a:pt x="0" y="68"/>
                    <a:pt x="0" y="151"/>
                  </a:cubicBezTo>
                  <a:cubicBezTo>
                    <a:pt x="0" y="234"/>
                    <a:pt x="68" y="301"/>
                    <a:pt x="151" y="300"/>
                  </a:cubicBezTo>
                  <a:cubicBezTo>
                    <a:pt x="233" y="300"/>
                    <a:pt x="300" y="233"/>
                    <a:pt x="300" y="150"/>
                  </a:cubicBezTo>
                  <a:cubicBezTo>
                    <a:pt x="300" y="125"/>
                    <a:pt x="294" y="101"/>
                    <a:pt x="282" y="80"/>
                  </a:cubicBezTo>
                  <a:lnTo>
                    <a:pt x="270"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44" name="Freeform 11"/>
            <p:cNvSpPr>
              <a:spLocks/>
            </p:cNvSpPr>
            <p:nvPr/>
          </p:nvSpPr>
          <p:spPr bwMode="auto">
            <a:xfrm>
              <a:off x="7169514" y="5535598"/>
              <a:ext cx="269315" cy="269731"/>
            </a:xfrm>
            <a:custGeom>
              <a:avLst/>
              <a:gdLst>
                <a:gd name="T0" fmla="*/ 214 w 215"/>
                <a:gd name="T1" fmla="*/ 59 h 215"/>
                <a:gd name="T2" fmla="*/ 211 w 215"/>
                <a:gd name="T3" fmla="*/ 57 h 215"/>
                <a:gd name="T4" fmla="*/ 172 w 215"/>
                <a:gd name="T5" fmla="*/ 53 h 215"/>
                <a:gd name="T6" fmla="*/ 187 w 215"/>
                <a:gd name="T7" fmla="*/ 32 h 215"/>
                <a:gd name="T8" fmla="*/ 186 w 215"/>
                <a:gd name="T9" fmla="*/ 28 h 215"/>
                <a:gd name="T10" fmla="*/ 182 w 215"/>
                <a:gd name="T11" fmla="*/ 28 h 215"/>
                <a:gd name="T12" fmla="*/ 162 w 215"/>
                <a:gd name="T13" fmla="*/ 42 h 215"/>
                <a:gd name="T14" fmla="*/ 159 w 215"/>
                <a:gd name="T15" fmla="*/ 4 h 215"/>
                <a:gd name="T16" fmla="*/ 156 w 215"/>
                <a:gd name="T17" fmla="*/ 1 h 215"/>
                <a:gd name="T18" fmla="*/ 153 w 215"/>
                <a:gd name="T19" fmla="*/ 1 h 215"/>
                <a:gd name="T20" fmla="*/ 109 w 215"/>
                <a:gd name="T21" fmla="*/ 45 h 215"/>
                <a:gd name="T22" fmla="*/ 109 w 215"/>
                <a:gd name="T23" fmla="*/ 48 h 215"/>
                <a:gd name="T24" fmla="*/ 112 w 215"/>
                <a:gd name="T25" fmla="*/ 87 h 215"/>
                <a:gd name="T26" fmla="*/ 113 w 215"/>
                <a:gd name="T27" fmla="*/ 89 h 215"/>
                <a:gd name="T28" fmla="*/ 115 w 215"/>
                <a:gd name="T29" fmla="*/ 90 h 215"/>
                <a:gd name="T30" fmla="*/ 118 w 215"/>
                <a:gd name="T31" fmla="*/ 90 h 215"/>
                <a:gd name="T32" fmla="*/ 118 w 215"/>
                <a:gd name="T33" fmla="*/ 90 h 215"/>
                <a:gd name="T34" fmla="*/ 114 w 215"/>
                <a:gd name="T35" fmla="*/ 94 h 215"/>
                <a:gd name="T36" fmla="*/ 53 w 215"/>
                <a:gd name="T37" fmla="*/ 129 h 215"/>
                <a:gd name="T38" fmla="*/ 36 w 215"/>
                <a:gd name="T39" fmla="*/ 145 h 215"/>
                <a:gd name="T40" fmla="*/ 12 w 215"/>
                <a:gd name="T41" fmla="*/ 190 h 215"/>
                <a:gd name="T42" fmla="*/ 0 w 215"/>
                <a:gd name="T43" fmla="*/ 210 h 215"/>
                <a:gd name="T44" fmla="*/ 0 w 215"/>
                <a:gd name="T45" fmla="*/ 210 h 215"/>
                <a:gd name="T46" fmla="*/ 0 w 215"/>
                <a:gd name="T47" fmla="*/ 210 h 215"/>
                <a:gd name="T48" fmla="*/ 0 w 215"/>
                <a:gd name="T49" fmla="*/ 210 h 215"/>
                <a:gd name="T50" fmla="*/ 0 w 215"/>
                <a:gd name="T51" fmla="*/ 210 h 215"/>
                <a:gd name="T52" fmla="*/ 0 w 215"/>
                <a:gd name="T53" fmla="*/ 210 h 215"/>
                <a:gd name="T54" fmla="*/ 0 w 215"/>
                <a:gd name="T55" fmla="*/ 210 h 215"/>
                <a:gd name="T56" fmla="*/ 0 w 215"/>
                <a:gd name="T57" fmla="*/ 210 h 215"/>
                <a:gd name="T58" fmla="*/ 0 w 215"/>
                <a:gd name="T59" fmla="*/ 210 h 215"/>
                <a:gd name="T60" fmla="*/ 1 w 215"/>
                <a:gd name="T61" fmla="*/ 213 h 215"/>
                <a:gd name="T62" fmla="*/ 2 w 215"/>
                <a:gd name="T63" fmla="*/ 213 h 215"/>
                <a:gd name="T64" fmla="*/ 2 w 215"/>
                <a:gd name="T65" fmla="*/ 214 h 215"/>
                <a:gd name="T66" fmla="*/ 4 w 215"/>
                <a:gd name="T67" fmla="*/ 215 h 215"/>
                <a:gd name="T68" fmla="*/ 4 w 215"/>
                <a:gd name="T69" fmla="*/ 215 h 215"/>
                <a:gd name="T70" fmla="*/ 5 w 215"/>
                <a:gd name="T71" fmla="*/ 215 h 215"/>
                <a:gd name="T72" fmla="*/ 5 w 215"/>
                <a:gd name="T73" fmla="*/ 215 h 215"/>
                <a:gd name="T74" fmla="*/ 5 w 215"/>
                <a:gd name="T75" fmla="*/ 215 h 215"/>
                <a:gd name="T76" fmla="*/ 5 w 215"/>
                <a:gd name="T77" fmla="*/ 215 h 215"/>
                <a:gd name="T78" fmla="*/ 5 w 215"/>
                <a:gd name="T79" fmla="*/ 215 h 215"/>
                <a:gd name="T80" fmla="*/ 5 w 215"/>
                <a:gd name="T81" fmla="*/ 215 h 215"/>
                <a:gd name="T82" fmla="*/ 5 w 215"/>
                <a:gd name="T83" fmla="*/ 215 h 215"/>
                <a:gd name="T84" fmla="*/ 25 w 215"/>
                <a:gd name="T85" fmla="*/ 203 h 215"/>
                <a:gd name="T86" fmla="*/ 69 w 215"/>
                <a:gd name="T87" fmla="*/ 179 h 215"/>
                <a:gd name="T88" fmla="*/ 86 w 215"/>
                <a:gd name="T89" fmla="*/ 162 h 215"/>
                <a:gd name="T90" fmla="*/ 121 w 215"/>
                <a:gd name="T91" fmla="*/ 101 h 215"/>
                <a:gd name="T92" fmla="*/ 125 w 215"/>
                <a:gd name="T93" fmla="*/ 97 h 215"/>
                <a:gd name="T94" fmla="*/ 125 w 215"/>
                <a:gd name="T95" fmla="*/ 97 h 215"/>
                <a:gd name="T96" fmla="*/ 124 w 215"/>
                <a:gd name="T97" fmla="*/ 100 h 215"/>
                <a:gd name="T98" fmla="*/ 125 w 215"/>
                <a:gd name="T99" fmla="*/ 102 h 215"/>
                <a:gd name="T100" fmla="*/ 127 w 215"/>
                <a:gd name="T101" fmla="*/ 103 h 215"/>
                <a:gd name="T102" fmla="*/ 167 w 215"/>
                <a:gd name="T103" fmla="*/ 107 h 215"/>
                <a:gd name="T104" fmla="*/ 170 w 215"/>
                <a:gd name="T105" fmla="*/ 106 h 215"/>
                <a:gd name="T106" fmla="*/ 213 w 215"/>
                <a:gd name="T107" fmla="*/ 62 h 215"/>
                <a:gd name="T108" fmla="*/ 214 w 215"/>
                <a:gd name="T109" fmla="*/ 59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5" h="215">
                  <a:moveTo>
                    <a:pt x="214" y="59"/>
                  </a:moveTo>
                  <a:cubicBezTo>
                    <a:pt x="214" y="58"/>
                    <a:pt x="212" y="57"/>
                    <a:pt x="211" y="57"/>
                  </a:cubicBezTo>
                  <a:cubicBezTo>
                    <a:pt x="172" y="53"/>
                    <a:pt x="172" y="53"/>
                    <a:pt x="172" y="53"/>
                  </a:cubicBezTo>
                  <a:cubicBezTo>
                    <a:pt x="187" y="32"/>
                    <a:pt x="187" y="32"/>
                    <a:pt x="187" y="32"/>
                  </a:cubicBezTo>
                  <a:cubicBezTo>
                    <a:pt x="188" y="31"/>
                    <a:pt x="187" y="29"/>
                    <a:pt x="186" y="28"/>
                  </a:cubicBezTo>
                  <a:cubicBezTo>
                    <a:pt x="185" y="27"/>
                    <a:pt x="183" y="27"/>
                    <a:pt x="182" y="28"/>
                  </a:cubicBezTo>
                  <a:cubicBezTo>
                    <a:pt x="162" y="42"/>
                    <a:pt x="162" y="42"/>
                    <a:pt x="162" y="42"/>
                  </a:cubicBezTo>
                  <a:cubicBezTo>
                    <a:pt x="159" y="4"/>
                    <a:pt x="159" y="4"/>
                    <a:pt x="159" y="4"/>
                  </a:cubicBezTo>
                  <a:cubicBezTo>
                    <a:pt x="158" y="2"/>
                    <a:pt x="158" y="1"/>
                    <a:pt x="156" y="1"/>
                  </a:cubicBezTo>
                  <a:cubicBezTo>
                    <a:pt x="155" y="0"/>
                    <a:pt x="154" y="0"/>
                    <a:pt x="153" y="1"/>
                  </a:cubicBezTo>
                  <a:cubicBezTo>
                    <a:pt x="109" y="45"/>
                    <a:pt x="109" y="45"/>
                    <a:pt x="109" y="45"/>
                  </a:cubicBezTo>
                  <a:cubicBezTo>
                    <a:pt x="109" y="46"/>
                    <a:pt x="108" y="47"/>
                    <a:pt x="109" y="48"/>
                  </a:cubicBezTo>
                  <a:cubicBezTo>
                    <a:pt x="112" y="87"/>
                    <a:pt x="112" y="87"/>
                    <a:pt x="112" y="87"/>
                  </a:cubicBezTo>
                  <a:cubicBezTo>
                    <a:pt x="112" y="88"/>
                    <a:pt x="113" y="89"/>
                    <a:pt x="113" y="89"/>
                  </a:cubicBezTo>
                  <a:cubicBezTo>
                    <a:pt x="114" y="90"/>
                    <a:pt x="114" y="90"/>
                    <a:pt x="115" y="90"/>
                  </a:cubicBezTo>
                  <a:cubicBezTo>
                    <a:pt x="116" y="91"/>
                    <a:pt x="117" y="90"/>
                    <a:pt x="118" y="90"/>
                  </a:cubicBezTo>
                  <a:cubicBezTo>
                    <a:pt x="118" y="90"/>
                    <a:pt x="118" y="90"/>
                    <a:pt x="118" y="90"/>
                  </a:cubicBezTo>
                  <a:cubicBezTo>
                    <a:pt x="114" y="94"/>
                    <a:pt x="114" y="94"/>
                    <a:pt x="114" y="94"/>
                  </a:cubicBezTo>
                  <a:cubicBezTo>
                    <a:pt x="96" y="100"/>
                    <a:pt x="75" y="111"/>
                    <a:pt x="53" y="129"/>
                  </a:cubicBezTo>
                  <a:cubicBezTo>
                    <a:pt x="36" y="145"/>
                    <a:pt x="36" y="145"/>
                    <a:pt x="36" y="145"/>
                  </a:cubicBezTo>
                  <a:cubicBezTo>
                    <a:pt x="19" y="163"/>
                    <a:pt x="12" y="179"/>
                    <a:pt x="12" y="190"/>
                  </a:cubicBezTo>
                  <a:cubicBezTo>
                    <a:pt x="12" y="191"/>
                    <a:pt x="0" y="209"/>
                    <a:pt x="0" y="210"/>
                  </a:cubicBezTo>
                  <a:cubicBezTo>
                    <a:pt x="0" y="210"/>
                    <a:pt x="0" y="210"/>
                    <a:pt x="0" y="210"/>
                  </a:cubicBezTo>
                  <a:cubicBezTo>
                    <a:pt x="0" y="210"/>
                    <a:pt x="0" y="210"/>
                    <a:pt x="0" y="210"/>
                  </a:cubicBezTo>
                  <a:cubicBezTo>
                    <a:pt x="0" y="210"/>
                    <a:pt x="0" y="210"/>
                    <a:pt x="0" y="210"/>
                  </a:cubicBezTo>
                  <a:cubicBezTo>
                    <a:pt x="0" y="210"/>
                    <a:pt x="0" y="210"/>
                    <a:pt x="0" y="210"/>
                  </a:cubicBezTo>
                  <a:cubicBezTo>
                    <a:pt x="0" y="210"/>
                    <a:pt x="0" y="210"/>
                    <a:pt x="0" y="210"/>
                  </a:cubicBezTo>
                  <a:cubicBezTo>
                    <a:pt x="0" y="210"/>
                    <a:pt x="0" y="210"/>
                    <a:pt x="0" y="210"/>
                  </a:cubicBezTo>
                  <a:cubicBezTo>
                    <a:pt x="0" y="210"/>
                    <a:pt x="0" y="210"/>
                    <a:pt x="0" y="210"/>
                  </a:cubicBezTo>
                  <a:cubicBezTo>
                    <a:pt x="0" y="210"/>
                    <a:pt x="0" y="210"/>
                    <a:pt x="0" y="210"/>
                  </a:cubicBezTo>
                  <a:cubicBezTo>
                    <a:pt x="0" y="211"/>
                    <a:pt x="1" y="212"/>
                    <a:pt x="1" y="213"/>
                  </a:cubicBezTo>
                  <a:cubicBezTo>
                    <a:pt x="2" y="213"/>
                    <a:pt x="2" y="213"/>
                    <a:pt x="2" y="213"/>
                  </a:cubicBezTo>
                  <a:cubicBezTo>
                    <a:pt x="2" y="214"/>
                    <a:pt x="2" y="214"/>
                    <a:pt x="2" y="214"/>
                  </a:cubicBezTo>
                  <a:cubicBezTo>
                    <a:pt x="3" y="214"/>
                    <a:pt x="3" y="215"/>
                    <a:pt x="4" y="215"/>
                  </a:cubicBezTo>
                  <a:cubicBezTo>
                    <a:pt x="4" y="215"/>
                    <a:pt x="4" y="215"/>
                    <a:pt x="4" y="215"/>
                  </a:cubicBezTo>
                  <a:cubicBezTo>
                    <a:pt x="4" y="215"/>
                    <a:pt x="5" y="215"/>
                    <a:pt x="5" y="215"/>
                  </a:cubicBezTo>
                  <a:cubicBezTo>
                    <a:pt x="5" y="215"/>
                    <a:pt x="5" y="215"/>
                    <a:pt x="5" y="215"/>
                  </a:cubicBezTo>
                  <a:cubicBezTo>
                    <a:pt x="5" y="215"/>
                    <a:pt x="5" y="215"/>
                    <a:pt x="5" y="215"/>
                  </a:cubicBezTo>
                  <a:cubicBezTo>
                    <a:pt x="5" y="215"/>
                    <a:pt x="5" y="215"/>
                    <a:pt x="5" y="215"/>
                  </a:cubicBezTo>
                  <a:cubicBezTo>
                    <a:pt x="5" y="215"/>
                    <a:pt x="5" y="215"/>
                    <a:pt x="5" y="215"/>
                  </a:cubicBezTo>
                  <a:cubicBezTo>
                    <a:pt x="5" y="215"/>
                    <a:pt x="5" y="215"/>
                    <a:pt x="5" y="215"/>
                  </a:cubicBezTo>
                  <a:cubicBezTo>
                    <a:pt x="5" y="215"/>
                    <a:pt x="5" y="215"/>
                    <a:pt x="5" y="215"/>
                  </a:cubicBezTo>
                  <a:cubicBezTo>
                    <a:pt x="6" y="215"/>
                    <a:pt x="24" y="202"/>
                    <a:pt x="25" y="203"/>
                  </a:cubicBezTo>
                  <a:cubicBezTo>
                    <a:pt x="36" y="203"/>
                    <a:pt x="52" y="195"/>
                    <a:pt x="69" y="179"/>
                  </a:cubicBezTo>
                  <a:cubicBezTo>
                    <a:pt x="86" y="162"/>
                    <a:pt x="86" y="162"/>
                    <a:pt x="86" y="162"/>
                  </a:cubicBezTo>
                  <a:cubicBezTo>
                    <a:pt x="104" y="140"/>
                    <a:pt x="115" y="119"/>
                    <a:pt x="121" y="101"/>
                  </a:cubicBezTo>
                  <a:cubicBezTo>
                    <a:pt x="125" y="97"/>
                    <a:pt x="125" y="97"/>
                    <a:pt x="125" y="97"/>
                  </a:cubicBezTo>
                  <a:cubicBezTo>
                    <a:pt x="125" y="97"/>
                    <a:pt x="125" y="97"/>
                    <a:pt x="125" y="97"/>
                  </a:cubicBezTo>
                  <a:cubicBezTo>
                    <a:pt x="124" y="98"/>
                    <a:pt x="124" y="99"/>
                    <a:pt x="124" y="100"/>
                  </a:cubicBezTo>
                  <a:cubicBezTo>
                    <a:pt x="125" y="101"/>
                    <a:pt x="125" y="101"/>
                    <a:pt x="125" y="102"/>
                  </a:cubicBezTo>
                  <a:cubicBezTo>
                    <a:pt x="126" y="102"/>
                    <a:pt x="127" y="103"/>
                    <a:pt x="127" y="103"/>
                  </a:cubicBezTo>
                  <a:cubicBezTo>
                    <a:pt x="167" y="107"/>
                    <a:pt x="167" y="107"/>
                    <a:pt x="167" y="107"/>
                  </a:cubicBezTo>
                  <a:cubicBezTo>
                    <a:pt x="168" y="107"/>
                    <a:pt x="169" y="106"/>
                    <a:pt x="170" y="106"/>
                  </a:cubicBezTo>
                  <a:cubicBezTo>
                    <a:pt x="213" y="62"/>
                    <a:pt x="213" y="62"/>
                    <a:pt x="213" y="62"/>
                  </a:cubicBezTo>
                  <a:cubicBezTo>
                    <a:pt x="214" y="61"/>
                    <a:pt x="215" y="60"/>
                    <a:pt x="214"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420" name="Freeform 11"/>
          <p:cNvSpPr>
            <a:spLocks noEditPoints="1"/>
          </p:cNvSpPr>
          <p:nvPr/>
        </p:nvSpPr>
        <p:spPr bwMode="auto">
          <a:xfrm>
            <a:off x="6220118" y="4435421"/>
            <a:ext cx="372915" cy="440186"/>
          </a:xfrm>
          <a:custGeom>
            <a:avLst/>
            <a:gdLst>
              <a:gd name="T0" fmla="*/ 357 w 390"/>
              <a:gd name="T1" fmla="*/ 124 h 460"/>
              <a:gd name="T2" fmla="*/ 346 w 390"/>
              <a:gd name="T3" fmla="*/ 72 h 460"/>
              <a:gd name="T4" fmla="*/ 310 w 390"/>
              <a:gd name="T5" fmla="*/ 110 h 460"/>
              <a:gd name="T6" fmla="*/ 335 w 390"/>
              <a:gd name="T7" fmla="*/ 121 h 460"/>
              <a:gd name="T8" fmla="*/ 335 w 390"/>
              <a:gd name="T9" fmla="*/ 270 h 460"/>
              <a:gd name="T10" fmla="*/ 297 w 390"/>
              <a:gd name="T11" fmla="*/ 437 h 460"/>
              <a:gd name="T12" fmla="*/ 317 w 390"/>
              <a:gd name="T13" fmla="*/ 351 h 460"/>
              <a:gd name="T14" fmla="*/ 356 w 390"/>
              <a:gd name="T15" fmla="*/ 432 h 460"/>
              <a:gd name="T16" fmla="*/ 361 w 390"/>
              <a:gd name="T17" fmla="*/ 190 h 460"/>
              <a:gd name="T18" fmla="*/ 387 w 390"/>
              <a:gd name="T19" fmla="*/ 261 h 460"/>
              <a:gd name="T20" fmla="*/ 241 w 390"/>
              <a:gd name="T21" fmla="*/ 96 h 460"/>
              <a:gd name="T22" fmla="*/ 244 w 390"/>
              <a:gd name="T23" fmla="*/ 96 h 460"/>
              <a:gd name="T24" fmla="*/ 276 w 390"/>
              <a:gd name="T25" fmla="*/ 55 h 460"/>
              <a:gd name="T26" fmla="*/ 243 w 390"/>
              <a:gd name="T27" fmla="*/ 10 h 460"/>
              <a:gd name="T28" fmla="*/ 212 w 390"/>
              <a:gd name="T29" fmla="*/ 43 h 460"/>
              <a:gd name="T30" fmla="*/ 104 w 390"/>
              <a:gd name="T31" fmla="*/ 113 h 460"/>
              <a:gd name="T32" fmla="*/ 194 w 390"/>
              <a:gd name="T33" fmla="*/ 109 h 460"/>
              <a:gd name="T34" fmla="*/ 182 w 390"/>
              <a:gd name="T35" fmla="*/ 52 h 460"/>
              <a:gd name="T36" fmla="*/ 141 w 390"/>
              <a:gd name="T37" fmla="*/ 98 h 460"/>
              <a:gd name="T38" fmla="*/ 190 w 390"/>
              <a:gd name="T39" fmla="*/ 220 h 460"/>
              <a:gd name="T40" fmla="*/ 213 w 390"/>
              <a:gd name="T41" fmla="*/ 277 h 460"/>
              <a:gd name="T42" fmla="*/ 153 w 390"/>
              <a:gd name="T43" fmla="*/ 160 h 460"/>
              <a:gd name="T44" fmla="*/ 102 w 390"/>
              <a:gd name="T45" fmla="*/ 115 h 460"/>
              <a:gd name="T46" fmla="*/ 104 w 390"/>
              <a:gd name="T47" fmla="*/ 262 h 460"/>
              <a:gd name="T48" fmla="*/ 98 w 390"/>
              <a:gd name="T49" fmla="*/ 359 h 460"/>
              <a:gd name="T50" fmla="*/ 114 w 390"/>
              <a:gd name="T51" fmla="*/ 408 h 460"/>
              <a:gd name="T52" fmla="*/ 149 w 390"/>
              <a:gd name="T53" fmla="*/ 433 h 460"/>
              <a:gd name="T54" fmla="*/ 174 w 390"/>
              <a:gd name="T55" fmla="*/ 460 h 460"/>
              <a:gd name="T56" fmla="*/ 193 w 390"/>
              <a:gd name="T57" fmla="*/ 109 h 460"/>
              <a:gd name="T58" fmla="*/ 264 w 390"/>
              <a:gd name="T59" fmla="*/ 98 h 460"/>
              <a:gd name="T60" fmla="*/ 249 w 390"/>
              <a:gd name="T61" fmla="*/ 108 h 460"/>
              <a:gd name="T62" fmla="*/ 235 w 390"/>
              <a:gd name="T63" fmla="*/ 100 h 460"/>
              <a:gd name="T64" fmla="*/ 235 w 390"/>
              <a:gd name="T65" fmla="*/ 150 h 460"/>
              <a:gd name="T66" fmla="*/ 215 w 390"/>
              <a:gd name="T67" fmla="*/ 118 h 460"/>
              <a:gd name="T68" fmla="*/ 208 w 390"/>
              <a:gd name="T69" fmla="*/ 284 h 460"/>
              <a:gd name="T70" fmla="*/ 199 w 390"/>
              <a:gd name="T71" fmla="*/ 367 h 460"/>
              <a:gd name="T72" fmla="*/ 239 w 390"/>
              <a:gd name="T73" fmla="*/ 447 h 460"/>
              <a:gd name="T74" fmla="*/ 246 w 390"/>
              <a:gd name="T75" fmla="*/ 432 h 460"/>
              <a:gd name="T76" fmla="*/ 289 w 390"/>
              <a:gd name="T77" fmla="*/ 187 h 460"/>
              <a:gd name="T78" fmla="*/ 314 w 390"/>
              <a:gd name="T79" fmla="*/ 286 h 460"/>
              <a:gd name="T80" fmla="*/ 107 w 390"/>
              <a:gd name="T81" fmla="*/ 434 h 460"/>
              <a:gd name="T82" fmla="*/ 98 w 390"/>
              <a:gd name="T83" fmla="*/ 284 h 460"/>
              <a:gd name="T84" fmla="*/ 83 w 390"/>
              <a:gd name="T85" fmla="*/ 430 h 460"/>
              <a:gd name="T86" fmla="*/ 54 w 390"/>
              <a:gd name="T87" fmla="*/ 82 h 460"/>
              <a:gd name="T88" fmla="*/ 80 w 390"/>
              <a:gd name="T89" fmla="*/ 109 h 460"/>
              <a:gd name="T90" fmla="*/ 106 w 390"/>
              <a:gd name="T91" fmla="*/ 82 h 460"/>
              <a:gd name="T92" fmla="*/ 81 w 390"/>
              <a:gd name="T93" fmla="*/ 31 h 460"/>
              <a:gd name="T94" fmla="*/ 79 w 390"/>
              <a:gd name="T95" fmla="*/ 31 h 460"/>
              <a:gd name="T96" fmla="*/ 77 w 390"/>
              <a:gd name="T97" fmla="*/ 278 h 460"/>
              <a:gd name="T98" fmla="*/ 84 w 390"/>
              <a:gd name="T99" fmla="*/ 122 h 460"/>
              <a:gd name="T100" fmla="*/ 79 w 390"/>
              <a:gd name="T101" fmla="*/ 113 h 460"/>
              <a:gd name="T102" fmla="*/ 77 w 390"/>
              <a:gd name="T103" fmla="*/ 122 h 460"/>
              <a:gd name="T104" fmla="*/ 11 w 390"/>
              <a:gd name="T105" fmla="*/ 145 h 460"/>
              <a:gd name="T106" fmla="*/ 28 w 390"/>
              <a:gd name="T107" fmla="*/ 269 h 460"/>
              <a:gd name="T108" fmla="*/ 37 w 390"/>
              <a:gd name="T109" fmla="*/ 417 h 460"/>
              <a:gd name="T110" fmla="*/ 77 w 390"/>
              <a:gd name="T111" fmla="*/ 278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0" h="460">
                <a:moveTo>
                  <a:pt x="288" y="100"/>
                </a:moveTo>
                <a:cubicBezTo>
                  <a:pt x="286" y="87"/>
                  <a:pt x="283" y="61"/>
                  <a:pt x="290" y="49"/>
                </a:cubicBezTo>
                <a:cubicBezTo>
                  <a:pt x="290" y="49"/>
                  <a:pt x="304" y="25"/>
                  <a:pt x="335" y="35"/>
                </a:cubicBezTo>
                <a:cubicBezTo>
                  <a:pt x="335" y="35"/>
                  <a:pt x="354" y="41"/>
                  <a:pt x="354" y="67"/>
                </a:cubicBezTo>
                <a:cubicBezTo>
                  <a:pt x="353" y="89"/>
                  <a:pt x="351" y="114"/>
                  <a:pt x="357" y="124"/>
                </a:cubicBezTo>
                <a:cubicBezTo>
                  <a:pt x="349" y="121"/>
                  <a:pt x="341" y="119"/>
                  <a:pt x="335" y="118"/>
                </a:cubicBezTo>
                <a:cubicBezTo>
                  <a:pt x="334" y="116"/>
                  <a:pt x="334" y="115"/>
                  <a:pt x="334" y="111"/>
                </a:cubicBezTo>
                <a:cubicBezTo>
                  <a:pt x="334" y="111"/>
                  <a:pt x="343" y="100"/>
                  <a:pt x="343" y="88"/>
                </a:cubicBezTo>
                <a:cubicBezTo>
                  <a:pt x="343" y="88"/>
                  <a:pt x="348" y="91"/>
                  <a:pt x="348" y="76"/>
                </a:cubicBezTo>
                <a:cubicBezTo>
                  <a:pt x="348" y="76"/>
                  <a:pt x="348" y="73"/>
                  <a:pt x="346" y="72"/>
                </a:cubicBezTo>
                <a:cubicBezTo>
                  <a:pt x="346" y="72"/>
                  <a:pt x="344" y="72"/>
                  <a:pt x="343" y="76"/>
                </a:cubicBezTo>
                <a:cubicBezTo>
                  <a:pt x="343" y="76"/>
                  <a:pt x="346" y="57"/>
                  <a:pt x="335" y="55"/>
                </a:cubicBezTo>
                <a:cubicBezTo>
                  <a:pt x="335" y="55"/>
                  <a:pt x="326" y="73"/>
                  <a:pt x="314" y="77"/>
                </a:cubicBezTo>
                <a:cubicBezTo>
                  <a:pt x="303" y="80"/>
                  <a:pt x="304" y="93"/>
                  <a:pt x="308" y="100"/>
                </a:cubicBezTo>
                <a:cubicBezTo>
                  <a:pt x="309" y="101"/>
                  <a:pt x="310" y="106"/>
                  <a:pt x="310" y="110"/>
                </a:cubicBezTo>
                <a:cubicBezTo>
                  <a:pt x="309" y="110"/>
                  <a:pt x="309" y="109"/>
                  <a:pt x="308" y="109"/>
                </a:cubicBezTo>
                <a:cubicBezTo>
                  <a:pt x="302" y="105"/>
                  <a:pt x="295" y="102"/>
                  <a:pt x="288" y="100"/>
                </a:cubicBezTo>
                <a:close/>
                <a:moveTo>
                  <a:pt x="371" y="136"/>
                </a:moveTo>
                <a:cubicBezTo>
                  <a:pt x="370" y="132"/>
                  <a:pt x="361" y="128"/>
                  <a:pt x="361" y="128"/>
                </a:cubicBezTo>
                <a:cubicBezTo>
                  <a:pt x="354" y="125"/>
                  <a:pt x="342" y="122"/>
                  <a:pt x="335" y="121"/>
                </a:cubicBezTo>
                <a:cubicBezTo>
                  <a:pt x="334" y="127"/>
                  <a:pt x="331" y="139"/>
                  <a:pt x="328" y="149"/>
                </a:cubicBezTo>
                <a:cubicBezTo>
                  <a:pt x="328" y="149"/>
                  <a:pt x="328" y="149"/>
                  <a:pt x="328" y="149"/>
                </a:cubicBezTo>
                <a:cubicBezTo>
                  <a:pt x="333" y="175"/>
                  <a:pt x="337" y="200"/>
                  <a:pt x="335" y="227"/>
                </a:cubicBezTo>
                <a:cubicBezTo>
                  <a:pt x="335" y="236"/>
                  <a:pt x="335" y="245"/>
                  <a:pt x="335" y="254"/>
                </a:cubicBezTo>
                <a:cubicBezTo>
                  <a:pt x="335" y="259"/>
                  <a:pt x="335" y="264"/>
                  <a:pt x="335" y="270"/>
                </a:cubicBezTo>
                <a:cubicBezTo>
                  <a:pt x="335" y="282"/>
                  <a:pt x="333" y="293"/>
                  <a:pt x="314" y="294"/>
                </a:cubicBezTo>
                <a:cubicBezTo>
                  <a:pt x="314" y="294"/>
                  <a:pt x="313" y="294"/>
                  <a:pt x="313" y="294"/>
                </a:cubicBezTo>
                <a:cubicBezTo>
                  <a:pt x="308" y="294"/>
                  <a:pt x="301" y="293"/>
                  <a:pt x="297" y="288"/>
                </a:cubicBezTo>
                <a:cubicBezTo>
                  <a:pt x="297" y="433"/>
                  <a:pt x="297" y="433"/>
                  <a:pt x="297" y="433"/>
                </a:cubicBezTo>
                <a:cubicBezTo>
                  <a:pt x="297" y="434"/>
                  <a:pt x="297" y="436"/>
                  <a:pt x="297" y="437"/>
                </a:cubicBezTo>
                <a:cubicBezTo>
                  <a:pt x="297" y="439"/>
                  <a:pt x="297" y="440"/>
                  <a:pt x="297" y="442"/>
                </a:cubicBezTo>
                <a:cubicBezTo>
                  <a:pt x="298" y="442"/>
                  <a:pt x="299" y="442"/>
                  <a:pt x="301" y="442"/>
                </a:cubicBezTo>
                <a:cubicBezTo>
                  <a:pt x="315" y="442"/>
                  <a:pt x="316" y="440"/>
                  <a:pt x="317" y="430"/>
                </a:cubicBezTo>
                <a:cubicBezTo>
                  <a:pt x="317" y="426"/>
                  <a:pt x="317" y="422"/>
                  <a:pt x="317" y="418"/>
                </a:cubicBezTo>
                <a:cubicBezTo>
                  <a:pt x="317" y="351"/>
                  <a:pt x="317" y="351"/>
                  <a:pt x="317" y="351"/>
                </a:cubicBezTo>
                <a:cubicBezTo>
                  <a:pt x="324" y="351"/>
                  <a:pt x="324" y="351"/>
                  <a:pt x="324" y="351"/>
                </a:cubicBezTo>
                <a:cubicBezTo>
                  <a:pt x="324" y="425"/>
                  <a:pt x="324" y="425"/>
                  <a:pt x="324" y="425"/>
                </a:cubicBezTo>
                <a:cubicBezTo>
                  <a:pt x="324" y="427"/>
                  <a:pt x="324" y="429"/>
                  <a:pt x="324" y="430"/>
                </a:cubicBezTo>
                <a:cubicBezTo>
                  <a:pt x="325" y="440"/>
                  <a:pt x="326" y="442"/>
                  <a:pt x="340" y="442"/>
                </a:cubicBezTo>
                <a:cubicBezTo>
                  <a:pt x="353" y="442"/>
                  <a:pt x="355" y="440"/>
                  <a:pt x="356" y="432"/>
                </a:cubicBezTo>
                <a:cubicBezTo>
                  <a:pt x="356" y="351"/>
                  <a:pt x="356" y="351"/>
                  <a:pt x="356" y="351"/>
                </a:cubicBezTo>
                <a:cubicBezTo>
                  <a:pt x="368" y="351"/>
                  <a:pt x="368" y="351"/>
                  <a:pt x="368" y="351"/>
                </a:cubicBezTo>
                <a:cubicBezTo>
                  <a:pt x="369" y="351"/>
                  <a:pt x="370" y="351"/>
                  <a:pt x="370" y="351"/>
                </a:cubicBezTo>
                <a:cubicBezTo>
                  <a:pt x="370" y="338"/>
                  <a:pt x="360" y="247"/>
                  <a:pt x="354" y="224"/>
                </a:cubicBezTo>
                <a:cubicBezTo>
                  <a:pt x="353" y="222"/>
                  <a:pt x="358" y="205"/>
                  <a:pt x="361" y="190"/>
                </a:cubicBezTo>
                <a:cubicBezTo>
                  <a:pt x="361" y="191"/>
                  <a:pt x="361" y="192"/>
                  <a:pt x="362" y="193"/>
                </a:cubicBezTo>
                <a:cubicBezTo>
                  <a:pt x="363" y="204"/>
                  <a:pt x="365" y="215"/>
                  <a:pt x="365" y="221"/>
                </a:cubicBezTo>
                <a:cubicBezTo>
                  <a:pt x="366" y="239"/>
                  <a:pt x="365" y="245"/>
                  <a:pt x="365" y="262"/>
                </a:cubicBezTo>
                <a:cubicBezTo>
                  <a:pt x="365" y="273"/>
                  <a:pt x="367" y="275"/>
                  <a:pt x="375" y="276"/>
                </a:cubicBezTo>
                <a:cubicBezTo>
                  <a:pt x="383" y="277"/>
                  <a:pt x="387" y="272"/>
                  <a:pt x="387" y="261"/>
                </a:cubicBezTo>
                <a:cubicBezTo>
                  <a:pt x="387" y="248"/>
                  <a:pt x="390" y="162"/>
                  <a:pt x="371" y="136"/>
                </a:cubicBezTo>
                <a:close/>
                <a:moveTo>
                  <a:pt x="214" y="66"/>
                </a:moveTo>
                <a:cubicBezTo>
                  <a:pt x="214" y="66"/>
                  <a:pt x="214" y="66"/>
                  <a:pt x="215" y="66"/>
                </a:cubicBezTo>
                <a:cubicBezTo>
                  <a:pt x="215" y="68"/>
                  <a:pt x="215" y="71"/>
                  <a:pt x="216" y="72"/>
                </a:cubicBezTo>
                <a:cubicBezTo>
                  <a:pt x="225" y="88"/>
                  <a:pt x="229" y="95"/>
                  <a:pt x="241" y="96"/>
                </a:cubicBezTo>
                <a:cubicBezTo>
                  <a:pt x="241" y="96"/>
                  <a:pt x="241" y="96"/>
                  <a:pt x="241" y="96"/>
                </a:cubicBezTo>
                <a:cubicBezTo>
                  <a:pt x="241" y="96"/>
                  <a:pt x="242" y="96"/>
                  <a:pt x="242" y="96"/>
                </a:cubicBezTo>
                <a:cubicBezTo>
                  <a:pt x="242" y="96"/>
                  <a:pt x="242" y="96"/>
                  <a:pt x="243" y="96"/>
                </a:cubicBezTo>
                <a:cubicBezTo>
                  <a:pt x="243" y="96"/>
                  <a:pt x="243" y="96"/>
                  <a:pt x="243" y="96"/>
                </a:cubicBezTo>
                <a:cubicBezTo>
                  <a:pt x="243" y="96"/>
                  <a:pt x="244" y="96"/>
                  <a:pt x="244" y="96"/>
                </a:cubicBezTo>
                <a:cubicBezTo>
                  <a:pt x="244" y="96"/>
                  <a:pt x="244" y="96"/>
                  <a:pt x="244" y="96"/>
                </a:cubicBezTo>
                <a:cubicBezTo>
                  <a:pt x="256" y="95"/>
                  <a:pt x="260" y="88"/>
                  <a:pt x="269" y="72"/>
                </a:cubicBezTo>
                <a:cubicBezTo>
                  <a:pt x="270" y="71"/>
                  <a:pt x="270" y="68"/>
                  <a:pt x="270" y="66"/>
                </a:cubicBezTo>
                <a:cubicBezTo>
                  <a:pt x="271" y="66"/>
                  <a:pt x="271" y="66"/>
                  <a:pt x="271" y="66"/>
                </a:cubicBezTo>
                <a:cubicBezTo>
                  <a:pt x="273" y="66"/>
                  <a:pt x="275" y="61"/>
                  <a:pt x="276" y="55"/>
                </a:cubicBezTo>
                <a:cubicBezTo>
                  <a:pt x="276" y="52"/>
                  <a:pt x="276" y="46"/>
                  <a:pt x="275" y="44"/>
                </a:cubicBezTo>
                <a:cubicBezTo>
                  <a:pt x="274" y="43"/>
                  <a:pt x="274" y="43"/>
                  <a:pt x="273" y="43"/>
                </a:cubicBezTo>
                <a:cubicBezTo>
                  <a:pt x="270" y="20"/>
                  <a:pt x="259" y="11"/>
                  <a:pt x="244" y="10"/>
                </a:cubicBezTo>
                <a:cubicBezTo>
                  <a:pt x="244" y="10"/>
                  <a:pt x="244" y="10"/>
                  <a:pt x="244" y="10"/>
                </a:cubicBezTo>
                <a:cubicBezTo>
                  <a:pt x="244" y="10"/>
                  <a:pt x="243" y="10"/>
                  <a:pt x="243" y="10"/>
                </a:cubicBezTo>
                <a:cubicBezTo>
                  <a:pt x="243" y="10"/>
                  <a:pt x="243" y="10"/>
                  <a:pt x="243" y="10"/>
                </a:cubicBezTo>
                <a:cubicBezTo>
                  <a:pt x="242" y="10"/>
                  <a:pt x="242" y="10"/>
                  <a:pt x="242" y="10"/>
                </a:cubicBezTo>
                <a:cubicBezTo>
                  <a:pt x="242" y="10"/>
                  <a:pt x="241" y="10"/>
                  <a:pt x="241" y="10"/>
                </a:cubicBezTo>
                <a:cubicBezTo>
                  <a:pt x="241" y="10"/>
                  <a:pt x="241" y="10"/>
                  <a:pt x="241" y="10"/>
                </a:cubicBezTo>
                <a:cubicBezTo>
                  <a:pt x="227" y="11"/>
                  <a:pt x="215" y="20"/>
                  <a:pt x="212" y="43"/>
                </a:cubicBezTo>
                <a:cubicBezTo>
                  <a:pt x="211" y="43"/>
                  <a:pt x="211" y="43"/>
                  <a:pt x="210" y="44"/>
                </a:cubicBezTo>
                <a:cubicBezTo>
                  <a:pt x="209" y="46"/>
                  <a:pt x="209" y="52"/>
                  <a:pt x="209" y="55"/>
                </a:cubicBezTo>
                <a:cubicBezTo>
                  <a:pt x="210" y="61"/>
                  <a:pt x="212" y="66"/>
                  <a:pt x="214" y="66"/>
                </a:cubicBezTo>
                <a:close/>
                <a:moveTo>
                  <a:pt x="108" y="114"/>
                </a:moveTo>
                <a:cubicBezTo>
                  <a:pt x="107" y="114"/>
                  <a:pt x="106" y="113"/>
                  <a:pt x="104" y="113"/>
                </a:cubicBezTo>
                <a:cubicBezTo>
                  <a:pt x="111" y="107"/>
                  <a:pt x="120" y="97"/>
                  <a:pt x="119" y="90"/>
                </a:cubicBezTo>
                <a:cubicBezTo>
                  <a:pt x="119" y="90"/>
                  <a:pt x="108" y="44"/>
                  <a:pt x="119" y="26"/>
                </a:cubicBezTo>
                <a:cubicBezTo>
                  <a:pt x="119" y="26"/>
                  <a:pt x="135" y="0"/>
                  <a:pt x="169" y="11"/>
                </a:cubicBezTo>
                <a:cubicBezTo>
                  <a:pt x="169" y="11"/>
                  <a:pt x="190" y="18"/>
                  <a:pt x="190" y="46"/>
                </a:cubicBezTo>
                <a:cubicBezTo>
                  <a:pt x="189" y="70"/>
                  <a:pt x="187" y="98"/>
                  <a:pt x="194" y="109"/>
                </a:cubicBezTo>
                <a:cubicBezTo>
                  <a:pt x="184" y="105"/>
                  <a:pt x="176" y="103"/>
                  <a:pt x="169" y="103"/>
                </a:cubicBezTo>
                <a:cubicBezTo>
                  <a:pt x="168" y="101"/>
                  <a:pt x="168" y="99"/>
                  <a:pt x="168" y="95"/>
                </a:cubicBezTo>
                <a:cubicBezTo>
                  <a:pt x="168" y="95"/>
                  <a:pt x="178" y="83"/>
                  <a:pt x="178" y="69"/>
                </a:cubicBezTo>
                <a:cubicBezTo>
                  <a:pt x="178" y="69"/>
                  <a:pt x="183" y="73"/>
                  <a:pt x="183" y="57"/>
                </a:cubicBezTo>
                <a:cubicBezTo>
                  <a:pt x="183" y="57"/>
                  <a:pt x="184" y="53"/>
                  <a:pt x="182" y="52"/>
                </a:cubicBezTo>
                <a:cubicBezTo>
                  <a:pt x="181" y="52"/>
                  <a:pt x="179" y="52"/>
                  <a:pt x="178" y="56"/>
                </a:cubicBezTo>
                <a:cubicBezTo>
                  <a:pt x="178" y="56"/>
                  <a:pt x="181" y="35"/>
                  <a:pt x="169" y="33"/>
                </a:cubicBezTo>
                <a:cubicBezTo>
                  <a:pt x="169" y="33"/>
                  <a:pt x="159" y="53"/>
                  <a:pt x="145" y="57"/>
                </a:cubicBezTo>
                <a:cubicBezTo>
                  <a:pt x="134" y="60"/>
                  <a:pt x="135" y="75"/>
                  <a:pt x="139" y="82"/>
                </a:cubicBezTo>
                <a:cubicBezTo>
                  <a:pt x="141" y="85"/>
                  <a:pt x="142" y="92"/>
                  <a:pt x="141" y="98"/>
                </a:cubicBezTo>
                <a:cubicBezTo>
                  <a:pt x="132" y="120"/>
                  <a:pt x="120" y="117"/>
                  <a:pt x="108" y="114"/>
                </a:cubicBezTo>
                <a:close/>
                <a:moveTo>
                  <a:pt x="192" y="360"/>
                </a:moveTo>
                <a:cubicBezTo>
                  <a:pt x="206" y="360"/>
                  <a:pt x="206" y="360"/>
                  <a:pt x="206" y="360"/>
                </a:cubicBezTo>
                <a:cubicBezTo>
                  <a:pt x="206" y="360"/>
                  <a:pt x="207" y="360"/>
                  <a:pt x="208" y="359"/>
                </a:cubicBezTo>
                <a:cubicBezTo>
                  <a:pt x="208" y="346"/>
                  <a:pt x="197" y="245"/>
                  <a:pt x="190" y="220"/>
                </a:cubicBezTo>
                <a:cubicBezTo>
                  <a:pt x="189" y="217"/>
                  <a:pt x="194" y="198"/>
                  <a:pt x="198" y="182"/>
                </a:cubicBezTo>
                <a:cubicBezTo>
                  <a:pt x="198" y="183"/>
                  <a:pt x="198" y="184"/>
                  <a:pt x="198" y="185"/>
                </a:cubicBezTo>
                <a:cubicBezTo>
                  <a:pt x="200" y="197"/>
                  <a:pt x="202" y="210"/>
                  <a:pt x="202" y="216"/>
                </a:cubicBezTo>
                <a:cubicBezTo>
                  <a:pt x="204" y="236"/>
                  <a:pt x="202" y="242"/>
                  <a:pt x="202" y="262"/>
                </a:cubicBezTo>
                <a:cubicBezTo>
                  <a:pt x="202" y="274"/>
                  <a:pt x="204" y="276"/>
                  <a:pt x="213" y="277"/>
                </a:cubicBezTo>
                <a:cubicBezTo>
                  <a:pt x="222" y="278"/>
                  <a:pt x="226" y="273"/>
                  <a:pt x="226" y="260"/>
                </a:cubicBezTo>
                <a:cubicBezTo>
                  <a:pt x="226" y="246"/>
                  <a:pt x="229" y="151"/>
                  <a:pt x="209" y="122"/>
                </a:cubicBezTo>
                <a:cubicBezTo>
                  <a:pt x="207" y="118"/>
                  <a:pt x="197" y="114"/>
                  <a:pt x="197" y="114"/>
                </a:cubicBezTo>
                <a:cubicBezTo>
                  <a:pt x="190" y="111"/>
                  <a:pt x="177" y="107"/>
                  <a:pt x="169" y="106"/>
                </a:cubicBezTo>
                <a:cubicBezTo>
                  <a:pt x="167" y="121"/>
                  <a:pt x="153" y="159"/>
                  <a:pt x="153" y="160"/>
                </a:cubicBezTo>
                <a:cubicBezTo>
                  <a:pt x="152" y="159"/>
                  <a:pt x="144" y="136"/>
                  <a:pt x="139" y="117"/>
                </a:cubicBezTo>
                <a:cubicBezTo>
                  <a:pt x="138" y="116"/>
                  <a:pt x="138" y="113"/>
                  <a:pt x="137" y="110"/>
                </a:cubicBezTo>
                <a:cubicBezTo>
                  <a:pt x="132" y="117"/>
                  <a:pt x="126" y="118"/>
                  <a:pt x="120" y="118"/>
                </a:cubicBezTo>
                <a:cubicBezTo>
                  <a:pt x="116" y="118"/>
                  <a:pt x="111" y="117"/>
                  <a:pt x="108" y="117"/>
                </a:cubicBezTo>
                <a:cubicBezTo>
                  <a:pt x="106" y="116"/>
                  <a:pt x="104" y="116"/>
                  <a:pt x="102" y="115"/>
                </a:cubicBezTo>
                <a:cubicBezTo>
                  <a:pt x="102" y="115"/>
                  <a:pt x="102" y="115"/>
                  <a:pt x="102" y="115"/>
                </a:cubicBezTo>
                <a:cubicBezTo>
                  <a:pt x="99" y="118"/>
                  <a:pt x="97" y="119"/>
                  <a:pt x="97" y="119"/>
                </a:cubicBezTo>
                <a:cubicBezTo>
                  <a:pt x="76" y="140"/>
                  <a:pt x="79" y="246"/>
                  <a:pt x="79" y="260"/>
                </a:cubicBezTo>
                <a:cubicBezTo>
                  <a:pt x="80" y="273"/>
                  <a:pt x="83" y="278"/>
                  <a:pt x="93" y="277"/>
                </a:cubicBezTo>
                <a:cubicBezTo>
                  <a:pt x="102" y="276"/>
                  <a:pt x="104" y="274"/>
                  <a:pt x="104" y="262"/>
                </a:cubicBezTo>
                <a:cubicBezTo>
                  <a:pt x="104" y="242"/>
                  <a:pt x="102" y="236"/>
                  <a:pt x="104" y="216"/>
                </a:cubicBezTo>
                <a:cubicBezTo>
                  <a:pt x="104" y="210"/>
                  <a:pt x="105" y="197"/>
                  <a:pt x="107" y="185"/>
                </a:cubicBezTo>
                <a:cubicBezTo>
                  <a:pt x="107" y="184"/>
                  <a:pt x="108" y="183"/>
                  <a:pt x="108" y="182"/>
                </a:cubicBezTo>
                <a:cubicBezTo>
                  <a:pt x="111" y="198"/>
                  <a:pt x="116" y="217"/>
                  <a:pt x="116" y="220"/>
                </a:cubicBezTo>
                <a:cubicBezTo>
                  <a:pt x="109" y="245"/>
                  <a:pt x="98" y="346"/>
                  <a:pt x="98" y="359"/>
                </a:cubicBezTo>
                <a:cubicBezTo>
                  <a:pt x="114" y="359"/>
                  <a:pt x="114" y="359"/>
                  <a:pt x="114" y="359"/>
                </a:cubicBezTo>
                <a:cubicBezTo>
                  <a:pt x="114" y="360"/>
                  <a:pt x="114" y="360"/>
                  <a:pt x="114" y="360"/>
                </a:cubicBezTo>
                <a:cubicBezTo>
                  <a:pt x="114" y="360"/>
                  <a:pt x="114" y="360"/>
                  <a:pt x="114" y="360"/>
                </a:cubicBezTo>
                <a:cubicBezTo>
                  <a:pt x="114" y="361"/>
                  <a:pt x="114" y="361"/>
                  <a:pt x="114" y="362"/>
                </a:cubicBezTo>
                <a:cubicBezTo>
                  <a:pt x="114" y="408"/>
                  <a:pt x="114" y="408"/>
                  <a:pt x="114" y="408"/>
                </a:cubicBezTo>
                <a:cubicBezTo>
                  <a:pt x="114" y="416"/>
                  <a:pt x="114" y="425"/>
                  <a:pt x="114" y="434"/>
                </a:cubicBezTo>
                <a:cubicBezTo>
                  <a:pt x="114" y="439"/>
                  <a:pt x="114" y="442"/>
                  <a:pt x="114" y="448"/>
                </a:cubicBezTo>
                <a:cubicBezTo>
                  <a:pt x="114" y="458"/>
                  <a:pt x="116" y="460"/>
                  <a:pt x="131" y="460"/>
                </a:cubicBezTo>
                <a:cubicBezTo>
                  <a:pt x="147" y="460"/>
                  <a:pt x="148" y="458"/>
                  <a:pt x="149" y="447"/>
                </a:cubicBezTo>
                <a:cubicBezTo>
                  <a:pt x="149" y="443"/>
                  <a:pt x="149" y="438"/>
                  <a:pt x="149" y="433"/>
                </a:cubicBezTo>
                <a:cubicBezTo>
                  <a:pt x="149" y="360"/>
                  <a:pt x="149" y="360"/>
                  <a:pt x="149" y="360"/>
                </a:cubicBezTo>
                <a:cubicBezTo>
                  <a:pt x="157" y="360"/>
                  <a:pt x="157" y="360"/>
                  <a:pt x="157" y="360"/>
                </a:cubicBezTo>
                <a:cubicBezTo>
                  <a:pt x="157" y="442"/>
                  <a:pt x="157" y="442"/>
                  <a:pt x="157" y="442"/>
                </a:cubicBezTo>
                <a:cubicBezTo>
                  <a:pt x="157" y="444"/>
                  <a:pt x="157" y="445"/>
                  <a:pt x="157" y="447"/>
                </a:cubicBezTo>
                <a:cubicBezTo>
                  <a:pt x="158" y="458"/>
                  <a:pt x="159" y="460"/>
                  <a:pt x="174" y="460"/>
                </a:cubicBezTo>
                <a:cubicBezTo>
                  <a:pt x="188" y="460"/>
                  <a:pt x="191" y="458"/>
                  <a:pt x="192" y="449"/>
                </a:cubicBezTo>
                <a:lnTo>
                  <a:pt x="192" y="360"/>
                </a:lnTo>
                <a:close/>
                <a:moveTo>
                  <a:pt x="194" y="109"/>
                </a:moveTo>
                <a:cubicBezTo>
                  <a:pt x="193" y="109"/>
                  <a:pt x="193" y="109"/>
                  <a:pt x="193" y="109"/>
                </a:cubicBezTo>
                <a:cubicBezTo>
                  <a:pt x="193" y="109"/>
                  <a:pt x="193" y="109"/>
                  <a:pt x="193" y="109"/>
                </a:cubicBezTo>
                <a:cubicBezTo>
                  <a:pt x="193" y="109"/>
                  <a:pt x="193" y="109"/>
                  <a:pt x="194" y="109"/>
                </a:cubicBezTo>
                <a:close/>
                <a:moveTo>
                  <a:pt x="320" y="150"/>
                </a:moveTo>
                <a:cubicBezTo>
                  <a:pt x="320" y="145"/>
                  <a:pt x="319" y="140"/>
                  <a:pt x="318" y="135"/>
                </a:cubicBezTo>
                <a:cubicBezTo>
                  <a:pt x="316" y="128"/>
                  <a:pt x="311" y="119"/>
                  <a:pt x="305" y="115"/>
                </a:cubicBezTo>
                <a:cubicBezTo>
                  <a:pt x="292" y="108"/>
                  <a:pt x="278" y="104"/>
                  <a:pt x="264" y="98"/>
                </a:cubicBezTo>
                <a:cubicBezTo>
                  <a:pt x="261" y="117"/>
                  <a:pt x="257" y="134"/>
                  <a:pt x="254" y="150"/>
                </a:cubicBezTo>
                <a:cubicBezTo>
                  <a:pt x="253" y="150"/>
                  <a:pt x="252" y="150"/>
                  <a:pt x="250" y="150"/>
                </a:cubicBezTo>
                <a:cubicBezTo>
                  <a:pt x="250" y="139"/>
                  <a:pt x="247" y="117"/>
                  <a:pt x="246" y="111"/>
                </a:cubicBezTo>
                <a:cubicBezTo>
                  <a:pt x="247" y="111"/>
                  <a:pt x="247" y="111"/>
                  <a:pt x="247" y="111"/>
                </a:cubicBezTo>
                <a:cubicBezTo>
                  <a:pt x="248" y="111"/>
                  <a:pt x="249" y="110"/>
                  <a:pt x="249" y="108"/>
                </a:cubicBezTo>
                <a:cubicBezTo>
                  <a:pt x="251" y="103"/>
                  <a:pt x="251" y="103"/>
                  <a:pt x="251" y="103"/>
                </a:cubicBezTo>
                <a:cubicBezTo>
                  <a:pt x="252" y="102"/>
                  <a:pt x="251" y="101"/>
                  <a:pt x="250" y="100"/>
                </a:cubicBezTo>
                <a:cubicBezTo>
                  <a:pt x="244" y="100"/>
                  <a:pt x="244" y="100"/>
                  <a:pt x="244" y="100"/>
                </a:cubicBezTo>
                <a:cubicBezTo>
                  <a:pt x="241" y="100"/>
                  <a:pt x="241" y="100"/>
                  <a:pt x="241" y="100"/>
                </a:cubicBezTo>
                <a:cubicBezTo>
                  <a:pt x="235" y="100"/>
                  <a:pt x="235" y="100"/>
                  <a:pt x="235" y="100"/>
                </a:cubicBezTo>
                <a:cubicBezTo>
                  <a:pt x="234" y="101"/>
                  <a:pt x="233" y="102"/>
                  <a:pt x="234" y="103"/>
                </a:cubicBezTo>
                <a:cubicBezTo>
                  <a:pt x="236" y="108"/>
                  <a:pt x="236" y="108"/>
                  <a:pt x="236" y="108"/>
                </a:cubicBezTo>
                <a:cubicBezTo>
                  <a:pt x="236" y="110"/>
                  <a:pt x="237" y="111"/>
                  <a:pt x="238" y="111"/>
                </a:cubicBezTo>
                <a:cubicBezTo>
                  <a:pt x="239" y="111"/>
                  <a:pt x="239" y="111"/>
                  <a:pt x="239" y="111"/>
                </a:cubicBezTo>
                <a:cubicBezTo>
                  <a:pt x="238" y="117"/>
                  <a:pt x="235" y="139"/>
                  <a:pt x="235" y="150"/>
                </a:cubicBezTo>
                <a:cubicBezTo>
                  <a:pt x="233" y="150"/>
                  <a:pt x="232" y="150"/>
                  <a:pt x="231" y="150"/>
                </a:cubicBezTo>
                <a:cubicBezTo>
                  <a:pt x="228" y="134"/>
                  <a:pt x="224" y="117"/>
                  <a:pt x="221" y="98"/>
                </a:cubicBezTo>
                <a:cubicBezTo>
                  <a:pt x="214" y="101"/>
                  <a:pt x="207" y="104"/>
                  <a:pt x="200" y="106"/>
                </a:cubicBezTo>
                <a:cubicBezTo>
                  <a:pt x="200" y="107"/>
                  <a:pt x="201" y="107"/>
                  <a:pt x="201" y="107"/>
                </a:cubicBezTo>
                <a:cubicBezTo>
                  <a:pt x="204" y="109"/>
                  <a:pt x="212" y="113"/>
                  <a:pt x="215" y="118"/>
                </a:cubicBezTo>
                <a:cubicBezTo>
                  <a:pt x="229" y="138"/>
                  <a:pt x="235" y="184"/>
                  <a:pt x="234" y="257"/>
                </a:cubicBezTo>
                <a:cubicBezTo>
                  <a:pt x="234" y="258"/>
                  <a:pt x="234" y="259"/>
                  <a:pt x="234" y="260"/>
                </a:cubicBezTo>
                <a:cubicBezTo>
                  <a:pt x="233" y="280"/>
                  <a:pt x="223" y="285"/>
                  <a:pt x="215" y="285"/>
                </a:cubicBezTo>
                <a:cubicBezTo>
                  <a:pt x="214" y="285"/>
                  <a:pt x="213" y="285"/>
                  <a:pt x="212" y="284"/>
                </a:cubicBezTo>
                <a:cubicBezTo>
                  <a:pt x="211" y="284"/>
                  <a:pt x="209" y="284"/>
                  <a:pt x="208" y="284"/>
                </a:cubicBezTo>
                <a:cubicBezTo>
                  <a:pt x="212" y="317"/>
                  <a:pt x="215" y="351"/>
                  <a:pt x="215" y="360"/>
                </a:cubicBezTo>
                <a:cubicBezTo>
                  <a:pt x="215" y="364"/>
                  <a:pt x="212" y="367"/>
                  <a:pt x="208" y="367"/>
                </a:cubicBezTo>
                <a:cubicBezTo>
                  <a:pt x="207" y="367"/>
                  <a:pt x="207" y="367"/>
                  <a:pt x="206" y="367"/>
                </a:cubicBezTo>
                <a:cubicBezTo>
                  <a:pt x="206" y="367"/>
                  <a:pt x="206" y="367"/>
                  <a:pt x="206" y="367"/>
                </a:cubicBezTo>
                <a:cubicBezTo>
                  <a:pt x="199" y="367"/>
                  <a:pt x="199" y="367"/>
                  <a:pt x="199" y="367"/>
                </a:cubicBezTo>
                <a:cubicBezTo>
                  <a:pt x="199" y="449"/>
                  <a:pt x="199" y="449"/>
                  <a:pt x="199" y="449"/>
                </a:cubicBezTo>
                <a:cubicBezTo>
                  <a:pt x="199" y="449"/>
                  <a:pt x="199" y="449"/>
                  <a:pt x="199" y="449"/>
                </a:cubicBezTo>
                <a:cubicBezTo>
                  <a:pt x="199" y="452"/>
                  <a:pt x="199" y="454"/>
                  <a:pt x="198" y="456"/>
                </a:cubicBezTo>
                <a:cubicBezTo>
                  <a:pt x="201" y="459"/>
                  <a:pt x="207" y="460"/>
                  <a:pt x="219" y="460"/>
                </a:cubicBezTo>
                <a:cubicBezTo>
                  <a:pt x="235" y="460"/>
                  <a:pt x="238" y="458"/>
                  <a:pt x="239" y="447"/>
                </a:cubicBezTo>
                <a:cubicBezTo>
                  <a:pt x="239" y="442"/>
                  <a:pt x="239" y="437"/>
                  <a:pt x="239" y="432"/>
                </a:cubicBezTo>
                <a:cubicBezTo>
                  <a:pt x="239" y="380"/>
                  <a:pt x="239" y="327"/>
                  <a:pt x="239" y="274"/>
                </a:cubicBezTo>
                <a:cubicBezTo>
                  <a:pt x="240" y="274"/>
                  <a:pt x="244" y="274"/>
                  <a:pt x="244" y="274"/>
                </a:cubicBezTo>
                <a:cubicBezTo>
                  <a:pt x="244" y="274"/>
                  <a:pt x="245" y="274"/>
                  <a:pt x="246" y="274"/>
                </a:cubicBezTo>
                <a:cubicBezTo>
                  <a:pt x="246" y="327"/>
                  <a:pt x="246" y="380"/>
                  <a:pt x="246" y="432"/>
                </a:cubicBezTo>
                <a:cubicBezTo>
                  <a:pt x="246" y="437"/>
                  <a:pt x="246" y="442"/>
                  <a:pt x="246" y="447"/>
                </a:cubicBezTo>
                <a:cubicBezTo>
                  <a:pt x="247" y="458"/>
                  <a:pt x="250" y="460"/>
                  <a:pt x="266" y="460"/>
                </a:cubicBezTo>
                <a:cubicBezTo>
                  <a:pt x="285" y="460"/>
                  <a:pt x="289" y="458"/>
                  <a:pt x="289" y="447"/>
                </a:cubicBezTo>
                <a:cubicBezTo>
                  <a:pt x="290" y="443"/>
                  <a:pt x="289" y="438"/>
                  <a:pt x="289" y="433"/>
                </a:cubicBezTo>
                <a:cubicBezTo>
                  <a:pt x="289" y="351"/>
                  <a:pt x="289" y="269"/>
                  <a:pt x="289" y="187"/>
                </a:cubicBezTo>
                <a:cubicBezTo>
                  <a:pt x="289" y="183"/>
                  <a:pt x="289" y="178"/>
                  <a:pt x="289" y="173"/>
                </a:cubicBezTo>
                <a:cubicBezTo>
                  <a:pt x="290" y="173"/>
                  <a:pt x="291" y="173"/>
                  <a:pt x="291" y="173"/>
                </a:cubicBezTo>
                <a:cubicBezTo>
                  <a:pt x="295" y="185"/>
                  <a:pt x="300" y="197"/>
                  <a:pt x="299" y="211"/>
                </a:cubicBezTo>
                <a:cubicBezTo>
                  <a:pt x="298" y="230"/>
                  <a:pt x="299" y="251"/>
                  <a:pt x="299" y="271"/>
                </a:cubicBezTo>
                <a:cubicBezTo>
                  <a:pt x="299" y="283"/>
                  <a:pt x="303" y="287"/>
                  <a:pt x="314" y="286"/>
                </a:cubicBezTo>
                <a:cubicBezTo>
                  <a:pt x="325" y="286"/>
                  <a:pt x="328" y="282"/>
                  <a:pt x="328" y="270"/>
                </a:cubicBezTo>
                <a:cubicBezTo>
                  <a:pt x="328" y="255"/>
                  <a:pt x="327" y="241"/>
                  <a:pt x="328" y="226"/>
                </a:cubicBezTo>
                <a:cubicBezTo>
                  <a:pt x="330" y="200"/>
                  <a:pt x="325" y="175"/>
                  <a:pt x="320" y="150"/>
                </a:cubicBezTo>
                <a:close/>
                <a:moveTo>
                  <a:pt x="107" y="437"/>
                </a:moveTo>
                <a:cubicBezTo>
                  <a:pt x="107" y="434"/>
                  <a:pt x="107" y="434"/>
                  <a:pt x="107" y="434"/>
                </a:cubicBezTo>
                <a:cubicBezTo>
                  <a:pt x="107" y="425"/>
                  <a:pt x="107" y="416"/>
                  <a:pt x="106" y="408"/>
                </a:cubicBezTo>
                <a:cubicBezTo>
                  <a:pt x="106" y="367"/>
                  <a:pt x="106" y="367"/>
                  <a:pt x="106" y="367"/>
                </a:cubicBezTo>
                <a:cubicBezTo>
                  <a:pt x="98" y="367"/>
                  <a:pt x="98" y="367"/>
                  <a:pt x="98" y="367"/>
                </a:cubicBezTo>
                <a:cubicBezTo>
                  <a:pt x="94" y="367"/>
                  <a:pt x="91" y="364"/>
                  <a:pt x="91" y="360"/>
                </a:cubicBezTo>
                <a:cubicBezTo>
                  <a:pt x="91" y="351"/>
                  <a:pt x="94" y="317"/>
                  <a:pt x="98" y="284"/>
                </a:cubicBezTo>
                <a:cubicBezTo>
                  <a:pt x="97" y="284"/>
                  <a:pt x="95" y="284"/>
                  <a:pt x="93" y="284"/>
                </a:cubicBezTo>
                <a:cubicBezTo>
                  <a:pt x="92" y="285"/>
                  <a:pt x="92" y="285"/>
                  <a:pt x="91" y="285"/>
                </a:cubicBezTo>
                <a:cubicBezTo>
                  <a:pt x="88" y="285"/>
                  <a:pt x="86" y="284"/>
                  <a:pt x="83" y="283"/>
                </a:cubicBezTo>
                <a:cubicBezTo>
                  <a:pt x="83" y="328"/>
                  <a:pt x="83" y="372"/>
                  <a:pt x="83" y="417"/>
                </a:cubicBezTo>
                <a:cubicBezTo>
                  <a:pt x="83" y="421"/>
                  <a:pt x="83" y="425"/>
                  <a:pt x="83" y="430"/>
                </a:cubicBezTo>
                <a:cubicBezTo>
                  <a:pt x="84" y="440"/>
                  <a:pt x="87" y="442"/>
                  <a:pt x="102" y="442"/>
                </a:cubicBezTo>
                <a:cubicBezTo>
                  <a:pt x="104" y="442"/>
                  <a:pt x="105" y="442"/>
                  <a:pt x="106" y="442"/>
                </a:cubicBezTo>
                <a:cubicBezTo>
                  <a:pt x="106" y="440"/>
                  <a:pt x="106" y="439"/>
                  <a:pt x="107" y="437"/>
                </a:cubicBezTo>
                <a:close/>
                <a:moveTo>
                  <a:pt x="54" y="82"/>
                </a:moveTo>
                <a:cubicBezTo>
                  <a:pt x="54" y="82"/>
                  <a:pt x="54" y="82"/>
                  <a:pt x="54" y="82"/>
                </a:cubicBezTo>
                <a:cubicBezTo>
                  <a:pt x="55" y="84"/>
                  <a:pt x="55" y="86"/>
                  <a:pt x="56" y="87"/>
                </a:cubicBezTo>
                <a:cubicBezTo>
                  <a:pt x="64" y="102"/>
                  <a:pt x="67" y="108"/>
                  <a:pt x="79" y="109"/>
                </a:cubicBezTo>
                <a:cubicBezTo>
                  <a:pt x="79" y="109"/>
                  <a:pt x="79" y="109"/>
                  <a:pt x="79" y="109"/>
                </a:cubicBezTo>
                <a:cubicBezTo>
                  <a:pt x="79" y="109"/>
                  <a:pt x="79" y="109"/>
                  <a:pt x="79" y="109"/>
                </a:cubicBezTo>
                <a:cubicBezTo>
                  <a:pt x="80" y="109"/>
                  <a:pt x="80" y="109"/>
                  <a:pt x="80" y="109"/>
                </a:cubicBezTo>
                <a:cubicBezTo>
                  <a:pt x="80" y="109"/>
                  <a:pt x="80" y="109"/>
                  <a:pt x="81" y="109"/>
                </a:cubicBezTo>
                <a:cubicBezTo>
                  <a:pt x="81" y="109"/>
                  <a:pt x="81" y="109"/>
                  <a:pt x="81" y="109"/>
                </a:cubicBezTo>
                <a:cubicBezTo>
                  <a:pt x="81" y="109"/>
                  <a:pt x="81" y="109"/>
                  <a:pt x="81" y="109"/>
                </a:cubicBezTo>
                <a:cubicBezTo>
                  <a:pt x="93" y="108"/>
                  <a:pt x="96" y="102"/>
                  <a:pt x="104" y="87"/>
                </a:cubicBezTo>
                <a:cubicBezTo>
                  <a:pt x="105" y="86"/>
                  <a:pt x="105" y="84"/>
                  <a:pt x="106" y="82"/>
                </a:cubicBezTo>
                <a:cubicBezTo>
                  <a:pt x="106" y="82"/>
                  <a:pt x="106" y="82"/>
                  <a:pt x="106" y="82"/>
                </a:cubicBezTo>
                <a:cubicBezTo>
                  <a:pt x="107" y="82"/>
                  <a:pt x="108" y="80"/>
                  <a:pt x="109" y="77"/>
                </a:cubicBezTo>
                <a:cubicBezTo>
                  <a:pt x="108" y="71"/>
                  <a:pt x="107" y="63"/>
                  <a:pt x="107" y="55"/>
                </a:cubicBezTo>
                <a:cubicBezTo>
                  <a:pt x="103" y="38"/>
                  <a:pt x="93" y="31"/>
                  <a:pt x="81" y="31"/>
                </a:cubicBezTo>
                <a:cubicBezTo>
                  <a:pt x="81" y="31"/>
                  <a:pt x="81" y="31"/>
                  <a:pt x="81" y="31"/>
                </a:cubicBezTo>
                <a:cubicBezTo>
                  <a:pt x="81" y="31"/>
                  <a:pt x="81" y="31"/>
                  <a:pt x="81" y="31"/>
                </a:cubicBezTo>
                <a:cubicBezTo>
                  <a:pt x="80" y="31"/>
                  <a:pt x="80" y="31"/>
                  <a:pt x="80" y="31"/>
                </a:cubicBezTo>
                <a:cubicBezTo>
                  <a:pt x="80" y="31"/>
                  <a:pt x="80" y="31"/>
                  <a:pt x="79" y="31"/>
                </a:cubicBezTo>
                <a:cubicBezTo>
                  <a:pt x="79" y="31"/>
                  <a:pt x="79" y="31"/>
                  <a:pt x="79" y="31"/>
                </a:cubicBezTo>
                <a:cubicBezTo>
                  <a:pt x="79" y="31"/>
                  <a:pt x="79" y="31"/>
                  <a:pt x="79" y="31"/>
                </a:cubicBezTo>
                <a:cubicBezTo>
                  <a:pt x="65" y="31"/>
                  <a:pt x="54" y="40"/>
                  <a:pt x="52" y="61"/>
                </a:cubicBezTo>
                <a:cubicBezTo>
                  <a:pt x="52" y="61"/>
                  <a:pt x="51" y="61"/>
                  <a:pt x="51" y="62"/>
                </a:cubicBezTo>
                <a:cubicBezTo>
                  <a:pt x="50" y="63"/>
                  <a:pt x="49" y="69"/>
                  <a:pt x="50" y="72"/>
                </a:cubicBezTo>
                <a:cubicBezTo>
                  <a:pt x="50" y="77"/>
                  <a:pt x="52" y="82"/>
                  <a:pt x="54" y="82"/>
                </a:cubicBezTo>
                <a:close/>
                <a:moveTo>
                  <a:pt x="77" y="278"/>
                </a:moveTo>
                <a:cubicBezTo>
                  <a:pt x="74" y="275"/>
                  <a:pt x="72" y="269"/>
                  <a:pt x="72" y="260"/>
                </a:cubicBezTo>
                <a:cubicBezTo>
                  <a:pt x="72" y="260"/>
                  <a:pt x="72" y="258"/>
                  <a:pt x="72" y="257"/>
                </a:cubicBezTo>
                <a:cubicBezTo>
                  <a:pt x="71" y="192"/>
                  <a:pt x="75" y="150"/>
                  <a:pt x="84" y="127"/>
                </a:cubicBezTo>
                <a:cubicBezTo>
                  <a:pt x="83" y="125"/>
                  <a:pt x="83" y="123"/>
                  <a:pt x="83" y="122"/>
                </a:cubicBezTo>
                <a:cubicBezTo>
                  <a:pt x="84" y="122"/>
                  <a:pt x="84" y="122"/>
                  <a:pt x="84" y="122"/>
                </a:cubicBezTo>
                <a:cubicBezTo>
                  <a:pt x="85" y="122"/>
                  <a:pt x="86" y="122"/>
                  <a:pt x="86" y="120"/>
                </a:cubicBezTo>
                <a:cubicBezTo>
                  <a:pt x="88" y="115"/>
                  <a:pt x="88" y="115"/>
                  <a:pt x="88" y="115"/>
                </a:cubicBezTo>
                <a:cubicBezTo>
                  <a:pt x="88" y="114"/>
                  <a:pt x="88" y="113"/>
                  <a:pt x="86" y="113"/>
                </a:cubicBezTo>
                <a:cubicBezTo>
                  <a:pt x="81" y="113"/>
                  <a:pt x="81" y="113"/>
                  <a:pt x="81" y="113"/>
                </a:cubicBezTo>
                <a:cubicBezTo>
                  <a:pt x="79" y="113"/>
                  <a:pt x="79" y="113"/>
                  <a:pt x="79" y="113"/>
                </a:cubicBezTo>
                <a:cubicBezTo>
                  <a:pt x="74" y="113"/>
                  <a:pt x="74" y="113"/>
                  <a:pt x="74" y="113"/>
                </a:cubicBezTo>
                <a:cubicBezTo>
                  <a:pt x="72" y="113"/>
                  <a:pt x="72" y="114"/>
                  <a:pt x="72" y="115"/>
                </a:cubicBezTo>
                <a:cubicBezTo>
                  <a:pt x="74" y="120"/>
                  <a:pt x="74" y="120"/>
                  <a:pt x="74" y="120"/>
                </a:cubicBezTo>
                <a:cubicBezTo>
                  <a:pt x="74" y="122"/>
                  <a:pt x="75" y="122"/>
                  <a:pt x="76" y="122"/>
                </a:cubicBezTo>
                <a:cubicBezTo>
                  <a:pt x="77" y="122"/>
                  <a:pt x="77" y="122"/>
                  <a:pt x="77" y="122"/>
                </a:cubicBezTo>
                <a:cubicBezTo>
                  <a:pt x="76" y="128"/>
                  <a:pt x="73" y="149"/>
                  <a:pt x="73" y="158"/>
                </a:cubicBezTo>
                <a:cubicBezTo>
                  <a:pt x="72" y="159"/>
                  <a:pt x="70" y="159"/>
                  <a:pt x="69" y="159"/>
                </a:cubicBezTo>
                <a:cubicBezTo>
                  <a:pt x="66" y="143"/>
                  <a:pt x="63" y="128"/>
                  <a:pt x="60" y="111"/>
                </a:cubicBezTo>
                <a:cubicBezTo>
                  <a:pt x="47" y="116"/>
                  <a:pt x="34" y="120"/>
                  <a:pt x="23" y="127"/>
                </a:cubicBezTo>
                <a:cubicBezTo>
                  <a:pt x="17" y="130"/>
                  <a:pt x="13" y="138"/>
                  <a:pt x="11" y="145"/>
                </a:cubicBezTo>
                <a:cubicBezTo>
                  <a:pt x="10" y="149"/>
                  <a:pt x="9" y="154"/>
                  <a:pt x="9" y="159"/>
                </a:cubicBezTo>
                <a:cubicBezTo>
                  <a:pt x="4" y="182"/>
                  <a:pt x="0" y="204"/>
                  <a:pt x="2" y="228"/>
                </a:cubicBezTo>
                <a:cubicBezTo>
                  <a:pt x="3" y="241"/>
                  <a:pt x="2" y="254"/>
                  <a:pt x="2" y="268"/>
                </a:cubicBezTo>
                <a:cubicBezTo>
                  <a:pt x="2" y="279"/>
                  <a:pt x="5" y="283"/>
                  <a:pt x="15" y="283"/>
                </a:cubicBezTo>
                <a:cubicBezTo>
                  <a:pt x="25" y="283"/>
                  <a:pt x="28" y="280"/>
                  <a:pt x="28" y="269"/>
                </a:cubicBezTo>
                <a:cubicBezTo>
                  <a:pt x="28" y="250"/>
                  <a:pt x="29" y="232"/>
                  <a:pt x="28" y="214"/>
                </a:cubicBezTo>
                <a:cubicBezTo>
                  <a:pt x="27" y="202"/>
                  <a:pt x="32" y="191"/>
                  <a:pt x="35" y="179"/>
                </a:cubicBezTo>
                <a:cubicBezTo>
                  <a:pt x="36" y="179"/>
                  <a:pt x="37" y="179"/>
                  <a:pt x="37" y="179"/>
                </a:cubicBezTo>
                <a:cubicBezTo>
                  <a:pt x="37" y="184"/>
                  <a:pt x="37" y="188"/>
                  <a:pt x="37" y="193"/>
                </a:cubicBezTo>
                <a:cubicBezTo>
                  <a:pt x="37" y="267"/>
                  <a:pt x="37" y="342"/>
                  <a:pt x="37" y="417"/>
                </a:cubicBezTo>
                <a:cubicBezTo>
                  <a:pt x="37" y="421"/>
                  <a:pt x="37" y="426"/>
                  <a:pt x="37" y="430"/>
                </a:cubicBezTo>
                <a:cubicBezTo>
                  <a:pt x="38" y="440"/>
                  <a:pt x="41" y="442"/>
                  <a:pt x="58" y="442"/>
                </a:cubicBezTo>
                <a:cubicBezTo>
                  <a:pt x="73" y="442"/>
                  <a:pt x="76" y="440"/>
                  <a:pt x="77" y="430"/>
                </a:cubicBezTo>
                <a:cubicBezTo>
                  <a:pt x="77" y="425"/>
                  <a:pt x="77" y="421"/>
                  <a:pt x="77" y="417"/>
                </a:cubicBezTo>
                <a:cubicBezTo>
                  <a:pt x="77" y="371"/>
                  <a:pt x="77" y="324"/>
                  <a:pt x="77" y="278"/>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426" name="Group 425"/>
          <p:cNvGrpSpPr/>
          <p:nvPr/>
        </p:nvGrpSpPr>
        <p:grpSpPr>
          <a:xfrm>
            <a:off x="6254857" y="5015887"/>
            <a:ext cx="303438" cy="375581"/>
            <a:chOff x="1984375" y="6950076"/>
            <a:chExt cx="1101725" cy="1363662"/>
          </a:xfrm>
          <a:solidFill>
            <a:schemeClr val="tx1"/>
          </a:solidFill>
        </p:grpSpPr>
        <p:sp>
          <p:nvSpPr>
            <p:cNvPr id="427" name="Freeform 29"/>
            <p:cNvSpPr>
              <a:spLocks/>
            </p:cNvSpPr>
            <p:nvPr/>
          </p:nvSpPr>
          <p:spPr bwMode="auto">
            <a:xfrm>
              <a:off x="2155825" y="6950076"/>
              <a:ext cx="698500" cy="931863"/>
            </a:xfrm>
            <a:custGeom>
              <a:avLst/>
              <a:gdLst>
                <a:gd name="T0" fmla="*/ 0 w 245"/>
                <a:gd name="T1" fmla="*/ 309 h 327"/>
                <a:gd name="T2" fmla="*/ 11 w 245"/>
                <a:gd name="T3" fmla="*/ 311 h 327"/>
                <a:gd name="T4" fmla="*/ 102 w 245"/>
                <a:gd name="T5" fmla="*/ 267 h 327"/>
                <a:gd name="T6" fmla="*/ 96 w 245"/>
                <a:gd name="T7" fmla="*/ 225 h 327"/>
                <a:gd name="T8" fmla="*/ 113 w 245"/>
                <a:gd name="T9" fmla="*/ 156 h 327"/>
                <a:gd name="T10" fmla="*/ 178 w 245"/>
                <a:gd name="T11" fmla="*/ 91 h 327"/>
                <a:gd name="T12" fmla="*/ 202 w 245"/>
                <a:gd name="T13" fmla="*/ 153 h 327"/>
                <a:gd name="T14" fmla="*/ 213 w 245"/>
                <a:gd name="T15" fmla="*/ 142 h 327"/>
                <a:gd name="T16" fmla="*/ 217 w 245"/>
                <a:gd name="T17" fmla="*/ 155 h 327"/>
                <a:gd name="T18" fmla="*/ 203 w 245"/>
                <a:gd name="T19" fmla="*/ 189 h 327"/>
                <a:gd name="T20" fmla="*/ 175 w 245"/>
                <a:gd name="T21" fmla="*/ 259 h 327"/>
                <a:gd name="T22" fmla="*/ 177 w 245"/>
                <a:gd name="T23" fmla="*/ 280 h 327"/>
                <a:gd name="T24" fmla="*/ 245 w 245"/>
                <a:gd name="T25" fmla="*/ 298 h 327"/>
                <a:gd name="T26" fmla="*/ 234 w 245"/>
                <a:gd name="T27" fmla="*/ 125 h 327"/>
                <a:gd name="T28" fmla="*/ 178 w 245"/>
                <a:gd name="T29" fmla="*/ 30 h 327"/>
                <a:gd name="T30" fmla="*/ 42 w 245"/>
                <a:gd name="T31" fmla="*/ 71 h 327"/>
                <a:gd name="T32" fmla="*/ 41 w 245"/>
                <a:gd name="T33" fmla="*/ 246 h 327"/>
                <a:gd name="T34" fmla="*/ 0 w 245"/>
                <a:gd name="T35" fmla="*/ 309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327">
                  <a:moveTo>
                    <a:pt x="0" y="309"/>
                  </a:moveTo>
                  <a:cubicBezTo>
                    <a:pt x="4" y="310"/>
                    <a:pt x="8" y="311"/>
                    <a:pt x="11" y="311"/>
                  </a:cubicBezTo>
                  <a:cubicBezTo>
                    <a:pt x="42" y="319"/>
                    <a:pt x="78" y="327"/>
                    <a:pt x="102" y="267"/>
                  </a:cubicBezTo>
                  <a:cubicBezTo>
                    <a:pt x="104" y="251"/>
                    <a:pt x="100" y="232"/>
                    <a:pt x="96" y="225"/>
                  </a:cubicBezTo>
                  <a:cubicBezTo>
                    <a:pt x="84" y="204"/>
                    <a:pt x="81" y="164"/>
                    <a:pt x="113" y="156"/>
                  </a:cubicBezTo>
                  <a:cubicBezTo>
                    <a:pt x="151" y="145"/>
                    <a:pt x="178" y="91"/>
                    <a:pt x="178" y="91"/>
                  </a:cubicBezTo>
                  <a:cubicBezTo>
                    <a:pt x="210" y="96"/>
                    <a:pt x="202" y="153"/>
                    <a:pt x="202" y="153"/>
                  </a:cubicBezTo>
                  <a:cubicBezTo>
                    <a:pt x="206" y="142"/>
                    <a:pt x="210" y="142"/>
                    <a:pt x="213" y="142"/>
                  </a:cubicBezTo>
                  <a:cubicBezTo>
                    <a:pt x="218" y="144"/>
                    <a:pt x="217" y="155"/>
                    <a:pt x="217" y="155"/>
                  </a:cubicBezTo>
                  <a:cubicBezTo>
                    <a:pt x="216" y="200"/>
                    <a:pt x="203" y="189"/>
                    <a:pt x="203" y="189"/>
                  </a:cubicBezTo>
                  <a:cubicBezTo>
                    <a:pt x="203" y="226"/>
                    <a:pt x="175" y="259"/>
                    <a:pt x="175" y="259"/>
                  </a:cubicBezTo>
                  <a:cubicBezTo>
                    <a:pt x="176" y="270"/>
                    <a:pt x="174" y="275"/>
                    <a:pt x="177" y="280"/>
                  </a:cubicBezTo>
                  <a:cubicBezTo>
                    <a:pt x="196" y="283"/>
                    <a:pt x="219" y="288"/>
                    <a:pt x="245" y="298"/>
                  </a:cubicBezTo>
                  <a:cubicBezTo>
                    <a:pt x="227" y="267"/>
                    <a:pt x="232" y="191"/>
                    <a:pt x="234" y="125"/>
                  </a:cubicBezTo>
                  <a:cubicBezTo>
                    <a:pt x="236" y="47"/>
                    <a:pt x="178" y="30"/>
                    <a:pt x="178" y="30"/>
                  </a:cubicBezTo>
                  <a:cubicBezTo>
                    <a:pt x="84" y="0"/>
                    <a:pt x="42" y="71"/>
                    <a:pt x="42" y="71"/>
                  </a:cubicBezTo>
                  <a:cubicBezTo>
                    <a:pt x="11" y="120"/>
                    <a:pt x="41" y="246"/>
                    <a:pt x="41" y="246"/>
                  </a:cubicBezTo>
                  <a:cubicBezTo>
                    <a:pt x="44" y="266"/>
                    <a:pt x="19" y="292"/>
                    <a:pt x="0" y="3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28" name="Freeform 30"/>
            <p:cNvSpPr>
              <a:spLocks/>
            </p:cNvSpPr>
            <p:nvPr/>
          </p:nvSpPr>
          <p:spPr bwMode="auto">
            <a:xfrm>
              <a:off x="1984375" y="7770813"/>
              <a:ext cx="1101725" cy="542925"/>
            </a:xfrm>
            <a:custGeom>
              <a:avLst/>
              <a:gdLst>
                <a:gd name="T0" fmla="*/ 325 w 386"/>
                <a:gd name="T1" fmla="*/ 25 h 190"/>
                <a:gd name="T2" fmla="*/ 238 w 386"/>
                <a:gd name="T3" fmla="*/ 0 h 190"/>
                <a:gd name="T4" fmla="*/ 232 w 386"/>
                <a:gd name="T5" fmla="*/ 29 h 190"/>
                <a:gd name="T6" fmla="*/ 194 w 386"/>
                <a:gd name="T7" fmla="*/ 150 h 190"/>
                <a:gd name="T8" fmla="*/ 155 w 386"/>
                <a:gd name="T9" fmla="*/ 31 h 190"/>
                <a:gd name="T10" fmla="*/ 150 w 386"/>
                <a:gd name="T11" fmla="*/ 14 h 190"/>
                <a:gd name="T12" fmla="*/ 104 w 386"/>
                <a:gd name="T13" fmla="*/ 36 h 190"/>
                <a:gd name="T14" fmla="*/ 70 w 386"/>
                <a:gd name="T15" fmla="*/ 31 h 190"/>
                <a:gd name="T16" fmla="*/ 54 w 386"/>
                <a:gd name="T17" fmla="*/ 27 h 190"/>
                <a:gd name="T18" fmla="*/ 53 w 386"/>
                <a:gd name="T19" fmla="*/ 27 h 190"/>
                <a:gd name="T20" fmla="*/ 0 w 386"/>
                <a:gd name="T21" fmla="*/ 190 h 190"/>
                <a:gd name="T22" fmla="*/ 386 w 386"/>
                <a:gd name="T23" fmla="*/ 190 h 190"/>
                <a:gd name="T24" fmla="*/ 325 w 386"/>
                <a:gd name="T25" fmla="*/ 2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90">
                  <a:moveTo>
                    <a:pt x="325" y="25"/>
                  </a:moveTo>
                  <a:cubicBezTo>
                    <a:pt x="291" y="11"/>
                    <a:pt x="262" y="3"/>
                    <a:pt x="238" y="0"/>
                  </a:cubicBezTo>
                  <a:cubicBezTo>
                    <a:pt x="236" y="11"/>
                    <a:pt x="233" y="24"/>
                    <a:pt x="232" y="29"/>
                  </a:cubicBezTo>
                  <a:cubicBezTo>
                    <a:pt x="217" y="89"/>
                    <a:pt x="194" y="150"/>
                    <a:pt x="194" y="150"/>
                  </a:cubicBezTo>
                  <a:cubicBezTo>
                    <a:pt x="194" y="150"/>
                    <a:pt x="171" y="86"/>
                    <a:pt x="155" y="31"/>
                  </a:cubicBezTo>
                  <a:cubicBezTo>
                    <a:pt x="154" y="28"/>
                    <a:pt x="152" y="20"/>
                    <a:pt x="150" y="14"/>
                  </a:cubicBezTo>
                  <a:cubicBezTo>
                    <a:pt x="136" y="31"/>
                    <a:pt x="120" y="36"/>
                    <a:pt x="104" y="36"/>
                  </a:cubicBezTo>
                  <a:cubicBezTo>
                    <a:pt x="92" y="36"/>
                    <a:pt x="80" y="33"/>
                    <a:pt x="70" y="31"/>
                  </a:cubicBezTo>
                  <a:cubicBezTo>
                    <a:pt x="64" y="29"/>
                    <a:pt x="59" y="28"/>
                    <a:pt x="54" y="27"/>
                  </a:cubicBezTo>
                  <a:cubicBezTo>
                    <a:pt x="53" y="27"/>
                    <a:pt x="53" y="27"/>
                    <a:pt x="53" y="27"/>
                  </a:cubicBezTo>
                  <a:cubicBezTo>
                    <a:pt x="26" y="44"/>
                    <a:pt x="6" y="99"/>
                    <a:pt x="0" y="190"/>
                  </a:cubicBezTo>
                  <a:cubicBezTo>
                    <a:pt x="386" y="190"/>
                    <a:pt x="386" y="190"/>
                    <a:pt x="386" y="190"/>
                  </a:cubicBezTo>
                  <a:cubicBezTo>
                    <a:pt x="383" y="155"/>
                    <a:pt x="377" y="59"/>
                    <a:pt x="325"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429" name="Group 428"/>
          <p:cNvGrpSpPr/>
          <p:nvPr/>
        </p:nvGrpSpPr>
        <p:grpSpPr>
          <a:xfrm>
            <a:off x="6220788" y="5500907"/>
            <a:ext cx="371578" cy="370628"/>
            <a:chOff x="-1635125" y="6926263"/>
            <a:chExt cx="1239837" cy="1236662"/>
          </a:xfrm>
          <a:solidFill>
            <a:schemeClr val="tx1"/>
          </a:solidFill>
        </p:grpSpPr>
        <p:sp>
          <p:nvSpPr>
            <p:cNvPr id="430" name="Freeform 34"/>
            <p:cNvSpPr>
              <a:spLocks/>
            </p:cNvSpPr>
            <p:nvPr/>
          </p:nvSpPr>
          <p:spPr bwMode="auto">
            <a:xfrm>
              <a:off x="-1635125" y="7597775"/>
              <a:ext cx="1239837" cy="565150"/>
            </a:xfrm>
            <a:custGeom>
              <a:avLst/>
              <a:gdLst>
                <a:gd name="T0" fmla="*/ 424 w 434"/>
                <a:gd name="T1" fmla="*/ 98 h 198"/>
                <a:gd name="T2" fmla="*/ 388 w 434"/>
                <a:gd name="T3" fmla="*/ 44 h 198"/>
                <a:gd name="T4" fmla="*/ 280 w 434"/>
                <a:gd name="T5" fmla="*/ 0 h 198"/>
                <a:gd name="T6" fmla="*/ 254 w 434"/>
                <a:gd name="T7" fmla="*/ 138 h 198"/>
                <a:gd name="T8" fmla="*/ 244 w 434"/>
                <a:gd name="T9" fmla="*/ 137 h 198"/>
                <a:gd name="T10" fmla="*/ 231 w 434"/>
                <a:gd name="T11" fmla="*/ 32 h 198"/>
                <a:gd name="T12" fmla="*/ 235 w 434"/>
                <a:gd name="T13" fmla="*/ 32 h 198"/>
                <a:gd name="T14" fmla="*/ 241 w 434"/>
                <a:gd name="T15" fmla="*/ 26 h 198"/>
                <a:gd name="T16" fmla="*/ 246 w 434"/>
                <a:gd name="T17" fmla="*/ 11 h 198"/>
                <a:gd name="T18" fmla="*/ 241 w 434"/>
                <a:gd name="T19" fmla="*/ 5 h 198"/>
                <a:gd name="T20" fmla="*/ 206 w 434"/>
                <a:gd name="T21" fmla="*/ 5 h 198"/>
                <a:gd name="T22" fmla="*/ 201 w 434"/>
                <a:gd name="T23" fmla="*/ 11 h 198"/>
                <a:gd name="T24" fmla="*/ 205 w 434"/>
                <a:gd name="T25" fmla="*/ 26 h 198"/>
                <a:gd name="T26" fmla="*/ 211 w 434"/>
                <a:gd name="T27" fmla="*/ 32 h 198"/>
                <a:gd name="T28" fmla="*/ 214 w 434"/>
                <a:gd name="T29" fmla="*/ 32 h 198"/>
                <a:gd name="T30" fmla="*/ 199 w 434"/>
                <a:gd name="T31" fmla="*/ 138 h 198"/>
                <a:gd name="T32" fmla="*/ 189 w 434"/>
                <a:gd name="T33" fmla="*/ 138 h 198"/>
                <a:gd name="T34" fmla="*/ 164 w 434"/>
                <a:gd name="T35" fmla="*/ 3 h 198"/>
                <a:gd name="T36" fmla="*/ 15 w 434"/>
                <a:gd name="T37" fmla="*/ 198 h 198"/>
                <a:gd name="T38" fmla="*/ 434 w 434"/>
                <a:gd name="T39" fmla="*/ 198 h 198"/>
                <a:gd name="T40" fmla="*/ 424 w 434"/>
                <a:gd name="T41" fmla="*/ 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4" h="198">
                  <a:moveTo>
                    <a:pt x="424" y="98"/>
                  </a:moveTo>
                  <a:cubicBezTo>
                    <a:pt x="419" y="78"/>
                    <a:pt x="405" y="54"/>
                    <a:pt x="388" y="44"/>
                  </a:cubicBezTo>
                  <a:cubicBezTo>
                    <a:pt x="356" y="25"/>
                    <a:pt x="318" y="15"/>
                    <a:pt x="280" y="0"/>
                  </a:cubicBezTo>
                  <a:cubicBezTo>
                    <a:pt x="271" y="48"/>
                    <a:pt x="263" y="93"/>
                    <a:pt x="254" y="138"/>
                  </a:cubicBezTo>
                  <a:cubicBezTo>
                    <a:pt x="251" y="138"/>
                    <a:pt x="247" y="137"/>
                    <a:pt x="244" y="137"/>
                  </a:cubicBezTo>
                  <a:cubicBezTo>
                    <a:pt x="242" y="109"/>
                    <a:pt x="234" y="48"/>
                    <a:pt x="231" y="32"/>
                  </a:cubicBezTo>
                  <a:cubicBezTo>
                    <a:pt x="235" y="32"/>
                    <a:pt x="235" y="32"/>
                    <a:pt x="235" y="32"/>
                  </a:cubicBezTo>
                  <a:cubicBezTo>
                    <a:pt x="238" y="32"/>
                    <a:pt x="240" y="30"/>
                    <a:pt x="241" y="26"/>
                  </a:cubicBezTo>
                  <a:cubicBezTo>
                    <a:pt x="246" y="11"/>
                    <a:pt x="246" y="11"/>
                    <a:pt x="246" y="11"/>
                  </a:cubicBezTo>
                  <a:cubicBezTo>
                    <a:pt x="247" y="8"/>
                    <a:pt x="245" y="6"/>
                    <a:pt x="241" y="5"/>
                  </a:cubicBezTo>
                  <a:cubicBezTo>
                    <a:pt x="206" y="5"/>
                    <a:pt x="206" y="5"/>
                    <a:pt x="206" y="5"/>
                  </a:cubicBezTo>
                  <a:cubicBezTo>
                    <a:pt x="201" y="5"/>
                    <a:pt x="200" y="8"/>
                    <a:pt x="201" y="11"/>
                  </a:cubicBezTo>
                  <a:cubicBezTo>
                    <a:pt x="205" y="26"/>
                    <a:pt x="205" y="26"/>
                    <a:pt x="205" y="26"/>
                  </a:cubicBezTo>
                  <a:cubicBezTo>
                    <a:pt x="206" y="29"/>
                    <a:pt x="208" y="32"/>
                    <a:pt x="211" y="32"/>
                  </a:cubicBezTo>
                  <a:cubicBezTo>
                    <a:pt x="214" y="32"/>
                    <a:pt x="214" y="32"/>
                    <a:pt x="214" y="32"/>
                  </a:cubicBezTo>
                  <a:cubicBezTo>
                    <a:pt x="211" y="49"/>
                    <a:pt x="201" y="110"/>
                    <a:pt x="199" y="138"/>
                  </a:cubicBezTo>
                  <a:cubicBezTo>
                    <a:pt x="196" y="138"/>
                    <a:pt x="192" y="138"/>
                    <a:pt x="189" y="138"/>
                  </a:cubicBezTo>
                  <a:cubicBezTo>
                    <a:pt x="181" y="93"/>
                    <a:pt x="173" y="48"/>
                    <a:pt x="164" y="3"/>
                  </a:cubicBezTo>
                  <a:cubicBezTo>
                    <a:pt x="37" y="29"/>
                    <a:pt x="0" y="77"/>
                    <a:pt x="15" y="198"/>
                  </a:cubicBezTo>
                  <a:cubicBezTo>
                    <a:pt x="154" y="198"/>
                    <a:pt x="292" y="198"/>
                    <a:pt x="434" y="198"/>
                  </a:cubicBezTo>
                  <a:cubicBezTo>
                    <a:pt x="431" y="163"/>
                    <a:pt x="432" y="129"/>
                    <a:pt x="424"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31" name="Freeform 35"/>
            <p:cNvSpPr>
              <a:spLocks/>
            </p:cNvSpPr>
            <p:nvPr/>
          </p:nvSpPr>
          <p:spPr bwMode="auto">
            <a:xfrm>
              <a:off x="-1263650" y="6926263"/>
              <a:ext cx="520700" cy="650875"/>
            </a:xfrm>
            <a:custGeom>
              <a:avLst/>
              <a:gdLst>
                <a:gd name="T0" fmla="*/ 11 w 182"/>
                <a:gd name="T1" fmla="*/ 149 h 228"/>
                <a:gd name="T2" fmla="*/ 14 w 182"/>
                <a:gd name="T3" fmla="*/ 148 h 228"/>
                <a:gd name="T4" fmla="*/ 17 w 182"/>
                <a:gd name="T5" fmla="*/ 162 h 228"/>
                <a:gd name="T6" fmla="*/ 91 w 182"/>
                <a:gd name="T7" fmla="*/ 228 h 228"/>
                <a:gd name="T8" fmla="*/ 163 w 182"/>
                <a:gd name="T9" fmla="*/ 164 h 228"/>
                <a:gd name="T10" fmla="*/ 167 w 182"/>
                <a:gd name="T11" fmla="*/ 148 h 228"/>
                <a:gd name="T12" fmla="*/ 168 w 182"/>
                <a:gd name="T13" fmla="*/ 149 h 228"/>
                <a:gd name="T14" fmla="*/ 181 w 182"/>
                <a:gd name="T15" fmla="*/ 120 h 228"/>
                <a:gd name="T16" fmla="*/ 178 w 182"/>
                <a:gd name="T17" fmla="*/ 90 h 228"/>
                <a:gd name="T18" fmla="*/ 174 w 182"/>
                <a:gd name="T19" fmla="*/ 87 h 228"/>
                <a:gd name="T20" fmla="*/ 91 w 182"/>
                <a:gd name="T21" fmla="*/ 0 h 228"/>
                <a:gd name="T22" fmla="*/ 7 w 182"/>
                <a:gd name="T23" fmla="*/ 87 h 228"/>
                <a:gd name="T24" fmla="*/ 4 w 182"/>
                <a:gd name="T25" fmla="*/ 90 h 228"/>
                <a:gd name="T26" fmla="*/ 0 w 182"/>
                <a:gd name="T27" fmla="*/ 120 h 228"/>
                <a:gd name="T28" fmla="*/ 11 w 182"/>
                <a:gd name="T29"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2" h="228">
                  <a:moveTo>
                    <a:pt x="11" y="149"/>
                  </a:moveTo>
                  <a:cubicBezTo>
                    <a:pt x="12" y="149"/>
                    <a:pt x="13" y="148"/>
                    <a:pt x="14" y="148"/>
                  </a:cubicBezTo>
                  <a:cubicBezTo>
                    <a:pt x="15" y="154"/>
                    <a:pt x="15" y="159"/>
                    <a:pt x="17" y="162"/>
                  </a:cubicBezTo>
                  <a:cubicBezTo>
                    <a:pt x="42" y="216"/>
                    <a:pt x="52" y="228"/>
                    <a:pt x="91" y="228"/>
                  </a:cubicBezTo>
                  <a:cubicBezTo>
                    <a:pt x="128" y="228"/>
                    <a:pt x="138" y="209"/>
                    <a:pt x="163" y="164"/>
                  </a:cubicBezTo>
                  <a:cubicBezTo>
                    <a:pt x="165" y="161"/>
                    <a:pt x="166" y="155"/>
                    <a:pt x="167" y="148"/>
                  </a:cubicBezTo>
                  <a:cubicBezTo>
                    <a:pt x="167" y="148"/>
                    <a:pt x="168" y="149"/>
                    <a:pt x="168" y="149"/>
                  </a:cubicBezTo>
                  <a:cubicBezTo>
                    <a:pt x="173" y="149"/>
                    <a:pt x="179" y="136"/>
                    <a:pt x="181" y="120"/>
                  </a:cubicBezTo>
                  <a:cubicBezTo>
                    <a:pt x="182" y="112"/>
                    <a:pt x="181" y="95"/>
                    <a:pt x="178" y="90"/>
                  </a:cubicBezTo>
                  <a:cubicBezTo>
                    <a:pt x="177" y="88"/>
                    <a:pt x="176" y="87"/>
                    <a:pt x="174" y="87"/>
                  </a:cubicBezTo>
                  <a:cubicBezTo>
                    <a:pt x="167" y="23"/>
                    <a:pt x="132" y="0"/>
                    <a:pt x="91" y="0"/>
                  </a:cubicBezTo>
                  <a:cubicBezTo>
                    <a:pt x="49" y="0"/>
                    <a:pt x="14" y="23"/>
                    <a:pt x="7" y="87"/>
                  </a:cubicBezTo>
                  <a:cubicBezTo>
                    <a:pt x="6" y="87"/>
                    <a:pt x="5" y="88"/>
                    <a:pt x="4" y="90"/>
                  </a:cubicBezTo>
                  <a:cubicBezTo>
                    <a:pt x="1" y="95"/>
                    <a:pt x="0" y="111"/>
                    <a:pt x="0" y="120"/>
                  </a:cubicBezTo>
                  <a:cubicBezTo>
                    <a:pt x="1" y="136"/>
                    <a:pt x="6" y="149"/>
                    <a:pt x="11"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440" name="Freeform 31"/>
          <p:cNvSpPr>
            <a:spLocks noEditPoints="1"/>
          </p:cNvSpPr>
          <p:nvPr/>
        </p:nvSpPr>
        <p:spPr bwMode="auto">
          <a:xfrm>
            <a:off x="6242212" y="2336608"/>
            <a:ext cx="328727" cy="375510"/>
          </a:xfrm>
          <a:custGeom>
            <a:avLst/>
            <a:gdLst>
              <a:gd name="T0" fmla="*/ 6 w 365"/>
              <a:gd name="T1" fmla="*/ 41 h 417"/>
              <a:gd name="T2" fmla="*/ 183 w 365"/>
              <a:gd name="T3" fmla="*/ 0 h 417"/>
              <a:gd name="T4" fmla="*/ 283 w 365"/>
              <a:gd name="T5" fmla="*/ 11 h 417"/>
              <a:gd name="T6" fmla="*/ 359 w 365"/>
              <a:gd name="T7" fmla="*/ 41 h 417"/>
              <a:gd name="T8" fmla="*/ 365 w 365"/>
              <a:gd name="T9" fmla="*/ 52 h 417"/>
              <a:gd name="T10" fmla="*/ 365 w 365"/>
              <a:gd name="T11" fmla="*/ 208 h 417"/>
              <a:gd name="T12" fmla="*/ 314 w 365"/>
              <a:gd name="T13" fmla="*/ 329 h 417"/>
              <a:gd name="T14" fmla="*/ 187 w 365"/>
              <a:gd name="T15" fmla="*/ 416 h 417"/>
              <a:gd name="T16" fmla="*/ 183 w 365"/>
              <a:gd name="T17" fmla="*/ 417 h 417"/>
              <a:gd name="T18" fmla="*/ 178 w 365"/>
              <a:gd name="T19" fmla="*/ 416 h 417"/>
              <a:gd name="T20" fmla="*/ 52 w 365"/>
              <a:gd name="T21" fmla="*/ 329 h 417"/>
              <a:gd name="T22" fmla="*/ 0 w 365"/>
              <a:gd name="T23" fmla="*/ 208 h 417"/>
              <a:gd name="T24" fmla="*/ 0 w 365"/>
              <a:gd name="T25" fmla="*/ 52 h 417"/>
              <a:gd name="T26" fmla="*/ 6 w 365"/>
              <a:gd name="T27" fmla="*/ 41 h 417"/>
              <a:gd name="T28" fmla="*/ 66 w 365"/>
              <a:gd name="T29" fmla="*/ 84 h 417"/>
              <a:gd name="T30" fmla="*/ 66 w 365"/>
              <a:gd name="T31" fmla="*/ 208 h 417"/>
              <a:gd name="T32" fmla="*/ 102 w 365"/>
              <a:gd name="T33" fmla="*/ 286 h 417"/>
              <a:gd name="T34" fmla="*/ 183 w 365"/>
              <a:gd name="T35" fmla="*/ 348 h 417"/>
              <a:gd name="T36" fmla="*/ 264 w 365"/>
              <a:gd name="T37" fmla="*/ 286 h 417"/>
              <a:gd name="T38" fmla="*/ 300 w 365"/>
              <a:gd name="T39" fmla="*/ 208 h 417"/>
              <a:gd name="T40" fmla="*/ 300 w 365"/>
              <a:gd name="T41" fmla="*/ 84 h 417"/>
              <a:gd name="T42" fmla="*/ 268 w 365"/>
              <a:gd name="T43" fmla="*/ 74 h 417"/>
              <a:gd name="T44" fmla="*/ 183 w 365"/>
              <a:gd name="T45" fmla="*/ 65 h 417"/>
              <a:gd name="T46" fmla="*/ 66 w 365"/>
              <a:gd name="T47" fmla="*/ 84 h 417"/>
              <a:gd name="T48" fmla="*/ 39 w 365"/>
              <a:gd name="T49" fmla="*/ 67 h 417"/>
              <a:gd name="T50" fmla="*/ 39 w 365"/>
              <a:gd name="T51" fmla="*/ 208 h 417"/>
              <a:gd name="T52" fmla="*/ 82 w 365"/>
              <a:gd name="T53" fmla="*/ 303 h 417"/>
              <a:gd name="T54" fmla="*/ 183 w 365"/>
              <a:gd name="T55" fmla="*/ 376 h 417"/>
              <a:gd name="T56" fmla="*/ 284 w 365"/>
              <a:gd name="T57" fmla="*/ 303 h 417"/>
              <a:gd name="T58" fmla="*/ 326 w 365"/>
              <a:gd name="T59" fmla="*/ 208 h 417"/>
              <a:gd name="T60" fmla="*/ 326 w 365"/>
              <a:gd name="T61" fmla="*/ 67 h 417"/>
              <a:gd name="T62" fmla="*/ 274 w 365"/>
              <a:gd name="T63" fmla="*/ 49 h 417"/>
              <a:gd name="T64" fmla="*/ 183 w 365"/>
              <a:gd name="T65" fmla="*/ 39 h 417"/>
              <a:gd name="T66" fmla="*/ 39 w 365"/>
              <a:gd name="T67" fmla="*/ 6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5" h="417">
                <a:moveTo>
                  <a:pt x="6" y="41"/>
                </a:moveTo>
                <a:cubicBezTo>
                  <a:pt x="48" y="13"/>
                  <a:pt x="122" y="0"/>
                  <a:pt x="183" y="0"/>
                </a:cubicBezTo>
                <a:cubicBezTo>
                  <a:pt x="215" y="0"/>
                  <a:pt x="250" y="3"/>
                  <a:pt x="283" y="11"/>
                </a:cubicBezTo>
                <a:cubicBezTo>
                  <a:pt x="313" y="18"/>
                  <a:pt x="340" y="28"/>
                  <a:pt x="359" y="41"/>
                </a:cubicBezTo>
                <a:cubicBezTo>
                  <a:pt x="363" y="43"/>
                  <a:pt x="365" y="47"/>
                  <a:pt x="365" y="52"/>
                </a:cubicBezTo>
                <a:cubicBezTo>
                  <a:pt x="365" y="208"/>
                  <a:pt x="365" y="208"/>
                  <a:pt x="365" y="208"/>
                </a:cubicBezTo>
                <a:cubicBezTo>
                  <a:pt x="365" y="252"/>
                  <a:pt x="344" y="294"/>
                  <a:pt x="314" y="329"/>
                </a:cubicBezTo>
                <a:cubicBezTo>
                  <a:pt x="276" y="372"/>
                  <a:pt x="226" y="404"/>
                  <a:pt x="187" y="416"/>
                </a:cubicBezTo>
                <a:cubicBezTo>
                  <a:pt x="186" y="417"/>
                  <a:pt x="184" y="417"/>
                  <a:pt x="183" y="417"/>
                </a:cubicBezTo>
                <a:cubicBezTo>
                  <a:pt x="181" y="417"/>
                  <a:pt x="180" y="417"/>
                  <a:pt x="178" y="416"/>
                </a:cubicBezTo>
                <a:cubicBezTo>
                  <a:pt x="140" y="404"/>
                  <a:pt x="89" y="372"/>
                  <a:pt x="52" y="329"/>
                </a:cubicBezTo>
                <a:cubicBezTo>
                  <a:pt x="22" y="294"/>
                  <a:pt x="0" y="252"/>
                  <a:pt x="0" y="208"/>
                </a:cubicBezTo>
                <a:cubicBezTo>
                  <a:pt x="0" y="52"/>
                  <a:pt x="0" y="52"/>
                  <a:pt x="0" y="52"/>
                </a:cubicBezTo>
                <a:cubicBezTo>
                  <a:pt x="0" y="47"/>
                  <a:pt x="3" y="43"/>
                  <a:pt x="6" y="41"/>
                </a:cubicBezTo>
                <a:close/>
                <a:moveTo>
                  <a:pt x="66" y="84"/>
                </a:moveTo>
                <a:cubicBezTo>
                  <a:pt x="66" y="208"/>
                  <a:pt x="66" y="208"/>
                  <a:pt x="66" y="208"/>
                </a:cubicBezTo>
                <a:cubicBezTo>
                  <a:pt x="66" y="237"/>
                  <a:pt x="84" y="265"/>
                  <a:pt x="102" y="286"/>
                </a:cubicBezTo>
                <a:cubicBezTo>
                  <a:pt x="122" y="310"/>
                  <a:pt x="153" y="335"/>
                  <a:pt x="183" y="348"/>
                </a:cubicBezTo>
                <a:cubicBezTo>
                  <a:pt x="213" y="335"/>
                  <a:pt x="244" y="310"/>
                  <a:pt x="264" y="286"/>
                </a:cubicBezTo>
                <a:cubicBezTo>
                  <a:pt x="282" y="265"/>
                  <a:pt x="300" y="237"/>
                  <a:pt x="300" y="208"/>
                </a:cubicBezTo>
                <a:cubicBezTo>
                  <a:pt x="300" y="84"/>
                  <a:pt x="300" y="84"/>
                  <a:pt x="300" y="84"/>
                </a:cubicBezTo>
                <a:cubicBezTo>
                  <a:pt x="290" y="80"/>
                  <a:pt x="279" y="77"/>
                  <a:pt x="268" y="74"/>
                </a:cubicBezTo>
                <a:cubicBezTo>
                  <a:pt x="241" y="68"/>
                  <a:pt x="211" y="65"/>
                  <a:pt x="183" y="65"/>
                </a:cubicBezTo>
                <a:cubicBezTo>
                  <a:pt x="149" y="65"/>
                  <a:pt x="100" y="71"/>
                  <a:pt x="66" y="84"/>
                </a:cubicBezTo>
                <a:close/>
                <a:moveTo>
                  <a:pt x="39" y="67"/>
                </a:moveTo>
                <a:cubicBezTo>
                  <a:pt x="39" y="208"/>
                  <a:pt x="39" y="208"/>
                  <a:pt x="39" y="208"/>
                </a:cubicBezTo>
                <a:cubicBezTo>
                  <a:pt x="39" y="244"/>
                  <a:pt x="59" y="277"/>
                  <a:pt x="82" y="303"/>
                </a:cubicBezTo>
                <a:cubicBezTo>
                  <a:pt x="106" y="332"/>
                  <a:pt x="146" y="363"/>
                  <a:pt x="183" y="376"/>
                </a:cubicBezTo>
                <a:cubicBezTo>
                  <a:pt x="220" y="363"/>
                  <a:pt x="259" y="332"/>
                  <a:pt x="284" y="303"/>
                </a:cubicBezTo>
                <a:cubicBezTo>
                  <a:pt x="306" y="277"/>
                  <a:pt x="326" y="244"/>
                  <a:pt x="326" y="208"/>
                </a:cubicBezTo>
                <a:cubicBezTo>
                  <a:pt x="326" y="67"/>
                  <a:pt x="326" y="67"/>
                  <a:pt x="326" y="67"/>
                </a:cubicBezTo>
                <a:cubicBezTo>
                  <a:pt x="310" y="59"/>
                  <a:pt x="291" y="53"/>
                  <a:pt x="274" y="49"/>
                </a:cubicBezTo>
                <a:cubicBezTo>
                  <a:pt x="245" y="42"/>
                  <a:pt x="213" y="39"/>
                  <a:pt x="183" y="39"/>
                </a:cubicBezTo>
                <a:cubicBezTo>
                  <a:pt x="142" y="39"/>
                  <a:pt x="79" y="47"/>
                  <a:pt x="39" y="67"/>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442" name="Freeform 39"/>
          <p:cNvSpPr>
            <a:spLocks noEditPoints="1"/>
          </p:cNvSpPr>
          <p:nvPr/>
        </p:nvSpPr>
        <p:spPr bwMode="auto">
          <a:xfrm>
            <a:off x="6227714" y="1812396"/>
            <a:ext cx="357726" cy="357726"/>
          </a:xfrm>
          <a:custGeom>
            <a:avLst/>
            <a:gdLst>
              <a:gd name="T0" fmla="*/ 221 w 441"/>
              <a:gd name="T1" fmla="*/ 0 h 441"/>
              <a:gd name="T2" fmla="*/ 0 w 441"/>
              <a:gd name="T3" fmla="*/ 221 h 441"/>
              <a:gd name="T4" fmla="*/ 221 w 441"/>
              <a:gd name="T5" fmla="*/ 441 h 441"/>
              <a:gd name="T6" fmla="*/ 441 w 441"/>
              <a:gd name="T7" fmla="*/ 221 h 441"/>
              <a:gd name="T8" fmla="*/ 221 w 441"/>
              <a:gd name="T9" fmla="*/ 0 h 441"/>
              <a:gd name="T10" fmla="*/ 356 w 441"/>
              <a:gd name="T11" fmla="*/ 125 h 441"/>
              <a:gd name="T12" fmla="*/ 386 w 441"/>
              <a:gd name="T13" fmla="*/ 221 h 441"/>
              <a:gd name="T14" fmla="*/ 221 w 441"/>
              <a:gd name="T15" fmla="*/ 386 h 441"/>
              <a:gd name="T16" fmla="*/ 125 w 441"/>
              <a:gd name="T17" fmla="*/ 355 h 441"/>
              <a:gd name="T18" fmla="*/ 356 w 441"/>
              <a:gd name="T19" fmla="*/ 125 h 441"/>
              <a:gd name="T20" fmla="*/ 86 w 441"/>
              <a:gd name="T21" fmla="*/ 316 h 441"/>
              <a:gd name="T22" fmla="*/ 56 w 441"/>
              <a:gd name="T23" fmla="*/ 221 h 441"/>
              <a:gd name="T24" fmla="*/ 221 w 441"/>
              <a:gd name="T25" fmla="*/ 55 h 441"/>
              <a:gd name="T26" fmla="*/ 317 w 441"/>
              <a:gd name="T27" fmla="*/ 86 h 441"/>
              <a:gd name="T28" fmla="*/ 86 w 441"/>
              <a:gd name="T29" fmla="*/ 316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1" h="441">
                <a:moveTo>
                  <a:pt x="221" y="0"/>
                </a:moveTo>
                <a:cubicBezTo>
                  <a:pt x="99" y="0"/>
                  <a:pt x="0" y="99"/>
                  <a:pt x="0" y="221"/>
                </a:cubicBezTo>
                <a:cubicBezTo>
                  <a:pt x="0" y="342"/>
                  <a:pt x="99" y="441"/>
                  <a:pt x="221" y="441"/>
                </a:cubicBezTo>
                <a:cubicBezTo>
                  <a:pt x="343" y="441"/>
                  <a:pt x="441" y="342"/>
                  <a:pt x="441" y="221"/>
                </a:cubicBezTo>
                <a:cubicBezTo>
                  <a:pt x="441" y="99"/>
                  <a:pt x="343" y="0"/>
                  <a:pt x="221" y="0"/>
                </a:cubicBezTo>
                <a:close/>
                <a:moveTo>
                  <a:pt x="356" y="125"/>
                </a:moveTo>
                <a:cubicBezTo>
                  <a:pt x="375" y="152"/>
                  <a:pt x="386" y="185"/>
                  <a:pt x="386" y="221"/>
                </a:cubicBezTo>
                <a:cubicBezTo>
                  <a:pt x="386" y="312"/>
                  <a:pt x="312" y="386"/>
                  <a:pt x="221" y="386"/>
                </a:cubicBezTo>
                <a:cubicBezTo>
                  <a:pt x="185" y="386"/>
                  <a:pt x="152" y="375"/>
                  <a:pt x="125" y="355"/>
                </a:cubicBezTo>
                <a:cubicBezTo>
                  <a:pt x="356" y="125"/>
                  <a:pt x="356" y="125"/>
                  <a:pt x="356" y="125"/>
                </a:cubicBezTo>
                <a:close/>
                <a:moveTo>
                  <a:pt x="86" y="316"/>
                </a:moveTo>
                <a:cubicBezTo>
                  <a:pt x="67" y="289"/>
                  <a:pt x="56" y="256"/>
                  <a:pt x="56" y="221"/>
                </a:cubicBezTo>
                <a:cubicBezTo>
                  <a:pt x="56" y="129"/>
                  <a:pt x="130" y="55"/>
                  <a:pt x="221" y="55"/>
                </a:cubicBezTo>
                <a:cubicBezTo>
                  <a:pt x="257" y="55"/>
                  <a:pt x="290" y="67"/>
                  <a:pt x="317" y="86"/>
                </a:cubicBezTo>
                <a:lnTo>
                  <a:pt x="86" y="316"/>
                </a:lnTo>
                <a:close/>
              </a:path>
            </a:pathLst>
          </a:custGeom>
          <a:solidFill>
            <a:srgbClr val="D31245"/>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449" name="Freeform 6"/>
          <p:cNvSpPr>
            <a:spLocks noEditPoints="1"/>
          </p:cNvSpPr>
          <p:nvPr/>
        </p:nvSpPr>
        <p:spPr bwMode="auto">
          <a:xfrm>
            <a:off x="6209695" y="2850187"/>
            <a:ext cx="393763" cy="377438"/>
          </a:xfrm>
          <a:custGeom>
            <a:avLst/>
            <a:gdLst>
              <a:gd name="T0" fmla="*/ 232 w 238"/>
              <a:gd name="T1" fmla="*/ 87 h 228"/>
              <a:gd name="T2" fmla="*/ 194 w 238"/>
              <a:gd name="T3" fmla="*/ 98 h 228"/>
              <a:gd name="T4" fmla="*/ 166 w 238"/>
              <a:gd name="T5" fmla="*/ 90 h 228"/>
              <a:gd name="T6" fmla="*/ 150 w 238"/>
              <a:gd name="T7" fmla="*/ 111 h 228"/>
              <a:gd name="T8" fmla="*/ 204 w 238"/>
              <a:gd name="T9" fmla="*/ 18 h 228"/>
              <a:gd name="T10" fmla="*/ 204 w 238"/>
              <a:gd name="T11" fmla="*/ 13 h 228"/>
              <a:gd name="T12" fmla="*/ 198 w 238"/>
              <a:gd name="T13" fmla="*/ 12 h 228"/>
              <a:gd name="T14" fmla="*/ 197 w 238"/>
              <a:gd name="T15" fmla="*/ 13 h 228"/>
              <a:gd name="T16" fmla="*/ 125 w 238"/>
              <a:gd name="T17" fmla="*/ 86 h 228"/>
              <a:gd name="T18" fmla="*/ 152 w 238"/>
              <a:gd name="T19" fmla="*/ 8 h 228"/>
              <a:gd name="T20" fmla="*/ 145 w 238"/>
              <a:gd name="T21" fmla="*/ 2 h 228"/>
              <a:gd name="T22" fmla="*/ 144 w 238"/>
              <a:gd name="T23" fmla="*/ 4 h 228"/>
              <a:gd name="T24" fmla="*/ 113 w 238"/>
              <a:gd name="T25" fmla="*/ 66 h 228"/>
              <a:gd name="T26" fmla="*/ 40 w 238"/>
              <a:gd name="T27" fmla="*/ 9 h 228"/>
              <a:gd name="T28" fmla="*/ 32 w 238"/>
              <a:gd name="T29" fmla="*/ 13 h 228"/>
              <a:gd name="T30" fmla="*/ 33 w 238"/>
              <a:gd name="T31" fmla="*/ 15 h 228"/>
              <a:gd name="T32" fmla="*/ 81 w 238"/>
              <a:gd name="T33" fmla="*/ 82 h 228"/>
              <a:gd name="T34" fmla="*/ 19 w 238"/>
              <a:gd name="T35" fmla="*/ 40 h 228"/>
              <a:gd name="T36" fmla="*/ 19 w 238"/>
              <a:gd name="T37" fmla="*/ 40 h 228"/>
              <a:gd name="T38" fmla="*/ 12 w 238"/>
              <a:gd name="T39" fmla="*/ 39 h 228"/>
              <a:gd name="T40" fmla="*/ 11 w 238"/>
              <a:gd name="T41" fmla="*/ 45 h 228"/>
              <a:gd name="T42" fmla="*/ 45 w 238"/>
              <a:gd name="T43" fmla="*/ 82 h 228"/>
              <a:gd name="T44" fmla="*/ 6 w 238"/>
              <a:gd name="T45" fmla="*/ 104 h 228"/>
              <a:gd name="T46" fmla="*/ 6 w 238"/>
              <a:gd name="T47" fmla="*/ 104 h 228"/>
              <a:gd name="T48" fmla="*/ 0 w 238"/>
              <a:gd name="T49" fmla="*/ 107 h 228"/>
              <a:gd name="T50" fmla="*/ 4 w 238"/>
              <a:gd name="T51" fmla="*/ 113 h 228"/>
              <a:gd name="T52" fmla="*/ 35 w 238"/>
              <a:gd name="T53" fmla="*/ 187 h 228"/>
              <a:gd name="T54" fmla="*/ 38 w 238"/>
              <a:gd name="T55" fmla="*/ 193 h 228"/>
              <a:gd name="T56" fmla="*/ 65 w 238"/>
              <a:gd name="T57" fmla="*/ 155 h 228"/>
              <a:gd name="T58" fmla="*/ 81 w 238"/>
              <a:gd name="T59" fmla="*/ 167 h 228"/>
              <a:gd name="T60" fmla="*/ 61 w 238"/>
              <a:gd name="T61" fmla="*/ 226 h 228"/>
              <a:gd name="T62" fmla="*/ 67 w 238"/>
              <a:gd name="T63" fmla="*/ 224 h 228"/>
              <a:gd name="T64" fmla="*/ 67 w 238"/>
              <a:gd name="T65" fmla="*/ 223 h 228"/>
              <a:gd name="T66" fmla="*/ 133 w 238"/>
              <a:gd name="T67" fmla="*/ 179 h 228"/>
              <a:gd name="T68" fmla="*/ 157 w 238"/>
              <a:gd name="T69" fmla="*/ 228 h 228"/>
              <a:gd name="T70" fmla="*/ 160 w 238"/>
              <a:gd name="T71" fmla="*/ 220 h 228"/>
              <a:gd name="T72" fmla="*/ 142 w 238"/>
              <a:gd name="T73" fmla="*/ 171 h 228"/>
              <a:gd name="T74" fmla="*/ 146 w 238"/>
              <a:gd name="T75" fmla="*/ 155 h 228"/>
              <a:gd name="T76" fmla="*/ 211 w 238"/>
              <a:gd name="T77" fmla="*/ 216 h 228"/>
              <a:gd name="T78" fmla="*/ 217 w 238"/>
              <a:gd name="T79" fmla="*/ 216 h 228"/>
              <a:gd name="T80" fmla="*/ 174 w 238"/>
              <a:gd name="T81" fmla="*/ 163 h 228"/>
              <a:gd name="T82" fmla="*/ 198 w 238"/>
              <a:gd name="T83" fmla="*/ 159 h 228"/>
              <a:gd name="T84" fmla="*/ 142 w 238"/>
              <a:gd name="T85" fmla="*/ 131 h 228"/>
              <a:gd name="T86" fmla="*/ 235 w 238"/>
              <a:gd name="T87" fmla="*/ 96 h 228"/>
              <a:gd name="T88" fmla="*/ 234 w 238"/>
              <a:gd name="T89" fmla="*/ 87 h 228"/>
              <a:gd name="T90" fmla="*/ 109 w 238"/>
              <a:gd name="T91" fmla="*/ 90 h 228"/>
              <a:gd name="T92" fmla="*/ 93 w 238"/>
              <a:gd name="T93" fmla="*/ 74 h 228"/>
              <a:gd name="T94" fmla="*/ 45 w 238"/>
              <a:gd name="T95" fmla="*/ 115 h 228"/>
              <a:gd name="T96" fmla="*/ 69 w 238"/>
              <a:gd name="T97" fmla="*/ 115 h 228"/>
              <a:gd name="T98" fmla="*/ 85 w 238"/>
              <a:gd name="T99" fmla="*/ 187 h 228"/>
              <a:gd name="T100" fmla="*/ 113 w 238"/>
              <a:gd name="T101" fmla="*/ 151 h 228"/>
              <a:gd name="T102" fmla="*/ 85 w 238"/>
              <a:gd name="T103" fmla="*/ 187 h 228"/>
              <a:gd name="T104" fmla="*/ 142 w 238"/>
              <a:gd name="T105" fmla="*/ 147 h 228"/>
              <a:gd name="T106" fmla="*/ 101 w 238"/>
              <a:gd name="T107" fmla="*/ 147 h 228"/>
              <a:gd name="T108" fmla="*/ 85 w 238"/>
              <a:gd name="T109" fmla="*/ 143 h 228"/>
              <a:gd name="T110" fmla="*/ 81 w 238"/>
              <a:gd name="T111" fmla="*/ 127 h 228"/>
              <a:gd name="T112" fmla="*/ 77 w 238"/>
              <a:gd name="T113" fmla="*/ 107 h 228"/>
              <a:gd name="T114" fmla="*/ 105 w 238"/>
              <a:gd name="T115" fmla="*/ 107 h 228"/>
              <a:gd name="T116" fmla="*/ 129 w 238"/>
              <a:gd name="T117" fmla="*/ 111 h 228"/>
              <a:gd name="T118" fmla="*/ 146 w 238"/>
              <a:gd name="T119" fmla="*/ 1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8" h="228">
                <a:moveTo>
                  <a:pt x="234" y="87"/>
                </a:moveTo>
                <a:cubicBezTo>
                  <a:pt x="233" y="87"/>
                  <a:pt x="233" y="87"/>
                  <a:pt x="232" y="87"/>
                </a:cubicBezTo>
                <a:cubicBezTo>
                  <a:pt x="232" y="87"/>
                  <a:pt x="232" y="87"/>
                  <a:pt x="232" y="87"/>
                </a:cubicBezTo>
                <a:cubicBezTo>
                  <a:pt x="194" y="98"/>
                  <a:pt x="194" y="98"/>
                  <a:pt x="194" y="98"/>
                </a:cubicBezTo>
                <a:cubicBezTo>
                  <a:pt x="166" y="86"/>
                  <a:pt x="166" y="86"/>
                  <a:pt x="166" y="86"/>
                </a:cubicBezTo>
                <a:cubicBezTo>
                  <a:pt x="166" y="90"/>
                  <a:pt x="166" y="90"/>
                  <a:pt x="166" y="90"/>
                </a:cubicBezTo>
                <a:cubicBezTo>
                  <a:pt x="182" y="103"/>
                  <a:pt x="182" y="103"/>
                  <a:pt x="182" y="103"/>
                </a:cubicBezTo>
                <a:cubicBezTo>
                  <a:pt x="150" y="111"/>
                  <a:pt x="150" y="111"/>
                  <a:pt x="150" y="111"/>
                </a:cubicBezTo>
                <a:cubicBezTo>
                  <a:pt x="150" y="111"/>
                  <a:pt x="146" y="104"/>
                  <a:pt x="146" y="103"/>
                </a:cubicBezTo>
                <a:cubicBezTo>
                  <a:pt x="204" y="18"/>
                  <a:pt x="204" y="18"/>
                  <a:pt x="204" y="18"/>
                </a:cubicBezTo>
                <a:cubicBezTo>
                  <a:pt x="206" y="17"/>
                  <a:pt x="206" y="14"/>
                  <a:pt x="205" y="13"/>
                </a:cubicBezTo>
                <a:cubicBezTo>
                  <a:pt x="205" y="13"/>
                  <a:pt x="204" y="13"/>
                  <a:pt x="204" y="13"/>
                </a:cubicBezTo>
                <a:cubicBezTo>
                  <a:pt x="204" y="13"/>
                  <a:pt x="204" y="12"/>
                  <a:pt x="204" y="12"/>
                </a:cubicBezTo>
                <a:cubicBezTo>
                  <a:pt x="203" y="11"/>
                  <a:pt x="200" y="10"/>
                  <a:pt x="198" y="12"/>
                </a:cubicBezTo>
                <a:cubicBezTo>
                  <a:pt x="198" y="12"/>
                  <a:pt x="198" y="12"/>
                  <a:pt x="198" y="12"/>
                </a:cubicBezTo>
                <a:cubicBezTo>
                  <a:pt x="197" y="12"/>
                  <a:pt x="197" y="12"/>
                  <a:pt x="197" y="13"/>
                </a:cubicBezTo>
                <a:cubicBezTo>
                  <a:pt x="137" y="86"/>
                  <a:pt x="137" y="86"/>
                  <a:pt x="137" y="86"/>
                </a:cubicBezTo>
                <a:cubicBezTo>
                  <a:pt x="125" y="86"/>
                  <a:pt x="125" y="86"/>
                  <a:pt x="125" y="86"/>
                </a:cubicBezTo>
                <a:cubicBezTo>
                  <a:pt x="125" y="74"/>
                  <a:pt x="125" y="74"/>
                  <a:pt x="125" y="74"/>
                </a:cubicBezTo>
                <a:cubicBezTo>
                  <a:pt x="152" y="8"/>
                  <a:pt x="152" y="8"/>
                  <a:pt x="152" y="8"/>
                </a:cubicBezTo>
                <a:cubicBezTo>
                  <a:pt x="153" y="6"/>
                  <a:pt x="152" y="4"/>
                  <a:pt x="151" y="3"/>
                </a:cubicBezTo>
                <a:cubicBezTo>
                  <a:pt x="150" y="1"/>
                  <a:pt x="147" y="0"/>
                  <a:pt x="145" y="2"/>
                </a:cubicBezTo>
                <a:cubicBezTo>
                  <a:pt x="144" y="2"/>
                  <a:pt x="144" y="3"/>
                  <a:pt x="144" y="4"/>
                </a:cubicBezTo>
                <a:cubicBezTo>
                  <a:pt x="144" y="4"/>
                  <a:pt x="144" y="4"/>
                  <a:pt x="144" y="4"/>
                </a:cubicBezTo>
                <a:cubicBezTo>
                  <a:pt x="144" y="4"/>
                  <a:pt x="144" y="4"/>
                  <a:pt x="144" y="4"/>
                </a:cubicBezTo>
                <a:cubicBezTo>
                  <a:pt x="113" y="66"/>
                  <a:pt x="113" y="66"/>
                  <a:pt x="113" y="66"/>
                </a:cubicBezTo>
                <a:cubicBezTo>
                  <a:pt x="85" y="62"/>
                  <a:pt x="85" y="62"/>
                  <a:pt x="85" y="62"/>
                </a:cubicBezTo>
                <a:cubicBezTo>
                  <a:pt x="40" y="9"/>
                  <a:pt x="40" y="9"/>
                  <a:pt x="40" y="9"/>
                </a:cubicBezTo>
                <a:cubicBezTo>
                  <a:pt x="39" y="8"/>
                  <a:pt x="37" y="7"/>
                  <a:pt x="35" y="8"/>
                </a:cubicBezTo>
                <a:cubicBezTo>
                  <a:pt x="33" y="8"/>
                  <a:pt x="31" y="11"/>
                  <a:pt x="32" y="13"/>
                </a:cubicBezTo>
                <a:cubicBezTo>
                  <a:pt x="32" y="14"/>
                  <a:pt x="33" y="14"/>
                  <a:pt x="33" y="15"/>
                </a:cubicBezTo>
                <a:cubicBezTo>
                  <a:pt x="33" y="15"/>
                  <a:pt x="33" y="15"/>
                  <a:pt x="33" y="15"/>
                </a:cubicBezTo>
                <a:cubicBezTo>
                  <a:pt x="33" y="15"/>
                  <a:pt x="33" y="15"/>
                  <a:pt x="33" y="15"/>
                </a:cubicBezTo>
                <a:cubicBezTo>
                  <a:pt x="81" y="82"/>
                  <a:pt x="81" y="82"/>
                  <a:pt x="81" y="82"/>
                </a:cubicBezTo>
                <a:cubicBezTo>
                  <a:pt x="73" y="94"/>
                  <a:pt x="73" y="94"/>
                  <a:pt x="73" y="94"/>
                </a:cubicBezTo>
                <a:cubicBezTo>
                  <a:pt x="19" y="40"/>
                  <a:pt x="19" y="40"/>
                  <a:pt x="19" y="40"/>
                </a:cubicBezTo>
                <a:cubicBezTo>
                  <a:pt x="19" y="40"/>
                  <a:pt x="19" y="40"/>
                  <a:pt x="19" y="40"/>
                </a:cubicBezTo>
                <a:cubicBezTo>
                  <a:pt x="19" y="40"/>
                  <a:pt x="19" y="40"/>
                  <a:pt x="19" y="40"/>
                </a:cubicBezTo>
                <a:cubicBezTo>
                  <a:pt x="17" y="38"/>
                  <a:pt x="15" y="38"/>
                  <a:pt x="13" y="39"/>
                </a:cubicBezTo>
                <a:cubicBezTo>
                  <a:pt x="13" y="39"/>
                  <a:pt x="12" y="39"/>
                  <a:pt x="12" y="39"/>
                </a:cubicBezTo>
                <a:cubicBezTo>
                  <a:pt x="12" y="39"/>
                  <a:pt x="12" y="39"/>
                  <a:pt x="12" y="39"/>
                </a:cubicBezTo>
                <a:cubicBezTo>
                  <a:pt x="10" y="41"/>
                  <a:pt x="10" y="43"/>
                  <a:pt x="11" y="45"/>
                </a:cubicBezTo>
                <a:cubicBezTo>
                  <a:pt x="11" y="46"/>
                  <a:pt x="12" y="46"/>
                  <a:pt x="12" y="46"/>
                </a:cubicBezTo>
                <a:cubicBezTo>
                  <a:pt x="45" y="82"/>
                  <a:pt x="45" y="82"/>
                  <a:pt x="45" y="82"/>
                </a:cubicBezTo>
                <a:cubicBezTo>
                  <a:pt x="37" y="111"/>
                  <a:pt x="37" y="111"/>
                  <a:pt x="37" y="111"/>
                </a:cubicBezTo>
                <a:cubicBezTo>
                  <a:pt x="6" y="104"/>
                  <a:pt x="6" y="104"/>
                  <a:pt x="6" y="104"/>
                </a:cubicBezTo>
                <a:cubicBezTo>
                  <a:pt x="6" y="104"/>
                  <a:pt x="6" y="104"/>
                  <a:pt x="6" y="104"/>
                </a:cubicBezTo>
                <a:cubicBezTo>
                  <a:pt x="6" y="104"/>
                  <a:pt x="6" y="104"/>
                  <a:pt x="6" y="104"/>
                </a:cubicBezTo>
                <a:cubicBezTo>
                  <a:pt x="3" y="103"/>
                  <a:pt x="1" y="105"/>
                  <a:pt x="1" y="107"/>
                </a:cubicBezTo>
                <a:cubicBezTo>
                  <a:pt x="0" y="107"/>
                  <a:pt x="0" y="107"/>
                  <a:pt x="0" y="107"/>
                </a:cubicBezTo>
                <a:cubicBezTo>
                  <a:pt x="0" y="108"/>
                  <a:pt x="0" y="108"/>
                  <a:pt x="0" y="108"/>
                </a:cubicBezTo>
                <a:cubicBezTo>
                  <a:pt x="0" y="111"/>
                  <a:pt x="2" y="112"/>
                  <a:pt x="4" y="113"/>
                </a:cubicBezTo>
                <a:cubicBezTo>
                  <a:pt x="65" y="131"/>
                  <a:pt x="65" y="131"/>
                  <a:pt x="65" y="131"/>
                </a:cubicBezTo>
                <a:cubicBezTo>
                  <a:pt x="35" y="187"/>
                  <a:pt x="35" y="187"/>
                  <a:pt x="35" y="187"/>
                </a:cubicBezTo>
                <a:cubicBezTo>
                  <a:pt x="34" y="189"/>
                  <a:pt x="35" y="192"/>
                  <a:pt x="37" y="193"/>
                </a:cubicBezTo>
                <a:cubicBezTo>
                  <a:pt x="37" y="193"/>
                  <a:pt x="38" y="193"/>
                  <a:pt x="38" y="193"/>
                </a:cubicBezTo>
                <a:cubicBezTo>
                  <a:pt x="40" y="194"/>
                  <a:pt x="43" y="193"/>
                  <a:pt x="44" y="190"/>
                </a:cubicBezTo>
                <a:cubicBezTo>
                  <a:pt x="65" y="155"/>
                  <a:pt x="65" y="155"/>
                  <a:pt x="65" y="155"/>
                </a:cubicBezTo>
                <a:cubicBezTo>
                  <a:pt x="77" y="155"/>
                  <a:pt x="77" y="155"/>
                  <a:pt x="77" y="155"/>
                </a:cubicBezTo>
                <a:cubicBezTo>
                  <a:pt x="81" y="167"/>
                  <a:pt x="81" y="167"/>
                  <a:pt x="81" y="167"/>
                </a:cubicBezTo>
                <a:cubicBezTo>
                  <a:pt x="59" y="220"/>
                  <a:pt x="59" y="220"/>
                  <a:pt x="59" y="220"/>
                </a:cubicBezTo>
                <a:cubicBezTo>
                  <a:pt x="58" y="222"/>
                  <a:pt x="59" y="224"/>
                  <a:pt x="61" y="226"/>
                </a:cubicBezTo>
                <a:cubicBezTo>
                  <a:pt x="63" y="227"/>
                  <a:pt x="66" y="226"/>
                  <a:pt x="67" y="224"/>
                </a:cubicBezTo>
                <a:cubicBezTo>
                  <a:pt x="67" y="224"/>
                  <a:pt x="67" y="224"/>
                  <a:pt x="67" y="224"/>
                </a:cubicBezTo>
                <a:cubicBezTo>
                  <a:pt x="67" y="224"/>
                  <a:pt x="67" y="223"/>
                  <a:pt x="67" y="223"/>
                </a:cubicBezTo>
                <a:cubicBezTo>
                  <a:pt x="67" y="223"/>
                  <a:pt x="67" y="223"/>
                  <a:pt x="67" y="223"/>
                </a:cubicBezTo>
                <a:cubicBezTo>
                  <a:pt x="71" y="214"/>
                  <a:pt x="79" y="196"/>
                  <a:pt x="81" y="191"/>
                </a:cubicBezTo>
                <a:cubicBezTo>
                  <a:pt x="133" y="179"/>
                  <a:pt x="133" y="179"/>
                  <a:pt x="133" y="179"/>
                </a:cubicBezTo>
                <a:cubicBezTo>
                  <a:pt x="152" y="225"/>
                  <a:pt x="152" y="225"/>
                  <a:pt x="152" y="225"/>
                </a:cubicBezTo>
                <a:cubicBezTo>
                  <a:pt x="153" y="227"/>
                  <a:pt x="155" y="228"/>
                  <a:pt x="157" y="228"/>
                </a:cubicBezTo>
                <a:cubicBezTo>
                  <a:pt x="159" y="228"/>
                  <a:pt x="161" y="226"/>
                  <a:pt x="161" y="223"/>
                </a:cubicBezTo>
                <a:cubicBezTo>
                  <a:pt x="161" y="222"/>
                  <a:pt x="161" y="221"/>
                  <a:pt x="160" y="220"/>
                </a:cubicBezTo>
                <a:cubicBezTo>
                  <a:pt x="160" y="220"/>
                  <a:pt x="160" y="220"/>
                  <a:pt x="160" y="220"/>
                </a:cubicBezTo>
                <a:cubicBezTo>
                  <a:pt x="142" y="171"/>
                  <a:pt x="142" y="171"/>
                  <a:pt x="142" y="171"/>
                </a:cubicBezTo>
                <a:cubicBezTo>
                  <a:pt x="129" y="155"/>
                  <a:pt x="129" y="155"/>
                  <a:pt x="129" y="155"/>
                </a:cubicBezTo>
                <a:cubicBezTo>
                  <a:pt x="129" y="155"/>
                  <a:pt x="145" y="155"/>
                  <a:pt x="146" y="155"/>
                </a:cubicBezTo>
                <a:cubicBezTo>
                  <a:pt x="211" y="216"/>
                  <a:pt x="211" y="216"/>
                  <a:pt x="211" y="216"/>
                </a:cubicBezTo>
                <a:cubicBezTo>
                  <a:pt x="211" y="216"/>
                  <a:pt x="211" y="216"/>
                  <a:pt x="211" y="216"/>
                </a:cubicBezTo>
                <a:cubicBezTo>
                  <a:pt x="211" y="216"/>
                  <a:pt x="211" y="216"/>
                  <a:pt x="211" y="216"/>
                </a:cubicBezTo>
                <a:cubicBezTo>
                  <a:pt x="213" y="217"/>
                  <a:pt x="216" y="217"/>
                  <a:pt x="217" y="216"/>
                </a:cubicBezTo>
                <a:cubicBezTo>
                  <a:pt x="219" y="214"/>
                  <a:pt x="219" y="211"/>
                  <a:pt x="218" y="209"/>
                </a:cubicBezTo>
                <a:cubicBezTo>
                  <a:pt x="174" y="163"/>
                  <a:pt x="174" y="163"/>
                  <a:pt x="174" y="163"/>
                </a:cubicBezTo>
                <a:cubicBezTo>
                  <a:pt x="198" y="163"/>
                  <a:pt x="198" y="163"/>
                  <a:pt x="198" y="163"/>
                </a:cubicBezTo>
                <a:cubicBezTo>
                  <a:pt x="198" y="159"/>
                  <a:pt x="198" y="159"/>
                  <a:pt x="198" y="159"/>
                </a:cubicBezTo>
                <a:cubicBezTo>
                  <a:pt x="166" y="155"/>
                  <a:pt x="166" y="155"/>
                  <a:pt x="166" y="155"/>
                </a:cubicBezTo>
                <a:cubicBezTo>
                  <a:pt x="142" y="131"/>
                  <a:pt x="142" y="131"/>
                  <a:pt x="142" y="131"/>
                </a:cubicBezTo>
                <a:cubicBezTo>
                  <a:pt x="150" y="127"/>
                  <a:pt x="150" y="127"/>
                  <a:pt x="150" y="127"/>
                </a:cubicBezTo>
                <a:cubicBezTo>
                  <a:pt x="235" y="96"/>
                  <a:pt x="235" y="96"/>
                  <a:pt x="235" y="96"/>
                </a:cubicBezTo>
                <a:cubicBezTo>
                  <a:pt x="237" y="95"/>
                  <a:pt x="238" y="93"/>
                  <a:pt x="238" y="91"/>
                </a:cubicBezTo>
                <a:cubicBezTo>
                  <a:pt x="238" y="89"/>
                  <a:pt x="236" y="87"/>
                  <a:pt x="234" y="87"/>
                </a:cubicBezTo>
                <a:close/>
                <a:moveTo>
                  <a:pt x="109" y="74"/>
                </a:moveTo>
                <a:cubicBezTo>
                  <a:pt x="109" y="90"/>
                  <a:pt x="109" y="90"/>
                  <a:pt x="109" y="90"/>
                </a:cubicBezTo>
                <a:cubicBezTo>
                  <a:pt x="97" y="86"/>
                  <a:pt x="97" y="86"/>
                  <a:pt x="97" y="86"/>
                </a:cubicBezTo>
                <a:cubicBezTo>
                  <a:pt x="93" y="74"/>
                  <a:pt x="93" y="74"/>
                  <a:pt x="93" y="74"/>
                </a:cubicBezTo>
                <a:lnTo>
                  <a:pt x="109" y="74"/>
                </a:lnTo>
                <a:close/>
                <a:moveTo>
                  <a:pt x="45" y="115"/>
                </a:moveTo>
                <a:cubicBezTo>
                  <a:pt x="53" y="90"/>
                  <a:pt x="53" y="90"/>
                  <a:pt x="53" y="90"/>
                </a:cubicBezTo>
                <a:cubicBezTo>
                  <a:pt x="69" y="115"/>
                  <a:pt x="69" y="115"/>
                  <a:pt x="69" y="115"/>
                </a:cubicBezTo>
                <a:lnTo>
                  <a:pt x="45" y="115"/>
                </a:lnTo>
                <a:close/>
                <a:moveTo>
                  <a:pt x="85" y="187"/>
                </a:moveTo>
                <a:cubicBezTo>
                  <a:pt x="87" y="184"/>
                  <a:pt x="102" y="161"/>
                  <a:pt x="105" y="155"/>
                </a:cubicBezTo>
                <a:cubicBezTo>
                  <a:pt x="113" y="151"/>
                  <a:pt x="113" y="151"/>
                  <a:pt x="113" y="151"/>
                </a:cubicBezTo>
                <a:cubicBezTo>
                  <a:pt x="129" y="171"/>
                  <a:pt x="129" y="171"/>
                  <a:pt x="129" y="171"/>
                </a:cubicBezTo>
                <a:lnTo>
                  <a:pt x="85" y="187"/>
                </a:lnTo>
                <a:close/>
                <a:moveTo>
                  <a:pt x="129" y="127"/>
                </a:moveTo>
                <a:cubicBezTo>
                  <a:pt x="142" y="147"/>
                  <a:pt x="142" y="147"/>
                  <a:pt x="142" y="147"/>
                </a:cubicBezTo>
                <a:cubicBezTo>
                  <a:pt x="121" y="143"/>
                  <a:pt x="121" y="143"/>
                  <a:pt x="121" y="143"/>
                </a:cubicBezTo>
                <a:cubicBezTo>
                  <a:pt x="101" y="147"/>
                  <a:pt x="101" y="147"/>
                  <a:pt x="101" y="147"/>
                </a:cubicBezTo>
                <a:cubicBezTo>
                  <a:pt x="89" y="159"/>
                  <a:pt x="89" y="159"/>
                  <a:pt x="89" y="159"/>
                </a:cubicBezTo>
                <a:cubicBezTo>
                  <a:pt x="85" y="143"/>
                  <a:pt x="85" y="143"/>
                  <a:pt x="85" y="143"/>
                </a:cubicBezTo>
                <a:cubicBezTo>
                  <a:pt x="69" y="147"/>
                  <a:pt x="69" y="147"/>
                  <a:pt x="69" y="147"/>
                </a:cubicBezTo>
                <a:cubicBezTo>
                  <a:pt x="81" y="127"/>
                  <a:pt x="81" y="127"/>
                  <a:pt x="81" y="127"/>
                </a:cubicBezTo>
                <a:cubicBezTo>
                  <a:pt x="77" y="111"/>
                  <a:pt x="77" y="111"/>
                  <a:pt x="77" y="111"/>
                </a:cubicBezTo>
                <a:cubicBezTo>
                  <a:pt x="77" y="107"/>
                  <a:pt x="77" y="107"/>
                  <a:pt x="77" y="107"/>
                </a:cubicBezTo>
                <a:cubicBezTo>
                  <a:pt x="89" y="90"/>
                  <a:pt x="89" y="90"/>
                  <a:pt x="89" y="90"/>
                </a:cubicBezTo>
                <a:cubicBezTo>
                  <a:pt x="105" y="107"/>
                  <a:pt x="105" y="107"/>
                  <a:pt x="105" y="107"/>
                </a:cubicBezTo>
                <a:cubicBezTo>
                  <a:pt x="117" y="98"/>
                  <a:pt x="117" y="98"/>
                  <a:pt x="117" y="98"/>
                </a:cubicBezTo>
                <a:cubicBezTo>
                  <a:pt x="129" y="111"/>
                  <a:pt x="129" y="111"/>
                  <a:pt x="129" y="111"/>
                </a:cubicBezTo>
                <a:cubicBezTo>
                  <a:pt x="137" y="111"/>
                  <a:pt x="137" y="111"/>
                  <a:pt x="137" y="111"/>
                </a:cubicBezTo>
                <a:cubicBezTo>
                  <a:pt x="146" y="123"/>
                  <a:pt x="146" y="123"/>
                  <a:pt x="146" y="123"/>
                </a:cubicBezTo>
                <a:lnTo>
                  <a:pt x="129" y="127"/>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475" name="Freeform 43"/>
          <p:cNvSpPr>
            <a:spLocks/>
          </p:cNvSpPr>
          <p:nvPr/>
        </p:nvSpPr>
        <p:spPr bwMode="auto">
          <a:xfrm>
            <a:off x="5392206" y="2919384"/>
            <a:ext cx="382699" cy="239043"/>
          </a:xfrm>
          <a:custGeom>
            <a:avLst/>
            <a:gdLst>
              <a:gd name="T0" fmla="*/ 231 w 410"/>
              <a:gd name="T1" fmla="*/ 0 h 257"/>
              <a:gd name="T2" fmla="*/ 139 w 410"/>
              <a:gd name="T3" fmla="*/ 57 h 257"/>
              <a:gd name="T4" fmla="*/ 116 w 410"/>
              <a:gd name="T5" fmla="*/ 52 h 257"/>
              <a:gd name="T6" fmla="*/ 64 w 410"/>
              <a:gd name="T7" fmla="*/ 103 h 257"/>
              <a:gd name="T8" fmla="*/ 64 w 410"/>
              <a:gd name="T9" fmla="*/ 104 h 257"/>
              <a:gd name="T10" fmla="*/ 0 w 410"/>
              <a:gd name="T11" fmla="*/ 180 h 257"/>
              <a:gd name="T12" fmla="*/ 77 w 410"/>
              <a:gd name="T13" fmla="*/ 257 h 257"/>
              <a:gd name="T14" fmla="*/ 321 w 410"/>
              <a:gd name="T15" fmla="*/ 257 h 257"/>
              <a:gd name="T16" fmla="*/ 321 w 410"/>
              <a:gd name="T17" fmla="*/ 257 h 257"/>
              <a:gd name="T18" fmla="*/ 410 w 410"/>
              <a:gd name="T19" fmla="*/ 167 h 257"/>
              <a:gd name="T20" fmla="*/ 330 w 410"/>
              <a:gd name="T21" fmla="*/ 78 h 257"/>
              <a:gd name="T22" fmla="*/ 231 w 410"/>
              <a:gd name="T23"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0" h="257">
                <a:moveTo>
                  <a:pt x="231" y="0"/>
                </a:moveTo>
                <a:cubicBezTo>
                  <a:pt x="191" y="0"/>
                  <a:pt x="156" y="24"/>
                  <a:pt x="139" y="57"/>
                </a:cubicBezTo>
                <a:cubicBezTo>
                  <a:pt x="132" y="54"/>
                  <a:pt x="124" y="52"/>
                  <a:pt x="116" y="52"/>
                </a:cubicBezTo>
                <a:cubicBezTo>
                  <a:pt x="87" y="52"/>
                  <a:pt x="64" y="75"/>
                  <a:pt x="64" y="103"/>
                </a:cubicBezTo>
                <a:cubicBezTo>
                  <a:pt x="64" y="103"/>
                  <a:pt x="64" y="104"/>
                  <a:pt x="64" y="104"/>
                </a:cubicBezTo>
                <a:cubicBezTo>
                  <a:pt x="28" y="110"/>
                  <a:pt x="0" y="142"/>
                  <a:pt x="0" y="180"/>
                </a:cubicBezTo>
                <a:cubicBezTo>
                  <a:pt x="0" y="222"/>
                  <a:pt x="35" y="257"/>
                  <a:pt x="77" y="257"/>
                </a:cubicBezTo>
                <a:cubicBezTo>
                  <a:pt x="321" y="257"/>
                  <a:pt x="321" y="257"/>
                  <a:pt x="321" y="257"/>
                </a:cubicBezTo>
                <a:cubicBezTo>
                  <a:pt x="321" y="257"/>
                  <a:pt x="321" y="257"/>
                  <a:pt x="321" y="257"/>
                </a:cubicBezTo>
                <a:cubicBezTo>
                  <a:pt x="370" y="257"/>
                  <a:pt x="410" y="217"/>
                  <a:pt x="410" y="167"/>
                </a:cubicBezTo>
                <a:cubicBezTo>
                  <a:pt x="410" y="121"/>
                  <a:pt x="375" y="83"/>
                  <a:pt x="330" y="78"/>
                </a:cubicBezTo>
                <a:cubicBezTo>
                  <a:pt x="319" y="33"/>
                  <a:pt x="279" y="0"/>
                  <a:pt x="231" y="0"/>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660" name="Group 2059"/>
          <p:cNvGrpSpPr/>
          <p:nvPr/>
        </p:nvGrpSpPr>
        <p:grpSpPr>
          <a:xfrm>
            <a:off x="6224625" y="6056073"/>
            <a:ext cx="363904" cy="363395"/>
            <a:chOff x="7118350" y="3086100"/>
            <a:chExt cx="1135063" cy="1133475"/>
          </a:xfrm>
          <a:solidFill>
            <a:schemeClr val="tx1"/>
          </a:solidFill>
        </p:grpSpPr>
        <p:sp>
          <p:nvSpPr>
            <p:cNvPr id="661" name="Freeform 51"/>
            <p:cNvSpPr>
              <a:spLocks noEditPoints="1"/>
            </p:cNvSpPr>
            <p:nvPr/>
          </p:nvSpPr>
          <p:spPr bwMode="auto">
            <a:xfrm>
              <a:off x="7296150" y="3260725"/>
              <a:ext cx="779463" cy="781050"/>
            </a:xfrm>
            <a:custGeom>
              <a:avLst/>
              <a:gdLst>
                <a:gd name="T0" fmla="*/ 152 w 303"/>
                <a:gd name="T1" fmla="*/ 0 h 303"/>
                <a:gd name="T2" fmla="*/ 0 w 303"/>
                <a:gd name="T3" fmla="*/ 152 h 303"/>
                <a:gd name="T4" fmla="*/ 152 w 303"/>
                <a:gd name="T5" fmla="*/ 303 h 303"/>
                <a:gd name="T6" fmla="*/ 303 w 303"/>
                <a:gd name="T7" fmla="*/ 152 h 303"/>
                <a:gd name="T8" fmla="*/ 152 w 303"/>
                <a:gd name="T9" fmla="*/ 0 h 303"/>
                <a:gd name="T10" fmla="*/ 214 w 303"/>
                <a:gd name="T11" fmla="*/ 172 h 303"/>
                <a:gd name="T12" fmla="*/ 152 w 303"/>
                <a:gd name="T13" fmla="*/ 172 h 303"/>
                <a:gd name="T14" fmla="*/ 131 w 303"/>
                <a:gd name="T15" fmla="*/ 152 h 303"/>
                <a:gd name="T16" fmla="*/ 131 w 303"/>
                <a:gd name="T17" fmla="*/ 62 h 303"/>
                <a:gd name="T18" fmla="*/ 152 w 303"/>
                <a:gd name="T19" fmla="*/ 42 h 303"/>
                <a:gd name="T20" fmla="*/ 172 w 303"/>
                <a:gd name="T21" fmla="*/ 62 h 303"/>
                <a:gd name="T22" fmla="*/ 172 w 303"/>
                <a:gd name="T23" fmla="*/ 131 h 303"/>
                <a:gd name="T24" fmla="*/ 214 w 303"/>
                <a:gd name="T25" fmla="*/ 131 h 303"/>
                <a:gd name="T26" fmla="*/ 234 w 303"/>
                <a:gd name="T27" fmla="*/ 152 h 303"/>
                <a:gd name="T28" fmla="*/ 214 w 303"/>
                <a:gd name="T29" fmla="*/ 17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3" h="303">
                  <a:moveTo>
                    <a:pt x="152" y="0"/>
                  </a:moveTo>
                  <a:cubicBezTo>
                    <a:pt x="68" y="0"/>
                    <a:pt x="0" y="68"/>
                    <a:pt x="0" y="152"/>
                  </a:cubicBezTo>
                  <a:cubicBezTo>
                    <a:pt x="0" y="235"/>
                    <a:pt x="68" y="303"/>
                    <a:pt x="152" y="303"/>
                  </a:cubicBezTo>
                  <a:cubicBezTo>
                    <a:pt x="235" y="303"/>
                    <a:pt x="303" y="235"/>
                    <a:pt x="303" y="152"/>
                  </a:cubicBezTo>
                  <a:cubicBezTo>
                    <a:pt x="303" y="68"/>
                    <a:pt x="235" y="0"/>
                    <a:pt x="152" y="0"/>
                  </a:cubicBezTo>
                  <a:close/>
                  <a:moveTo>
                    <a:pt x="214" y="172"/>
                  </a:moveTo>
                  <a:cubicBezTo>
                    <a:pt x="152" y="172"/>
                    <a:pt x="152" y="172"/>
                    <a:pt x="152" y="172"/>
                  </a:cubicBezTo>
                  <a:cubicBezTo>
                    <a:pt x="140" y="172"/>
                    <a:pt x="131" y="163"/>
                    <a:pt x="131" y="152"/>
                  </a:cubicBezTo>
                  <a:cubicBezTo>
                    <a:pt x="131" y="62"/>
                    <a:pt x="131" y="62"/>
                    <a:pt x="131" y="62"/>
                  </a:cubicBezTo>
                  <a:cubicBezTo>
                    <a:pt x="131" y="51"/>
                    <a:pt x="140" y="42"/>
                    <a:pt x="152" y="42"/>
                  </a:cubicBezTo>
                  <a:cubicBezTo>
                    <a:pt x="163" y="42"/>
                    <a:pt x="172" y="51"/>
                    <a:pt x="172" y="62"/>
                  </a:cubicBezTo>
                  <a:cubicBezTo>
                    <a:pt x="172" y="131"/>
                    <a:pt x="172" y="131"/>
                    <a:pt x="172" y="131"/>
                  </a:cubicBezTo>
                  <a:cubicBezTo>
                    <a:pt x="214" y="131"/>
                    <a:pt x="214" y="131"/>
                    <a:pt x="214" y="131"/>
                  </a:cubicBezTo>
                  <a:cubicBezTo>
                    <a:pt x="225" y="131"/>
                    <a:pt x="234" y="140"/>
                    <a:pt x="234" y="152"/>
                  </a:cubicBezTo>
                  <a:cubicBezTo>
                    <a:pt x="234" y="163"/>
                    <a:pt x="225" y="172"/>
                    <a:pt x="214" y="1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62" name="Freeform 52"/>
            <p:cNvSpPr>
              <a:spLocks noEditPoints="1"/>
            </p:cNvSpPr>
            <p:nvPr/>
          </p:nvSpPr>
          <p:spPr bwMode="auto">
            <a:xfrm>
              <a:off x="7118350" y="3086100"/>
              <a:ext cx="1135063" cy="1133475"/>
            </a:xfrm>
            <a:custGeom>
              <a:avLst/>
              <a:gdLst>
                <a:gd name="T0" fmla="*/ 221 w 441"/>
                <a:gd name="T1" fmla="*/ 0 h 440"/>
                <a:gd name="T2" fmla="*/ 0 w 441"/>
                <a:gd name="T3" fmla="*/ 220 h 440"/>
                <a:gd name="T4" fmla="*/ 221 w 441"/>
                <a:gd name="T5" fmla="*/ 440 h 440"/>
                <a:gd name="T6" fmla="*/ 441 w 441"/>
                <a:gd name="T7" fmla="*/ 220 h 440"/>
                <a:gd name="T8" fmla="*/ 221 w 441"/>
                <a:gd name="T9" fmla="*/ 0 h 440"/>
                <a:gd name="T10" fmla="*/ 221 w 441"/>
                <a:gd name="T11" fmla="*/ 399 h 440"/>
                <a:gd name="T12" fmla="*/ 42 w 441"/>
                <a:gd name="T13" fmla="*/ 220 h 440"/>
                <a:gd name="T14" fmla="*/ 221 w 441"/>
                <a:gd name="T15" fmla="*/ 41 h 440"/>
                <a:gd name="T16" fmla="*/ 400 w 441"/>
                <a:gd name="T17" fmla="*/ 220 h 440"/>
                <a:gd name="T18" fmla="*/ 221 w 441"/>
                <a:gd name="T19" fmla="*/ 399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1" h="440">
                  <a:moveTo>
                    <a:pt x="221" y="0"/>
                  </a:moveTo>
                  <a:cubicBezTo>
                    <a:pt x="99" y="0"/>
                    <a:pt x="0" y="98"/>
                    <a:pt x="0" y="220"/>
                  </a:cubicBezTo>
                  <a:cubicBezTo>
                    <a:pt x="0" y="341"/>
                    <a:pt x="99" y="440"/>
                    <a:pt x="221" y="440"/>
                  </a:cubicBezTo>
                  <a:cubicBezTo>
                    <a:pt x="342" y="440"/>
                    <a:pt x="441" y="341"/>
                    <a:pt x="441" y="220"/>
                  </a:cubicBezTo>
                  <a:cubicBezTo>
                    <a:pt x="441" y="98"/>
                    <a:pt x="342" y="0"/>
                    <a:pt x="221" y="0"/>
                  </a:cubicBezTo>
                  <a:close/>
                  <a:moveTo>
                    <a:pt x="221" y="399"/>
                  </a:moveTo>
                  <a:cubicBezTo>
                    <a:pt x="122" y="399"/>
                    <a:pt x="42" y="319"/>
                    <a:pt x="42" y="220"/>
                  </a:cubicBezTo>
                  <a:cubicBezTo>
                    <a:pt x="42" y="121"/>
                    <a:pt x="122" y="41"/>
                    <a:pt x="221" y="41"/>
                  </a:cubicBezTo>
                  <a:cubicBezTo>
                    <a:pt x="319" y="41"/>
                    <a:pt x="400" y="121"/>
                    <a:pt x="400" y="220"/>
                  </a:cubicBezTo>
                  <a:cubicBezTo>
                    <a:pt x="400" y="319"/>
                    <a:pt x="319" y="399"/>
                    <a:pt x="221" y="3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112" name="Freeform 47"/>
          <p:cNvSpPr>
            <a:spLocks noEditPoints="1"/>
          </p:cNvSpPr>
          <p:nvPr/>
        </p:nvSpPr>
        <p:spPr bwMode="auto">
          <a:xfrm>
            <a:off x="5486398" y="1805974"/>
            <a:ext cx="232515" cy="370571"/>
          </a:xfrm>
          <a:custGeom>
            <a:avLst/>
            <a:gdLst>
              <a:gd name="T0" fmla="*/ 41 w 276"/>
              <a:gd name="T1" fmla="*/ 0 h 440"/>
              <a:gd name="T2" fmla="*/ 234 w 276"/>
              <a:gd name="T3" fmla="*/ 0 h 440"/>
              <a:gd name="T4" fmla="*/ 276 w 276"/>
              <a:gd name="T5" fmla="*/ 41 h 440"/>
              <a:gd name="T6" fmla="*/ 276 w 276"/>
              <a:gd name="T7" fmla="*/ 399 h 440"/>
              <a:gd name="T8" fmla="*/ 234 w 276"/>
              <a:gd name="T9" fmla="*/ 440 h 440"/>
              <a:gd name="T10" fmla="*/ 193 w 276"/>
              <a:gd name="T11" fmla="*/ 440 h 440"/>
              <a:gd name="T12" fmla="*/ 83 w 276"/>
              <a:gd name="T13" fmla="*/ 440 h 440"/>
              <a:gd name="T14" fmla="*/ 41 w 276"/>
              <a:gd name="T15" fmla="*/ 440 h 440"/>
              <a:gd name="T16" fmla="*/ 0 w 276"/>
              <a:gd name="T17" fmla="*/ 399 h 440"/>
              <a:gd name="T18" fmla="*/ 0 w 276"/>
              <a:gd name="T19" fmla="*/ 41 h 440"/>
              <a:gd name="T20" fmla="*/ 41 w 276"/>
              <a:gd name="T21" fmla="*/ 0 h 440"/>
              <a:gd name="T22" fmla="*/ 55 w 276"/>
              <a:gd name="T23" fmla="*/ 41 h 440"/>
              <a:gd name="T24" fmla="*/ 41 w 276"/>
              <a:gd name="T25" fmla="*/ 55 h 440"/>
              <a:gd name="T26" fmla="*/ 41 w 276"/>
              <a:gd name="T27" fmla="*/ 317 h 440"/>
              <a:gd name="T28" fmla="*/ 55 w 276"/>
              <a:gd name="T29" fmla="*/ 330 h 440"/>
              <a:gd name="T30" fmla="*/ 220 w 276"/>
              <a:gd name="T31" fmla="*/ 330 h 440"/>
              <a:gd name="T32" fmla="*/ 234 w 276"/>
              <a:gd name="T33" fmla="*/ 317 h 440"/>
              <a:gd name="T34" fmla="*/ 234 w 276"/>
              <a:gd name="T35" fmla="*/ 55 h 440"/>
              <a:gd name="T36" fmla="*/ 220 w 276"/>
              <a:gd name="T37" fmla="*/ 41 h 440"/>
              <a:gd name="T38" fmla="*/ 55 w 276"/>
              <a:gd name="T39" fmla="*/ 41 h 440"/>
              <a:gd name="T40" fmla="*/ 138 w 276"/>
              <a:gd name="T41" fmla="*/ 365 h 440"/>
              <a:gd name="T42" fmla="*/ 117 w 276"/>
              <a:gd name="T43" fmla="*/ 385 h 440"/>
              <a:gd name="T44" fmla="*/ 138 w 276"/>
              <a:gd name="T45" fmla="*/ 406 h 440"/>
              <a:gd name="T46" fmla="*/ 159 w 276"/>
              <a:gd name="T47" fmla="*/ 385 h 440"/>
              <a:gd name="T48" fmla="*/ 138 w 276"/>
              <a:gd name="T49" fmla="*/ 365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6" h="440">
                <a:moveTo>
                  <a:pt x="41" y="0"/>
                </a:moveTo>
                <a:cubicBezTo>
                  <a:pt x="234" y="0"/>
                  <a:pt x="234" y="0"/>
                  <a:pt x="234" y="0"/>
                </a:cubicBezTo>
                <a:cubicBezTo>
                  <a:pt x="257" y="0"/>
                  <a:pt x="276" y="18"/>
                  <a:pt x="276" y="41"/>
                </a:cubicBezTo>
                <a:cubicBezTo>
                  <a:pt x="276" y="399"/>
                  <a:pt x="276" y="399"/>
                  <a:pt x="276" y="399"/>
                </a:cubicBezTo>
                <a:cubicBezTo>
                  <a:pt x="276" y="422"/>
                  <a:pt x="257" y="440"/>
                  <a:pt x="234" y="440"/>
                </a:cubicBezTo>
                <a:cubicBezTo>
                  <a:pt x="193" y="440"/>
                  <a:pt x="193" y="440"/>
                  <a:pt x="193" y="440"/>
                </a:cubicBezTo>
                <a:cubicBezTo>
                  <a:pt x="83" y="440"/>
                  <a:pt x="83" y="440"/>
                  <a:pt x="83" y="440"/>
                </a:cubicBezTo>
                <a:cubicBezTo>
                  <a:pt x="41" y="440"/>
                  <a:pt x="41" y="440"/>
                  <a:pt x="41" y="440"/>
                </a:cubicBezTo>
                <a:cubicBezTo>
                  <a:pt x="19" y="440"/>
                  <a:pt x="0" y="422"/>
                  <a:pt x="0" y="399"/>
                </a:cubicBezTo>
                <a:cubicBezTo>
                  <a:pt x="0" y="41"/>
                  <a:pt x="0" y="41"/>
                  <a:pt x="0" y="41"/>
                </a:cubicBezTo>
                <a:cubicBezTo>
                  <a:pt x="0" y="18"/>
                  <a:pt x="19" y="0"/>
                  <a:pt x="41" y="0"/>
                </a:cubicBezTo>
                <a:close/>
                <a:moveTo>
                  <a:pt x="55" y="41"/>
                </a:moveTo>
                <a:cubicBezTo>
                  <a:pt x="48" y="41"/>
                  <a:pt x="41" y="47"/>
                  <a:pt x="41" y="55"/>
                </a:cubicBezTo>
                <a:cubicBezTo>
                  <a:pt x="41" y="317"/>
                  <a:pt x="41" y="317"/>
                  <a:pt x="41" y="317"/>
                </a:cubicBezTo>
                <a:cubicBezTo>
                  <a:pt x="41" y="324"/>
                  <a:pt x="48" y="330"/>
                  <a:pt x="55" y="330"/>
                </a:cubicBezTo>
                <a:cubicBezTo>
                  <a:pt x="220" y="330"/>
                  <a:pt x="220" y="330"/>
                  <a:pt x="220" y="330"/>
                </a:cubicBezTo>
                <a:cubicBezTo>
                  <a:pt x="228" y="330"/>
                  <a:pt x="234" y="324"/>
                  <a:pt x="234" y="317"/>
                </a:cubicBezTo>
                <a:cubicBezTo>
                  <a:pt x="234" y="55"/>
                  <a:pt x="234" y="55"/>
                  <a:pt x="234" y="55"/>
                </a:cubicBezTo>
                <a:cubicBezTo>
                  <a:pt x="234" y="47"/>
                  <a:pt x="228" y="41"/>
                  <a:pt x="220" y="41"/>
                </a:cubicBezTo>
                <a:cubicBezTo>
                  <a:pt x="55" y="41"/>
                  <a:pt x="55" y="41"/>
                  <a:pt x="55" y="41"/>
                </a:cubicBezTo>
                <a:close/>
                <a:moveTo>
                  <a:pt x="138" y="365"/>
                </a:moveTo>
                <a:cubicBezTo>
                  <a:pt x="126" y="365"/>
                  <a:pt x="117" y="374"/>
                  <a:pt x="117" y="385"/>
                </a:cubicBezTo>
                <a:cubicBezTo>
                  <a:pt x="117" y="397"/>
                  <a:pt x="126" y="406"/>
                  <a:pt x="138" y="406"/>
                </a:cubicBezTo>
                <a:cubicBezTo>
                  <a:pt x="149" y="406"/>
                  <a:pt x="159" y="397"/>
                  <a:pt x="159" y="385"/>
                </a:cubicBezTo>
                <a:cubicBezTo>
                  <a:pt x="159" y="374"/>
                  <a:pt x="149" y="365"/>
                  <a:pt x="138" y="365"/>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18" name="Freeform 47"/>
          <p:cNvSpPr>
            <a:spLocks noEditPoints="1"/>
          </p:cNvSpPr>
          <p:nvPr/>
        </p:nvSpPr>
        <p:spPr bwMode="auto">
          <a:xfrm>
            <a:off x="5403629" y="2324737"/>
            <a:ext cx="398054" cy="399252"/>
          </a:xfrm>
          <a:custGeom>
            <a:avLst/>
            <a:gdLst>
              <a:gd name="T0" fmla="*/ 149 w 406"/>
              <a:gd name="T1" fmla="*/ 339 h 407"/>
              <a:gd name="T2" fmla="*/ 85 w 406"/>
              <a:gd name="T3" fmla="*/ 403 h 407"/>
              <a:gd name="T4" fmla="*/ 76 w 406"/>
              <a:gd name="T5" fmla="*/ 407 h 407"/>
              <a:gd name="T6" fmla="*/ 67 w 406"/>
              <a:gd name="T7" fmla="*/ 403 h 407"/>
              <a:gd name="T8" fmla="*/ 4 w 406"/>
              <a:gd name="T9" fmla="*/ 339 h 407"/>
              <a:gd name="T10" fmla="*/ 0 w 406"/>
              <a:gd name="T11" fmla="*/ 330 h 407"/>
              <a:gd name="T12" fmla="*/ 4 w 406"/>
              <a:gd name="T13" fmla="*/ 321 h 407"/>
              <a:gd name="T14" fmla="*/ 67 w 406"/>
              <a:gd name="T15" fmla="*/ 258 h 407"/>
              <a:gd name="T16" fmla="*/ 76 w 406"/>
              <a:gd name="T17" fmla="*/ 254 h 407"/>
              <a:gd name="T18" fmla="*/ 85 w 406"/>
              <a:gd name="T19" fmla="*/ 258 h 407"/>
              <a:gd name="T20" fmla="*/ 149 w 406"/>
              <a:gd name="T21" fmla="*/ 321 h 407"/>
              <a:gd name="T22" fmla="*/ 152 w 406"/>
              <a:gd name="T23" fmla="*/ 330 h 407"/>
              <a:gd name="T24" fmla="*/ 149 w 406"/>
              <a:gd name="T25" fmla="*/ 339 h 407"/>
              <a:gd name="T26" fmla="*/ 274 w 406"/>
              <a:gd name="T27" fmla="*/ 7 h 407"/>
              <a:gd name="T28" fmla="*/ 243 w 406"/>
              <a:gd name="T29" fmla="*/ 28 h 407"/>
              <a:gd name="T30" fmla="*/ 243 w 406"/>
              <a:gd name="T31" fmla="*/ 28 h 407"/>
              <a:gd name="T32" fmla="*/ 72 w 406"/>
              <a:gd name="T33" fmla="*/ 199 h 407"/>
              <a:gd name="T34" fmla="*/ 68 w 406"/>
              <a:gd name="T35" fmla="*/ 209 h 407"/>
              <a:gd name="T36" fmla="*/ 72 w 406"/>
              <a:gd name="T37" fmla="*/ 218 h 407"/>
              <a:gd name="T38" fmla="*/ 189 w 406"/>
              <a:gd name="T39" fmla="*/ 334 h 407"/>
              <a:gd name="T40" fmla="*/ 198 w 406"/>
              <a:gd name="T41" fmla="*/ 338 h 407"/>
              <a:gd name="T42" fmla="*/ 207 w 406"/>
              <a:gd name="T43" fmla="*/ 334 h 407"/>
              <a:gd name="T44" fmla="*/ 378 w 406"/>
              <a:gd name="T45" fmla="*/ 163 h 407"/>
              <a:gd name="T46" fmla="*/ 378 w 406"/>
              <a:gd name="T47" fmla="*/ 163 h 407"/>
              <a:gd name="T48" fmla="*/ 399 w 406"/>
              <a:gd name="T49" fmla="*/ 132 h 407"/>
              <a:gd name="T50" fmla="*/ 406 w 406"/>
              <a:gd name="T51" fmla="*/ 95 h 407"/>
              <a:gd name="T52" fmla="*/ 378 w 406"/>
              <a:gd name="T53" fmla="*/ 28 h 407"/>
              <a:gd name="T54" fmla="*/ 311 w 406"/>
              <a:gd name="T55" fmla="*/ 0 h 407"/>
              <a:gd name="T56" fmla="*/ 274 w 406"/>
              <a:gd name="T57" fmla="*/ 7 h 407"/>
              <a:gd name="T58" fmla="*/ 41 w 406"/>
              <a:gd name="T59" fmla="*/ 313 h 407"/>
              <a:gd name="T60" fmla="*/ 59 w 406"/>
              <a:gd name="T61" fmla="*/ 331 h 407"/>
              <a:gd name="T62" fmla="*/ 77 w 406"/>
              <a:gd name="T63" fmla="*/ 313 h 407"/>
              <a:gd name="T64" fmla="*/ 59 w 406"/>
              <a:gd name="T65" fmla="*/ 295 h 407"/>
              <a:gd name="T66" fmla="*/ 41 w 406"/>
              <a:gd name="T67" fmla="*/ 313 h 407"/>
              <a:gd name="T68" fmla="*/ 75 w 406"/>
              <a:gd name="T69" fmla="*/ 348 h 407"/>
              <a:gd name="T70" fmla="*/ 93 w 406"/>
              <a:gd name="T71" fmla="*/ 366 h 407"/>
              <a:gd name="T72" fmla="*/ 111 w 406"/>
              <a:gd name="T73" fmla="*/ 348 h 407"/>
              <a:gd name="T74" fmla="*/ 93 w 406"/>
              <a:gd name="T75" fmla="*/ 330 h 407"/>
              <a:gd name="T76" fmla="*/ 75 w 406"/>
              <a:gd name="T77" fmla="*/ 34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6" h="407">
                <a:moveTo>
                  <a:pt x="149" y="339"/>
                </a:moveTo>
                <a:cubicBezTo>
                  <a:pt x="85" y="403"/>
                  <a:pt x="85" y="403"/>
                  <a:pt x="85" y="403"/>
                </a:cubicBezTo>
                <a:cubicBezTo>
                  <a:pt x="83" y="405"/>
                  <a:pt x="80" y="407"/>
                  <a:pt x="76" y="407"/>
                </a:cubicBezTo>
                <a:cubicBezTo>
                  <a:pt x="72" y="407"/>
                  <a:pt x="69" y="405"/>
                  <a:pt x="67" y="403"/>
                </a:cubicBezTo>
                <a:cubicBezTo>
                  <a:pt x="4" y="339"/>
                  <a:pt x="4" y="339"/>
                  <a:pt x="4" y="339"/>
                </a:cubicBezTo>
                <a:cubicBezTo>
                  <a:pt x="1" y="337"/>
                  <a:pt x="0" y="334"/>
                  <a:pt x="0" y="330"/>
                </a:cubicBezTo>
                <a:cubicBezTo>
                  <a:pt x="0" y="327"/>
                  <a:pt x="1" y="324"/>
                  <a:pt x="4" y="321"/>
                </a:cubicBezTo>
                <a:cubicBezTo>
                  <a:pt x="67" y="258"/>
                  <a:pt x="67" y="258"/>
                  <a:pt x="67" y="258"/>
                </a:cubicBezTo>
                <a:cubicBezTo>
                  <a:pt x="69" y="256"/>
                  <a:pt x="73" y="254"/>
                  <a:pt x="76" y="254"/>
                </a:cubicBezTo>
                <a:cubicBezTo>
                  <a:pt x="80" y="254"/>
                  <a:pt x="83" y="256"/>
                  <a:pt x="85" y="258"/>
                </a:cubicBezTo>
                <a:cubicBezTo>
                  <a:pt x="149" y="321"/>
                  <a:pt x="149" y="321"/>
                  <a:pt x="149" y="321"/>
                </a:cubicBezTo>
                <a:cubicBezTo>
                  <a:pt x="151" y="324"/>
                  <a:pt x="152" y="327"/>
                  <a:pt x="152" y="330"/>
                </a:cubicBezTo>
                <a:cubicBezTo>
                  <a:pt x="152" y="334"/>
                  <a:pt x="151" y="337"/>
                  <a:pt x="149" y="339"/>
                </a:cubicBezTo>
                <a:close/>
                <a:moveTo>
                  <a:pt x="274" y="7"/>
                </a:moveTo>
                <a:cubicBezTo>
                  <a:pt x="263" y="12"/>
                  <a:pt x="252" y="19"/>
                  <a:pt x="243" y="28"/>
                </a:cubicBezTo>
                <a:cubicBezTo>
                  <a:pt x="243" y="28"/>
                  <a:pt x="243" y="28"/>
                  <a:pt x="243" y="28"/>
                </a:cubicBezTo>
                <a:cubicBezTo>
                  <a:pt x="72" y="199"/>
                  <a:pt x="72" y="199"/>
                  <a:pt x="72" y="199"/>
                </a:cubicBezTo>
                <a:cubicBezTo>
                  <a:pt x="70" y="202"/>
                  <a:pt x="68" y="205"/>
                  <a:pt x="68" y="209"/>
                </a:cubicBezTo>
                <a:cubicBezTo>
                  <a:pt x="68" y="212"/>
                  <a:pt x="70" y="215"/>
                  <a:pt x="72" y="218"/>
                </a:cubicBezTo>
                <a:cubicBezTo>
                  <a:pt x="189" y="334"/>
                  <a:pt x="189" y="334"/>
                  <a:pt x="189" y="334"/>
                </a:cubicBezTo>
                <a:cubicBezTo>
                  <a:pt x="191" y="337"/>
                  <a:pt x="194" y="338"/>
                  <a:pt x="198" y="338"/>
                </a:cubicBezTo>
                <a:cubicBezTo>
                  <a:pt x="201" y="338"/>
                  <a:pt x="205" y="337"/>
                  <a:pt x="207" y="334"/>
                </a:cubicBezTo>
                <a:cubicBezTo>
                  <a:pt x="378" y="163"/>
                  <a:pt x="378" y="163"/>
                  <a:pt x="378" y="163"/>
                </a:cubicBezTo>
                <a:cubicBezTo>
                  <a:pt x="378" y="163"/>
                  <a:pt x="378" y="163"/>
                  <a:pt x="378" y="163"/>
                </a:cubicBezTo>
                <a:cubicBezTo>
                  <a:pt x="387" y="154"/>
                  <a:pt x="394" y="144"/>
                  <a:pt x="399" y="132"/>
                </a:cubicBezTo>
                <a:cubicBezTo>
                  <a:pt x="404" y="121"/>
                  <a:pt x="406" y="108"/>
                  <a:pt x="406" y="95"/>
                </a:cubicBezTo>
                <a:cubicBezTo>
                  <a:pt x="406" y="69"/>
                  <a:pt x="396" y="45"/>
                  <a:pt x="378" y="28"/>
                </a:cubicBezTo>
                <a:cubicBezTo>
                  <a:pt x="361" y="11"/>
                  <a:pt x="337" y="0"/>
                  <a:pt x="311" y="0"/>
                </a:cubicBezTo>
                <a:cubicBezTo>
                  <a:pt x="298" y="0"/>
                  <a:pt x="286" y="3"/>
                  <a:pt x="274" y="7"/>
                </a:cubicBezTo>
                <a:close/>
                <a:moveTo>
                  <a:pt x="41" y="313"/>
                </a:moveTo>
                <a:cubicBezTo>
                  <a:pt x="59" y="331"/>
                  <a:pt x="59" y="331"/>
                  <a:pt x="59" y="331"/>
                </a:cubicBezTo>
                <a:cubicBezTo>
                  <a:pt x="77" y="313"/>
                  <a:pt x="77" y="313"/>
                  <a:pt x="77" y="313"/>
                </a:cubicBezTo>
                <a:cubicBezTo>
                  <a:pt x="59" y="295"/>
                  <a:pt x="59" y="295"/>
                  <a:pt x="59" y="295"/>
                </a:cubicBezTo>
                <a:cubicBezTo>
                  <a:pt x="41" y="313"/>
                  <a:pt x="41" y="313"/>
                  <a:pt x="41" y="313"/>
                </a:cubicBezTo>
                <a:close/>
                <a:moveTo>
                  <a:pt x="75" y="348"/>
                </a:moveTo>
                <a:cubicBezTo>
                  <a:pt x="93" y="366"/>
                  <a:pt x="93" y="366"/>
                  <a:pt x="93" y="366"/>
                </a:cubicBezTo>
                <a:cubicBezTo>
                  <a:pt x="111" y="348"/>
                  <a:pt x="111" y="348"/>
                  <a:pt x="111" y="348"/>
                </a:cubicBezTo>
                <a:cubicBezTo>
                  <a:pt x="93" y="330"/>
                  <a:pt x="93" y="330"/>
                  <a:pt x="93" y="330"/>
                </a:cubicBezTo>
                <a:lnTo>
                  <a:pt x="75" y="348"/>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21" name="Freeform 51"/>
          <p:cNvSpPr>
            <a:spLocks noEditPoints="1"/>
          </p:cNvSpPr>
          <p:nvPr/>
        </p:nvSpPr>
        <p:spPr bwMode="auto">
          <a:xfrm>
            <a:off x="5427309" y="3399225"/>
            <a:ext cx="350694" cy="387262"/>
          </a:xfrm>
          <a:custGeom>
            <a:avLst/>
            <a:gdLst>
              <a:gd name="T0" fmla="*/ 102 w 411"/>
              <a:gd name="T1" fmla="*/ 70 h 453"/>
              <a:gd name="T2" fmla="*/ 141 w 411"/>
              <a:gd name="T3" fmla="*/ 80 h 453"/>
              <a:gd name="T4" fmla="*/ 131 w 411"/>
              <a:gd name="T5" fmla="*/ 119 h 453"/>
              <a:gd name="T6" fmla="*/ 77 w 411"/>
              <a:gd name="T7" fmla="*/ 173 h 453"/>
              <a:gd name="T8" fmla="*/ 57 w 411"/>
              <a:gd name="T9" fmla="*/ 247 h 453"/>
              <a:gd name="T10" fmla="*/ 101 w 411"/>
              <a:gd name="T11" fmla="*/ 352 h 453"/>
              <a:gd name="T12" fmla="*/ 206 w 411"/>
              <a:gd name="T13" fmla="*/ 396 h 453"/>
              <a:gd name="T14" fmla="*/ 311 w 411"/>
              <a:gd name="T15" fmla="*/ 352 h 453"/>
              <a:gd name="T16" fmla="*/ 354 w 411"/>
              <a:gd name="T17" fmla="*/ 247 h 453"/>
              <a:gd name="T18" fmla="*/ 335 w 411"/>
              <a:gd name="T19" fmla="*/ 173 h 453"/>
              <a:gd name="T20" fmla="*/ 281 w 411"/>
              <a:gd name="T21" fmla="*/ 119 h 453"/>
              <a:gd name="T22" fmla="*/ 270 w 411"/>
              <a:gd name="T23" fmla="*/ 80 h 453"/>
              <a:gd name="T24" fmla="*/ 309 w 411"/>
              <a:gd name="T25" fmla="*/ 70 h 453"/>
              <a:gd name="T26" fmla="*/ 384 w 411"/>
              <a:gd name="T27" fmla="*/ 145 h 453"/>
              <a:gd name="T28" fmla="*/ 411 w 411"/>
              <a:gd name="T29" fmla="*/ 247 h 453"/>
              <a:gd name="T30" fmla="*/ 351 w 411"/>
              <a:gd name="T31" fmla="*/ 392 h 453"/>
              <a:gd name="T32" fmla="*/ 206 w 411"/>
              <a:gd name="T33" fmla="*/ 453 h 453"/>
              <a:gd name="T34" fmla="*/ 61 w 411"/>
              <a:gd name="T35" fmla="*/ 392 h 453"/>
              <a:gd name="T36" fmla="*/ 0 w 411"/>
              <a:gd name="T37" fmla="*/ 247 h 453"/>
              <a:gd name="T38" fmla="*/ 28 w 411"/>
              <a:gd name="T39" fmla="*/ 145 h 453"/>
              <a:gd name="T40" fmla="*/ 102 w 411"/>
              <a:gd name="T41" fmla="*/ 70 h 453"/>
              <a:gd name="T42" fmla="*/ 206 w 411"/>
              <a:gd name="T43" fmla="*/ 254 h 453"/>
              <a:gd name="T44" fmla="*/ 234 w 411"/>
              <a:gd name="T45" fmla="*/ 226 h 453"/>
              <a:gd name="T46" fmla="*/ 234 w 411"/>
              <a:gd name="T47" fmla="*/ 28 h 453"/>
              <a:gd name="T48" fmla="*/ 206 w 411"/>
              <a:gd name="T49" fmla="*/ 0 h 453"/>
              <a:gd name="T50" fmla="*/ 177 w 411"/>
              <a:gd name="T51" fmla="*/ 28 h 453"/>
              <a:gd name="T52" fmla="*/ 177 w 411"/>
              <a:gd name="T53" fmla="*/ 226 h 453"/>
              <a:gd name="T54" fmla="*/ 206 w 411"/>
              <a:gd name="T55" fmla="*/ 254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1" h="453">
                <a:moveTo>
                  <a:pt x="102" y="70"/>
                </a:moveTo>
                <a:cubicBezTo>
                  <a:pt x="116" y="62"/>
                  <a:pt x="133" y="67"/>
                  <a:pt x="141" y="80"/>
                </a:cubicBezTo>
                <a:cubicBezTo>
                  <a:pt x="149" y="94"/>
                  <a:pt x="144" y="111"/>
                  <a:pt x="131" y="119"/>
                </a:cubicBezTo>
                <a:cubicBezTo>
                  <a:pt x="108" y="132"/>
                  <a:pt x="90" y="151"/>
                  <a:pt x="77" y="173"/>
                </a:cubicBezTo>
                <a:cubicBezTo>
                  <a:pt x="64" y="195"/>
                  <a:pt x="57" y="220"/>
                  <a:pt x="57" y="247"/>
                </a:cubicBezTo>
                <a:cubicBezTo>
                  <a:pt x="57" y="288"/>
                  <a:pt x="74" y="326"/>
                  <a:pt x="101" y="352"/>
                </a:cubicBezTo>
                <a:cubicBezTo>
                  <a:pt x="128" y="379"/>
                  <a:pt x="165" y="396"/>
                  <a:pt x="206" y="396"/>
                </a:cubicBezTo>
                <a:cubicBezTo>
                  <a:pt x="247" y="396"/>
                  <a:pt x="284" y="379"/>
                  <a:pt x="311" y="352"/>
                </a:cubicBezTo>
                <a:cubicBezTo>
                  <a:pt x="338" y="326"/>
                  <a:pt x="354" y="288"/>
                  <a:pt x="354" y="247"/>
                </a:cubicBezTo>
                <a:cubicBezTo>
                  <a:pt x="354" y="220"/>
                  <a:pt x="347" y="195"/>
                  <a:pt x="335" y="173"/>
                </a:cubicBezTo>
                <a:cubicBezTo>
                  <a:pt x="322" y="151"/>
                  <a:pt x="303" y="132"/>
                  <a:pt x="281" y="119"/>
                </a:cubicBezTo>
                <a:cubicBezTo>
                  <a:pt x="267" y="111"/>
                  <a:pt x="263" y="94"/>
                  <a:pt x="270" y="80"/>
                </a:cubicBezTo>
                <a:cubicBezTo>
                  <a:pt x="278" y="67"/>
                  <a:pt x="296" y="62"/>
                  <a:pt x="309" y="70"/>
                </a:cubicBezTo>
                <a:cubicBezTo>
                  <a:pt x="340" y="88"/>
                  <a:pt x="366" y="114"/>
                  <a:pt x="384" y="145"/>
                </a:cubicBezTo>
                <a:cubicBezTo>
                  <a:pt x="401" y="176"/>
                  <a:pt x="411" y="210"/>
                  <a:pt x="411" y="247"/>
                </a:cubicBezTo>
                <a:cubicBezTo>
                  <a:pt x="411" y="304"/>
                  <a:pt x="388" y="355"/>
                  <a:pt x="351" y="392"/>
                </a:cubicBezTo>
                <a:cubicBezTo>
                  <a:pt x="314" y="430"/>
                  <a:pt x="262" y="453"/>
                  <a:pt x="206" y="453"/>
                </a:cubicBezTo>
                <a:cubicBezTo>
                  <a:pt x="149" y="453"/>
                  <a:pt x="98" y="430"/>
                  <a:pt x="61" y="392"/>
                </a:cubicBezTo>
                <a:cubicBezTo>
                  <a:pt x="23" y="355"/>
                  <a:pt x="0" y="304"/>
                  <a:pt x="0" y="247"/>
                </a:cubicBezTo>
                <a:cubicBezTo>
                  <a:pt x="0" y="210"/>
                  <a:pt x="10" y="176"/>
                  <a:pt x="28" y="145"/>
                </a:cubicBezTo>
                <a:cubicBezTo>
                  <a:pt x="46" y="114"/>
                  <a:pt x="71" y="88"/>
                  <a:pt x="102" y="70"/>
                </a:cubicBezTo>
                <a:close/>
                <a:moveTo>
                  <a:pt x="206" y="254"/>
                </a:moveTo>
                <a:cubicBezTo>
                  <a:pt x="221" y="254"/>
                  <a:pt x="234" y="242"/>
                  <a:pt x="234" y="226"/>
                </a:cubicBezTo>
                <a:cubicBezTo>
                  <a:pt x="234" y="28"/>
                  <a:pt x="234" y="28"/>
                  <a:pt x="234" y="28"/>
                </a:cubicBezTo>
                <a:cubicBezTo>
                  <a:pt x="234" y="12"/>
                  <a:pt x="221" y="0"/>
                  <a:pt x="206" y="0"/>
                </a:cubicBezTo>
                <a:cubicBezTo>
                  <a:pt x="190" y="0"/>
                  <a:pt x="177" y="13"/>
                  <a:pt x="177" y="28"/>
                </a:cubicBezTo>
                <a:cubicBezTo>
                  <a:pt x="177" y="226"/>
                  <a:pt x="177" y="226"/>
                  <a:pt x="177" y="226"/>
                </a:cubicBezTo>
                <a:cubicBezTo>
                  <a:pt x="177" y="242"/>
                  <a:pt x="190" y="254"/>
                  <a:pt x="206" y="254"/>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124" name="Group 123"/>
          <p:cNvGrpSpPr/>
          <p:nvPr/>
        </p:nvGrpSpPr>
        <p:grpSpPr>
          <a:xfrm>
            <a:off x="6227713" y="3416624"/>
            <a:ext cx="330788" cy="323896"/>
            <a:chOff x="3654425" y="1606550"/>
            <a:chExt cx="457201" cy="447676"/>
          </a:xfrm>
          <a:solidFill>
            <a:schemeClr val="tx1"/>
          </a:solidFill>
        </p:grpSpPr>
        <p:sp>
          <p:nvSpPr>
            <p:cNvPr id="125" name="Freeform 69"/>
            <p:cNvSpPr>
              <a:spLocks noEditPoints="1"/>
            </p:cNvSpPr>
            <p:nvPr/>
          </p:nvSpPr>
          <p:spPr bwMode="auto">
            <a:xfrm>
              <a:off x="3897313" y="1833563"/>
              <a:ext cx="214313" cy="220663"/>
            </a:xfrm>
            <a:custGeom>
              <a:avLst/>
              <a:gdLst>
                <a:gd name="T0" fmla="*/ 48 w 95"/>
                <a:gd name="T1" fmla="*/ 5 h 97"/>
                <a:gd name="T2" fmla="*/ 27 w 95"/>
                <a:gd name="T3" fmla="*/ 10 h 97"/>
                <a:gd name="T4" fmla="*/ 19 w 95"/>
                <a:gd name="T5" fmla="*/ 0 h 97"/>
                <a:gd name="T6" fmla="*/ 0 w 95"/>
                <a:gd name="T7" fmla="*/ 32 h 97"/>
                <a:gd name="T8" fmla="*/ 4 w 95"/>
                <a:gd name="T9" fmla="*/ 39 h 97"/>
                <a:gd name="T10" fmla="*/ 2 w 95"/>
                <a:gd name="T11" fmla="*/ 51 h 97"/>
                <a:gd name="T12" fmla="*/ 48 w 95"/>
                <a:gd name="T13" fmla="*/ 97 h 97"/>
                <a:gd name="T14" fmla="*/ 95 w 95"/>
                <a:gd name="T15" fmla="*/ 51 h 97"/>
                <a:gd name="T16" fmla="*/ 48 w 95"/>
                <a:gd name="T17" fmla="*/ 5 h 97"/>
                <a:gd name="T18" fmla="*/ 48 w 95"/>
                <a:gd name="T19" fmla="*/ 78 h 97"/>
                <a:gd name="T20" fmla="*/ 22 w 95"/>
                <a:gd name="T21" fmla="*/ 51 h 97"/>
                <a:gd name="T22" fmla="*/ 48 w 95"/>
                <a:gd name="T23" fmla="*/ 24 h 97"/>
                <a:gd name="T24" fmla="*/ 75 w 95"/>
                <a:gd name="T25" fmla="*/ 51 h 97"/>
                <a:gd name="T26" fmla="*/ 48 w 95"/>
                <a:gd name="T27" fmla="*/ 7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97">
                  <a:moveTo>
                    <a:pt x="48" y="5"/>
                  </a:moveTo>
                  <a:cubicBezTo>
                    <a:pt x="41" y="5"/>
                    <a:pt x="33" y="7"/>
                    <a:pt x="27" y="10"/>
                  </a:cubicBezTo>
                  <a:cubicBezTo>
                    <a:pt x="19" y="0"/>
                    <a:pt x="19" y="0"/>
                    <a:pt x="19" y="0"/>
                  </a:cubicBezTo>
                  <a:cubicBezTo>
                    <a:pt x="0" y="32"/>
                    <a:pt x="0" y="32"/>
                    <a:pt x="0" y="32"/>
                  </a:cubicBezTo>
                  <a:cubicBezTo>
                    <a:pt x="4" y="39"/>
                    <a:pt x="4" y="39"/>
                    <a:pt x="4" y="39"/>
                  </a:cubicBezTo>
                  <a:cubicBezTo>
                    <a:pt x="3" y="43"/>
                    <a:pt x="2" y="47"/>
                    <a:pt x="2" y="51"/>
                  </a:cubicBezTo>
                  <a:cubicBezTo>
                    <a:pt x="2" y="76"/>
                    <a:pt x="23" y="97"/>
                    <a:pt x="48" y="97"/>
                  </a:cubicBezTo>
                  <a:cubicBezTo>
                    <a:pt x="74" y="97"/>
                    <a:pt x="95" y="76"/>
                    <a:pt x="95" y="51"/>
                  </a:cubicBezTo>
                  <a:cubicBezTo>
                    <a:pt x="95" y="26"/>
                    <a:pt x="74" y="5"/>
                    <a:pt x="48" y="5"/>
                  </a:cubicBezTo>
                  <a:close/>
                  <a:moveTo>
                    <a:pt x="48" y="78"/>
                  </a:moveTo>
                  <a:cubicBezTo>
                    <a:pt x="34" y="78"/>
                    <a:pt x="22" y="66"/>
                    <a:pt x="22" y="51"/>
                  </a:cubicBezTo>
                  <a:cubicBezTo>
                    <a:pt x="22" y="36"/>
                    <a:pt x="34" y="24"/>
                    <a:pt x="48" y="24"/>
                  </a:cubicBezTo>
                  <a:cubicBezTo>
                    <a:pt x="63" y="24"/>
                    <a:pt x="75" y="36"/>
                    <a:pt x="75" y="51"/>
                  </a:cubicBezTo>
                  <a:cubicBezTo>
                    <a:pt x="75" y="66"/>
                    <a:pt x="63" y="78"/>
                    <a:pt x="48" y="7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126" name="Freeform 70"/>
            <p:cNvSpPr>
              <a:spLocks/>
            </p:cNvSpPr>
            <p:nvPr/>
          </p:nvSpPr>
          <p:spPr bwMode="auto">
            <a:xfrm>
              <a:off x="3757613" y="1606550"/>
              <a:ext cx="111125" cy="184150"/>
            </a:xfrm>
            <a:custGeom>
              <a:avLst/>
              <a:gdLst>
                <a:gd name="T0" fmla="*/ 1 w 49"/>
                <a:gd name="T1" fmla="*/ 19 h 81"/>
                <a:gd name="T2" fmla="*/ 2 w 49"/>
                <a:gd name="T3" fmla="*/ 33 h 81"/>
                <a:gd name="T4" fmla="*/ 31 w 49"/>
                <a:gd name="T5" fmla="*/ 81 h 81"/>
                <a:gd name="T6" fmla="*/ 49 w 49"/>
                <a:gd name="T7" fmla="*/ 55 h 81"/>
                <a:gd name="T8" fmla="*/ 10 w 49"/>
                <a:gd name="T9" fmla="*/ 0 h 81"/>
                <a:gd name="T10" fmla="*/ 1 w 49"/>
                <a:gd name="T11" fmla="*/ 19 h 81"/>
              </a:gdLst>
              <a:ahLst/>
              <a:cxnLst>
                <a:cxn ang="0">
                  <a:pos x="T0" y="T1"/>
                </a:cxn>
                <a:cxn ang="0">
                  <a:pos x="T2" y="T3"/>
                </a:cxn>
                <a:cxn ang="0">
                  <a:pos x="T4" y="T5"/>
                </a:cxn>
                <a:cxn ang="0">
                  <a:pos x="T6" y="T7"/>
                </a:cxn>
                <a:cxn ang="0">
                  <a:pos x="T8" y="T9"/>
                </a:cxn>
                <a:cxn ang="0">
                  <a:pos x="T10" y="T11"/>
                </a:cxn>
              </a:cxnLst>
              <a:rect l="0" t="0" r="r" b="b"/>
              <a:pathLst>
                <a:path w="49" h="81">
                  <a:moveTo>
                    <a:pt x="1" y="19"/>
                  </a:moveTo>
                  <a:cubicBezTo>
                    <a:pt x="0" y="23"/>
                    <a:pt x="0" y="29"/>
                    <a:pt x="2" y="33"/>
                  </a:cubicBezTo>
                  <a:cubicBezTo>
                    <a:pt x="31" y="81"/>
                    <a:pt x="31" y="81"/>
                    <a:pt x="31" y="81"/>
                  </a:cubicBezTo>
                  <a:cubicBezTo>
                    <a:pt x="49" y="55"/>
                    <a:pt x="49" y="55"/>
                    <a:pt x="49" y="55"/>
                  </a:cubicBezTo>
                  <a:cubicBezTo>
                    <a:pt x="10" y="0"/>
                    <a:pt x="10" y="0"/>
                    <a:pt x="10" y="0"/>
                  </a:cubicBezTo>
                  <a:lnTo>
                    <a:pt x="1" y="19"/>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127" name="Freeform 71"/>
            <p:cNvSpPr>
              <a:spLocks noEditPoints="1"/>
            </p:cNvSpPr>
            <p:nvPr/>
          </p:nvSpPr>
          <p:spPr bwMode="auto">
            <a:xfrm>
              <a:off x="3654425" y="1606550"/>
              <a:ext cx="354013" cy="447675"/>
            </a:xfrm>
            <a:custGeom>
              <a:avLst/>
              <a:gdLst>
                <a:gd name="T0" fmla="*/ 155 w 156"/>
                <a:gd name="T1" fmla="*/ 19 h 197"/>
                <a:gd name="T2" fmla="*/ 146 w 156"/>
                <a:gd name="T3" fmla="*/ 0 h 197"/>
                <a:gd name="T4" fmla="*/ 68 w 156"/>
                <a:gd name="T5" fmla="*/ 110 h 197"/>
                <a:gd name="T6" fmla="*/ 46 w 156"/>
                <a:gd name="T7" fmla="*/ 105 h 197"/>
                <a:gd name="T8" fmla="*/ 0 w 156"/>
                <a:gd name="T9" fmla="*/ 151 h 197"/>
                <a:gd name="T10" fmla="*/ 46 w 156"/>
                <a:gd name="T11" fmla="*/ 197 h 197"/>
                <a:gd name="T12" fmla="*/ 93 w 156"/>
                <a:gd name="T13" fmla="*/ 151 h 197"/>
                <a:gd name="T14" fmla="*/ 91 w 156"/>
                <a:gd name="T15" fmla="*/ 139 h 197"/>
                <a:gd name="T16" fmla="*/ 154 w 156"/>
                <a:gd name="T17" fmla="*/ 33 h 197"/>
                <a:gd name="T18" fmla="*/ 155 w 156"/>
                <a:gd name="T19" fmla="*/ 19 h 197"/>
                <a:gd name="T20" fmla="*/ 46 w 156"/>
                <a:gd name="T21" fmla="*/ 178 h 197"/>
                <a:gd name="T22" fmla="*/ 20 w 156"/>
                <a:gd name="T23" fmla="*/ 151 h 197"/>
                <a:gd name="T24" fmla="*/ 46 w 156"/>
                <a:gd name="T25" fmla="*/ 124 h 197"/>
                <a:gd name="T26" fmla="*/ 73 w 156"/>
                <a:gd name="T27" fmla="*/ 151 h 197"/>
                <a:gd name="T28" fmla="*/ 46 w 156"/>
                <a:gd name="T29" fmla="*/ 178 h 197"/>
                <a:gd name="T30" fmla="*/ 101 w 156"/>
                <a:gd name="T31" fmla="*/ 100 h 197"/>
                <a:gd name="T32" fmla="*/ 93 w 156"/>
                <a:gd name="T33" fmla="*/ 92 h 197"/>
                <a:gd name="T34" fmla="*/ 101 w 156"/>
                <a:gd name="T35" fmla="*/ 84 h 197"/>
                <a:gd name="T36" fmla="*/ 109 w 156"/>
                <a:gd name="T37" fmla="*/ 92 h 197"/>
                <a:gd name="T38" fmla="*/ 101 w 156"/>
                <a:gd name="T39" fmla="*/ 10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6" h="197">
                  <a:moveTo>
                    <a:pt x="155" y="19"/>
                  </a:moveTo>
                  <a:cubicBezTo>
                    <a:pt x="146" y="0"/>
                    <a:pt x="146" y="0"/>
                    <a:pt x="146" y="0"/>
                  </a:cubicBezTo>
                  <a:cubicBezTo>
                    <a:pt x="68" y="110"/>
                    <a:pt x="68" y="110"/>
                    <a:pt x="68" y="110"/>
                  </a:cubicBezTo>
                  <a:cubicBezTo>
                    <a:pt x="62" y="107"/>
                    <a:pt x="54" y="105"/>
                    <a:pt x="46" y="105"/>
                  </a:cubicBezTo>
                  <a:cubicBezTo>
                    <a:pt x="21" y="105"/>
                    <a:pt x="0" y="126"/>
                    <a:pt x="0" y="151"/>
                  </a:cubicBezTo>
                  <a:cubicBezTo>
                    <a:pt x="0" y="176"/>
                    <a:pt x="21" y="197"/>
                    <a:pt x="46" y="197"/>
                  </a:cubicBezTo>
                  <a:cubicBezTo>
                    <a:pt x="72" y="197"/>
                    <a:pt x="93" y="176"/>
                    <a:pt x="93" y="151"/>
                  </a:cubicBezTo>
                  <a:cubicBezTo>
                    <a:pt x="93" y="147"/>
                    <a:pt x="92" y="143"/>
                    <a:pt x="91" y="139"/>
                  </a:cubicBezTo>
                  <a:cubicBezTo>
                    <a:pt x="154" y="33"/>
                    <a:pt x="154" y="33"/>
                    <a:pt x="154" y="33"/>
                  </a:cubicBezTo>
                  <a:cubicBezTo>
                    <a:pt x="156" y="29"/>
                    <a:pt x="156" y="23"/>
                    <a:pt x="155" y="19"/>
                  </a:cubicBezTo>
                  <a:close/>
                  <a:moveTo>
                    <a:pt x="46" y="178"/>
                  </a:moveTo>
                  <a:cubicBezTo>
                    <a:pt x="32" y="178"/>
                    <a:pt x="20" y="166"/>
                    <a:pt x="20" y="151"/>
                  </a:cubicBezTo>
                  <a:cubicBezTo>
                    <a:pt x="20" y="136"/>
                    <a:pt x="32" y="124"/>
                    <a:pt x="46" y="124"/>
                  </a:cubicBezTo>
                  <a:cubicBezTo>
                    <a:pt x="61" y="124"/>
                    <a:pt x="73" y="136"/>
                    <a:pt x="73" y="151"/>
                  </a:cubicBezTo>
                  <a:cubicBezTo>
                    <a:pt x="73" y="166"/>
                    <a:pt x="61" y="178"/>
                    <a:pt x="46" y="178"/>
                  </a:cubicBezTo>
                  <a:close/>
                  <a:moveTo>
                    <a:pt x="101" y="100"/>
                  </a:moveTo>
                  <a:cubicBezTo>
                    <a:pt x="96" y="100"/>
                    <a:pt x="93" y="97"/>
                    <a:pt x="93" y="92"/>
                  </a:cubicBezTo>
                  <a:cubicBezTo>
                    <a:pt x="93" y="87"/>
                    <a:pt x="96" y="84"/>
                    <a:pt x="101" y="84"/>
                  </a:cubicBezTo>
                  <a:cubicBezTo>
                    <a:pt x="106" y="84"/>
                    <a:pt x="109" y="87"/>
                    <a:pt x="109" y="92"/>
                  </a:cubicBezTo>
                  <a:cubicBezTo>
                    <a:pt x="109" y="97"/>
                    <a:pt x="106" y="100"/>
                    <a:pt x="101"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sp>
        <p:nvSpPr>
          <p:cNvPr id="653" name="Freeform 47"/>
          <p:cNvSpPr>
            <a:spLocks noEditPoints="1"/>
          </p:cNvSpPr>
          <p:nvPr/>
        </p:nvSpPr>
        <p:spPr bwMode="auto">
          <a:xfrm>
            <a:off x="5466224" y="4466978"/>
            <a:ext cx="272863" cy="364459"/>
          </a:xfrm>
          <a:custGeom>
            <a:avLst/>
            <a:gdLst>
              <a:gd name="T0" fmla="*/ 22 w 352"/>
              <a:gd name="T1" fmla="*/ 0 h 470"/>
              <a:gd name="T2" fmla="*/ 330 w 352"/>
              <a:gd name="T3" fmla="*/ 0 h 470"/>
              <a:gd name="T4" fmla="*/ 352 w 352"/>
              <a:gd name="T5" fmla="*/ 22 h 470"/>
              <a:gd name="T6" fmla="*/ 330 w 352"/>
              <a:gd name="T7" fmla="*/ 44 h 470"/>
              <a:gd name="T8" fmla="*/ 322 w 352"/>
              <a:gd name="T9" fmla="*/ 44 h 470"/>
              <a:gd name="T10" fmla="*/ 29 w 352"/>
              <a:gd name="T11" fmla="*/ 44 h 470"/>
              <a:gd name="T12" fmla="*/ 22 w 352"/>
              <a:gd name="T13" fmla="*/ 44 h 470"/>
              <a:gd name="T14" fmla="*/ 0 w 352"/>
              <a:gd name="T15" fmla="*/ 22 h 470"/>
              <a:gd name="T16" fmla="*/ 22 w 352"/>
              <a:gd name="T17" fmla="*/ 0 h 470"/>
              <a:gd name="T18" fmla="*/ 322 w 352"/>
              <a:gd name="T19" fmla="*/ 74 h 470"/>
              <a:gd name="T20" fmla="*/ 322 w 352"/>
              <a:gd name="T21" fmla="*/ 118 h 470"/>
              <a:gd name="T22" fmla="*/ 318 w 352"/>
              <a:gd name="T23" fmla="*/ 128 h 470"/>
              <a:gd name="T24" fmla="*/ 211 w 352"/>
              <a:gd name="T25" fmla="*/ 235 h 470"/>
              <a:gd name="T26" fmla="*/ 318 w 352"/>
              <a:gd name="T27" fmla="*/ 342 h 470"/>
              <a:gd name="T28" fmla="*/ 322 w 352"/>
              <a:gd name="T29" fmla="*/ 352 h 470"/>
              <a:gd name="T30" fmla="*/ 322 w 352"/>
              <a:gd name="T31" fmla="*/ 396 h 470"/>
              <a:gd name="T32" fmla="*/ 29 w 352"/>
              <a:gd name="T33" fmla="*/ 396 h 470"/>
              <a:gd name="T34" fmla="*/ 29 w 352"/>
              <a:gd name="T35" fmla="*/ 352 h 470"/>
              <a:gd name="T36" fmla="*/ 33 w 352"/>
              <a:gd name="T37" fmla="*/ 342 h 470"/>
              <a:gd name="T38" fmla="*/ 140 w 352"/>
              <a:gd name="T39" fmla="*/ 235 h 470"/>
              <a:gd name="T40" fmla="*/ 33 w 352"/>
              <a:gd name="T41" fmla="*/ 128 h 470"/>
              <a:gd name="T42" fmla="*/ 29 w 352"/>
              <a:gd name="T43" fmla="*/ 118 h 470"/>
              <a:gd name="T44" fmla="*/ 29 w 352"/>
              <a:gd name="T45" fmla="*/ 74 h 470"/>
              <a:gd name="T46" fmla="*/ 322 w 352"/>
              <a:gd name="T47" fmla="*/ 74 h 470"/>
              <a:gd name="T48" fmla="*/ 322 w 352"/>
              <a:gd name="T49" fmla="*/ 426 h 470"/>
              <a:gd name="T50" fmla="*/ 330 w 352"/>
              <a:gd name="T51" fmla="*/ 426 h 470"/>
              <a:gd name="T52" fmla="*/ 352 w 352"/>
              <a:gd name="T53" fmla="*/ 448 h 470"/>
              <a:gd name="T54" fmla="*/ 330 w 352"/>
              <a:gd name="T55" fmla="*/ 470 h 470"/>
              <a:gd name="T56" fmla="*/ 22 w 352"/>
              <a:gd name="T57" fmla="*/ 470 h 470"/>
              <a:gd name="T58" fmla="*/ 0 w 352"/>
              <a:gd name="T59" fmla="*/ 448 h 470"/>
              <a:gd name="T60" fmla="*/ 22 w 352"/>
              <a:gd name="T61" fmla="*/ 426 h 470"/>
              <a:gd name="T62" fmla="*/ 29 w 352"/>
              <a:gd name="T63" fmla="*/ 426 h 470"/>
              <a:gd name="T64" fmla="*/ 322 w 352"/>
              <a:gd name="T65" fmla="*/ 42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2" h="470">
                <a:moveTo>
                  <a:pt x="22" y="0"/>
                </a:moveTo>
                <a:cubicBezTo>
                  <a:pt x="330" y="0"/>
                  <a:pt x="330" y="0"/>
                  <a:pt x="330" y="0"/>
                </a:cubicBezTo>
                <a:cubicBezTo>
                  <a:pt x="342" y="0"/>
                  <a:pt x="352" y="10"/>
                  <a:pt x="352" y="22"/>
                </a:cubicBezTo>
                <a:cubicBezTo>
                  <a:pt x="352" y="34"/>
                  <a:pt x="342" y="44"/>
                  <a:pt x="330" y="44"/>
                </a:cubicBezTo>
                <a:cubicBezTo>
                  <a:pt x="322" y="44"/>
                  <a:pt x="322" y="44"/>
                  <a:pt x="322" y="44"/>
                </a:cubicBezTo>
                <a:cubicBezTo>
                  <a:pt x="29" y="44"/>
                  <a:pt x="29" y="44"/>
                  <a:pt x="29" y="44"/>
                </a:cubicBezTo>
                <a:cubicBezTo>
                  <a:pt x="22" y="44"/>
                  <a:pt x="22" y="44"/>
                  <a:pt x="22" y="44"/>
                </a:cubicBezTo>
                <a:cubicBezTo>
                  <a:pt x="10" y="44"/>
                  <a:pt x="0" y="34"/>
                  <a:pt x="0" y="22"/>
                </a:cubicBezTo>
                <a:cubicBezTo>
                  <a:pt x="0" y="10"/>
                  <a:pt x="10" y="0"/>
                  <a:pt x="22" y="0"/>
                </a:cubicBezTo>
                <a:close/>
                <a:moveTo>
                  <a:pt x="322" y="74"/>
                </a:moveTo>
                <a:cubicBezTo>
                  <a:pt x="322" y="118"/>
                  <a:pt x="322" y="118"/>
                  <a:pt x="322" y="118"/>
                </a:cubicBezTo>
                <a:cubicBezTo>
                  <a:pt x="322" y="121"/>
                  <a:pt x="321" y="125"/>
                  <a:pt x="318" y="128"/>
                </a:cubicBezTo>
                <a:cubicBezTo>
                  <a:pt x="211" y="235"/>
                  <a:pt x="211" y="235"/>
                  <a:pt x="211" y="235"/>
                </a:cubicBezTo>
                <a:cubicBezTo>
                  <a:pt x="318" y="342"/>
                  <a:pt x="318" y="342"/>
                  <a:pt x="318" y="342"/>
                </a:cubicBezTo>
                <a:cubicBezTo>
                  <a:pt x="321" y="345"/>
                  <a:pt x="322" y="348"/>
                  <a:pt x="322" y="352"/>
                </a:cubicBezTo>
                <a:cubicBezTo>
                  <a:pt x="322" y="396"/>
                  <a:pt x="322" y="396"/>
                  <a:pt x="322" y="396"/>
                </a:cubicBezTo>
                <a:cubicBezTo>
                  <a:pt x="29" y="396"/>
                  <a:pt x="29" y="396"/>
                  <a:pt x="29" y="396"/>
                </a:cubicBezTo>
                <a:cubicBezTo>
                  <a:pt x="29" y="352"/>
                  <a:pt x="29" y="352"/>
                  <a:pt x="29" y="352"/>
                </a:cubicBezTo>
                <a:cubicBezTo>
                  <a:pt x="29" y="348"/>
                  <a:pt x="31" y="344"/>
                  <a:pt x="33" y="342"/>
                </a:cubicBezTo>
                <a:cubicBezTo>
                  <a:pt x="140" y="235"/>
                  <a:pt x="140" y="235"/>
                  <a:pt x="140" y="235"/>
                </a:cubicBezTo>
                <a:cubicBezTo>
                  <a:pt x="33" y="128"/>
                  <a:pt x="33" y="128"/>
                  <a:pt x="33" y="128"/>
                </a:cubicBezTo>
                <a:cubicBezTo>
                  <a:pt x="31" y="125"/>
                  <a:pt x="29" y="122"/>
                  <a:pt x="29" y="118"/>
                </a:cubicBezTo>
                <a:cubicBezTo>
                  <a:pt x="29" y="74"/>
                  <a:pt x="29" y="74"/>
                  <a:pt x="29" y="74"/>
                </a:cubicBezTo>
                <a:cubicBezTo>
                  <a:pt x="322" y="74"/>
                  <a:pt x="322" y="74"/>
                  <a:pt x="322" y="74"/>
                </a:cubicBezTo>
                <a:close/>
                <a:moveTo>
                  <a:pt x="322" y="426"/>
                </a:moveTo>
                <a:cubicBezTo>
                  <a:pt x="330" y="426"/>
                  <a:pt x="330" y="426"/>
                  <a:pt x="330" y="426"/>
                </a:cubicBezTo>
                <a:cubicBezTo>
                  <a:pt x="342" y="426"/>
                  <a:pt x="352" y="435"/>
                  <a:pt x="352" y="448"/>
                </a:cubicBezTo>
                <a:cubicBezTo>
                  <a:pt x="352" y="460"/>
                  <a:pt x="342" y="470"/>
                  <a:pt x="330" y="470"/>
                </a:cubicBezTo>
                <a:cubicBezTo>
                  <a:pt x="22" y="470"/>
                  <a:pt x="22" y="470"/>
                  <a:pt x="22" y="470"/>
                </a:cubicBezTo>
                <a:cubicBezTo>
                  <a:pt x="10" y="470"/>
                  <a:pt x="0" y="460"/>
                  <a:pt x="0" y="448"/>
                </a:cubicBezTo>
                <a:cubicBezTo>
                  <a:pt x="0" y="435"/>
                  <a:pt x="10" y="426"/>
                  <a:pt x="22" y="426"/>
                </a:cubicBezTo>
                <a:cubicBezTo>
                  <a:pt x="29" y="426"/>
                  <a:pt x="29" y="426"/>
                  <a:pt x="29" y="426"/>
                </a:cubicBezTo>
                <a:lnTo>
                  <a:pt x="322" y="426"/>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55" name="Freeform 27"/>
          <p:cNvSpPr>
            <a:spLocks noEditPoints="1"/>
          </p:cNvSpPr>
          <p:nvPr/>
        </p:nvSpPr>
        <p:spPr bwMode="auto">
          <a:xfrm>
            <a:off x="5428504" y="6036441"/>
            <a:ext cx="348302" cy="347808"/>
          </a:xfrm>
          <a:custGeom>
            <a:avLst/>
            <a:gdLst>
              <a:gd name="T0" fmla="*/ 372 w 427"/>
              <a:gd name="T1" fmla="*/ 55 h 426"/>
              <a:gd name="T2" fmla="*/ 427 w 427"/>
              <a:gd name="T3" fmla="*/ 186 h 426"/>
              <a:gd name="T4" fmla="*/ 413 w 427"/>
              <a:gd name="T5" fmla="*/ 200 h 426"/>
              <a:gd name="T6" fmla="*/ 240 w 427"/>
              <a:gd name="T7" fmla="*/ 200 h 426"/>
              <a:gd name="T8" fmla="*/ 227 w 427"/>
              <a:gd name="T9" fmla="*/ 187 h 426"/>
              <a:gd name="T10" fmla="*/ 227 w 427"/>
              <a:gd name="T11" fmla="*/ 14 h 426"/>
              <a:gd name="T12" fmla="*/ 240 w 427"/>
              <a:gd name="T13" fmla="*/ 0 h 426"/>
              <a:gd name="T14" fmla="*/ 372 w 427"/>
              <a:gd name="T15" fmla="*/ 55 h 426"/>
              <a:gd name="T16" fmla="*/ 55 w 427"/>
              <a:gd name="T17" fmla="*/ 108 h 426"/>
              <a:gd name="T18" fmla="*/ 0 w 427"/>
              <a:gd name="T19" fmla="*/ 239 h 426"/>
              <a:gd name="T20" fmla="*/ 55 w 427"/>
              <a:gd name="T21" fmla="*/ 371 h 426"/>
              <a:gd name="T22" fmla="*/ 187 w 427"/>
              <a:gd name="T23" fmla="*/ 426 h 426"/>
              <a:gd name="T24" fmla="*/ 319 w 427"/>
              <a:gd name="T25" fmla="*/ 371 h 426"/>
              <a:gd name="T26" fmla="*/ 373 w 427"/>
              <a:gd name="T27" fmla="*/ 239 h 426"/>
              <a:gd name="T28" fmla="*/ 360 w 427"/>
              <a:gd name="T29" fmla="*/ 226 h 426"/>
              <a:gd name="T30" fmla="*/ 200 w 427"/>
              <a:gd name="T31" fmla="*/ 226 h 426"/>
              <a:gd name="T32" fmla="*/ 200 w 427"/>
              <a:gd name="T33" fmla="*/ 66 h 426"/>
              <a:gd name="T34" fmla="*/ 187 w 427"/>
              <a:gd name="T35" fmla="*/ 53 h 426"/>
              <a:gd name="T36" fmla="*/ 55 w 427"/>
              <a:gd name="T37" fmla="*/ 108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7" h="426">
                <a:moveTo>
                  <a:pt x="372" y="55"/>
                </a:moveTo>
                <a:cubicBezTo>
                  <a:pt x="406" y="89"/>
                  <a:pt x="427" y="135"/>
                  <a:pt x="427" y="186"/>
                </a:cubicBezTo>
                <a:cubicBezTo>
                  <a:pt x="427" y="194"/>
                  <a:pt x="421" y="200"/>
                  <a:pt x="413" y="200"/>
                </a:cubicBezTo>
                <a:cubicBezTo>
                  <a:pt x="240" y="200"/>
                  <a:pt x="240" y="200"/>
                  <a:pt x="240" y="200"/>
                </a:cubicBezTo>
                <a:cubicBezTo>
                  <a:pt x="233" y="200"/>
                  <a:pt x="227" y="194"/>
                  <a:pt x="227" y="187"/>
                </a:cubicBezTo>
                <a:cubicBezTo>
                  <a:pt x="227" y="14"/>
                  <a:pt x="227" y="14"/>
                  <a:pt x="227" y="14"/>
                </a:cubicBezTo>
                <a:cubicBezTo>
                  <a:pt x="227" y="6"/>
                  <a:pt x="233" y="0"/>
                  <a:pt x="240" y="0"/>
                </a:cubicBezTo>
                <a:cubicBezTo>
                  <a:pt x="292" y="0"/>
                  <a:pt x="338" y="21"/>
                  <a:pt x="372" y="55"/>
                </a:cubicBezTo>
                <a:close/>
                <a:moveTo>
                  <a:pt x="55" y="108"/>
                </a:moveTo>
                <a:cubicBezTo>
                  <a:pt x="21" y="141"/>
                  <a:pt x="0" y="188"/>
                  <a:pt x="0" y="239"/>
                </a:cubicBezTo>
                <a:cubicBezTo>
                  <a:pt x="0" y="291"/>
                  <a:pt x="21" y="338"/>
                  <a:pt x="55" y="371"/>
                </a:cubicBezTo>
                <a:cubicBezTo>
                  <a:pt x="89" y="405"/>
                  <a:pt x="135" y="426"/>
                  <a:pt x="187" y="426"/>
                </a:cubicBezTo>
                <a:cubicBezTo>
                  <a:pt x="238" y="426"/>
                  <a:pt x="285" y="405"/>
                  <a:pt x="319" y="371"/>
                </a:cubicBezTo>
                <a:cubicBezTo>
                  <a:pt x="352" y="338"/>
                  <a:pt x="373" y="291"/>
                  <a:pt x="373" y="239"/>
                </a:cubicBezTo>
                <a:cubicBezTo>
                  <a:pt x="373" y="232"/>
                  <a:pt x="367" y="226"/>
                  <a:pt x="360" y="226"/>
                </a:cubicBezTo>
                <a:cubicBezTo>
                  <a:pt x="200" y="226"/>
                  <a:pt x="200" y="226"/>
                  <a:pt x="200" y="226"/>
                </a:cubicBezTo>
                <a:cubicBezTo>
                  <a:pt x="200" y="66"/>
                  <a:pt x="200" y="66"/>
                  <a:pt x="200" y="66"/>
                </a:cubicBezTo>
                <a:cubicBezTo>
                  <a:pt x="200" y="59"/>
                  <a:pt x="194" y="53"/>
                  <a:pt x="187" y="53"/>
                </a:cubicBezTo>
                <a:cubicBezTo>
                  <a:pt x="135" y="53"/>
                  <a:pt x="89" y="74"/>
                  <a:pt x="55" y="108"/>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66" name="Freeform 49"/>
          <p:cNvSpPr>
            <a:spLocks noEditPoints="1"/>
          </p:cNvSpPr>
          <p:nvPr/>
        </p:nvSpPr>
        <p:spPr bwMode="auto">
          <a:xfrm>
            <a:off x="5460169" y="4984666"/>
            <a:ext cx="284973" cy="351429"/>
          </a:xfrm>
          <a:custGeom>
            <a:avLst/>
            <a:gdLst>
              <a:gd name="T0" fmla="*/ 132 w 362"/>
              <a:gd name="T1" fmla="*/ 0 h 446"/>
              <a:gd name="T2" fmla="*/ 229 w 362"/>
              <a:gd name="T3" fmla="*/ 0 h 446"/>
              <a:gd name="T4" fmla="*/ 250 w 362"/>
              <a:gd name="T5" fmla="*/ 21 h 446"/>
              <a:gd name="T6" fmla="*/ 229 w 362"/>
              <a:gd name="T7" fmla="*/ 42 h 446"/>
              <a:gd name="T8" fmla="*/ 222 w 362"/>
              <a:gd name="T9" fmla="*/ 42 h 446"/>
              <a:gd name="T10" fmla="*/ 222 w 362"/>
              <a:gd name="T11" fmla="*/ 88 h 446"/>
              <a:gd name="T12" fmla="*/ 362 w 362"/>
              <a:gd name="T13" fmla="*/ 265 h 446"/>
              <a:gd name="T14" fmla="*/ 181 w 362"/>
              <a:gd name="T15" fmla="*/ 446 h 446"/>
              <a:gd name="T16" fmla="*/ 0 w 362"/>
              <a:gd name="T17" fmla="*/ 265 h 446"/>
              <a:gd name="T18" fmla="*/ 139 w 362"/>
              <a:gd name="T19" fmla="*/ 88 h 446"/>
              <a:gd name="T20" fmla="*/ 139 w 362"/>
              <a:gd name="T21" fmla="*/ 42 h 446"/>
              <a:gd name="T22" fmla="*/ 132 w 362"/>
              <a:gd name="T23" fmla="*/ 42 h 446"/>
              <a:gd name="T24" fmla="*/ 111 w 362"/>
              <a:gd name="T25" fmla="*/ 21 h 446"/>
              <a:gd name="T26" fmla="*/ 132 w 362"/>
              <a:gd name="T27" fmla="*/ 0 h 446"/>
              <a:gd name="T28" fmla="*/ 163 w 362"/>
              <a:gd name="T29" fmla="*/ 235 h 446"/>
              <a:gd name="T30" fmla="*/ 156 w 362"/>
              <a:gd name="T31" fmla="*/ 240 h 446"/>
              <a:gd name="T32" fmla="*/ 146 w 362"/>
              <a:gd name="T33" fmla="*/ 265 h 446"/>
              <a:gd name="T34" fmla="*/ 156 w 362"/>
              <a:gd name="T35" fmla="*/ 289 h 446"/>
              <a:gd name="T36" fmla="*/ 181 w 362"/>
              <a:gd name="T37" fmla="*/ 299 h 446"/>
              <a:gd name="T38" fmla="*/ 205 w 362"/>
              <a:gd name="T39" fmla="*/ 289 h 446"/>
              <a:gd name="T40" fmla="*/ 210 w 362"/>
              <a:gd name="T41" fmla="*/ 283 h 446"/>
              <a:gd name="T42" fmla="*/ 213 w 362"/>
              <a:gd name="T43" fmla="*/ 277 h 446"/>
              <a:gd name="T44" fmla="*/ 252 w 362"/>
              <a:gd name="T45" fmla="*/ 213 h 446"/>
              <a:gd name="T46" fmla="*/ 247 w 362"/>
              <a:gd name="T47" fmla="*/ 194 h 446"/>
              <a:gd name="T48" fmla="*/ 232 w 362"/>
              <a:gd name="T49" fmla="*/ 194 h 446"/>
              <a:gd name="T50" fmla="*/ 169 w 362"/>
              <a:gd name="T51" fmla="*/ 232 h 446"/>
              <a:gd name="T52" fmla="*/ 163 w 362"/>
              <a:gd name="T53" fmla="*/ 235 h 446"/>
              <a:gd name="T54" fmla="*/ 181 w 362"/>
              <a:gd name="T55" fmla="*/ 125 h 446"/>
              <a:gd name="T56" fmla="*/ 41 w 362"/>
              <a:gd name="T57" fmla="*/ 265 h 446"/>
              <a:gd name="T58" fmla="*/ 181 w 362"/>
              <a:gd name="T59" fmla="*/ 404 h 446"/>
              <a:gd name="T60" fmla="*/ 320 w 362"/>
              <a:gd name="T61" fmla="*/ 265 h 446"/>
              <a:gd name="T62" fmla="*/ 181 w 362"/>
              <a:gd name="T63" fmla="*/ 12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2" h="446">
                <a:moveTo>
                  <a:pt x="132" y="0"/>
                </a:moveTo>
                <a:cubicBezTo>
                  <a:pt x="229" y="0"/>
                  <a:pt x="229" y="0"/>
                  <a:pt x="229" y="0"/>
                </a:cubicBezTo>
                <a:cubicBezTo>
                  <a:pt x="241" y="0"/>
                  <a:pt x="250" y="9"/>
                  <a:pt x="250" y="21"/>
                </a:cubicBezTo>
                <a:cubicBezTo>
                  <a:pt x="250" y="32"/>
                  <a:pt x="241" y="42"/>
                  <a:pt x="229" y="42"/>
                </a:cubicBezTo>
                <a:cubicBezTo>
                  <a:pt x="222" y="42"/>
                  <a:pt x="222" y="42"/>
                  <a:pt x="222" y="42"/>
                </a:cubicBezTo>
                <a:cubicBezTo>
                  <a:pt x="222" y="88"/>
                  <a:pt x="222" y="88"/>
                  <a:pt x="222" y="88"/>
                </a:cubicBezTo>
                <a:cubicBezTo>
                  <a:pt x="302" y="107"/>
                  <a:pt x="362" y="179"/>
                  <a:pt x="362" y="265"/>
                </a:cubicBezTo>
                <a:cubicBezTo>
                  <a:pt x="362" y="365"/>
                  <a:pt x="281" y="446"/>
                  <a:pt x="181" y="446"/>
                </a:cubicBezTo>
                <a:cubicBezTo>
                  <a:pt x="81" y="446"/>
                  <a:pt x="0" y="365"/>
                  <a:pt x="0" y="265"/>
                </a:cubicBezTo>
                <a:cubicBezTo>
                  <a:pt x="0" y="179"/>
                  <a:pt x="59" y="107"/>
                  <a:pt x="139" y="88"/>
                </a:cubicBezTo>
                <a:cubicBezTo>
                  <a:pt x="139" y="42"/>
                  <a:pt x="139" y="42"/>
                  <a:pt x="139" y="42"/>
                </a:cubicBezTo>
                <a:cubicBezTo>
                  <a:pt x="132" y="42"/>
                  <a:pt x="132" y="42"/>
                  <a:pt x="132" y="42"/>
                </a:cubicBezTo>
                <a:cubicBezTo>
                  <a:pt x="120" y="42"/>
                  <a:pt x="111" y="32"/>
                  <a:pt x="111" y="21"/>
                </a:cubicBezTo>
                <a:cubicBezTo>
                  <a:pt x="111" y="9"/>
                  <a:pt x="120" y="0"/>
                  <a:pt x="132" y="0"/>
                </a:cubicBezTo>
                <a:close/>
                <a:moveTo>
                  <a:pt x="163" y="235"/>
                </a:moveTo>
                <a:cubicBezTo>
                  <a:pt x="160" y="236"/>
                  <a:pt x="158" y="238"/>
                  <a:pt x="156" y="240"/>
                </a:cubicBezTo>
                <a:cubicBezTo>
                  <a:pt x="149" y="247"/>
                  <a:pt x="146" y="256"/>
                  <a:pt x="146" y="265"/>
                </a:cubicBezTo>
                <a:cubicBezTo>
                  <a:pt x="146" y="274"/>
                  <a:pt x="149" y="282"/>
                  <a:pt x="156" y="289"/>
                </a:cubicBezTo>
                <a:cubicBezTo>
                  <a:pt x="163" y="296"/>
                  <a:pt x="172" y="299"/>
                  <a:pt x="181" y="299"/>
                </a:cubicBezTo>
                <a:cubicBezTo>
                  <a:pt x="190" y="299"/>
                  <a:pt x="198" y="296"/>
                  <a:pt x="205" y="289"/>
                </a:cubicBezTo>
                <a:cubicBezTo>
                  <a:pt x="207" y="287"/>
                  <a:pt x="209" y="285"/>
                  <a:pt x="210" y="283"/>
                </a:cubicBezTo>
                <a:cubicBezTo>
                  <a:pt x="212" y="281"/>
                  <a:pt x="213" y="279"/>
                  <a:pt x="213" y="277"/>
                </a:cubicBezTo>
                <a:cubicBezTo>
                  <a:pt x="252" y="213"/>
                  <a:pt x="252" y="213"/>
                  <a:pt x="252" y="213"/>
                </a:cubicBezTo>
                <a:cubicBezTo>
                  <a:pt x="256" y="206"/>
                  <a:pt x="253" y="198"/>
                  <a:pt x="247" y="194"/>
                </a:cubicBezTo>
                <a:cubicBezTo>
                  <a:pt x="242" y="191"/>
                  <a:pt x="237" y="191"/>
                  <a:pt x="232" y="194"/>
                </a:cubicBezTo>
                <a:cubicBezTo>
                  <a:pt x="169" y="232"/>
                  <a:pt x="169" y="232"/>
                  <a:pt x="169" y="232"/>
                </a:cubicBezTo>
                <a:cubicBezTo>
                  <a:pt x="167" y="233"/>
                  <a:pt x="165" y="234"/>
                  <a:pt x="163" y="235"/>
                </a:cubicBezTo>
                <a:close/>
                <a:moveTo>
                  <a:pt x="181" y="125"/>
                </a:moveTo>
                <a:cubicBezTo>
                  <a:pt x="104" y="125"/>
                  <a:pt x="41" y="188"/>
                  <a:pt x="41" y="265"/>
                </a:cubicBezTo>
                <a:cubicBezTo>
                  <a:pt x="41" y="342"/>
                  <a:pt x="104" y="404"/>
                  <a:pt x="181" y="404"/>
                </a:cubicBezTo>
                <a:cubicBezTo>
                  <a:pt x="258" y="404"/>
                  <a:pt x="320" y="342"/>
                  <a:pt x="320" y="265"/>
                </a:cubicBezTo>
                <a:cubicBezTo>
                  <a:pt x="320" y="188"/>
                  <a:pt x="258" y="125"/>
                  <a:pt x="181" y="125"/>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69" name="Freeform 43"/>
          <p:cNvSpPr>
            <a:spLocks noEditPoints="1"/>
          </p:cNvSpPr>
          <p:nvPr/>
        </p:nvSpPr>
        <p:spPr bwMode="auto">
          <a:xfrm>
            <a:off x="5430406" y="5480899"/>
            <a:ext cx="344498" cy="344033"/>
          </a:xfrm>
          <a:custGeom>
            <a:avLst/>
            <a:gdLst>
              <a:gd name="T0" fmla="*/ 223 w 447"/>
              <a:gd name="T1" fmla="*/ 0 h 447"/>
              <a:gd name="T2" fmla="*/ 0 w 447"/>
              <a:gd name="T3" fmla="*/ 223 h 447"/>
              <a:gd name="T4" fmla="*/ 223 w 447"/>
              <a:gd name="T5" fmla="*/ 447 h 447"/>
              <a:gd name="T6" fmla="*/ 447 w 447"/>
              <a:gd name="T7" fmla="*/ 223 h 447"/>
              <a:gd name="T8" fmla="*/ 223 w 447"/>
              <a:gd name="T9" fmla="*/ 0 h 447"/>
              <a:gd name="T10" fmla="*/ 223 w 447"/>
              <a:gd name="T11" fmla="*/ 84 h 447"/>
              <a:gd name="T12" fmla="*/ 251 w 447"/>
              <a:gd name="T13" fmla="*/ 112 h 447"/>
              <a:gd name="T14" fmla="*/ 251 w 447"/>
              <a:gd name="T15" fmla="*/ 195 h 447"/>
              <a:gd name="T16" fmla="*/ 335 w 447"/>
              <a:gd name="T17" fmla="*/ 195 h 447"/>
              <a:gd name="T18" fmla="*/ 363 w 447"/>
              <a:gd name="T19" fmla="*/ 223 h 447"/>
              <a:gd name="T20" fmla="*/ 335 w 447"/>
              <a:gd name="T21" fmla="*/ 251 h 447"/>
              <a:gd name="T22" fmla="*/ 251 w 447"/>
              <a:gd name="T23" fmla="*/ 251 h 447"/>
              <a:gd name="T24" fmla="*/ 251 w 447"/>
              <a:gd name="T25" fmla="*/ 335 h 447"/>
              <a:gd name="T26" fmla="*/ 223 w 447"/>
              <a:gd name="T27" fmla="*/ 363 h 447"/>
              <a:gd name="T28" fmla="*/ 196 w 447"/>
              <a:gd name="T29" fmla="*/ 335 h 447"/>
              <a:gd name="T30" fmla="*/ 196 w 447"/>
              <a:gd name="T31" fmla="*/ 251 h 447"/>
              <a:gd name="T32" fmla="*/ 112 w 447"/>
              <a:gd name="T33" fmla="*/ 251 h 447"/>
              <a:gd name="T34" fmla="*/ 84 w 447"/>
              <a:gd name="T35" fmla="*/ 223 h 447"/>
              <a:gd name="T36" fmla="*/ 112 w 447"/>
              <a:gd name="T37" fmla="*/ 195 h 447"/>
              <a:gd name="T38" fmla="*/ 196 w 447"/>
              <a:gd name="T39" fmla="*/ 195 h 447"/>
              <a:gd name="T40" fmla="*/ 196 w 447"/>
              <a:gd name="T41" fmla="*/ 112 h 447"/>
              <a:gd name="T42" fmla="*/ 223 w 447"/>
              <a:gd name="T43" fmla="*/ 84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7" h="447">
                <a:moveTo>
                  <a:pt x="223" y="0"/>
                </a:moveTo>
                <a:cubicBezTo>
                  <a:pt x="100" y="0"/>
                  <a:pt x="0" y="100"/>
                  <a:pt x="0" y="223"/>
                </a:cubicBezTo>
                <a:cubicBezTo>
                  <a:pt x="0" y="346"/>
                  <a:pt x="100" y="447"/>
                  <a:pt x="223" y="447"/>
                </a:cubicBezTo>
                <a:cubicBezTo>
                  <a:pt x="347" y="447"/>
                  <a:pt x="447" y="346"/>
                  <a:pt x="447" y="223"/>
                </a:cubicBezTo>
                <a:cubicBezTo>
                  <a:pt x="447" y="100"/>
                  <a:pt x="347" y="0"/>
                  <a:pt x="223" y="0"/>
                </a:cubicBezTo>
                <a:close/>
                <a:moveTo>
                  <a:pt x="223" y="84"/>
                </a:moveTo>
                <a:cubicBezTo>
                  <a:pt x="239" y="84"/>
                  <a:pt x="251" y="96"/>
                  <a:pt x="251" y="112"/>
                </a:cubicBezTo>
                <a:cubicBezTo>
                  <a:pt x="251" y="195"/>
                  <a:pt x="251" y="195"/>
                  <a:pt x="251" y="195"/>
                </a:cubicBezTo>
                <a:cubicBezTo>
                  <a:pt x="335" y="195"/>
                  <a:pt x="335" y="195"/>
                  <a:pt x="335" y="195"/>
                </a:cubicBezTo>
                <a:cubicBezTo>
                  <a:pt x="350" y="195"/>
                  <a:pt x="363" y="208"/>
                  <a:pt x="363" y="223"/>
                </a:cubicBezTo>
                <a:cubicBezTo>
                  <a:pt x="363" y="238"/>
                  <a:pt x="350" y="251"/>
                  <a:pt x="335" y="251"/>
                </a:cubicBezTo>
                <a:cubicBezTo>
                  <a:pt x="251" y="251"/>
                  <a:pt x="251" y="251"/>
                  <a:pt x="251" y="251"/>
                </a:cubicBezTo>
                <a:cubicBezTo>
                  <a:pt x="251" y="335"/>
                  <a:pt x="251" y="335"/>
                  <a:pt x="251" y="335"/>
                </a:cubicBezTo>
                <a:cubicBezTo>
                  <a:pt x="251" y="350"/>
                  <a:pt x="239" y="363"/>
                  <a:pt x="223" y="363"/>
                </a:cubicBezTo>
                <a:cubicBezTo>
                  <a:pt x="208" y="363"/>
                  <a:pt x="196" y="350"/>
                  <a:pt x="196" y="335"/>
                </a:cubicBezTo>
                <a:cubicBezTo>
                  <a:pt x="196" y="251"/>
                  <a:pt x="196" y="251"/>
                  <a:pt x="196" y="251"/>
                </a:cubicBezTo>
                <a:cubicBezTo>
                  <a:pt x="112" y="251"/>
                  <a:pt x="112" y="251"/>
                  <a:pt x="112" y="251"/>
                </a:cubicBezTo>
                <a:cubicBezTo>
                  <a:pt x="96" y="251"/>
                  <a:pt x="84" y="239"/>
                  <a:pt x="84" y="223"/>
                </a:cubicBezTo>
                <a:cubicBezTo>
                  <a:pt x="84" y="208"/>
                  <a:pt x="96" y="195"/>
                  <a:pt x="112" y="195"/>
                </a:cubicBezTo>
                <a:cubicBezTo>
                  <a:pt x="196" y="195"/>
                  <a:pt x="196" y="195"/>
                  <a:pt x="196" y="195"/>
                </a:cubicBezTo>
                <a:cubicBezTo>
                  <a:pt x="196" y="112"/>
                  <a:pt x="196" y="112"/>
                  <a:pt x="196" y="112"/>
                </a:cubicBezTo>
                <a:cubicBezTo>
                  <a:pt x="196" y="96"/>
                  <a:pt x="208" y="84"/>
                  <a:pt x="223" y="84"/>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96" name="Freeform 15"/>
          <p:cNvSpPr>
            <a:spLocks noEditPoints="1"/>
          </p:cNvSpPr>
          <p:nvPr/>
        </p:nvSpPr>
        <p:spPr bwMode="auto">
          <a:xfrm>
            <a:off x="3014445" y="3388875"/>
            <a:ext cx="305278" cy="407963"/>
          </a:xfrm>
          <a:custGeom>
            <a:avLst/>
            <a:gdLst>
              <a:gd name="T0" fmla="*/ 226 w 339"/>
              <a:gd name="T1" fmla="*/ 0 h 453"/>
              <a:gd name="T2" fmla="*/ 339 w 339"/>
              <a:gd name="T3" fmla="*/ 113 h 453"/>
              <a:gd name="T4" fmla="*/ 269 w 339"/>
              <a:gd name="T5" fmla="*/ 113 h 453"/>
              <a:gd name="T6" fmla="*/ 226 w 339"/>
              <a:gd name="T7" fmla="*/ 70 h 453"/>
              <a:gd name="T8" fmla="*/ 226 w 339"/>
              <a:gd name="T9" fmla="*/ 0 h 453"/>
              <a:gd name="T10" fmla="*/ 42 w 339"/>
              <a:gd name="T11" fmla="*/ 0 h 453"/>
              <a:gd name="T12" fmla="*/ 0 w 339"/>
              <a:gd name="T13" fmla="*/ 42 h 453"/>
              <a:gd name="T14" fmla="*/ 0 w 339"/>
              <a:gd name="T15" fmla="*/ 410 h 453"/>
              <a:gd name="T16" fmla="*/ 42 w 339"/>
              <a:gd name="T17" fmla="*/ 453 h 453"/>
              <a:gd name="T18" fmla="*/ 297 w 339"/>
              <a:gd name="T19" fmla="*/ 453 h 453"/>
              <a:gd name="T20" fmla="*/ 339 w 339"/>
              <a:gd name="T21" fmla="*/ 410 h 453"/>
              <a:gd name="T22" fmla="*/ 339 w 339"/>
              <a:gd name="T23" fmla="*/ 141 h 453"/>
              <a:gd name="T24" fmla="*/ 269 w 339"/>
              <a:gd name="T25" fmla="*/ 141 h 453"/>
              <a:gd name="T26" fmla="*/ 198 w 339"/>
              <a:gd name="T27" fmla="*/ 70 h 453"/>
              <a:gd name="T28" fmla="*/ 198 w 339"/>
              <a:gd name="T29" fmla="*/ 0 h 453"/>
              <a:gd name="T30" fmla="*/ 42 w 339"/>
              <a:gd name="T31"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9" h="453">
                <a:moveTo>
                  <a:pt x="226" y="0"/>
                </a:moveTo>
                <a:cubicBezTo>
                  <a:pt x="339" y="113"/>
                  <a:pt x="339" y="113"/>
                  <a:pt x="339" y="113"/>
                </a:cubicBezTo>
                <a:cubicBezTo>
                  <a:pt x="269" y="113"/>
                  <a:pt x="269" y="113"/>
                  <a:pt x="269" y="113"/>
                </a:cubicBezTo>
                <a:cubicBezTo>
                  <a:pt x="245" y="113"/>
                  <a:pt x="226" y="94"/>
                  <a:pt x="226" y="70"/>
                </a:cubicBezTo>
                <a:cubicBezTo>
                  <a:pt x="226" y="0"/>
                  <a:pt x="226" y="0"/>
                  <a:pt x="226" y="0"/>
                </a:cubicBezTo>
                <a:close/>
                <a:moveTo>
                  <a:pt x="42" y="0"/>
                </a:moveTo>
                <a:cubicBezTo>
                  <a:pt x="19" y="0"/>
                  <a:pt x="0" y="19"/>
                  <a:pt x="0" y="42"/>
                </a:cubicBezTo>
                <a:cubicBezTo>
                  <a:pt x="0" y="410"/>
                  <a:pt x="0" y="410"/>
                  <a:pt x="0" y="410"/>
                </a:cubicBezTo>
                <a:cubicBezTo>
                  <a:pt x="0" y="433"/>
                  <a:pt x="19" y="453"/>
                  <a:pt x="42" y="453"/>
                </a:cubicBezTo>
                <a:cubicBezTo>
                  <a:pt x="297" y="453"/>
                  <a:pt x="297" y="453"/>
                  <a:pt x="297" y="453"/>
                </a:cubicBezTo>
                <a:cubicBezTo>
                  <a:pt x="320" y="453"/>
                  <a:pt x="339" y="433"/>
                  <a:pt x="339" y="410"/>
                </a:cubicBezTo>
                <a:cubicBezTo>
                  <a:pt x="339" y="141"/>
                  <a:pt x="339" y="141"/>
                  <a:pt x="339" y="141"/>
                </a:cubicBezTo>
                <a:cubicBezTo>
                  <a:pt x="269" y="141"/>
                  <a:pt x="269" y="141"/>
                  <a:pt x="269" y="141"/>
                </a:cubicBezTo>
                <a:cubicBezTo>
                  <a:pt x="230" y="141"/>
                  <a:pt x="198" y="109"/>
                  <a:pt x="198" y="70"/>
                </a:cubicBezTo>
                <a:cubicBezTo>
                  <a:pt x="198" y="0"/>
                  <a:pt x="198" y="0"/>
                  <a:pt x="198" y="0"/>
                </a:cubicBezTo>
                <a:lnTo>
                  <a:pt x="42" y="0"/>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99" name="Freeform 98"/>
          <p:cNvSpPr>
            <a:spLocks noEditPoints="1"/>
          </p:cNvSpPr>
          <p:nvPr/>
        </p:nvSpPr>
        <p:spPr bwMode="auto">
          <a:xfrm>
            <a:off x="2968654" y="2890152"/>
            <a:ext cx="396861" cy="297507"/>
          </a:xfrm>
          <a:custGeom>
            <a:avLst/>
            <a:gdLst>
              <a:gd name="T0" fmla="*/ 432 w 432"/>
              <a:gd name="T1" fmla="*/ 101 h 324"/>
              <a:gd name="T2" fmla="*/ 432 w 432"/>
              <a:gd name="T3" fmla="*/ 297 h 324"/>
              <a:gd name="T4" fmla="*/ 405 w 432"/>
              <a:gd name="T5" fmla="*/ 324 h 324"/>
              <a:gd name="T6" fmla="*/ 27 w 432"/>
              <a:gd name="T7" fmla="*/ 324 h 324"/>
              <a:gd name="T8" fmla="*/ 0 w 432"/>
              <a:gd name="T9" fmla="*/ 297 h 324"/>
              <a:gd name="T10" fmla="*/ 0 w 432"/>
              <a:gd name="T11" fmla="*/ 101 h 324"/>
              <a:gd name="T12" fmla="*/ 2 w 432"/>
              <a:gd name="T13" fmla="*/ 102 h 324"/>
              <a:gd name="T14" fmla="*/ 189 w 432"/>
              <a:gd name="T15" fmla="*/ 209 h 324"/>
              <a:gd name="T16" fmla="*/ 216 w 432"/>
              <a:gd name="T17" fmla="*/ 216 h 324"/>
              <a:gd name="T18" fmla="*/ 243 w 432"/>
              <a:gd name="T19" fmla="*/ 209 h 324"/>
              <a:gd name="T20" fmla="*/ 430 w 432"/>
              <a:gd name="T21" fmla="*/ 102 h 324"/>
              <a:gd name="T22" fmla="*/ 432 w 432"/>
              <a:gd name="T23" fmla="*/ 101 h 324"/>
              <a:gd name="T24" fmla="*/ 216 w 432"/>
              <a:gd name="T25" fmla="*/ 189 h 324"/>
              <a:gd name="T26" fmla="*/ 229 w 432"/>
              <a:gd name="T27" fmla="*/ 186 h 324"/>
              <a:gd name="T28" fmla="*/ 417 w 432"/>
              <a:gd name="T29" fmla="*/ 78 h 324"/>
              <a:gd name="T30" fmla="*/ 432 w 432"/>
              <a:gd name="T31" fmla="*/ 54 h 324"/>
              <a:gd name="T32" fmla="*/ 432 w 432"/>
              <a:gd name="T33" fmla="*/ 27 h 324"/>
              <a:gd name="T34" fmla="*/ 405 w 432"/>
              <a:gd name="T35" fmla="*/ 0 h 324"/>
              <a:gd name="T36" fmla="*/ 216 w 432"/>
              <a:gd name="T37" fmla="*/ 0 h 324"/>
              <a:gd name="T38" fmla="*/ 27 w 432"/>
              <a:gd name="T39" fmla="*/ 0 h 324"/>
              <a:gd name="T40" fmla="*/ 0 w 432"/>
              <a:gd name="T41" fmla="*/ 27 h 324"/>
              <a:gd name="T42" fmla="*/ 0 w 432"/>
              <a:gd name="T43" fmla="*/ 54 h 324"/>
              <a:gd name="T44" fmla="*/ 15 w 432"/>
              <a:gd name="T45" fmla="*/ 78 h 324"/>
              <a:gd name="T46" fmla="*/ 203 w 432"/>
              <a:gd name="T47" fmla="*/ 186 h 324"/>
              <a:gd name="T48" fmla="*/ 216 w 432"/>
              <a:gd name="T49" fmla="*/ 189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2" h="324">
                <a:moveTo>
                  <a:pt x="432" y="101"/>
                </a:moveTo>
                <a:cubicBezTo>
                  <a:pt x="432" y="297"/>
                  <a:pt x="432" y="297"/>
                  <a:pt x="432" y="297"/>
                </a:cubicBezTo>
                <a:cubicBezTo>
                  <a:pt x="432" y="312"/>
                  <a:pt x="420" y="324"/>
                  <a:pt x="405" y="324"/>
                </a:cubicBezTo>
                <a:cubicBezTo>
                  <a:pt x="27" y="324"/>
                  <a:pt x="27" y="324"/>
                  <a:pt x="27" y="324"/>
                </a:cubicBezTo>
                <a:cubicBezTo>
                  <a:pt x="12" y="324"/>
                  <a:pt x="0" y="312"/>
                  <a:pt x="0" y="297"/>
                </a:cubicBezTo>
                <a:cubicBezTo>
                  <a:pt x="0" y="101"/>
                  <a:pt x="0" y="101"/>
                  <a:pt x="0" y="101"/>
                </a:cubicBezTo>
                <a:cubicBezTo>
                  <a:pt x="1" y="101"/>
                  <a:pt x="1" y="102"/>
                  <a:pt x="2" y="102"/>
                </a:cubicBezTo>
                <a:cubicBezTo>
                  <a:pt x="189" y="209"/>
                  <a:pt x="189" y="209"/>
                  <a:pt x="189" y="209"/>
                </a:cubicBezTo>
                <a:cubicBezTo>
                  <a:pt x="197" y="214"/>
                  <a:pt x="207" y="216"/>
                  <a:pt x="216" y="216"/>
                </a:cubicBezTo>
                <a:cubicBezTo>
                  <a:pt x="225" y="216"/>
                  <a:pt x="235" y="214"/>
                  <a:pt x="243" y="209"/>
                </a:cubicBezTo>
                <a:cubicBezTo>
                  <a:pt x="430" y="102"/>
                  <a:pt x="430" y="102"/>
                  <a:pt x="430" y="102"/>
                </a:cubicBezTo>
                <a:cubicBezTo>
                  <a:pt x="431" y="102"/>
                  <a:pt x="431" y="101"/>
                  <a:pt x="432" y="101"/>
                </a:cubicBezTo>
                <a:close/>
                <a:moveTo>
                  <a:pt x="216" y="189"/>
                </a:moveTo>
                <a:cubicBezTo>
                  <a:pt x="221" y="189"/>
                  <a:pt x="225" y="188"/>
                  <a:pt x="229" y="186"/>
                </a:cubicBezTo>
                <a:cubicBezTo>
                  <a:pt x="417" y="78"/>
                  <a:pt x="417" y="78"/>
                  <a:pt x="417" y="78"/>
                </a:cubicBezTo>
                <a:cubicBezTo>
                  <a:pt x="426" y="74"/>
                  <a:pt x="432" y="65"/>
                  <a:pt x="432" y="54"/>
                </a:cubicBezTo>
                <a:cubicBezTo>
                  <a:pt x="432" y="27"/>
                  <a:pt x="432" y="27"/>
                  <a:pt x="432" y="27"/>
                </a:cubicBezTo>
                <a:cubicBezTo>
                  <a:pt x="432" y="12"/>
                  <a:pt x="420" y="0"/>
                  <a:pt x="405" y="0"/>
                </a:cubicBezTo>
                <a:cubicBezTo>
                  <a:pt x="216" y="0"/>
                  <a:pt x="216" y="0"/>
                  <a:pt x="216" y="0"/>
                </a:cubicBezTo>
                <a:cubicBezTo>
                  <a:pt x="27" y="0"/>
                  <a:pt x="27" y="0"/>
                  <a:pt x="27" y="0"/>
                </a:cubicBezTo>
                <a:cubicBezTo>
                  <a:pt x="12" y="0"/>
                  <a:pt x="0" y="12"/>
                  <a:pt x="0" y="27"/>
                </a:cubicBezTo>
                <a:cubicBezTo>
                  <a:pt x="0" y="54"/>
                  <a:pt x="0" y="54"/>
                  <a:pt x="0" y="54"/>
                </a:cubicBezTo>
                <a:cubicBezTo>
                  <a:pt x="0" y="65"/>
                  <a:pt x="6" y="74"/>
                  <a:pt x="15" y="78"/>
                </a:cubicBezTo>
                <a:cubicBezTo>
                  <a:pt x="203" y="186"/>
                  <a:pt x="203" y="186"/>
                  <a:pt x="203" y="186"/>
                </a:cubicBezTo>
                <a:cubicBezTo>
                  <a:pt x="207" y="188"/>
                  <a:pt x="211" y="189"/>
                  <a:pt x="216" y="189"/>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04" name="Freeform 39"/>
          <p:cNvSpPr>
            <a:spLocks noEditPoints="1"/>
          </p:cNvSpPr>
          <p:nvPr/>
        </p:nvSpPr>
        <p:spPr bwMode="auto">
          <a:xfrm>
            <a:off x="2961163" y="1771550"/>
            <a:ext cx="411842" cy="439417"/>
          </a:xfrm>
          <a:custGeom>
            <a:avLst/>
            <a:gdLst>
              <a:gd name="T0" fmla="*/ 42 w 424"/>
              <a:gd name="T1" fmla="*/ 0 h 452"/>
              <a:gd name="T2" fmla="*/ 382 w 424"/>
              <a:gd name="T3" fmla="*/ 0 h 452"/>
              <a:gd name="T4" fmla="*/ 424 w 424"/>
              <a:gd name="T5" fmla="*/ 42 h 452"/>
              <a:gd name="T6" fmla="*/ 424 w 424"/>
              <a:gd name="T7" fmla="*/ 325 h 452"/>
              <a:gd name="T8" fmla="*/ 382 w 424"/>
              <a:gd name="T9" fmla="*/ 368 h 452"/>
              <a:gd name="T10" fmla="*/ 269 w 424"/>
              <a:gd name="T11" fmla="*/ 368 h 452"/>
              <a:gd name="T12" fmla="*/ 269 w 424"/>
              <a:gd name="T13" fmla="*/ 389 h 452"/>
              <a:gd name="T14" fmla="*/ 290 w 424"/>
              <a:gd name="T15" fmla="*/ 410 h 452"/>
              <a:gd name="T16" fmla="*/ 318 w 424"/>
              <a:gd name="T17" fmla="*/ 410 h 452"/>
              <a:gd name="T18" fmla="*/ 339 w 424"/>
              <a:gd name="T19" fmla="*/ 431 h 452"/>
              <a:gd name="T20" fmla="*/ 318 w 424"/>
              <a:gd name="T21" fmla="*/ 452 h 452"/>
              <a:gd name="T22" fmla="*/ 106 w 424"/>
              <a:gd name="T23" fmla="*/ 452 h 452"/>
              <a:gd name="T24" fmla="*/ 85 w 424"/>
              <a:gd name="T25" fmla="*/ 431 h 452"/>
              <a:gd name="T26" fmla="*/ 106 w 424"/>
              <a:gd name="T27" fmla="*/ 410 h 452"/>
              <a:gd name="T28" fmla="*/ 134 w 424"/>
              <a:gd name="T29" fmla="*/ 410 h 452"/>
              <a:gd name="T30" fmla="*/ 156 w 424"/>
              <a:gd name="T31" fmla="*/ 389 h 452"/>
              <a:gd name="T32" fmla="*/ 156 w 424"/>
              <a:gd name="T33" fmla="*/ 368 h 452"/>
              <a:gd name="T34" fmla="*/ 42 w 424"/>
              <a:gd name="T35" fmla="*/ 368 h 452"/>
              <a:gd name="T36" fmla="*/ 0 w 424"/>
              <a:gd name="T37" fmla="*/ 325 h 452"/>
              <a:gd name="T38" fmla="*/ 0 w 424"/>
              <a:gd name="T39" fmla="*/ 42 h 452"/>
              <a:gd name="T40" fmla="*/ 42 w 424"/>
              <a:gd name="T41" fmla="*/ 0 h 452"/>
              <a:gd name="T42" fmla="*/ 57 w 424"/>
              <a:gd name="T43" fmla="*/ 42 h 452"/>
              <a:gd name="T44" fmla="*/ 42 w 424"/>
              <a:gd name="T45" fmla="*/ 56 h 452"/>
              <a:gd name="T46" fmla="*/ 42 w 424"/>
              <a:gd name="T47" fmla="*/ 240 h 452"/>
              <a:gd name="T48" fmla="*/ 57 w 424"/>
              <a:gd name="T49" fmla="*/ 254 h 452"/>
              <a:gd name="T50" fmla="*/ 368 w 424"/>
              <a:gd name="T51" fmla="*/ 254 h 452"/>
              <a:gd name="T52" fmla="*/ 382 w 424"/>
              <a:gd name="T53" fmla="*/ 240 h 452"/>
              <a:gd name="T54" fmla="*/ 382 w 424"/>
              <a:gd name="T55" fmla="*/ 56 h 452"/>
              <a:gd name="T56" fmla="*/ 368 w 424"/>
              <a:gd name="T57" fmla="*/ 42 h 452"/>
              <a:gd name="T58" fmla="*/ 57 w 424"/>
              <a:gd name="T59" fmla="*/ 42 h 452"/>
              <a:gd name="T60" fmla="*/ 212 w 424"/>
              <a:gd name="T61" fmla="*/ 290 h 452"/>
              <a:gd name="T62" fmla="*/ 191 w 424"/>
              <a:gd name="T63" fmla="*/ 311 h 452"/>
              <a:gd name="T64" fmla="*/ 212 w 424"/>
              <a:gd name="T65" fmla="*/ 332 h 452"/>
              <a:gd name="T66" fmla="*/ 233 w 424"/>
              <a:gd name="T67" fmla="*/ 311 h 452"/>
              <a:gd name="T68" fmla="*/ 212 w 424"/>
              <a:gd name="T69" fmla="*/ 29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4" h="452">
                <a:moveTo>
                  <a:pt x="42" y="0"/>
                </a:moveTo>
                <a:cubicBezTo>
                  <a:pt x="382" y="0"/>
                  <a:pt x="382" y="0"/>
                  <a:pt x="382" y="0"/>
                </a:cubicBezTo>
                <a:cubicBezTo>
                  <a:pt x="405" y="0"/>
                  <a:pt x="424" y="19"/>
                  <a:pt x="424" y="42"/>
                </a:cubicBezTo>
                <a:cubicBezTo>
                  <a:pt x="424" y="325"/>
                  <a:pt x="424" y="325"/>
                  <a:pt x="424" y="325"/>
                </a:cubicBezTo>
                <a:cubicBezTo>
                  <a:pt x="424" y="348"/>
                  <a:pt x="405" y="368"/>
                  <a:pt x="382" y="368"/>
                </a:cubicBezTo>
                <a:cubicBezTo>
                  <a:pt x="269" y="368"/>
                  <a:pt x="269" y="368"/>
                  <a:pt x="269" y="368"/>
                </a:cubicBezTo>
                <a:cubicBezTo>
                  <a:pt x="269" y="389"/>
                  <a:pt x="269" y="389"/>
                  <a:pt x="269" y="389"/>
                </a:cubicBezTo>
                <a:cubicBezTo>
                  <a:pt x="269" y="400"/>
                  <a:pt x="278" y="410"/>
                  <a:pt x="290" y="410"/>
                </a:cubicBezTo>
                <a:cubicBezTo>
                  <a:pt x="318" y="410"/>
                  <a:pt x="318" y="410"/>
                  <a:pt x="318" y="410"/>
                </a:cubicBezTo>
                <a:cubicBezTo>
                  <a:pt x="330" y="410"/>
                  <a:pt x="339" y="419"/>
                  <a:pt x="339" y="431"/>
                </a:cubicBezTo>
                <a:cubicBezTo>
                  <a:pt x="339" y="443"/>
                  <a:pt x="330" y="452"/>
                  <a:pt x="318" y="452"/>
                </a:cubicBezTo>
                <a:cubicBezTo>
                  <a:pt x="106" y="452"/>
                  <a:pt x="106" y="452"/>
                  <a:pt x="106" y="452"/>
                </a:cubicBezTo>
                <a:cubicBezTo>
                  <a:pt x="94" y="452"/>
                  <a:pt x="85" y="443"/>
                  <a:pt x="85" y="431"/>
                </a:cubicBezTo>
                <a:cubicBezTo>
                  <a:pt x="85" y="419"/>
                  <a:pt x="94" y="410"/>
                  <a:pt x="106" y="410"/>
                </a:cubicBezTo>
                <a:cubicBezTo>
                  <a:pt x="134" y="410"/>
                  <a:pt x="134" y="410"/>
                  <a:pt x="134" y="410"/>
                </a:cubicBezTo>
                <a:cubicBezTo>
                  <a:pt x="146" y="410"/>
                  <a:pt x="156" y="400"/>
                  <a:pt x="156" y="389"/>
                </a:cubicBezTo>
                <a:cubicBezTo>
                  <a:pt x="156" y="368"/>
                  <a:pt x="156" y="368"/>
                  <a:pt x="156" y="368"/>
                </a:cubicBezTo>
                <a:cubicBezTo>
                  <a:pt x="42" y="368"/>
                  <a:pt x="42" y="368"/>
                  <a:pt x="42" y="368"/>
                </a:cubicBezTo>
                <a:cubicBezTo>
                  <a:pt x="19" y="368"/>
                  <a:pt x="0" y="348"/>
                  <a:pt x="0" y="325"/>
                </a:cubicBezTo>
                <a:cubicBezTo>
                  <a:pt x="0" y="42"/>
                  <a:pt x="0" y="42"/>
                  <a:pt x="0" y="42"/>
                </a:cubicBezTo>
                <a:cubicBezTo>
                  <a:pt x="0" y="19"/>
                  <a:pt x="19" y="0"/>
                  <a:pt x="42" y="0"/>
                </a:cubicBezTo>
                <a:close/>
                <a:moveTo>
                  <a:pt x="57" y="42"/>
                </a:moveTo>
                <a:cubicBezTo>
                  <a:pt x="49" y="42"/>
                  <a:pt x="42" y="49"/>
                  <a:pt x="42" y="56"/>
                </a:cubicBezTo>
                <a:cubicBezTo>
                  <a:pt x="42" y="240"/>
                  <a:pt x="42" y="240"/>
                  <a:pt x="42" y="240"/>
                </a:cubicBezTo>
                <a:cubicBezTo>
                  <a:pt x="42" y="248"/>
                  <a:pt x="49" y="254"/>
                  <a:pt x="57" y="254"/>
                </a:cubicBezTo>
                <a:cubicBezTo>
                  <a:pt x="368" y="254"/>
                  <a:pt x="368" y="254"/>
                  <a:pt x="368" y="254"/>
                </a:cubicBezTo>
                <a:cubicBezTo>
                  <a:pt x="375" y="254"/>
                  <a:pt x="382" y="248"/>
                  <a:pt x="382" y="240"/>
                </a:cubicBezTo>
                <a:cubicBezTo>
                  <a:pt x="382" y="56"/>
                  <a:pt x="382" y="56"/>
                  <a:pt x="382" y="56"/>
                </a:cubicBezTo>
                <a:cubicBezTo>
                  <a:pt x="382" y="49"/>
                  <a:pt x="375" y="42"/>
                  <a:pt x="368" y="42"/>
                </a:cubicBezTo>
                <a:cubicBezTo>
                  <a:pt x="57" y="42"/>
                  <a:pt x="57" y="42"/>
                  <a:pt x="57" y="42"/>
                </a:cubicBezTo>
                <a:close/>
                <a:moveTo>
                  <a:pt x="212" y="290"/>
                </a:moveTo>
                <a:cubicBezTo>
                  <a:pt x="200" y="290"/>
                  <a:pt x="191" y="299"/>
                  <a:pt x="191" y="311"/>
                </a:cubicBezTo>
                <a:cubicBezTo>
                  <a:pt x="191" y="323"/>
                  <a:pt x="200" y="332"/>
                  <a:pt x="212" y="332"/>
                </a:cubicBezTo>
                <a:cubicBezTo>
                  <a:pt x="224" y="332"/>
                  <a:pt x="233" y="323"/>
                  <a:pt x="233" y="311"/>
                </a:cubicBezTo>
                <a:cubicBezTo>
                  <a:pt x="233" y="299"/>
                  <a:pt x="224" y="290"/>
                  <a:pt x="212" y="290"/>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13" name="Freeform 19"/>
          <p:cNvSpPr>
            <a:spLocks noEditPoints="1"/>
          </p:cNvSpPr>
          <p:nvPr/>
        </p:nvSpPr>
        <p:spPr bwMode="auto">
          <a:xfrm>
            <a:off x="2977238" y="2358270"/>
            <a:ext cx="379693" cy="332186"/>
          </a:xfrm>
          <a:custGeom>
            <a:avLst/>
            <a:gdLst>
              <a:gd name="T0" fmla="*/ 27 w 431"/>
              <a:gd name="T1" fmla="*/ 0 h 377"/>
              <a:gd name="T2" fmla="*/ 404 w 431"/>
              <a:gd name="T3" fmla="*/ 0 h 377"/>
              <a:gd name="T4" fmla="*/ 431 w 431"/>
              <a:gd name="T5" fmla="*/ 27 h 377"/>
              <a:gd name="T6" fmla="*/ 431 w 431"/>
              <a:gd name="T7" fmla="*/ 350 h 377"/>
              <a:gd name="T8" fmla="*/ 404 w 431"/>
              <a:gd name="T9" fmla="*/ 377 h 377"/>
              <a:gd name="T10" fmla="*/ 27 w 431"/>
              <a:gd name="T11" fmla="*/ 377 h 377"/>
              <a:gd name="T12" fmla="*/ 0 w 431"/>
              <a:gd name="T13" fmla="*/ 350 h 377"/>
              <a:gd name="T14" fmla="*/ 0 w 431"/>
              <a:gd name="T15" fmla="*/ 27 h 377"/>
              <a:gd name="T16" fmla="*/ 27 w 431"/>
              <a:gd name="T17" fmla="*/ 0 h 377"/>
              <a:gd name="T18" fmla="*/ 323 w 431"/>
              <a:gd name="T19" fmla="*/ 40 h 377"/>
              <a:gd name="T20" fmla="*/ 309 w 431"/>
              <a:gd name="T21" fmla="*/ 54 h 377"/>
              <a:gd name="T22" fmla="*/ 323 w 431"/>
              <a:gd name="T23" fmla="*/ 67 h 377"/>
              <a:gd name="T24" fmla="*/ 336 w 431"/>
              <a:gd name="T25" fmla="*/ 54 h 377"/>
              <a:gd name="T26" fmla="*/ 323 w 431"/>
              <a:gd name="T27" fmla="*/ 40 h 377"/>
              <a:gd name="T28" fmla="*/ 269 w 431"/>
              <a:gd name="T29" fmla="*/ 40 h 377"/>
              <a:gd name="T30" fmla="*/ 256 w 431"/>
              <a:gd name="T31" fmla="*/ 54 h 377"/>
              <a:gd name="T32" fmla="*/ 269 w 431"/>
              <a:gd name="T33" fmla="*/ 67 h 377"/>
              <a:gd name="T34" fmla="*/ 283 w 431"/>
              <a:gd name="T35" fmla="*/ 54 h 377"/>
              <a:gd name="T36" fmla="*/ 269 w 431"/>
              <a:gd name="T37" fmla="*/ 40 h 377"/>
              <a:gd name="T38" fmla="*/ 377 w 431"/>
              <a:gd name="T39" fmla="*/ 40 h 377"/>
              <a:gd name="T40" fmla="*/ 363 w 431"/>
              <a:gd name="T41" fmla="*/ 54 h 377"/>
              <a:gd name="T42" fmla="*/ 377 w 431"/>
              <a:gd name="T43" fmla="*/ 67 h 377"/>
              <a:gd name="T44" fmla="*/ 390 w 431"/>
              <a:gd name="T45" fmla="*/ 54 h 377"/>
              <a:gd name="T46" fmla="*/ 377 w 431"/>
              <a:gd name="T47" fmla="*/ 40 h 377"/>
              <a:gd name="T48" fmla="*/ 390 w 431"/>
              <a:gd name="T49" fmla="*/ 107 h 377"/>
              <a:gd name="T50" fmla="*/ 40 w 431"/>
              <a:gd name="T51" fmla="*/ 107 h 377"/>
              <a:gd name="T52" fmla="*/ 40 w 431"/>
              <a:gd name="T53" fmla="*/ 336 h 377"/>
              <a:gd name="T54" fmla="*/ 390 w 431"/>
              <a:gd name="T55" fmla="*/ 336 h 377"/>
              <a:gd name="T56" fmla="*/ 390 w 431"/>
              <a:gd name="T57" fmla="*/ 10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1" h="377">
                <a:moveTo>
                  <a:pt x="27" y="0"/>
                </a:moveTo>
                <a:cubicBezTo>
                  <a:pt x="404" y="0"/>
                  <a:pt x="404" y="0"/>
                  <a:pt x="404" y="0"/>
                </a:cubicBezTo>
                <a:cubicBezTo>
                  <a:pt x="418" y="0"/>
                  <a:pt x="431" y="12"/>
                  <a:pt x="431" y="27"/>
                </a:cubicBezTo>
                <a:cubicBezTo>
                  <a:pt x="431" y="350"/>
                  <a:pt x="431" y="350"/>
                  <a:pt x="431" y="350"/>
                </a:cubicBezTo>
                <a:cubicBezTo>
                  <a:pt x="431" y="365"/>
                  <a:pt x="418" y="377"/>
                  <a:pt x="404" y="377"/>
                </a:cubicBezTo>
                <a:cubicBezTo>
                  <a:pt x="27" y="377"/>
                  <a:pt x="27" y="377"/>
                  <a:pt x="27" y="377"/>
                </a:cubicBezTo>
                <a:cubicBezTo>
                  <a:pt x="12" y="377"/>
                  <a:pt x="0" y="365"/>
                  <a:pt x="0" y="350"/>
                </a:cubicBezTo>
                <a:cubicBezTo>
                  <a:pt x="0" y="27"/>
                  <a:pt x="0" y="27"/>
                  <a:pt x="0" y="27"/>
                </a:cubicBezTo>
                <a:cubicBezTo>
                  <a:pt x="0" y="12"/>
                  <a:pt x="12" y="0"/>
                  <a:pt x="27" y="0"/>
                </a:cubicBezTo>
                <a:close/>
                <a:moveTo>
                  <a:pt x="323" y="40"/>
                </a:moveTo>
                <a:cubicBezTo>
                  <a:pt x="315" y="40"/>
                  <a:pt x="309" y="46"/>
                  <a:pt x="309" y="54"/>
                </a:cubicBezTo>
                <a:cubicBezTo>
                  <a:pt x="309" y="61"/>
                  <a:pt x="315" y="67"/>
                  <a:pt x="323" y="67"/>
                </a:cubicBezTo>
                <a:cubicBezTo>
                  <a:pt x="330" y="67"/>
                  <a:pt x="336" y="61"/>
                  <a:pt x="336" y="54"/>
                </a:cubicBezTo>
                <a:cubicBezTo>
                  <a:pt x="336" y="46"/>
                  <a:pt x="330" y="40"/>
                  <a:pt x="323" y="40"/>
                </a:cubicBezTo>
                <a:close/>
                <a:moveTo>
                  <a:pt x="269" y="40"/>
                </a:moveTo>
                <a:cubicBezTo>
                  <a:pt x="262" y="40"/>
                  <a:pt x="256" y="46"/>
                  <a:pt x="256" y="54"/>
                </a:cubicBezTo>
                <a:cubicBezTo>
                  <a:pt x="256" y="61"/>
                  <a:pt x="262" y="67"/>
                  <a:pt x="269" y="67"/>
                </a:cubicBezTo>
                <a:cubicBezTo>
                  <a:pt x="277" y="67"/>
                  <a:pt x="283" y="61"/>
                  <a:pt x="283" y="54"/>
                </a:cubicBezTo>
                <a:cubicBezTo>
                  <a:pt x="283" y="46"/>
                  <a:pt x="277" y="40"/>
                  <a:pt x="269" y="40"/>
                </a:cubicBezTo>
                <a:close/>
                <a:moveTo>
                  <a:pt x="377" y="40"/>
                </a:moveTo>
                <a:cubicBezTo>
                  <a:pt x="369" y="40"/>
                  <a:pt x="363" y="46"/>
                  <a:pt x="363" y="54"/>
                </a:cubicBezTo>
                <a:cubicBezTo>
                  <a:pt x="363" y="61"/>
                  <a:pt x="369" y="67"/>
                  <a:pt x="377" y="67"/>
                </a:cubicBezTo>
                <a:cubicBezTo>
                  <a:pt x="384" y="67"/>
                  <a:pt x="390" y="61"/>
                  <a:pt x="390" y="54"/>
                </a:cubicBezTo>
                <a:cubicBezTo>
                  <a:pt x="390" y="46"/>
                  <a:pt x="384" y="40"/>
                  <a:pt x="377" y="40"/>
                </a:cubicBezTo>
                <a:close/>
                <a:moveTo>
                  <a:pt x="390" y="107"/>
                </a:moveTo>
                <a:cubicBezTo>
                  <a:pt x="40" y="107"/>
                  <a:pt x="40" y="107"/>
                  <a:pt x="40" y="107"/>
                </a:cubicBezTo>
                <a:cubicBezTo>
                  <a:pt x="40" y="336"/>
                  <a:pt x="40" y="336"/>
                  <a:pt x="40" y="336"/>
                </a:cubicBezTo>
                <a:cubicBezTo>
                  <a:pt x="390" y="336"/>
                  <a:pt x="390" y="336"/>
                  <a:pt x="390" y="336"/>
                </a:cubicBezTo>
                <a:lnTo>
                  <a:pt x="390" y="107"/>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54" name="Freeform 15"/>
          <p:cNvSpPr>
            <a:spLocks noEditPoints="1"/>
          </p:cNvSpPr>
          <p:nvPr/>
        </p:nvSpPr>
        <p:spPr bwMode="auto">
          <a:xfrm>
            <a:off x="2987992" y="5471806"/>
            <a:ext cx="358186" cy="357623"/>
          </a:xfrm>
          <a:custGeom>
            <a:avLst/>
            <a:gdLst>
              <a:gd name="T0" fmla="*/ 0 w 398"/>
              <a:gd name="T1" fmla="*/ 19 h 397"/>
              <a:gd name="T2" fmla="*/ 19 w 398"/>
              <a:gd name="T3" fmla="*/ 0 h 397"/>
              <a:gd name="T4" fmla="*/ 38 w 398"/>
              <a:gd name="T5" fmla="*/ 19 h 397"/>
              <a:gd name="T6" fmla="*/ 38 w 398"/>
              <a:gd name="T7" fmla="*/ 360 h 397"/>
              <a:gd name="T8" fmla="*/ 379 w 398"/>
              <a:gd name="T9" fmla="*/ 360 h 397"/>
              <a:gd name="T10" fmla="*/ 398 w 398"/>
              <a:gd name="T11" fmla="*/ 379 h 397"/>
              <a:gd name="T12" fmla="*/ 379 w 398"/>
              <a:gd name="T13" fmla="*/ 397 h 397"/>
              <a:gd name="T14" fmla="*/ 19 w 398"/>
              <a:gd name="T15" fmla="*/ 397 h 397"/>
              <a:gd name="T16" fmla="*/ 0 w 398"/>
              <a:gd name="T17" fmla="*/ 379 h 397"/>
              <a:gd name="T18" fmla="*/ 0 w 398"/>
              <a:gd name="T19" fmla="*/ 19 h 397"/>
              <a:gd name="T20" fmla="*/ 361 w 398"/>
              <a:gd name="T21" fmla="*/ 335 h 397"/>
              <a:gd name="T22" fmla="*/ 373 w 398"/>
              <a:gd name="T23" fmla="*/ 323 h 397"/>
              <a:gd name="T24" fmla="*/ 373 w 398"/>
              <a:gd name="T25" fmla="*/ 50 h 397"/>
              <a:gd name="T26" fmla="*/ 371 w 398"/>
              <a:gd name="T27" fmla="*/ 43 h 397"/>
              <a:gd name="T28" fmla="*/ 361 w 398"/>
              <a:gd name="T29" fmla="*/ 37 h 397"/>
              <a:gd name="T30" fmla="*/ 352 w 398"/>
              <a:gd name="T31" fmla="*/ 41 h 397"/>
              <a:gd name="T32" fmla="*/ 174 w 398"/>
              <a:gd name="T33" fmla="*/ 219 h 397"/>
              <a:gd name="T34" fmla="*/ 146 w 398"/>
              <a:gd name="T35" fmla="*/ 190 h 397"/>
              <a:gd name="T36" fmla="*/ 128 w 398"/>
              <a:gd name="T37" fmla="*/ 190 h 397"/>
              <a:gd name="T38" fmla="*/ 66 w 398"/>
              <a:gd name="T39" fmla="*/ 252 h 397"/>
              <a:gd name="T40" fmla="*/ 63 w 398"/>
              <a:gd name="T41" fmla="*/ 261 h 397"/>
              <a:gd name="T42" fmla="*/ 63 w 398"/>
              <a:gd name="T43" fmla="*/ 323 h 397"/>
              <a:gd name="T44" fmla="*/ 75 w 398"/>
              <a:gd name="T45" fmla="*/ 335 h 397"/>
              <a:gd name="T46" fmla="*/ 361 w 398"/>
              <a:gd name="T47" fmla="*/ 335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8" h="397">
                <a:moveTo>
                  <a:pt x="0" y="19"/>
                </a:moveTo>
                <a:cubicBezTo>
                  <a:pt x="0" y="8"/>
                  <a:pt x="9" y="0"/>
                  <a:pt x="19" y="0"/>
                </a:cubicBezTo>
                <a:cubicBezTo>
                  <a:pt x="29" y="0"/>
                  <a:pt x="38" y="8"/>
                  <a:pt x="38" y="19"/>
                </a:cubicBezTo>
                <a:cubicBezTo>
                  <a:pt x="38" y="360"/>
                  <a:pt x="38" y="360"/>
                  <a:pt x="38" y="360"/>
                </a:cubicBezTo>
                <a:cubicBezTo>
                  <a:pt x="379" y="360"/>
                  <a:pt x="379" y="360"/>
                  <a:pt x="379" y="360"/>
                </a:cubicBezTo>
                <a:cubicBezTo>
                  <a:pt x="389" y="360"/>
                  <a:pt x="398" y="369"/>
                  <a:pt x="398" y="379"/>
                </a:cubicBezTo>
                <a:cubicBezTo>
                  <a:pt x="398" y="389"/>
                  <a:pt x="389" y="397"/>
                  <a:pt x="379" y="397"/>
                </a:cubicBezTo>
                <a:cubicBezTo>
                  <a:pt x="19" y="397"/>
                  <a:pt x="19" y="397"/>
                  <a:pt x="19" y="397"/>
                </a:cubicBezTo>
                <a:cubicBezTo>
                  <a:pt x="9" y="397"/>
                  <a:pt x="0" y="389"/>
                  <a:pt x="0" y="379"/>
                </a:cubicBezTo>
                <a:cubicBezTo>
                  <a:pt x="0" y="19"/>
                  <a:pt x="0" y="19"/>
                  <a:pt x="0" y="19"/>
                </a:cubicBezTo>
                <a:close/>
                <a:moveTo>
                  <a:pt x="361" y="335"/>
                </a:moveTo>
                <a:cubicBezTo>
                  <a:pt x="367" y="335"/>
                  <a:pt x="373" y="330"/>
                  <a:pt x="373" y="323"/>
                </a:cubicBezTo>
                <a:cubicBezTo>
                  <a:pt x="373" y="50"/>
                  <a:pt x="373" y="50"/>
                  <a:pt x="373" y="50"/>
                </a:cubicBezTo>
                <a:cubicBezTo>
                  <a:pt x="373" y="47"/>
                  <a:pt x="372" y="45"/>
                  <a:pt x="371" y="43"/>
                </a:cubicBezTo>
                <a:cubicBezTo>
                  <a:pt x="369" y="40"/>
                  <a:pt x="364" y="37"/>
                  <a:pt x="361" y="37"/>
                </a:cubicBezTo>
                <a:cubicBezTo>
                  <a:pt x="357" y="37"/>
                  <a:pt x="354" y="39"/>
                  <a:pt x="352" y="41"/>
                </a:cubicBezTo>
                <a:cubicBezTo>
                  <a:pt x="174" y="219"/>
                  <a:pt x="174" y="219"/>
                  <a:pt x="174" y="219"/>
                </a:cubicBezTo>
                <a:cubicBezTo>
                  <a:pt x="146" y="190"/>
                  <a:pt x="146" y="190"/>
                  <a:pt x="146" y="190"/>
                </a:cubicBezTo>
                <a:cubicBezTo>
                  <a:pt x="141" y="185"/>
                  <a:pt x="133" y="185"/>
                  <a:pt x="128" y="190"/>
                </a:cubicBezTo>
                <a:cubicBezTo>
                  <a:pt x="66" y="252"/>
                  <a:pt x="66" y="252"/>
                  <a:pt x="66" y="252"/>
                </a:cubicBezTo>
                <a:cubicBezTo>
                  <a:pt x="64" y="254"/>
                  <a:pt x="63" y="257"/>
                  <a:pt x="63" y="261"/>
                </a:cubicBezTo>
                <a:cubicBezTo>
                  <a:pt x="63" y="323"/>
                  <a:pt x="63" y="323"/>
                  <a:pt x="63" y="323"/>
                </a:cubicBezTo>
                <a:cubicBezTo>
                  <a:pt x="63" y="330"/>
                  <a:pt x="68" y="335"/>
                  <a:pt x="75" y="335"/>
                </a:cubicBezTo>
                <a:lnTo>
                  <a:pt x="361" y="335"/>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65" name="Freeform 43"/>
          <p:cNvSpPr>
            <a:spLocks noEditPoints="1"/>
          </p:cNvSpPr>
          <p:nvPr/>
        </p:nvSpPr>
        <p:spPr bwMode="auto">
          <a:xfrm>
            <a:off x="2984854" y="6018720"/>
            <a:ext cx="364461" cy="364461"/>
          </a:xfrm>
          <a:custGeom>
            <a:avLst/>
            <a:gdLst>
              <a:gd name="T0" fmla="*/ 211 w 422"/>
              <a:gd name="T1" fmla="*/ 0 h 422"/>
              <a:gd name="T2" fmla="*/ 0 w 422"/>
              <a:gd name="T3" fmla="*/ 211 h 422"/>
              <a:gd name="T4" fmla="*/ 211 w 422"/>
              <a:gd name="T5" fmla="*/ 422 h 422"/>
              <a:gd name="T6" fmla="*/ 422 w 422"/>
              <a:gd name="T7" fmla="*/ 211 h 422"/>
              <a:gd name="T8" fmla="*/ 211 w 422"/>
              <a:gd name="T9" fmla="*/ 0 h 422"/>
              <a:gd name="T10" fmla="*/ 237 w 422"/>
              <a:gd name="T11" fmla="*/ 145 h 422"/>
              <a:gd name="T12" fmla="*/ 230 w 422"/>
              <a:gd name="T13" fmla="*/ 126 h 422"/>
              <a:gd name="T14" fmla="*/ 211 w 422"/>
              <a:gd name="T15" fmla="*/ 119 h 422"/>
              <a:gd name="T16" fmla="*/ 192 w 422"/>
              <a:gd name="T17" fmla="*/ 126 h 422"/>
              <a:gd name="T18" fmla="*/ 184 w 422"/>
              <a:gd name="T19" fmla="*/ 145 h 422"/>
              <a:gd name="T20" fmla="*/ 184 w 422"/>
              <a:gd name="T21" fmla="*/ 198 h 422"/>
              <a:gd name="T22" fmla="*/ 198 w 422"/>
              <a:gd name="T23" fmla="*/ 198 h 422"/>
              <a:gd name="T24" fmla="*/ 211 w 422"/>
              <a:gd name="T25" fmla="*/ 211 h 422"/>
              <a:gd name="T26" fmla="*/ 198 w 422"/>
              <a:gd name="T27" fmla="*/ 224 h 422"/>
              <a:gd name="T28" fmla="*/ 184 w 422"/>
              <a:gd name="T29" fmla="*/ 224 h 422"/>
              <a:gd name="T30" fmla="*/ 184 w 422"/>
              <a:gd name="T31" fmla="*/ 303 h 422"/>
              <a:gd name="T32" fmla="*/ 237 w 422"/>
              <a:gd name="T33" fmla="*/ 303 h 422"/>
              <a:gd name="T34" fmla="*/ 256 w 422"/>
              <a:gd name="T35" fmla="*/ 296 h 422"/>
              <a:gd name="T36" fmla="*/ 264 w 422"/>
              <a:gd name="T37" fmla="*/ 277 h 422"/>
              <a:gd name="T38" fmla="*/ 264 w 422"/>
              <a:gd name="T39" fmla="*/ 277 h 422"/>
              <a:gd name="T40" fmla="*/ 290 w 422"/>
              <a:gd name="T41" fmla="*/ 251 h 422"/>
              <a:gd name="T42" fmla="*/ 317 w 422"/>
              <a:gd name="T43" fmla="*/ 277 h 422"/>
              <a:gd name="T44" fmla="*/ 293 w 422"/>
              <a:gd name="T45" fmla="*/ 333 h 422"/>
              <a:gd name="T46" fmla="*/ 237 w 422"/>
              <a:gd name="T47" fmla="*/ 356 h 422"/>
              <a:gd name="T48" fmla="*/ 132 w 422"/>
              <a:gd name="T49" fmla="*/ 356 h 422"/>
              <a:gd name="T50" fmla="*/ 132 w 422"/>
              <a:gd name="T51" fmla="*/ 356 h 422"/>
              <a:gd name="T52" fmla="*/ 105 w 422"/>
              <a:gd name="T53" fmla="*/ 330 h 422"/>
              <a:gd name="T54" fmla="*/ 132 w 422"/>
              <a:gd name="T55" fmla="*/ 303 h 422"/>
              <a:gd name="T56" fmla="*/ 132 w 422"/>
              <a:gd name="T57" fmla="*/ 224 h 422"/>
              <a:gd name="T58" fmla="*/ 118 w 422"/>
              <a:gd name="T59" fmla="*/ 224 h 422"/>
              <a:gd name="T60" fmla="*/ 105 w 422"/>
              <a:gd name="T61" fmla="*/ 211 h 422"/>
              <a:gd name="T62" fmla="*/ 118 w 422"/>
              <a:gd name="T63" fmla="*/ 198 h 422"/>
              <a:gd name="T64" fmla="*/ 132 w 422"/>
              <a:gd name="T65" fmla="*/ 198 h 422"/>
              <a:gd name="T66" fmla="*/ 132 w 422"/>
              <a:gd name="T67" fmla="*/ 145 h 422"/>
              <a:gd name="T68" fmla="*/ 155 w 422"/>
              <a:gd name="T69" fmla="*/ 89 h 422"/>
              <a:gd name="T70" fmla="*/ 211 w 422"/>
              <a:gd name="T71" fmla="*/ 66 h 422"/>
              <a:gd name="T72" fmla="*/ 267 w 422"/>
              <a:gd name="T73" fmla="*/ 89 h 422"/>
              <a:gd name="T74" fmla="*/ 290 w 422"/>
              <a:gd name="T75" fmla="*/ 145 h 422"/>
              <a:gd name="T76" fmla="*/ 290 w 422"/>
              <a:gd name="T77" fmla="*/ 145 h 422"/>
              <a:gd name="T78" fmla="*/ 264 w 422"/>
              <a:gd name="T79" fmla="*/ 171 h 422"/>
              <a:gd name="T80" fmla="*/ 237 w 422"/>
              <a:gd name="T81" fmla="*/ 145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2" h="422">
                <a:moveTo>
                  <a:pt x="211" y="0"/>
                </a:moveTo>
                <a:cubicBezTo>
                  <a:pt x="94" y="0"/>
                  <a:pt x="0" y="94"/>
                  <a:pt x="0" y="211"/>
                </a:cubicBezTo>
                <a:cubicBezTo>
                  <a:pt x="0" y="328"/>
                  <a:pt x="94" y="422"/>
                  <a:pt x="211" y="422"/>
                </a:cubicBezTo>
                <a:cubicBezTo>
                  <a:pt x="328" y="422"/>
                  <a:pt x="422" y="328"/>
                  <a:pt x="422" y="211"/>
                </a:cubicBezTo>
                <a:cubicBezTo>
                  <a:pt x="422" y="94"/>
                  <a:pt x="328" y="0"/>
                  <a:pt x="211" y="0"/>
                </a:cubicBezTo>
                <a:close/>
                <a:moveTo>
                  <a:pt x="237" y="145"/>
                </a:moveTo>
                <a:cubicBezTo>
                  <a:pt x="237" y="138"/>
                  <a:pt x="234" y="131"/>
                  <a:pt x="230" y="126"/>
                </a:cubicBezTo>
                <a:cubicBezTo>
                  <a:pt x="225" y="122"/>
                  <a:pt x="218" y="119"/>
                  <a:pt x="211" y="119"/>
                </a:cubicBezTo>
                <a:cubicBezTo>
                  <a:pt x="204" y="119"/>
                  <a:pt x="197" y="122"/>
                  <a:pt x="192" y="126"/>
                </a:cubicBezTo>
                <a:cubicBezTo>
                  <a:pt x="187" y="131"/>
                  <a:pt x="184" y="138"/>
                  <a:pt x="184" y="145"/>
                </a:cubicBezTo>
                <a:cubicBezTo>
                  <a:pt x="184" y="198"/>
                  <a:pt x="184" y="198"/>
                  <a:pt x="184" y="198"/>
                </a:cubicBezTo>
                <a:cubicBezTo>
                  <a:pt x="198" y="198"/>
                  <a:pt x="198" y="198"/>
                  <a:pt x="198" y="198"/>
                </a:cubicBezTo>
                <a:cubicBezTo>
                  <a:pt x="205" y="198"/>
                  <a:pt x="211" y="204"/>
                  <a:pt x="211" y="211"/>
                </a:cubicBezTo>
                <a:cubicBezTo>
                  <a:pt x="211" y="218"/>
                  <a:pt x="205" y="224"/>
                  <a:pt x="198" y="224"/>
                </a:cubicBezTo>
                <a:cubicBezTo>
                  <a:pt x="184" y="224"/>
                  <a:pt x="184" y="224"/>
                  <a:pt x="184" y="224"/>
                </a:cubicBezTo>
                <a:cubicBezTo>
                  <a:pt x="184" y="303"/>
                  <a:pt x="184" y="303"/>
                  <a:pt x="184" y="303"/>
                </a:cubicBezTo>
                <a:cubicBezTo>
                  <a:pt x="237" y="303"/>
                  <a:pt x="237" y="303"/>
                  <a:pt x="237" y="303"/>
                </a:cubicBezTo>
                <a:cubicBezTo>
                  <a:pt x="245" y="303"/>
                  <a:pt x="251" y="300"/>
                  <a:pt x="256" y="296"/>
                </a:cubicBezTo>
                <a:cubicBezTo>
                  <a:pt x="261" y="291"/>
                  <a:pt x="264" y="284"/>
                  <a:pt x="264" y="277"/>
                </a:cubicBezTo>
                <a:cubicBezTo>
                  <a:pt x="264" y="277"/>
                  <a:pt x="264" y="277"/>
                  <a:pt x="264" y="277"/>
                </a:cubicBezTo>
                <a:cubicBezTo>
                  <a:pt x="264" y="262"/>
                  <a:pt x="276" y="251"/>
                  <a:pt x="290" y="251"/>
                </a:cubicBezTo>
                <a:cubicBezTo>
                  <a:pt x="305" y="251"/>
                  <a:pt x="317" y="262"/>
                  <a:pt x="317" y="277"/>
                </a:cubicBezTo>
                <a:cubicBezTo>
                  <a:pt x="317" y="299"/>
                  <a:pt x="308" y="319"/>
                  <a:pt x="293" y="333"/>
                </a:cubicBezTo>
                <a:cubicBezTo>
                  <a:pt x="279" y="347"/>
                  <a:pt x="259" y="356"/>
                  <a:pt x="237" y="356"/>
                </a:cubicBezTo>
                <a:cubicBezTo>
                  <a:pt x="132" y="356"/>
                  <a:pt x="132" y="356"/>
                  <a:pt x="132" y="356"/>
                </a:cubicBezTo>
                <a:cubicBezTo>
                  <a:pt x="132" y="356"/>
                  <a:pt x="132" y="356"/>
                  <a:pt x="132" y="356"/>
                </a:cubicBezTo>
                <a:cubicBezTo>
                  <a:pt x="117" y="356"/>
                  <a:pt x="105" y="344"/>
                  <a:pt x="105" y="330"/>
                </a:cubicBezTo>
                <a:cubicBezTo>
                  <a:pt x="105" y="315"/>
                  <a:pt x="117" y="303"/>
                  <a:pt x="132" y="303"/>
                </a:cubicBezTo>
                <a:cubicBezTo>
                  <a:pt x="132" y="224"/>
                  <a:pt x="132" y="224"/>
                  <a:pt x="132" y="224"/>
                </a:cubicBezTo>
                <a:cubicBezTo>
                  <a:pt x="118" y="224"/>
                  <a:pt x="118" y="224"/>
                  <a:pt x="118" y="224"/>
                </a:cubicBezTo>
                <a:cubicBezTo>
                  <a:pt x="111" y="224"/>
                  <a:pt x="105" y="218"/>
                  <a:pt x="105" y="211"/>
                </a:cubicBezTo>
                <a:cubicBezTo>
                  <a:pt x="105" y="204"/>
                  <a:pt x="111" y="198"/>
                  <a:pt x="118" y="198"/>
                </a:cubicBezTo>
                <a:cubicBezTo>
                  <a:pt x="132" y="198"/>
                  <a:pt x="132" y="198"/>
                  <a:pt x="132" y="198"/>
                </a:cubicBezTo>
                <a:cubicBezTo>
                  <a:pt x="132" y="145"/>
                  <a:pt x="132" y="145"/>
                  <a:pt x="132" y="145"/>
                </a:cubicBezTo>
                <a:cubicBezTo>
                  <a:pt x="132" y="123"/>
                  <a:pt x="141" y="103"/>
                  <a:pt x="155" y="89"/>
                </a:cubicBezTo>
                <a:cubicBezTo>
                  <a:pt x="169" y="75"/>
                  <a:pt x="189" y="66"/>
                  <a:pt x="211" y="66"/>
                </a:cubicBezTo>
                <a:cubicBezTo>
                  <a:pt x="233" y="66"/>
                  <a:pt x="253" y="75"/>
                  <a:pt x="267" y="89"/>
                </a:cubicBezTo>
                <a:cubicBezTo>
                  <a:pt x="281" y="103"/>
                  <a:pt x="290" y="123"/>
                  <a:pt x="290" y="145"/>
                </a:cubicBezTo>
                <a:cubicBezTo>
                  <a:pt x="290" y="145"/>
                  <a:pt x="290" y="145"/>
                  <a:pt x="290" y="145"/>
                </a:cubicBezTo>
                <a:cubicBezTo>
                  <a:pt x="290" y="160"/>
                  <a:pt x="278" y="171"/>
                  <a:pt x="264" y="171"/>
                </a:cubicBezTo>
                <a:cubicBezTo>
                  <a:pt x="249" y="171"/>
                  <a:pt x="237" y="160"/>
                  <a:pt x="237" y="145"/>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74" name="Freeform 8"/>
          <p:cNvSpPr>
            <a:spLocks noEditPoints="1"/>
          </p:cNvSpPr>
          <p:nvPr/>
        </p:nvSpPr>
        <p:spPr bwMode="auto">
          <a:xfrm>
            <a:off x="2979998" y="5019150"/>
            <a:ext cx="374173" cy="292298"/>
          </a:xfrm>
          <a:custGeom>
            <a:avLst/>
            <a:gdLst>
              <a:gd name="T0" fmla="*/ 267 w 280"/>
              <a:gd name="T1" fmla="*/ 131 h 219"/>
              <a:gd name="T2" fmla="*/ 213 w 280"/>
              <a:gd name="T3" fmla="*/ 160 h 219"/>
              <a:gd name="T4" fmla="*/ 209 w 280"/>
              <a:gd name="T5" fmla="*/ 161 h 219"/>
              <a:gd name="T6" fmla="*/ 204 w 280"/>
              <a:gd name="T7" fmla="*/ 160 h 219"/>
              <a:gd name="T8" fmla="*/ 146 w 280"/>
              <a:gd name="T9" fmla="*/ 130 h 219"/>
              <a:gd name="T10" fmla="*/ 119 w 280"/>
              <a:gd name="T11" fmla="*/ 146 h 219"/>
              <a:gd name="T12" fmla="*/ 109 w 280"/>
              <a:gd name="T13" fmla="*/ 146 h 219"/>
              <a:gd name="T14" fmla="*/ 60 w 280"/>
              <a:gd name="T15" fmla="*/ 110 h 219"/>
              <a:gd name="T16" fmla="*/ 10 w 280"/>
              <a:gd name="T17" fmla="*/ 153 h 219"/>
              <a:gd name="T18" fmla="*/ 10 w 280"/>
              <a:gd name="T19" fmla="*/ 185 h 219"/>
              <a:gd name="T20" fmla="*/ 267 w 280"/>
              <a:gd name="T21" fmla="*/ 185 h 219"/>
              <a:gd name="T22" fmla="*/ 267 w 280"/>
              <a:gd name="T23" fmla="*/ 131 h 219"/>
              <a:gd name="T24" fmla="*/ 115 w 280"/>
              <a:gd name="T25" fmla="*/ 128 h 219"/>
              <a:gd name="T26" fmla="*/ 142 w 280"/>
              <a:gd name="T27" fmla="*/ 112 h 219"/>
              <a:gd name="T28" fmla="*/ 150 w 280"/>
              <a:gd name="T29" fmla="*/ 112 h 219"/>
              <a:gd name="T30" fmla="*/ 208 w 280"/>
              <a:gd name="T31" fmla="*/ 142 h 219"/>
              <a:gd name="T32" fmla="*/ 267 w 280"/>
              <a:gd name="T33" fmla="*/ 110 h 219"/>
              <a:gd name="T34" fmla="*/ 267 w 280"/>
              <a:gd name="T35" fmla="*/ 81 h 219"/>
              <a:gd name="T36" fmla="*/ 216 w 280"/>
              <a:gd name="T37" fmla="*/ 99 h 219"/>
              <a:gd name="T38" fmla="*/ 200 w 280"/>
              <a:gd name="T39" fmla="*/ 98 h 219"/>
              <a:gd name="T40" fmla="*/ 180 w 280"/>
              <a:gd name="T41" fmla="*/ 89 h 219"/>
              <a:gd name="T42" fmla="*/ 166 w 280"/>
              <a:gd name="T43" fmla="*/ 79 h 219"/>
              <a:gd name="T44" fmla="*/ 130 w 280"/>
              <a:gd name="T45" fmla="*/ 36 h 219"/>
              <a:gd name="T46" fmla="*/ 118 w 280"/>
              <a:gd name="T47" fmla="*/ 35 h 219"/>
              <a:gd name="T48" fmla="*/ 95 w 280"/>
              <a:gd name="T49" fmla="*/ 55 h 219"/>
              <a:gd name="T50" fmla="*/ 81 w 280"/>
              <a:gd name="T51" fmla="*/ 55 h 219"/>
              <a:gd name="T52" fmla="*/ 10 w 280"/>
              <a:gd name="T53" fmla="*/ 0 h 219"/>
              <a:gd name="T54" fmla="*/ 10 w 280"/>
              <a:gd name="T55" fmla="*/ 130 h 219"/>
              <a:gd name="T56" fmla="*/ 54 w 280"/>
              <a:gd name="T57" fmla="*/ 92 h 219"/>
              <a:gd name="T58" fmla="*/ 65 w 280"/>
              <a:gd name="T59" fmla="*/ 92 h 219"/>
              <a:gd name="T60" fmla="*/ 115 w 280"/>
              <a:gd name="T61" fmla="*/ 128 h 219"/>
              <a:gd name="T62" fmla="*/ 271 w 280"/>
              <a:gd name="T63" fmla="*/ 201 h 219"/>
              <a:gd name="T64" fmla="*/ 8 w 280"/>
              <a:gd name="T65" fmla="*/ 201 h 219"/>
              <a:gd name="T66" fmla="*/ 0 w 280"/>
              <a:gd name="T67" fmla="*/ 210 h 219"/>
              <a:gd name="T68" fmla="*/ 8 w 280"/>
              <a:gd name="T69" fmla="*/ 219 h 219"/>
              <a:gd name="T70" fmla="*/ 271 w 280"/>
              <a:gd name="T71" fmla="*/ 219 h 219"/>
              <a:gd name="T72" fmla="*/ 280 w 280"/>
              <a:gd name="T73" fmla="*/ 210 h 219"/>
              <a:gd name="T74" fmla="*/ 271 w 280"/>
              <a:gd name="T75" fmla="*/ 20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0" h="219">
                <a:moveTo>
                  <a:pt x="267" y="131"/>
                </a:moveTo>
                <a:cubicBezTo>
                  <a:pt x="213" y="160"/>
                  <a:pt x="213" y="160"/>
                  <a:pt x="213" y="160"/>
                </a:cubicBezTo>
                <a:cubicBezTo>
                  <a:pt x="211" y="161"/>
                  <a:pt x="210" y="161"/>
                  <a:pt x="209" y="161"/>
                </a:cubicBezTo>
                <a:cubicBezTo>
                  <a:pt x="207" y="161"/>
                  <a:pt x="206" y="161"/>
                  <a:pt x="204" y="160"/>
                </a:cubicBezTo>
                <a:cubicBezTo>
                  <a:pt x="146" y="130"/>
                  <a:pt x="146" y="130"/>
                  <a:pt x="146" y="130"/>
                </a:cubicBezTo>
                <a:cubicBezTo>
                  <a:pt x="119" y="146"/>
                  <a:pt x="119" y="146"/>
                  <a:pt x="119" y="146"/>
                </a:cubicBezTo>
                <a:cubicBezTo>
                  <a:pt x="116" y="148"/>
                  <a:pt x="112" y="148"/>
                  <a:pt x="109" y="146"/>
                </a:cubicBezTo>
                <a:cubicBezTo>
                  <a:pt x="60" y="110"/>
                  <a:pt x="60" y="110"/>
                  <a:pt x="60" y="110"/>
                </a:cubicBezTo>
                <a:cubicBezTo>
                  <a:pt x="10" y="153"/>
                  <a:pt x="10" y="153"/>
                  <a:pt x="10" y="153"/>
                </a:cubicBezTo>
                <a:cubicBezTo>
                  <a:pt x="10" y="185"/>
                  <a:pt x="10" y="185"/>
                  <a:pt x="10" y="185"/>
                </a:cubicBezTo>
                <a:cubicBezTo>
                  <a:pt x="267" y="185"/>
                  <a:pt x="267" y="185"/>
                  <a:pt x="267" y="185"/>
                </a:cubicBezTo>
                <a:lnTo>
                  <a:pt x="267" y="131"/>
                </a:lnTo>
                <a:close/>
                <a:moveTo>
                  <a:pt x="115" y="128"/>
                </a:moveTo>
                <a:cubicBezTo>
                  <a:pt x="142" y="112"/>
                  <a:pt x="142" y="112"/>
                  <a:pt x="142" y="112"/>
                </a:cubicBezTo>
                <a:cubicBezTo>
                  <a:pt x="144" y="110"/>
                  <a:pt x="148" y="110"/>
                  <a:pt x="150" y="112"/>
                </a:cubicBezTo>
                <a:cubicBezTo>
                  <a:pt x="208" y="142"/>
                  <a:pt x="208" y="142"/>
                  <a:pt x="208" y="142"/>
                </a:cubicBezTo>
                <a:cubicBezTo>
                  <a:pt x="267" y="110"/>
                  <a:pt x="267" y="110"/>
                  <a:pt x="267" y="110"/>
                </a:cubicBezTo>
                <a:cubicBezTo>
                  <a:pt x="267" y="81"/>
                  <a:pt x="267" y="81"/>
                  <a:pt x="267" y="81"/>
                </a:cubicBezTo>
                <a:cubicBezTo>
                  <a:pt x="216" y="99"/>
                  <a:pt x="216" y="99"/>
                  <a:pt x="216" y="99"/>
                </a:cubicBezTo>
                <a:cubicBezTo>
                  <a:pt x="212" y="101"/>
                  <a:pt x="204" y="100"/>
                  <a:pt x="200" y="98"/>
                </a:cubicBezTo>
                <a:cubicBezTo>
                  <a:pt x="180" y="89"/>
                  <a:pt x="180" y="89"/>
                  <a:pt x="180" y="89"/>
                </a:cubicBezTo>
                <a:cubicBezTo>
                  <a:pt x="176" y="87"/>
                  <a:pt x="169" y="82"/>
                  <a:pt x="166" y="79"/>
                </a:cubicBezTo>
                <a:cubicBezTo>
                  <a:pt x="130" y="36"/>
                  <a:pt x="130" y="36"/>
                  <a:pt x="130" y="36"/>
                </a:cubicBezTo>
                <a:cubicBezTo>
                  <a:pt x="127" y="32"/>
                  <a:pt x="121" y="32"/>
                  <a:pt x="118" y="35"/>
                </a:cubicBezTo>
                <a:cubicBezTo>
                  <a:pt x="95" y="55"/>
                  <a:pt x="95" y="55"/>
                  <a:pt x="95" y="55"/>
                </a:cubicBezTo>
                <a:cubicBezTo>
                  <a:pt x="91" y="58"/>
                  <a:pt x="85" y="58"/>
                  <a:pt x="81" y="55"/>
                </a:cubicBezTo>
                <a:cubicBezTo>
                  <a:pt x="10" y="0"/>
                  <a:pt x="10" y="0"/>
                  <a:pt x="10" y="0"/>
                </a:cubicBezTo>
                <a:cubicBezTo>
                  <a:pt x="10" y="130"/>
                  <a:pt x="10" y="130"/>
                  <a:pt x="10" y="130"/>
                </a:cubicBezTo>
                <a:cubicBezTo>
                  <a:pt x="54" y="92"/>
                  <a:pt x="54" y="92"/>
                  <a:pt x="54" y="92"/>
                </a:cubicBezTo>
                <a:cubicBezTo>
                  <a:pt x="57" y="90"/>
                  <a:pt x="61" y="89"/>
                  <a:pt x="65" y="92"/>
                </a:cubicBezTo>
                <a:lnTo>
                  <a:pt x="115" y="128"/>
                </a:lnTo>
                <a:close/>
                <a:moveTo>
                  <a:pt x="271" y="201"/>
                </a:moveTo>
                <a:cubicBezTo>
                  <a:pt x="8" y="201"/>
                  <a:pt x="8" y="201"/>
                  <a:pt x="8" y="201"/>
                </a:cubicBezTo>
                <a:cubicBezTo>
                  <a:pt x="3" y="201"/>
                  <a:pt x="0" y="205"/>
                  <a:pt x="0" y="210"/>
                </a:cubicBezTo>
                <a:cubicBezTo>
                  <a:pt x="0" y="215"/>
                  <a:pt x="3" y="219"/>
                  <a:pt x="8" y="219"/>
                </a:cubicBezTo>
                <a:cubicBezTo>
                  <a:pt x="271" y="219"/>
                  <a:pt x="271" y="219"/>
                  <a:pt x="271" y="219"/>
                </a:cubicBezTo>
                <a:cubicBezTo>
                  <a:pt x="276" y="219"/>
                  <a:pt x="280" y="215"/>
                  <a:pt x="280" y="210"/>
                </a:cubicBezTo>
                <a:cubicBezTo>
                  <a:pt x="280" y="205"/>
                  <a:pt x="276" y="201"/>
                  <a:pt x="271" y="201"/>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78" name="Freeform 14"/>
          <p:cNvSpPr>
            <a:spLocks noEditPoints="1"/>
          </p:cNvSpPr>
          <p:nvPr/>
        </p:nvSpPr>
        <p:spPr bwMode="auto">
          <a:xfrm>
            <a:off x="2988797" y="4496944"/>
            <a:ext cx="356575" cy="276996"/>
          </a:xfrm>
          <a:custGeom>
            <a:avLst/>
            <a:gdLst>
              <a:gd name="T0" fmla="*/ 1 w 267"/>
              <a:gd name="T1" fmla="*/ 207 h 207"/>
              <a:gd name="T2" fmla="*/ 63 w 267"/>
              <a:gd name="T3" fmla="*/ 207 h 207"/>
              <a:gd name="T4" fmla="*/ 63 w 267"/>
              <a:gd name="T5" fmla="*/ 105 h 207"/>
              <a:gd name="T6" fmla="*/ 1 w 267"/>
              <a:gd name="T7" fmla="*/ 50 h 207"/>
              <a:gd name="T8" fmla="*/ 1 w 267"/>
              <a:gd name="T9" fmla="*/ 207 h 207"/>
              <a:gd name="T10" fmla="*/ 82 w 267"/>
              <a:gd name="T11" fmla="*/ 106 h 207"/>
              <a:gd name="T12" fmla="*/ 82 w 267"/>
              <a:gd name="T13" fmla="*/ 207 h 207"/>
              <a:gd name="T14" fmla="*/ 144 w 267"/>
              <a:gd name="T15" fmla="*/ 207 h 207"/>
              <a:gd name="T16" fmla="*/ 144 w 267"/>
              <a:gd name="T17" fmla="*/ 85 h 207"/>
              <a:gd name="T18" fmla="*/ 123 w 267"/>
              <a:gd name="T19" fmla="*/ 65 h 207"/>
              <a:gd name="T20" fmla="*/ 82 w 267"/>
              <a:gd name="T21" fmla="*/ 106 h 207"/>
              <a:gd name="T22" fmla="*/ 179 w 267"/>
              <a:gd name="T23" fmla="*/ 136 h 207"/>
              <a:gd name="T24" fmla="*/ 188 w 267"/>
              <a:gd name="T25" fmla="*/ 126 h 207"/>
              <a:gd name="T26" fmla="*/ 163 w 267"/>
              <a:gd name="T27" fmla="*/ 102 h 207"/>
              <a:gd name="T28" fmla="*/ 163 w 267"/>
              <a:gd name="T29" fmla="*/ 207 h 207"/>
              <a:gd name="T30" fmla="*/ 225 w 267"/>
              <a:gd name="T31" fmla="*/ 207 h 207"/>
              <a:gd name="T32" fmla="*/ 225 w 267"/>
              <a:gd name="T33" fmla="*/ 161 h 207"/>
              <a:gd name="T34" fmla="*/ 196 w 267"/>
              <a:gd name="T35" fmla="*/ 153 h 207"/>
              <a:gd name="T36" fmla="*/ 179 w 267"/>
              <a:gd name="T37" fmla="*/ 136 h 207"/>
              <a:gd name="T38" fmla="*/ 265 w 267"/>
              <a:gd name="T39" fmla="*/ 139 h 207"/>
              <a:gd name="T40" fmla="*/ 255 w 267"/>
              <a:gd name="T41" fmla="*/ 102 h 207"/>
              <a:gd name="T42" fmla="*/ 241 w 267"/>
              <a:gd name="T43" fmla="*/ 95 h 207"/>
              <a:gd name="T44" fmla="*/ 232 w 267"/>
              <a:gd name="T45" fmla="*/ 104 h 207"/>
              <a:gd name="T46" fmla="*/ 122 w 267"/>
              <a:gd name="T47" fmla="*/ 2 h 207"/>
              <a:gd name="T48" fmla="*/ 72 w 267"/>
              <a:gd name="T49" fmla="*/ 51 h 207"/>
              <a:gd name="T50" fmla="*/ 15 w 267"/>
              <a:gd name="T51" fmla="*/ 0 h 207"/>
              <a:gd name="T52" fmla="*/ 0 w 267"/>
              <a:gd name="T53" fmla="*/ 17 h 207"/>
              <a:gd name="T54" fmla="*/ 73 w 267"/>
              <a:gd name="T55" fmla="*/ 82 h 207"/>
              <a:gd name="T56" fmla="*/ 123 w 267"/>
              <a:gd name="T57" fmla="*/ 33 h 207"/>
              <a:gd name="T58" fmla="*/ 216 w 267"/>
              <a:gd name="T59" fmla="*/ 120 h 207"/>
              <a:gd name="T60" fmla="*/ 208 w 267"/>
              <a:gd name="T61" fmla="*/ 128 h 207"/>
              <a:gd name="T62" fmla="*/ 216 w 267"/>
              <a:gd name="T63" fmla="*/ 141 h 207"/>
              <a:gd name="T64" fmla="*/ 252 w 267"/>
              <a:gd name="T65" fmla="*/ 151 h 207"/>
              <a:gd name="T66" fmla="*/ 265 w 267"/>
              <a:gd name="T67" fmla="*/ 139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7" h="207">
                <a:moveTo>
                  <a:pt x="1" y="207"/>
                </a:moveTo>
                <a:cubicBezTo>
                  <a:pt x="63" y="207"/>
                  <a:pt x="63" y="207"/>
                  <a:pt x="63" y="207"/>
                </a:cubicBezTo>
                <a:cubicBezTo>
                  <a:pt x="63" y="105"/>
                  <a:pt x="63" y="105"/>
                  <a:pt x="63" y="105"/>
                </a:cubicBezTo>
                <a:cubicBezTo>
                  <a:pt x="1" y="50"/>
                  <a:pt x="1" y="50"/>
                  <a:pt x="1" y="50"/>
                </a:cubicBezTo>
                <a:lnTo>
                  <a:pt x="1" y="207"/>
                </a:lnTo>
                <a:close/>
                <a:moveTo>
                  <a:pt x="82" y="106"/>
                </a:moveTo>
                <a:cubicBezTo>
                  <a:pt x="82" y="207"/>
                  <a:pt x="82" y="207"/>
                  <a:pt x="82" y="207"/>
                </a:cubicBezTo>
                <a:cubicBezTo>
                  <a:pt x="144" y="207"/>
                  <a:pt x="144" y="207"/>
                  <a:pt x="144" y="207"/>
                </a:cubicBezTo>
                <a:cubicBezTo>
                  <a:pt x="144" y="85"/>
                  <a:pt x="144" y="85"/>
                  <a:pt x="144" y="85"/>
                </a:cubicBezTo>
                <a:cubicBezTo>
                  <a:pt x="123" y="65"/>
                  <a:pt x="123" y="65"/>
                  <a:pt x="123" y="65"/>
                </a:cubicBezTo>
                <a:lnTo>
                  <a:pt x="82" y="106"/>
                </a:lnTo>
                <a:close/>
                <a:moveTo>
                  <a:pt x="179" y="136"/>
                </a:moveTo>
                <a:cubicBezTo>
                  <a:pt x="188" y="126"/>
                  <a:pt x="188" y="126"/>
                  <a:pt x="188" y="126"/>
                </a:cubicBezTo>
                <a:cubicBezTo>
                  <a:pt x="163" y="102"/>
                  <a:pt x="163" y="102"/>
                  <a:pt x="163" y="102"/>
                </a:cubicBezTo>
                <a:cubicBezTo>
                  <a:pt x="163" y="207"/>
                  <a:pt x="163" y="207"/>
                  <a:pt x="163" y="207"/>
                </a:cubicBezTo>
                <a:cubicBezTo>
                  <a:pt x="225" y="207"/>
                  <a:pt x="225" y="207"/>
                  <a:pt x="225" y="207"/>
                </a:cubicBezTo>
                <a:cubicBezTo>
                  <a:pt x="225" y="161"/>
                  <a:pt x="225" y="161"/>
                  <a:pt x="225" y="161"/>
                </a:cubicBezTo>
                <a:cubicBezTo>
                  <a:pt x="196" y="153"/>
                  <a:pt x="196" y="153"/>
                  <a:pt x="196" y="153"/>
                </a:cubicBezTo>
                <a:cubicBezTo>
                  <a:pt x="182" y="149"/>
                  <a:pt x="174" y="141"/>
                  <a:pt x="179" y="136"/>
                </a:cubicBezTo>
                <a:close/>
                <a:moveTo>
                  <a:pt x="265" y="139"/>
                </a:moveTo>
                <a:cubicBezTo>
                  <a:pt x="255" y="102"/>
                  <a:pt x="255" y="102"/>
                  <a:pt x="255" y="102"/>
                </a:cubicBezTo>
                <a:cubicBezTo>
                  <a:pt x="253" y="93"/>
                  <a:pt x="247" y="89"/>
                  <a:pt x="241" y="95"/>
                </a:cubicBezTo>
                <a:cubicBezTo>
                  <a:pt x="232" y="104"/>
                  <a:pt x="232" y="104"/>
                  <a:pt x="232" y="104"/>
                </a:cubicBezTo>
                <a:cubicBezTo>
                  <a:pt x="122" y="2"/>
                  <a:pt x="122" y="2"/>
                  <a:pt x="122" y="2"/>
                </a:cubicBezTo>
                <a:cubicBezTo>
                  <a:pt x="72" y="51"/>
                  <a:pt x="72" y="51"/>
                  <a:pt x="72" y="51"/>
                </a:cubicBezTo>
                <a:cubicBezTo>
                  <a:pt x="15" y="0"/>
                  <a:pt x="15" y="0"/>
                  <a:pt x="15" y="0"/>
                </a:cubicBezTo>
                <a:cubicBezTo>
                  <a:pt x="0" y="17"/>
                  <a:pt x="0" y="17"/>
                  <a:pt x="0" y="17"/>
                </a:cubicBezTo>
                <a:cubicBezTo>
                  <a:pt x="73" y="82"/>
                  <a:pt x="73" y="82"/>
                  <a:pt x="73" y="82"/>
                </a:cubicBezTo>
                <a:cubicBezTo>
                  <a:pt x="123" y="33"/>
                  <a:pt x="123" y="33"/>
                  <a:pt x="123" y="33"/>
                </a:cubicBezTo>
                <a:cubicBezTo>
                  <a:pt x="216" y="120"/>
                  <a:pt x="216" y="120"/>
                  <a:pt x="216" y="120"/>
                </a:cubicBezTo>
                <a:cubicBezTo>
                  <a:pt x="216" y="120"/>
                  <a:pt x="212" y="123"/>
                  <a:pt x="208" y="128"/>
                </a:cubicBezTo>
                <a:cubicBezTo>
                  <a:pt x="203" y="133"/>
                  <a:pt x="207" y="139"/>
                  <a:pt x="216" y="141"/>
                </a:cubicBezTo>
                <a:cubicBezTo>
                  <a:pt x="252" y="151"/>
                  <a:pt x="252" y="151"/>
                  <a:pt x="252" y="151"/>
                </a:cubicBezTo>
                <a:cubicBezTo>
                  <a:pt x="262" y="154"/>
                  <a:pt x="267" y="148"/>
                  <a:pt x="265" y="139"/>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00" name="Freeform 15"/>
          <p:cNvSpPr>
            <a:spLocks noEditPoints="1"/>
          </p:cNvSpPr>
          <p:nvPr/>
        </p:nvSpPr>
        <p:spPr bwMode="auto">
          <a:xfrm>
            <a:off x="2183656" y="2877109"/>
            <a:ext cx="324150" cy="323593"/>
          </a:xfrm>
          <a:custGeom>
            <a:avLst/>
            <a:gdLst>
              <a:gd name="T0" fmla="*/ 359 w 410"/>
              <a:gd name="T1" fmla="*/ 197 h 409"/>
              <a:gd name="T2" fmla="*/ 359 w 410"/>
              <a:gd name="T3" fmla="*/ 38 h 409"/>
              <a:gd name="T4" fmla="*/ 321 w 410"/>
              <a:gd name="T5" fmla="*/ 0 h 409"/>
              <a:gd name="T6" fmla="*/ 90 w 410"/>
              <a:gd name="T7" fmla="*/ 0 h 409"/>
              <a:gd name="T8" fmla="*/ 52 w 410"/>
              <a:gd name="T9" fmla="*/ 38 h 409"/>
              <a:gd name="T10" fmla="*/ 52 w 410"/>
              <a:gd name="T11" fmla="*/ 197 h 409"/>
              <a:gd name="T12" fmla="*/ 193 w 410"/>
              <a:gd name="T13" fmla="*/ 278 h 409"/>
              <a:gd name="T14" fmla="*/ 205 w 410"/>
              <a:gd name="T15" fmla="*/ 281 h 409"/>
              <a:gd name="T16" fmla="*/ 218 w 410"/>
              <a:gd name="T17" fmla="*/ 278 h 409"/>
              <a:gd name="T18" fmla="*/ 359 w 410"/>
              <a:gd name="T19" fmla="*/ 197 h 409"/>
              <a:gd name="T20" fmla="*/ 410 w 410"/>
              <a:gd name="T21" fmla="*/ 198 h 409"/>
              <a:gd name="T22" fmla="*/ 410 w 410"/>
              <a:gd name="T23" fmla="*/ 384 h 409"/>
              <a:gd name="T24" fmla="*/ 385 w 410"/>
              <a:gd name="T25" fmla="*/ 409 h 409"/>
              <a:gd name="T26" fmla="*/ 26 w 410"/>
              <a:gd name="T27" fmla="*/ 409 h 409"/>
              <a:gd name="T28" fmla="*/ 0 w 410"/>
              <a:gd name="T29" fmla="*/ 384 h 409"/>
              <a:gd name="T30" fmla="*/ 0 w 410"/>
              <a:gd name="T31" fmla="*/ 198 h 409"/>
              <a:gd name="T32" fmla="*/ 2 w 410"/>
              <a:gd name="T33" fmla="*/ 199 h 409"/>
              <a:gd name="T34" fmla="*/ 180 w 410"/>
              <a:gd name="T35" fmla="*/ 300 h 409"/>
              <a:gd name="T36" fmla="*/ 205 w 410"/>
              <a:gd name="T37" fmla="*/ 307 h 409"/>
              <a:gd name="T38" fmla="*/ 231 w 410"/>
              <a:gd name="T39" fmla="*/ 300 h 409"/>
              <a:gd name="T40" fmla="*/ 409 w 410"/>
              <a:gd name="T41" fmla="*/ 199 h 409"/>
              <a:gd name="T42" fmla="*/ 410 w 410"/>
              <a:gd name="T43" fmla="*/ 198 h 409"/>
              <a:gd name="T44" fmla="*/ 162 w 410"/>
              <a:gd name="T45" fmla="*/ 141 h 409"/>
              <a:gd name="T46" fmla="*/ 183 w 410"/>
              <a:gd name="T47" fmla="*/ 136 h 409"/>
              <a:gd name="T48" fmla="*/ 205 w 410"/>
              <a:gd name="T49" fmla="*/ 134 h 409"/>
              <a:gd name="T50" fmla="*/ 228 w 410"/>
              <a:gd name="T51" fmla="*/ 136 h 409"/>
              <a:gd name="T52" fmla="*/ 249 w 410"/>
              <a:gd name="T53" fmla="*/ 141 h 409"/>
              <a:gd name="T54" fmla="*/ 261 w 410"/>
              <a:gd name="T55" fmla="*/ 146 h 409"/>
              <a:gd name="T56" fmla="*/ 271 w 410"/>
              <a:gd name="T57" fmla="*/ 153 h 409"/>
              <a:gd name="T58" fmla="*/ 276 w 410"/>
              <a:gd name="T59" fmla="*/ 163 h 409"/>
              <a:gd name="T60" fmla="*/ 276 w 410"/>
              <a:gd name="T61" fmla="*/ 179 h 409"/>
              <a:gd name="T62" fmla="*/ 263 w 410"/>
              <a:gd name="T63" fmla="*/ 192 h 409"/>
              <a:gd name="T64" fmla="*/ 148 w 410"/>
              <a:gd name="T65" fmla="*/ 192 h 409"/>
              <a:gd name="T66" fmla="*/ 135 w 410"/>
              <a:gd name="T67" fmla="*/ 179 h 409"/>
              <a:gd name="T68" fmla="*/ 135 w 410"/>
              <a:gd name="T69" fmla="*/ 163 h 409"/>
              <a:gd name="T70" fmla="*/ 140 w 410"/>
              <a:gd name="T71" fmla="*/ 152 h 409"/>
              <a:gd name="T72" fmla="*/ 150 w 410"/>
              <a:gd name="T73" fmla="*/ 146 h 409"/>
              <a:gd name="T74" fmla="*/ 162 w 410"/>
              <a:gd name="T75" fmla="*/ 141 h 409"/>
              <a:gd name="T76" fmla="*/ 205 w 410"/>
              <a:gd name="T77" fmla="*/ 38 h 409"/>
              <a:gd name="T78" fmla="*/ 237 w 410"/>
              <a:gd name="T79" fmla="*/ 75 h 409"/>
              <a:gd name="T80" fmla="*/ 205 w 410"/>
              <a:gd name="T81" fmla="*/ 121 h 409"/>
              <a:gd name="T82" fmla="*/ 173 w 410"/>
              <a:gd name="T83" fmla="*/ 75 h 409"/>
              <a:gd name="T84" fmla="*/ 205 w 410"/>
              <a:gd name="T85" fmla="*/ 38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0" h="409">
                <a:moveTo>
                  <a:pt x="359" y="197"/>
                </a:moveTo>
                <a:cubicBezTo>
                  <a:pt x="359" y="38"/>
                  <a:pt x="359" y="38"/>
                  <a:pt x="359" y="38"/>
                </a:cubicBezTo>
                <a:cubicBezTo>
                  <a:pt x="359" y="17"/>
                  <a:pt x="342" y="0"/>
                  <a:pt x="321" y="0"/>
                </a:cubicBezTo>
                <a:cubicBezTo>
                  <a:pt x="90" y="0"/>
                  <a:pt x="90" y="0"/>
                  <a:pt x="90" y="0"/>
                </a:cubicBezTo>
                <a:cubicBezTo>
                  <a:pt x="69" y="0"/>
                  <a:pt x="52" y="17"/>
                  <a:pt x="52" y="38"/>
                </a:cubicBezTo>
                <a:cubicBezTo>
                  <a:pt x="52" y="197"/>
                  <a:pt x="52" y="197"/>
                  <a:pt x="52" y="197"/>
                </a:cubicBezTo>
                <a:cubicBezTo>
                  <a:pt x="193" y="278"/>
                  <a:pt x="193" y="278"/>
                  <a:pt x="193" y="278"/>
                </a:cubicBezTo>
                <a:cubicBezTo>
                  <a:pt x="197" y="280"/>
                  <a:pt x="201" y="281"/>
                  <a:pt x="205" y="281"/>
                </a:cubicBezTo>
                <a:cubicBezTo>
                  <a:pt x="210" y="281"/>
                  <a:pt x="214" y="280"/>
                  <a:pt x="218" y="278"/>
                </a:cubicBezTo>
                <a:cubicBezTo>
                  <a:pt x="359" y="197"/>
                  <a:pt x="359" y="197"/>
                  <a:pt x="359" y="197"/>
                </a:cubicBezTo>
                <a:close/>
                <a:moveTo>
                  <a:pt x="410" y="198"/>
                </a:moveTo>
                <a:cubicBezTo>
                  <a:pt x="410" y="384"/>
                  <a:pt x="410" y="384"/>
                  <a:pt x="410" y="384"/>
                </a:cubicBezTo>
                <a:cubicBezTo>
                  <a:pt x="410" y="398"/>
                  <a:pt x="399" y="409"/>
                  <a:pt x="385" y="409"/>
                </a:cubicBezTo>
                <a:cubicBezTo>
                  <a:pt x="26" y="409"/>
                  <a:pt x="26" y="409"/>
                  <a:pt x="26" y="409"/>
                </a:cubicBezTo>
                <a:cubicBezTo>
                  <a:pt x="12" y="409"/>
                  <a:pt x="0" y="398"/>
                  <a:pt x="0" y="384"/>
                </a:cubicBezTo>
                <a:cubicBezTo>
                  <a:pt x="0" y="198"/>
                  <a:pt x="0" y="198"/>
                  <a:pt x="0" y="198"/>
                </a:cubicBezTo>
                <a:cubicBezTo>
                  <a:pt x="1" y="198"/>
                  <a:pt x="1" y="198"/>
                  <a:pt x="2" y="199"/>
                </a:cubicBezTo>
                <a:cubicBezTo>
                  <a:pt x="180" y="300"/>
                  <a:pt x="180" y="300"/>
                  <a:pt x="180" y="300"/>
                </a:cubicBezTo>
                <a:cubicBezTo>
                  <a:pt x="188" y="305"/>
                  <a:pt x="196" y="307"/>
                  <a:pt x="205" y="307"/>
                </a:cubicBezTo>
                <a:cubicBezTo>
                  <a:pt x="214" y="307"/>
                  <a:pt x="223" y="305"/>
                  <a:pt x="231" y="300"/>
                </a:cubicBezTo>
                <a:cubicBezTo>
                  <a:pt x="409" y="199"/>
                  <a:pt x="409" y="199"/>
                  <a:pt x="409" y="199"/>
                </a:cubicBezTo>
                <a:cubicBezTo>
                  <a:pt x="409" y="198"/>
                  <a:pt x="410" y="198"/>
                  <a:pt x="410" y="198"/>
                </a:cubicBezTo>
                <a:close/>
                <a:moveTo>
                  <a:pt x="162" y="141"/>
                </a:moveTo>
                <a:cubicBezTo>
                  <a:pt x="168" y="139"/>
                  <a:pt x="175" y="137"/>
                  <a:pt x="183" y="136"/>
                </a:cubicBezTo>
                <a:cubicBezTo>
                  <a:pt x="191" y="135"/>
                  <a:pt x="198" y="134"/>
                  <a:pt x="205" y="134"/>
                </a:cubicBezTo>
                <a:cubicBezTo>
                  <a:pt x="212" y="134"/>
                  <a:pt x="220" y="135"/>
                  <a:pt x="228" y="136"/>
                </a:cubicBezTo>
                <a:cubicBezTo>
                  <a:pt x="235" y="137"/>
                  <a:pt x="242" y="139"/>
                  <a:pt x="249" y="141"/>
                </a:cubicBezTo>
                <a:cubicBezTo>
                  <a:pt x="253" y="142"/>
                  <a:pt x="257" y="144"/>
                  <a:pt x="261" y="146"/>
                </a:cubicBezTo>
                <a:cubicBezTo>
                  <a:pt x="264" y="148"/>
                  <a:pt x="268" y="150"/>
                  <a:pt x="271" y="153"/>
                </a:cubicBezTo>
                <a:cubicBezTo>
                  <a:pt x="274" y="156"/>
                  <a:pt x="276" y="159"/>
                  <a:pt x="276" y="163"/>
                </a:cubicBezTo>
                <a:cubicBezTo>
                  <a:pt x="276" y="179"/>
                  <a:pt x="276" y="179"/>
                  <a:pt x="276" y="179"/>
                </a:cubicBezTo>
                <a:cubicBezTo>
                  <a:pt x="276" y="186"/>
                  <a:pt x="270" y="192"/>
                  <a:pt x="263" y="192"/>
                </a:cubicBezTo>
                <a:cubicBezTo>
                  <a:pt x="148" y="192"/>
                  <a:pt x="148" y="192"/>
                  <a:pt x="148" y="192"/>
                </a:cubicBezTo>
                <a:cubicBezTo>
                  <a:pt x="141" y="192"/>
                  <a:pt x="135" y="186"/>
                  <a:pt x="135" y="179"/>
                </a:cubicBezTo>
                <a:cubicBezTo>
                  <a:pt x="135" y="163"/>
                  <a:pt x="135" y="163"/>
                  <a:pt x="135" y="163"/>
                </a:cubicBezTo>
                <a:cubicBezTo>
                  <a:pt x="135" y="159"/>
                  <a:pt x="137" y="155"/>
                  <a:pt x="140" y="152"/>
                </a:cubicBezTo>
                <a:cubicBezTo>
                  <a:pt x="143" y="150"/>
                  <a:pt x="147" y="148"/>
                  <a:pt x="150" y="146"/>
                </a:cubicBezTo>
                <a:cubicBezTo>
                  <a:pt x="154" y="144"/>
                  <a:pt x="158" y="142"/>
                  <a:pt x="162" y="141"/>
                </a:cubicBezTo>
                <a:close/>
                <a:moveTo>
                  <a:pt x="205" y="38"/>
                </a:moveTo>
                <a:cubicBezTo>
                  <a:pt x="223" y="38"/>
                  <a:pt x="237" y="50"/>
                  <a:pt x="237" y="75"/>
                </a:cubicBezTo>
                <a:cubicBezTo>
                  <a:pt x="237" y="100"/>
                  <a:pt x="223" y="121"/>
                  <a:pt x="205" y="121"/>
                </a:cubicBezTo>
                <a:cubicBezTo>
                  <a:pt x="188" y="121"/>
                  <a:pt x="173" y="100"/>
                  <a:pt x="173" y="75"/>
                </a:cubicBezTo>
                <a:cubicBezTo>
                  <a:pt x="173" y="50"/>
                  <a:pt x="188" y="38"/>
                  <a:pt x="205" y="38"/>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01" name="Freeform 27"/>
          <p:cNvSpPr>
            <a:spLocks noEditPoints="1"/>
          </p:cNvSpPr>
          <p:nvPr/>
        </p:nvSpPr>
        <p:spPr bwMode="auto">
          <a:xfrm>
            <a:off x="2154542" y="3413818"/>
            <a:ext cx="382378" cy="358078"/>
          </a:xfrm>
          <a:custGeom>
            <a:avLst/>
            <a:gdLst>
              <a:gd name="T0" fmla="*/ 53 w 424"/>
              <a:gd name="T1" fmla="*/ 40 h 397"/>
              <a:gd name="T2" fmla="*/ 80 w 424"/>
              <a:gd name="T3" fmla="*/ 20 h 397"/>
              <a:gd name="T4" fmla="*/ 119 w 424"/>
              <a:gd name="T5" fmla="*/ 20 h 397"/>
              <a:gd name="T6" fmla="*/ 146 w 424"/>
              <a:gd name="T7" fmla="*/ 40 h 397"/>
              <a:gd name="T8" fmla="*/ 278 w 424"/>
              <a:gd name="T9" fmla="*/ 40 h 397"/>
              <a:gd name="T10" fmla="*/ 305 w 424"/>
              <a:gd name="T11" fmla="*/ 20 h 397"/>
              <a:gd name="T12" fmla="*/ 345 w 424"/>
              <a:gd name="T13" fmla="*/ 20 h 397"/>
              <a:gd name="T14" fmla="*/ 371 w 424"/>
              <a:gd name="T15" fmla="*/ 40 h 397"/>
              <a:gd name="T16" fmla="*/ 424 w 424"/>
              <a:gd name="T17" fmla="*/ 79 h 397"/>
              <a:gd name="T18" fmla="*/ 384 w 424"/>
              <a:gd name="T19" fmla="*/ 397 h 397"/>
              <a:gd name="T20" fmla="*/ 40 w 424"/>
              <a:gd name="T21" fmla="*/ 397 h 397"/>
              <a:gd name="T22" fmla="*/ 0 w 424"/>
              <a:gd name="T23" fmla="*/ 79 h 397"/>
              <a:gd name="T24" fmla="*/ 305 w 424"/>
              <a:gd name="T25" fmla="*/ 291 h 397"/>
              <a:gd name="T26" fmla="*/ 358 w 424"/>
              <a:gd name="T27" fmla="*/ 331 h 397"/>
              <a:gd name="T28" fmla="*/ 305 w 424"/>
              <a:gd name="T29" fmla="*/ 291 h 397"/>
              <a:gd name="T30" fmla="*/ 225 w 424"/>
              <a:gd name="T31" fmla="*/ 331 h 397"/>
              <a:gd name="T32" fmla="*/ 278 w 424"/>
              <a:gd name="T33" fmla="*/ 291 h 397"/>
              <a:gd name="T34" fmla="*/ 146 w 424"/>
              <a:gd name="T35" fmla="*/ 291 h 397"/>
              <a:gd name="T36" fmla="*/ 199 w 424"/>
              <a:gd name="T37" fmla="*/ 331 h 397"/>
              <a:gd name="T38" fmla="*/ 146 w 424"/>
              <a:gd name="T39" fmla="*/ 291 h 397"/>
              <a:gd name="T40" fmla="*/ 66 w 424"/>
              <a:gd name="T41" fmla="*/ 331 h 397"/>
              <a:gd name="T42" fmla="*/ 119 w 424"/>
              <a:gd name="T43" fmla="*/ 291 h 397"/>
              <a:gd name="T44" fmla="*/ 305 w 424"/>
              <a:gd name="T45" fmla="*/ 225 h 397"/>
              <a:gd name="T46" fmla="*/ 358 w 424"/>
              <a:gd name="T47" fmla="*/ 265 h 397"/>
              <a:gd name="T48" fmla="*/ 305 w 424"/>
              <a:gd name="T49" fmla="*/ 225 h 397"/>
              <a:gd name="T50" fmla="*/ 225 w 424"/>
              <a:gd name="T51" fmla="*/ 265 h 397"/>
              <a:gd name="T52" fmla="*/ 278 w 424"/>
              <a:gd name="T53" fmla="*/ 225 h 397"/>
              <a:gd name="T54" fmla="*/ 146 w 424"/>
              <a:gd name="T55" fmla="*/ 225 h 397"/>
              <a:gd name="T56" fmla="*/ 199 w 424"/>
              <a:gd name="T57" fmla="*/ 265 h 397"/>
              <a:gd name="T58" fmla="*/ 146 w 424"/>
              <a:gd name="T59" fmla="*/ 225 h 397"/>
              <a:gd name="T60" fmla="*/ 66 w 424"/>
              <a:gd name="T61" fmla="*/ 265 h 397"/>
              <a:gd name="T62" fmla="*/ 119 w 424"/>
              <a:gd name="T63" fmla="*/ 225 h 397"/>
              <a:gd name="T64" fmla="*/ 305 w 424"/>
              <a:gd name="T65" fmla="*/ 159 h 397"/>
              <a:gd name="T66" fmla="*/ 358 w 424"/>
              <a:gd name="T67" fmla="*/ 198 h 397"/>
              <a:gd name="T68" fmla="*/ 305 w 424"/>
              <a:gd name="T69" fmla="*/ 159 h 397"/>
              <a:gd name="T70" fmla="*/ 225 w 424"/>
              <a:gd name="T71" fmla="*/ 198 h 397"/>
              <a:gd name="T72" fmla="*/ 278 w 424"/>
              <a:gd name="T73" fmla="*/ 159 h 397"/>
              <a:gd name="T74" fmla="*/ 146 w 424"/>
              <a:gd name="T75" fmla="*/ 159 h 397"/>
              <a:gd name="T76" fmla="*/ 199 w 424"/>
              <a:gd name="T77" fmla="*/ 198 h 397"/>
              <a:gd name="T78" fmla="*/ 146 w 424"/>
              <a:gd name="T79" fmla="*/ 159 h 397"/>
              <a:gd name="T80" fmla="*/ 66 w 424"/>
              <a:gd name="T81" fmla="*/ 198 h 397"/>
              <a:gd name="T82" fmla="*/ 119 w 424"/>
              <a:gd name="T83" fmla="*/ 159 h 397"/>
              <a:gd name="T84" fmla="*/ 212 w 424"/>
              <a:gd name="T85" fmla="*/ 132 h 397"/>
              <a:gd name="T86" fmla="*/ 40 w 424"/>
              <a:gd name="T87" fmla="*/ 357 h 397"/>
              <a:gd name="T88" fmla="*/ 384 w 424"/>
              <a:gd name="T89" fmla="*/ 357 h 397"/>
              <a:gd name="T90" fmla="*/ 212 w 424"/>
              <a:gd name="T91" fmla="*/ 132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4" h="397">
                <a:moveTo>
                  <a:pt x="40" y="40"/>
                </a:moveTo>
                <a:cubicBezTo>
                  <a:pt x="53" y="40"/>
                  <a:pt x="53" y="40"/>
                  <a:pt x="53" y="40"/>
                </a:cubicBezTo>
                <a:cubicBezTo>
                  <a:pt x="80" y="40"/>
                  <a:pt x="80" y="40"/>
                  <a:pt x="80" y="40"/>
                </a:cubicBezTo>
                <a:cubicBezTo>
                  <a:pt x="80" y="20"/>
                  <a:pt x="80" y="20"/>
                  <a:pt x="80" y="20"/>
                </a:cubicBezTo>
                <a:cubicBezTo>
                  <a:pt x="80" y="9"/>
                  <a:pt x="89" y="0"/>
                  <a:pt x="100" y="0"/>
                </a:cubicBezTo>
                <a:cubicBezTo>
                  <a:pt x="110" y="0"/>
                  <a:pt x="119" y="9"/>
                  <a:pt x="119" y="20"/>
                </a:cubicBezTo>
                <a:cubicBezTo>
                  <a:pt x="119" y="40"/>
                  <a:pt x="119" y="40"/>
                  <a:pt x="119" y="40"/>
                </a:cubicBezTo>
                <a:cubicBezTo>
                  <a:pt x="146" y="40"/>
                  <a:pt x="146" y="40"/>
                  <a:pt x="146" y="40"/>
                </a:cubicBezTo>
                <a:cubicBezTo>
                  <a:pt x="212" y="40"/>
                  <a:pt x="212" y="40"/>
                  <a:pt x="212" y="40"/>
                </a:cubicBezTo>
                <a:cubicBezTo>
                  <a:pt x="278" y="40"/>
                  <a:pt x="278" y="40"/>
                  <a:pt x="278" y="40"/>
                </a:cubicBezTo>
                <a:cubicBezTo>
                  <a:pt x="305" y="40"/>
                  <a:pt x="305" y="40"/>
                  <a:pt x="305" y="40"/>
                </a:cubicBezTo>
                <a:cubicBezTo>
                  <a:pt x="305" y="20"/>
                  <a:pt x="305" y="20"/>
                  <a:pt x="305" y="20"/>
                </a:cubicBezTo>
                <a:cubicBezTo>
                  <a:pt x="305" y="9"/>
                  <a:pt x="314" y="0"/>
                  <a:pt x="325" y="0"/>
                </a:cubicBezTo>
                <a:cubicBezTo>
                  <a:pt x="336" y="0"/>
                  <a:pt x="345" y="9"/>
                  <a:pt x="345" y="20"/>
                </a:cubicBezTo>
                <a:cubicBezTo>
                  <a:pt x="345" y="40"/>
                  <a:pt x="345" y="40"/>
                  <a:pt x="345" y="40"/>
                </a:cubicBezTo>
                <a:cubicBezTo>
                  <a:pt x="371" y="40"/>
                  <a:pt x="371" y="40"/>
                  <a:pt x="371" y="40"/>
                </a:cubicBezTo>
                <a:cubicBezTo>
                  <a:pt x="384" y="40"/>
                  <a:pt x="384" y="40"/>
                  <a:pt x="384" y="40"/>
                </a:cubicBezTo>
                <a:cubicBezTo>
                  <a:pt x="406" y="40"/>
                  <a:pt x="424" y="57"/>
                  <a:pt x="424" y="79"/>
                </a:cubicBezTo>
                <a:cubicBezTo>
                  <a:pt x="424" y="357"/>
                  <a:pt x="424" y="357"/>
                  <a:pt x="424" y="357"/>
                </a:cubicBezTo>
                <a:cubicBezTo>
                  <a:pt x="424" y="379"/>
                  <a:pt x="406" y="397"/>
                  <a:pt x="384" y="397"/>
                </a:cubicBezTo>
                <a:cubicBezTo>
                  <a:pt x="212" y="397"/>
                  <a:pt x="212" y="397"/>
                  <a:pt x="212" y="397"/>
                </a:cubicBezTo>
                <a:cubicBezTo>
                  <a:pt x="40" y="397"/>
                  <a:pt x="40" y="397"/>
                  <a:pt x="40" y="397"/>
                </a:cubicBezTo>
                <a:cubicBezTo>
                  <a:pt x="18" y="397"/>
                  <a:pt x="0" y="379"/>
                  <a:pt x="0" y="357"/>
                </a:cubicBezTo>
                <a:cubicBezTo>
                  <a:pt x="0" y="79"/>
                  <a:pt x="0" y="79"/>
                  <a:pt x="0" y="79"/>
                </a:cubicBezTo>
                <a:cubicBezTo>
                  <a:pt x="0" y="57"/>
                  <a:pt x="18" y="40"/>
                  <a:pt x="40" y="40"/>
                </a:cubicBezTo>
                <a:close/>
                <a:moveTo>
                  <a:pt x="305" y="291"/>
                </a:moveTo>
                <a:cubicBezTo>
                  <a:pt x="305" y="331"/>
                  <a:pt x="305" y="331"/>
                  <a:pt x="305" y="331"/>
                </a:cubicBezTo>
                <a:cubicBezTo>
                  <a:pt x="358" y="331"/>
                  <a:pt x="358" y="331"/>
                  <a:pt x="358" y="331"/>
                </a:cubicBezTo>
                <a:cubicBezTo>
                  <a:pt x="358" y="291"/>
                  <a:pt x="358" y="291"/>
                  <a:pt x="358" y="291"/>
                </a:cubicBezTo>
                <a:cubicBezTo>
                  <a:pt x="305" y="291"/>
                  <a:pt x="305" y="291"/>
                  <a:pt x="305" y="291"/>
                </a:cubicBezTo>
                <a:close/>
                <a:moveTo>
                  <a:pt x="225" y="291"/>
                </a:moveTo>
                <a:cubicBezTo>
                  <a:pt x="225" y="331"/>
                  <a:pt x="225" y="331"/>
                  <a:pt x="225" y="331"/>
                </a:cubicBezTo>
                <a:cubicBezTo>
                  <a:pt x="278" y="331"/>
                  <a:pt x="278" y="331"/>
                  <a:pt x="278" y="331"/>
                </a:cubicBezTo>
                <a:cubicBezTo>
                  <a:pt x="278" y="291"/>
                  <a:pt x="278" y="291"/>
                  <a:pt x="278" y="291"/>
                </a:cubicBezTo>
                <a:cubicBezTo>
                  <a:pt x="225" y="291"/>
                  <a:pt x="225" y="291"/>
                  <a:pt x="225" y="291"/>
                </a:cubicBezTo>
                <a:close/>
                <a:moveTo>
                  <a:pt x="146" y="291"/>
                </a:moveTo>
                <a:cubicBezTo>
                  <a:pt x="146" y="331"/>
                  <a:pt x="146" y="331"/>
                  <a:pt x="146" y="331"/>
                </a:cubicBezTo>
                <a:cubicBezTo>
                  <a:pt x="199" y="331"/>
                  <a:pt x="199" y="331"/>
                  <a:pt x="199" y="331"/>
                </a:cubicBezTo>
                <a:cubicBezTo>
                  <a:pt x="199" y="291"/>
                  <a:pt x="199" y="291"/>
                  <a:pt x="199" y="291"/>
                </a:cubicBezTo>
                <a:cubicBezTo>
                  <a:pt x="146" y="291"/>
                  <a:pt x="146" y="291"/>
                  <a:pt x="146" y="291"/>
                </a:cubicBezTo>
                <a:close/>
                <a:moveTo>
                  <a:pt x="66" y="291"/>
                </a:moveTo>
                <a:cubicBezTo>
                  <a:pt x="66" y="331"/>
                  <a:pt x="66" y="331"/>
                  <a:pt x="66" y="331"/>
                </a:cubicBezTo>
                <a:cubicBezTo>
                  <a:pt x="119" y="331"/>
                  <a:pt x="119" y="331"/>
                  <a:pt x="119" y="331"/>
                </a:cubicBezTo>
                <a:cubicBezTo>
                  <a:pt x="119" y="291"/>
                  <a:pt x="119" y="291"/>
                  <a:pt x="119" y="291"/>
                </a:cubicBezTo>
                <a:cubicBezTo>
                  <a:pt x="66" y="291"/>
                  <a:pt x="66" y="291"/>
                  <a:pt x="66" y="291"/>
                </a:cubicBezTo>
                <a:close/>
                <a:moveTo>
                  <a:pt x="305" y="225"/>
                </a:moveTo>
                <a:cubicBezTo>
                  <a:pt x="305" y="265"/>
                  <a:pt x="305" y="265"/>
                  <a:pt x="305" y="265"/>
                </a:cubicBezTo>
                <a:cubicBezTo>
                  <a:pt x="358" y="265"/>
                  <a:pt x="358" y="265"/>
                  <a:pt x="358" y="265"/>
                </a:cubicBezTo>
                <a:cubicBezTo>
                  <a:pt x="358" y="225"/>
                  <a:pt x="358" y="225"/>
                  <a:pt x="358" y="225"/>
                </a:cubicBezTo>
                <a:cubicBezTo>
                  <a:pt x="305" y="225"/>
                  <a:pt x="305" y="225"/>
                  <a:pt x="305" y="225"/>
                </a:cubicBezTo>
                <a:close/>
                <a:moveTo>
                  <a:pt x="225" y="225"/>
                </a:moveTo>
                <a:cubicBezTo>
                  <a:pt x="225" y="265"/>
                  <a:pt x="225" y="265"/>
                  <a:pt x="225" y="265"/>
                </a:cubicBezTo>
                <a:cubicBezTo>
                  <a:pt x="278" y="265"/>
                  <a:pt x="278" y="265"/>
                  <a:pt x="278" y="265"/>
                </a:cubicBezTo>
                <a:cubicBezTo>
                  <a:pt x="278" y="225"/>
                  <a:pt x="278" y="225"/>
                  <a:pt x="278" y="225"/>
                </a:cubicBezTo>
                <a:cubicBezTo>
                  <a:pt x="225" y="225"/>
                  <a:pt x="225" y="225"/>
                  <a:pt x="225" y="225"/>
                </a:cubicBezTo>
                <a:close/>
                <a:moveTo>
                  <a:pt x="146" y="225"/>
                </a:moveTo>
                <a:cubicBezTo>
                  <a:pt x="146" y="265"/>
                  <a:pt x="146" y="265"/>
                  <a:pt x="146" y="265"/>
                </a:cubicBezTo>
                <a:cubicBezTo>
                  <a:pt x="199" y="265"/>
                  <a:pt x="199" y="265"/>
                  <a:pt x="199" y="265"/>
                </a:cubicBezTo>
                <a:cubicBezTo>
                  <a:pt x="199" y="225"/>
                  <a:pt x="199" y="225"/>
                  <a:pt x="199" y="225"/>
                </a:cubicBezTo>
                <a:cubicBezTo>
                  <a:pt x="146" y="225"/>
                  <a:pt x="146" y="225"/>
                  <a:pt x="146" y="225"/>
                </a:cubicBezTo>
                <a:close/>
                <a:moveTo>
                  <a:pt x="66" y="225"/>
                </a:moveTo>
                <a:cubicBezTo>
                  <a:pt x="66" y="265"/>
                  <a:pt x="66" y="265"/>
                  <a:pt x="66" y="265"/>
                </a:cubicBezTo>
                <a:cubicBezTo>
                  <a:pt x="119" y="265"/>
                  <a:pt x="119" y="265"/>
                  <a:pt x="119" y="265"/>
                </a:cubicBezTo>
                <a:cubicBezTo>
                  <a:pt x="119" y="225"/>
                  <a:pt x="119" y="225"/>
                  <a:pt x="119" y="225"/>
                </a:cubicBezTo>
                <a:cubicBezTo>
                  <a:pt x="66" y="225"/>
                  <a:pt x="66" y="225"/>
                  <a:pt x="66" y="225"/>
                </a:cubicBezTo>
                <a:close/>
                <a:moveTo>
                  <a:pt x="305" y="159"/>
                </a:moveTo>
                <a:cubicBezTo>
                  <a:pt x="305" y="198"/>
                  <a:pt x="305" y="198"/>
                  <a:pt x="305" y="198"/>
                </a:cubicBezTo>
                <a:cubicBezTo>
                  <a:pt x="358" y="198"/>
                  <a:pt x="358" y="198"/>
                  <a:pt x="358" y="198"/>
                </a:cubicBezTo>
                <a:cubicBezTo>
                  <a:pt x="358" y="159"/>
                  <a:pt x="358" y="159"/>
                  <a:pt x="358" y="159"/>
                </a:cubicBezTo>
                <a:cubicBezTo>
                  <a:pt x="305" y="159"/>
                  <a:pt x="305" y="159"/>
                  <a:pt x="305" y="159"/>
                </a:cubicBezTo>
                <a:close/>
                <a:moveTo>
                  <a:pt x="225" y="159"/>
                </a:moveTo>
                <a:cubicBezTo>
                  <a:pt x="225" y="198"/>
                  <a:pt x="225" y="198"/>
                  <a:pt x="225" y="198"/>
                </a:cubicBezTo>
                <a:cubicBezTo>
                  <a:pt x="278" y="198"/>
                  <a:pt x="278" y="198"/>
                  <a:pt x="278" y="198"/>
                </a:cubicBezTo>
                <a:cubicBezTo>
                  <a:pt x="278" y="159"/>
                  <a:pt x="278" y="159"/>
                  <a:pt x="278" y="159"/>
                </a:cubicBezTo>
                <a:cubicBezTo>
                  <a:pt x="225" y="159"/>
                  <a:pt x="225" y="159"/>
                  <a:pt x="225" y="159"/>
                </a:cubicBezTo>
                <a:close/>
                <a:moveTo>
                  <a:pt x="146" y="159"/>
                </a:moveTo>
                <a:cubicBezTo>
                  <a:pt x="146" y="198"/>
                  <a:pt x="146" y="198"/>
                  <a:pt x="146" y="198"/>
                </a:cubicBezTo>
                <a:cubicBezTo>
                  <a:pt x="199" y="198"/>
                  <a:pt x="199" y="198"/>
                  <a:pt x="199" y="198"/>
                </a:cubicBezTo>
                <a:cubicBezTo>
                  <a:pt x="199" y="159"/>
                  <a:pt x="199" y="159"/>
                  <a:pt x="199" y="159"/>
                </a:cubicBezTo>
                <a:cubicBezTo>
                  <a:pt x="146" y="159"/>
                  <a:pt x="146" y="159"/>
                  <a:pt x="146" y="159"/>
                </a:cubicBezTo>
                <a:close/>
                <a:moveTo>
                  <a:pt x="66" y="159"/>
                </a:moveTo>
                <a:cubicBezTo>
                  <a:pt x="66" y="198"/>
                  <a:pt x="66" y="198"/>
                  <a:pt x="66" y="198"/>
                </a:cubicBezTo>
                <a:cubicBezTo>
                  <a:pt x="119" y="198"/>
                  <a:pt x="119" y="198"/>
                  <a:pt x="119" y="198"/>
                </a:cubicBezTo>
                <a:cubicBezTo>
                  <a:pt x="119" y="159"/>
                  <a:pt x="119" y="159"/>
                  <a:pt x="119" y="159"/>
                </a:cubicBezTo>
                <a:cubicBezTo>
                  <a:pt x="66" y="159"/>
                  <a:pt x="66" y="159"/>
                  <a:pt x="66" y="159"/>
                </a:cubicBezTo>
                <a:close/>
                <a:moveTo>
                  <a:pt x="212" y="132"/>
                </a:moveTo>
                <a:cubicBezTo>
                  <a:pt x="40" y="132"/>
                  <a:pt x="40" y="132"/>
                  <a:pt x="40" y="132"/>
                </a:cubicBezTo>
                <a:cubicBezTo>
                  <a:pt x="40" y="357"/>
                  <a:pt x="40" y="357"/>
                  <a:pt x="40" y="357"/>
                </a:cubicBezTo>
                <a:cubicBezTo>
                  <a:pt x="212" y="357"/>
                  <a:pt x="212" y="357"/>
                  <a:pt x="212" y="357"/>
                </a:cubicBezTo>
                <a:cubicBezTo>
                  <a:pt x="384" y="357"/>
                  <a:pt x="384" y="357"/>
                  <a:pt x="384" y="357"/>
                </a:cubicBezTo>
                <a:cubicBezTo>
                  <a:pt x="384" y="132"/>
                  <a:pt x="384" y="132"/>
                  <a:pt x="384" y="132"/>
                </a:cubicBezTo>
                <a:lnTo>
                  <a:pt x="212" y="132"/>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10" name="Freeform 20"/>
          <p:cNvSpPr>
            <a:spLocks noEditPoints="1"/>
          </p:cNvSpPr>
          <p:nvPr/>
        </p:nvSpPr>
        <p:spPr bwMode="auto">
          <a:xfrm>
            <a:off x="2142470" y="1835057"/>
            <a:ext cx="406523" cy="312403"/>
          </a:xfrm>
          <a:custGeom>
            <a:avLst/>
            <a:gdLst>
              <a:gd name="T0" fmla="*/ 218 w 436"/>
              <a:gd name="T1" fmla="*/ 251 h 335"/>
              <a:gd name="T2" fmla="*/ 176 w 436"/>
              <a:gd name="T3" fmla="*/ 293 h 335"/>
              <a:gd name="T4" fmla="*/ 218 w 436"/>
              <a:gd name="T5" fmla="*/ 335 h 335"/>
              <a:gd name="T6" fmla="*/ 260 w 436"/>
              <a:gd name="T7" fmla="*/ 293 h 335"/>
              <a:gd name="T8" fmla="*/ 218 w 436"/>
              <a:gd name="T9" fmla="*/ 251 h 335"/>
              <a:gd name="T10" fmla="*/ 307 w 436"/>
              <a:gd name="T11" fmla="*/ 204 h 335"/>
              <a:gd name="T12" fmla="*/ 307 w 436"/>
              <a:gd name="T13" fmla="*/ 244 h 335"/>
              <a:gd name="T14" fmla="*/ 267 w 436"/>
              <a:gd name="T15" fmla="*/ 244 h 335"/>
              <a:gd name="T16" fmla="*/ 245 w 436"/>
              <a:gd name="T17" fmla="*/ 229 h 335"/>
              <a:gd name="T18" fmla="*/ 218 w 436"/>
              <a:gd name="T19" fmla="*/ 223 h 335"/>
              <a:gd name="T20" fmla="*/ 191 w 436"/>
              <a:gd name="T21" fmla="*/ 229 h 335"/>
              <a:gd name="T22" fmla="*/ 169 w 436"/>
              <a:gd name="T23" fmla="*/ 244 h 335"/>
              <a:gd name="T24" fmla="*/ 129 w 436"/>
              <a:gd name="T25" fmla="*/ 244 h 335"/>
              <a:gd name="T26" fmla="*/ 129 w 436"/>
              <a:gd name="T27" fmla="*/ 204 h 335"/>
              <a:gd name="T28" fmla="*/ 170 w 436"/>
              <a:gd name="T29" fmla="*/ 177 h 335"/>
              <a:gd name="T30" fmla="*/ 218 w 436"/>
              <a:gd name="T31" fmla="*/ 167 h 335"/>
              <a:gd name="T32" fmla="*/ 266 w 436"/>
              <a:gd name="T33" fmla="*/ 177 h 335"/>
              <a:gd name="T34" fmla="*/ 307 w 436"/>
              <a:gd name="T35" fmla="*/ 204 h 335"/>
              <a:gd name="T36" fmla="*/ 366 w 436"/>
              <a:gd name="T37" fmla="*/ 145 h 335"/>
              <a:gd name="T38" fmla="*/ 298 w 436"/>
              <a:gd name="T39" fmla="*/ 100 h 335"/>
              <a:gd name="T40" fmla="*/ 218 w 436"/>
              <a:gd name="T41" fmla="*/ 84 h 335"/>
              <a:gd name="T42" fmla="*/ 138 w 436"/>
              <a:gd name="T43" fmla="*/ 100 h 335"/>
              <a:gd name="T44" fmla="*/ 70 w 436"/>
              <a:gd name="T45" fmla="*/ 145 h 335"/>
              <a:gd name="T46" fmla="*/ 70 w 436"/>
              <a:gd name="T47" fmla="*/ 185 h 335"/>
              <a:gd name="T48" fmla="*/ 109 w 436"/>
              <a:gd name="T49" fmla="*/ 185 h 335"/>
              <a:gd name="T50" fmla="*/ 159 w 436"/>
              <a:gd name="T51" fmla="*/ 151 h 335"/>
              <a:gd name="T52" fmla="*/ 218 w 436"/>
              <a:gd name="T53" fmla="*/ 140 h 335"/>
              <a:gd name="T54" fmla="*/ 277 w 436"/>
              <a:gd name="T55" fmla="*/ 151 h 335"/>
              <a:gd name="T56" fmla="*/ 327 w 436"/>
              <a:gd name="T57" fmla="*/ 185 h 335"/>
              <a:gd name="T58" fmla="*/ 366 w 436"/>
              <a:gd name="T59" fmla="*/ 185 h 335"/>
              <a:gd name="T60" fmla="*/ 366 w 436"/>
              <a:gd name="T61" fmla="*/ 145 h 335"/>
              <a:gd name="T62" fmla="*/ 425 w 436"/>
              <a:gd name="T63" fmla="*/ 86 h 335"/>
              <a:gd name="T64" fmla="*/ 425 w 436"/>
              <a:gd name="T65" fmla="*/ 125 h 335"/>
              <a:gd name="T66" fmla="*/ 386 w 436"/>
              <a:gd name="T67" fmla="*/ 125 h 335"/>
              <a:gd name="T68" fmla="*/ 309 w 436"/>
              <a:gd name="T69" fmla="*/ 74 h 335"/>
              <a:gd name="T70" fmla="*/ 218 w 436"/>
              <a:gd name="T71" fmla="*/ 56 h 335"/>
              <a:gd name="T72" fmla="*/ 127 w 436"/>
              <a:gd name="T73" fmla="*/ 74 h 335"/>
              <a:gd name="T74" fmla="*/ 50 w 436"/>
              <a:gd name="T75" fmla="*/ 125 h 335"/>
              <a:gd name="T76" fmla="*/ 11 w 436"/>
              <a:gd name="T77" fmla="*/ 125 h 335"/>
              <a:gd name="T78" fmla="*/ 11 w 436"/>
              <a:gd name="T79" fmla="*/ 86 h 335"/>
              <a:gd name="T80" fmla="*/ 106 w 436"/>
              <a:gd name="T81" fmla="*/ 22 h 335"/>
              <a:gd name="T82" fmla="*/ 218 w 436"/>
              <a:gd name="T83" fmla="*/ 0 h 335"/>
              <a:gd name="T84" fmla="*/ 330 w 436"/>
              <a:gd name="T85" fmla="*/ 22 h 335"/>
              <a:gd name="T86" fmla="*/ 425 w 436"/>
              <a:gd name="T87" fmla="*/ 8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6" h="335">
                <a:moveTo>
                  <a:pt x="218" y="251"/>
                </a:moveTo>
                <a:cubicBezTo>
                  <a:pt x="195" y="251"/>
                  <a:pt x="176" y="270"/>
                  <a:pt x="176" y="293"/>
                </a:cubicBezTo>
                <a:cubicBezTo>
                  <a:pt x="176" y="316"/>
                  <a:pt x="195" y="335"/>
                  <a:pt x="218" y="335"/>
                </a:cubicBezTo>
                <a:cubicBezTo>
                  <a:pt x="241" y="335"/>
                  <a:pt x="260" y="316"/>
                  <a:pt x="260" y="293"/>
                </a:cubicBezTo>
                <a:cubicBezTo>
                  <a:pt x="260" y="270"/>
                  <a:pt x="241" y="251"/>
                  <a:pt x="218" y="251"/>
                </a:cubicBezTo>
                <a:close/>
                <a:moveTo>
                  <a:pt x="307" y="204"/>
                </a:moveTo>
                <a:cubicBezTo>
                  <a:pt x="318" y="215"/>
                  <a:pt x="318" y="233"/>
                  <a:pt x="307" y="244"/>
                </a:cubicBezTo>
                <a:cubicBezTo>
                  <a:pt x="296" y="255"/>
                  <a:pt x="278" y="255"/>
                  <a:pt x="267" y="244"/>
                </a:cubicBezTo>
                <a:cubicBezTo>
                  <a:pt x="261" y="237"/>
                  <a:pt x="253" y="232"/>
                  <a:pt x="245" y="229"/>
                </a:cubicBezTo>
                <a:cubicBezTo>
                  <a:pt x="237" y="225"/>
                  <a:pt x="228" y="223"/>
                  <a:pt x="218" y="223"/>
                </a:cubicBezTo>
                <a:cubicBezTo>
                  <a:pt x="208" y="223"/>
                  <a:pt x="199" y="225"/>
                  <a:pt x="191" y="229"/>
                </a:cubicBezTo>
                <a:cubicBezTo>
                  <a:pt x="183" y="232"/>
                  <a:pt x="175" y="237"/>
                  <a:pt x="169" y="244"/>
                </a:cubicBezTo>
                <a:cubicBezTo>
                  <a:pt x="158" y="255"/>
                  <a:pt x="140" y="255"/>
                  <a:pt x="129" y="244"/>
                </a:cubicBezTo>
                <a:cubicBezTo>
                  <a:pt x="118" y="233"/>
                  <a:pt x="118" y="215"/>
                  <a:pt x="129" y="204"/>
                </a:cubicBezTo>
                <a:cubicBezTo>
                  <a:pt x="141" y="193"/>
                  <a:pt x="155" y="184"/>
                  <a:pt x="170" y="177"/>
                </a:cubicBezTo>
                <a:cubicBezTo>
                  <a:pt x="185" y="171"/>
                  <a:pt x="201" y="167"/>
                  <a:pt x="218" y="167"/>
                </a:cubicBezTo>
                <a:cubicBezTo>
                  <a:pt x="235" y="167"/>
                  <a:pt x="251" y="171"/>
                  <a:pt x="266" y="177"/>
                </a:cubicBezTo>
                <a:cubicBezTo>
                  <a:pt x="282" y="184"/>
                  <a:pt x="295" y="193"/>
                  <a:pt x="307" y="204"/>
                </a:cubicBezTo>
                <a:close/>
                <a:moveTo>
                  <a:pt x="366" y="145"/>
                </a:moveTo>
                <a:cubicBezTo>
                  <a:pt x="347" y="126"/>
                  <a:pt x="324" y="110"/>
                  <a:pt x="298" y="100"/>
                </a:cubicBezTo>
                <a:cubicBezTo>
                  <a:pt x="273" y="89"/>
                  <a:pt x="246" y="84"/>
                  <a:pt x="218" y="84"/>
                </a:cubicBezTo>
                <a:cubicBezTo>
                  <a:pt x="190" y="84"/>
                  <a:pt x="163" y="89"/>
                  <a:pt x="138" y="100"/>
                </a:cubicBezTo>
                <a:cubicBezTo>
                  <a:pt x="112" y="110"/>
                  <a:pt x="89" y="126"/>
                  <a:pt x="70" y="145"/>
                </a:cubicBezTo>
                <a:cubicBezTo>
                  <a:pt x="59" y="156"/>
                  <a:pt x="59" y="174"/>
                  <a:pt x="70" y="185"/>
                </a:cubicBezTo>
                <a:cubicBezTo>
                  <a:pt x="81" y="195"/>
                  <a:pt x="99" y="195"/>
                  <a:pt x="109" y="185"/>
                </a:cubicBezTo>
                <a:cubicBezTo>
                  <a:pt x="124" y="170"/>
                  <a:pt x="141" y="159"/>
                  <a:pt x="159" y="151"/>
                </a:cubicBezTo>
                <a:cubicBezTo>
                  <a:pt x="177" y="144"/>
                  <a:pt x="197" y="140"/>
                  <a:pt x="218" y="140"/>
                </a:cubicBezTo>
                <a:cubicBezTo>
                  <a:pt x="239" y="140"/>
                  <a:pt x="259" y="144"/>
                  <a:pt x="277" y="151"/>
                </a:cubicBezTo>
                <a:cubicBezTo>
                  <a:pt x="295" y="159"/>
                  <a:pt x="312" y="170"/>
                  <a:pt x="327" y="185"/>
                </a:cubicBezTo>
                <a:cubicBezTo>
                  <a:pt x="337" y="195"/>
                  <a:pt x="355" y="195"/>
                  <a:pt x="366" y="185"/>
                </a:cubicBezTo>
                <a:cubicBezTo>
                  <a:pt x="377" y="174"/>
                  <a:pt x="377" y="156"/>
                  <a:pt x="366" y="145"/>
                </a:cubicBezTo>
                <a:close/>
                <a:moveTo>
                  <a:pt x="425" y="86"/>
                </a:moveTo>
                <a:cubicBezTo>
                  <a:pt x="436" y="97"/>
                  <a:pt x="436" y="114"/>
                  <a:pt x="425" y="125"/>
                </a:cubicBezTo>
                <a:cubicBezTo>
                  <a:pt x="414" y="136"/>
                  <a:pt x="397" y="136"/>
                  <a:pt x="386" y="125"/>
                </a:cubicBezTo>
                <a:cubicBezTo>
                  <a:pt x="364" y="103"/>
                  <a:pt x="338" y="86"/>
                  <a:pt x="309" y="74"/>
                </a:cubicBezTo>
                <a:cubicBezTo>
                  <a:pt x="281" y="62"/>
                  <a:pt x="250" y="56"/>
                  <a:pt x="218" y="56"/>
                </a:cubicBezTo>
                <a:cubicBezTo>
                  <a:pt x="186" y="56"/>
                  <a:pt x="155" y="62"/>
                  <a:pt x="127" y="74"/>
                </a:cubicBezTo>
                <a:cubicBezTo>
                  <a:pt x="98" y="86"/>
                  <a:pt x="72" y="103"/>
                  <a:pt x="50" y="125"/>
                </a:cubicBezTo>
                <a:cubicBezTo>
                  <a:pt x="39" y="136"/>
                  <a:pt x="22" y="136"/>
                  <a:pt x="11" y="125"/>
                </a:cubicBezTo>
                <a:cubicBezTo>
                  <a:pt x="0" y="114"/>
                  <a:pt x="0" y="97"/>
                  <a:pt x="11" y="86"/>
                </a:cubicBezTo>
                <a:cubicBezTo>
                  <a:pt x="38" y="59"/>
                  <a:pt x="70" y="37"/>
                  <a:pt x="106" y="22"/>
                </a:cubicBezTo>
                <a:cubicBezTo>
                  <a:pt x="141" y="8"/>
                  <a:pt x="178" y="0"/>
                  <a:pt x="218" y="0"/>
                </a:cubicBezTo>
                <a:cubicBezTo>
                  <a:pt x="258" y="0"/>
                  <a:pt x="295" y="8"/>
                  <a:pt x="330" y="22"/>
                </a:cubicBezTo>
                <a:cubicBezTo>
                  <a:pt x="366" y="37"/>
                  <a:pt x="398" y="59"/>
                  <a:pt x="425" y="86"/>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19" name="Freeform 19"/>
          <p:cNvSpPr>
            <a:spLocks noEditPoints="1"/>
          </p:cNvSpPr>
          <p:nvPr/>
        </p:nvSpPr>
        <p:spPr bwMode="auto">
          <a:xfrm>
            <a:off x="2138312" y="2316944"/>
            <a:ext cx="414839" cy="414839"/>
          </a:xfrm>
          <a:custGeom>
            <a:avLst/>
            <a:gdLst>
              <a:gd name="T0" fmla="*/ 250 w 433"/>
              <a:gd name="T1" fmla="*/ 267 h 433"/>
              <a:gd name="T2" fmla="*/ 262 w 433"/>
              <a:gd name="T3" fmla="*/ 305 h 433"/>
              <a:gd name="T4" fmla="*/ 242 w 433"/>
              <a:gd name="T5" fmla="*/ 352 h 433"/>
              <a:gd name="T6" fmla="*/ 242 w 433"/>
              <a:gd name="T7" fmla="*/ 352 h 433"/>
              <a:gd name="T8" fmla="*/ 181 w 433"/>
              <a:gd name="T9" fmla="*/ 413 h 433"/>
              <a:gd name="T10" fmla="*/ 134 w 433"/>
              <a:gd name="T11" fmla="*/ 433 h 433"/>
              <a:gd name="T12" fmla="*/ 87 w 433"/>
              <a:gd name="T13" fmla="*/ 413 h 433"/>
              <a:gd name="T14" fmla="*/ 19 w 433"/>
              <a:gd name="T15" fmla="*/ 345 h 433"/>
              <a:gd name="T16" fmla="*/ 0 w 433"/>
              <a:gd name="T17" fmla="*/ 298 h 433"/>
              <a:gd name="T18" fmla="*/ 19 w 433"/>
              <a:gd name="T19" fmla="*/ 252 h 433"/>
              <a:gd name="T20" fmla="*/ 80 w 433"/>
              <a:gd name="T21" fmla="*/ 190 h 433"/>
              <a:gd name="T22" fmla="*/ 80 w 433"/>
              <a:gd name="T23" fmla="*/ 190 h 433"/>
              <a:gd name="T24" fmla="*/ 127 w 433"/>
              <a:gd name="T25" fmla="*/ 171 h 433"/>
              <a:gd name="T26" fmla="*/ 165 w 433"/>
              <a:gd name="T27" fmla="*/ 183 h 433"/>
              <a:gd name="T28" fmla="*/ 119 w 433"/>
              <a:gd name="T29" fmla="*/ 229 h 433"/>
              <a:gd name="T30" fmla="*/ 119 w 433"/>
              <a:gd name="T31" fmla="*/ 229 h 433"/>
              <a:gd name="T32" fmla="*/ 58 w 433"/>
              <a:gd name="T33" fmla="*/ 290 h 433"/>
              <a:gd name="T34" fmla="*/ 54 w 433"/>
              <a:gd name="T35" fmla="*/ 298 h 433"/>
              <a:gd name="T36" fmla="*/ 58 w 433"/>
              <a:gd name="T37" fmla="*/ 306 h 433"/>
              <a:gd name="T38" fmla="*/ 126 w 433"/>
              <a:gd name="T39" fmla="*/ 375 h 433"/>
              <a:gd name="T40" fmla="*/ 134 w 433"/>
              <a:gd name="T41" fmla="*/ 378 h 433"/>
              <a:gd name="T42" fmla="*/ 142 w 433"/>
              <a:gd name="T43" fmla="*/ 375 h 433"/>
              <a:gd name="T44" fmla="*/ 204 w 433"/>
              <a:gd name="T45" fmla="*/ 313 h 433"/>
              <a:gd name="T46" fmla="*/ 204 w 433"/>
              <a:gd name="T47" fmla="*/ 313 h 433"/>
              <a:gd name="T48" fmla="*/ 250 w 433"/>
              <a:gd name="T49" fmla="*/ 267 h 433"/>
              <a:gd name="T50" fmla="*/ 251 w 433"/>
              <a:gd name="T51" fmla="*/ 142 h 433"/>
              <a:gd name="T52" fmla="*/ 142 w 433"/>
              <a:gd name="T53" fmla="*/ 252 h 433"/>
              <a:gd name="T54" fmla="*/ 142 w 433"/>
              <a:gd name="T55" fmla="*/ 290 h 433"/>
              <a:gd name="T56" fmla="*/ 181 w 433"/>
              <a:gd name="T57" fmla="*/ 290 h 433"/>
              <a:gd name="T58" fmla="*/ 290 w 433"/>
              <a:gd name="T59" fmla="*/ 181 h 433"/>
              <a:gd name="T60" fmla="*/ 290 w 433"/>
              <a:gd name="T61" fmla="*/ 142 h 433"/>
              <a:gd name="T62" fmla="*/ 251 w 433"/>
              <a:gd name="T63" fmla="*/ 142 h 433"/>
              <a:gd name="T64" fmla="*/ 345 w 433"/>
              <a:gd name="T65" fmla="*/ 19 h 433"/>
              <a:gd name="T66" fmla="*/ 298 w 433"/>
              <a:gd name="T67" fmla="*/ 0 h 433"/>
              <a:gd name="T68" fmla="*/ 251 w 433"/>
              <a:gd name="T69" fmla="*/ 19 h 433"/>
              <a:gd name="T70" fmla="*/ 190 w 433"/>
              <a:gd name="T71" fmla="*/ 81 h 433"/>
              <a:gd name="T72" fmla="*/ 190 w 433"/>
              <a:gd name="T73" fmla="*/ 81 h 433"/>
              <a:gd name="T74" fmla="*/ 171 w 433"/>
              <a:gd name="T75" fmla="*/ 127 h 433"/>
              <a:gd name="T76" fmla="*/ 183 w 433"/>
              <a:gd name="T77" fmla="*/ 165 h 433"/>
              <a:gd name="T78" fmla="*/ 290 w 433"/>
              <a:gd name="T79" fmla="*/ 58 h 433"/>
              <a:gd name="T80" fmla="*/ 298 w 433"/>
              <a:gd name="T81" fmla="*/ 54 h 433"/>
              <a:gd name="T82" fmla="*/ 306 w 433"/>
              <a:gd name="T83" fmla="*/ 58 h 433"/>
              <a:gd name="T84" fmla="*/ 375 w 433"/>
              <a:gd name="T85" fmla="*/ 126 h 433"/>
              <a:gd name="T86" fmla="*/ 378 w 433"/>
              <a:gd name="T87" fmla="*/ 134 h 433"/>
              <a:gd name="T88" fmla="*/ 375 w 433"/>
              <a:gd name="T89" fmla="*/ 142 h 433"/>
              <a:gd name="T90" fmla="*/ 313 w 433"/>
              <a:gd name="T91" fmla="*/ 204 h 433"/>
              <a:gd name="T92" fmla="*/ 313 w 433"/>
              <a:gd name="T93" fmla="*/ 204 h 433"/>
              <a:gd name="T94" fmla="*/ 267 w 433"/>
              <a:gd name="T95" fmla="*/ 250 h 433"/>
              <a:gd name="T96" fmla="*/ 305 w 433"/>
              <a:gd name="T97" fmla="*/ 262 h 433"/>
              <a:gd name="T98" fmla="*/ 352 w 433"/>
              <a:gd name="T99" fmla="*/ 242 h 433"/>
              <a:gd name="T100" fmla="*/ 352 w 433"/>
              <a:gd name="T101" fmla="*/ 242 h 433"/>
              <a:gd name="T102" fmla="*/ 413 w 433"/>
              <a:gd name="T103" fmla="*/ 181 h 433"/>
              <a:gd name="T104" fmla="*/ 433 w 433"/>
              <a:gd name="T105" fmla="*/ 134 h 433"/>
              <a:gd name="T106" fmla="*/ 413 w 433"/>
              <a:gd name="T107" fmla="*/ 87 h 433"/>
              <a:gd name="T108" fmla="*/ 345 w 433"/>
              <a:gd name="T109" fmla="*/ 19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3" h="433">
                <a:moveTo>
                  <a:pt x="250" y="267"/>
                </a:moveTo>
                <a:cubicBezTo>
                  <a:pt x="258" y="278"/>
                  <a:pt x="262" y="292"/>
                  <a:pt x="262" y="305"/>
                </a:cubicBezTo>
                <a:cubicBezTo>
                  <a:pt x="262" y="322"/>
                  <a:pt x="255" y="339"/>
                  <a:pt x="242" y="352"/>
                </a:cubicBezTo>
                <a:cubicBezTo>
                  <a:pt x="242" y="352"/>
                  <a:pt x="242" y="352"/>
                  <a:pt x="242" y="352"/>
                </a:cubicBezTo>
                <a:cubicBezTo>
                  <a:pt x="181" y="413"/>
                  <a:pt x="181" y="413"/>
                  <a:pt x="181" y="413"/>
                </a:cubicBezTo>
                <a:cubicBezTo>
                  <a:pt x="168" y="426"/>
                  <a:pt x="151" y="433"/>
                  <a:pt x="134" y="433"/>
                </a:cubicBezTo>
                <a:cubicBezTo>
                  <a:pt x="117" y="433"/>
                  <a:pt x="100" y="426"/>
                  <a:pt x="87" y="413"/>
                </a:cubicBezTo>
                <a:cubicBezTo>
                  <a:pt x="19" y="345"/>
                  <a:pt x="19" y="345"/>
                  <a:pt x="19" y="345"/>
                </a:cubicBezTo>
                <a:cubicBezTo>
                  <a:pt x="6" y="332"/>
                  <a:pt x="0" y="315"/>
                  <a:pt x="0" y="298"/>
                </a:cubicBezTo>
                <a:cubicBezTo>
                  <a:pt x="0" y="281"/>
                  <a:pt x="6" y="264"/>
                  <a:pt x="19" y="252"/>
                </a:cubicBezTo>
                <a:cubicBezTo>
                  <a:pt x="80" y="190"/>
                  <a:pt x="80" y="190"/>
                  <a:pt x="80" y="190"/>
                </a:cubicBezTo>
                <a:cubicBezTo>
                  <a:pt x="80" y="190"/>
                  <a:pt x="80" y="190"/>
                  <a:pt x="80" y="190"/>
                </a:cubicBezTo>
                <a:cubicBezTo>
                  <a:pt x="93" y="177"/>
                  <a:pt x="110" y="171"/>
                  <a:pt x="127" y="171"/>
                </a:cubicBezTo>
                <a:cubicBezTo>
                  <a:pt x="140" y="171"/>
                  <a:pt x="154" y="175"/>
                  <a:pt x="165" y="183"/>
                </a:cubicBezTo>
                <a:cubicBezTo>
                  <a:pt x="119" y="229"/>
                  <a:pt x="119" y="229"/>
                  <a:pt x="119" y="229"/>
                </a:cubicBezTo>
                <a:cubicBezTo>
                  <a:pt x="119" y="229"/>
                  <a:pt x="119" y="229"/>
                  <a:pt x="119" y="229"/>
                </a:cubicBezTo>
                <a:cubicBezTo>
                  <a:pt x="58" y="290"/>
                  <a:pt x="58" y="290"/>
                  <a:pt x="58" y="290"/>
                </a:cubicBezTo>
                <a:cubicBezTo>
                  <a:pt x="55" y="292"/>
                  <a:pt x="54" y="295"/>
                  <a:pt x="54" y="298"/>
                </a:cubicBezTo>
                <a:cubicBezTo>
                  <a:pt x="54" y="301"/>
                  <a:pt x="55" y="304"/>
                  <a:pt x="58" y="306"/>
                </a:cubicBezTo>
                <a:cubicBezTo>
                  <a:pt x="126" y="375"/>
                  <a:pt x="126" y="375"/>
                  <a:pt x="126" y="375"/>
                </a:cubicBezTo>
                <a:cubicBezTo>
                  <a:pt x="128" y="377"/>
                  <a:pt x="131" y="378"/>
                  <a:pt x="134" y="378"/>
                </a:cubicBezTo>
                <a:cubicBezTo>
                  <a:pt x="137" y="378"/>
                  <a:pt x="140" y="377"/>
                  <a:pt x="142" y="375"/>
                </a:cubicBezTo>
                <a:cubicBezTo>
                  <a:pt x="204" y="313"/>
                  <a:pt x="204" y="313"/>
                  <a:pt x="204" y="313"/>
                </a:cubicBezTo>
                <a:cubicBezTo>
                  <a:pt x="204" y="313"/>
                  <a:pt x="204" y="313"/>
                  <a:pt x="204" y="313"/>
                </a:cubicBezTo>
                <a:cubicBezTo>
                  <a:pt x="250" y="267"/>
                  <a:pt x="250" y="267"/>
                  <a:pt x="250" y="267"/>
                </a:cubicBezTo>
                <a:close/>
                <a:moveTo>
                  <a:pt x="251" y="142"/>
                </a:moveTo>
                <a:cubicBezTo>
                  <a:pt x="142" y="252"/>
                  <a:pt x="142" y="252"/>
                  <a:pt x="142" y="252"/>
                </a:cubicBezTo>
                <a:cubicBezTo>
                  <a:pt x="131" y="262"/>
                  <a:pt x="131" y="280"/>
                  <a:pt x="142" y="290"/>
                </a:cubicBezTo>
                <a:cubicBezTo>
                  <a:pt x="153" y="301"/>
                  <a:pt x="170" y="301"/>
                  <a:pt x="181" y="290"/>
                </a:cubicBezTo>
                <a:cubicBezTo>
                  <a:pt x="290" y="181"/>
                  <a:pt x="290" y="181"/>
                  <a:pt x="290" y="181"/>
                </a:cubicBezTo>
                <a:cubicBezTo>
                  <a:pt x="301" y="170"/>
                  <a:pt x="301" y="153"/>
                  <a:pt x="290" y="142"/>
                </a:cubicBezTo>
                <a:cubicBezTo>
                  <a:pt x="279" y="131"/>
                  <a:pt x="262" y="131"/>
                  <a:pt x="251" y="142"/>
                </a:cubicBezTo>
                <a:close/>
                <a:moveTo>
                  <a:pt x="345" y="19"/>
                </a:moveTo>
                <a:cubicBezTo>
                  <a:pt x="332" y="6"/>
                  <a:pt x="315" y="0"/>
                  <a:pt x="298" y="0"/>
                </a:cubicBezTo>
                <a:cubicBezTo>
                  <a:pt x="281" y="0"/>
                  <a:pt x="264" y="6"/>
                  <a:pt x="251" y="19"/>
                </a:cubicBezTo>
                <a:cubicBezTo>
                  <a:pt x="190" y="81"/>
                  <a:pt x="190" y="81"/>
                  <a:pt x="190" y="81"/>
                </a:cubicBezTo>
                <a:cubicBezTo>
                  <a:pt x="190" y="81"/>
                  <a:pt x="190" y="81"/>
                  <a:pt x="190" y="81"/>
                </a:cubicBezTo>
                <a:cubicBezTo>
                  <a:pt x="177" y="93"/>
                  <a:pt x="171" y="110"/>
                  <a:pt x="171" y="127"/>
                </a:cubicBezTo>
                <a:cubicBezTo>
                  <a:pt x="171" y="141"/>
                  <a:pt x="175" y="154"/>
                  <a:pt x="183" y="165"/>
                </a:cubicBezTo>
                <a:cubicBezTo>
                  <a:pt x="290" y="58"/>
                  <a:pt x="290" y="58"/>
                  <a:pt x="290" y="58"/>
                </a:cubicBezTo>
                <a:cubicBezTo>
                  <a:pt x="292" y="55"/>
                  <a:pt x="295" y="54"/>
                  <a:pt x="298" y="54"/>
                </a:cubicBezTo>
                <a:cubicBezTo>
                  <a:pt x="301" y="54"/>
                  <a:pt x="304" y="55"/>
                  <a:pt x="306" y="58"/>
                </a:cubicBezTo>
                <a:cubicBezTo>
                  <a:pt x="375" y="126"/>
                  <a:pt x="375" y="126"/>
                  <a:pt x="375" y="126"/>
                </a:cubicBezTo>
                <a:cubicBezTo>
                  <a:pt x="377" y="128"/>
                  <a:pt x="378" y="131"/>
                  <a:pt x="378" y="134"/>
                </a:cubicBezTo>
                <a:cubicBezTo>
                  <a:pt x="378" y="137"/>
                  <a:pt x="377" y="140"/>
                  <a:pt x="375" y="142"/>
                </a:cubicBezTo>
                <a:cubicBezTo>
                  <a:pt x="313" y="204"/>
                  <a:pt x="313" y="204"/>
                  <a:pt x="313" y="204"/>
                </a:cubicBezTo>
                <a:cubicBezTo>
                  <a:pt x="313" y="204"/>
                  <a:pt x="313" y="204"/>
                  <a:pt x="313" y="204"/>
                </a:cubicBezTo>
                <a:cubicBezTo>
                  <a:pt x="267" y="250"/>
                  <a:pt x="267" y="250"/>
                  <a:pt x="267" y="250"/>
                </a:cubicBezTo>
                <a:cubicBezTo>
                  <a:pt x="278" y="258"/>
                  <a:pt x="292" y="262"/>
                  <a:pt x="305" y="262"/>
                </a:cubicBezTo>
                <a:cubicBezTo>
                  <a:pt x="322" y="262"/>
                  <a:pt x="339" y="255"/>
                  <a:pt x="352" y="242"/>
                </a:cubicBezTo>
                <a:cubicBezTo>
                  <a:pt x="352" y="242"/>
                  <a:pt x="352" y="242"/>
                  <a:pt x="352" y="242"/>
                </a:cubicBezTo>
                <a:cubicBezTo>
                  <a:pt x="413" y="181"/>
                  <a:pt x="413" y="181"/>
                  <a:pt x="413" y="181"/>
                </a:cubicBezTo>
                <a:cubicBezTo>
                  <a:pt x="426" y="168"/>
                  <a:pt x="433" y="151"/>
                  <a:pt x="433" y="134"/>
                </a:cubicBezTo>
                <a:cubicBezTo>
                  <a:pt x="433" y="117"/>
                  <a:pt x="426" y="100"/>
                  <a:pt x="413" y="87"/>
                </a:cubicBezTo>
                <a:lnTo>
                  <a:pt x="345" y="19"/>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64" name="Freeform 35"/>
          <p:cNvSpPr>
            <a:spLocks noEditPoints="1"/>
          </p:cNvSpPr>
          <p:nvPr/>
        </p:nvSpPr>
        <p:spPr bwMode="auto">
          <a:xfrm>
            <a:off x="2163780" y="6018721"/>
            <a:ext cx="363904" cy="364460"/>
          </a:xfrm>
          <a:custGeom>
            <a:avLst/>
            <a:gdLst>
              <a:gd name="T0" fmla="*/ 201 w 401"/>
              <a:gd name="T1" fmla="*/ 0 h 402"/>
              <a:gd name="T2" fmla="*/ 0 w 401"/>
              <a:gd name="T3" fmla="*/ 201 h 402"/>
              <a:gd name="T4" fmla="*/ 201 w 401"/>
              <a:gd name="T5" fmla="*/ 402 h 402"/>
              <a:gd name="T6" fmla="*/ 401 w 401"/>
              <a:gd name="T7" fmla="*/ 201 h 402"/>
              <a:gd name="T8" fmla="*/ 201 w 401"/>
              <a:gd name="T9" fmla="*/ 0 h 402"/>
              <a:gd name="T10" fmla="*/ 226 w 401"/>
              <a:gd name="T11" fmla="*/ 113 h 402"/>
              <a:gd name="T12" fmla="*/ 175 w 401"/>
              <a:gd name="T13" fmla="*/ 113 h 402"/>
              <a:gd name="T14" fmla="*/ 158 w 401"/>
              <a:gd name="T15" fmla="*/ 121 h 402"/>
              <a:gd name="T16" fmla="*/ 150 w 401"/>
              <a:gd name="T17" fmla="*/ 138 h 402"/>
              <a:gd name="T18" fmla="*/ 150 w 401"/>
              <a:gd name="T19" fmla="*/ 163 h 402"/>
              <a:gd name="T20" fmla="*/ 188 w 401"/>
              <a:gd name="T21" fmla="*/ 163 h 402"/>
              <a:gd name="T22" fmla="*/ 201 w 401"/>
              <a:gd name="T23" fmla="*/ 176 h 402"/>
              <a:gd name="T24" fmla="*/ 188 w 401"/>
              <a:gd name="T25" fmla="*/ 188 h 402"/>
              <a:gd name="T26" fmla="*/ 150 w 401"/>
              <a:gd name="T27" fmla="*/ 188 h 402"/>
              <a:gd name="T28" fmla="*/ 150 w 401"/>
              <a:gd name="T29" fmla="*/ 201 h 402"/>
              <a:gd name="T30" fmla="*/ 150 w 401"/>
              <a:gd name="T31" fmla="*/ 214 h 402"/>
              <a:gd name="T32" fmla="*/ 188 w 401"/>
              <a:gd name="T33" fmla="*/ 214 h 402"/>
              <a:gd name="T34" fmla="*/ 201 w 401"/>
              <a:gd name="T35" fmla="*/ 226 h 402"/>
              <a:gd name="T36" fmla="*/ 188 w 401"/>
              <a:gd name="T37" fmla="*/ 239 h 402"/>
              <a:gd name="T38" fmla="*/ 150 w 401"/>
              <a:gd name="T39" fmla="*/ 239 h 402"/>
              <a:gd name="T40" fmla="*/ 150 w 401"/>
              <a:gd name="T41" fmla="*/ 264 h 402"/>
              <a:gd name="T42" fmla="*/ 158 w 401"/>
              <a:gd name="T43" fmla="*/ 281 h 402"/>
              <a:gd name="T44" fmla="*/ 175 w 401"/>
              <a:gd name="T45" fmla="*/ 289 h 402"/>
              <a:gd name="T46" fmla="*/ 226 w 401"/>
              <a:gd name="T47" fmla="*/ 289 h 402"/>
              <a:gd name="T48" fmla="*/ 251 w 401"/>
              <a:gd name="T49" fmla="*/ 264 h 402"/>
              <a:gd name="T50" fmla="*/ 276 w 401"/>
              <a:gd name="T51" fmla="*/ 239 h 402"/>
              <a:gd name="T52" fmla="*/ 301 w 401"/>
              <a:gd name="T53" fmla="*/ 264 h 402"/>
              <a:gd name="T54" fmla="*/ 226 w 401"/>
              <a:gd name="T55" fmla="*/ 339 h 402"/>
              <a:gd name="T56" fmla="*/ 175 w 401"/>
              <a:gd name="T57" fmla="*/ 339 h 402"/>
              <a:gd name="T58" fmla="*/ 122 w 401"/>
              <a:gd name="T59" fmla="*/ 317 h 402"/>
              <a:gd name="T60" fmla="*/ 100 w 401"/>
              <a:gd name="T61" fmla="*/ 264 h 402"/>
              <a:gd name="T62" fmla="*/ 100 w 401"/>
              <a:gd name="T63" fmla="*/ 239 h 402"/>
              <a:gd name="T64" fmla="*/ 88 w 401"/>
              <a:gd name="T65" fmla="*/ 239 h 402"/>
              <a:gd name="T66" fmla="*/ 75 w 401"/>
              <a:gd name="T67" fmla="*/ 226 h 402"/>
              <a:gd name="T68" fmla="*/ 88 w 401"/>
              <a:gd name="T69" fmla="*/ 214 h 402"/>
              <a:gd name="T70" fmla="*/ 100 w 401"/>
              <a:gd name="T71" fmla="*/ 214 h 402"/>
              <a:gd name="T72" fmla="*/ 100 w 401"/>
              <a:gd name="T73" fmla="*/ 201 h 402"/>
              <a:gd name="T74" fmla="*/ 100 w 401"/>
              <a:gd name="T75" fmla="*/ 188 h 402"/>
              <a:gd name="T76" fmla="*/ 88 w 401"/>
              <a:gd name="T77" fmla="*/ 188 h 402"/>
              <a:gd name="T78" fmla="*/ 75 w 401"/>
              <a:gd name="T79" fmla="*/ 176 h 402"/>
              <a:gd name="T80" fmla="*/ 88 w 401"/>
              <a:gd name="T81" fmla="*/ 163 h 402"/>
              <a:gd name="T82" fmla="*/ 100 w 401"/>
              <a:gd name="T83" fmla="*/ 163 h 402"/>
              <a:gd name="T84" fmla="*/ 100 w 401"/>
              <a:gd name="T85" fmla="*/ 138 h 402"/>
              <a:gd name="T86" fmla="*/ 122 w 401"/>
              <a:gd name="T87" fmla="*/ 85 h 402"/>
              <a:gd name="T88" fmla="*/ 175 w 401"/>
              <a:gd name="T89" fmla="*/ 63 h 402"/>
              <a:gd name="T90" fmla="*/ 226 w 401"/>
              <a:gd name="T91" fmla="*/ 63 h 402"/>
              <a:gd name="T92" fmla="*/ 301 w 401"/>
              <a:gd name="T93" fmla="*/ 138 h 402"/>
              <a:gd name="T94" fmla="*/ 276 w 401"/>
              <a:gd name="T95" fmla="*/ 163 h 402"/>
              <a:gd name="T96" fmla="*/ 251 w 401"/>
              <a:gd name="T97" fmla="*/ 138 h 402"/>
              <a:gd name="T98" fmla="*/ 226 w 401"/>
              <a:gd name="T99" fmla="*/ 113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01" h="402">
                <a:moveTo>
                  <a:pt x="201" y="0"/>
                </a:moveTo>
                <a:cubicBezTo>
                  <a:pt x="90" y="0"/>
                  <a:pt x="0" y="90"/>
                  <a:pt x="0" y="201"/>
                </a:cubicBezTo>
                <a:cubicBezTo>
                  <a:pt x="0" y="312"/>
                  <a:pt x="90" y="402"/>
                  <a:pt x="201" y="402"/>
                </a:cubicBezTo>
                <a:cubicBezTo>
                  <a:pt x="311" y="402"/>
                  <a:pt x="401" y="312"/>
                  <a:pt x="401" y="201"/>
                </a:cubicBezTo>
                <a:cubicBezTo>
                  <a:pt x="401" y="90"/>
                  <a:pt x="311" y="0"/>
                  <a:pt x="201" y="0"/>
                </a:cubicBezTo>
                <a:close/>
                <a:moveTo>
                  <a:pt x="226" y="113"/>
                </a:moveTo>
                <a:cubicBezTo>
                  <a:pt x="175" y="113"/>
                  <a:pt x="175" y="113"/>
                  <a:pt x="175" y="113"/>
                </a:cubicBezTo>
                <a:cubicBezTo>
                  <a:pt x="169" y="113"/>
                  <a:pt x="162" y="116"/>
                  <a:pt x="158" y="121"/>
                </a:cubicBezTo>
                <a:cubicBezTo>
                  <a:pt x="153" y="125"/>
                  <a:pt x="150" y="131"/>
                  <a:pt x="150" y="138"/>
                </a:cubicBezTo>
                <a:cubicBezTo>
                  <a:pt x="150" y="163"/>
                  <a:pt x="150" y="163"/>
                  <a:pt x="150" y="163"/>
                </a:cubicBezTo>
                <a:cubicBezTo>
                  <a:pt x="188" y="163"/>
                  <a:pt x="188" y="163"/>
                  <a:pt x="188" y="163"/>
                </a:cubicBezTo>
                <a:cubicBezTo>
                  <a:pt x="195" y="163"/>
                  <a:pt x="201" y="169"/>
                  <a:pt x="201" y="176"/>
                </a:cubicBezTo>
                <a:cubicBezTo>
                  <a:pt x="201" y="183"/>
                  <a:pt x="195" y="188"/>
                  <a:pt x="188" y="188"/>
                </a:cubicBezTo>
                <a:cubicBezTo>
                  <a:pt x="150" y="188"/>
                  <a:pt x="150" y="188"/>
                  <a:pt x="150" y="188"/>
                </a:cubicBezTo>
                <a:cubicBezTo>
                  <a:pt x="150" y="201"/>
                  <a:pt x="150" y="201"/>
                  <a:pt x="150" y="201"/>
                </a:cubicBezTo>
                <a:cubicBezTo>
                  <a:pt x="150" y="214"/>
                  <a:pt x="150" y="214"/>
                  <a:pt x="150" y="214"/>
                </a:cubicBezTo>
                <a:cubicBezTo>
                  <a:pt x="188" y="214"/>
                  <a:pt x="188" y="214"/>
                  <a:pt x="188" y="214"/>
                </a:cubicBezTo>
                <a:cubicBezTo>
                  <a:pt x="195" y="214"/>
                  <a:pt x="201" y="219"/>
                  <a:pt x="201" y="226"/>
                </a:cubicBezTo>
                <a:cubicBezTo>
                  <a:pt x="201" y="233"/>
                  <a:pt x="195" y="239"/>
                  <a:pt x="188" y="239"/>
                </a:cubicBezTo>
                <a:cubicBezTo>
                  <a:pt x="150" y="239"/>
                  <a:pt x="150" y="239"/>
                  <a:pt x="150" y="239"/>
                </a:cubicBezTo>
                <a:cubicBezTo>
                  <a:pt x="150" y="264"/>
                  <a:pt x="150" y="264"/>
                  <a:pt x="150" y="264"/>
                </a:cubicBezTo>
                <a:cubicBezTo>
                  <a:pt x="150" y="271"/>
                  <a:pt x="153" y="277"/>
                  <a:pt x="158" y="281"/>
                </a:cubicBezTo>
                <a:cubicBezTo>
                  <a:pt x="162" y="286"/>
                  <a:pt x="169" y="289"/>
                  <a:pt x="175" y="289"/>
                </a:cubicBezTo>
                <a:cubicBezTo>
                  <a:pt x="226" y="289"/>
                  <a:pt x="226" y="289"/>
                  <a:pt x="226" y="289"/>
                </a:cubicBezTo>
                <a:cubicBezTo>
                  <a:pt x="239" y="289"/>
                  <a:pt x="251" y="278"/>
                  <a:pt x="251" y="264"/>
                </a:cubicBezTo>
                <a:cubicBezTo>
                  <a:pt x="251" y="250"/>
                  <a:pt x="262" y="239"/>
                  <a:pt x="276" y="239"/>
                </a:cubicBezTo>
                <a:cubicBezTo>
                  <a:pt x="290" y="239"/>
                  <a:pt x="301" y="250"/>
                  <a:pt x="301" y="264"/>
                </a:cubicBezTo>
                <a:cubicBezTo>
                  <a:pt x="301" y="305"/>
                  <a:pt x="267" y="339"/>
                  <a:pt x="226" y="339"/>
                </a:cubicBezTo>
                <a:cubicBezTo>
                  <a:pt x="175" y="339"/>
                  <a:pt x="175" y="339"/>
                  <a:pt x="175" y="339"/>
                </a:cubicBezTo>
                <a:cubicBezTo>
                  <a:pt x="155" y="339"/>
                  <a:pt x="136" y="331"/>
                  <a:pt x="122" y="317"/>
                </a:cubicBezTo>
                <a:cubicBezTo>
                  <a:pt x="109" y="303"/>
                  <a:pt x="100" y="284"/>
                  <a:pt x="100" y="264"/>
                </a:cubicBezTo>
                <a:cubicBezTo>
                  <a:pt x="100" y="239"/>
                  <a:pt x="100" y="239"/>
                  <a:pt x="100" y="239"/>
                </a:cubicBezTo>
                <a:cubicBezTo>
                  <a:pt x="88" y="239"/>
                  <a:pt x="88" y="239"/>
                  <a:pt x="88" y="239"/>
                </a:cubicBezTo>
                <a:cubicBezTo>
                  <a:pt x="81" y="239"/>
                  <a:pt x="75" y="233"/>
                  <a:pt x="75" y="226"/>
                </a:cubicBezTo>
                <a:cubicBezTo>
                  <a:pt x="75" y="219"/>
                  <a:pt x="81" y="214"/>
                  <a:pt x="88" y="214"/>
                </a:cubicBezTo>
                <a:cubicBezTo>
                  <a:pt x="100" y="214"/>
                  <a:pt x="100" y="214"/>
                  <a:pt x="100" y="214"/>
                </a:cubicBezTo>
                <a:cubicBezTo>
                  <a:pt x="100" y="201"/>
                  <a:pt x="100" y="201"/>
                  <a:pt x="100" y="201"/>
                </a:cubicBezTo>
                <a:cubicBezTo>
                  <a:pt x="100" y="188"/>
                  <a:pt x="100" y="188"/>
                  <a:pt x="100" y="188"/>
                </a:cubicBezTo>
                <a:cubicBezTo>
                  <a:pt x="88" y="188"/>
                  <a:pt x="88" y="188"/>
                  <a:pt x="88" y="188"/>
                </a:cubicBezTo>
                <a:cubicBezTo>
                  <a:pt x="81" y="188"/>
                  <a:pt x="75" y="183"/>
                  <a:pt x="75" y="176"/>
                </a:cubicBezTo>
                <a:cubicBezTo>
                  <a:pt x="75" y="169"/>
                  <a:pt x="81" y="163"/>
                  <a:pt x="88" y="163"/>
                </a:cubicBezTo>
                <a:cubicBezTo>
                  <a:pt x="100" y="163"/>
                  <a:pt x="100" y="163"/>
                  <a:pt x="100" y="163"/>
                </a:cubicBezTo>
                <a:cubicBezTo>
                  <a:pt x="100" y="138"/>
                  <a:pt x="100" y="138"/>
                  <a:pt x="100" y="138"/>
                </a:cubicBezTo>
                <a:cubicBezTo>
                  <a:pt x="100" y="117"/>
                  <a:pt x="109" y="99"/>
                  <a:pt x="122" y="85"/>
                </a:cubicBezTo>
                <a:cubicBezTo>
                  <a:pt x="136" y="71"/>
                  <a:pt x="155" y="63"/>
                  <a:pt x="175" y="63"/>
                </a:cubicBezTo>
                <a:cubicBezTo>
                  <a:pt x="226" y="63"/>
                  <a:pt x="226" y="63"/>
                  <a:pt x="226" y="63"/>
                </a:cubicBezTo>
                <a:cubicBezTo>
                  <a:pt x="267" y="63"/>
                  <a:pt x="301" y="97"/>
                  <a:pt x="301" y="138"/>
                </a:cubicBezTo>
                <a:cubicBezTo>
                  <a:pt x="301" y="152"/>
                  <a:pt x="290" y="163"/>
                  <a:pt x="276" y="163"/>
                </a:cubicBezTo>
                <a:cubicBezTo>
                  <a:pt x="262" y="163"/>
                  <a:pt x="251" y="152"/>
                  <a:pt x="251" y="138"/>
                </a:cubicBezTo>
                <a:cubicBezTo>
                  <a:pt x="251" y="124"/>
                  <a:pt x="239" y="113"/>
                  <a:pt x="226" y="113"/>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75" name="Freeform 9"/>
          <p:cNvSpPr>
            <a:spLocks noEditPoints="1"/>
          </p:cNvSpPr>
          <p:nvPr/>
        </p:nvSpPr>
        <p:spPr bwMode="auto">
          <a:xfrm>
            <a:off x="2176245" y="5002614"/>
            <a:ext cx="338974" cy="338209"/>
          </a:xfrm>
          <a:custGeom>
            <a:avLst/>
            <a:gdLst>
              <a:gd name="T0" fmla="*/ 146 w 254"/>
              <a:gd name="T1" fmla="*/ 65 h 253"/>
              <a:gd name="T2" fmla="*/ 148 w 254"/>
              <a:gd name="T3" fmla="*/ 65 h 253"/>
              <a:gd name="T4" fmla="*/ 162 w 254"/>
              <a:gd name="T5" fmla="*/ 62 h 253"/>
              <a:gd name="T6" fmla="*/ 190 w 254"/>
              <a:gd name="T7" fmla="*/ 27 h 253"/>
              <a:gd name="T8" fmla="*/ 188 w 254"/>
              <a:gd name="T9" fmla="*/ 16 h 253"/>
              <a:gd name="T10" fmla="*/ 146 w 254"/>
              <a:gd name="T11" fmla="*/ 1 h 253"/>
              <a:gd name="T12" fmla="*/ 138 w 254"/>
              <a:gd name="T13" fmla="*/ 9 h 253"/>
              <a:gd name="T14" fmla="*/ 138 w 254"/>
              <a:gd name="T15" fmla="*/ 54 h 253"/>
              <a:gd name="T16" fmla="*/ 146 w 254"/>
              <a:gd name="T17" fmla="*/ 65 h 253"/>
              <a:gd name="T18" fmla="*/ 26 w 254"/>
              <a:gd name="T19" fmla="*/ 65 h 253"/>
              <a:gd name="T20" fmla="*/ 67 w 254"/>
              <a:gd name="T21" fmla="*/ 84 h 253"/>
              <a:gd name="T22" fmla="*/ 81 w 254"/>
              <a:gd name="T23" fmla="*/ 81 h 253"/>
              <a:gd name="T24" fmla="*/ 107 w 254"/>
              <a:gd name="T25" fmla="*/ 65 h 253"/>
              <a:gd name="T26" fmla="*/ 115 w 254"/>
              <a:gd name="T27" fmla="*/ 54 h 253"/>
              <a:gd name="T28" fmla="*/ 115 w 254"/>
              <a:gd name="T29" fmla="*/ 9 h 253"/>
              <a:gd name="T30" fmla="*/ 106 w 254"/>
              <a:gd name="T31" fmla="*/ 1 h 253"/>
              <a:gd name="T32" fmla="*/ 23 w 254"/>
              <a:gd name="T33" fmla="*/ 54 h 253"/>
              <a:gd name="T34" fmla="*/ 26 w 254"/>
              <a:gd name="T35" fmla="*/ 65 h 253"/>
              <a:gd name="T36" fmla="*/ 173 w 254"/>
              <a:gd name="T37" fmla="*/ 184 h 253"/>
              <a:gd name="T38" fmla="*/ 159 w 254"/>
              <a:gd name="T39" fmla="*/ 182 h 253"/>
              <a:gd name="T40" fmla="*/ 127 w 254"/>
              <a:gd name="T41" fmla="*/ 191 h 253"/>
              <a:gd name="T42" fmla="*/ 62 w 254"/>
              <a:gd name="T43" fmla="*/ 126 h 253"/>
              <a:gd name="T44" fmla="*/ 63 w 254"/>
              <a:gd name="T45" fmla="*/ 116 h 253"/>
              <a:gd name="T46" fmla="*/ 57 w 254"/>
              <a:gd name="T47" fmla="*/ 104 h 253"/>
              <a:gd name="T48" fmla="*/ 16 w 254"/>
              <a:gd name="T49" fmla="*/ 85 h 253"/>
              <a:gd name="T50" fmla="*/ 5 w 254"/>
              <a:gd name="T51" fmla="*/ 90 h 253"/>
              <a:gd name="T52" fmla="*/ 0 w 254"/>
              <a:gd name="T53" fmla="*/ 126 h 253"/>
              <a:gd name="T54" fmla="*/ 127 w 254"/>
              <a:gd name="T55" fmla="*/ 253 h 253"/>
              <a:gd name="T56" fmla="*/ 205 w 254"/>
              <a:gd name="T57" fmla="*/ 226 h 253"/>
              <a:gd name="T58" fmla="*/ 205 w 254"/>
              <a:gd name="T59" fmla="*/ 215 h 253"/>
              <a:gd name="T60" fmla="*/ 173 w 254"/>
              <a:gd name="T61" fmla="*/ 184 h 253"/>
              <a:gd name="T62" fmla="*/ 220 w 254"/>
              <a:gd name="T63" fmla="*/ 40 h 253"/>
              <a:gd name="T64" fmla="*/ 208 w 254"/>
              <a:gd name="T65" fmla="*/ 41 h 253"/>
              <a:gd name="T66" fmla="*/ 180 w 254"/>
              <a:gd name="T67" fmla="*/ 76 h 253"/>
              <a:gd name="T68" fmla="*/ 180 w 254"/>
              <a:gd name="T69" fmla="*/ 89 h 253"/>
              <a:gd name="T70" fmla="*/ 192 w 254"/>
              <a:gd name="T71" fmla="*/ 126 h 253"/>
              <a:gd name="T72" fmla="*/ 186 w 254"/>
              <a:gd name="T73" fmla="*/ 153 h 253"/>
              <a:gd name="T74" fmla="*/ 188 w 254"/>
              <a:gd name="T75" fmla="*/ 167 h 253"/>
              <a:gd name="T76" fmla="*/ 220 w 254"/>
              <a:gd name="T77" fmla="*/ 198 h 253"/>
              <a:gd name="T78" fmla="*/ 232 w 254"/>
              <a:gd name="T79" fmla="*/ 197 h 253"/>
              <a:gd name="T80" fmla="*/ 254 w 254"/>
              <a:gd name="T81" fmla="*/ 126 h 253"/>
              <a:gd name="T82" fmla="*/ 220 w 254"/>
              <a:gd name="T83" fmla="*/ 4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4" h="253">
                <a:moveTo>
                  <a:pt x="146" y="65"/>
                </a:moveTo>
                <a:cubicBezTo>
                  <a:pt x="147" y="65"/>
                  <a:pt x="148" y="65"/>
                  <a:pt x="148" y="65"/>
                </a:cubicBezTo>
                <a:cubicBezTo>
                  <a:pt x="153" y="67"/>
                  <a:pt x="159" y="66"/>
                  <a:pt x="162" y="62"/>
                </a:cubicBezTo>
                <a:cubicBezTo>
                  <a:pt x="190" y="27"/>
                  <a:pt x="190" y="27"/>
                  <a:pt x="190" y="27"/>
                </a:cubicBezTo>
                <a:cubicBezTo>
                  <a:pt x="194" y="23"/>
                  <a:pt x="193" y="18"/>
                  <a:pt x="188" y="16"/>
                </a:cubicBezTo>
                <a:cubicBezTo>
                  <a:pt x="176" y="8"/>
                  <a:pt x="161" y="3"/>
                  <a:pt x="146" y="1"/>
                </a:cubicBezTo>
                <a:cubicBezTo>
                  <a:pt x="142" y="0"/>
                  <a:pt x="138" y="4"/>
                  <a:pt x="138" y="9"/>
                </a:cubicBezTo>
                <a:cubicBezTo>
                  <a:pt x="138" y="54"/>
                  <a:pt x="138" y="54"/>
                  <a:pt x="138" y="54"/>
                </a:cubicBezTo>
                <a:cubicBezTo>
                  <a:pt x="138" y="59"/>
                  <a:pt x="142" y="63"/>
                  <a:pt x="146" y="65"/>
                </a:cubicBezTo>
                <a:close/>
                <a:moveTo>
                  <a:pt x="26" y="65"/>
                </a:moveTo>
                <a:cubicBezTo>
                  <a:pt x="67" y="84"/>
                  <a:pt x="67" y="84"/>
                  <a:pt x="67" y="84"/>
                </a:cubicBezTo>
                <a:cubicBezTo>
                  <a:pt x="72" y="86"/>
                  <a:pt x="77" y="85"/>
                  <a:pt x="81" y="81"/>
                </a:cubicBezTo>
                <a:cubicBezTo>
                  <a:pt x="88" y="74"/>
                  <a:pt x="97" y="68"/>
                  <a:pt x="107" y="65"/>
                </a:cubicBezTo>
                <a:cubicBezTo>
                  <a:pt x="111" y="64"/>
                  <a:pt x="115" y="59"/>
                  <a:pt x="115" y="54"/>
                </a:cubicBezTo>
                <a:cubicBezTo>
                  <a:pt x="115" y="9"/>
                  <a:pt x="115" y="9"/>
                  <a:pt x="115" y="9"/>
                </a:cubicBezTo>
                <a:cubicBezTo>
                  <a:pt x="115" y="4"/>
                  <a:pt x="111" y="0"/>
                  <a:pt x="106" y="1"/>
                </a:cubicBezTo>
                <a:cubicBezTo>
                  <a:pt x="72" y="7"/>
                  <a:pt x="42" y="27"/>
                  <a:pt x="23" y="54"/>
                </a:cubicBezTo>
                <a:cubicBezTo>
                  <a:pt x="20" y="58"/>
                  <a:pt x="21" y="63"/>
                  <a:pt x="26" y="65"/>
                </a:cubicBezTo>
                <a:close/>
                <a:moveTo>
                  <a:pt x="173" y="184"/>
                </a:moveTo>
                <a:cubicBezTo>
                  <a:pt x="169" y="180"/>
                  <a:pt x="163" y="180"/>
                  <a:pt x="159" y="182"/>
                </a:cubicBezTo>
                <a:cubicBezTo>
                  <a:pt x="150" y="188"/>
                  <a:pt x="139" y="191"/>
                  <a:pt x="127" y="191"/>
                </a:cubicBezTo>
                <a:cubicBezTo>
                  <a:pt x="91" y="191"/>
                  <a:pt x="62" y="162"/>
                  <a:pt x="62" y="126"/>
                </a:cubicBezTo>
                <a:cubicBezTo>
                  <a:pt x="62" y="123"/>
                  <a:pt x="63" y="120"/>
                  <a:pt x="63" y="116"/>
                </a:cubicBezTo>
                <a:cubicBezTo>
                  <a:pt x="64" y="112"/>
                  <a:pt x="61" y="106"/>
                  <a:pt x="57" y="104"/>
                </a:cubicBezTo>
                <a:cubicBezTo>
                  <a:pt x="16" y="85"/>
                  <a:pt x="16" y="85"/>
                  <a:pt x="16" y="85"/>
                </a:cubicBezTo>
                <a:cubicBezTo>
                  <a:pt x="12" y="83"/>
                  <a:pt x="7" y="86"/>
                  <a:pt x="5" y="90"/>
                </a:cubicBezTo>
                <a:cubicBezTo>
                  <a:pt x="2" y="102"/>
                  <a:pt x="0" y="114"/>
                  <a:pt x="0" y="126"/>
                </a:cubicBezTo>
                <a:cubicBezTo>
                  <a:pt x="0" y="196"/>
                  <a:pt x="57" y="253"/>
                  <a:pt x="127" y="253"/>
                </a:cubicBezTo>
                <a:cubicBezTo>
                  <a:pt x="156" y="253"/>
                  <a:pt x="183" y="243"/>
                  <a:pt x="205" y="226"/>
                </a:cubicBezTo>
                <a:cubicBezTo>
                  <a:pt x="209" y="223"/>
                  <a:pt x="209" y="218"/>
                  <a:pt x="205" y="215"/>
                </a:cubicBezTo>
                <a:lnTo>
                  <a:pt x="173" y="184"/>
                </a:lnTo>
                <a:close/>
                <a:moveTo>
                  <a:pt x="220" y="40"/>
                </a:moveTo>
                <a:cubicBezTo>
                  <a:pt x="216" y="37"/>
                  <a:pt x="211" y="37"/>
                  <a:pt x="208" y="41"/>
                </a:cubicBezTo>
                <a:cubicBezTo>
                  <a:pt x="180" y="76"/>
                  <a:pt x="180" y="76"/>
                  <a:pt x="180" y="76"/>
                </a:cubicBezTo>
                <a:cubicBezTo>
                  <a:pt x="177" y="79"/>
                  <a:pt x="177" y="85"/>
                  <a:pt x="180" y="89"/>
                </a:cubicBezTo>
                <a:cubicBezTo>
                  <a:pt x="187" y="100"/>
                  <a:pt x="192" y="113"/>
                  <a:pt x="192" y="126"/>
                </a:cubicBezTo>
                <a:cubicBezTo>
                  <a:pt x="192" y="136"/>
                  <a:pt x="189" y="145"/>
                  <a:pt x="186" y="153"/>
                </a:cubicBezTo>
                <a:cubicBezTo>
                  <a:pt x="184" y="158"/>
                  <a:pt x="184" y="164"/>
                  <a:pt x="188" y="167"/>
                </a:cubicBezTo>
                <a:cubicBezTo>
                  <a:pt x="220" y="198"/>
                  <a:pt x="220" y="198"/>
                  <a:pt x="220" y="198"/>
                </a:cubicBezTo>
                <a:cubicBezTo>
                  <a:pt x="224" y="202"/>
                  <a:pt x="229" y="201"/>
                  <a:pt x="232" y="197"/>
                </a:cubicBezTo>
                <a:cubicBezTo>
                  <a:pt x="246" y="177"/>
                  <a:pt x="254" y="153"/>
                  <a:pt x="254" y="126"/>
                </a:cubicBezTo>
                <a:cubicBezTo>
                  <a:pt x="254" y="93"/>
                  <a:pt x="241" y="63"/>
                  <a:pt x="220" y="40"/>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77" name="Freeform 13"/>
          <p:cNvSpPr>
            <a:spLocks noEditPoints="1"/>
          </p:cNvSpPr>
          <p:nvPr/>
        </p:nvSpPr>
        <p:spPr bwMode="auto">
          <a:xfrm>
            <a:off x="2168210" y="4460862"/>
            <a:ext cx="355044" cy="319080"/>
          </a:xfrm>
          <a:custGeom>
            <a:avLst/>
            <a:gdLst>
              <a:gd name="T0" fmla="*/ 15 w 266"/>
              <a:gd name="T1" fmla="*/ 185 h 239"/>
              <a:gd name="T2" fmla="*/ 15 w 266"/>
              <a:gd name="T3" fmla="*/ 239 h 239"/>
              <a:gd name="T4" fmla="*/ 77 w 266"/>
              <a:gd name="T5" fmla="*/ 239 h 239"/>
              <a:gd name="T6" fmla="*/ 77 w 266"/>
              <a:gd name="T7" fmla="*/ 138 h 239"/>
              <a:gd name="T8" fmla="*/ 72 w 266"/>
              <a:gd name="T9" fmla="*/ 133 h 239"/>
              <a:gd name="T10" fmla="*/ 15 w 266"/>
              <a:gd name="T11" fmla="*/ 185 h 239"/>
              <a:gd name="T12" fmla="*/ 95 w 266"/>
              <a:gd name="T13" fmla="*/ 156 h 239"/>
              <a:gd name="T14" fmla="*/ 95 w 266"/>
              <a:gd name="T15" fmla="*/ 239 h 239"/>
              <a:gd name="T16" fmla="*/ 157 w 266"/>
              <a:gd name="T17" fmla="*/ 239 h 239"/>
              <a:gd name="T18" fmla="*/ 157 w 266"/>
              <a:gd name="T19" fmla="*/ 150 h 239"/>
              <a:gd name="T20" fmla="*/ 122 w 266"/>
              <a:gd name="T21" fmla="*/ 183 h 239"/>
              <a:gd name="T22" fmla="*/ 95 w 266"/>
              <a:gd name="T23" fmla="*/ 156 h 239"/>
              <a:gd name="T24" fmla="*/ 251 w 266"/>
              <a:gd name="T25" fmla="*/ 3 h 239"/>
              <a:gd name="T26" fmla="*/ 215 w 266"/>
              <a:gd name="T27" fmla="*/ 12 h 239"/>
              <a:gd name="T28" fmla="*/ 206 w 266"/>
              <a:gd name="T29" fmla="*/ 26 h 239"/>
              <a:gd name="T30" fmla="*/ 215 w 266"/>
              <a:gd name="T31" fmla="*/ 34 h 239"/>
              <a:gd name="T32" fmla="*/ 122 w 266"/>
              <a:gd name="T33" fmla="*/ 121 h 239"/>
              <a:gd name="T34" fmla="*/ 72 w 266"/>
              <a:gd name="T35" fmla="*/ 72 h 239"/>
              <a:gd name="T36" fmla="*/ 0 w 266"/>
              <a:gd name="T37" fmla="*/ 137 h 239"/>
              <a:gd name="T38" fmla="*/ 15 w 266"/>
              <a:gd name="T39" fmla="*/ 153 h 239"/>
              <a:gd name="T40" fmla="*/ 72 w 266"/>
              <a:gd name="T41" fmla="*/ 102 h 239"/>
              <a:gd name="T42" fmla="*/ 121 w 266"/>
              <a:gd name="T43" fmla="*/ 152 h 239"/>
              <a:gd name="T44" fmla="*/ 231 w 266"/>
              <a:gd name="T45" fmla="*/ 50 h 239"/>
              <a:gd name="T46" fmla="*/ 240 w 266"/>
              <a:gd name="T47" fmla="*/ 59 h 239"/>
              <a:gd name="T48" fmla="*/ 254 w 266"/>
              <a:gd name="T49" fmla="*/ 51 h 239"/>
              <a:gd name="T50" fmla="*/ 264 w 266"/>
              <a:gd name="T51" fmla="*/ 15 h 239"/>
              <a:gd name="T52" fmla="*/ 251 w 266"/>
              <a:gd name="T53" fmla="*/ 3 h 239"/>
              <a:gd name="T54" fmla="*/ 176 w 266"/>
              <a:gd name="T55" fmla="*/ 132 h 239"/>
              <a:gd name="T56" fmla="*/ 176 w 266"/>
              <a:gd name="T57" fmla="*/ 239 h 239"/>
              <a:gd name="T58" fmla="*/ 238 w 266"/>
              <a:gd name="T59" fmla="*/ 239 h 239"/>
              <a:gd name="T60" fmla="*/ 238 w 266"/>
              <a:gd name="T61" fmla="*/ 82 h 239"/>
              <a:gd name="T62" fmla="*/ 234 w 266"/>
              <a:gd name="T63" fmla="*/ 78 h 239"/>
              <a:gd name="T64" fmla="*/ 176 w 266"/>
              <a:gd name="T65" fmla="*/ 13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6" h="239">
                <a:moveTo>
                  <a:pt x="15" y="185"/>
                </a:moveTo>
                <a:cubicBezTo>
                  <a:pt x="15" y="239"/>
                  <a:pt x="15" y="239"/>
                  <a:pt x="15" y="239"/>
                </a:cubicBezTo>
                <a:cubicBezTo>
                  <a:pt x="77" y="239"/>
                  <a:pt x="77" y="239"/>
                  <a:pt x="77" y="239"/>
                </a:cubicBezTo>
                <a:cubicBezTo>
                  <a:pt x="77" y="138"/>
                  <a:pt x="77" y="138"/>
                  <a:pt x="77" y="138"/>
                </a:cubicBezTo>
                <a:cubicBezTo>
                  <a:pt x="72" y="133"/>
                  <a:pt x="72" y="133"/>
                  <a:pt x="72" y="133"/>
                </a:cubicBezTo>
                <a:lnTo>
                  <a:pt x="15" y="185"/>
                </a:lnTo>
                <a:close/>
                <a:moveTo>
                  <a:pt x="95" y="156"/>
                </a:moveTo>
                <a:cubicBezTo>
                  <a:pt x="95" y="239"/>
                  <a:pt x="95" y="239"/>
                  <a:pt x="95" y="239"/>
                </a:cubicBezTo>
                <a:cubicBezTo>
                  <a:pt x="157" y="239"/>
                  <a:pt x="157" y="239"/>
                  <a:pt x="157" y="239"/>
                </a:cubicBezTo>
                <a:cubicBezTo>
                  <a:pt x="157" y="150"/>
                  <a:pt x="157" y="150"/>
                  <a:pt x="157" y="150"/>
                </a:cubicBezTo>
                <a:cubicBezTo>
                  <a:pt x="122" y="183"/>
                  <a:pt x="122" y="183"/>
                  <a:pt x="122" y="183"/>
                </a:cubicBezTo>
                <a:lnTo>
                  <a:pt x="95" y="156"/>
                </a:lnTo>
                <a:close/>
                <a:moveTo>
                  <a:pt x="251" y="3"/>
                </a:moveTo>
                <a:cubicBezTo>
                  <a:pt x="215" y="12"/>
                  <a:pt x="215" y="12"/>
                  <a:pt x="215" y="12"/>
                </a:cubicBezTo>
                <a:cubicBezTo>
                  <a:pt x="205" y="15"/>
                  <a:pt x="202" y="21"/>
                  <a:pt x="206" y="26"/>
                </a:cubicBezTo>
                <a:cubicBezTo>
                  <a:pt x="215" y="34"/>
                  <a:pt x="215" y="34"/>
                  <a:pt x="215" y="34"/>
                </a:cubicBezTo>
                <a:cubicBezTo>
                  <a:pt x="122" y="121"/>
                  <a:pt x="122" y="121"/>
                  <a:pt x="122" y="121"/>
                </a:cubicBezTo>
                <a:cubicBezTo>
                  <a:pt x="72" y="72"/>
                  <a:pt x="72" y="72"/>
                  <a:pt x="72" y="72"/>
                </a:cubicBezTo>
                <a:cubicBezTo>
                  <a:pt x="0" y="137"/>
                  <a:pt x="0" y="137"/>
                  <a:pt x="0" y="137"/>
                </a:cubicBezTo>
                <a:cubicBezTo>
                  <a:pt x="15" y="153"/>
                  <a:pt x="15" y="153"/>
                  <a:pt x="15" y="153"/>
                </a:cubicBezTo>
                <a:cubicBezTo>
                  <a:pt x="72" y="102"/>
                  <a:pt x="72" y="102"/>
                  <a:pt x="72" y="102"/>
                </a:cubicBezTo>
                <a:cubicBezTo>
                  <a:pt x="121" y="152"/>
                  <a:pt x="121" y="152"/>
                  <a:pt x="121" y="152"/>
                </a:cubicBezTo>
                <a:cubicBezTo>
                  <a:pt x="231" y="50"/>
                  <a:pt x="231" y="50"/>
                  <a:pt x="231" y="50"/>
                </a:cubicBezTo>
                <a:cubicBezTo>
                  <a:pt x="231" y="50"/>
                  <a:pt x="235" y="54"/>
                  <a:pt x="240" y="59"/>
                </a:cubicBezTo>
                <a:cubicBezTo>
                  <a:pt x="245" y="64"/>
                  <a:pt x="252" y="61"/>
                  <a:pt x="254" y="51"/>
                </a:cubicBezTo>
                <a:cubicBezTo>
                  <a:pt x="264" y="15"/>
                  <a:pt x="264" y="15"/>
                  <a:pt x="264" y="15"/>
                </a:cubicBezTo>
                <a:cubicBezTo>
                  <a:pt x="266" y="6"/>
                  <a:pt x="260" y="0"/>
                  <a:pt x="251" y="3"/>
                </a:cubicBezTo>
                <a:close/>
                <a:moveTo>
                  <a:pt x="176" y="132"/>
                </a:moveTo>
                <a:cubicBezTo>
                  <a:pt x="176" y="239"/>
                  <a:pt x="176" y="239"/>
                  <a:pt x="176" y="239"/>
                </a:cubicBezTo>
                <a:cubicBezTo>
                  <a:pt x="238" y="239"/>
                  <a:pt x="238" y="239"/>
                  <a:pt x="238" y="239"/>
                </a:cubicBezTo>
                <a:cubicBezTo>
                  <a:pt x="238" y="82"/>
                  <a:pt x="238" y="82"/>
                  <a:pt x="238" y="82"/>
                </a:cubicBezTo>
                <a:cubicBezTo>
                  <a:pt x="234" y="78"/>
                  <a:pt x="234" y="78"/>
                  <a:pt x="234" y="78"/>
                </a:cubicBezTo>
                <a:lnTo>
                  <a:pt x="176" y="132"/>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80" name="Freeform 18"/>
          <p:cNvSpPr>
            <a:spLocks noEditPoints="1"/>
          </p:cNvSpPr>
          <p:nvPr/>
        </p:nvSpPr>
        <p:spPr bwMode="auto">
          <a:xfrm>
            <a:off x="2193460" y="5530140"/>
            <a:ext cx="304542" cy="309133"/>
          </a:xfrm>
          <a:custGeom>
            <a:avLst/>
            <a:gdLst>
              <a:gd name="T0" fmla="*/ 136 w 228"/>
              <a:gd name="T1" fmla="*/ 103 h 231"/>
              <a:gd name="T2" fmla="*/ 212 w 228"/>
              <a:gd name="T3" fmla="*/ 81 h 231"/>
              <a:gd name="T4" fmla="*/ 219 w 228"/>
              <a:gd name="T5" fmla="*/ 64 h 231"/>
              <a:gd name="T6" fmla="*/ 161 w 228"/>
              <a:gd name="T7" fmla="*/ 9 h 231"/>
              <a:gd name="T8" fmla="*/ 145 w 228"/>
              <a:gd name="T9" fmla="*/ 18 h 231"/>
              <a:gd name="T10" fmla="*/ 126 w 228"/>
              <a:gd name="T11" fmla="*/ 94 h 231"/>
              <a:gd name="T12" fmla="*/ 136 w 228"/>
              <a:gd name="T13" fmla="*/ 103 h 231"/>
              <a:gd name="T14" fmla="*/ 97 w 228"/>
              <a:gd name="T15" fmla="*/ 87 h 231"/>
              <a:gd name="T16" fmla="*/ 103 w 228"/>
              <a:gd name="T17" fmla="*/ 91 h 231"/>
              <a:gd name="T18" fmla="*/ 110 w 228"/>
              <a:gd name="T19" fmla="*/ 72 h 231"/>
              <a:gd name="T20" fmla="*/ 122 w 228"/>
              <a:gd name="T21" fmla="*/ 15 h 231"/>
              <a:gd name="T22" fmla="*/ 117 w 228"/>
              <a:gd name="T23" fmla="*/ 1 h 231"/>
              <a:gd name="T24" fmla="*/ 111 w 228"/>
              <a:gd name="T25" fmla="*/ 1 h 231"/>
              <a:gd name="T26" fmla="*/ 60 w 228"/>
              <a:gd name="T27" fmla="*/ 11 h 231"/>
              <a:gd name="T28" fmla="*/ 56 w 228"/>
              <a:gd name="T29" fmla="*/ 28 h 231"/>
              <a:gd name="T30" fmla="*/ 97 w 228"/>
              <a:gd name="T31" fmla="*/ 87 h 231"/>
              <a:gd name="T32" fmla="*/ 199 w 228"/>
              <a:gd name="T33" fmla="*/ 159 h 231"/>
              <a:gd name="T34" fmla="*/ 109 w 228"/>
              <a:gd name="T35" fmla="*/ 135 h 231"/>
              <a:gd name="T36" fmla="*/ 100 w 228"/>
              <a:gd name="T37" fmla="*/ 130 h 231"/>
              <a:gd name="T38" fmla="*/ 44 w 228"/>
              <a:gd name="T39" fmla="*/ 50 h 231"/>
              <a:gd name="T40" fmla="*/ 27 w 228"/>
              <a:gd name="T41" fmla="*/ 49 h 231"/>
              <a:gd name="T42" fmla="*/ 0 w 228"/>
              <a:gd name="T43" fmla="*/ 121 h 231"/>
              <a:gd name="T44" fmla="*/ 110 w 228"/>
              <a:gd name="T45" fmla="*/ 231 h 231"/>
              <a:gd name="T46" fmla="*/ 206 w 228"/>
              <a:gd name="T47" fmla="*/ 174 h 231"/>
              <a:gd name="T48" fmla="*/ 199 w 228"/>
              <a:gd name="T49" fmla="*/ 159 h 231"/>
              <a:gd name="T50" fmla="*/ 215 w 228"/>
              <a:gd name="T51" fmla="*/ 108 h 231"/>
              <a:gd name="T52" fmla="*/ 160 w 228"/>
              <a:gd name="T53" fmla="*/ 118 h 231"/>
              <a:gd name="T54" fmla="*/ 141 w 228"/>
              <a:gd name="T55" fmla="*/ 124 h 231"/>
              <a:gd name="T56" fmla="*/ 160 w 228"/>
              <a:gd name="T57" fmla="*/ 129 h 231"/>
              <a:gd name="T58" fmla="*/ 214 w 228"/>
              <a:gd name="T59" fmla="*/ 138 h 231"/>
              <a:gd name="T60" fmla="*/ 228 w 228"/>
              <a:gd name="T61" fmla="*/ 127 h 231"/>
              <a:gd name="T62" fmla="*/ 228 w 228"/>
              <a:gd name="T63" fmla="*/ 119 h 231"/>
              <a:gd name="T64" fmla="*/ 215 w 228"/>
              <a:gd name="T65" fmla="*/ 108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231">
                <a:moveTo>
                  <a:pt x="136" y="103"/>
                </a:moveTo>
                <a:cubicBezTo>
                  <a:pt x="155" y="98"/>
                  <a:pt x="192" y="86"/>
                  <a:pt x="212" y="81"/>
                </a:cubicBezTo>
                <a:cubicBezTo>
                  <a:pt x="219" y="78"/>
                  <a:pt x="223" y="71"/>
                  <a:pt x="219" y="64"/>
                </a:cubicBezTo>
                <a:cubicBezTo>
                  <a:pt x="207" y="39"/>
                  <a:pt x="186" y="19"/>
                  <a:pt x="161" y="9"/>
                </a:cubicBezTo>
                <a:cubicBezTo>
                  <a:pt x="154" y="6"/>
                  <a:pt x="146" y="11"/>
                  <a:pt x="145" y="18"/>
                </a:cubicBezTo>
                <a:cubicBezTo>
                  <a:pt x="126" y="94"/>
                  <a:pt x="126" y="94"/>
                  <a:pt x="126" y="94"/>
                </a:cubicBezTo>
                <a:cubicBezTo>
                  <a:pt x="125" y="101"/>
                  <a:pt x="129" y="105"/>
                  <a:pt x="136" y="103"/>
                </a:cubicBezTo>
                <a:close/>
                <a:moveTo>
                  <a:pt x="97" y="87"/>
                </a:moveTo>
                <a:cubicBezTo>
                  <a:pt x="99" y="90"/>
                  <a:pt x="101" y="91"/>
                  <a:pt x="103" y="91"/>
                </a:cubicBezTo>
                <a:cubicBezTo>
                  <a:pt x="107" y="90"/>
                  <a:pt x="108" y="79"/>
                  <a:pt x="110" y="72"/>
                </a:cubicBezTo>
                <a:cubicBezTo>
                  <a:pt x="122" y="15"/>
                  <a:pt x="122" y="15"/>
                  <a:pt x="122" y="15"/>
                </a:cubicBezTo>
                <a:cubicBezTo>
                  <a:pt x="123" y="8"/>
                  <a:pt x="122" y="2"/>
                  <a:pt x="117" y="1"/>
                </a:cubicBezTo>
                <a:cubicBezTo>
                  <a:pt x="114" y="1"/>
                  <a:pt x="113" y="1"/>
                  <a:pt x="111" y="1"/>
                </a:cubicBezTo>
                <a:cubicBezTo>
                  <a:pt x="93" y="0"/>
                  <a:pt x="75" y="4"/>
                  <a:pt x="60" y="11"/>
                </a:cubicBezTo>
                <a:cubicBezTo>
                  <a:pt x="53" y="14"/>
                  <a:pt x="52" y="22"/>
                  <a:pt x="56" y="28"/>
                </a:cubicBezTo>
                <a:lnTo>
                  <a:pt x="97" y="87"/>
                </a:lnTo>
                <a:close/>
                <a:moveTo>
                  <a:pt x="199" y="159"/>
                </a:moveTo>
                <a:cubicBezTo>
                  <a:pt x="173" y="152"/>
                  <a:pt x="126" y="140"/>
                  <a:pt x="109" y="135"/>
                </a:cubicBezTo>
                <a:cubicBezTo>
                  <a:pt x="104" y="134"/>
                  <a:pt x="101" y="131"/>
                  <a:pt x="100" y="130"/>
                </a:cubicBezTo>
                <a:cubicBezTo>
                  <a:pt x="93" y="119"/>
                  <a:pt x="65" y="80"/>
                  <a:pt x="44" y="50"/>
                </a:cubicBezTo>
                <a:cubicBezTo>
                  <a:pt x="40" y="44"/>
                  <a:pt x="32" y="43"/>
                  <a:pt x="27" y="49"/>
                </a:cubicBezTo>
                <a:cubicBezTo>
                  <a:pt x="10" y="68"/>
                  <a:pt x="0" y="93"/>
                  <a:pt x="0" y="121"/>
                </a:cubicBezTo>
                <a:cubicBezTo>
                  <a:pt x="0" y="182"/>
                  <a:pt x="49" y="231"/>
                  <a:pt x="110" y="231"/>
                </a:cubicBezTo>
                <a:cubicBezTo>
                  <a:pt x="152" y="231"/>
                  <a:pt x="188" y="208"/>
                  <a:pt x="206" y="174"/>
                </a:cubicBezTo>
                <a:cubicBezTo>
                  <a:pt x="210" y="168"/>
                  <a:pt x="206" y="161"/>
                  <a:pt x="199" y="159"/>
                </a:cubicBezTo>
                <a:close/>
                <a:moveTo>
                  <a:pt x="215" y="108"/>
                </a:moveTo>
                <a:cubicBezTo>
                  <a:pt x="160" y="118"/>
                  <a:pt x="160" y="118"/>
                  <a:pt x="160" y="118"/>
                </a:cubicBezTo>
                <a:cubicBezTo>
                  <a:pt x="152" y="120"/>
                  <a:pt x="141" y="120"/>
                  <a:pt x="141" y="124"/>
                </a:cubicBezTo>
                <a:cubicBezTo>
                  <a:pt x="141" y="127"/>
                  <a:pt x="153" y="128"/>
                  <a:pt x="160" y="129"/>
                </a:cubicBezTo>
                <a:cubicBezTo>
                  <a:pt x="214" y="138"/>
                  <a:pt x="214" y="138"/>
                  <a:pt x="214" y="138"/>
                </a:cubicBezTo>
                <a:cubicBezTo>
                  <a:pt x="221" y="140"/>
                  <a:pt x="228" y="135"/>
                  <a:pt x="228" y="127"/>
                </a:cubicBezTo>
                <a:cubicBezTo>
                  <a:pt x="228" y="124"/>
                  <a:pt x="228" y="122"/>
                  <a:pt x="228" y="119"/>
                </a:cubicBezTo>
                <a:cubicBezTo>
                  <a:pt x="228" y="112"/>
                  <a:pt x="222" y="107"/>
                  <a:pt x="215" y="108"/>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107" name="Group 24"/>
          <p:cNvGrpSpPr/>
          <p:nvPr/>
        </p:nvGrpSpPr>
        <p:grpSpPr>
          <a:xfrm>
            <a:off x="547879" y="1800625"/>
            <a:ext cx="321918" cy="381269"/>
            <a:chOff x="1981200" y="1947863"/>
            <a:chExt cx="852488" cy="1009650"/>
          </a:xfrm>
          <a:solidFill>
            <a:schemeClr val="tx1"/>
          </a:solidFill>
        </p:grpSpPr>
        <p:sp>
          <p:nvSpPr>
            <p:cNvPr id="108" name="Freeform 15"/>
            <p:cNvSpPr>
              <a:spLocks noEditPoints="1"/>
            </p:cNvSpPr>
            <p:nvPr/>
          </p:nvSpPr>
          <p:spPr bwMode="auto">
            <a:xfrm>
              <a:off x="1981200" y="1947863"/>
              <a:ext cx="852488" cy="1009650"/>
            </a:xfrm>
            <a:custGeom>
              <a:avLst/>
              <a:gdLst>
                <a:gd name="T0" fmla="*/ 271 w 384"/>
                <a:gd name="T1" fmla="*/ 382 h 455"/>
                <a:gd name="T2" fmla="*/ 247 w 384"/>
                <a:gd name="T3" fmla="*/ 376 h 455"/>
                <a:gd name="T4" fmla="*/ 384 w 384"/>
                <a:gd name="T5" fmla="*/ 192 h 455"/>
                <a:gd name="T6" fmla="*/ 192 w 384"/>
                <a:gd name="T7" fmla="*/ 0 h 455"/>
                <a:gd name="T8" fmla="*/ 0 w 384"/>
                <a:gd name="T9" fmla="*/ 192 h 455"/>
                <a:gd name="T10" fmla="*/ 137 w 384"/>
                <a:gd name="T11" fmla="*/ 376 h 455"/>
                <a:gd name="T12" fmla="*/ 113 w 384"/>
                <a:gd name="T13" fmla="*/ 382 h 455"/>
                <a:gd name="T14" fmla="*/ 42 w 384"/>
                <a:gd name="T15" fmla="*/ 415 h 455"/>
                <a:gd name="T16" fmla="*/ 35 w 384"/>
                <a:gd name="T17" fmla="*/ 427 h 455"/>
                <a:gd name="T18" fmla="*/ 35 w 384"/>
                <a:gd name="T19" fmla="*/ 441 h 455"/>
                <a:gd name="T20" fmla="*/ 50 w 384"/>
                <a:gd name="T21" fmla="*/ 455 h 455"/>
                <a:gd name="T22" fmla="*/ 192 w 384"/>
                <a:gd name="T23" fmla="*/ 455 h 455"/>
                <a:gd name="T24" fmla="*/ 334 w 384"/>
                <a:gd name="T25" fmla="*/ 455 h 455"/>
                <a:gd name="T26" fmla="*/ 349 w 384"/>
                <a:gd name="T27" fmla="*/ 441 h 455"/>
                <a:gd name="T28" fmla="*/ 349 w 384"/>
                <a:gd name="T29" fmla="*/ 427 h 455"/>
                <a:gd name="T30" fmla="*/ 342 w 384"/>
                <a:gd name="T31" fmla="*/ 415 h 455"/>
                <a:gd name="T32" fmla="*/ 271 w 384"/>
                <a:gd name="T33" fmla="*/ 382 h 455"/>
                <a:gd name="T34" fmla="*/ 42 w 384"/>
                <a:gd name="T35" fmla="*/ 192 h 455"/>
                <a:gd name="T36" fmla="*/ 192 w 384"/>
                <a:gd name="T37" fmla="*/ 42 h 455"/>
                <a:gd name="T38" fmla="*/ 342 w 384"/>
                <a:gd name="T39" fmla="*/ 192 h 455"/>
                <a:gd name="T40" fmla="*/ 192 w 384"/>
                <a:gd name="T41" fmla="*/ 341 h 455"/>
                <a:gd name="T42" fmla="*/ 42 w 384"/>
                <a:gd name="T43" fmla="*/ 19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4" h="455">
                  <a:moveTo>
                    <a:pt x="271" y="382"/>
                  </a:moveTo>
                  <a:cubicBezTo>
                    <a:pt x="263" y="380"/>
                    <a:pt x="255" y="378"/>
                    <a:pt x="247" y="376"/>
                  </a:cubicBezTo>
                  <a:cubicBezTo>
                    <a:pt x="326" y="353"/>
                    <a:pt x="384" y="279"/>
                    <a:pt x="384" y="192"/>
                  </a:cubicBezTo>
                  <a:cubicBezTo>
                    <a:pt x="384" y="86"/>
                    <a:pt x="298" y="0"/>
                    <a:pt x="192" y="0"/>
                  </a:cubicBezTo>
                  <a:cubicBezTo>
                    <a:pt x="86" y="0"/>
                    <a:pt x="0" y="86"/>
                    <a:pt x="0" y="192"/>
                  </a:cubicBezTo>
                  <a:cubicBezTo>
                    <a:pt x="0" y="279"/>
                    <a:pt x="58" y="353"/>
                    <a:pt x="137" y="376"/>
                  </a:cubicBezTo>
                  <a:cubicBezTo>
                    <a:pt x="129" y="378"/>
                    <a:pt x="121" y="380"/>
                    <a:pt x="113" y="382"/>
                  </a:cubicBezTo>
                  <a:cubicBezTo>
                    <a:pt x="88" y="390"/>
                    <a:pt x="63" y="401"/>
                    <a:pt x="42" y="415"/>
                  </a:cubicBezTo>
                  <a:cubicBezTo>
                    <a:pt x="38" y="417"/>
                    <a:pt x="35" y="422"/>
                    <a:pt x="35" y="427"/>
                  </a:cubicBezTo>
                  <a:cubicBezTo>
                    <a:pt x="35" y="441"/>
                    <a:pt x="35" y="441"/>
                    <a:pt x="35" y="441"/>
                  </a:cubicBezTo>
                  <a:cubicBezTo>
                    <a:pt x="35" y="449"/>
                    <a:pt x="42" y="455"/>
                    <a:pt x="50" y="455"/>
                  </a:cubicBezTo>
                  <a:cubicBezTo>
                    <a:pt x="192" y="455"/>
                    <a:pt x="192" y="455"/>
                    <a:pt x="192" y="455"/>
                  </a:cubicBezTo>
                  <a:cubicBezTo>
                    <a:pt x="334" y="455"/>
                    <a:pt x="334" y="455"/>
                    <a:pt x="334" y="455"/>
                  </a:cubicBezTo>
                  <a:cubicBezTo>
                    <a:pt x="342" y="455"/>
                    <a:pt x="349" y="449"/>
                    <a:pt x="349" y="441"/>
                  </a:cubicBezTo>
                  <a:cubicBezTo>
                    <a:pt x="349" y="427"/>
                    <a:pt x="349" y="427"/>
                    <a:pt x="349" y="427"/>
                  </a:cubicBezTo>
                  <a:cubicBezTo>
                    <a:pt x="349" y="422"/>
                    <a:pt x="346" y="417"/>
                    <a:pt x="342" y="415"/>
                  </a:cubicBezTo>
                  <a:cubicBezTo>
                    <a:pt x="321" y="401"/>
                    <a:pt x="296" y="390"/>
                    <a:pt x="271" y="382"/>
                  </a:cubicBezTo>
                  <a:close/>
                  <a:moveTo>
                    <a:pt x="42" y="192"/>
                  </a:moveTo>
                  <a:cubicBezTo>
                    <a:pt x="42" y="109"/>
                    <a:pt x="109" y="42"/>
                    <a:pt x="192" y="42"/>
                  </a:cubicBezTo>
                  <a:cubicBezTo>
                    <a:pt x="275" y="42"/>
                    <a:pt x="342" y="109"/>
                    <a:pt x="342" y="192"/>
                  </a:cubicBezTo>
                  <a:cubicBezTo>
                    <a:pt x="342" y="274"/>
                    <a:pt x="275" y="341"/>
                    <a:pt x="192" y="341"/>
                  </a:cubicBezTo>
                  <a:cubicBezTo>
                    <a:pt x="109" y="341"/>
                    <a:pt x="42" y="274"/>
                    <a:pt x="42" y="1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09" name="Freeform 16"/>
            <p:cNvSpPr>
              <a:spLocks noEditPoints="1"/>
            </p:cNvSpPr>
            <p:nvPr/>
          </p:nvSpPr>
          <p:spPr bwMode="auto">
            <a:xfrm>
              <a:off x="2138364" y="2105026"/>
              <a:ext cx="538162" cy="538164"/>
            </a:xfrm>
            <a:custGeom>
              <a:avLst/>
              <a:gdLst>
                <a:gd name="T0" fmla="*/ 121 w 242"/>
                <a:gd name="T1" fmla="*/ 0 h 242"/>
                <a:gd name="T2" fmla="*/ 0 w 242"/>
                <a:gd name="T3" fmla="*/ 121 h 242"/>
                <a:gd name="T4" fmla="*/ 121 w 242"/>
                <a:gd name="T5" fmla="*/ 242 h 242"/>
                <a:gd name="T6" fmla="*/ 242 w 242"/>
                <a:gd name="T7" fmla="*/ 121 h 242"/>
                <a:gd name="T8" fmla="*/ 121 w 242"/>
                <a:gd name="T9" fmla="*/ 0 h 242"/>
                <a:gd name="T10" fmla="*/ 121 w 242"/>
                <a:gd name="T11" fmla="*/ 149 h 242"/>
                <a:gd name="T12" fmla="*/ 92 w 242"/>
                <a:gd name="T13" fmla="*/ 121 h 242"/>
                <a:gd name="T14" fmla="*/ 121 w 242"/>
                <a:gd name="T15" fmla="*/ 92 h 242"/>
                <a:gd name="T16" fmla="*/ 149 w 242"/>
                <a:gd name="T17" fmla="*/ 121 h 242"/>
                <a:gd name="T18" fmla="*/ 121 w 242"/>
                <a:gd name="T19" fmla="*/ 149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 h="242">
                  <a:moveTo>
                    <a:pt x="121" y="0"/>
                  </a:moveTo>
                  <a:cubicBezTo>
                    <a:pt x="54" y="0"/>
                    <a:pt x="0" y="54"/>
                    <a:pt x="0" y="121"/>
                  </a:cubicBezTo>
                  <a:cubicBezTo>
                    <a:pt x="0" y="188"/>
                    <a:pt x="54" y="242"/>
                    <a:pt x="121" y="242"/>
                  </a:cubicBezTo>
                  <a:cubicBezTo>
                    <a:pt x="188" y="242"/>
                    <a:pt x="242" y="188"/>
                    <a:pt x="242" y="121"/>
                  </a:cubicBezTo>
                  <a:cubicBezTo>
                    <a:pt x="242" y="54"/>
                    <a:pt x="188" y="0"/>
                    <a:pt x="121" y="0"/>
                  </a:cubicBezTo>
                  <a:close/>
                  <a:moveTo>
                    <a:pt x="121" y="149"/>
                  </a:moveTo>
                  <a:cubicBezTo>
                    <a:pt x="105" y="149"/>
                    <a:pt x="92" y="137"/>
                    <a:pt x="92" y="121"/>
                  </a:cubicBezTo>
                  <a:cubicBezTo>
                    <a:pt x="92" y="105"/>
                    <a:pt x="105" y="92"/>
                    <a:pt x="121" y="92"/>
                  </a:cubicBezTo>
                  <a:cubicBezTo>
                    <a:pt x="137" y="92"/>
                    <a:pt x="149" y="105"/>
                    <a:pt x="149" y="121"/>
                  </a:cubicBezTo>
                  <a:cubicBezTo>
                    <a:pt x="149" y="137"/>
                    <a:pt x="137" y="149"/>
                    <a:pt x="121"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117" name="Freeform 23"/>
          <p:cNvSpPr>
            <a:spLocks noEditPoints="1"/>
          </p:cNvSpPr>
          <p:nvPr/>
        </p:nvSpPr>
        <p:spPr bwMode="auto">
          <a:xfrm>
            <a:off x="518910" y="2334434"/>
            <a:ext cx="379859" cy="379859"/>
          </a:xfrm>
          <a:custGeom>
            <a:avLst/>
            <a:gdLst>
              <a:gd name="T0" fmla="*/ 0 w 432"/>
              <a:gd name="T1" fmla="*/ 216 h 432"/>
              <a:gd name="T2" fmla="*/ 432 w 432"/>
              <a:gd name="T3" fmla="*/ 216 h 432"/>
              <a:gd name="T4" fmla="*/ 371 w 432"/>
              <a:gd name="T5" fmla="*/ 297 h 432"/>
              <a:gd name="T6" fmla="*/ 310 w 432"/>
              <a:gd name="T7" fmla="*/ 364 h 432"/>
              <a:gd name="T8" fmla="*/ 371 w 432"/>
              <a:gd name="T9" fmla="*/ 297 h 432"/>
              <a:gd name="T10" fmla="*/ 274 w 432"/>
              <a:gd name="T11" fmla="*/ 345 h 432"/>
              <a:gd name="T12" fmla="*/ 236 w 432"/>
              <a:gd name="T13" fmla="*/ 297 h 432"/>
              <a:gd name="T14" fmla="*/ 196 w 432"/>
              <a:gd name="T15" fmla="*/ 297 h 432"/>
              <a:gd name="T16" fmla="*/ 157 w 432"/>
              <a:gd name="T17" fmla="*/ 345 h 432"/>
              <a:gd name="T18" fmla="*/ 196 w 432"/>
              <a:gd name="T19" fmla="*/ 297 h 432"/>
              <a:gd name="T20" fmla="*/ 122 w 432"/>
              <a:gd name="T21" fmla="*/ 364 h 432"/>
              <a:gd name="T22" fmla="*/ 60 w 432"/>
              <a:gd name="T23" fmla="*/ 297 h 432"/>
              <a:gd name="T24" fmla="*/ 45 w 432"/>
              <a:gd name="T25" fmla="*/ 257 h 432"/>
              <a:gd name="T26" fmla="*/ 45 w 432"/>
              <a:gd name="T27" fmla="*/ 176 h 432"/>
              <a:gd name="T28" fmla="*/ 88 w 432"/>
              <a:gd name="T29" fmla="*/ 216 h 432"/>
              <a:gd name="T30" fmla="*/ 45 w 432"/>
              <a:gd name="T31" fmla="*/ 257 h 432"/>
              <a:gd name="T32" fmla="*/ 128 w 432"/>
              <a:gd name="T33" fmla="*/ 216 h 432"/>
              <a:gd name="T34" fmla="*/ 196 w 432"/>
              <a:gd name="T35" fmla="*/ 176 h 432"/>
              <a:gd name="T36" fmla="*/ 131 w 432"/>
              <a:gd name="T37" fmla="*/ 257 h 432"/>
              <a:gd name="T38" fmla="*/ 236 w 432"/>
              <a:gd name="T39" fmla="*/ 176 h 432"/>
              <a:gd name="T40" fmla="*/ 303 w 432"/>
              <a:gd name="T41" fmla="*/ 216 h 432"/>
              <a:gd name="T42" fmla="*/ 236 w 432"/>
              <a:gd name="T43" fmla="*/ 257 h 432"/>
              <a:gd name="T44" fmla="*/ 344 w 432"/>
              <a:gd name="T45" fmla="*/ 216 h 432"/>
              <a:gd name="T46" fmla="*/ 386 w 432"/>
              <a:gd name="T47" fmla="*/ 176 h 432"/>
              <a:gd name="T48" fmla="*/ 386 w 432"/>
              <a:gd name="T49" fmla="*/ 257 h 432"/>
              <a:gd name="T50" fmla="*/ 60 w 432"/>
              <a:gd name="T51" fmla="*/ 135 h 432"/>
              <a:gd name="T52" fmla="*/ 122 w 432"/>
              <a:gd name="T53" fmla="*/ 68 h 432"/>
              <a:gd name="T54" fmla="*/ 60 w 432"/>
              <a:gd name="T55" fmla="*/ 135 h 432"/>
              <a:gd name="T56" fmla="*/ 157 w 432"/>
              <a:gd name="T57" fmla="*/ 88 h 432"/>
              <a:gd name="T58" fmla="*/ 196 w 432"/>
              <a:gd name="T59" fmla="*/ 135 h 432"/>
              <a:gd name="T60" fmla="*/ 236 w 432"/>
              <a:gd name="T61" fmla="*/ 135 h 432"/>
              <a:gd name="T62" fmla="*/ 274 w 432"/>
              <a:gd name="T63" fmla="*/ 88 h 432"/>
              <a:gd name="T64" fmla="*/ 236 w 432"/>
              <a:gd name="T65" fmla="*/ 135 h 432"/>
              <a:gd name="T66" fmla="*/ 310 w 432"/>
              <a:gd name="T67" fmla="*/ 68 h 432"/>
              <a:gd name="T68" fmla="*/ 371 w 432"/>
              <a:gd name="T69" fmla="*/ 135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2" h="432">
                <a:moveTo>
                  <a:pt x="216" y="0"/>
                </a:moveTo>
                <a:cubicBezTo>
                  <a:pt x="97" y="0"/>
                  <a:pt x="0" y="97"/>
                  <a:pt x="0" y="216"/>
                </a:cubicBezTo>
                <a:cubicBezTo>
                  <a:pt x="0" y="335"/>
                  <a:pt x="97" y="432"/>
                  <a:pt x="216" y="432"/>
                </a:cubicBezTo>
                <a:cubicBezTo>
                  <a:pt x="335" y="432"/>
                  <a:pt x="432" y="335"/>
                  <a:pt x="432" y="216"/>
                </a:cubicBezTo>
                <a:cubicBezTo>
                  <a:pt x="432" y="97"/>
                  <a:pt x="335" y="0"/>
                  <a:pt x="216" y="0"/>
                </a:cubicBezTo>
                <a:close/>
                <a:moveTo>
                  <a:pt x="371" y="297"/>
                </a:moveTo>
                <a:cubicBezTo>
                  <a:pt x="357" y="324"/>
                  <a:pt x="336" y="348"/>
                  <a:pt x="310" y="364"/>
                </a:cubicBezTo>
                <a:cubicBezTo>
                  <a:pt x="310" y="364"/>
                  <a:pt x="310" y="364"/>
                  <a:pt x="310" y="364"/>
                </a:cubicBezTo>
                <a:cubicBezTo>
                  <a:pt x="320" y="345"/>
                  <a:pt x="329" y="322"/>
                  <a:pt x="335" y="297"/>
                </a:cubicBezTo>
                <a:cubicBezTo>
                  <a:pt x="371" y="297"/>
                  <a:pt x="371" y="297"/>
                  <a:pt x="371" y="297"/>
                </a:cubicBezTo>
                <a:close/>
                <a:moveTo>
                  <a:pt x="293" y="297"/>
                </a:moveTo>
                <a:cubicBezTo>
                  <a:pt x="288" y="315"/>
                  <a:pt x="282" y="331"/>
                  <a:pt x="274" y="345"/>
                </a:cubicBezTo>
                <a:cubicBezTo>
                  <a:pt x="263" y="364"/>
                  <a:pt x="250" y="379"/>
                  <a:pt x="236" y="386"/>
                </a:cubicBezTo>
                <a:cubicBezTo>
                  <a:pt x="236" y="297"/>
                  <a:pt x="236" y="297"/>
                  <a:pt x="236" y="297"/>
                </a:cubicBezTo>
                <a:cubicBezTo>
                  <a:pt x="293" y="297"/>
                  <a:pt x="293" y="297"/>
                  <a:pt x="293" y="297"/>
                </a:cubicBezTo>
                <a:close/>
                <a:moveTo>
                  <a:pt x="196" y="297"/>
                </a:moveTo>
                <a:cubicBezTo>
                  <a:pt x="196" y="386"/>
                  <a:pt x="196" y="386"/>
                  <a:pt x="196" y="386"/>
                </a:cubicBezTo>
                <a:cubicBezTo>
                  <a:pt x="181" y="379"/>
                  <a:pt x="168" y="364"/>
                  <a:pt x="157" y="345"/>
                </a:cubicBezTo>
                <a:cubicBezTo>
                  <a:pt x="150" y="331"/>
                  <a:pt x="143" y="315"/>
                  <a:pt x="138" y="297"/>
                </a:cubicBezTo>
                <a:cubicBezTo>
                  <a:pt x="196" y="297"/>
                  <a:pt x="196" y="297"/>
                  <a:pt x="196" y="297"/>
                </a:cubicBezTo>
                <a:close/>
                <a:moveTo>
                  <a:pt x="97" y="297"/>
                </a:moveTo>
                <a:cubicBezTo>
                  <a:pt x="103" y="322"/>
                  <a:pt x="111" y="345"/>
                  <a:pt x="122" y="364"/>
                </a:cubicBezTo>
                <a:cubicBezTo>
                  <a:pt x="122" y="364"/>
                  <a:pt x="122" y="364"/>
                  <a:pt x="122" y="364"/>
                </a:cubicBezTo>
                <a:cubicBezTo>
                  <a:pt x="96" y="348"/>
                  <a:pt x="75" y="324"/>
                  <a:pt x="60" y="297"/>
                </a:cubicBezTo>
                <a:cubicBezTo>
                  <a:pt x="97" y="297"/>
                  <a:pt x="97" y="297"/>
                  <a:pt x="97" y="297"/>
                </a:cubicBezTo>
                <a:close/>
                <a:moveTo>
                  <a:pt x="45" y="257"/>
                </a:moveTo>
                <a:cubicBezTo>
                  <a:pt x="42" y="244"/>
                  <a:pt x="41" y="230"/>
                  <a:pt x="41" y="216"/>
                </a:cubicBezTo>
                <a:cubicBezTo>
                  <a:pt x="41" y="202"/>
                  <a:pt x="42" y="189"/>
                  <a:pt x="45" y="176"/>
                </a:cubicBezTo>
                <a:cubicBezTo>
                  <a:pt x="90" y="176"/>
                  <a:pt x="90" y="176"/>
                  <a:pt x="90" y="176"/>
                </a:cubicBezTo>
                <a:cubicBezTo>
                  <a:pt x="88" y="189"/>
                  <a:pt x="88" y="202"/>
                  <a:pt x="88" y="216"/>
                </a:cubicBezTo>
                <a:cubicBezTo>
                  <a:pt x="88" y="230"/>
                  <a:pt x="88" y="243"/>
                  <a:pt x="90" y="257"/>
                </a:cubicBezTo>
                <a:cubicBezTo>
                  <a:pt x="45" y="257"/>
                  <a:pt x="45" y="257"/>
                  <a:pt x="45" y="257"/>
                </a:cubicBezTo>
                <a:close/>
                <a:moveTo>
                  <a:pt x="131" y="257"/>
                </a:moveTo>
                <a:cubicBezTo>
                  <a:pt x="129" y="244"/>
                  <a:pt x="128" y="230"/>
                  <a:pt x="128" y="216"/>
                </a:cubicBezTo>
                <a:cubicBezTo>
                  <a:pt x="128" y="202"/>
                  <a:pt x="129" y="189"/>
                  <a:pt x="131" y="176"/>
                </a:cubicBezTo>
                <a:cubicBezTo>
                  <a:pt x="196" y="176"/>
                  <a:pt x="196" y="176"/>
                  <a:pt x="196" y="176"/>
                </a:cubicBezTo>
                <a:cubicBezTo>
                  <a:pt x="196" y="257"/>
                  <a:pt x="196" y="257"/>
                  <a:pt x="196" y="257"/>
                </a:cubicBezTo>
                <a:cubicBezTo>
                  <a:pt x="131" y="257"/>
                  <a:pt x="131" y="257"/>
                  <a:pt x="131" y="257"/>
                </a:cubicBezTo>
                <a:close/>
                <a:moveTo>
                  <a:pt x="236" y="257"/>
                </a:moveTo>
                <a:cubicBezTo>
                  <a:pt x="236" y="176"/>
                  <a:pt x="236" y="176"/>
                  <a:pt x="236" y="176"/>
                </a:cubicBezTo>
                <a:cubicBezTo>
                  <a:pt x="301" y="176"/>
                  <a:pt x="301" y="176"/>
                  <a:pt x="301" y="176"/>
                </a:cubicBezTo>
                <a:cubicBezTo>
                  <a:pt x="303" y="189"/>
                  <a:pt x="303" y="202"/>
                  <a:pt x="303" y="216"/>
                </a:cubicBezTo>
                <a:cubicBezTo>
                  <a:pt x="303" y="230"/>
                  <a:pt x="303" y="244"/>
                  <a:pt x="301" y="257"/>
                </a:cubicBezTo>
                <a:cubicBezTo>
                  <a:pt x="236" y="257"/>
                  <a:pt x="236" y="257"/>
                  <a:pt x="236" y="257"/>
                </a:cubicBezTo>
                <a:close/>
                <a:moveTo>
                  <a:pt x="342" y="257"/>
                </a:moveTo>
                <a:cubicBezTo>
                  <a:pt x="343" y="243"/>
                  <a:pt x="344" y="230"/>
                  <a:pt x="344" y="216"/>
                </a:cubicBezTo>
                <a:cubicBezTo>
                  <a:pt x="344" y="202"/>
                  <a:pt x="343" y="189"/>
                  <a:pt x="342" y="176"/>
                </a:cubicBezTo>
                <a:cubicBezTo>
                  <a:pt x="386" y="176"/>
                  <a:pt x="386" y="176"/>
                  <a:pt x="386" y="176"/>
                </a:cubicBezTo>
                <a:cubicBezTo>
                  <a:pt x="390" y="189"/>
                  <a:pt x="391" y="202"/>
                  <a:pt x="391" y="216"/>
                </a:cubicBezTo>
                <a:cubicBezTo>
                  <a:pt x="391" y="230"/>
                  <a:pt x="390" y="244"/>
                  <a:pt x="386" y="257"/>
                </a:cubicBezTo>
                <a:cubicBezTo>
                  <a:pt x="342" y="257"/>
                  <a:pt x="342" y="257"/>
                  <a:pt x="342" y="257"/>
                </a:cubicBezTo>
                <a:close/>
                <a:moveTo>
                  <a:pt x="60" y="135"/>
                </a:moveTo>
                <a:cubicBezTo>
                  <a:pt x="75" y="108"/>
                  <a:pt x="96" y="85"/>
                  <a:pt x="122" y="68"/>
                </a:cubicBezTo>
                <a:cubicBezTo>
                  <a:pt x="122" y="68"/>
                  <a:pt x="122" y="68"/>
                  <a:pt x="122" y="68"/>
                </a:cubicBezTo>
                <a:cubicBezTo>
                  <a:pt x="111" y="87"/>
                  <a:pt x="103" y="110"/>
                  <a:pt x="97" y="135"/>
                </a:cubicBezTo>
                <a:cubicBezTo>
                  <a:pt x="60" y="135"/>
                  <a:pt x="60" y="135"/>
                  <a:pt x="60" y="135"/>
                </a:cubicBezTo>
                <a:close/>
                <a:moveTo>
                  <a:pt x="138" y="135"/>
                </a:moveTo>
                <a:cubicBezTo>
                  <a:pt x="143" y="117"/>
                  <a:pt x="150" y="101"/>
                  <a:pt x="157" y="88"/>
                </a:cubicBezTo>
                <a:cubicBezTo>
                  <a:pt x="168" y="68"/>
                  <a:pt x="181" y="53"/>
                  <a:pt x="196" y="46"/>
                </a:cubicBezTo>
                <a:cubicBezTo>
                  <a:pt x="196" y="135"/>
                  <a:pt x="196" y="135"/>
                  <a:pt x="196" y="135"/>
                </a:cubicBezTo>
                <a:cubicBezTo>
                  <a:pt x="138" y="135"/>
                  <a:pt x="138" y="135"/>
                  <a:pt x="138" y="135"/>
                </a:cubicBezTo>
                <a:close/>
                <a:moveTo>
                  <a:pt x="236" y="135"/>
                </a:moveTo>
                <a:cubicBezTo>
                  <a:pt x="236" y="46"/>
                  <a:pt x="236" y="46"/>
                  <a:pt x="236" y="46"/>
                </a:cubicBezTo>
                <a:cubicBezTo>
                  <a:pt x="250" y="53"/>
                  <a:pt x="263" y="68"/>
                  <a:pt x="274" y="88"/>
                </a:cubicBezTo>
                <a:cubicBezTo>
                  <a:pt x="282" y="101"/>
                  <a:pt x="288" y="117"/>
                  <a:pt x="293" y="135"/>
                </a:cubicBezTo>
                <a:cubicBezTo>
                  <a:pt x="236" y="135"/>
                  <a:pt x="236" y="135"/>
                  <a:pt x="236" y="135"/>
                </a:cubicBezTo>
                <a:close/>
                <a:moveTo>
                  <a:pt x="335" y="135"/>
                </a:moveTo>
                <a:cubicBezTo>
                  <a:pt x="329" y="110"/>
                  <a:pt x="320" y="87"/>
                  <a:pt x="310" y="68"/>
                </a:cubicBezTo>
                <a:cubicBezTo>
                  <a:pt x="310" y="68"/>
                  <a:pt x="310" y="68"/>
                  <a:pt x="310" y="68"/>
                </a:cubicBezTo>
                <a:cubicBezTo>
                  <a:pt x="336" y="85"/>
                  <a:pt x="357" y="108"/>
                  <a:pt x="371" y="135"/>
                </a:cubicBezTo>
                <a:lnTo>
                  <a:pt x="335" y="135"/>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20" name="Freeform 27"/>
          <p:cNvSpPr>
            <a:spLocks noEditPoints="1"/>
          </p:cNvSpPr>
          <p:nvPr/>
        </p:nvSpPr>
        <p:spPr bwMode="auto">
          <a:xfrm>
            <a:off x="525097" y="3409715"/>
            <a:ext cx="367482" cy="366283"/>
          </a:xfrm>
          <a:custGeom>
            <a:avLst/>
            <a:gdLst>
              <a:gd name="T0" fmla="*/ 121 w 430"/>
              <a:gd name="T1" fmla="*/ 0 h 429"/>
              <a:gd name="T2" fmla="*/ 295 w 430"/>
              <a:gd name="T3" fmla="*/ 0 h 429"/>
              <a:gd name="T4" fmla="*/ 322 w 430"/>
              <a:gd name="T5" fmla="*/ 27 h 429"/>
              <a:gd name="T6" fmla="*/ 322 w 430"/>
              <a:gd name="T7" fmla="*/ 41 h 429"/>
              <a:gd name="T8" fmla="*/ 322 w 430"/>
              <a:gd name="T9" fmla="*/ 215 h 429"/>
              <a:gd name="T10" fmla="*/ 295 w 430"/>
              <a:gd name="T11" fmla="*/ 242 h 429"/>
              <a:gd name="T12" fmla="*/ 121 w 430"/>
              <a:gd name="T13" fmla="*/ 242 h 429"/>
              <a:gd name="T14" fmla="*/ 94 w 430"/>
              <a:gd name="T15" fmla="*/ 215 h 429"/>
              <a:gd name="T16" fmla="*/ 94 w 430"/>
              <a:gd name="T17" fmla="*/ 27 h 429"/>
              <a:gd name="T18" fmla="*/ 121 w 430"/>
              <a:gd name="T19" fmla="*/ 0 h 429"/>
              <a:gd name="T20" fmla="*/ 121 w 430"/>
              <a:gd name="T21" fmla="*/ 362 h 429"/>
              <a:gd name="T22" fmla="*/ 295 w 430"/>
              <a:gd name="T23" fmla="*/ 362 h 429"/>
              <a:gd name="T24" fmla="*/ 322 w 430"/>
              <a:gd name="T25" fmla="*/ 389 h 429"/>
              <a:gd name="T26" fmla="*/ 322 w 430"/>
              <a:gd name="T27" fmla="*/ 403 h 429"/>
              <a:gd name="T28" fmla="*/ 295 w 430"/>
              <a:gd name="T29" fmla="*/ 429 h 429"/>
              <a:gd name="T30" fmla="*/ 121 w 430"/>
              <a:gd name="T31" fmla="*/ 429 h 429"/>
              <a:gd name="T32" fmla="*/ 94 w 430"/>
              <a:gd name="T33" fmla="*/ 403 h 429"/>
              <a:gd name="T34" fmla="*/ 94 w 430"/>
              <a:gd name="T35" fmla="*/ 389 h 429"/>
              <a:gd name="T36" fmla="*/ 121 w 430"/>
              <a:gd name="T37" fmla="*/ 362 h 429"/>
              <a:gd name="T38" fmla="*/ 349 w 430"/>
              <a:gd name="T39" fmla="*/ 148 h 429"/>
              <a:gd name="T40" fmla="*/ 349 w 430"/>
              <a:gd name="T41" fmla="*/ 215 h 429"/>
              <a:gd name="T42" fmla="*/ 295 w 430"/>
              <a:gd name="T43" fmla="*/ 268 h 429"/>
              <a:gd name="T44" fmla="*/ 121 w 430"/>
              <a:gd name="T45" fmla="*/ 268 h 429"/>
              <a:gd name="T46" fmla="*/ 67 w 430"/>
              <a:gd name="T47" fmla="*/ 215 h 429"/>
              <a:gd name="T48" fmla="*/ 67 w 430"/>
              <a:gd name="T49" fmla="*/ 148 h 429"/>
              <a:gd name="T50" fmla="*/ 41 w 430"/>
              <a:gd name="T51" fmla="*/ 148 h 429"/>
              <a:gd name="T52" fmla="*/ 0 w 430"/>
              <a:gd name="T53" fmla="*/ 188 h 429"/>
              <a:gd name="T54" fmla="*/ 0 w 430"/>
              <a:gd name="T55" fmla="*/ 362 h 429"/>
              <a:gd name="T56" fmla="*/ 41 w 430"/>
              <a:gd name="T57" fmla="*/ 403 h 429"/>
              <a:gd name="T58" fmla="*/ 67 w 430"/>
              <a:gd name="T59" fmla="*/ 403 h 429"/>
              <a:gd name="T60" fmla="*/ 67 w 430"/>
              <a:gd name="T61" fmla="*/ 389 h 429"/>
              <a:gd name="T62" fmla="*/ 121 w 430"/>
              <a:gd name="T63" fmla="*/ 336 h 429"/>
              <a:gd name="T64" fmla="*/ 295 w 430"/>
              <a:gd name="T65" fmla="*/ 336 h 429"/>
              <a:gd name="T66" fmla="*/ 349 w 430"/>
              <a:gd name="T67" fmla="*/ 389 h 429"/>
              <a:gd name="T68" fmla="*/ 349 w 430"/>
              <a:gd name="T69" fmla="*/ 403 h 429"/>
              <a:gd name="T70" fmla="*/ 389 w 430"/>
              <a:gd name="T71" fmla="*/ 403 h 429"/>
              <a:gd name="T72" fmla="*/ 430 w 430"/>
              <a:gd name="T73" fmla="*/ 362 h 429"/>
              <a:gd name="T74" fmla="*/ 430 w 430"/>
              <a:gd name="T75" fmla="*/ 188 h 429"/>
              <a:gd name="T76" fmla="*/ 389 w 430"/>
              <a:gd name="T77" fmla="*/ 148 h 429"/>
              <a:gd name="T78" fmla="*/ 349 w 430"/>
              <a:gd name="T79" fmla="*/ 148 h 429"/>
              <a:gd name="T80" fmla="*/ 148 w 430"/>
              <a:gd name="T81" fmla="*/ 41 h 429"/>
              <a:gd name="T82" fmla="*/ 135 w 430"/>
              <a:gd name="T83" fmla="*/ 54 h 429"/>
              <a:gd name="T84" fmla="*/ 148 w 430"/>
              <a:gd name="T85" fmla="*/ 67 h 429"/>
              <a:gd name="T86" fmla="*/ 269 w 430"/>
              <a:gd name="T87" fmla="*/ 67 h 429"/>
              <a:gd name="T88" fmla="*/ 282 w 430"/>
              <a:gd name="T89" fmla="*/ 54 h 429"/>
              <a:gd name="T90" fmla="*/ 269 w 430"/>
              <a:gd name="T91" fmla="*/ 41 h 429"/>
              <a:gd name="T92" fmla="*/ 148 w 430"/>
              <a:gd name="T93" fmla="*/ 41 h 429"/>
              <a:gd name="T94" fmla="*/ 148 w 430"/>
              <a:gd name="T95" fmla="*/ 108 h 429"/>
              <a:gd name="T96" fmla="*/ 135 w 430"/>
              <a:gd name="T97" fmla="*/ 121 h 429"/>
              <a:gd name="T98" fmla="*/ 148 w 430"/>
              <a:gd name="T99" fmla="*/ 134 h 429"/>
              <a:gd name="T100" fmla="*/ 269 w 430"/>
              <a:gd name="T101" fmla="*/ 134 h 429"/>
              <a:gd name="T102" fmla="*/ 282 w 430"/>
              <a:gd name="T103" fmla="*/ 121 h 429"/>
              <a:gd name="T104" fmla="*/ 269 w 430"/>
              <a:gd name="T105" fmla="*/ 108 h 429"/>
              <a:gd name="T106" fmla="*/ 148 w 430"/>
              <a:gd name="T107" fmla="*/ 108 h 429"/>
              <a:gd name="T108" fmla="*/ 148 w 430"/>
              <a:gd name="T109" fmla="*/ 175 h 429"/>
              <a:gd name="T110" fmla="*/ 135 w 430"/>
              <a:gd name="T111" fmla="*/ 188 h 429"/>
              <a:gd name="T112" fmla="*/ 148 w 430"/>
              <a:gd name="T113" fmla="*/ 201 h 429"/>
              <a:gd name="T114" fmla="*/ 269 w 430"/>
              <a:gd name="T115" fmla="*/ 201 h 429"/>
              <a:gd name="T116" fmla="*/ 282 w 430"/>
              <a:gd name="T117" fmla="*/ 188 h 429"/>
              <a:gd name="T118" fmla="*/ 269 w 430"/>
              <a:gd name="T119" fmla="*/ 175 h 429"/>
              <a:gd name="T120" fmla="*/ 148 w 430"/>
              <a:gd name="T121" fmla="*/ 175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0" h="429">
                <a:moveTo>
                  <a:pt x="121" y="0"/>
                </a:moveTo>
                <a:cubicBezTo>
                  <a:pt x="295" y="0"/>
                  <a:pt x="295" y="0"/>
                  <a:pt x="295" y="0"/>
                </a:cubicBezTo>
                <a:cubicBezTo>
                  <a:pt x="310" y="0"/>
                  <a:pt x="322" y="12"/>
                  <a:pt x="322" y="27"/>
                </a:cubicBezTo>
                <a:cubicBezTo>
                  <a:pt x="322" y="41"/>
                  <a:pt x="322" y="41"/>
                  <a:pt x="322" y="41"/>
                </a:cubicBezTo>
                <a:cubicBezTo>
                  <a:pt x="322" y="215"/>
                  <a:pt x="322" y="215"/>
                  <a:pt x="322" y="215"/>
                </a:cubicBezTo>
                <a:cubicBezTo>
                  <a:pt x="322" y="230"/>
                  <a:pt x="310" y="242"/>
                  <a:pt x="295" y="242"/>
                </a:cubicBezTo>
                <a:cubicBezTo>
                  <a:pt x="121" y="242"/>
                  <a:pt x="121" y="242"/>
                  <a:pt x="121" y="242"/>
                </a:cubicBezTo>
                <a:cubicBezTo>
                  <a:pt x="106" y="242"/>
                  <a:pt x="94" y="230"/>
                  <a:pt x="94" y="215"/>
                </a:cubicBezTo>
                <a:cubicBezTo>
                  <a:pt x="94" y="27"/>
                  <a:pt x="94" y="27"/>
                  <a:pt x="94" y="27"/>
                </a:cubicBezTo>
                <a:cubicBezTo>
                  <a:pt x="94" y="12"/>
                  <a:pt x="106" y="0"/>
                  <a:pt x="121" y="0"/>
                </a:cubicBezTo>
                <a:close/>
                <a:moveTo>
                  <a:pt x="121" y="362"/>
                </a:moveTo>
                <a:cubicBezTo>
                  <a:pt x="295" y="362"/>
                  <a:pt x="295" y="362"/>
                  <a:pt x="295" y="362"/>
                </a:cubicBezTo>
                <a:cubicBezTo>
                  <a:pt x="310" y="362"/>
                  <a:pt x="322" y="374"/>
                  <a:pt x="322" y="389"/>
                </a:cubicBezTo>
                <a:cubicBezTo>
                  <a:pt x="322" y="403"/>
                  <a:pt x="322" y="403"/>
                  <a:pt x="322" y="403"/>
                </a:cubicBezTo>
                <a:cubicBezTo>
                  <a:pt x="322" y="417"/>
                  <a:pt x="310" y="429"/>
                  <a:pt x="295" y="429"/>
                </a:cubicBezTo>
                <a:cubicBezTo>
                  <a:pt x="121" y="429"/>
                  <a:pt x="121" y="429"/>
                  <a:pt x="121" y="429"/>
                </a:cubicBezTo>
                <a:cubicBezTo>
                  <a:pt x="106" y="429"/>
                  <a:pt x="94" y="417"/>
                  <a:pt x="94" y="403"/>
                </a:cubicBezTo>
                <a:cubicBezTo>
                  <a:pt x="94" y="389"/>
                  <a:pt x="94" y="389"/>
                  <a:pt x="94" y="389"/>
                </a:cubicBezTo>
                <a:cubicBezTo>
                  <a:pt x="94" y="374"/>
                  <a:pt x="106" y="362"/>
                  <a:pt x="121" y="362"/>
                </a:cubicBezTo>
                <a:close/>
                <a:moveTo>
                  <a:pt x="349" y="148"/>
                </a:moveTo>
                <a:cubicBezTo>
                  <a:pt x="349" y="215"/>
                  <a:pt x="349" y="215"/>
                  <a:pt x="349" y="215"/>
                </a:cubicBezTo>
                <a:cubicBezTo>
                  <a:pt x="349" y="244"/>
                  <a:pt x="325" y="268"/>
                  <a:pt x="295" y="268"/>
                </a:cubicBezTo>
                <a:cubicBezTo>
                  <a:pt x="121" y="268"/>
                  <a:pt x="121" y="268"/>
                  <a:pt x="121" y="268"/>
                </a:cubicBezTo>
                <a:cubicBezTo>
                  <a:pt x="92" y="268"/>
                  <a:pt x="67" y="244"/>
                  <a:pt x="67" y="215"/>
                </a:cubicBezTo>
                <a:cubicBezTo>
                  <a:pt x="67" y="148"/>
                  <a:pt x="67" y="148"/>
                  <a:pt x="67" y="148"/>
                </a:cubicBezTo>
                <a:cubicBezTo>
                  <a:pt x="41" y="148"/>
                  <a:pt x="41" y="148"/>
                  <a:pt x="41" y="148"/>
                </a:cubicBezTo>
                <a:cubicBezTo>
                  <a:pt x="19" y="148"/>
                  <a:pt x="0" y="166"/>
                  <a:pt x="0" y="188"/>
                </a:cubicBezTo>
                <a:cubicBezTo>
                  <a:pt x="0" y="362"/>
                  <a:pt x="0" y="362"/>
                  <a:pt x="0" y="362"/>
                </a:cubicBezTo>
                <a:cubicBezTo>
                  <a:pt x="0" y="385"/>
                  <a:pt x="19" y="403"/>
                  <a:pt x="41" y="403"/>
                </a:cubicBezTo>
                <a:cubicBezTo>
                  <a:pt x="67" y="403"/>
                  <a:pt x="67" y="403"/>
                  <a:pt x="67" y="403"/>
                </a:cubicBezTo>
                <a:cubicBezTo>
                  <a:pt x="67" y="389"/>
                  <a:pt x="67" y="389"/>
                  <a:pt x="67" y="389"/>
                </a:cubicBezTo>
                <a:cubicBezTo>
                  <a:pt x="67" y="360"/>
                  <a:pt x="92" y="336"/>
                  <a:pt x="121" y="336"/>
                </a:cubicBezTo>
                <a:cubicBezTo>
                  <a:pt x="295" y="336"/>
                  <a:pt x="295" y="336"/>
                  <a:pt x="295" y="336"/>
                </a:cubicBezTo>
                <a:cubicBezTo>
                  <a:pt x="325" y="336"/>
                  <a:pt x="349" y="360"/>
                  <a:pt x="349" y="389"/>
                </a:cubicBezTo>
                <a:cubicBezTo>
                  <a:pt x="349" y="403"/>
                  <a:pt x="349" y="403"/>
                  <a:pt x="349" y="403"/>
                </a:cubicBezTo>
                <a:cubicBezTo>
                  <a:pt x="389" y="403"/>
                  <a:pt x="389" y="403"/>
                  <a:pt x="389" y="403"/>
                </a:cubicBezTo>
                <a:cubicBezTo>
                  <a:pt x="411" y="403"/>
                  <a:pt x="430" y="385"/>
                  <a:pt x="430" y="362"/>
                </a:cubicBezTo>
                <a:cubicBezTo>
                  <a:pt x="430" y="188"/>
                  <a:pt x="430" y="188"/>
                  <a:pt x="430" y="188"/>
                </a:cubicBezTo>
                <a:cubicBezTo>
                  <a:pt x="430" y="166"/>
                  <a:pt x="411" y="148"/>
                  <a:pt x="389" y="148"/>
                </a:cubicBezTo>
                <a:cubicBezTo>
                  <a:pt x="349" y="148"/>
                  <a:pt x="349" y="148"/>
                  <a:pt x="349" y="148"/>
                </a:cubicBezTo>
                <a:close/>
                <a:moveTo>
                  <a:pt x="148" y="41"/>
                </a:moveTo>
                <a:cubicBezTo>
                  <a:pt x="141" y="41"/>
                  <a:pt x="135" y="47"/>
                  <a:pt x="135" y="54"/>
                </a:cubicBezTo>
                <a:cubicBezTo>
                  <a:pt x="135" y="61"/>
                  <a:pt x="141" y="67"/>
                  <a:pt x="148" y="67"/>
                </a:cubicBezTo>
                <a:cubicBezTo>
                  <a:pt x="269" y="67"/>
                  <a:pt x="269" y="67"/>
                  <a:pt x="269" y="67"/>
                </a:cubicBezTo>
                <a:cubicBezTo>
                  <a:pt x="276" y="67"/>
                  <a:pt x="282" y="61"/>
                  <a:pt x="282" y="54"/>
                </a:cubicBezTo>
                <a:cubicBezTo>
                  <a:pt x="282" y="47"/>
                  <a:pt x="276" y="41"/>
                  <a:pt x="269" y="41"/>
                </a:cubicBezTo>
                <a:cubicBezTo>
                  <a:pt x="148" y="41"/>
                  <a:pt x="148" y="41"/>
                  <a:pt x="148" y="41"/>
                </a:cubicBezTo>
                <a:close/>
                <a:moveTo>
                  <a:pt x="148" y="108"/>
                </a:moveTo>
                <a:cubicBezTo>
                  <a:pt x="141" y="108"/>
                  <a:pt x="135" y="114"/>
                  <a:pt x="135" y="121"/>
                </a:cubicBezTo>
                <a:cubicBezTo>
                  <a:pt x="135" y="128"/>
                  <a:pt x="141" y="134"/>
                  <a:pt x="148" y="134"/>
                </a:cubicBezTo>
                <a:cubicBezTo>
                  <a:pt x="269" y="134"/>
                  <a:pt x="269" y="134"/>
                  <a:pt x="269" y="134"/>
                </a:cubicBezTo>
                <a:cubicBezTo>
                  <a:pt x="276" y="134"/>
                  <a:pt x="282" y="128"/>
                  <a:pt x="282" y="121"/>
                </a:cubicBezTo>
                <a:cubicBezTo>
                  <a:pt x="282" y="114"/>
                  <a:pt x="276" y="108"/>
                  <a:pt x="269" y="108"/>
                </a:cubicBezTo>
                <a:cubicBezTo>
                  <a:pt x="148" y="108"/>
                  <a:pt x="148" y="108"/>
                  <a:pt x="148" y="108"/>
                </a:cubicBezTo>
                <a:close/>
                <a:moveTo>
                  <a:pt x="148" y="175"/>
                </a:moveTo>
                <a:cubicBezTo>
                  <a:pt x="141" y="175"/>
                  <a:pt x="135" y="181"/>
                  <a:pt x="135" y="188"/>
                </a:cubicBezTo>
                <a:cubicBezTo>
                  <a:pt x="135" y="195"/>
                  <a:pt x="141" y="201"/>
                  <a:pt x="148" y="201"/>
                </a:cubicBezTo>
                <a:cubicBezTo>
                  <a:pt x="269" y="201"/>
                  <a:pt x="269" y="201"/>
                  <a:pt x="269" y="201"/>
                </a:cubicBezTo>
                <a:cubicBezTo>
                  <a:pt x="276" y="201"/>
                  <a:pt x="282" y="195"/>
                  <a:pt x="282" y="188"/>
                </a:cubicBezTo>
                <a:cubicBezTo>
                  <a:pt x="282" y="181"/>
                  <a:pt x="276" y="175"/>
                  <a:pt x="269" y="175"/>
                </a:cubicBezTo>
                <a:lnTo>
                  <a:pt x="148" y="175"/>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23" name="Freeform 47"/>
          <p:cNvSpPr>
            <a:spLocks noEditPoints="1"/>
          </p:cNvSpPr>
          <p:nvPr/>
        </p:nvSpPr>
        <p:spPr bwMode="auto">
          <a:xfrm>
            <a:off x="529800" y="2859869"/>
            <a:ext cx="358078" cy="358076"/>
          </a:xfrm>
          <a:custGeom>
            <a:avLst/>
            <a:gdLst>
              <a:gd name="T0" fmla="*/ 70 w 430"/>
              <a:gd name="T1" fmla="*/ 417 h 430"/>
              <a:gd name="T2" fmla="*/ 41 w 430"/>
              <a:gd name="T3" fmla="*/ 430 h 430"/>
              <a:gd name="T4" fmla="*/ 0 w 430"/>
              <a:gd name="T5" fmla="*/ 389 h 430"/>
              <a:gd name="T6" fmla="*/ 15 w 430"/>
              <a:gd name="T7" fmla="*/ 358 h 430"/>
              <a:gd name="T8" fmla="*/ 122 w 430"/>
              <a:gd name="T9" fmla="*/ 260 h 430"/>
              <a:gd name="T10" fmla="*/ 94 w 430"/>
              <a:gd name="T11" fmla="*/ 168 h 430"/>
              <a:gd name="T12" fmla="*/ 262 w 430"/>
              <a:gd name="T13" fmla="*/ 0 h 430"/>
              <a:gd name="T14" fmla="*/ 430 w 430"/>
              <a:gd name="T15" fmla="*/ 168 h 430"/>
              <a:gd name="T16" fmla="*/ 262 w 430"/>
              <a:gd name="T17" fmla="*/ 336 h 430"/>
              <a:gd name="T18" fmla="*/ 181 w 430"/>
              <a:gd name="T19" fmla="*/ 315 h 430"/>
              <a:gd name="T20" fmla="*/ 70 w 430"/>
              <a:gd name="T21" fmla="*/ 417 h 430"/>
              <a:gd name="T22" fmla="*/ 262 w 430"/>
              <a:gd name="T23" fmla="*/ 54 h 430"/>
              <a:gd name="T24" fmla="*/ 148 w 430"/>
              <a:gd name="T25" fmla="*/ 168 h 430"/>
              <a:gd name="T26" fmla="*/ 262 w 430"/>
              <a:gd name="T27" fmla="*/ 282 h 430"/>
              <a:gd name="T28" fmla="*/ 376 w 430"/>
              <a:gd name="T29" fmla="*/ 168 h 430"/>
              <a:gd name="T30" fmla="*/ 262 w 430"/>
              <a:gd name="T31" fmla="*/ 54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0" h="430">
                <a:moveTo>
                  <a:pt x="70" y="417"/>
                </a:moveTo>
                <a:cubicBezTo>
                  <a:pt x="62" y="425"/>
                  <a:pt x="52" y="430"/>
                  <a:pt x="41" y="430"/>
                </a:cubicBezTo>
                <a:cubicBezTo>
                  <a:pt x="18" y="430"/>
                  <a:pt x="0" y="412"/>
                  <a:pt x="0" y="389"/>
                </a:cubicBezTo>
                <a:cubicBezTo>
                  <a:pt x="0" y="377"/>
                  <a:pt x="6" y="366"/>
                  <a:pt x="15" y="358"/>
                </a:cubicBezTo>
                <a:cubicBezTo>
                  <a:pt x="122" y="260"/>
                  <a:pt x="122" y="260"/>
                  <a:pt x="122" y="260"/>
                </a:cubicBezTo>
                <a:cubicBezTo>
                  <a:pt x="104" y="233"/>
                  <a:pt x="94" y="202"/>
                  <a:pt x="94" y="168"/>
                </a:cubicBezTo>
                <a:cubicBezTo>
                  <a:pt x="94" y="75"/>
                  <a:pt x="169" y="0"/>
                  <a:pt x="262" y="0"/>
                </a:cubicBezTo>
                <a:cubicBezTo>
                  <a:pt x="355" y="0"/>
                  <a:pt x="430" y="75"/>
                  <a:pt x="430" y="168"/>
                </a:cubicBezTo>
                <a:cubicBezTo>
                  <a:pt x="430" y="261"/>
                  <a:pt x="355" y="336"/>
                  <a:pt x="262" y="336"/>
                </a:cubicBezTo>
                <a:cubicBezTo>
                  <a:pt x="233" y="336"/>
                  <a:pt x="205" y="328"/>
                  <a:pt x="181" y="315"/>
                </a:cubicBezTo>
                <a:cubicBezTo>
                  <a:pt x="70" y="417"/>
                  <a:pt x="70" y="417"/>
                  <a:pt x="70" y="417"/>
                </a:cubicBezTo>
                <a:close/>
                <a:moveTo>
                  <a:pt x="262" y="54"/>
                </a:moveTo>
                <a:cubicBezTo>
                  <a:pt x="199" y="54"/>
                  <a:pt x="148" y="105"/>
                  <a:pt x="148" y="168"/>
                </a:cubicBezTo>
                <a:cubicBezTo>
                  <a:pt x="148" y="231"/>
                  <a:pt x="199" y="282"/>
                  <a:pt x="262" y="282"/>
                </a:cubicBezTo>
                <a:cubicBezTo>
                  <a:pt x="325" y="282"/>
                  <a:pt x="376" y="231"/>
                  <a:pt x="376" y="168"/>
                </a:cubicBezTo>
                <a:cubicBezTo>
                  <a:pt x="376" y="105"/>
                  <a:pt x="325" y="54"/>
                  <a:pt x="262" y="54"/>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52" name="Freeform 43"/>
          <p:cNvSpPr>
            <a:spLocks noEditPoints="1"/>
          </p:cNvSpPr>
          <p:nvPr/>
        </p:nvSpPr>
        <p:spPr bwMode="auto">
          <a:xfrm>
            <a:off x="578367" y="6004383"/>
            <a:ext cx="260944" cy="396982"/>
          </a:xfrm>
          <a:custGeom>
            <a:avLst/>
            <a:gdLst>
              <a:gd name="T0" fmla="*/ 44 w 306"/>
              <a:gd name="T1" fmla="*/ 466 h 466"/>
              <a:gd name="T2" fmla="*/ 262 w 306"/>
              <a:gd name="T3" fmla="*/ 466 h 466"/>
              <a:gd name="T4" fmla="*/ 306 w 306"/>
              <a:gd name="T5" fmla="*/ 422 h 466"/>
              <a:gd name="T6" fmla="*/ 306 w 306"/>
              <a:gd name="T7" fmla="*/ 44 h 466"/>
              <a:gd name="T8" fmla="*/ 262 w 306"/>
              <a:gd name="T9" fmla="*/ 0 h 466"/>
              <a:gd name="T10" fmla="*/ 44 w 306"/>
              <a:gd name="T11" fmla="*/ 0 h 466"/>
              <a:gd name="T12" fmla="*/ 0 w 306"/>
              <a:gd name="T13" fmla="*/ 44 h 466"/>
              <a:gd name="T14" fmla="*/ 0 w 306"/>
              <a:gd name="T15" fmla="*/ 422 h 466"/>
              <a:gd name="T16" fmla="*/ 44 w 306"/>
              <a:gd name="T17" fmla="*/ 466 h 466"/>
              <a:gd name="T18" fmla="*/ 66 w 306"/>
              <a:gd name="T19" fmla="*/ 204 h 466"/>
              <a:gd name="T20" fmla="*/ 88 w 306"/>
              <a:gd name="T21" fmla="*/ 226 h 466"/>
              <a:gd name="T22" fmla="*/ 66 w 306"/>
              <a:gd name="T23" fmla="*/ 247 h 466"/>
              <a:gd name="T24" fmla="*/ 44 w 306"/>
              <a:gd name="T25" fmla="*/ 226 h 466"/>
              <a:gd name="T26" fmla="*/ 66 w 306"/>
              <a:gd name="T27" fmla="*/ 204 h 466"/>
              <a:gd name="T28" fmla="*/ 153 w 306"/>
              <a:gd name="T29" fmla="*/ 204 h 466"/>
              <a:gd name="T30" fmla="*/ 175 w 306"/>
              <a:gd name="T31" fmla="*/ 226 h 466"/>
              <a:gd name="T32" fmla="*/ 153 w 306"/>
              <a:gd name="T33" fmla="*/ 247 h 466"/>
              <a:gd name="T34" fmla="*/ 131 w 306"/>
              <a:gd name="T35" fmla="*/ 226 h 466"/>
              <a:gd name="T36" fmla="*/ 153 w 306"/>
              <a:gd name="T37" fmla="*/ 204 h 466"/>
              <a:gd name="T38" fmla="*/ 59 w 306"/>
              <a:gd name="T39" fmla="*/ 44 h 466"/>
              <a:gd name="T40" fmla="*/ 248 w 306"/>
              <a:gd name="T41" fmla="*/ 44 h 466"/>
              <a:gd name="T42" fmla="*/ 262 w 306"/>
              <a:gd name="T43" fmla="*/ 58 h 466"/>
              <a:gd name="T44" fmla="*/ 262 w 306"/>
              <a:gd name="T45" fmla="*/ 145 h 466"/>
              <a:gd name="T46" fmla="*/ 248 w 306"/>
              <a:gd name="T47" fmla="*/ 160 h 466"/>
              <a:gd name="T48" fmla="*/ 59 w 306"/>
              <a:gd name="T49" fmla="*/ 160 h 466"/>
              <a:gd name="T50" fmla="*/ 44 w 306"/>
              <a:gd name="T51" fmla="*/ 145 h 466"/>
              <a:gd name="T52" fmla="*/ 44 w 306"/>
              <a:gd name="T53" fmla="*/ 58 h 466"/>
              <a:gd name="T54" fmla="*/ 59 w 306"/>
              <a:gd name="T55" fmla="*/ 44 h 466"/>
              <a:gd name="T56" fmla="*/ 240 w 306"/>
              <a:gd name="T57" fmla="*/ 378 h 466"/>
              <a:gd name="T58" fmla="*/ 262 w 306"/>
              <a:gd name="T59" fmla="*/ 400 h 466"/>
              <a:gd name="T60" fmla="*/ 240 w 306"/>
              <a:gd name="T61" fmla="*/ 422 h 466"/>
              <a:gd name="T62" fmla="*/ 219 w 306"/>
              <a:gd name="T63" fmla="*/ 400 h 466"/>
              <a:gd name="T64" fmla="*/ 240 w 306"/>
              <a:gd name="T65" fmla="*/ 378 h 466"/>
              <a:gd name="T66" fmla="*/ 66 w 306"/>
              <a:gd name="T67" fmla="*/ 378 h 466"/>
              <a:gd name="T68" fmla="*/ 88 w 306"/>
              <a:gd name="T69" fmla="*/ 400 h 466"/>
              <a:gd name="T70" fmla="*/ 66 w 306"/>
              <a:gd name="T71" fmla="*/ 422 h 466"/>
              <a:gd name="T72" fmla="*/ 44 w 306"/>
              <a:gd name="T73" fmla="*/ 400 h 466"/>
              <a:gd name="T74" fmla="*/ 66 w 306"/>
              <a:gd name="T75" fmla="*/ 378 h 466"/>
              <a:gd name="T76" fmla="*/ 153 w 306"/>
              <a:gd name="T77" fmla="*/ 378 h 466"/>
              <a:gd name="T78" fmla="*/ 175 w 306"/>
              <a:gd name="T79" fmla="*/ 400 h 466"/>
              <a:gd name="T80" fmla="*/ 153 w 306"/>
              <a:gd name="T81" fmla="*/ 422 h 466"/>
              <a:gd name="T82" fmla="*/ 131 w 306"/>
              <a:gd name="T83" fmla="*/ 400 h 466"/>
              <a:gd name="T84" fmla="*/ 153 w 306"/>
              <a:gd name="T85" fmla="*/ 378 h 466"/>
              <a:gd name="T86" fmla="*/ 240 w 306"/>
              <a:gd name="T87" fmla="*/ 291 h 466"/>
              <a:gd name="T88" fmla="*/ 262 w 306"/>
              <a:gd name="T89" fmla="*/ 313 h 466"/>
              <a:gd name="T90" fmla="*/ 240 w 306"/>
              <a:gd name="T91" fmla="*/ 335 h 466"/>
              <a:gd name="T92" fmla="*/ 219 w 306"/>
              <a:gd name="T93" fmla="*/ 313 h 466"/>
              <a:gd name="T94" fmla="*/ 240 w 306"/>
              <a:gd name="T95" fmla="*/ 291 h 466"/>
              <a:gd name="T96" fmla="*/ 66 w 306"/>
              <a:gd name="T97" fmla="*/ 291 h 466"/>
              <a:gd name="T98" fmla="*/ 88 w 306"/>
              <a:gd name="T99" fmla="*/ 313 h 466"/>
              <a:gd name="T100" fmla="*/ 66 w 306"/>
              <a:gd name="T101" fmla="*/ 335 h 466"/>
              <a:gd name="T102" fmla="*/ 44 w 306"/>
              <a:gd name="T103" fmla="*/ 313 h 466"/>
              <a:gd name="T104" fmla="*/ 66 w 306"/>
              <a:gd name="T105" fmla="*/ 291 h 466"/>
              <a:gd name="T106" fmla="*/ 153 w 306"/>
              <a:gd name="T107" fmla="*/ 291 h 466"/>
              <a:gd name="T108" fmla="*/ 175 w 306"/>
              <a:gd name="T109" fmla="*/ 313 h 466"/>
              <a:gd name="T110" fmla="*/ 153 w 306"/>
              <a:gd name="T111" fmla="*/ 335 h 466"/>
              <a:gd name="T112" fmla="*/ 131 w 306"/>
              <a:gd name="T113" fmla="*/ 313 h 466"/>
              <a:gd name="T114" fmla="*/ 153 w 306"/>
              <a:gd name="T115" fmla="*/ 291 h 466"/>
              <a:gd name="T116" fmla="*/ 240 w 306"/>
              <a:gd name="T117" fmla="*/ 204 h 466"/>
              <a:gd name="T118" fmla="*/ 262 w 306"/>
              <a:gd name="T119" fmla="*/ 226 h 466"/>
              <a:gd name="T120" fmla="*/ 240 w 306"/>
              <a:gd name="T121" fmla="*/ 247 h 466"/>
              <a:gd name="T122" fmla="*/ 219 w 306"/>
              <a:gd name="T123" fmla="*/ 226 h 466"/>
              <a:gd name="T124" fmla="*/ 240 w 306"/>
              <a:gd name="T125" fmla="*/ 20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6" h="466">
                <a:moveTo>
                  <a:pt x="44" y="466"/>
                </a:moveTo>
                <a:cubicBezTo>
                  <a:pt x="262" y="466"/>
                  <a:pt x="262" y="466"/>
                  <a:pt x="262" y="466"/>
                </a:cubicBezTo>
                <a:cubicBezTo>
                  <a:pt x="286" y="466"/>
                  <a:pt x="306" y="446"/>
                  <a:pt x="306" y="422"/>
                </a:cubicBezTo>
                <a:cubicBezTo>
                  <a:pt x="306" y="44"/>
                  <a:pt x="306" y="44"/>
                  <a:pt x="306" y="44"/>
                </a:cubicBezTo>
                <a:cubicBezTo>
                  <a:pt x="306" y="20"/>
                  <a:pt x="286" y="0"/>
                  <a:pt x="262" y="0"/>
                </a:cubicBezTo>
                <a:cubicBezTo>
                  <a:pt x="44" y="0"/>
                  <a:pt x="44" y="0"/>
                  <a:pt x="44" y="0"/>
                </a:cubicBezTo>
                <a:cubicBezTo>
                  <a:pt x="20" y="0"/>
                  <a:pt x="0" y="20"/>
                  <a:pt x="0" y="44"/>
                </a:cubicBezTo>
                <a:cubicBezTo>
                  <a:pt x="0" y="422"/>
                  <a:pt x="0" y="422"/>
                  <a:pt x="0" y="422"/>
                </a:cubicBezTo>
                <a:cubicBezTo>
                  <a:pt x="0" y="446"/>
                  <a:pt x="20" y="466"/>
                  <a:pt x="44" y="466"/>
                </a:cubicBezTo>
                <a:close/>
                <a:moveTo>
                  <a:pt x="66" y="204"/>
                </a:moveTo>
                <a:cubicBezTo>
                  <a:pt x="78" y="204"/>
                  <a:pt x="88" y="213"/>
                  <a:pt x="88" y="226"/>
                </a:cubicBezTo>
                <a:cubicBezTo>
                  <a:pt x="88" y="238"/>
                  <a:pt x="78" y="247"/>
                  <a:pt x="66" y="247"/>
                </a:cubicBezTo>
                <a:cubicBezTo>
                  <a:pt x="54" y="247"/>
                  <a:pt x="44" y="238"/>
                  <a:pt x="44" y="226"/>
                </a:cubicBezTo>
                <a:cubicBezTo>
                  <a:pt x="44" y="213"/>
                  <a:pt x="54" y="204"/>
                  <a:pt x="66" y="204"/>
                </a:cubicBezTo>
                <a:close/>
                <a:moveTo>
                  <a:pt x="153" y="204"/>
                </a:moveTo>
                <a:cubicBezTo>
                  <a:pt x="165" y="204"/>
                  <a:pt x="175" y="213"/>
                  <a:pt x="175" y="226"/>
                </a:cubicBezTo>
                <a:cubicBezTo>
                  <a:pt x="175" y="238"/>
                  <a:pt x="165" y="247"/>
                  <a:pt x="153" y="247"/>
                </a:cubicBezTo>
                <a:cubicBezTo>
                  <a:pt x="141" y="247"/>
                  <a:pt x="131" y="238"/>
                  <a:pt x="131" y="226"/>
                </a:cubicBezTo>
                <a:cubicBezTo>
                  <a:pt x="131" y="213"/>
                  <a:pt x="141" y="204"/>
                  <a:pt x="153" y="204"/>
                </a:cubicBezTo>
                <a:close/>
                <a:moveTo>
                  <a:pt x="59" y="44"/>
                </a:moveTo>
                <a:cubicBezTo>
                  <a:pt x="248" y="44"/>
                  <a:pt x="248" y="44"/>
                  <a:pt x="248" y="44"/>
                </a:cubicBezTo>
                <a:cubicBezTo>
                  <a:pt x="256" y="44"/>
                  <a:pt x="262" y="50"/>
                  <a:pt x="262" y="58"/>
                </a:cubicBezTo>
                <a:cubicBezTo>
                  <a:pt x="262" y="145"/>
                  <a:pt x="262" y="145"/>
                  <a:pt x="262" y="145"/>
                </a:cubicBezTo>
                <a:cubicBezTo>
                  <a:pt x="262" y="153"/>
                  <a:pt x="256" y="160"/>
                  <a:pt x="248" y="160"/>
                </a:cubicBezTo>
                <a:cubicBezTo>
                  <a:pt x="59" y="160"/>
                  <a:pt x="59" y="160"/>
                  <a:pt x="59" y="160"/>
                </a:cubicBezTo>
                <a:cubicBezTo>
                  <a:pt x="51" y="160"/>
                  <a:pt x="44" y="153"/>
                  <a:pt x="44" y="145"/>
                </a:cubicBezTo>
                <a:cubicBezTo>
                  <a:pt x="44" y="58"/>
                  <a:pt x="44" y="58"/>
                  <a:pt x="44" y="58"/>
                </a:cubicBezTo>
                <a:cubicBezTo>
                  <a:pt x="44" y="50"/>
                  <a:pt x="51" y="44"/>
                  <a:pt x="59" y="44"/>
                </a:cubicBezTo>
                <a:close/>
                <a:moveTo>
                  <a:pt x="240" y="378"/>
                </a:moveTo>
                <a:cubicBezTo>
                  <a:pt x="253" y="378"/>
                  <a:pt x="262" y="388"/>
                  <a:pt x="262" y="400"/>
                </a:cubicBezTo>
                <a:cubicBezTo>
                  <a:pt x="262" y="412"/>
                  <a:pt x="253" y="422"/>
                  <a:pt x="240" y="422"/>
                </a:cubicBezTo>
                <a:cubicBezTo>
                  <a:pt x="228" y="422"/>
                  <a:pt x="219" y="412"/>
                  <a:pt x="219" y="400"/>
                </a:cubicBezTo>
                <a:cubicBezTo>
                  <a:pt x="219" y="388"/>
                  <a:pt x="228" y="378"/>
                  <a:pt x="240" y="378"/>
                </a:cubicBezTo>
                <a:close/>
                <a:moveTo>
                  <a:pt x="66" y="378"/>
                </a:moveTo>
                <a:cubicBezTo>
                  <a:pt x="78" y="378"/>
                  <a:pt x="88" y="388"/>
                  <a:pt x="88" y="400"/>
                </a:cubicBezTo>
                <a:cubicBezTo>
                  <a:pt x="88" y="412"/>
                  <a:pt x="78" y="422"/>
                  <a:pt x="66" y="422"/>
                </a:cubicBezTo>
                <a:cubicBezTo>
                  <a:pt x="54" y="422"/>
                  <a:pt x="44" y="412"/>
                  <a:pt x="44" y="400"/>
                </a:cubicBezTo>
                <a:cubicBezTo>
                  <a:pt x="44" y="388"/>
                  <a:pt x="54" y="378"/>
                  <a:pt x="66" y="378"/>
                </a:cubicBezTo>
                <a:close/>
                <a:moveTo>
                  <a:pt x="153" y="378"/>
                </a:moveTo>
                <a:cubicBezTo>
                  <a:pt x="165" y="378"/>
                  <a:pt x="175" y="388"/>
                  <a:pt x="175" y="400"/>
                </a:cubicBezTo>
                <a:cubicBezTo>
                  <a:pt x="175" y="412"/>
                  <a:pt x="165" y="422"/>
                  <a:pt x="153" y="422"/>
                </a:cubicBezTo>
                <a:cubicBezTo>
                  <a:pt x="141" y="422"/>
                  <a:pt x="131" y="412"/>
                  <a:pt x="131" y="400"/>
                </a:cubicBezTo>
                <a:cubicBezTo>
                  <a:pt x="131" y="388"/>
                  <a:pt x="141" y="378"/>
                  <a:pt x="153" y="378"/>
                </a:cubicBezTo>
                <a:close/>
                <a:moveTo>
                  <a:pt x="240" y="291"/>
                </a:moveTo>
                <a:cubicBezTo>
                  <a:pt x="253" y="291"/>
                  <a:pt x="262" y="301"/>
                  <a:pt x="262" y="313"/>
                </a:cubicBezTo>
                <a:cubicBezTo>
                  <a:pt x="262" y="325"/>
                  <a:pt x="253" y="335"/>
                  <a:pt x="240" y="335"/>
                </a:cubicBezTo>
                <a:cubicBezTo>
                  <a:pt x="228" y="335"/>
                  <a:pt x="219" y="325"/>
                  <a:pt x="219" y="313"/>
                </a:cubicBezTo>
                <a:cubicBezTo>
                  <a:pt x="219" y="301"/>
                  <a:pt x="228" y="291"/>
                  <a:pt x="240" y="291"/>
                </a:cubicBezTo>
                <a:close/>
                <a:moveTo>
                  <a:pt x="66" y="291"/>
                </a:moveTo>
                <a:cubicBezTo>
                  <a:pt x="78" y="291"/>
                  <a:pt x="88" y="301"/>
                  <a:pt x="88" y="313"/>
                </a:cubicBezTo>
                <a:cubicBezTo>
                  <a:pt x="88" y="325"/>
                  <a:pt x="78" y="335"/>
                  <a:pt x="66" y="335"/>
                </a:cubicBezTo>
                <a:cubicBezTo>
                  <a:pt x="54" y="335"/>
                  <a:pt x="44" y="325"/>
                  <a:pt x="44" y="313"/>
                </a:cubicBezTo>
                <a:cubicBezTo>
                  <a:pt x="44" y="301"/>
                  <a:pt x="54" y="291"/>
                  <a:pt x="66" y="291"/>
                </a:cubicBezTo>
                <a:close/>
                <a:moveTo>
                  <a:pt x="153" y="291"/>
                </a:moveTo>
                <a:cubicBezTo>
                  <a:pt x="165" y="291"/>
                  <a:pt x="175" y="301"/>
                  <a:pt x="175" y="313"/>
                </a:cubicBezTo>
                <a:cubicBezTo>
                  <a:pt x="175" y="325"/>
                  <a:pt x="165" y="335"/>
                  <a:pt x="153" y="335"/>
                </a:cubicBezTo>
                <a:cubicBezTo>
                  <a:pt x="141" y="335"/>
                  <a:pt x="131" y="325"/>
                  <a:pt x="131" y="313"/>
                </a:cubicBezTo>
                <a:cubicBezTo>
                  <a:pt x="131" y="301"/>
                  <a:pt x="141" y="291"/>
                  <a:pt x="153" y="291"/>
                </a:cubicBezTo>
                <a:close/>
                <a:moveTo>
                  <a:pt x="240" y="204"/>
                </a:moveTo>
                <a:cubicBezTo>
                  <a:pt x="253" y="204"/>
                  <a:pt x="262" y="213"/>
                  <a:pt x="262" y="226"/>
                </a:cubicBezTo>
                <a:cubicBezTo>
                  <a:pt x="262" y="238"/>
                  <a:pt x="253" y="247"/>
                  <a:pt x="240" y="247"/>
                </a:cubicBezTo>
                <a:cubicBezTo>
                  <a:pt x="228" y="247"/>
                  <a:pt x="219" y="238"/>
                  <a:pt x="219" y="226"/>
                </a:cubicBezTo>
                <a:cubicBezTo>
                  <a:pt x="219" y="213"/>
                  <a:pt x="228" y="204"/>
                  <a:pt x="240" y="204"/>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56" name="Freeform 23"/>
          <p:cNvSpPr>
            <a:spLocks noEditPoints="1"/>
          </p:cNvSpPr>
          <p:nvPr/>
        </p:nvSpPr>
        <p:spPr bwMode="auto">
          <a:xfrm>
            <a:off x="517422" y="4435421"/>
            <a:ext cx="382832" cy="382323"/>
          </a:xfrm>
          <a:custGeom>
            <a:avLst/>
            <a:gdLst>
              <a:gd name="T0" fmla="*/ 232 w 464"/>
              <a:gd name="T1" fmla="*/ 210 h 463"/>
              <a:gd name="T2" fmla="*/ 254 w 464"/>
              <a:gd name="T3" fmla="*/ 232 h 463"/>
              <a:gd name="T4" fmla="*/ 232 w 464"/>
              <a:gd name="T5" fmla="*/ 253 h 463"/>
              <a:gd name="T6" fmla="*/ 210 w 464"/>
              <a:gd name="T7" fmla="*/ 232 h 463"/>
              <a:gd name="T8" fmla="*/ 232 w 464"/>
              <a:gd name="T9" fmla="*/ 210 h 463"/>
              <a:gd name="T10" fmla="*/ 232 w 464"/>
              <a:gd name="T11" fmla="*/ 72 h 463"/>
              <a:gd name="T12" fmla="*/ 73 w 464"/>
              <a:gd name="T13" fmla="*/ 232 h 463"/>
              <a:gd name="T14" fmla="*/ 232 w 464"/>
              <a:gd name="T15" fmla="*/ 391 h 463"/>
              <a:gd name="T16" fmla="*/ 391 w 464"/>
              <a:gd name="T17" fmla="*/ 232 h 463"/>
              <a:gd name="T18" fmla="*/ 232 w 464"/>
              <a:gd name="T19" fmla="*/ 72 h 463"/>
              <a:gd name="T20" fmla="*/ 317 w 464"/>
              <a:gd name="T21" fmla="*/ 165 h 463"/>
              <a:gd name="T22" fmla="*/ 276 w 464"/>
              <a:gd name="T23" fmla="*/ 268 h 463"/>
              <a:gd name="T24" fmla="*/ 268 w 464"/>
              <a:gd name="T25" fmla="*/ 276 h 463"/>
              <a:gd name="T26" fmla="*/ 166 w 464"/>
              <a:gd name="T27" fmla="*/ 317 h 463"/>
              <a:gd name="T28" fmla="*/ 147 w 464"/>
              <a:gd name="T29" fmla="*/ 309 h 463"/>
              <a:gd name="T30" fmla="*/ 147 w 464"/>
              <a:gd name="T31" fmla="*/ 298 h 463"/>
              <a:gd name="T32" fmla="*/ 188 w 464"/>
              <a:gd name="T33" fmla="*/ 196 h 463"/>
              <a:gd name="T34" fmla="*/ 196 w 464"/>
              <a:gd name="T35" fmla="*/ 188 h 463"/>
              <a:gd name="T36" fmla="*/ 298 w 464"/>
              <a:gd name="T37" fmla="*/ 147 h 463"/>
              <a:gd name="T38" fmla="*/ 317 w 464"/>
              <a:gd name="T39" fmla="*/ 155 h 463"/>
              <a:gd name="T40" fmla="*/ 317 w 464"/>
              <a:gd name="T41" fmla="*/ 165 h 463"/>
              <a:gd name="T42" fmla="*/ 232 w 464"/>
              <a:gd name="T43" fmla="*/ 0 h 463"/>
              <a:gd name="T44" fmla="*/ 0 w 464"/>
              <a:gd name="T45" fmla="*/ 232 h 463"/>
              <a:gd name="T46" fmla="*/ 232 w 464"/>
              <a:gd name="T47" fmla="*/ 463 h 463"/>
              <a:gd name="T48" fmla="*/ 464 w 464"/>
              <a:gd name="T49" fmla="*/ 232 h 463"/>
              <a:gd name="T50" fmla="*/ 232 w 464"/>
              <a:gd name="T51" fmla="*/ 0 h 463"/>
              <a:gd name="T52" fmla="*/ 232 w 464"/>
              <a:gd name="T53" fmla="*/ 420 h 463"/>
              <a:gd name="T54" fmla="*/ 44 w 464"/>
              <a:gd name="T55" fmla="*/ 232 h 463"/>
              <a:gd name="T56" fmla="*/ 232 w 464"/>
              <a:gd name="T57" fmla="*/ 43 h 463"/>
              <a:gd name="T58" fmla="*/ 420 w 464"/>
              <a:gd name="T59" fmla="*/ 232 h 463"/>
              <a:gd name="T60" fmla="*/ 232 w 464"/>
              <a:gd name="T61" fmla="*/ 420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4" h="463">
                <a:moveTo>
                  <a:pt x="232" y="210"/>
                </a:moveTo>
                <a:cubicBezTo>
                  <a:pt x="244" y="210"/>
                  <a:pt x="254" y="220"/>
                  <a:pt x="254" y="232"/>
                </a:cubicBezTo>
                <a:cubicBezTo>
                  <a:pt x="254" y="244"/>
                  <a:pt x="244" y="253"/>
                  <a:pt x="232" y="253"/>
                </a:cubicBezTo>
                <a:cubicBezTo>
                  <a:pt x="220" y="253"/>
                  <a:pt x="210" y="244"/>
                  <a:pt x="210" y="232"/>
                </a:cubicBezTo>
                <a:cubicBezTo>
                  <a:pt x="210" y="220"/>
                  <a:pt x="220" y="210"/>
                  <a:pt x="232" y="210"/>
                </a:cubicBezTo>
                <a:close/>
                <a:moveTo>
                  <a:pt x="232" y="72"/>
                </a:moveTo>
                <a:cubicBezTo>
                  <a:pt x="144" y="72"/>
                  <a:pt x="73" y="144"/>
                  <a:pt x="73" y="232"/>
                </a:cubicBezTo>
                <a:cubicBezTo>
                  <a:pt x="73" y="320"/>
                  <a:pt x="144" y="391"/>
                  <a:pt x="232" y="391"/>
                </a:cubicBezTo>
                <a:cubicBezTo>
                  <a:pt x="320" y="391"/>
                  <a:pt x="391" y="320"/>
                  <a:pt x="391" y="232"/>
                </a:cubicBezTo>
                <a:cubicBezTo>
                  <a:pt x="391" y="144"/>
                  <a:pt x="320" y="72"/>
                  <a:pt x="232" y="72"/>
                </a:cubicBezTo>
                <a:close/>
                <a:moveTo>
                  <a:pt x="317" y="165"/>
                </a:moveTo>
                <a:cubicBezTo>
                  <a:pt x="276" y="268"/>
                  <a:pt x="276" y="268"/>
                  <a:pt x="276" y="268"/>
                </a:cubicBezTo>
                <a:cubicBezTo>
                  <a:pt x="275" y="271"/>
                  <a:pt x="272" y="274"/>
                  <a:pt x="268" y="276"/>
                </a:cubicBezTo>
                <a:cubicBezTo>
                  <a:pt x="166" y="317"/>
                  <a:pt x="166" y="317"/>
                  <a:pt x="166" y="317"/>
                </a:cubicBezTo>
                <a:cubicBezTo>
                  <a:pt x="158" y="320"/>
                  <a:pt x="150" y="316"/>
                  <a:pt x="147" y="309"/>
                </a:cubicBezTo>
                <a:cubicBezTo>
                  <a:pt x="145" y="305"/>
                  <a:pt x="146" y="301"/>
                  <a:pt x="147" y="298"/>
                </a:cubicBezTo>
                <a:cubicBezTo>
                  <a:pt x="188" y="196"/>
                  <a:pt x="188" y="196"/>
                  <a:pt x="188" y="196"/>
                </a:cubicBezTo>
                <a:cubicBezTo>
                  <a:pt x="189" y="192"/>
                  <a:pt x="192" y="189"/>
                  <a:pt x="196" y="188"/>
                </a:cubicBezTo>
                <a:cubicBezTo>
                  <a:pt x="298" y="147"/>
                  <a:pt x="298" y="147"/>
                  <a:pt x="298" y="147"/>
                </a:cubicBezTo>
                <a:cubicBezTo>
                  <a:pt x="306" y="144"/>
                  <a:pt x="314" y="147"/>
                  <a:pt x="317" y="155"/>
                </a:cubicBezTo>
                <a:cubicBezTo>
                  <a:pt x="319" y="158"/>
                  <a:pt x="318" y="162"/>
                  <a:pt x="317" y="165"/>
                </a:cubicBezTo>
                <a:close/>
                <a:moveTo>
                  <a:pt x="232" y="0"/>
                </a:moveTo>
                <a:cubicBezTo>
                  <a:pt x="104" y="0"/>
                  <a:pt x="0" y="104"/>
                  <a:pt x="0" y="232"/>
                </a:cubicBezTo>
                <a:cubicBezTo>
                  <a:pt x="0" y="360"/>
                  <a:pt x="104" y="463"/>
                  <a:pt x="232" y="463"/>
                </a:cubicBezTo>
                <a:cubicBezTo>
                  <a:pt x="360" y="463"/>
                  <a:pt x="464" y="360"/>
                  <a:pt x="464" y="232"/>
                </a:cubicBezTo>
                <a:cubicBezTo>
                  <a:pt x="464" y="104"/>
                  <a:pt x="360" y="0"/>
                  <a:pt x="232" y="0"/>
                </a:cubicBezTo>
                <a:close/>
                <a:moveTo>
                  <a:pt x="232" y="420"/>
                </a:moveTo>
                <a:cubicBezTo>
                  <a:pt x="128" y="420"/>
                  <a:pt x="44" y="336"/>
                  <a:pt x="44" y="232"/>
                </a:cubicBezTo>
                <a:cubicBezTo>
                  <a:pt x="44" y="128"/>
                  <a:pt x="128" y="43"/>
                  <a:pt x="232" y="43"/>
                </a:cubicBezTo>
                <a:cubicBezTo>
                  <a:pt x="336" y="43"/>
                  <a:pt x="420" y="128"/>
                  <a:pt x="420" y="232"/>
                </a:cubicBezTo>
                <a:cubicBezTo>
                  <a:pt x="420" y="336"/>
                  <a:pt x="336" y="420"/>
                  <a:pt x="232" y="420"/>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67" name="Freeform 15"/>
          <p:cNvSpPr>
            <a:spLocks noEditPoints="1"/>
          </p:cNvSpPr>
          <p:nvPr/>
        </p:nvSpPr>
        <p:spPr bwMode="auto">
          <a:xfrm>
            <a:off x="535472" y="5496109"/>
            <a:ext cx="346732" cy="347807"/>
          </a:xfrm>
          <a:custGeom>
            <a:avLst/>
            <a:gdLst>
              <a:gd name="T0" fmla="*/ 19 w 407"/>
              <a:gd name="T1" fmla="*/ 370 h 408"/>
              <a:gd name="T2" fmla="*/ 388 w 407"/>
              <a:gd name="T3" fmla="*/ 370 h 408"/>
              <a:gd name="T4" fmla="*/ 407 w 407"/>
              <a:gd name="T5" fmla="*/ 389 h 408"/>
              <a:gd name="T6" fmla="*/ 388 w 407"/>
              <a:gd name="T7" fmla="*/ 408 h 408"/>
              <a:gd name="T8" fmla="*/ 19 w 407"/>
              <a:gd name="T9" fmla="*/ 408 h 408"/>
              <a:gd name="T10" fmla="*/ 0 w 407"/>
              <a:gd name="T11" fmla="*/ 389 h 408"/>
              <a:gd name="T12" fmla="*/ 19 w 407"/>
              <a:gd name="T13" fmla="*/ 370 h 408"/>
              <a:gd name="T14" fmla="*/ 356 w 407"/>
              <a:gd name="T15" fmla="*/ 0 h 408"/>
              <a:gd name="T16" fmla="*/ 305 w 407"/>
              <a:gd name="T17" fmla="*/ 0 h 408"/>
              <a:gd name="T18" fmla="*/ 280 w 407"/>
              <a:gd name="T19" fmla="*/ 25 h 408"/>
              <a:gd name="T20" fmla="*/ 280 w 407"/>
              <a:gd name="T21" fmla="*/ 319 h 408"/>
              <a:gd name="T22" fmla="*/ 305 w 407"/>
              <a:gd name="T23" fmla="*/ 344 h 408"/>
              <a:gd name="T24" fmla="*/ 356 w 407"/>
              <a:gd name="T25" fmla="*/ 344 h 408"/>
              <a:gd name="T26" fmla="*/ 382 w 407"/>
              <a:gd name="T27" fmla="*/ 319 h 408"/>
              <a:gd name="T28" fmla="*/ 382 w 407"/>
              <a:gd name="T29" fmla="*/ 25 h 408"/>
              <a:gd name="T30" fmla="*/ 356 w 407"/>
              <a:gd name="T31" fmla="*/ 0 h 408"/>
              <a:gd name="T32" fmla="*/ 102 w 407"/>
              <a:gd name="T33" fmla="*/ 204 h 408"/>
              <a:gd name="T34" fmla="*/ 51 w 407"/>
              <a:gd name="T35" fmla="*/ 204 h 408"/>
              <a:gd name="T36" fmla="*/ 25 w 407"/>
              <a:gd name="T37" fmla="*/ 229 h 408"/>
              <a:gd name="T38" fmla="*/ 25 w 407"/>
              <a:gd name="T39" fmla="*/ 319 h 408"/>
              <a:gd name="T40" fmla="*/ 51 w 407"/>
              <a:gd name="T41" fmla="*/ 344 h 408"/>
              <a:gd name="T42" fmla="*/ 102 w 407"/>
              <a:gd name="T43" fmla="*/ 344 h 408"/>
              <a:gd name="T44" fmla="*/ 127 w 407"/>
              <a:gd name="T45" fmla="*/ 319 h 408"/>
              <a:gd name="T46" fmla="*/ 127 w 407"/>
              <a:gd name="T47" fmla="*/ 229 h 408"/>
              <a:gd name="T48" fmla="*/ 102 w 407"/>
              <a:gd name="T49" fmla="*/ 204 h 408"/>
              <a:gd name="T50" fmla="*/ 229 w 407"/>
              <a:gd name="T51" fmla="*/ 102 h 408"/>
              <a:gd name="T52" fmla="*/ 178 w 407"/>
              <a:gd name="T53" fmla="*/ 102 h 408"/>
              <a:gd name="T54" fmla="*/ 152 w 407"/>
              <a:gd name="T55" fmla="*/ 127 h 408"/>
              <a:gd name="T56" fmla="*/ 152 w 407"/>
              <a:gd name="T57" fmla="*/ 319 h 408"/>
              <a:gd name="T58" fmla="*/ 172 w 407"/>
              <a:gd name="T59" fmla="*/ 344 h 408"/>
              <a:gd name="T60" fmla="*/ 229 w 407"/>
              <a:gd name="T61" fmla="*/ 344 h 408"/>
              <a:gd name="T62" fmla="*/ 254 w 407"/>
              <a:gd name="T63" fmla="*/ 319 h 408"/>
              <a:gd name="T64" fmla="*/ 254 w 407"/>
              <a:gd name="T65" fmla="*/ 127 h 408"/>
              <a:gd name="T66" fmla="*/ 229 w 407"/>
              <a:gd name="T67" fmla="*/ 10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08">
                <a:moveTo>
                  <a:pt x="19" y="370"/>
                </a:moveTo>
                <a:cubicBezTo>
                  <a:pt x="388" y="370"/>
                  <a:pt x="388" y="370"/>
                  <a:pt x="388" y="370"/>
                </a:cubicBezTo>
                <a:cubicBezTo>
                  <a:pt x="399" y="370"/>
                  <a:pt x="407" y="378"/>
                  <a:pt x="407" y="389"/>
                </a:cubicBezTo>
                <a:cubicBezTo>
                  <a:pt x="407" y="399"/>
                  <a:pt x="399" y="408"/>
                  <a:pt x="388" y="408"/>
                </a:cubicBezTo>
                <a:cubicBezTo>
                  <a:pt x="19" y="408"/>
                  <a:pt x="19" y="408"/>
                  <a:pt x="19" y="408"/>
                </a:cubicBezTo>
                <a:cubicBezTo>
                  <a:pt x="8" y="408"/>
                  <a:pt x="0" y="399"/>
                  <a:pt x="0" y="389"/>
                </a:cubicBezTo>
                <a:cubicBezTo>
                  <a:pt x="0" y="378"/>
                  <a:pt x="8" y="370"/>
                  <a:pt x="19" y="370"/>
                </a:cubicBezTo>
                <a:close/>
                <a:moveTo>
                  <a:pt x="356" y="0"/>
                </a:moveTo>
                <a:cubicBezTo>
                  <a:pt x="305" y="0"/>
                  <a:pt x="305" y="0"/>
                  <a:pt x="305" y="0"/>
                </a:cubicBezTo>
                <a:cubicBezTo>
                  <a:pt x="291" y="0"/>
                  <a:pt x="280" y="11"/>
                  <a:pt x="280" y="25"/>
                </a:cubicBezTo>
                <a:cubicBezTo>
                  <a:pt x="280" y="319"/>
                  <a:pt x="280" y="319"/>
                  <a:pt x="280" y="319"/>
                </a:cubicBezTo>
                <a:cubicBezTo>
                  <a:pt x="280" y="333"/>
                  <a:pt x="291" y="344"/>
                  <a:pt x="305" y="344"/>
                </a:cubicBezTo>
                <a:cubicBezTo>
                  <a:pt x="356" y="344"/>
                  <a:pt x="356" y="344"/>
                  <a:pt x="356" y="344"/>
                </a:cubicBezTo>
                <a:cubicBezTo>
                  <a:pt x="370" y="344"/>
                  <a:pt x="382" y="333"/>
                  <a:pt x="382" y="319"/>
                </a:cubicBezTo>
                <a:cubicBezTo>
                  <a:pt x="382" y="25"/>
                  <a:pt x="382" y="25"/>
                  <a:pt x="382" y="25"/>
                </a:cubicBezTo>
                <a:cubicBezTo>
                  <a:pt x="382" y="11"/>
                  <a:pt x="370" y="0"/>
                  <a:pt x="356" y="0"/>
                </a:cubicBezTo>
                <a:close/>
                <a:moveTo>
                  <a:pt x="102" y="204"/>
                </a:moveTo>
                <a:cubicBezTo>
                  <a:pt x="51" y="204"/>
                  <a:pt x="51" y="204"/>
                  <a:pt x="51" y="204"/>
                </a:cubicBezTo>
                <a:cubicBezTo>
                  <a:pt x="37" y="204"/>
                  <a:pt x="25" y="215"/>
                  <a:pt x="25" y="229"/>
                </a:cubicBezTo>
                <a:cubicBezTo>
                  <a:pt x="25" y="319"/>
                  <a:pt x="25" y="319"/>
                  <a:pt x="25" y="319"/>
                </a:cubicBezTo>
                <a:cubicBezTo>
                  <a:pt x="25" y="333"/>
                  <a:pt x="37" y="344"/>
                  <a:pt x="51" y="344"/>
                </a:cubicBezTo>
                <a:cubicBezTo>
                  <a:pt x="102" y="344"/>
                  <a:pt x="102" y="344"/>
                  <a:pt x="102" y="344"/>
                </a:cubicBezTo>
                <a:cubicBezTo>
                  <a:pt x="116" y="344"/>
                  <a:pt x="127" y="333"/>
                  <a:pt x="127" y="319"/>
                </a:cubicBezTo>
                <a:cubicBezTo>
                  <a:pt x="127" y="229"/>
                  <a:pt x="127" y="229"/>
                  <a:pt x="127" y="229"/>
                </a:cubicBezTo>
                <a:cubicBezTo>
                  <a:pt x="127" y="215"/>
                  <a:pt x="116" y="204"/>
                  <a:pt x="102" y="204"/>
                </a:cubicBezTo>
                <a:close/>
                <a:moveTo>
                  <a:pt x="229" y="102"/>
                </a:moveTo>
                <a:cubicBezTo>
                  <a:pt x="178" y="102"/>
                  <a:pt x="178" y="102"/>
                  <a:pt x="178" y="102"/>
                </a:cubicBezTo>
                <a:cubicBezTo>
                  <a:pt x="164" y="102"/>
                  <a:pt x="152" y="113"/>
                  <a:pt x="152" y="127"/>
                </a:cubicBezTo>
                <a:cubicBezTo>
                  <a:pt x="152" y="319"/>
                  <a:pt x="152" y="319"/>
                  <a:pt x="152" y="319"/>
                </a:cubicBezTo>
                <a:cubicBezTo>
                  <a:pt x="152" y="333"/>
                  <a:pt x="158" y="344"/>
                  <a:pt x="172" y="344"/>
                </a:cubicBezTo>
                <a:cubicBezTo>
                  <a:pt x="229" y="344"/>
                  <a:pt x="229" y="344"/>
                  <a:pt x="229" y="344"/>
                </a:cubicBezTo>
                <a:cubicBezTo>
                  <a:pt x="243" y="344"/>
                  <a:pt x="254" y="333"/>
                  <a:pt x="254" y="319"/>
                </a:cubicBezTo>
                <a:cubicBezTo>
                  <a:pt x="254" y="127"/>
                  <a:pt x="254" y="127"/>
                  <a:pt x="254" y="127"/>
                </a:cubicBezTo>
                <a:cubicBezTo>
                  <a:pt x="254" y="113"/>
                  <a:pt x="243" y="102"/>
                  <a:pt x="229" y="102"/>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81" name="Freeform 19"/>
          <p:cNvSpPr>
            <a:spLocks noEditPoints="1"/>
          </p:cNvSpPr>
          <p:nvPr/>
        </p:nvSpPr>
        <p:spPr bwMode="auto">
          <a:xfrm>
            <a:off x="521752" y="4999259"/>
            <a:ext cx="374173" cy="308368"/>
          </a:xfrm>
          <a:custGeom>
            <a:avLst/>
            <a:gdLst>
              <a:gd name="T0" fmla="*/ 172 w 280"/>
              <a:gd name="T1" fmla="*/ 197 h 231"/>
              <a:gd name="T2" fmla="*/ 172 w 280"/>
              <a:gd name="T3" fmla="*/ 107 h 231"/>
              <a:gd name="T4" fmla="*/ 198 w 280"/>
              <a:gd name="T5" fmla="*/ 107 h 231"/>
              <a:gd name="T6" fmla="*/ 198 w 280"/>
              <a:gd name="T7" fmla="*/ 197 h 231"/>
              <a:gd name="T8" fmla="*/ 263 w 280"/>
              <a:gd name="T9" fmla="*/ 197 h 231"/>
              <a:gd name="T10" fmla="*/ 263 w 280"/>
              <a:gd name="T11" fmla="*/ 9 h 231"/>
              <a:gd name="T12" fmla="*/ 254 w 280"/>
              <a:gd name="T13" fmla="*/ 0 h 231"/>
              <a:gd name="T14" fmla="*/ 207 w 280"/>
              <a:gd name="T15" fmla="*/ 0 h 231"/>
              <a:gd name="T16" fmla="*/ 198 w 280"/>
              <a:gd name="T17" fmla="*/ 9 h 231"/>
              <a:gd name="T18" fmla="*/ 198 w 280"/>
              <a:gd name="T19" fmla="*/ 89 h 231"/>
              <a:gd name="T20" fmla="*/ 163 w 280"/>
              <a:gd name="T21" fmla="*/ 89 h 231"/>
              <a:gd name="T22" fmla="*/ 154 w 280"/>
              <a:gd name="T23" fmla="*/ 98 h 231"/>
              <a:gd name="T24" fmla="*/ 154 w 280"/>
              <a:gd name="T25" fmla="*/ 197 h 231"/>
              <a:gd name="T26" fmla="*/ 172 w 280"/>
              <a:gd name="T27" fmla="*/ 197 h 231"/>
              <a:gd name="T28" fmla="*/ 271 w 280"/>
              <a:gd name="T29" fmla="*/ 213 h 231"/>
              <a:gd name="T30" fmla="*/ 9 w 280"/>
              <a:gd name="T31" fmla="*/ 213 h 231"/>
              <a:gd name="T32" fmla="*/ 0 w 280"/>
              <a:gd name="T33" fmla="*/ 222 h 231"/>
              <a:gd name="T34" fmla="*/ 9 w 280"/>
              <a:gd name="T35" fmla="*/ 231 h 231"/>
              <a:gd name="T36" fmla="*/ 271 w 280"/>
              <a:gd name="T37" fmla="*/ 231 h 231"/>
              <a:gd name="T38" fmla="*/ 280 w 280"/>
              <a:gd name="T39" fmla="*/ 222 h 231"/>
              <a:gd name="T40" fmla="*/ 271 w 280"/>
              <a:gd name="T41" fmla="*/ 213 h 231"/>
              <a:gd name="T42" fmla="*/ 31 w 280"/>
              <a:gd name="T43" fmla="*/ 197 h 231"/>
              <a:gd name="T44" fmla="*/ 31 w 280"/>
              <a:gd name="T45" fmla="*/ 163 h 231"/>
              <a:gd name="T46" fmla="*/ 57 w 280"/>
              <a:gd name="T47" fmla="*/ 163 h 231"/>
              <a:gd name="T48" fmla="*/ 57 w 280"/>
              <a:gd name="T49" fmla="*/ 197 h 231"/>
              <a:gd name="T50" fmla="*/ 123 w 280"/>
              <a:gd name="T51" fmla="*/ 197 h 231"/>
              <a:gd name="T52" fmla="*/ 123 w 280"/>
              <a:gd name="T53" fmla="*/ 77 h 231"/>
              <a:gd name="T54" fmla="*/ 114 w 280"/>
              <a:gd name="T55" fmla="*/ 68 h 231"/>
              <a:gd name="T56" fmla="*/ 66 w 280"/>
              <a:gd name="T57" fmla="*/ 68 h 231"/>
              <a:gd name="T58" fmla="*/ 57 w 280"/>
              <a:gd name="T59" fmla="*/ 77 h 231"/>
              <a:gd name="T60" fmla="*/ 57 w 280"/>
              <a:gd name="T61" fmla="*/ 145 h 231"/>
              <a:gd name="T62" fmla="*/ 22 w 280"/>
              <a:gd name="T63" fmla="*/ 145 h 231"/>
              <a:gd name="T64" fmla="*/ 14 w 280"/>
              <a:gd name="T65" fmla="*/ 154 h 231"/>
              <a:gd name="T66" fmla="*/ 14 w 280"/>
              <a:gd name="T67" fmla="*/ 197 h 231"/>
              <a:gd name="T68" fmla="*/ 31 w 280"/>
              <a:gd name="T69" fmla="*/ 197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0" h="231">
                <a:moveTo>
                  <a:pt x="172" y="197"/>
                </a:moveTo>
                <a:cubicBezTo>
                  <a:pt x="172" y="107"/>
                  <a:pt x="172" y="107"/>
                  <a:pt x="172" y="107"/>
                </a:cubicBezTo>
                <a:cubicBezTo>
                  <a:pt x="198" y="107"/>
                  <a:pt x="198" y="107"/>
                  <a:pt x="198" y="107"/>
                </a:cubicBezTo>
                <a:cubicBezTo>
                  <a:pt x="198" y="197"/>
                  <a:pt x="198" y="197"/>
                  <a:pt x="198" y="197"/>
                </a:cubicBezTo>
                <a:cubicBezTo>
                  <a:pt x="263" y="197"/>
                  <a:pt x="263" y="197"/>
                  <a:pt x="263" y="197"/>
                </a:cubicBezTo>
                <a:cubicBezTo>
                  <a:pt x="263" y="9"/>
                  <a:pt x="263" y="9"/>
                  <a:pt x="263" y="9"/>
                </a:cubicBezTo>
                <a:cubicBezTo>
                  <a:pt x="263" y="4"/>
                  <a:pt x="259" y="0"/>
                  <a:pt x="254" y="0"/>
                </a:cubicBezTo>
                <a:cubicBezTo>
                  <a:pt x="207" y="0"/>
                  <a:pt x="207" y="0"/>
                  <a:pt x="207" y="0"/>
                </a:cubicBezTo>
                <a:cubicBezTo>
                  <a:pt x="202" y="0"/>
                  <a:pt x="198" y="4"/>
                  <a:pt x="198" y="9"/>
                </a:cubicBezTo>
                <a:cubicBezTo>
                  <a:pt x="198" y="89"/>
                  <a:pt x="198" y="89"/>
                  <a:pt x="198" y="89"/>
                </a:cubicBezTo>
                <a:cubicBezTo>
                  <a:pt x="163" y="89"/>
                  <a:pt x="163" y="89"/>
                  <a:pt x="163" y="89"/>
                </a:cubicBezTo>
                <a:cubicBezTo>
                  <a:pt x="158" y="89"/>
                  <a:pt x="154" y="93"/>
                  <a:pt x="154" y="98"/>
                </a:cubicBezTo>
                <a:cubicBezTo>
                  <a:pt x="154" y="197"/>
                  <a:pt x="154" y="197"/>
                  <a:pt x="154" y="197"/>
                </a:cubicBezTo>
                <a:lnTo>
                  <a:pt x="172" y="197"/>
                </a:lnTo>
                <a:close/>
                <a:moveTo>
                  <a:pt x="271" y="213"/>
                </a:moveTo>
                <a:cubicBezTo>
                  <a:pt x="9" y="213"/>
                  <a:pt x="9" y="213"/>
                  <a:pt x="9" y="213"/>
                </a:cubicBezTo>
                <a:cubicBezTo>
                  <a:pt x="4" y="213"/>
                  <a:pt x="0" y="217"/>
                  <a:pt x="0" y="222"/>
                </a:cubicBezTo>
                <a:cubicBezTo>
                  <a:pt x="0" y="227"/>
                  <a:pt x="4" y="231"/>
                  <a:pt x="9" y="231"/>
                </a:cubicBezTo>
                <a:cubicBezTo>
                  <a:pt x="271" y="231"/>
                  <a:pt x="271" y="231"/>
                  <a:pt x="271" y="231"/>
                </a:cubicBezTo>
                <a:cubicBezTo>
                  <a:pt x="276" y="231"/>
                  <a:pt x="280" y="227"/>
                  <a:pt x="280" y="222"/>
                </a:cubicBezTo>
                <a:cubicBezTo>
                  <a:pt x="280" y="217"/>
                  <a:pt x="276" y="213"/>
                  <a:pt x="271" y="213"/>
                </a:cubicBezTo>
                <a:close/>
                <a:moveTo>
                  <a:pt x="31" y="197"/>
                </a:moveTo>
                <a:cubicBezTo>
                  <a:pt x="31" y="163"/>
                  <a:pt x="31" y="163"/>
                  <a:pt x="31" y="163"/>
                </a:cubicBezTo>
                <a:cubicBezTo>
                  <a:pt x="57" y="163"/>
                  <a:pt x="57" y="163"/>
                  <a:pt x="57" y="163"/>
                </a:cubicBezTo>
                <a:cubicBezTo>
                  <a:pt x="57" y="197"/>
                  <a:pt x="57" y="197"/>
                  <a:pt x="57" y="197"/>
                </a:cubicBezTo>
                <a:cubicBezTo>
                  <a:pt x="123" y="197"/>
                  <a:pt x="123" y="197"/>
                  <a:pt x="123" y="197"/>
                </a:cubicBezTo>
                <a:cubicBezTo>
                  <a:pt x="123" y="77"/>
                  <a:pt x="123" y="77"/>
                  <a:pt x="123" y="77"/>
                </a:cubicBezTo>
                <a:cubicBezTo>
                  <a:pt x="123" y="72"/>
                  <a:pt x="119" y="68"/>
                  <a:pt x="114" y="68"/>
                </a:cubicBezTo>
                <a:cubicBezTo>
                  <a:pt x="66" y="68"/>
                  <a:pt x="66" y="68"/>
                  <a:pt x="66" y="68"/>
                </a:cubicBezTo>
                <a:cubicBezTo>
                  <a:pt x="61" y="68"/>
                  <a:pt x="57" y="72"/>
                  <a:pt x="57" y="77"/>
                </a:cubicBezTo>
                <a:cubicBezTo>
                  <a:pt x="57" y="145"/>
                  <a:pt x="57" y="145"/>
                  <a:pt x="57" y="145"/>
                </a:cubicBezTo>
                <a:cubicBezTo>
                  <a:pt x="22" y="145"/>
                  <a:pt x="22" y="145"/>
                  <a:pt x="22" y="145"/>
                </a:cubicBezTo>
                <a:cubicBezTo>
                  <a:pt x="18" y="145"/>
                  <a:pt x="14" y="149"/>
                  <a:pt x="14" y="154"/>
                </a:cubicBezTo>
                <a:cubicBezTo>
                  <a:pt x="14" y="197"/>
                  <a:pt x="14" y="197"/>
                  <a:pt x="14" y="197"/>
                </a:cubicBezTo>
                <a:lnTo>
                  <a:pt x="31" y="197"/>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97" name="Freeform 23"/>
          <p:cNvSpPr>
            <a:spLocks noEditPoints="1"/>
          </p:cNvSpPr>
          <p:nvPr/>
        </p:nvSpPr>
        <p:spPr bwMode="auto">
          <a:xfrm>
            <a:off x="1313636" y="2859070"/>
            <a:ext cx="411293" cy="359674"/>
          </a:xfrm>
          <a:custGeom>
            <a:avLst/>
            <a:gdLst>
              <a:gd name="T0" fmla="*/ 126 w 448"/>
              <a:gd name="T1" fmla="*/ 378 h 392"/>
              <a:gd name="T2" fmla="*/ 126 w 448"/>
              <a:gd name="T3" fmla="*/ 308 h 392"/>
              <a:gd name="T4" fmla="*/ 112 w 448"/>
              <a:gd name="T5" fmla="*/ 308 h 392"/>
              <a:gd name="T6" fmla="*/ 0 w 448"/>
              <a:gd name="T7" fmla="*/ 196 h 392"/>
              <a:gd name="T8" fmla="*/ 0 w 448"/>
              <a:gd name="T9" fmla="*/ 112 h 392"/>
              <a:gd name="T10" fmla="*/ 112 w 448"/>
              <a:gd name="T11" fmla="*/ 0 h 392"/>
              <a:gd name="T12" fmla="*/ 336 w 448"/>
              <a:gd name="T13" fmla="*/ 0 h 392"/>
              <a:gd name="T14" fmla="*/ 448 w 448"/>
              <a:gd name="T15" fmla="*/ 112 h 392"/>
              <a:gd name="T16" fmla="*/ 448 w 448"/>
              <a:gd name="T17" fmla="*/ 196 h 392"/>
              <a:gd name="T18" fmla="*/ 336 w 448"/>
              <a:gd name="T19" fmla="*/ 308 h 392"/>
              <a:gd name="T20" fmla="*/ 230 w 448"/>
              <a:gd name="T21" fmla="*/ 308 h 392"/>
              <a:gd name="T22" fmla="*/ 150 w 448"/>
              <a:gd name="T23" fmla="*/ 388 h 392"/>
              <a:gd name="T24" fmla="*/ 140 w 448"/>
              <a:gd name="T25" fmla="*/ 392 h 392"/>
              <a:gd name="T26" fmla="*/ 126 w 448"/>
              <a:gd name="T27" fmla="*/ 378 h 392"/>
              <a:gd name="T28" fmla="*/ 224 w 448"/>
              <a:gd name="T29" fmla="*/ 133 h 392"/>
              <a:gd name="T30" fmla="*/ 203 w 448"/>
              <a:gd name="T31" fmla="*/ 154 h 392"/>
              <a:gd name="T32" fmla="*/ 224 w 448"/>
              <a:gd name="T33" fmla="*/ 175 h 392"/>
              <a:gd name="T34" fmla="*/ 245 w 448"/>
              <a:gd name="T35" fmla="*/ 154 h 392"/>
              <a:gd name="T36" fmla="*/ 224 w 448"/>
              <a:gd name="T37" fmla="*/ 133 h 392"/>
              <a:gd name="T38" fmla="*/ 140 w 448"/>
              <a:gd name="T39" fmla="*/ 133 h 392"/>
              <a:gd name="T40" fmla="*/ 119 w 448"/>
              <a:gd name="T41" fmla="*/ 154 h 392"/>
              <a:gd name="T42" fmla="*/ 140 w 448"/>
              <a:gd name="T43" fmla="*/ 175 h 392"/>
              <a:gd name="T44" fmla="*/ 161 w 448"/>
              <a:gd name="T45" fmla="*/ 154 h 392"/>
              <a:gd name="T46" fmla="*/ 140 w 448"/>
              <a:gd name="T47" fmla="*/ 133 h 392"/>
              <a:gd name="T48" fmla="*/ 308 w 448"/>
              <a:gd name="T49" fmla="*/ 133 h 392"/>
              <a:gd name="T50" fmla="*/ 287 w 448"/>
              <a:gd name="T51" fmla="*/ 154 h 392"/>
              <a:gd name="T52" fmla="*/ 308 w 448"/>
              <a:gd name="T53" fmla="*/ 175 h 392"/>
              <a:gd name="T54" fmla="*/ 329 w 448"/>
              <a:gd name="T55" fmla="*/ 154 h 392"/>
              <a:gd name="T56" fmla="*/ 308 w 448"/>
              <a:gd name="T57" fmla="*/ 13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8" h="392">
                <a:moveTo>
                  <a:pt x="126" y="378"/>
                </a:moveTo>
                <a:cubicBezTo>
                  <a:pt x="126" y="308"/>
                  <a:pt x="126" y="308"/>
                  <a:pt x="126" y="308"/>
                </a:cubicBezTo>
                <a:cubicBezTo>
                  <a:pt x="112" y="308"/>
                  <a:pt x="112" y="308"/>
                  <a:pt x="112" y="308"/>
                </a:cubicBezTo>
                <a:cubicBezTo>
                  <a:pt x="51" y="308"/>
                  <a:pt x="0" y="258"/>
                  <a:pt x="0" y="196"/>
                </a:cubicBezTo>
                <a:cubicBezTo>
                  <a:pt x="0" y="112"/>
                  <a:pt x="0" y="112"/>
                  <a:pt x="0" y="112"/>
                </a:cubicBezTo>
                <a:cubicBezTo>
                  <a:pt x="0" y="51"/>
                  <a:pt x="51" y="0"/>
                  <a:pt x="112" y="0"/>
                </a:cubicBezTo>
                <a:cubicBezTo>
                  <a:pt x="336" y="0"/>
                  <a:pt x="336" y="0"/>
                  <a:pt x="336" y="0"/>
                </a:cubicBezTo>
                <a:cubicBezTo>
                  <a:pt x="397" y="0"/>
                  <a:pt x="448" y="51"/>
                  <a:pt x="448" y="112"/>
                </a:cubicBezTo>
                <a:cubicBezTo>
                  <a:pt x="448" y="196"/>
                  <a:pt x="448" y="196"/>
                  <a:pt x="448" y="196"/>
                </a:cubicBezTo>
                <a:cubicBezTo>
                  <a:pt x="448" y="258"/>
                  <a:pt x="397" y="308"/>
                  <a:pt x="336" y="308"/>
                </a:cubicBezTo>
                <a:cubicBezTo>
                  <a:pt x="230" y="308"/>
                  <a:pt x="230" y="308"/>
                  <a:pt x="230" y="308"/>
                </a:cubicBezTo>
                <a:cubicBezTo>
                  <a:pt x="150" y="388"/>
                  <a:pt x="150" y="388"/>
                  <a:pt x="150" y="388"/>
                </a:cubicBezTo>
                <a:cubicBezTo>
                  <a:pt x="148" y="390"/>
                  <a:pt x="144" y="392"/>
                  <a:pt x="140" y="392"/>
                </a:cubicBezTo>
                <a:cubicBezTo>
                  <a:pt x="132" y="392"/>
                  <a:pt x="126" y="386"/>
                  <a:pt x="126" y="378"/>
                </a:cubicBezTo>
                <a:close/>
                <a:moveTo>
                  <a:pt x="224" y="133"/>
                </a:moveTo>
                <a:cubicBezTo>
                  <a:pt x="212" y="133"/>
                  <a:pt x="203" y="143"/>
                  <a:pt x="203" y="154"/>
                </a:cubicBezTo>
                <a:cubicBezTo>
                  <a:pt x="203" y="166"/>
                  <a:pt x="212" y="175"/>
                  <a:pt x="224" y="175"/>
                </a:cubicBezTo>
                <a:cubicBezTo>
                  <a:pt x="236" y="175"/>
                  <a:pt x="245" y="166"/>
                  <a:pt x="245" y="154"/>
                </a:cubicBezTo>
                <a:cubicBezTo>
                  <a:pt x="245" y="143"/>
                  <a:pt x="236" y="133"/>
                  <a:pt x="224" y="133"/>
                </a:cubicBezTo>
                <a:close/>
                <a:moveTo>
                  <a:pt x="140" y="133"/>
                </a:moveTo>
                <a:cubicBezTo>
                  <a:pt x="129" y="133"/>
                  <a:pt x="119" y="143"/>
                  <a:pt x="119" y="154"/>
                </a:cubicBezTo>
                <a:cubicBezTo>
                  <a:pt x="119" y="166"/>
                  <a:pt x="129" y="175"/>
                  <a:pt x="140" y="175"/>
                </a:cubicBezTo>
                <a:cubicBezTo>
                  <a:pt x="152" y="175"/>
                  <a:pt x="161" y="166"/>
                  <a:pt x="161" y="154"/>
                </a:cubicBezTo>
                <a:cubicBezTo>
                  <a:pt x="161" y="143"/>
                  <a:pt x="152" y="133"/>
                  <a:pt x="140" y="133"/>
                </a:cubicBezTo>
                <a:close/>
                <a:moveTo>
                  <a:pt x="308" y="133"/>
                </a:moveTo>
                <a:cubicBezTo>
                  <a:pt x="296" y="133"/>
                  <a:pt x="287" y="143"/>
                  <a:pt x="287" y="154"/>
                </a:cubicBezTo>
                <a:cubicBezTo>
                  <a:pt x="287" y="166"/>
                  <a:pt x="296" y="175"/>
                  <a:pt x="308" y="175"/>
                </a:cubicBezTo>
                <a:cubicBezTo>
                  <a:pt x="319" y="175"/>
                  <a:pt x="329" y="166"/>
                  <a:pt x="329" y="154"/>
                </a:cubicBezTo>
                <a:cubicBezTo>
                  <a:pt x="329" y="143"/>
                  <a:pt x="319" y="133"/>
                  <a:pt x="308" y="133"/>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06" name="Freeform 15"/>
          <p:cNvSpPr>
            <a:spLocks/>
          </p:cNvSpPr>
          <p:nvPr/>
        </p:nvSpPr>
        <p:spPr bwMode="auto">
          <a:xfrm>
            <a:off x="1308267" y="1780242"/>
            <a:ext cx="422033" cy="422034"/>
          </a:xfrm>
          <a:custGeom>
            <a:avLst/>
            <a:gdLst>
              <a:gd name="T0" fmla="*/ 333 w 426"/>
              <a:gd name="T1" fmla="*/ 333 h 426"/>
              <a:gd name="T2" fmla="*/ 346 w 426"/>
              <a:gd name="T3" fmla="*/ 333 h 426"/>
              <a:gd name="T4" fmla="*/ 346 w 426"/>
              <a:gd name="T5" fmla="*/ 266 h 426"/>
              <a:gd name="T6" fmla="*/ 340 w 426"/>
              <a:gd name="T7" fmla="*/ 252 h 426"/>
              <a:gd name="T8" fmla="*/ 326 w 426"/>
              <a:gd name="T9" fmla="*/ 246 h 426"/>
              <a:gd name="T10" fmla="*/ 233 w 426"/>
              <a:gd name="T11" fmla="*/ 246 h 426"/>
              <a:gd name="T12" fmla="*/ 233 w 426"/>
              <a:gd name="T13" fmla="*/ 333 h 426"/>
              <a:gd name="T14" fmla="*/ 246 w 426"/>
              <a:gd name="T15" fmla="*/ 333 h 426"/>
              <a:gd name="T16" fmla="*/ 273 w 426"/>
              <a:gd name="T17" fmla="*/ 360 h 426"/>
              <a:gd name="T18" fmla="*/ 273 w 426"/>
              <a:gd name="T19" fmla="*/ 400 h 426"/>
              <a:gd name="T20" fmla="*/ 246 w 426"/>
              <a:gd name="T21" fmla="*/ 426 h 426"/>
              <a:gd name="T22" fmla="*/ 180 w 426"/>
              <a:gd name="T23" fmla="*/ 426 h 426"/>
              <a:gd name="T24" fmla="*/ 153 w 426"/>
              <a:gd name="T25" fmla="*/ 400 h 426"/>
              <a:gd name="T26" fmla="*/ 153 w 426"/>
              <a:gd name="T27" fmla="*/ 360 h 426"/>
              <a:gd name="T28" fmla="*/ 180 w 426"/>
              <a:gd name="T29" fmla="*/ 333 h 426"/>
              <a:gd name="T30" fmla="*/ 193 w 426"/>
              <a:gd name="T31" fmla="*/ 333 h 426"/>
              <a:gd name="T32" fmla="*/ 193 w 426"/>
              <a:gd name="T33" fmla="*/ 246 h 426"/>
              <a:gd name="T34" fmla="*/ 100 w 426"/>
              <a:gd name="T35" fmla="*/ 246 h 426"/>
              <a:gd name="T36" fmla="*/ 86 w 426"/>
              <a:gd name="T37" fmla="*/ 252 h 426"/>
              <a:gd name="T38" fmla="*/ 80 w 426"/>
              <a:gd name="T39" fmla="*/ 266 h 426"/>
              <a:gd name="T40" fmla="*/ 80 w 426"/>
              <a:gd name="T41" fmla="*/ 333 h 426"/>
              <a:gd name="T42" fmla="*/ 93 w 426"/>
              <a:gd name="T43" fmla="*/ 333 h 426"/>
              <a:gd name="T44" fmla="*/ 120 w 426"/>
              <a:gd name="T45" fmla="*/ 360 h 426"/>
              <a:gd name="T46" fmla="*/ 120 w 426"/>
              <a:gd name="T47" fmla="*/ 400 h 426"/>
              <a:gd name="T48" fmla="*/ 93 w 426"/>
              <a:gd name="T49" fmla="*/ 426 h 426"/>
              <a:gd name="T50" fmla="*/ 27 w 426"/>
              <a:gd name="T51" fmla="*/ 426 h 426"/>
              <a:gd name="T52" fmla="*/ 0 w 426"/>
              <a:gd name="T53" fmla="*/ 400 h 426"/>
              <a:gd name="T54" fmla="*/ 0 w 426"/>
              <a:gd name="T55" fmla="*/ 360 h 426"/>
              <a:gd name="T56" fmla="*/ 27 w 426"/>
              <a:gd name="T57" fmla="*/ 333 h 426"/>
              <a:gd name="T58" fmla="*/ 40 w 426"/>
              <a:gd name="T59" fmla="*/ 333 h 426"/>
              <a:gd name="T60" fmla="*/ 40 w 426"/>
              <a:gd name="T61" fmla="*/ 266 h 426"/>
              <a:gd name="T62" fmla="*/ 58 w 426"/>
              <a:gd name="T63" fmla="*/ 224 h 426"/>
              <a:gd name="T64" fmla="*/ 100 w 426"/>
              <a:gd name="T65" fmla="*/ 207 h 426"/>
              <a:gd name="T66" fmla="*/ 193 w 426"/>
              <a:gd name="T67" fmla="*/ 207 h 426"/>
              <a:gd name="T68" fmla="*/ 193 w 426"/>
              <a:gd name="T69" fmla="*/ 120 h 426"/>
              <a:gd name="T70" fmla="*/ 146 w 426"/>
              <a:gd name="T71" fmla="*/ 120 h 426"/>
              <a:gd name="T72" fmla="*/ 120 w 426"/>
              <a:gd name="T73" fmla="*/ 93 h 426"/>
              <a:gd name="T74" fmla="*/ 120 w 426"/>
              <a:gd name="T75" fmla="*/ 27 h 426"/>
              <a:gd name="T76" fmla="*/ 146 w 426"/>
              <a:gd name="T77" fmla="*/ 0 h 426"/>
              <a:gd name="T78" fmla="*/ 280 w 426"/>
              <a:gd name="T79" fmla="*/ 0 h 426"/>
              <a:gd name="T80" fmla="*/ 306 w 426"/>
              <a:gd name="T81" fmla="*/ 27 h 426"/>
              <a:gd name="T82" fmla="*/ 306 w 426"/>
              <a:gd name="T83" fmla="*/ 93 h 426"/>
              <a:gd name="T84" fmla="*/ 280 w 426"/>
              <a:gd name="T85" fmla="*/ 120 h 426"/>
              <a:gd name="T86" fmla="*/ 233 w 426"/>
              <a:gd name="T87" fmla="*/ 120 h 426"/>
              <a:gd name="T88" fmla="*/ 233 w 426"/>
              <a:gd name="T89" fmla="*/ 207 h 426"/>
              <a:gd name="T90" fmla="*/ 326 w 426"/>
              <a:gd name="T91" fmla="*/ 207 h 426"/>
              <a:gd name="T92" fmla="*/ 369 w 426"/>
              <a:gd name="T93" fmla="*/ 224 h 426"/>
              <a:gd name="T94" fmla="*/ 386 w 426"/>
              <a:gd name="T95" fmla="*/ 266 h 426"/>
              <a:gd name="T96" fmla="*/ 386 w 426"/>
              <a:gd name="T97" fmla="*/ 333 h 426"/>
              <a:gd name="T98" fmla="*/ 400 w 426"/>
              <a:gd name="T99" fmla="*/ 333 h 426"/>
              <a:gd name="T100" fmla="*/ 426 w 426"/>
              <a:gd name="T101" fmla="*/ 360 h 426"/>
              <a:gd name="T102" fmla="*/ 426 w 426"/>
              <a:gd name="T103" fmla="*/ 400 h 426"/>
              <a:gd name="T104" fmla="*/ 400 w 426"/>
              <a:gd name="T105" fmla="*/ 426 h 426"/>
              <a:gd name="T106" fmla="*/ 333 w 426"/>
              <a:gd name="T107" fmla="*/ 426 h 426"/>
              <a:gd name="T108" fmla="*/ 306 w 426"/>
              <a:gd name="T109" fmla="*/ 400 h 426"/>
              <a:gd name="T110" fmla="*/ 306 w 426"/>
              <a:gd name="T111" fmla="*/ 360 h 426"/>
              <a:gd name="T112" fmla="*/ 333 w 426"/>
              <a:gd name="T113" fmla="*/ 333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6" h="426">
                <a:moveTo>
                  <a:pt x="333" y="333"/>
                </a:moveTo>
                <a:cubicBezTo>
                  <a:pt x="346" y="333"/>
                  <a:pt x="346" y="333"/>
                  <a:pt x="346" y="333"/>
                </a:cubicBezTo>
                <a:cubicBezTo>
                  <a:pt x="346" y="266"/>
                  <a:pt x="346" y="266"/>
                  <a:pt x="346" y="266"/>
                </a:cubicBezTo>
                <a:cubicBezTo>
                  <a:pt x="346" y="261"/>
                  <a:pt x="344" y="256"/>
                  <a:pt x="340" y="252"/>
                </a:cubicBezTo>
                <a:cubicBezTo>
                  <a:pt x="337" y="249"/>
                  <a:pt x="332" y="246"/>
                  <a:pt x="326" y="246"/>
                </a:cubicBezTo>
                <a:cubicBezTo>
                  <a:pt x="233" y="246"/>
                  <a:pt x="233" y="246"/>
                  <a:pt x="233" y="246"/>
                </a:cubicBezTo>
                <a:cubicBezTo>
                  <a:pt x="233" y="333"/>
                  <a:pt x="233" y="333"/>
                  <a:pt x="233" y="333"/>
                </a:cubicBezTo>
                <a:cubicBezTo>
                  <a:pt x="246" y="333"/>
                  <a:pt x="246" y="333"/>
                  <a:pt x="246" y="333"/>
                </a:cubicBezTo>
                <a:cubicBezTo>
                  <a:pt x="261" y="333"/>
                  <a:pt x="273" y="345"/>
                  <a:pt x="273" y="360"/>
                </a:cubicBezTo>
                <a:cubicBezTo>
                  <a:pt x="273" y="400"/>
                  <a:pt x="273" y="400"/>
                  <a:pt x="273" y="400"/>
                </a:cubicBezTo>
                <a:cubicBezTo>
                  <a:pt x="273" y="414"/>
                  <a:pt x="261" y="426"/>
                  <a:pt x="246" y="426"/>
                </a:cubicBezTo>
                <a:cubicBezTo>
                  <a:pt x="180" y="426"/>
                  <a:pt x="180" y="426"/>
                  <a:pt x="180" y="426"/>
                </a:cubicBezTo>
                <a:cubicBezTo>
                  <a:pt x="165" y="426"/>
                  <a:pt x="153" y="414"/>
                  <a:pt x="153" y="400"/>
                </a:cubicBezTo>
                <a:cubicBezTo>
                  <a:pt x="153" y="360"/>
                  <a:pt x="153" y="360"/>
                  <a:pt x="153" y="360"/>
                </a:cubicBezTo>
                <a:cubicBezTo>
                  <a:pt x="153" y="345"/>
                  <a:pt x="165" y="333"/>
                  <a:pt x="180" y="333"/>
                </a:cubicBezTo>
                <a:cubicBezTo>
                  <a:pt x="193" y="333"/>
                  <a:pt x="193" y="333"/>
                  <a:pt x="193" y="333"/>
                </a:cubicBezTo>
                <a:cubicBezTo>
                  <a:pt x="193" y="246"/>
                  <a:pt x="193" y="246"/>
                  <a:pt x="193" y="246"/>
                </a:cubicBezTo>
                <a:cubicBezTo>
                  <a:pt x="100" y="246"/>
                  <a:pt x="100" y="246"/>
                  <a:pt x="100" y="246"/>
                </a:cubicBezTo>
                <a:cubicBezTo>
                  <a:pt x="94" y="246"/>
                  <a:pt x="89" y="249"/>
                  <a:pt x="86" y="252"/>
                </a:cubicBezTo>
                <a:cubicBezTo>
                  <a:pt x="82" y="256"/>
                  <a:pt x="80" y="261"/>
                  <a:pt x="80" y="266"/>
                </a:cubicBezTo>
                <a:cubicBezTo>
                  <a:pt x="80" y="333"/>
                  <a:pt x="80" y="333"/>
                  <a:pt x="80" y="333"/>
                </a:cubicBezTo>
                <a:cubicBezTo>
                  <a:pt x="93" y="333"/>
                  <a:pt x="93" y="333"/>
                  <a:pt x="93" y="333"/>
                </a:cubicBezTo>
                <a:cubicBezTo>
                  <a:pt x="108" y="333"/>
                  <a:pt x="120" y="345"/>
                  <a:pt x="120" y="360"/>
                </a:cubicBezTo>
                <a:cubicBezTo>
                  <a:pt x="120" y="400"/>
                  <a:pt x="120" y="400"/>
                  <a:pt x="120" y="400"/>
                </a:cubicBezTo>
                <a:cubicBezTo>
                  <a:pt x="120" y="414"/>
                  <a:pt x="108" y="426"/>
                  <a:pt x="93" y="426"/>
                </a:cubicBezTo>
                <a:cubicBezTo>
                  <a:pt x="27" y="426"/>
                  <a:pt x="27" y="426"/>
                  <a:pt x="27" y="426"/>
                </a:cubicBezTo>
                <a:cubicBezTo>
                  <a:pt x="12" y="426"/>
                  <a:pt x="0" y="414"/>
                  <a:pt x="0" y="400"/>
                </a:cubicBezTo>
                <a:cubicBezTo>
                  <a:pt x="0" y="360"/>
                  <a:pt x="0" y="360"/>
                  <a:pt x="0" y="360"/>
                </a:cubicBezTo>
                <a:cubicBezTo>
                  <a:pt x="0" y="345"/>
                  <a:pt x="12" y="333"/>
                  <a:pt x="27" y="333"/>
                </a:cubicBezTo>
                <a:cubicBezTo>
                  <a:pt x="40" y="333"/>
                  <a:pt x="40" y="333"/>
                  <a:pt x="40" y="333"/>
                </a:cubicBezTo>
                <a:cubicBezTo>
                  <a:pt x="40" y="266"/>
                  <a:pt x="40" y="266"/>
                  <a:pt x="40" y="266"/>
                </a:cubicBezTo>
                <a:cubicBezTo>
                  <a:pt x="40" y="250"/>
                  <a:pt x="47" y="235"/>
                  <a:pt x="58" y="224"/>
                </a:cubicBezTo>
                <a:cubicBezTo>
                  <a:pt x="68" y="213"/>
                  <a:pt x="83" y="207"/>
                  <a:pt x="100" y="207"/>
                </a:cubicBezTo>
                <a:cubicBezTo>
                  <a:pt x="193" y="207"/>
                  <a:pt x="193" y="207"/>
                  <a:pt x="193" y="207"/>
                </a:cubicBezTo>
                <a:cubicBezTo>
                  <a:pt x="193" y="120"/>
                  <a:pt x="193" y="120"/>
                  <a:pt x="193" y="120"/>
                </a:cubicBezTo>
                <a:cubicBezTo>
                  <a:pt x="146" y="120"/>
                  <a:pt x="146" y="120"/>
                  <a:pt x="146" y="120"/>
                </a:cubicBezTo>
                <a:cubicBezTo>
                  <a:pt x="132" y="120"/>
                  <a:pt x="120" y="108"/>
                  <a:pt x="120" y="93"/>
                </a:cubicBezTo>
                <a:cubicBezTo>
                  <a:pt x="120" y="27"/>
                  <a:pt x="120" y="27"/>
                  <a:pt x="120" y="27"/>
                </a:cubicBezTo>
                <a:cubicBezTo>
                  <a:pt x="120" y="12"/>
                  <a:pt x="132" y="0"/>
                  <a:pt x="146" y="0"/>
                </a:cubicBezTo>
                <a:cubicBezTo>
                  <a:pt x="280" y="0"/>
                  <a:pt x="280" y="0"/>
                  <a:pt x="280" y="0"/>
                </a:cubicBezTo>
                <a:cubicBezTo>
                  <a:pt x="294" y="0"/>
                  <a:pt x="306" y="12"/>
                  <a:pt x="306" y="27"/>
                </a:cubicBezTo>
                <a:cubicBezTo>
                  <a:pt x="306" y="93"/>
                  <a:pt x="306" y="93"/>
                  <a:pt x="306" y="93"/>
                </a:cubicBezTo>
                <a:cubicBezTo>
                  <a:pt x="306" y="108"/>
                  <a:pt x="294" y="120"/>
                  <a:pt x="280" y="120"/>
                </a:cubicBezTo>
                <a:cubicBezTo>
                  <a:pt x="233" y="120"/>
                  <a:pt x="233" y="120"/>
                  <a:pt x="233" y="120"/>
                </a:cubicBezTo>
                <a:cubicBezTo>
                  <a:pt x="233" y="207"/>
                  <a:pt x="233" y="207"/>
                  <a:pt x="233" y="207"/>
                </a:cubicBezTo>
                <a:cubicBezTo>
                  <a:pt x="326" y="207"/>
                  <a:pt x="326" y="207"/>
                  <a:pt x="326" y="207"/>
                </a:cubicBezTo>
                <a:cubicBezTo>
                  <a:pt x="343" y="207"/>
                  <a:pt x="358" y="213"/>
                  <a:pt x="369" y="224"/>
                </a:cubicBezTo>
                <a:cubicBezTo>
                  <a:pt x="380" y="235"/>
                  <a:pt x="386" y="250"/>
                  <a:pt x="386" y="266"/>
                </a:cubicBezTo>
                <a:cubicBezTo>
                  <a:pt x="386" y="333"/>
                  <a:pt x="386" y="333"/>
                  <a:pt x="386" y="333"/>
                </a:cubicBezTo>
                <a:cubicBezTo>
                  <a:pt x="400" y="333"/>
                  <a:pt x="400" y="333"/>
                  <a:pt x="400" y="333"/>
                </a:cubicBezTo>
                <a:cubicBezTo>
                  <a:pt x="414" y="333"/>
                  <a:pt x="426" y="345"/>
                  <a:pt x="426" y="360"/>
                </a:cubicBezTo>
                <a:cubicBezTo>
                  <a:pt x="426" y="400"/>
                  <a:pt x="426" y="400"/>
                  <a:pt x="426" y="400"/>
                </a:cubicBezTo>
                <a:cubicBezTo>
                  <a:pt x="426" y="414"/>
                  <a:pt x="414" y="426"/>
                  <a:pt x="400" y="426"/>
                </a:cubicBezTo>
                <a:cubicBezTo>
                  <a:pt x="333" y="426"/>
                  <a:pt x="333" y="426"/>
                  <a:pt x="333" y="426"/>
                </a:cubicBezTo>
                <a:cubicBezTo>
                  <a:pt x="318" y="426"/>
                  <a:pt x="306" y="414"/>
                  <a:pt x="306" y="400"/>
                </a:cubicBezTo>
                <a:cubicBezTo>
                  <a:pt x="306" y="360"/>
                  <a:pt x="306" y="360"/>
                  <a:pt x="306" y="360"/>
                </a:cubicBezTo>
                <a:cubicBezTo>
                  <a:pt x="306" y="345"/>
                  <a:pt x="318" y="333"/>
                  <a:pt x="333" y="333"/>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16" name="Freeform 35"/>
          <p:cNvSpPr>
            <a:spLocks noEditPoints="1"/>
          </p:cNvSpPr>
          <p:nvPr/>
        </p:nvSpPr>
        <p:spPr bwMode="auto">
          <a:xfrm>
            <a:off x="1330929" y="3451545"/>
            <a:ext cx="376708" cy="282623"/>
          </a:xfrm>
          <a:custGeom>
            <a:avLst/>
            <a:gdLst>
              <a:gd name="T0" fmla="*/ 27 w 432"/>
              <a:gd name="T1" fmla="*/ 54 h 324"/>
              <a:gd name="T2" fmla="*/ 54 w 432"/>
              <a:gd name="T3" fmla="*/ 54 h 324"/>
              <a:gd name="T4" fmla="*/ 54 w 432"/>
              <a:gd name="T5" fmla="*/ 41 h 324"/>
              <a:gd name="T6" fmla="*/ 68 w 432"/>
              <a:gd name="T7" fmla="*/ 27 h 324"/>
              <a:gd name="T8" fmla="*/ 108 w 432"/>
              <a:gd name="T9" fmla="*/ 27 h 324"/>
              <a:gd name="T10" fmla="*/ 122 w 432"/>
              <a:gd name="T11" fmla="*/ 41 h 324"/>
              <a:gd name="T12" fmla="*/ 122 w 432"/>
              <a:gd name="T13" fmla="*/ 54 h 324"/>
              <a:gd name="T14" fmla="*/ 181 w 432"/>
              <a:gd name="T15" fmla="*/ 54 h 324"/>
              <a:gd name="T16" fmla="*/ 207 w 432"/>
              <a:gd name="T17" fmla="*/ 13 h 324"/>
              <a:gd name="T18" fmla="*/ 230 w 432"/>
              <a:gd name="T19" fmla="*/ 0 h 324"/>
              <a:gd name="T20" fmla="*/ 324 w 432"/>
              <a:gd name="T21" fmla="*/ 0 h 324"/>
              <a:gd name="T22" fmla="*/ 348 w 432"/>
              <a:gd name="T23" fmla="*/ 14 h 324"/>
              <a:gd name="T24" fmla="*/ 373 w 432"/>
              <a:gd name="T25" fmla="*/ 54 h 324"/>
              <a:gd name="T26" fmla="*/ 405 w 432"/>
              <a:gd name="T27" fmla="*/ 54 h 324"/>
              <a:gd name="T28" fmla="*/ 432 w 432"/>
              <a:gd name="T29" fmla="*/ 81 h 324"/>
              <a:gd name="T30" fmla="*/ 432 w 432"/>
              <a:gd name="T31" fmla="*/ 297 h 324"/>
              <a:gd name="T32" fmla="*/ 405 w 432"/>
              <a:gd name="T33" fmla="*/ 324 h 324"/>
              <a:gd name="T34" fmla="*/ 27 w 432"/>
              <a:gd name="T35" fmla="*/ 324 h 324"/>
              <a:gd name="T36" fmla="*/ 0 w 432"/>
              <a:gd name="T37" fmla="*/ 297 h 324"/>
              <a:gd name="T38" fmla="*/ 0 w 432"/>
              <a:gd name="T39" fmla="*/ 81 h 324"/>
              <a:gd name="T40" fmla="*/ 27 w 432"/>
              <a:gd name="T41" fmla="*/ 54 h 324"/>
              <a:gd name="T42" fmla="*/ 277 w 432"/>
              <a:gd name="T43" fmla="*/ 122 h 324"/>
              <a:gd name="T44" fmla="*/ 216 w 432"/>
              <a:gd name="T45" fmla="*/ 183 h 324"/>
              <a:gd name="T46" fmla="*/ 277 w 432"/>
              <a:gd name="T47" fmla="*/ 243 h 324"/>
              <a:gd name="T48" fmla="*/ 338 w 432"/>
              <a:gd name="T49" fmla="*/ 183 h 324"/>
              <a:gd name="T50" fmla="*/ 277 w 432"/>
              <a:gd name="T51" fmla="*/ 122 h 324"/>
              <a:gd name="T52" fmla="*/ 54 w 432"/>
              <a:gd name="T53" fmla="*/ 95 h 324"/>
              <a:gd name="T54" fmla="*/ 41 w 432"/>
              <a:gd name="T55" fmla="*/ 108 h 324"/>
              <a:gd name="T56" fmla="*/ 41 w 432"/>
              <a:gd name="T57" fmla="*/ 108 h 324"/>
              <a:gd name="T58" fmla="*/ 54 w 432"/>
              <a:gd name="T59" fmla="*/ 122 h 324"/>
              <a:gd name="T60" fmla="*/ 122 w 432"/>
              <a:gd name="T61" fmla="*/ 122 h 324"/>
              <a:gd name="T62" fmla="*/ 135 w 432"/>
              <a:gd name="T63" fmla="*/ 108 h 324"/>
              <a:gd name="T64" fmla="*/ 135 w 432"/>
              <a:gd name="T65" fmla="*/ 108 h 324"/>
              <a:gd name="T66" fmla="*/ 122 w 432"/>
              <a:gd name="T67" fmla="*/ 95 h 324"/>
              <a:gd name="T68" fmla="*/ 54 w 432"/>
              <a:gd name="T69" fmla="*/ 95 h 324"/>
              <a:gd name="T70" fmla="*/ 277 w 432"/>
              <a:gd name="T71" fmla="*/ 81 h 324"/>
              <a:gd name="T72" fmla="*/ 176 w 432"/>
              <a:gd name="T73" fmla="*/ 183 h 324"/>
              <a:gd name="T74" fmla="*/ 277 w 432"/>
              <a:gd name="T75" fmla="*/ 284 h 324"/>
              <a:gd name="T76" fmla="*/ 378 w 432"/>
              <a:gd name="T77" fmla="*/ 183 h 324"/>
              <a:gd name="T78" fmla="*/ 277 w 432"/>
              <a:gd name="T79" fmla="*/ 8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2" h="324">
                <a:moveTo>
                  <a:pt x="27" y="54"/>
                </a:moveTo>
                <a:cubicBezTo>
                  <a:pt x="54" y="54"/>
                  <a:pt x="54" y="54"/>
                  <a:pt x="54" y="54"/>
                </a:cubicBezTo>
                <a:cubicBezTo>
                  <a:pt x="54" y="41"/>
                  <a:pt x="54" y="41"/>
                  <a:pt x="54" y="41"/>
                </a:cubicBezTo>
                <a:cubicBezTo>
                  <a:pt x="54" y="33"/>
                  <a:pt x="60" y="27"/>
                  <a:pt x="68" y="27"/>
                </a:cubicBezTo>
                <a:cubicBezTo>
                  <a:pt x="108" y="27"/>
                  <a:pt x="108" y="27"/>
                  <a:pt x="108" y="27"/>
                </a:cubicBezTo>
                <a:cubicBezTo>
                  <a:pt x="116" y="27"/>
                  <a:pt x="122" y="33"/>
                  <a:pt x="122" y="41"/>
                </a:cubicBezTo>
                <a:cubicBezTo>
                  <a:pt x="122" y="54"/>
                  <a:pt x="122" y="54"/>
                  <a:pt x="122" y="54"/>
                </a:cubicBezTo>
                <a:cubicBezTo>
                  <a:pt x="181" y="54"/>
                  <a:pt x="181" y="54"/>
                  <a:pt x="181" y="54"/>
                </a:cubicBezTo>
                <a:cubicBezTo>
                  <a:pt x="207" y="13"/>
                  <a:pt x="207" y="13"/>
                  <a:pt x="207" y="13"/>
                </a:cubicBezTo>
                <a:cubicBezTo>
                  <a:pt x="212" y="5"/>
                  <a:pt x="221" y="0"/>
                  <a:pt x="230" y="0"/>
                </a:cubicBezTo>
                <a:cubicBezTo>
                  <a:pt x="324" y="0"/>
                  <a:pt x="324" y="0"/>
                  <a:pt x="324" y="0"/>
                </a:cubicBezTo>
                <a:cubicBezTo>
                  <a:pt x="334" y="0"/>
                  <a:pt x="343" y="6"/>
                  <a:pt x="348" y="14"/>
                </a:cubicBezTo>
                <a:cubicBezTo>
                  <a:pt x="373" y="54"/>
                  <a:pt x="373" y="54"/>
                  <a:pt x="373" y="54"/>
                </a:cubicBezTo>
                <a:cubicBezTo>
                  <a:pt x="405" y="54"/>
                  <a:pt x="405" y="54"/>
                  <a:pt x="405" y="54"/>
                </a:cubicBezTo>
                <a:cubicBezTo>
                  <a:pt x="420" y="54"/>
                  <a:pt x="432" y="67"/>
                  <a:pt x="432" y="81"/>
                </a:cubicBezTo>
                <a:cubicBezTo>
                  <a:pt x="432" y="297"/>
                  <a:pt x="432" y="297"/>
                  <a:pt x="432" y="297"/>
                </a:cubicBezTo>
                <a:cubicBezTo>
                  <a:pt x="432" y="312"/>
                  <a:pt x="420" y="324"/>
                  <a:pt x="405" y="324"/>
                </a:cubicBezTo>
                <a:cubicBezTo>
                  <a:pt x="27" y="324"/>
                  <a:pt x="27" y="324"/>
                  <a:pt x="27" y="324"/>
                </a:cubicBezTo>
                <a:cubicBezTo>
                  <a:pt x="12" y="324"/>
                  <a:pt x="0" y="312"/>
                  <a:pt x="0" y="297"/>
                </a:cubicBezTo>
                <a:cubicBezTo>
                  <a:pt x="0" y="81"/>
                  <a:pt x="0" y="81"/>
                  <a:pt x="0" y="81"/>
                </a:cubicBezTo>
                <a:cubicBezTo>
                  <a:pt x="0" y="67"/>
                  <a:pt x="12" y="54"/>
                  <a:pt x="27" y="54"/>
                </a:cubicBezTo>
                <a:close/>
                <a:moveTo>
                  <a:pt x="277" y="122"/>
                </a:moveTo>
                <a:cubicBezTo>
                  <a:pt x="243" y="122"/>
                  <a:pt x="216" y="149"/>
                  <a:pt x="216" y="183"/>
                </a:cubicBezTo>
                <a:cubicBezTo>
                  <a:pt x="216" y="216"/>
                  <a:pt x="243" y="243"/>
                  <a:pt x="277" y="243"/>
                </a:cubicBezTo>
                <a:cubicBezTo>
                  <a:pt x="310" y="243"/>
                  <a:pt x="338" y="216"/>
                  <a:pt x="338" y="183"/>
                </a:cubicBezTo>
                <a:cubicBezTo>
                  <a:pt x="338" y="149"/>
                  <a:pt x="310" y="122"/>
                  <a:pt x="277" y="122"/>
                </a:cubicBezTo>
                <a:close/>
                <a:moveTo>
                  <a:pt x="54" y="95"/>
                </a:moveTo>
                <a:cubicBezTo>
                  <a:pt x="47" y="95"/>
                  <a:pt x="41" y="101"/>
                  <a:pt x="41" y="108"/>
                </a:cubicBezTo>
                <a:cubicBezTo>
                  <a:pt x="41" y="108"/>
                  <a:pt x="41" y="108"/>
                  <a:pt x="41" y="108"/>
                </a:cubicBezTo>
                <a:cubicBezTo>
                  <a:pt x="41" y="116"/>
                  <a:pt x="47" y="122"/>
                  <a:pt x="54" y="122"/>
                </a:cubicBezTo>
                <a:cubicBezTo>
                  <a:pt x="122" y="122"/>
                  <a:pt x="122" y="122"/>
                  <a:pt x="122" y="122"/>
                </a:cubicBezTo>
                <a:cubicBezTo>
                  <a:pt x="129" y="122"/>
                  <a:pt x="135" y="116"/>
                  <a:pt x="135" y="108"/>
                </a:cubicBezTo>
                <a:cubicBezTo>
                  <a:pt x="135" y="108"/>
                  <a:pt x="135" y="108"/>
                  <a:pt x="135" y="108"/>
                </a:cubicBezTo>
                <a:cubicBezTo>
                  <a:pt x="135" y="101"/>
                  <a:pt x="129" y="95"/>
                  <a:pt x="122" y="95"/>
                </a:cubicBezTo>
                <a:cubicBezTo>
                  <a:pt x="54" y="95"/>
                  <a:pt x="54" y="95"/>
                  <a:pt x="54" y="95"/>
                </a:cubicBezTo>
                <a:close/>
                <a:moveTo>
                  <a:pt x="277" y="81"/>
                </a:moveTo>
                <a:cubicBezTo>
                  <a:pt x="221" y="81"/>
                  <a:pt x="176" y="127"/>
                  <a:pt x="176" y="183"/>
                </a:cubicBezTo>
                <a:cubicBezTo>
                  <a:pt x="176" y="239"/>
                  <a:pt x="221" y="284"/>
                  <a:pt x="277" y="284"/>
                </a:cubicBezTo>
                <a:cubicBezTo>
                  <a:pt x="333" y="284"/>
                  <a:pt x="378" y="239"/>
                  <a:pt x="378" y="183"/>
                </a:cubicBezTo>
                <a:cubicBezTo>
                  <a:pt x="378" y="127"/>
                  <a:pt x="333" y="81"/>
                  <a:pt x="277" y="81"/>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22" name="Freeform 37"/>
          <p:cNvSpPr>
            <a:spLocks noEditPoints="1"/>
          </p:cNvSpPr>
          <p:nvPr/>
        </p:nvSpPr>
        <p:spPr bwMode="auto">
          <a:xfrm>
            <a:off x="1342437" y="2348116"/>
            <a:ext cx="353693" cy="352494"/>
          </a:xfrm>
          <a:custGeom>
            <a:avLst/>
            <a:gdLst>
              <a:gd name="T0" fmla="*/ 40 w 422"/>
              <a:gd name="T1" fmla="*/ 171 h 421"/>
              <a:gd name="T2" fmla="*/ 277 w 422"/>
              <a:gd name="T3" fmla="*/ 171 h 421"/>
              <a:gd name="T4" fmla="*/ 316 w 422"/>
              <a:gd name="T5" fmla="*/ 210 h 421"/>
              <a:gd name="T6" fmla="*/ 316 w 422"/>
              <a:gd name="T7" fmla="*/ 247 h 421"/>
              <a:gd name="T8" fmla="*/ 380 w 422"/>
              <a:gd name="T9" fmla="*/ 202 h 421"/>
              <a:gd name="T10" fmla="*/ 417 w 422"/>
              <a:gd name="T11" fmla="*/ 209 h 421"/>
              <a:gd name="T12" fmla="*/ 422 w 422"/>
              <a:gd name="T13" fmla="*/ 224 h 421"/>
              <a:gd name="T14" fmla="*/ 422 w 422"/>
              <a:gd name="T15" fmla="*/ 382 h 421"/>
              <a:gd name="T16" fmla="*/ 395 w 422"/>
              <a:gd name="T17" fmla="*/ 408 h 421"/>
              <a:gd name="T18" fmla="*/ 379 w 422"/>
              <a:gd name="T19" fmla="*/ 402 h 421"/>
              <a:gd name="T20" fmla="*/ 316 w 422"/>
              <a:gd name="T21" fmla="*/ 358 h 421"/>
              <a:gd name="T22" fmla="*/ 316 w 422"/>
              <a:gd name="T23" fmla="*/ 382 h 421"/>
              <a:gd name="T24" fmla="*/ 277 w 422"/>
              <a:gd name="T25" fmla="*/ 421 h 421"/>
              <a:gd name="T26" fmla="*/ 40 w 422"/>
              <a:gd name="T27" fmla="*/ 421 h 421"/>
              <a:gd name="T28" fmla="*/ 0 w 422"/>
              <a:gd name="T29" fmla="*/ 382 h 421"/>
              <a:gd name="T30" fmla="*/ 0 w 422"/>
              <a:gd name="T31" fmla="*/ 210 h 421"/>
              <a:gd name="T32" fmla="*/ 40 w 422"/>
              <a:gd name="T33" fmla="*/ 171 h 421"/>
              <a:gd name="T34" fmla="*/ 244 w 422"/>
              <a:gd name="T35" fmla="*/ 0 h 421"/>
              <a:gd name="T36" fmla="*/ 171 w 422"/>
              <a:gd name="T37" fmla="*/ 72 h 421"/>
              <a:gd name="T38" fmla="*/ 244 w 422"/>
              <a:gd name="T39" fmla="*/ 145 h 421"/>
              <a:gd name="T40" fmla="*/ 316 w 422"/>
              <a:gd name="T41" fmla="*/ 72 h 421"/>
              <a:gd name="T42" fmla="*/ 244 w 422"/>
              <a:gd name="T43" fmla="*/ 0 h 421"/>
              <a:gd name="T44" fmla="*/ 244 w 422"/>
              <a:gd name="T45" fmla="*/ 39 h 421"/>
              <a:gd name="T46" fmla="*/ 277 w 422"/>
              <a:gd name="T47" fmla="*/ 72 h 421"/>
              <a:gd name="T48" fmla="*/ 244 w 422"/>
              <a:gd name="T49" fmla="*/ 105 h 421"/>
              <a:gd name="T50" fmla="*/ 211 w 422"/>
              <a:gd name="T51" fmla="*/ 72 h 421"/>
              <a:gd name="T52" fmla="*/ 244 w 422"/>
              <a:gd name="T53" fmla="*/ 39 h 421"/>
              <a:gd name="T54" fmla="*/ 73 w 422"/>
              <a:gd name="T55" fmla="*/ 0 h 421"/>
              <a:gd name="T56" fmla="*/ 0 w 422"/>
              <a:gd name="T57" fmla="*/ 72 h 421"/>
              <a:gd name="T58" fmla="*/ 73 w 422"/>
              <a:gd name="T59" fmla="*/ 145 h 421"/>
              <a:gd name="T60" fmla="*/ 145 w 422"/>
              <a:gd name="T61" fmla="*/ 72 h 421"/>
              <a:gd name="T62" fmla="*/ 73 w 422"/>
              <a:gd name="T63" fmla="*/ 0 h 421"/>
              <a:gd name="T64" fmla="*/ 73 w 422"/>
              <a:gd name="T65" fmla="*/ 39 h 421"/>
              <a:gd name="T66" fmla="*/ 105 w 422"/>
              <a:gd name="T67" fmla="*/ 72 h 421"/>
              <a:gd name="T68" fmla="*/ 73 w 422"/>
              <a:gd name="T69" fmla="*/ 105 h 421"/>
              <a:gd name="T70" fmla="*/ 40 w 422"/>
              <a:gd name="T71" fmla="*/ 72 h 421"/>
              <a:gd name="T72" fmla="*/ 73 w 422"/>
              <a:gd name="T73" fmla="*/ 39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2" h="421">
                <a:moveTo>
                  <a:pt x="40" y="171"/>
                </a:moveTo>
                <a:cubicBezTo>
                  <a:pt x="277" y="171"/>
                  <a:pt x="277" y="171"/>
                  <a:pt x="277" y="171"/>
                </a:cubicBezTo>
                <a:cubicBezTo>
                  <a:pt x="299" y="171"/>
                  <a:pt x="316" y="189"/>
                  <a:pt x="316" y="210"/>
                </a:cubicBezTo>
                <a:cubicBezTo>
                  <a:pt x="316" y="247"/>
                  <a:pt x="316" y="247"/>
                  <a:pt x="316" y="247"/>
                </a:cubicBezTo>
                <a:cubicBezTo>
                  <a:pt x="380" y="202"/>
                  <a:pt x="380" y="202"/>
                  <a:pt x="380" y="202"/>
                </a:cubicBezTo>
                <a:cubicBezTo>
                  <a:pt x="392" y="194"/>
                  <a:pt x="409" y="197"/>
                  <a:pt x="417" y="209"/>
                </a:cubicBezTo>
                <a:cubicBezTo>
                  <a:pt x="420" y="213"/>
                  <a:pt x="422" y="218"/>
                  <a:pt x="422" y="224"/>
                </a:cubicBezTo>
                <a:cubicBezTo>
                  <a:pt x="422" y="382"/>
                  <a:pt x="422" y="382"/>
                  <a:pt x="422" y="382"/>
                </a:cubicBezTo>
                <a:cubicBezTo>
                  <a:pt x="422" y="396"/>
                  <a:pt x="410" y="408"/>
                  <a:pt x="395" y="408"/>
                </a:cubicBezTo>
                <a:cubicBezTo>
                  <a:pt x="389" y="408"/>
                  <a:pt x="383" y="406"/>
                  <a:pt x="379" y="402"/>
                </a:cubicBezTo>
                <a:cubicBezTo>
                  <a:pt x="316" y="358"/>
                  <a:pt x="316" y="358"/>
                  <a:pt x="316" y="358"/>
                </a:cubicBezTo>
                <a:cubicBezTo>
                  <a:pt x="316" y="382"/>
                  <a:pt x="316" y="382"/>
                  <a:pt x="316" y="382"/>
                </a:cubicBezTo>
                <a:cubicBezTo>
                  <a:pt x="316" y="404"/>
                  <a:pt x="299" y="421"/>
                  <a:pt x="277" y="421"/>
                </a:cubicBezTo>
                <a:cubicBezTo>
                  <a:pt x="40" y="421"/>
                  <a:pt x="40" y="421"/>
                  <a:pt x="40" y="421"/>
                </a:cubicBezTo>
                <a:cubicBezTo>
                  <a:pt x="18" y="421"/>
                  <a:pt x="0" y="404"/>
                  <a:pt x="0" y="382"/>
                </a:cubicBezTo>
                <a:cubicBezTo>
                  <a:pt x="0" y="210"/>
                  <a:pt x="0" y="210"/>
                  <a:pt x="0" y="210"/>
                </a:cubicBezTo>
                <a:cubicBezTo>
                  <a:pt x="0" y="189"/>
                  <a:pt x="18" y="171"/>
                  <a:pt x="40" y="171"/>
                </a:cubicBezTo>
                <a:close/>
                <a:moveTo>
                  <a:pt x="244" y="0"/>
                </a:moveTo>
                <a:cubicBezTo>
                  <a:pt x="204" y="0"/>
                  <a:pt x="171" y="32"/>
                  <a:pt x="171" y="72"/>
                </a:cubicBezTo>
                <a:cubicBezTo>
                  <a:pt x="171" y="112"/>
                  <a:pt x="204" y="145"/>
                  <a:pt x="244" y="145"/>
                </a:cubicBezTo>
                <a:cubicBezTo>
                  <a:pt x="284" y="145"/>
                  <a:pt x="316" y="112"/>
                  <a:pt x="316" y="72"/>
                </a:cubicBezTo>
                <a:cubicBezTo>
                  <a:pt x="316" y="32"/>
                  <a:pt x="284" y="0"/>
                  <a:pt x="244" y="0"/>
                </a:cubicBezTo>
                <a:close/>
                <a:moveTo>
                  <a:pt x="244" y="39"/>
                </a:moveTo>
                <a:cubicBezTo>
                  <a:pt x="262" y="39"/>
                  <a:pt x="277" y="54"/>
                  <a:pt x="277" y="72"/>
                </a:cubicBezTo>
                <a:cubicBezTo>
                  <a:pt x="277" y="90"/>
                  <a:pt x="262" y="105"/>
                  <a:pt x="244" y="105"/>
                </a:cubicBezTo>
                <a:cubicBezTo>
                  <a:pt x="226" y="105"/>
                  <a:pt x="211" y="90"/>
                  <a:pt x="211" y="72"/>
                </a:cubicBezTo>
                <a:cubicBezTo>
                  <a:pt x="211" y="54"/>
                  <a:pt x="226" y="39"/>
                  <a:pt x="244" y="39"/>
                </a:cubicBezTo>
                <a:close/>
                <a:moveTo>
                  <a:pt x="73" y="0"/>
                </a:moveTo>
                <a:cubicBezTo>
                  <a:pt x="32" y="0"/>
                  <a:pt x="0" y="32"/>
                  <a:pt x="0" y="72"/>
                </a:cubicBezTo>
                <a:cubicBezTo>
                  <a:pt x="0" y="112"/>
                  <a:pt x="32" y="145"/>
                  <a:pt x="73" y="145"/>
                </a:cubicBezTo>
                <a:cubicBezTo>
                  <a:pt x="113" y="145"/>
                  <a:pt x="145" y="112"/>
                  <a:pt x="145" y="72"/>
                </a:cubicBezTo>
                <a:cubicBezTo>
                  <a:pt x="145" y="32"/>
                  <a:pt x="113" y="0"/>
                  <a:pt x="73" y="0"/>
                </a:cubicBezTo>
                <a:close/>
                <a:moveTo>
                  <a:pt x="73" y="39"/>
                </a:moveTo>
                <a:cubicBezTo>
                  <a:pt x="91" y="39"/>
                  <a:pt x="105" y="54"/>
                  <a:pt x="105" y="72"/>
                </a:cubicBezTo>
                <a:cubicBezTo>
                  <a:pt x="105" y="90"/>
                  <a:pt x="91" y="105"/>
                  <a:pt x="73" y="105"/>
                </a:cubicBezTo>
                <a:cubicBezTo>
                  <a:pt x="54" y="105"/>
                  <a:pt x="40" y="90"/>
                  <a:pt x="40" y="72"/>
                </a:cubicBezTo>
                <a:cubicBezTo>
                  <a:pt x="40" y="54"/>
                  <a:pt x="54" y="39"/>
                  <a:pt x="73" y="39"/>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57" name="Freeform 51"/>
          <p:cNvSpPr>
            <a:spLocks noEditPoints="1"/>
          </p:cNvSpPr>
          <p:nvPr/>
        </p:nvSpPr>
        <p:spPr bwMode="auto">
          <a:xfrm>
            <a:off x="1362788" y="5471164"/>
            <a:ext cx="312990" cy="357857"/>
          </a:xfrm>
          <a:custGeom>
            <a:avLst/>
            <a:gdLst>
              <a:gd name="T0" fmla="*/ 52 w 367"/>
              <a:gd name="T1" fmla="*/ 0 h 420"/>
              <a:gd name="T2" fmla="*/ 79 w 367"/>
              <a:gd name="T3" fmla="*/ 26 h 420"/>
              <a:gd name="T4" fmla="*/ 79 w 367"/>
              <a:gd name="T5" fmla="*/ 275 h 420"/>
              <a:gd name="T6" fmla="*/ 85 w 367"/>
              <a:gd name="T7" fmla="*/ 275 h 420"/>
              <a:gd name="T8" fmla="*/ 105 w 367"/>
              <a:gd name="T9" fmla="*/ 295 h 420"/>
              <a:gd name="T10" fmla="*/ 85 w 367"/>
              <a:gd name="T11" fmla="*/ 315 h 420"/>
              <a:gd name="T12" fmla="*/ 79 w 367"/>
              <a:gd name="T13" fmla="*/ 315 h 420"/>
              <a:gd name="T14" fmla="*/ 26 w 367"/>
              <a:gd name="T15" fmla="*/ 315 h 420"/>
              <a:gd name="T16" fmla="*/ 20 w 367"/>
              <a:gd name="T17" fmla="*/ 315 h 420"/>
              <a:gd name="T18" fmla="*/ 0 w 367"/>
              <a:gd name="T19" fmla="*/ 295 h 420"/>
              <a:gd name="T20" fmla="*/ 20 w 367"/>
              <a:gd name="T21" fmla="*/ 275 h 420"/>
              <a:gd name="T22" fmla="*/ 26 w 367"/>
              <a:gd name="T23" fmla="*/ 275 h 420"/>
              <a:gd name="T24" fmla="*/ 26 w 367"/>
              <a:gd name="T25" fmla="*/ 26 h 420"/>
              <a:gd name="T26" fmla="*/ 52 w 367"/>
              <a:gd name="T27" fmla="*/ 0 h 420"/>
              <a:gd name="T28" fmla="*/ 79 w 367"/>
              <a:gd name="T29" fmla="*/ 341 h 420"/>
              <a:gd name="T30" fmla="*/ 79 w 367"/>
              <a:gd name="T31" fmla="*/ 394 h 420"/>
              <a:gd name="T32" fmla="*/ 52 w 367"/>
              <a:gd name="T33" fmla="*/ 420 h 420"/>
              <a:gd name="T34" fmla="*/ 26 w 367"/>
              <a:gd name="T35" fmla="*/ 394 h 420"/>
              <a:gd name="T36" fmla="*/ 26 w 367"/>
              <a:gd name="T37" fmla="*/ 341 h 420"/>
              <a:gd name="T38" fmla="*/ 79 w 367"/>
              <a:gd name="T39" fmla="*/ 341 h 420"/>
              <a:gd name="T40" fmla="*/ 282 w 367"/>
              <a:gd name="T41" fmla="*/ 275 h 420"/>
              <a:gd name="T42" fmla="*/ 289 w 367"/>
              <a:gd name="T43" fmla="*/ 275 h 420"/>
              <a:gd name="T44" fmla="*/ 289 w 367"/>
              <a:gd name="T45" fmla="*/ 26 h 420"/>
              <a:gd name="T46" fmla="*/ 315 w 367"/>
              <a:gd name="T47" fmla="*/ 0 h 420"/>
              <a:gd name="T48" fmla="*/ 341 w 367"/>
              <a:gd name="T49" fmla="*/ 26 h 420"/>
              <a:gd name="T50" fmla="*/ 341 w 367"/>
              <a:gd name="T51" fmla="*/ 275 h 420"/>
              <a:gd name="T52" fmla="*/ 348 w 367"/>
              <a:gd name="T53" fmla="*/ 275 h 420"/>
              <a:gd name="T54" fmla="*/ 367 w 367"/>
              <a:gd name="T55" fmla="*/ 295 h 420"/>
              <a:gd name="T56" fmla="*/ 348 w 367"/>
              <a:gd name="T57" fmla="*/ 315 h 420"/>
              <a:gd name="T58" fmla="*/ 341 w 367"/>
              <a:gd name="T59" fmla="*/ 315 h 420"/>
              <a:gd name="T60" fmla="*/ 289 w 367"/>
              <a:gd name="T61" fmla="*/ 315 h 420"/>
              <a:gd name="T62" fmla="*/ 282 w 367"/>
              <a:gd name="T63" fmla="*/ 315 h 420"/>
              <a:gd name="T64" fmla="*/ 262 w 367"/>
              <a:gd name="T65" fmla="*/ 295 h 420"/>
              <a:gd name="T66" fmla="*/ 282 w 367"/>
              <a:gd name="T67" fmla="*/ 275 h 420"/>
              <a:gd name="T68" fmla="*/ 341 w 367"/>
              <a:gd name="T69" fmla="*/ 341 h 420"/>
              <a:gd name="T70" fmla="*/ 341 w 367"/>
              <a:gd name="T71" fmla="*/ 394 h 420"/>
              <a:gd name="T72" fmla="*/ 315 w 367"/>
              <a:gd name="T73" fmla="*/ 420 h 420"/>
              <a:gd name="T74" fmla="*/ 289 w 367"/>
              <a:gd name="T75" fmla="*/ 394 h 420"/>
              <a:gd name="T76" fmla="*/ 289 w 367"/>
              <a:gd name="T77" fmla="*/ 341 h 420"/>
              <a:gd name="T78" fmla="*/ 341 w 367"/>
              <a:gd name="T79" fmla="*/ 341 h 420"/>
              <a:gd name="T80" fmla="*/ 151 w 367"/>
              <a:gd name="T81" fmla="*/ 170 h 420"/>
              <a:gd name="T82" fmla="*/ 157 w 367"/>
              <a:gd name="T83" fmla="*/ 170 h 420"/>
              <a:gd name="T84" fmla="*/ 157 w 367"/>
              <a:gd name="T85" fmla="*/ 26 h 420"/>
              <a:gd name="T86" fmla="*/ 184 w 367"/>
              <a:gd name="T87" fmla="*/ 0 h 420"/>
              <a:gd name="T88" fmla="*/ 210 w 367"/>
              <a:gd name="T89" fmla="*/ 26 h 420"/>
              <a:gd name="T90" fmla="*/ 210 w 367"/>
              <a:gd name="T91" fmla="*/ 170 h 420"/>
              <a:gd name="T92" fmla="*/ 216 w 367"/>
              <a:gd name="T93" fmla="*/ 170 h 420"/>
              <a:gd name="T94" fmla="*/ 236 w 367"/>
              <a:gd name="T95" fmla="*/ 190 h 420"/>
              <a:gd name="T96" fmla="*/ 216 w 367"/>
              <a:gd name="T97" fmla="*/ 210 h 420"/>
              <a:gd name="T98" fmla="*/ 210 w 367"/>
              <a:gd name="T99" fmla="*/ 210 h 420"/>
              <a:gd name="T100" fmla="*/ 157 w 367"/>
              <a:gd name="T101" fmla="*/ 210 h 420"/>
              <a:gd name="T102" fmla="*/ 151 w 367"/>
              <a:gd name="T103" fmla="*/ 210 h 420"/>
              <a:gd name="T104" fmla="*/ 131 w 367"/>
              <a:gd name="T105" fmla="*/ 190 h 420"/>
              <a:gd name="T106" fmla="*/ 151 w 367"/>
              <a:gd name="T107" fmla="*/ 170 h 420"/>
              <a:gd name="T108" fmla="*/ 210 w 367"/>
              <a:gd name="T109" fmla="*/ 236 h 420"/>
              <a:gd name="T110" fmla="*/ 210 w 367"/>
              <a:gd name="T111" fmla="*/ 394 h 420"/>
              <a:gd name="T112" fmla="*/ 184 w 367"/>
              <a:gd name="T113" fmla="*/ 420 h 420"/>
              <a:gd name="T114" fmla="*/ 157 w 367"/>
              <a:gd name="T115" fmla="*/ 394 h 420"/>
              <a:gd name="T116" fmla="*/ 157 w 367"/>
              <a:gd name="T117" fmla="*/ 236 h 420"/>
              <a:gd name="T118" fmla="*/ 210 w 367"/>
              <a:gd name="T119" fmla="*/ 236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7" h="420">
                <a:moveTo>
                  <a:pt x="52" y="0"/>
                </a:moveTo>
                <a:cubicBezTo>
                  <a:pt x="67" y="0"/>
                  <a:pt x="79" y="12"/>
                  <a:pt x="79" y="26"/>
                </a:cubicBezTo>
                <a:cubicBezTo>
                  <a:pt x="79" y="275"/>
                  <a:pt x="79" y="275"/>
                  <a:pt x="79" y="275"/>
                </a:cubicBezTo>
                <a:cubicBezTo>
                  <a:pt x="85" y="275"/>
                  <a:pt x="85" y="275"/>
                  <a:pt x="85" y="275"/>
                </a:cubicBezTo>
                <a:cubicBezTo>
                  <a:pt x="96" y="275"/>
                  <a:pt x="105" y="284"/>
                  <a:pt x="105" y="295"/>
                </a:cubicBezTo>
                <a:cubicBezTo>
                  <a:pt x="105" y="306"/>
                  <a:pt x="96" y="315"/>
                  <a:pt x="85" y="315"/>
                </a:cubicBezTo>
                <a:cubicBezTo>
                  <a:pt x="79" y="315"/>
                  <a:pt x="79" y="315"/>
                  <a:pt x="79" y="315"/>
                </a:cubicBezTo>
                <a:cubicBezTo>
                  <a:pt x="26" y="315"/>
                  <a:pt x="26" y="315"/>
                  <a:pt x="26" y="315"/>
                </a:cubicBezTo>
                <a:cubicBezTo>
                  <a:pt x="20" y="315"/>
                  <a:pt x="20" y="315"/>
                  <a:pt x="20" y="315"/>
                </a:cubicBezTo>
                <a:cubicBezTo>
                  <a:pt x="9" y="315"/>
                  <a:pt x="0" y="306"/>
                  <a:pt x="0" y="295"/>
                </a:cubicBezTo>
                <a:cubicBezTo>
                  <a:pt x="0" y="284"/>
                  <a:pt x="9" y="275"/>
                  <a:pt x="20" y="275"/>
                </a:cubicBezTo>
                <a:cubicBezTo>
                  <a:pt x="26" y="275"/>
                  <a:pt x="26" y="275"/>
                  <a:pt x="26" y="275"/>
                </a:cubicBezTo>
                <a:cubicBezTo>
                  <a:pt x="26" y="26"/>
                  <a:pt x="26" y="26"/>
                  <a:pt x="26" y="26"/>
                </a:cubicBezTo>
                <a:cubicBezTo>
                  <a:pt x="26" y="12"/>
                  <a:pt x="38" y="0"/>
                  <a:pt x="52" y="0"/>
                </a:cubicBezTo>
                <a:close/>
                <a:moveTo>
                  <a:pt x="79" y="341"/>
                </a:moveTo>
                <a:cubicBezTo>
                  <a:pt x="79" y="394"/>
                  <a:pt x="79" y="394"/>
                  <a:pt x="79" y="394"/>
                </a:cubicBezTo>
                <a:cubicBezTo>
                  <a:pt x="79" y="408"/>
                  <a:pt x="67" y="420"/>
                  <a:pt x="52" y="420"/>
                </a:cubicBezTo>
                <a:cubicBezTo>
                  <a:pt x="38" y="420"/>
                  <a:pt x="26" y="408"/>
                  <a:pt x="26" y="394"/>
                </a:cubicBezTo>
                <a:cubicBezTo>
                  <a:pt x="26" y="341"/>
                  <a:pt x="26" y="341"/>
                  <a:pt x="26" y="341"/>
                </a:cubicBezTo>
                <a:cubicBezTo>
                  <a:pt x="79" y="341"/>
                  <a:pt x="79" y="341"/>
                  <a:pt x="79" y="341"/>
                </a:cubicBezTo>
                <a:close/>
                <a:moveTo>
                  <a:pt x="282" y="275"/>
                </a:moveTo>
                <a:cubicBezTo>
                  <a:pt x="289" y="275"/>
                  <a:pt x="289" y="275"/>
                  <a:pt x="289" y="275"/>
                </a:cubicBezTo>
                <a:cubicBezTo>
                  <a:pt x="289" y="26"/>
                  <a:pt x="289" y="26"/>
                  <a:pt x="289" y="26"/>
                </a:cubicBezTo>
                <a:cubicBezTo>
                  <a:pt x="289" y="12"/>
                  <a:pt x="300" y="0"/>
                  <a:pt x="315" y="0"/>
                </a:cubicBezTo>
                <a:cubicBezTo>
                  <a:pt x="329" y="0"/>
                  <a:pt x="341" y="12"/>
                  <a:pt x="341" y="26"/>
                </a:cubicBezTo>
                <a:cubicBezTo>
                  <a:pt x="341" y="275"/>
                  <a:pt x="341" y="275"/>
                  <a:pt x="341" y="275"/>
                </a:cubicBezTo>
                <a:cubicBezTo>
                  <a:pt x="348" y="275"/>
                  <a:pt x="348" y="275"/>
                  <a:pt x="348" y="275"/>
                </a:cubicBezTo>
                <a:cubicBezTo>
                  <a:pt x="358" y="275"/>
                  <a:pt x="367" y="284"/>
                  <a:pt x="367" y="295"/>
                </a:cubicBezTo>
                <a:cubicBezTo>
                  <a:pt x="367" y="306"/>
                  <a:pt x="358" y="315"/>
                  <a:pt x="348" y="315"/>
                </a:cubicBezTo>
                <a:cubicBezTo>
                  <a:pt x="341" y="315"/>
                  <a:pt x="341" y="315"/>
                  <a:pt x="341" y="315"/>
                </a:cubicBezTo>
                <a:cubicBezTo>
                  <a:pt x="289" y="315"/>
                  <a:pt x="289" y="315"/>
                  <a:pt x="289" y="315"/>
                </a:cubicBezTo>
                <a:cubicBezTo>
                  <a:pt x="282" y="315"/>
                  <a:pt x="282" y="315"/>
                  <a:pt x="282" y="315"/>
                </a:cubicBezTo>
                <a:cubicBezTo>
                  <a:pt x="271" y="315"/>
                  <a:pt x="262" y="306"/>
                  <a:pt x="262" y="295"/>
                </a:cubicBezTo>
                <a:cubicBezTo>
                  <a:pt x="262" y="284"/>
                  <a:pt x="271" y="275"/>
                  <a:pt x="282" y="275"/>
                </a:cubicBezTo>
                <a:close/>
                <a:moveTo>
                  <a:pt x="341" y="341"/>
                </a:moveTo>
                <a:cubicBezTo>
                  <a:pt x="341" y="394"/>
                  <a:pt x="341" y="394"/>
                  <a:pt x="341" y="394"/>
                </a:cubicBezTo>
                <a:cubicBezTo>
                  <a:pt x="341" y="408"/>
                  <a:pt x="329" y="420"/>
                  <a:pt x="315" y="420"/>
                </a:cubicBezTo>
                <a:cubicBezTo>
                  <a:pt x="300" y="420"/>
                  <a:pt x="289" y="408"/>
                  <a:pt x="289" y="394"/>
                </a:cubicBezTo>
                <a:cubicBezTo>
                  <a:pt x="289" y="341"/>
                  <a:pt x="289" y="341"/>
                  <a:pt x="289" y="341"/>
                </a:cubicBezTo>
                <a:cubicBezTo>
                  <a:pt x="341" y="341"/>
                  <a:pt x="341" y="341"/>
                  <a:pt x="341" y="341"/>
                </a:cubicBezTo>
                <a:close/>
                <a:moveTo>
                  <a:pt x="151" y="170"/>
                </a:moveTo>
                <a:cubicBezTo>
                  <a:pt x="157" y="170"/>
                  <a:pt x="157" y="170"/>
                  <a:pt x="157" y="170"/>
                </a:cubicBezTo>
                <a:cubicBezTo>
                  <a:pt x="157" y="26"/>
                  <a:pt x="157" y="26"/>
                  <a:pt x="157" y="26"/>
                </a:cubicBezTo>
                <a:cubicBezTo>
                  <a:pt x="157" y="12"/>
                  <a:pt x="169" y="0"/>
                  <a:pt x="184" y="0"/>
                </a:cubicBezTo>
                <a:cubicBezTo>
                  <a:pt x="198" y="0"/>
                  <a:pt x="210" y="12"/>
                  <a:pt x="210" y="26"/>
                </a:cubicBezTo>
                <a:cubicBezTo>
                  <a:pt x="210" y="170"/>
                  <a:pt x="210" y="170"/>
                  <a:pt x="210" y="170"/>
                </a:cubicBezTo>
                <a:cubicBezTo>
                  <a:pt x="216" y="170"/>
                  <a:pt x="216" y="170"/>
                  <a:pt x="216" y="170"/>
                </a:cubicBezTo>
                <a:cubicBezTo>
                  <a:pt x="227" y="170"/>
                  <a:pt x="236" y="179"/>
                  <a:pt x="236" y="190"/>
                </a:cubicBezTo>
                <a:cubicBezTo>
                  <a:pt x="236" y="201"/>
                  <a:pt x="227" y="210"/>
                  <a:pt x="216" y="210"/>
                </a:cubicBezTo>
                <a:cubicBezTo>
                  <a:pt x="210" y="210"/>
                  <a:pt x="210" y="210"/>
                  <a:pt x="210" y="210"/>
                </a:cubicBezTo>
                <a:cubicBezTo>
                  <a:pt x="157" y="210"/>
                  <a:pt x="157" y="210"/>
                  <a:pt x="157" y="210"/>
                </a:cubicBezTo>
                <a:cubicBezTo>
                  <a:pt x="151" y="210"/>
                  <a:pt x="151" y="210"/>
                  <a:pt x="151" y="210"/>
                </a:cubicBezTo>
                <a:cubicBezTo>
                  <a:pt x="140" y="210"/>
                  <a:pt x="131" y="201"/>
                  <a:pt x="131" y="190"/>
                </a:cubicBezTo>
                <a:cubicBezTo>
                  <a:pt x="131" y="179"/>
                  <a:pt x="140" y="170"/>
                  <a:pt x="151" y="170"/>
                </a:cubicBezTo>
                <a:close/>
                <a:moveTo>
                  <a:pt x="210" y="236"/>
                </a:moveTo>
                <a:cubicBezTo>
                  <a:pt x="210" y="394"/>
                  <a:pt x="210" y="394"/>
                  <a:pt x="210" y="394"/>
                </a:cubicBezTo>
                <a:cubicBezTo>
                  <a:pt x="210" y="408"/>
                  <a:pt x="198" y="420"/>
                  <a:pt x="184" y="420"/>
                </a:cubicBezTo>
                <a:cubicBezTo>
                  <a:pt x="169" y="420"/>
                  <a:pt x="157" y="408"/>
                  <a:pt x="157" y="394"/>
                </a:cubicBezTo>
                <a:cubicBezTo>
                  <a:pt x="157" y="236"/>
                  <a:pt x="157" y="236"/>
                  <a:pt x="157" y="236"/>
                </a:cubicBezTo>
                <a:lnTo>
                  <a:pt x="210" y="236"/>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63" name="Freeform 15"/>
          <p:cNvSpPr>
            <a:spLocks noEditPoints="1"/>
          </p:cNvSpPr>
          <p:nvPr/>
        </p:nvSpPr>
        <p:spPr bwMode="auto">
          <a:xfrm>
            <a:off x="1337302" y="6018720"/>
            <a:ext cx="363963" cy="364461"/>
          </a:xfrm>
          <a:custGeom>
            <a:avLst/>
            <a:gdLst>
              <a:gd name="T0" fmla="*/ 0 w 446"/>
              <a:gd name="T1" fmla="*/ 223 h 446"/>
              <a:gd name="T2" fmla="*/ 446 w 446"/>
              <a:gd name="T3" fmla="*/ 223 h 446"/>
              <a:gd name="T4" fmla="*/ 223 w 446"/>
              <a:gd name="T5" fmla="*/ 42 h 446"/>
              <a:gd name="T6" fmla="*/ 237 w 446"/>
              <a:gd name="T7" fmla="*/ 70 h 446"/>
              <a:gd name="T8" fmla="*/ 296 w 446"/>
              <a:gd name="T9" fmla="*/ 83 h 446"/>
              <a:gd name="T10" fmla="*/ 330 w 446"/>
              <a:gd name="T11" fmla="*/ 130 h 446"/>
              <a:gd name="T12" fmla="*/ 276 w 446"/>
              <a:gd name="T13" fmla="*/ 141 h 446"/>
              <a:gd name="T14" fmla="*/ 251 w 446"/>
              <a:gd name="T15" fmla="*/ 125 h 446"/>
              <a:gd name="T16" fmla="*/ 237 w 446"/>
              <a:gd name="T17" fmla="*/ 195 h 446"/>
              <a:gd name="T18" fmla="*/ 310 w 446"/>
              <a:gd name="T19" fmla="*/ 220 h 446"/>
              <a:gd name="T20" fmla="*/ 335 w 446"/>
              <a:gd name="T21" fmla="*/ 293 h 446"/>
              <a:gd name="T22" fmla="*/ 251 w 446"/>
              <a:gd name="T23" fmla="*/ 376 h 446"/>
              <a:gd name="T24" fmla="*/ 237 w 446"/>
              <a:gd name="T25" fmla="*/ 390 h 446"/>
              <a:gd name="T26" fmla="*/ 209 w 446"/>
              <a:gd name="T27" fmla="*/ 390 h 446"/>
              <a:gd name="T28" fmla="*/ 195 w 446"/>
              <a:gd name="T29" fmla="*/ 376 h 446"/>
              <a:gd name="T30" fmla="*/ 120 w 446"/>
              <a:gd name="T31" fmla="*/ 329 h 446"/>
              <a:gd name="T32" fmla="*/ 145 w 446"/>
              <a:gd name="T33" fmla="*/ 288 h 446"/>
              <a:gd name="T34" fmla="*/ 180 w 446"/>
              <a:gd name="T35" fmla="*/ 316 h 446"/>
              <a:gd name="T36" fmla="*/ 209 w 446"/>
              <a:gd name="T37" fmla="*/ 320 h 446"/>
              <a:gd name="T38" fmla="*/ 195 w 446"/>
              <a:gd name="T39" fmla="*/ 251 h 446"/>
              <a:gd name="T40" fmla="*/ 112 w 446"/>
              <a:gd name="T41" fmla="*/ 167 h 446"/>
              <a:gd name="T42" fmla="*/ 136 w 446"/>
              <a:gd name="T43" fmla="*/ 94 h 446"/>
              <a:gd name="T44" fmla="*/ 209 w 446"/>
              <a:gd name="T45" fmla="*/ 70 h 446"/>
              <a:gd name="T46" fmla="*/ 223 w 446"/>
              <a:gd name="T47" fmla="*/ 42 h 446"/>
              <a:gd name="T48" fmla="*/ 251 w 446"/>
              <a:gd name="T49" fmla="*/ 251 h 446"/>
              <a:gd name="T50" fmla="*/ 279 w 446"/>
              <a:gd name="T51" fmla="*/ 279 h 446"/>
              <a:gd name="T52" fmla="*/ 271 w 446"/>
              <a:gd name="T53" fmla="*/ 312 h 446"/>
              <a:gd name="T54" fmla="*/ 237 w 446"/>
              <a:gd name="T55" fmla="*/ 320 h 446"/>
              <a:gd name="T56" fmla="*/ 209 w 446"/>
              <a:gd name="T57" fmla="*/ 195 h 446"/>
              <a:gd name="T58" fmla="*/ 176 w 446"/>
              <a:gd name="T59" fmla="*/ 187 h 446"/>
              <a:gd name="T60" fmla="*/ 167 w 446"/>
              <a:gd name="T61" fmla="*/ 153 h 446"/>
              <a:gd name="T62" fmla="*/ 195 w 446"/>
              <a:gd name="T63" fmla="*/ 125 h 446"/>
              <a:gd name="T64" fmla="*/ 209 w 446"/>
              <a:gd name="T65" fmla="*/ 19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6" h="446">
                <a:moveTo>
                  <a:pt x="223" y="0"/>
                </a:moveTo>
                <a:cubicBezTo>
                  <a:pt x="100" y="0"/>
                  <a:pt x="0" y="100"/>
                  <a:pt x="0" y="223"/>
                </a:cubicBezTo>
                <a:cubicBezTo>
                  <a:pt x="0" y="346"/>
                  <a:pt x="100" y="446"/>
                  <a:pt x="223" y="446"/>
                </a:cubicBezTo>
                <a:cubicBezTo>
                  <a:pt x="346" y="446"/>
                  <a:pt x="446" y="346"/>
                  <a:pt x="446" y="223"/>
                </a:cubicBezTo>
                <a:cubicBezTo>
                  <a:pt x="446" y="100"/>
                  <a:pt x="346" y="0"/>
                  <a:pt x="223" y="0"/>
                </a:cubicBezTo>
                <a:close/>
                <a:moveTo>
                  <a:pt x="223" y="42"/>
                </a:moveTo>
                <a:cubicBezTo>
                  <a:pt x="231" y="42"/>
                  <a:pt x="237" y="48"/>
                  <a:pt x="237" y="56"/>
                </a:cubicBezTo>
                <a:cubicBezTo>
                  <a:pt x="237" y="70"/>
                  <a:pt x="237" y="70"/>
                  <a:pt x="237" y="70"/>
                </a:cubicBezTo>
                <a:cubicBezTo>
                  <a:pt x="251" y="70"/>
                  <a:pt x="251" y="70"/>
                  <a:pt x="251" y="70"/>
                </a:cubicBezTo>
                <a:cubicBezTo>
                  <a:pt x="268" y="70"/>
                  <a:pt x="283" y="75"/>
                  <a:pt x="296" y="83"/>
                </a:cubicBezTo>
                <a:cubicBezTo>
                  <a:pt x="309" y="91"/>
                  <a:pt x="320" y="103"/>
                  <a:pt x="326" y="117"/>
                </a:cubicBezTo>
                <a:cubicBezTo>
                  <a:pt x="328" y="121"/>
                  <a:pt x="330" y="126"/>
                  <a:pt x="330" y="130"/>
                </a:cubicBezTo>
                <a:cubicBezTo>
                  <a:pt x="330" y="146"/>
                  <a:pt x="317" y="158"/>
                  <a:pt x="302" y="158"/>
                </a:cubicBezTo>
                <a:cubicBezTo>
                  <a:pt x="290" y="158"/>
                  <a:pt x="280" y="151"/>
                  <a:pt x="276" y="141"/>
                </a:cubicBezTo>
                <a:cubicBezTo>
                  <a:pt x="274" y="136"/>
                  <a:pt x="270" y="133"/>
                  <a:pt x="266" y="130"/>
                </a:cubicBezTo>
                <a:cubicBezTo>
                  <a:pt x="262" y="127"/>
                  <a:pt x="257" y="125"/>
                  <a:pt x="251" y="125"/>
                </a:cubicBezTo>
                <a:cubicBezTo>
                  <a:pt x="237" y="125"/>
                  <a:pt x="237" y="125"/>
                  <a:pt x="237" y="125"/>
                </a:cubicBezTo>
                <a:cubicBezTo>
                  <a:pt x="237" y="195"/>
                  <a:pt x="237" y="195"/>
                  <a:pt x="237" y="195"/>
                </a:cubicBezTo>
                <a:cubicBezTo>
                  <a:pt x="251" y="195"/>
                  <a:pt x="251" y="195"/>
                  <a:pt x="251" y="195"/>
                </a:cubicBezTo>
                <a:cubicBezTo>
                  <a:pt x="274" y="195"/>
                  <a:pt x="295" y="204"/>
                  <a:pt x="310" y="220"/>
                </a:cubicBezTo>
                <a:cubicBezTo>
                  <a:pt x="325" y="235"/>
                  <a:pt x="335" y="256"/>
                  <a:pt x="335" y="279"/>
                </a:cubicBezTo>
                <a:cubicBezTo>
                  <a:pt x="335" y="293"/>
                  <a:pt x="335" y="293"/>
                  <a:pt x="335" y="293"/>
                </a:cubicBezTo>
                <a:cubicBezTo>
                  <a:pt x="335" y="316"/>
                  <a:pt x="325" y="337"/>
                  <a:pt x="310" y="352"/>
                </a:cubicBezTo>
                <a:cubicBezTo>
                  <a:pt x="295" y="367"/>
                  <a:pt x="274" y="376"/>
                  <a:pt x="251" y="376"/>
                </a:cubicBezTo>
                <a:cubicBezTo>
                  <a:pt x="237" y="376"/>
                  <a:pt x="237" y="376"/>
                  <a:pt x="237" y="376"/>
                </a:cubicBezTo>
                <a:cubicBezTo>
                  <a:pt x="237" y="390"/>
                  <a:pt x="237" y="390"/>
                  <a:pt x="237" y="390"/>
                </a:cubicBezTo>
                <a:cubicBezTo>
                  <a:pt x="237" y="398"/>
                  <a:pt x="231" y="404"/>
                  <a:pt x="223" y="404"/>
                </a:cubicBezTo>
                <a:cubicBezTo>
                  <a:pt x="216" y="404"/>
                  <a:pt x="209" y="398"/>
                  <a:pt x="209" y="390"/>
                </a:cubicBezTo>
                <a:cubicBezTo>
                  <a:pt x="209" y="376"/>
                  <a:pt x="209" y="376"/>
                  <a:pt x="209" y="376"/>
                </a:cubicBezTo>
                <a:cubicBezTo>
                  <a:pt x="195" y="376"/>
                  <a:pt x="195" y="376"/>
                  <a:pt x="195" y="376"/>
                </a:cubicBezTo>
                <a:cubicBezTo>
                  <a:pt x="179" y="376"/>
                  <a:pt x="163" y="371"/>
                  <a:pt x="150" y="363"/>
                </a:cubicBezTo>
                <a:cubicBezTo>
                  <a:pt x="137" y="355"/>
                  <a:pt x="127" y="343"/>
                  <a:pt x="120" y="329"/>
                </a:cubicBezTo>
                <a:cubicBezTo>
                  <a:pt x="118" y="325"/>
                  <a:pt x="117" y="320"/>
                  <a:pt x="117" y="316"/>
                </a:cubicBezTo>
                <a:cubicBezTo>
                  <a:pt x="117" y="300"/>
                  <a:pt x="129" y="288"/>
                  <a:pt x="145" y="288"/>
                </a:cubicBezTo>
                <a:cubicBezTo>
                  <a:pt x="156" y="288"/>
                  <a:pt x="166" y="295"/>
                  <a:pt x="170" y="305"/>
                </a:cubicBezTo>
                <a:cubicBezTo>
                  <a:pt x="173" y="310"/>
                  <a:pt x="176" y="313"/>
                  <a:pt x="180" y="316"/>
                </a:cubicBezTo>
                <a:cubicBezTo>
                  <a:pt x="184" y="319"/>
                  <a:pt x="190" y="320"/>
                  <a:pt x="195" y="320"/>
                </a:cubicBezTo>
                <a:cubicBezTo>
                  <a:pt x="209" y="320"/>
                  <a:pt x="209" y="320"/>
                  <a:pt x="209" y="320"/>
                </a:cubicBezTo>
                <a:cubicBezTo>
                  <a:pt x="209" y="251"/>
                  <a:pt x="209" y="251"/>
                  <a:pt x="209" y="251"/>
                </a:cubicBezTo>
                <a:cubicBezTo>
                  <a:pt x="195" y="251"/>
                  <a:pt x="195" y="251"/>
                  <a:pt x="195" y="251"/>
                </a:cubicBezTo>
                <a:cubicBezTo>
                  <a:pt x="172" y="251"/>
                  <a:pt x="151" y="241"/>
                  <a:pt x="136" y="226"/>
                </a:cubicBezTo>
                <a:cubicBezTo>
                  <a:pt x="121" y="211"/>
                  <a:pt x="112" y="189"/>
                  <a:pt x="112" y="167"/>
                </a:cubicBezTo>
                <a:cubicBezTo>
                  <a:pt x="112" y="153"/>
                  <a:pt x="112" y="153"/>
                  <a:pt x="112" y="153"/>
                </a:cubicBezTo>
                <a:cubicBezTo>
                  <a:pt x="112" y="130"/>
                  <a:pt x="121" y="109"/>
                  <a:pt x="136" y="94"/>
                </a:cubicBezTo>
                <a:cubicBezTo>
                  <a:pt x="151" y="79"/>
                  <a:pt x="172" y="70"/>
                  <a:pt x="195" y="70"/>
                </a:cubicBezTo>
                <a:cubicBezTo>
                  <a:pt x="209" y="70"/>
                  <a:pt x="209" y="70"/>
                  <a:pt x="209" y="70"/>
                </a:cubicBezTo>
                <a:cubicBezTo>
                  <a:pt x="209" y="56"/>
                  <a:pt x="209" y="56"/>
                  <a:pt x="209" y="56"/>
                </a:cubicBezTo>
                <a:cubicBezTo>
                  <a:pt x="209" y="48"/>
                  <a:pt x="215" y="42"/>
                  <a:pt x="223" y="42"/>
                </a:cubicBezTo>
                <a:close/>
                <a:moveTo>
                  <a:pt x="237" y="251"/>
                </a:moveTo>
                <a:cubicBezTo>
                  <a:pt x="251" y="251"/>
                  <a:pt x="251" y="251"/>
                  <a:pt x="251" y="251"/>
                </a:cubicBezTo>
                <a:cubicBezTo>
                  <a:pt x="259" y="251"/>
                  <a:pt x="266" y="254"/>
                  <a:pt x="271" y="259"/>
                </a:cubicBezTo>
                <a:cubicBezTo>
                  <a:pt x="276" y="264"/>
                  <a:pt x="279" y="271"/>
                  <a:pt x="279" y="279"/>
                </a:cubicBezTo>
                <a:cubicBezTo>
                  <a:pt x="279" y="293"/>
                  <a:pt x="279" y="293"/>
                  <a:pt x="279" y="293"/>
                </a:cubicBezTo>
                <a:cubicBezTo>
                  <a:pt x="279" y="300"/>
                  <a:pt x="276" y="307"/>
                  <a:pt x="271" y="312"/>
                </a:cubicBezTo>
                <a:cubicBezTo>
                  <a:pt x="266" y="317"/>
                  <a:pt x="259" y="320"/>
                  <a:pt x="251" y="320"/>
                </a:cubicBezTo>
                <a:cubicBezTo>
                  <a:pt x="237" y="320"/>
                  <a:pt x="237" y="320"/>
                  <a:pt x="237" y="320"/>
                </a:cubicBezTo>
                <a:cubicBezTo>
                  <a:pt x="237" y="251"/>
                  <a:pt x="237" y="251"/>
                  <a:pt x="237" y="251"/>
                </a:cubicBezTo>
                <a:close/>
                <a:moveTo>
                  <a:pt x="209" y="195"/>
                </a:moveTo>
                <a:cubicBezTo>
                  <a:pt x="195" y="195"/>
                  <a:pt x="195" y="195"/>
                  <a:pt x="195" y="195"/>
                </a:cubicBezTo>
                <a:cubicBezTo>
                  <a:pt x="188" y="195"/>
                  <a:pt x="181" y="192"/>
                  <a:pt x="176" y="187"/>
                </a:cubicBezTo>
                <a:cubicBezTo>
                  <a:pt x="171" y="182"/>
                  <a:pt x="167" y="175"/>
                  <a:pt x="167" y="167"/>
                </a:cubicBezTo>
                <a:cubicBezTo>
                  <a:pt x="167" y="153"/>
                  <a:pt x="167" y="153"/>
                  <a:pt x="167" y="153"/>
                </a:cubicBezTo>
                <a:cubicBezTo>
                  <a:pt x="167" y="146"/>
                  <a:pt x="171" y="139"/>
                  <a:pt x="176" y="134"/>
                </a:cubicBezTo>
                <a:cubicBezTo>
                  <a:pt x="181" y="129"/>
                  <a:pt x="188" y="125"/>
                  <a:pt x="195" y="125"/>
                </a:cubicBezTo>
                <a:cubicBezTo>
                  <a:pt x="209" y="125"/>
                  <a:pt x="209" y="125"/>
                  <a:pt x="209" y="125"/>
                </a:cubicBezTo>
                <a:lnTo>
                  <a:pt x="209" y="195"/>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79" name="Freeform 15"/>
          <p:cNvSpPr>
            <a:spLocks noEditPoints="1"/>
          </p:cNvSpPr>
          <p:nvPr/>
        </p:nvSpPr>
        <p:spPr bwMode="auto">
          <a:xfrm>
            <a:off x="1339466" y="4497724"/>
            <a:ext cx="359633" cy="291534"/>
          </a:xfrm>
          <a:custGeom>
            <a:avLst/>
            <a:gdLst>
              <a:gd name="T0" fmla="*/ 151 w 269"/>
              <a:gd name="T1" fmla="*/ 0 h 218"/>
              <a:gd name="T2" fmla="*/ 33 w 269"/>
              <a:gd name="T3" fmla="*/ 73 h 218"/>
              <a:gd name="T4" fmla="*/ 33 w 269"/>
              <a:gd name="T5" fmla="*/ 77 h 218"/>
              <a:gd name="T6" fmla="*/ 10 w 269"/>
              <a:gd name="T7" fmla="*/ 81 h 218"/>
              <a:gd name="T8" fmla="*/ 9 w 269"/>
              <a:gd name="T9" fmla="*/ 81 h 218"/>
              <a:gd name="T10" fmla="*/ 0 w 269"/>
              <a:gd name="T11" fmla="*/ 92 h 218"/>
              <a:gd name="T12" fmla="*/ 0 w 269"/>
              <a:gd name="T13" fmla="*/ 155 h 218"/>
              <a:gd name="T14" fmla="*/ 68 w 269"/>
              <a:gd name="T15" fmla="*/ 217 h 218"/>
              <a:gd name="T16" fmla="*/ 71 w 269"/>
              <a:gd name="T17" fmla="*/ 218 h 218"/>
              <a:gd name="T18" fmla="*/ 79 w 269"/>
              <a:gd name="T19" fmla="*/ 214 h 218"/>
              <a:gd name="T20" fmla="*/ 82 w 269"/>
              <a:gd name="T21" fmla="*/ 206 h 218"/>
              <a:gd name="T22" fmla="*/ 82 w 269"/>
              <a:gd name="T23" fmla="*/ 152 h 218"/>
              <a:gd name="T24" fmla="*/ 130 w 269"/>
              <a:gd name="T25" fmla="*/ 107 h 218"/>
              <a:gd name="T26" fmla="*/ 123 w 269"/>
              <a:gd name="T27" fmla="*/ 128 h 218"/>
              <a:gd name="T28" fmla="*/ 123 w 269"/>
              <a:gd name="T29" fmla="*/ 131 h 218"/>
              <a:gd name="T30" fmla="*/ 123 w 269"/>
              <a:gd name="T31" fmla="*/ 133 h 218"/>
              <a:gd name="T32" fmla="*/ 123 w 269"/>
              <a:gd name="T33" fmla="*/ 193 h 218"/>
              <a:gd name="T34" fmla="*/ 133 w 269"/>
              <a:gd name="T35" fmla="*/ 204 h 218"/>
              <a:gd name="T36" fmla="*/ 151 w 269"/>
              <a:gd name="T37" fmla="*/ 205 h 218"/>
              <a:gd name="T38" fmla="*/ 269 w 269"/>
              <a:gd name="T39" fmla="*/ 133 h 218"/>
              <a:gd name="T40" fmla="*/ 269 w 269"/>
              <a:gd name="T41" fmla="*/ 73 h 218"/>
              <a:gd name="T42" fmla="*/ 151 w 269"/>
              <a:gd name="T43" fmla="*/ 0 h 218"/>
              <a:gd name="T44" fmla="*/ 68 w 269"/>
              <a:gd name="T45" fmla="*/ 134 h 218"/>
              <a:gd name="T46" fmla="*/ 21 w 269"/>
              <a:gd name="T47" fmla="*/ 98 h 218"/>
              <a:gd name="T48" fmla="*/ 127 w 269"/>
              <a:gd name="T49" fmla="*/ 82 h 218"/>
              <a:gd name="T50" fmla="*/ 68 w 269"/>
              <a:gd name="T51" fmla="*/ 134 h 218"/>
              <a:gd name="T52" fmla="*/ 151 w 269"/>
              <a:gd name="T53" fmla="*/ 123 h 218"/>
              <a:gd name="T54" fmla="*/ 148 w 269"/>
              <a:gd name="T55" fmla="*/ 123 h 218"/>
              <a:gd name="T56" fmla="*/ 162 w 269"/>
              <a:gd name="T57" fmla="*/ 76 h 218"/>
              <a:gd name="T58" fmla="*/ 154 w 269"/>
              <a:gd name="T59" fmla="*/ 62 h 218"/>
              <a:gd name="T60" fmla="*/ 149 w 269"/>
              <a:gd name="T61" fmla="*/ 62 h 218"/>
              <a:gd name="T62" fmla="*/ 147 w 269"/>
              <a:gd name="T63" fmla="*/ 62 h 218"/>
              <a:gd name="T64" fmla="*/ 55 w 269"/>
              <a:gd name="T65" fmla="*/ 74 h 218"/>
              <a:gd name="T66" fmla="*/ 55 w 269"/>
              <a:gd name="T67" fmla="*/ 73 h 218"/>
              <a:gd name="T68" fmla="*/ 151 w 269"/>
              <a:gd name="T69" fmla="*/ 22 h 218"/>
              <a:gd name="T70" fmla="*/ 247 w 269"/>
              <a:gd name="T71" fmla="*/ 73 h 218"/>
              <a:gd name="T72" fmla="*/ 151 w 269"/>
              <a:gd name="T73" fmla="*/ 12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9" h="218">
                <a:moveTo>
                  <a:pt x="151" y="0"/>
                </a:moveTo>
                <a:cubicBezTo>
                  <a:pt x="85" y="0"/>
                  <a:pt x="33" y="32"/>
                  <a:pt x="33" y="73"/>
                </a:cubicBezTo>
                <a:cubicBezTo>
                  <a:pt x="33" y="74"/>
                  <a:pt x="33" y="76"/>
                  <a:pt x="33" y="77"/>
                </a:cubicBezTo>
                <a:cubicBezTo>
                  <a:pt x="10" y="81"/>
                  <a:pt x="10" y="81"/>
                  <a:pt x="10" y="81"/>
                </a:cubicBezTo>
                <a:cubicBezTo>
                  <a:pt x="10" y="81"/>
                  <a:pt x="10" y="81"/>
                  <a:pt x="9" y="81"/>
                </a:cubicBezTo>
                <a:cubicBezTo>
                  <a:pt x="4" y="82"/>
                  <a:pt x="0" y="86"/>
                  <a:pt x="0" y="92"/>
                </a:cubicBezTo>
                <a:cubicBezTo>
                  <a:pt x="0" y="155"/>
                  <a:pt x="0" y="155"/>
                  <a:pt x="0" y="155"/>
                </a:cubicBezTo>
                <a:cubicBezTo>
                  <a:pt x="2" y="182"/>
                  <a:pt x="28" y="206"/>
                  <a:pt x="68" y="217"/>
                </a:cubicBezTo>
                <a:cubicBezTo>
                  <a:pt x="69" y="217"/>
                  <a:pt x="70" y="218"/>
                  <a:pt x="71" y="218"/>
                </a:cubicBezTo>
                <a:cubicBezTo>
                  <a:pt x="74" y="218"/>
                  <a:pt x="76" y="216"/>
                  <a:pt x="79" y="214"/>
                </a:cubicBezTo>
                <a:cubicBezTo>
                  <a:pt x="81" y="212"/>
                  <a:pt x="82" y="209"/>
                  <a:pt x="82" y="206"/>
                </a:cubicBezTo>
                <a:cubicBezTo>
                  <a:pt x="82" y="152"/>
                  <a:pt x="82" y="152"/>
                  <a:pt x="82" y="152"/>
                </a:cubicBezTo>
                <a:cubicBezTo>
                  <a:pt x="96" y="139"/>
                  <a:pt x="115" y="122"/>
                  <a:pt x="130" y="107"/>
                </a:cubicBezTo>
                <a:cubicBezTo>
                  <a:pt x="123" y="128"/>
                  <a:pt x="123" y="128"/>
                  <a:pt x="123" y="128"/>
                </a:cubicBezTo>
                <a:cubicBezTo>
                  <a:pt x="123" y="129"/>
                  <a:pt x="123" y="130"/>
                  <a:pt x="123" y="131"/>
                </a:cubicBezTo>
                <a:cubicBezTo>
                  <a:pt x="123" y="132"/>
                  <a:pt x="123" y="132"/>
                  <a:pt x="123" y="133"/>
                </a:cubicBezTo>
                <a:cubicBezTo>
                  <a:pt x="123" y="193"/>
                  <a:pt x="123" y="193"/>
                  <a:pt x="123" y="193"/>
                </a:cubicBezTo>
                <a:cubicBezTo>
                  <a:pt x="123" y="199"/>
                  <a:pt x="127" y="204"/>
                  <a:pt x="133" y="204"/>
                </a:cubicBezTo>
                <a:cubicBezTo>
                  <a:pt x="133" y="204"/>
                  <a:pt x="145" y="205"/>
                  <a:pt x="151" y="205"/>
                </a:cubicBezTo>
                <a:cubicBezTo>
                  <a:pt x="217" y="205"/>
                  <a:pt x="269" y="173"/>
                  <a:pt x="269" y="133"/>
                </a:cubicBezTo>
                <a:cubicBezTo>
                  <a:pt x="269" y="73"/>
                  <a:pt x="269" y="73"/>
                  <a:pt x="269" y="73"/>
                </a:cubicBezTo>
                <a:cubicBezTo>
                  <a:pt x="269" y="32"/>
                  <a:pt x="217" y="0"/>
                  <a:pt x="151" y="0"/>
                </a:cubicBezTo>
                <a:close/>
                <a:moveTo>
                  <a:pt x="68" y="134"/>
                </a:moveTo>
                <a:cubicBezTo>
                  <a:pt x="46" y="127"/>
                  <a:pt x="26" y="111"/>
                  <a:pt x="21" y="98"/>
                </a:cubicBezTo>
                <a:cubicBezTo>
                  <a:pt x="127" y="82"/>
                  <a:pt x="127" y="82"/>
                  <a:pt x="127" y="82"/>
                </a:cubicBezTo>
                <a:cubicBezTo>
                  <a:pt x="112" y="96"/>
                  <a:pt x="83" y="121"/>
                  <a:pt x="68" y="134"/>
                </a:cubicBezTo>
                <a:close/>
                <a:moveTo>
                  <a:pt x="151" y="123"/>
                </a:moveTo>
                <a:cubicBezTo>
                  <a:pt x="150" y="123"/>
                  <a:pt x="149" y="123"/>
                  <a:pt x="148" y="123"/>
                </a:cubicBezTo>
                <a:cubicBezTo>
                  <a:pt x="162" y="76"/>
                  <a:pt x="162" y="76"/>
                  <a:pt x="162" y="76"/>
                </a:cubicBezTo>
                <a:cubicBezTo>
                  <a:pt x="163" y="70"/>
                  <a:pt x="160" y="64"/>
                  <a:pt x="154" y="62"/>
                </a:cubicBezTo>
                <a:cubicBezTo>
                  <a:pt x="152" y="62"/>
                  <a:pt x="151" y="62"/>
                  <a:pt x="149" y="62"/>
                </a:cubicBezTo>
                <a:cubicBezTo>
                  <a:pt x="149" y="62"/>
                  <a:pt x="148" y="62"/>
                  <a:pt x="147" y="62"/>
                </a:cubicBezTo>
                <a:cubicBezTo>
                  <a:pt x="55" y="74"/>
                  <a:pt x="55" y="74"/>
                  <a:pt x="55" y="74"/>
                </a:cubicBezTo>
                <a:cubicBezTo>
                  <a:pt x="55" y="74"/>
                  <a:pt x="55" y="73"/>
                  <a:pt x="55" y="73"/>
                </a:cubicBezTo>
                <a:cubicBezTo>
                  <a:pt x="55" y="45"/>
                  <a:pt x="99" y="22"/>
                  <a:pt x="151" y="22"/>
                </a:cubicBezTo>
                <a:cubicBezTo>
                  <a:pt x="203" y="22"/>
                  <a:pt x="247" y="45"/>
                  <a:pt x="247" y="73"/>
                </a:cubicBezTo>
                <a:cubicBezTo>
                  <a:pt x="247" y="100"/>
                  <a:pt x="203" y="123"/>
                  <a:pt x="151" y="123"/>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82" name="Freeform 20"/>
          <p:cNvSpPr>
            <a:spLocks noEditPoints="1"/>
          </p:cNvSpPr>
          <p:nvPr/>
        </p:nvSpPr>
        <p:spPr bwMode="auto">
          <a:xfrm>
            <a:off x="1332196" y="4989650"/>
            <a:ext cx="374173" cy="325966"/>
          </a:xfrm>
          <a:custGeom>
            <a:avLst/>
            <a:gdLst>
              <a:gd name="T0" fmla="*/ 271 w 280"/>
              <a:gd name="T1" fmla="*/ 226 h 244"/>
              <a:gd name="T2" fmla="*/ 9 w 280"/>
              <a:gd name="T3" fmla="*/ 226 h 244"/>
              <a:gd name="T4" fmla="*/ 0 w 280"/>
              <a:gd name="T5" fmla="*/ 235 h 244"/>
              <a:gd name="T6" fmla="*/ 9 w 280"/>
              <a:gd name="T7" fmla="*/ 244 h 244"/>
              <a:gd name="T8" fmla="*/ 271 w 280"/>
              <a:gd name="T9" fmla="*/ 244 h 244"/>
              <a:gd name="T10" fmla="*/ 280 w 280"/>
              <a:gd name="T11" fmla="*/ 235 h 244"/>
              <a:gd name="T12" fmla="*/ 271 w 280"/>
              <a:gd name="T13" fmla="*/ 226 h 244"/>
              <a:gd name="T14" fmla="*/ 40 w 280"/>
              <a:gd name="T15" fmla="*/ 168 h 244"/>
              <a:gd name="T16" fmla="*/ 75 w 280"/>
              <a:gd name="T17" fmla="*/ 133 h 244"/>
              <a:gd name="T18" fmla="*/ 72 w 280"/>
              <a:gd name="T19" fmla="*/ 120 h 244"/>
              <a:gd name="T20" fmla="*/ 95 w 280"/>
              <a:gd name="T21" fmla="*/ 97 h 244"/>
              <a:gd name="T22" fmla="*/ 110 w 280"/>
              <a:gd name="T23" fmla="*/ 100 h 244"/>
              <a:gd name="T24" fmla="*/ 117 w 280"/>
              <a:gd name="T25" fmla="*/ 100 h 244"/>
              <a:gd name="T26" fmla="*/ 145 w 280"/>
              <a:gd name="T27" fmla="*/ 142 h 244"/>
              <a:gd name="T28" fmla="*/ 139 w 280"/>
              <a:gd name="T29" fmla="*/ 162 h 244"/>
              <a:gd name="T30" fmla="*/ 174 w 280"/>
              <a:gd name="T31" fmla="*/ 196 h 244"/>
              <a:gd name="T32" fmla="*/ 209 w 280"/>
              <a:gd name="T33" fmla="*/ 162 h 244"/>
              <a:gd name="T34" fmla="*/ 201 w 280"/>
              <a:gd name="T35" fmla="*/ 140 h 244"/>
              <a:gd name="T36" fmla="*/ 238 w 280"/>
              <a:gd name="T37" fmla="*/ 69 h 244"/>
              <a:gd name="T38" fmla="*/ 241 w 280"/>
              <a:gd name="T39" fmla="*/ 69 h 244"/>
              <a:gd name="T40" fmla="*/ 276 w 280"/>
              <a:gd name="T41" fmla="*/ 34 h 244"/>
              <a:gd name="T42" fmla="*/ 241 w 280"/>
              <a:gd name="T43" fmla="*/ 0 h 244"/>
              <a:gd name="T44" fmla="*/ 207 w 280"/>
              <a:gd name="T45" fmla="*/ 34 h 244"/>
              <a:gd name="T46" fmla="*/ 215 w 280"/>
              <a:gd name="T47" fmla="*/ 56 h 244"/>
              <a:gd name="T48" fmla="*/ 177 w 280"/>
              <a:gd name="T49" fmla="*/ 127 h 244"/>
              <a:gd name="T50" fmla="*/ 174 w 280"/>
              <a:gd name="T51" fmla="*/ 127 h 244"/>
              <a:gd name="T52" fmla="*/ 167 w 280"/>
              <a:gd name="T53" fmla="*/ 128 h 244"/>
              <a:gd name="T54" fmla="*/ 139 w 280"/>
              <a:gd name="T55" fmla="*/ 85 h 244"/>
              <a:gd name="T56" fmla="*/ 145 w 280"/>
              <a:gd name="T57" fmla="*/ 66 h 244"/>
              <a:gd name="T58" fmla="*/ 110 w 280"/>
              <a:gd name="T59" fmla="*/ 31 h 244"/>
              <a:gd name="T60" fmla="*/ 76 w 280"/>
              <a:gd name="T61" fmla="*/ 66 h 244"/>
              <a:gd name="T62" fmla="*/ 78 w 280"/>
              <a:gd name="T63" fmla="*/ 77 h 244"/>
              <a:gd name="T64" fmla="*/ 54 w 280"/>
              <a:gd name="T65" fmla="*/ 101 h 244"/>
              <a:gd name="T66" fmla="*/ 40 w 280"/>
              <a:gd name="T67" fmla="*/ 98 h 244"/>
              <a:gd name="T68" fmla="*/ 6 w 280"/>
              <a:gd name="T69" fmla="*/ 133 h 244"/>
              <a:gd name="T70" fmla="*/ 40 w 280"/>
              <a:gd name="T71" fmla="*/ 168 h 244"/>
              <a:gd name="T72" fmla="*/ 241 w 280"/>
              <a:gd name="T73" fmla="*/ 17 h 244"/>
              <a:gd name="T74" fmla="*/ 259 w 280"/>
              <a:gd name="T75" fmla="*/ 34 h 244"/>
              <a:gd name="T76" fmla="*/ 241 w 280"/>
              <a:gd name="T77" fmla="*/ 52 h 244"/>
              <a:gd name="T78" fmla="*/ 224 w 280"/>
              <a:gd name="T79" fmla="*/ 34 h 244"/>
              <a:gd name="T80" fmla="*/ 241 w 280"/>
              <a:gd name="T81" fmla="*/ 17 h 244"/>
              <a:gd name="T82" fmla="*/ 174 w 280"/>
              <a:gd name="T83" fmla="*/ 144 h 244"/>
              <a:gd name="T84" fmla="*/ 192 w 280"/>
              <a:gd name="T85" fmla="*/ 162 h 244"/>
              <a:gd name="T86" fmla="*/ 174 w 280"/>
              <a:gd name="T87" fmla="*/ 179 h 244"/>
              <a:gd name="T88" fmla="*/ 156 w 280"/>
              <a:gd name="T89" fmla="*/ 162 h 244"/>
              <a:gd name="T90" fmla="*/ 174 w 280"/>
              <a:gd name="T91" fmla="*/ 144 h 244"/>
              <a:gd name="T92" fmla="*/ 110 w 280"/>
              <a:gd name="T93" fmla="*/ 48 h 244"/>
              <a:gd name="T94" fmla="*/ 128 w 280"/>
              <a:gd name="T95" fmla="*/ 66 h 244"/>
              <a:gd name="T96" fmla="*/ 110 w 280"/>
              <a:gd name="T97" fmla="*/ 84 h 244"/>
              <a:gd name="T98" fmla="*/ 93 w 280"/>
              <a:gd name="T99" fmla="*/ 66 h 244"/>
              <a:gd name="T100" fmla="*/ 110 w 280"/>
              <a:gd name="T101" fmla="*/ 48 h 244"/>
              <a:gd name="T102" fmla="*/ 40 w 280"/>
              <a:gd name="T103" fmla="*/ 115 h 244"/>
              <a:gd name="T104" fmla="*/ 58 w 280"/>
              <a:gd name="T105" fmla="*/ 133 h 244"/>
              <a:gd name="T106" fmla="*/ 40 w 280"/>
              <a:gd name="T107" fmla="*/ 151 h 244"/>
              <a:gd name="T108" fmla="*/ 23 w 280"/>
              <a:gd name="T109" fmla="*/ 133 h 244"/>
              <a:gd name="T110" fmla="*/ 40 w 280"/>
              <a:gd name="T111" fmla="*/ 11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0" h="244">
                <a:moveTo>
                  <a:pt x="271" y="226"/>
                </a:moveTo>
                <a:cubicBezTo>
                  <a:pt x="9" y="226"/>
                  <a:pt x="9" y="226"/>
                  <a:pt x="9" y="226"/>
                </a:cubicBezTo>
                <a:cubicBezTo>
                  <a:pt x="4" y="226"/>
                  <a:pt x="0" y="230"/>
                  <a:pt x="0" y="235"/>
                </a:cubicBezTo>
                <a:cubicBezTo>
                  <a:pt x="0" y="240"/>
                  <a:pt x="4" y="244"/>
                  <a:pt x="9" y="244"/>
                </a:cubicBezTo>
                <a:cubicBezTo>
                  <a:pt x="271" y="244"/>
                  <a:pt x="271" y="244"/>
                  <a:pt x="271" y="244"/>
                </a:cubicBezTo>
                <a:cubicBezTo>
                  <a:pt x="276" y="244"/>
                  <a:pt x="280" y="240"/>
                  <a:pt x="280" y="235"/>
                </a:cubicBezTo>
                <a:cubicBezTo>
                  <a:pt x="280" y="230"/>
                  <a:pt x="276" y="226"/>
                  <a:pt x="271" y="226"/>
                </a:cubicBezTo>
                <a:close/>
                <a:moveTo>
                  <a:pt x="40" y="168"/>
                </a:moveTo>
                <a:cubicBezTo>
                  <a:pt x="60" y="168"/>
                  <a:pt x="75" y="152"/>
                  <a:pt x="75" y="133"/>
                </a:cubicBezTo>
                <a:cubicBezTo>
                  <a:pt x="75" y="128"/>
                  <a:pt x="74" y="124"/>
                  <a:pt x="72" y="120"/>
                </a:cubicBezTo>
                <a:cubicBezTo>
                  <a:pt x="95" y="97"/>
                  <a:pt x="95" y="97"/>
                  <a:pt x="95" y="97"/>
                </a:cubicBezTo>
                <a:cubicBezTo>
                  <a:pt x="100" y="99"/>
                  <a:pt x="105" y="100"/>
                  <a:pt x="110" y="100"/>
                </a:cubicBezTo>
                <a:cubicBezTo>
                  <a:pt x="113" y="100"/>
                  <a:pt x="115" y="100"/>
                  <a:pt x="117" y="100"/>
                </a:cubicBezTo>
                <a:cubicBezTo>
                  <a:pt x="145" y="142"/>
                  <a:pt x="145" y="142"/>
                  <a:pt x="145" y="142"/>
                </a:cubicBezTo>
                <a:cubicBezTo>
                  <a:pt x="141" y="148"/>
                  <a:pt x="139" y="154"/>
                  <a:pt x="139" y="162"/>
                </a:cubicBezTo>
                <a:cubicBezTo>
                  <a:pt x="139" y="181"/>
                  <a:pt x="155" y="196"/>
                  <a:pt x="174" y="196"/>
                </a:cubicBezTo>
                <a:cubicBezTo>
                  <a:pt x="193" y="196"/>
                  <a:pt x="209" y="181"/>
                  <a:pt x="209" y="162"/>
                </a:cubicBezTo>
                <a:cubicBezTo>
                  <a:pt x="209" y="153"/>
                  <a:pt x="205" y="146"/>
                  <a:pt x="201" y="140"/>
                </a:cubicBezTo>
                <a:cubicBezTo>
                  <a:pt x="238" y="69"/>
                  <a:pt x="238" y="69"/>
                  <a:pt x="238" y="69"/>
                </a:cubicBezTo>
                <a:cubicBezTo>
                  <a:pt x="239" y="69"/>
                  <a:pt x="240" y="69"/>
                  <a:pt x="241" y="69"/>
                </a:cubicBezTo>
                <a:cubicBezTo>
                  <a:pt x="260" y="69"/>
                  <a:pt x="276" y="54"/>
                  <a:pt x="276" y="34"/>
                </a:cubicBezTo>
                <a:cubicBezTo>
                  <a:pt x="276" y="15"/>
                  <a:pt x="260" y="0"/>
                  <a:pt x="241" y="0"/>
                </a:cubicBezTo>
                <a:cubicBezTo>
                  <a:pt x="222" y="0"/>
                  <a:pt x="207" y="15"/>
                  <a:pt x="207" y="34"/>
                </a:cubicBezTo>
                <a:cubicBezTo>
                  <a:pt x="207" y="43"/>
                  <a:pt x="210" y="50"/>
                  <a:pt x="215" y="56"/>
                </a:cubicBezTo>
                <a:cubicBezTo>
                  <a:pt x="177" y="127"/>
                  <a:pt x="177" y="127"/>
                  <a:pt x="177" y="127"/>
                </a:cubicBezTo>
                <a:cubicBezTo>
                  <a:pt x="176" y="127"/>
                  <a:pt x="175" y="127"/>
                  <a:pt x="174" y="127"/>
                </a:cubicBezTo>
                <a:cubicBezTo>
                  <a:pt x="172" y="127"/>
                  <a:pt x="170" y="127"/>
                  <a:pt x="167" y="128"/>
                </a:cubicBezTo>
                <a:cubicBezTo>
                  <a:pt x="139" y="85"/>
                  <a:pt x="139" y="85"/>
                  <a:pt x="139" y="85"/>
                </a:cubicBezTo>
                <a:cubicBezTo>
                  <a:pt x="143" y="79"/>
                  <a:pt x="145" y="73"/>
                  <a:pt x="145" y="66"/>
                </a:cubicBezTo>
                <a:cubicBezTo>
                  <a:pt x="145" y="47"/>
                  <a:pt x="129" y="31"/>
                  <a:pt x="110" y="31"/>
                </a:cubicBezTo>
                <a:cubicBezTo>
                  <a:pt x="91" y="31"/>
                  <a:pt x="76" y="47"/>
                  <a:pt x="76" y="66"/>
                </a:cubicBezTo>
                <a:cubicBezTo>
                  <a:pt x="76" y="70"/>
                  <a:pt x="76" y="73"/>
                  <a:pt x="78" y="77"/>
                </a:cubicBezTo>
                <a:cubicBezTo>
                  <a:pt x="54" y="101"/>
                  <a:pt x="54" y="101"/>
                  <a:pt x="54" y="101"/>
                </a:cubicBezTo>
                <a:cubicBezTo>
                  <a:pt x="50" y="99"/>
                  <a:pt x="45" y="98"/>
                  <a:pt x="40" y="98"/>
                </a:cubicBezTo>
                <a:cubicBezTo>
                  <a:pt x="21" y="98"/>
                  <a:pt x="6" y="114"/>
                  <a:pt x="6" y="133"/>
                </a:cubicBezTo>
                <a:cubicBezTo>
                  <a:pt x="6" y="152"/>
                  <a:pt x="21" y="168"/>
                  <a:pt x="40" y="168"/>
                </a:cubicBezTo>
                <a:close/>
                <a:moveTo>
                  <a:pt x="241" y="17"/>
                </a:moveTo>
                <a:cubicBezTo>
                  <a:pt x="251" y="17"/>
                  <a:pt x="259" y="25"/>
                  <a:pt x="259" y="34"/>
                </a:cubicBezTo>
                <a:cubicBezTo>
                  <a:pt x="259" y="44"/>
                  <a:pt x="251" y="52"/>
                  <a:pt x="241" y="52"/>
                </a:cubicBezTo>
                <a:cubicBezTo>
                  <a:pt x="232" y="52"/>
                  <a:pt x="224" y="44"/>
                  <a:pt x="224" y="34"/>
                </a:cubicBezTo>
                <a:cubicBezTo>
                  <a:pt x="224" y="25"/>
                  <a:pt x="232" y="17"/>
                  <a:pt x="241" y="17"/>
                </a:cubicBezTo>
                <a:close/>
                <a:moveTo>
                  <a:pt x="174" y="144"/>
                </a:moveTo>
                <a:cubicBezTo>
                  <a:pt x="184" y="144"/>
                  <a:pt x="192" y="152"/>
                  <a:pt x="192" y="162"/>
                </a:cubicBezTo>
                <a:cubicBezTo>
                  <a:pt x="192" y="171"/>
                  <a:pt x="184" y="179"/>
                  <a:pt x="174" y="179"/>
                </a:cubicBezTo>
                <a:cubicBezTo>
                  <a:pt x="164" y="179"/>
                  <a:pt x="156" y="171"/>
                  <a:pt x="156" y="162"/>
                </a:cubicBezTo>
                <a:cubicBezTo>
                  <a:pt x="156" y="152"/>
                  <a:pt x="164" y="144"/>
                  <a:pt x="174" y="144"/>
                </a:cubicBezTo>
                <a:close/>
                <a:moveTo>
                  <a:pt x="110" y="48"/>
                </a:moveTo>
                <a:cubicBezTo>
                  <a:pt x="120" y="48"/>
                  <a:pt x="128" y="56"/>
                  <a:pt x="128" y="66"/>
                </a:cubicBezTo>
                <a:cubicBezTo>
                  <a:pt x="128" y="76"/>
                  <a:pt x="120" y="84"/>
                  <a:pt x="110" y="84"/>
                </a:cubicBezTo>
                <a:cubicBezTo>
                  <a:pt x="100" y="84"/>
                  <a:pt x="93" y="76"/>
                  <a:pt x="93" y="66"/>
                </a:cubicBezTo>
                <a:cubicBezTo>
                  <a:pt x="93" y="56"/>
                  <a:pt x="100" y="48"/>
                  <a:pt x="110" y="48"/>
                </a:cubicBezTo>
                <a:close/>
                <a:moveTo>
                  <a:pt x="40" y="115"/>
                </a:moveTo>
                <a:cubicBezTo>
                  <a:pt x="50" y="115"/>
                  <a:pt x="58" y="123"/>
                  <a:pt x="58" y="133"/>
                </a:cubicBezTo>
                <a:cubicBezTo>
                  <a:pt x="58" y="143"/>
                  <a:pt x="50" y="151"/>
                  <a:pt x="40" y="151"/>
                </a:cubicBezTo>
                <a:cubicBezTo>
                  <a:pt x="31" y="151"/>
                  <a:pt x="23" y="143"/>
                  <a:pt x="23" y="133"/>
                </a:cubicBezTo>
                <a:cubicBezTo>
                  <a:pt x="23" y="123"/>
                  <a:pt x="31" y="115"/>
                  <a:pt x="40" y="115"/>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02" name="Freeform 47"/>
          <p:cNvSpPr>
            <a:spLocks noEditPoints="1"/>
          </p:cNvSpPr>
          <p:nvPr/>
        </p:nvSpPr>
        <p:spPr bwMode="auto">
          <a:xfrm>
            <a:off x="4632827" y="2836831"/>
            <a:ext cx="342223" cy="404150"/>
          </a:xfrm>
          <a:custGeom>
            <a:avLst/>
            <a:gdLst>
              <a:gd name="T0" fmla="*/ 184 w 368"/>
              <a:gd name="T1" fmla="*/ 136 h 435"/>
              <a:gd name="T2" fmla="*/ 137 w 368"/>
              <a:gd name="T3" fmla="*/ 183 h 435"/>
              <a:gd name="T4" fmla="*/ 156 w 368"/>
              <a:gd name="T5" fmla="*/ 222 h 435"/>
              <a:gd name="T6" fmla="*/ 109 w 368"/>
              <a:gd name="T7" fmla="*/ 395 h 435"/>
              <a:gd name="T8" fmla="*/ 96 w 368"/>
              <a:gd name="T9" fmla="*/ 395 h 435"/>
              <a:gd name="T10" fmla="*/ 75 w 368"/>
              <a:gd name="T11" fmla="*/ 415 h 435"/>
              <a:gd name="T12" fmla="*/ 96 w 368"/>
              <a:gd name="T13" fmla="*/ 435 h 435"/>
              <a:gd name="T14" fmla="*/ 273 w 368"/>
              <a:gd name="T15" fmla="*/ 435 h 435"/>
              <a:gd name="T16" fmla="*/ 293 w 368"/>
              <a:gd name="T17" fmla="*/ 415 h 435"/>
              <a:gd name="T18" fmla="*/ 273 w 368"/>
              <a:gd name="T19" fmla="*/ 395 h 435"/>
              <a:gd name="T20" fmla="*/ 259 w 368"/>
              <a:gd name="T21" fmla="*/ 395 h 435"/>
              <a:gd name="T22" fmla="*/ 213 w 368"/>
              <a:gd name="T23" fmla="*/ 222 h 435"/>
              <a:gd name="T24" fmla="*/ 232 w 368"/>
              <a:gd name="T25" fmla="*/ 183 h 435"/>
              <a:gd name="T26" fmla="*/ 184 w 368"/>
              <a:gd name="T27" fmla="*/ 136 h 435"/>
              <a:gd name="T28" fmla="*/ 121 w 368"/>
              <a:gd name="T29" fmla="*/ 223 h 435"/>
              <a:gd name="T30" fmla="*/ 114 w 368"/>
              <a:gd name="T31" fmla="*/ 251 h 435"/>
              <a:gd name="T32" fmla="*/ 86 w 368"/>
              <a:gd name="T33" fmla="*/ 244 h 435"/>
              <a:gd name="T34" fmla="*/ 73 w 368"/>
              <a:gd name="T35" fmla="*/ 215 h 435"/>
              <a:gd name="T36" fmla="*/ 69 w 368"/>
              <a:gd name="T37" fmla="*/ 183 h 435"/>
              <a:gd name="T38" fmla="*/ 102 w 368"/>
              <a:gd name="T39" fmla="*/ 102 h 435"/>
              <a:gd name="T40" fmla="*/ 184 w 368"/>
              <a:gd name="T41" fmla="*/ 68 h 435"/>
              <a:gd name="T42" fmla="*/ 266 w 368"/>
              <a:gd name="T43" fmla="*/ 102 h 435"/>
              <a:gd name="T44" fmla="*/ 300 w 368"/>
              <a:gd name="T45" fmla="*/ 183 h 435"/>
              <a:gd name="T46" fmla="*/ 296 w 368"/>
              <a:gd name="T47" fmla="*/ 215 h 435"/>
              <a:gd name="T48" fmla="*/ 283 w 368"/>
              <a:gd name="T49" fmla="*/ 244 h 435"/>
              <a:gd name="T50" fmla="*/ 255 w 368"/>
              <a:gd name="T51" fmla="*/ 251 h 435"/>
              <a:gd name="T52" fmla="*/ 248 w 368"/>
              <a:gd name="T53" fmla="*/ 223 h 435"/>
              <a:gd name="T54" fmla="*/ 256 w 368"/>
              <a:gd name="T55" fmla="*/ 204 h 435"/>
              <a:gd name="T56" fmla="*/ 259 w 368"/>
              <a:gd name="T57" fmla="*/ 183 h 435"/>
              <a:gd name="T58" fmla="*/ 237 w 368"/>
              <a:gd name="T59" fmla="*/ 130 h 435"/>
              <a:gd name="T60" fmla="*/ 184 w 368"/>
              <a:gd name="T61" fmla="*/ 109 h 435"/>
              <a:gd name="T62" fmla="*/ 131 w 368"/>
              <a:gd name="T63" fmla="*/ 130 h 435"/>
              <a:gd name="T64" fmla="*/ 109 w 368"/>
              <a:gd name="T65" fmla="*/ 183 h 435"/>
              <a:gd name="T66" fmla="*/ 112 w 368"/>
              <a:gd name="T67" fmla="*/ 204 h 435"/>
              <a:gd name="T68" fmla="*/ 121 w 368"/>
              <a:gd name="T69" fmla="*/ 223 h 435"/>
              <a:gd name="T70" fmla="*/ 299 w 368"/>
              <a:gd name="T71" fmla="*/ 327 h 435"/>
              <a:gd name="T72" fmla="*/ 270 w 368"/>
              <a:gd name="T73" fmla="*/ 324 h 435"/>
              <a:gd name="T74" fmla="*/ 274 w 368"/>
              <a:gd name="T75" fmla="*/ 295 h 435"/>
              <a:gd name="T76" fmla="*/ 313 w 368"/>
              <a:gd name="T77" fmla="*/ 245 h 435"/>
              <a:gd name="T78" fmla="*/ 327 w 368"/>
              <a:gd name="T79" fmla="*/ 183 h 435"/>
              <a:gd name="T80" fmla="*/ 285 w 368"/>
              <a:gd name="T81" fmla="*/ 82 h 435"/>
              <a:gd name="T82" fmla="*/ 184 w 368"/>
              <a:gd name="T83" fmla="*/ 41 h 435"/>
              <a:gd name="T84" fmla="*/ 83 w 368"/>
              <a:gd name="T85" fmla="*/ 82 h 435"/>
              <a:gd name="T86" fmla="*/ 41 w 368"/>
              <a:gd name="T87" fmla="*/ 183 h 435"/>
              <a:gd name="T88" fmla="*/ 55 w 368"/>
              <a:gd name="T89" fmla="*/ 245 h 435"/>
              <a:gd name="T90" fmla="*/ 95 w 368"/>
              <a:gd name="T91" fmla="*/ 295 h 435"/>
              <a:gd name="T92" fmla="*/ 98 w 368"/>
              <a:gd name="T93" fmla="*/ 324 h 435"/>
              <a:gd name="T94" fmla="*/ 70 w 368"/>
              <a:gd name="T95" fmla="*/ 327 h 435"/>
              <a:gd name="T96" fmla="*/ 19 w 368"/>
              <a:gd name="T97" fmla="*/ 263 h 435"/>
              <a:gd name="T98" fmla="*/ 0 w 368"/>
              <a:gd name="T99" fmla="*/ 183 h 435"/>
              <a:gd name="T100" fmla="*/ 54 w 368"/>
              <a:gd name="T101" fmla="*/ 53 h 435"/>
              <a:gd name="T102" fmla="*/ 184 w 368"/>
              <a:gd name="T103" fmla="*/ 0 h 435"/>
              <a:gd name="T104" fmla="*/ 314 w 368"/>
              <a:gd name="T105" fmla="*/ 53 h 435"/>
              <a:gd name="T106" fmla="*/ 368 w 368"/>
              <a:gd name="T107" fmla="*/ 183 h 435"/>
              <a:gd name="T108" fmla="*/ 350 w 368"/>
              <a:gd name="T109" fmla="*/ 263 h 435"/>
              <a:gd name="T110" fmla="*/ 299 w 368"/>
              <a:gd name="T111" fmla="*/ 327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8" h="435">
                <a:moveTo>
                  <a:pt x="184" y="136"/>
                </a:moveTo>
                <a:cubicBezTo>
                  <a:pt x="158" y="136"/>
                  <a:pt x="137" y="157"/>
                  <a:pt x="137" y="183"/>
                </a:cubicBezTo>
                <a:cubicBezTo>
                  <a:pt x="137" y="199"/>
                  <a:pt x="144" y="213"/>
                  <a:pt x="156" y="222"/>
                </a:cubicBezTo>
                <a:cubicBezTo>
                  <a:pt x="109" y="395"/>
                  <a:pt x="109" y="395"/>
                  <a:pt x="109" y="395"/>
                </a:cubicBezTo>
                <a:cubicBezTo>
                  <a:pt x="96" y="395"/>
                  <a:pt x="96" y="395"/>
                  <a:pt x="96" y="395"/>
                </a:cubicBezTo>
                <a:cubicBezTo>
                  <a:pt x="85" y="395"/>
                  <a:pt x="75" y="404"/>
                  <a:pt x="75" y="415"/>
                </a:cubicBezTo>
                <a:cubicBezTo>
                  <a:pt x="75" y="426"/>
                  <a:pt x="85" y="435"/>
                  <a:pt x="96" y="435"/>
                </a:cubicBezTo>
                <a:cubicBezTo>
                  <a:pt x="273" y="435"/>
                  <a:pt x="273" y="435"/>
                  <a:pt x="273" y="435"/>
                </a:cubicBezTo>
                <a:cubicBezTo>
                  <a:pt x="284" y="435"/>
                  <a:pt x="293" y="426"/>
                  <a:pt x="293" y="415"/>
                </a:cubicBezTo>
                <a:cubicBezTo>
                  <a:pt x="293" y="404"/>
                  <a:pt x="284" y="395"/>
                  <a:pt x="273" y="395"/>
                </a:cubicBezTo>
                <a:cubicBezTo>
                  <a:pt x="259" y="395"/>
                  <a:pt x="259" y="395"/>
                  <a:pt x="259" y="395"/>
                </a:cubicBezTo>
                <a:cubicBezTo>
                  <a:pt x="213" y="222"/>
                  <a:pt x="213" y="222"/>
                  <a:pt x="213" y="222"/>
                </a:cubicBezTo>
                <a:cubicBezTo>
                  <a:pt x="225" y="213"/>
                  <a:pt x="232" y="199"/>
                  <a:pt x="232" y="183"/>
                </a:cubicBezTo>
                <a:cubicBezTo>
                  <a:pt x="232" y="157"/>
                  <a:pt x="211" y="136"/>
                  <a:pt x="184" y="136"/>
                </a:cubicBezTo>
                <a:close/>
                <a:moveTo>
                  <a:pt x="121" y="223"/>
                </a:moveTo>
                <a:cubicBezTo>
                  <a:pt x="126" y="232"/>
                  <a:pt x="123" y="245"/>
                  <a:pt x="114" y="251"/>
                </a:cubicBezTo>
                <a:cubicBezTo>
                  <a:pt x="104" y="257"/>
                  <a:pt x="92" y="254"/>
                  <a:pt x="86" y="244"/>
                </a:cubicBezTo>
                <a:cubicBezTo>
                  <a:pt x="80" y="235"/>
                  <a:pt x="76" y="225"/>
                  <a:pt x="73" y="215"/>
                </a:cubicBezTo>
                <a:cubicBezTo>
                  <a:pt x="70" y="205"/>
                  <a:pt x="69" y="194"/>
                  <a:pt x="69" y="183"/>
                </a:cubicBezTo>
                <a:cubicBezTo>
                  <a:pt x="69" y="152"/>
                  <a:pt x="82" y="123"/>
                  <a:pt x="102" y="102"/>
                </a:cubicBezTo>
                <a:cubicBezTo>
                  <a:pt x="123" y="81"/>
                  <a:pt x="152" y="68"/>
                  <a:pt x="184" y="68"/>
                </a:cubicBezTo>
                <a:cubicBezTo>
                  <a:pt x="216" y="68"/>
                  <a:pt x="245" y="81"/>
                  <a:pt x="266" y="102"/>
                </a:cubicBezTo>
                <a:cubicBezTo>
                  <a:pt x="287" y="123"/>
                  <a:pt x="300" y="152"/>
                  <a:pt x="300" y="183"/>
                </a:cubicBezTo>
                <a:cubicBezTo>
                  <a:pt x="300" y="194"/>
                  <a:pt x="299" y="205"/>
                  <a:pt x="296" y="215"/>
                </a:cubicBezTo>
                <a:cubicBezTo>
                  <a:pt x="293" y="225"/>
                  <a:pt x="288" y="235"/>
                  <a:pt x="283" y="244"/>
                </a:cubicBezTo>
                <a:cubicBezTo>
                  <a:pt x="277" y="254"/>
                  <a:pt x="264" y="257"/>
                  <a:pt x="255" y="251"/>
                </a:cubicBezTo>
                <a:cubicBezTo>
                  <a:pt x="245" y="245"/>
                  <a:pt x="242" y="232"/>
                  <a:pt x="248" y="223"/>
                </a:cubicBezTo>
                <a:cubicBezTo>
                  <a:pt x="252" y="217"/>
                  <a:pt x="255" y="210"/>
                  <a:pt x="256" y="204"/>
                </a:cubicBezTo>
                <a:cubicBezTo>
                  <a:pt x="258" y="197"/>
                  <a:pt x="259" y="191"/>
                  <a:pt x="259" y="183"/>
                </a:cubicBezTo>
                <a:cubicBezTo>
                  <a:pt x="259" y="163"/>
                  <a:pt x="251" y="144"/>
                  <a:pt x="237" y="130"/>
                </a:cubicBezTo>
                <a:cubicBezTo>
                  <a:pt x="224" y="117"/>
                  <a:pt x="205" y="109"/>
                  <a:pt x="184" y="109"/>
                </a:cubicBezTo>
                <a:cubicBezTo>
                  <a:pt x="164" y="109"/>
                  <a:pt x="145" y="117"/>
                  <a:pt x="131" y="130"/>
                </a:cubicBezTo>
                <a:cubicBezTo>
                  <a:pt x="118" y="144"/>
                  <a:pt x="109" y="163"/>
                  <a:pt x="109" y="183"/>
                </a:cubicBezTo>
                <a:cubicBezTo>
                  <a:pt x="109" y="191"/>
                  <a:pt x="110" y="197"/>
                  <a:pt x="112" y="204"/>
                </a:cubicBezTo>
                <a:cubicBezTo>
                  <a:pt x="114" y="210"/>
                  <a:pt x="117" y="217"/>
                  <a:pt x="121" y="223"/>
                </a:cubicBezTo>
                <a:close/>
                <a:moveTo>
                  <a:pt x="299" y="327"/>
                </a:moveTo>
                <a:cubicBezTo>
                  <a:pt x="290" y="334"/>
                  <a:pt x="277" y="333"/>
                  <a:pt x="270" y="324"/>
                </a:cubicBezTo>
                <a:cubicBezTo>
                  <a:pt x="263" y="315"/>
                  <a:pt x="265" y="302"/>
                  <a:pt x="274" y="295"/>
                </a:cubicBezTo>
                <a:cubicBezTo>
                  <a:pt x="290" y="282"/>
                  <a:pt x="304" y="265"/>
                  <a:pt x="313" y="245"/>
                </a:cubicBezTo>
                <a:cubicBezTo>
                  <a:pt x="322" y="227"/>
                  <a:pt x="327" y="206"/>
                  <a:pt x="327" y="183"/>
                </a:cubicBezTo>
                <a:cubicBezTo>
                  <a:pt x="327" y="144"/>
                  <a:pt x="311" y="108"/>
                  <a:pt x="285" y="82"/>
                </a:cubicBezTo>
                <a:cubicBezTo>
                  <a:pt x="260" y="56"/>
                  <a:pt x="224" y="41"/>
                  <a:pt x="184" y="41"/>
                </a:cubicBezTo>
                <a:cubicBezTo>
                  <a:pt x="145" y="41"/>
                  <a:pt x="109" y="56"/>
                  <a:pt x="83" y="82"/>
                </a:cubicBezTo>
                <a:cubicBezTo>
                  <a:pt x="57" y="108"/>
                  <a:pt x="41" y="144"/>
                  <a:pt x="41" y="183"/>
                </a:cubicBezTo>
                <a:cubicBezTo>
                  <a:pt x="41" y="206"/>
                  <a:pt x="46" y="227"/>
                  <a:pt x="55" y="245"/>
                </a:cubicBezTo>
                <a:cubicBezTo>
                  <a:pt x="65" y="265"/>
                  <a:pt x="78" y="282"/>
                  <a:pt x="95" y="295"/>
                </a:cubicBezTo>
                <a:cubicBezTo>
                  <a:pt x="104" y="302"/>
                  <a:pt x="105" y="315"/>
                  <a:pt x="98" y="324"/>
                </a:cubicBezTo>
                <a:cubicBezTo>
                  <a:pt x="91" y="333"/>
                  <a:pt x="78" y="334"/>
                  <a:pt x="70" y="327"/>
                </a:cubicBezTo>
                <a:cubicBezTo>
                  <a:pt x="48" y="310"/>
                  <a:pt x="31" y="288"/>
                  <a:pt x="19" y="263"/>
                </a:cubicBezTo>
                <a:cubicBezTo>
                  <a:pt x="7" y="239"/>
                  <a:pt x="0" y="212"/>
                  <a:pt x="0" y="183"/>
                </a:cubicBezTo>
                <a:cubicBezTo>
                  <a:pt x="0" y="133"/>
                  <a:pt x="21" y="87"/>
                  <a:pt x="54" y="53"/>
                </a:cubicBezTo>
                <a:cubicBezTo>
                  <a:pt x="88" y="20"/>
                  <a:pt x="134" y="0"/>
                  <a:pt x="184" y="0"/>
                </a:cubicBezTo>
                <a:cubicBezTo>
                  <a:pt x="235" y="0"/>
                  <a:pt x="281" y="20"/>
                  <a:pt x="314" y="53"/>
                </a:cubicBezTo>
                <a:cubicBezTo>
                  <a:pt x="348" y="87"/>
                  <a:pt x="368" y="133"/>
                  <a:pt x="368" y="183"/>
                </a:cubicBezTo>
                <a:cubicBezTo>
                  <a:pt x="368" y="212"/>
                  <a:pt x="362" y="239"/>
                  <a:pt x="350" y="263"/>
                </a:cubicBezTo>
                <a:cubicBezTo>
                  <a:pt x="338" y="288"/>
                  <a:pt x="320" y="310"/>
                  <a:pt x="299" y="327"/>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11" name="Freeform 53"/>
          <p:cNvSpPr>
            <a:spLocks noEditPoints="1"/>
          </p:cNvSpPr>
          <p:nvPr/>
        </p:nvSpPr>
        <p:spPr bwMode="auto">
          <a:xfrm>
            <a:off x="4654509" y="1792232"/>
            <a:ext cx="298861" cy="398052"/>
          </a:xfrm>
          <a:custGeom>
            <a:avLst/>
            <a:gdLst>
              <a:gd name="T0" fmla="*/ 42 w 332"/>
              <a:gd name="T1" fmla="*/ 0 h 442"/>
              <a:gd name="T2" fmla="*/ 290 w 332"/>
              <a:gd name="T3" fmla="*/ 0 h 442"/>
              <a:gd name="T4" fmla="*/ 332 w 332"/>
              <a:gd name="T5" fmla="*/ 41 h 442"/>
              <a:gd name="T6" fmla="*/ 332 w 332"/>
              <a:gd name="T7" fmla="*/ 401 h 442"/>
              <a:gd name="T8" fmla="*/ 290 w 332"/>
              <a:gd name="T9" fmla="*/ 442 h 442"/>
              <a:gd name="T10" fmla="*/ 221 w 332"/>
              <a:gd name="T11" fmla="*/ 442 h 442"/>
              <a:gd name="T12" fmla="*/ 111 w 332"/>
              <a:gd name="T13" fmla="*/ 442 h 442"/>
              <a:gd name="T14" fmla="*/ 42 w 332"/>
              <a:gd name="T15" fmla="*/ 442 h 442"/>
              <a:gd name="T16" fmla="*/ 0 w 332"/>
              <a:gd name="T17" fmla="*/ 401 h 442"/>
              <a:gd name="T18" fmla="*/ 0 w 332"/>
              <a:gd name="T19" fmla="*/ 41 h 442"/>
              <a:gd name="T20" fmla="*/ 42 w 332"/>
              <a:gd name="T21" fmla="*/ 0 h 442"/>
              <a:gd name="T22" fmla="*/ 55 w 332"/>
              <a:gd name="T23" fmla="*/ 41 h 442"/>
              <a:gd name="T24" fmla="*/ 42 w 332"/>
              <a:gd name="T25" fmla="*/ 55 h 442"/>
              <a:gd name="T26" fmla="*/ 42 w 332"/>
              <a:gd name="T27" fmla="*/ 318 h 442"/>
              <a:gd name="T28" fmla="*/ 55 w 332"/>
              <a:gd name="T29" fmla="*/ 332 h 442"/>
              <a:gd name="T30" fmla="*/ 277 w 332"/>
              <a:gd name="T31" fmla="*/ 332 h 442"/>
              <a:gd name="T32" fmla="*/ 290 w 332"/>
              <a:gd name="T33" fmla="*/ 318 h 442"/>
              <a:gd name="T34" fmla="*/ 290 w 332"/>
              <a:gd name="T35" fmla="*/ 55 h 442"/>
              <a:gd name="T36" fmla="*/ 277 w 332"/>
              <a:gd name="T37" fmla="*/ 41 h 442"/>
              <a:gd name="T38" fmla="*/ 55 w 332"/>
              <a:gd name="T39" fmla="*/ 41 h 442"/>
              <a:gd name="T40" fmla="*/ 166 w 332"/>
              <a:gd name="T41" fmla="*/ 366 h 442"/>
              <a:gd name="T42" fmla="*/ 145 w 332"/>
              <a:gd name="T43" fmla="*/ 387 h 442"/>
              <a:gd name="T44" fmla="*/ 166 w 332"/>
              <a:gd name="T45" fmla="*/ 408 h 442"/>
              <a:gd name="T46" fmla="*/ 187 w 332"/>
              <a:gd name="T47" fmla="*/ 387 h 442"/>
              <a:gd name="T48" fmla="*/ 166 w 332"/>
              <a:gd name="T49" fmla="*/ 366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2" h="442">
                <a:moveTo>
                  <a:pt x="42" y="0"/>
                </a:moveTo>
                <a:cubicBezTo>
                  <a:pt x="290" y="0"/>
                  <a:pt x="290" y="0"/>
                  <a:pt x="290" y="0"/>
                </a:cubicBezTo>
                <a:cubicBezTo>
                  <a:pt x="313" y="0"/>
                  <a:pt x="332" y="19"/>
                  <a:pt x="332" y="41"/>
                </a:cubicBezTo>
                <a:cubicBezTo>
                  <a:pt x="332" y="401"/>
                  <a:pt x="332" y="401"/>
                  <a:pt x="332" y="401"/>
                </a:cubicBezTo>
                <a:cubicBezTo>
                  <a:pt x="332" y="424"/>
                  <a:pt x="313" y="442"/>
                  <a:pt x="290" y="442"/>
                </a:cubicBezTo>
                <a:cubicBezTo>
                  <a:pt x="221" y="442"/>
                  <a:pt x="221" y="442"/>
                  <a:pt x="221" y="442"/>
                </a:cubicBezTo>
                <a:cubicBezTo>
                  <a:pt x="111" y="442"/>
                  <a:pt x="111" y="442"/>
                  <a:pt x="111" y="442"/>
                </a:cubicBezTo>
                <a:cubicBezTo>
                  <a:pt x="42" y="442"/>
                  <a:pt x="42" y="442"/>
                  <a:pt x="42" y="442"/>
                </a:cubicBezTo>
                <a:cubicBezTo>
                  <a:pt x="19" y="442"/>
                  <a:pt x="0" y="424"/>
                  <a:pt x="0" y="401"/>
                </a:cubicBezTo>
                <a:cubicBezTo>
                  <a:pt x="0" y="41"/>
                  <a:pt x="0" y="41"/>
                  <a:pt x="0" y="41"/>
                </a:cubicBezTo>
                <a:cubicBezTo>
                  <a:pt x="0" y="19"/>
                  <a:pt x="19" y="0"/>
                  <a:pt x="42" y="0"/>
                </a:cubicBezTo>
                <a:close/>
                <a:moveTo>
                  <a:pt x="55" y="41"/>
                </a:moveTo>
                <a:cubicBezTo>
                  <a:pt x="48" y="41"/>
                  <a:pt x="42" y="48"/>
                  <a:pt x="42" y="55"/>
                </a:cubicBezTo>
                <a:cubicBezTo>
                  <a:pt x="42" y="318"/>
                  <a:pt x="42" y="318"/>
                  <a:pt x="42" y="318"/>
                </a:cubicBezTo>
                <a:cubicBezTo>
                  <a:pt x="42" y="326"/>
                  <a:pt x="48" y="332"/>
                  <a:pt x="55" y="332"/>
                </a:cubicBezTo>
                <a:cubicBezTo>
                  <a:pt x="277" y="332"/>
                  <a:pt x="277" y="332"/>
                  <a:pt x="277" y="332"/>
                </a:cubicBezTo>
                <a:cubicBezTo>
                  <a:pt x="284" y="332"/>
                  <a:pt x="290" y="326"/>
                  <a:pt x="290" y="318"/>
                </a:cubicBezTo>
                <a:cubicBezTo>
                  <a:pt x="290" y="55"/>
                  <a:pt x="290" y="55"/>
                  <a:pt x="290" y="55"/>
                </a:cubicBezTo>
                <a:cubicBezTo>
                  <a:pt x="290" y="48"/>
                  <a:pt x="284" y="41"/>
                  <a:pt x="277" y="41"/>
                </a:cubicBezTo>
                <a:cubicBezTo>
                  <a:pt x="55" y="41"/>
                  <a:pt x="55" y="41"/>
                  <a:pt x="55" y="41"/>
                </a:cubicBezTo>
                <a:close/>
                <a:moveTo>
                  <a:pt x="166" y="366"/>
                </a:moveTo>
                <a:cubicBezTo>
                  <a:pt x="154" y="366"/>
                  <a:pt x="145" y="376"/>
                  <a:pt x="145" y="387"/>
                </a:cubicBezTo>
                <a:cubicBezTo>
                  <a:pt x="145" y="398"/>
                  <a:pt x="154" y="408"/>
                  <a:pt x="166" y="408"/>
                </a:cubicBezTo>
                <a:cubicBezTo>
                  <a:pt x="177" y="408"/>
                  <a:pt x="187" y="398"/>
                  <a:pt x="187" y="387"/>
                </a:cubicBezTo>
                <a:cubicBezTo>
                  <a:pt x="187" y="376"/>
                  <a:pt x="177" y="366"/>
                  <a:pt x="166" y="366"/>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14" name="Freeform 51"/>
          <p:cNvSpPr>
            <a:spLocks/>
          </p:cNvSpPr>
          <p:nvPr/>
        </p:nvSpPr>
        <p:spPr bwMode="auto">
          <a:xfrm>
            <a:off x="4615585" y="2365695"/>
            <a:ext cx="376708" cy="317336"/>
          </a:xfrm>
          <a:custGeom>
            <a:avLst/>
            <a:gdLst>
              <a:gd name="T0" fmla="*/ 237 w 450"/>
              <a:gd name="T1" fmla="*/ 70 h 379"/>
              <a:gd name="T2" fmla="*/ 422 w 450"/>
              <a:gd name="T3" fmla="*/ 70 h 379"/>
              <a:gd name="T4" fmla="*/ 450 w 450"/>
              <a:gd name="T5" fmla="*/ 98 h 379"/>
              <a:gd name="T6" fmla="*/ 450 w 450"/>
              <a:gd name="T7" fmla="*/ 351 h 379"/>
              <a:gd name="T8" fmla="*/ 422 w 450"/>
              <a:gd name="T9" fmla="*/ 379 h 379"/>
              <a:gd name="T10" fmla="*/ 28 w 450"/>
              <a:gd name="T11" fmla="*/ 379 h 379"/>
              <a:gd name="T12" fmla="*/ 0 w 450"/>
              <a:gd name="T13" fmla="*/ 351 h 379"/>
              <a:gd name="T14" fmla="*/ 0 w 450"/>
              <a:gd name="T15" fmla="*/ 126 h 379"/>
              <a:gd name="T16" fmla="*/ 0 w 450"/>
              <a:gd name="T17" fmla="*/ 98 h 379"/>
              <a:gd name="T18" fmla="*/ 0 w 450"/>
              <a:gd name="T19" fmla="*/ 28 h 379"/>
              <a:gd name="T20" fmla="*/ 28 w 450"/>
              <a:gd name="T21" fmla="*/ 0 h 379"/>
              <a:gd name="T22" fmla="*/ 155 w 450"/>
              <a:gd name="T23" fmla="*/ 0 h 379"/>
              <a:gd name="T24" fmla="*/ 175 w 450"/>
              <a:gd name="T25" fmla="*/ 8 h 379"/>
              <a:gd name="T26" fmla="*/ 237 w 450"/>
              <a:gd name="T27" fmla="*/ 7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0" h="379">
                <a:moveTo>
                  <a:pt x="237" y="70"/>
                </a:moveTo>
                <a:cubicBezTo>
                  <a:pt x="422" y="70"/>
                  <a:pt x="422" y="70"/>
                  <a:pt x="422" y="70"/>
                </a:cubicBezTo>
                <a:cubicBezTo>
                  <a:pt x="437" y="70"/>
                  <a:pt x="450" y="83"/>
                  <a:pt x="450" y="98"/>
                </a:cubicBezTo>
                <a:cubicBezTo>
                  <a:pt x="450" y="351"/>
                  <a:pt x="450" y="351"/>
                  <a:pt x="450" y="351"/>
                </a:cubicBezTo>
                <a:cubicBezTo>
                  <a:pt x="450" y="367"/>
                  <a:pt x="437" y="379"/>
                  <a:pt x="422" y="379"/>
                </a:cubicBezTo>
                <a:cubicBezTo>
                  <a:pt x="28" y="379"/>
                  <a:pt x="28" y="379"/>
                  <a:pt x="28" y="379"/>
                </a:cubicBezTo>
                <a:cubicBezTo>
                  <a:pt x="13" y="379"/>
                  <a:pt x="0" y="367"/>
                  <a:pt x="0" y="351"/>
                </a:cubicBezTo>
                <a:cubicBezTo>
                  <a:pt x="0" y="126"/>
                  <a:pt x="0" y="126"/>
                  <a:pt x="0" y="126"/>
                </a:cubicBezTo>
                <a:cubicBezTo>
                  <a:pt x="0" y="98"/>
                  <a:pt x="0" y="98"/>
                  <a:pt x="0" y="98"/>
                </a:cubicBezTo>
                <a:cubicBezTo>
                  <a:pt x="0" y="28"/>
                  <a:pt x="0" y="28"/>
                  <a:pt x="0" y="28"/>
                </a:cubicBezTo>
                <a:cubicBezTo>
                  <a:pt x="0" y="12"/>
                  <a:pt x="13" y="0"/>
                  <a:pt x="28" y="0"/>
                </a:cubicBezTo>
                <a:cubicBezTo>
                  <a:pt x="155" y="0"/>
                  <a:pt x="155" y="0"/>
                  <a:pt x="155" y="0"/>
                </a:cubicBezTo>
                <a:cubicBezTo>
                  <a:pt x="163" y="0"/>
                  <a:pt x="170" y="3"/>
                  <a:pt x="175" y="8"/>
                </a:cubicBezTo>
                <a:lnTo>
                  <a:pt x="237" y="70"/>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128" name="Group 127"/>
          <p:cNvGrpSpPr/>
          <p:nvPr/>
        </p:nvGrpSpPr>
        <p:grpSpPr>
          <a:xfrm>
            <a:off x="4641151" y="3379834"/>
            <a:ext cx="325575" cy="426046"/>
            <a:chOff x="3846460" y="7478353"/>
            <a:chExt cx="345682" cy="452357"/>
          </a:xfrm>
          <a:solidFill>
            <a:schemeClr val="tx1"/>
          </a:solidFill>
        </p:grpSpPr>
        <p:grpSp>
          <p:nvGrpSpPr>
            <p:cNvPr id="129" name="Group 128"/>
            <p:cNvGrpSpPr/>
            <p:nvPr/>
          </p:nvGrpSpPr>
          <p:grpSpPr>
            <a:xfrm>
              <a:off x="3846460" y="7478353"/>
              <a:ext cx="345682" cy="452357"/>
              <a:chOff x="3792538" y="2559050"/>
              <a:chExt cx="406400" cy="531813"/>
            </a:xfrm>
            <a:grpFill/>
          </p:grpSpPr>
          <p:sp>
            <p:nvSpPr>
              <p:cNvPr id="131" name="Freeform 27"/>
              <p:cNvSpPr>
                <a:spLocks/>
              </p:cNvSpPr>
              <p:nvPr/>
            </p:nvSpPr>
            <p:spPr bwMode="auto">
              <a:xfrm>
                <a:off x="3792538" y="2613025"/>
                <a:ext cx="406400" cy="477838"/>
              </a:xfrm>
              <a:custGeom>
                <a:avLst/>
                <a:gdLst>
                  <a:gd name="T0" fmla="*/ 167 w 179"/>
                  <a:gd name="T1" fmla="*/ 0 h 210"/>
                  <a:gd name="T2" fmla="*/ 135 w 179"/>
                  <a:gd name="T3" fmla="*/ 0 h 210"/>
                  <a:gd name="T4" fmla="*/ 135 w 179"/>
                  <a:gd name="T5" fmla="*/ 16 h 210"/>
                  <a:gd name="T6" fmla="*/ 163 w 179"/>
                  <a:gd name="T7" fmla="*/ 16 h 210"/>
                  <a:gd name="T8" fmla="*/ 163 w 179"/>
                  <a:gd name="T9" fmla="*/ 194 h 210"/>
                  <a:gd name="T10" fmla="*/ 16 w 179"/>
                  <a:gd name="T11" fmla="*/ 194 h 210"/>
                  <a:gd name="T12" fmla="*/ 16 w 179"/>
                  <a:gd name="T13" fmla="*/ 16 h 210"/>
                  <a:gd name="T14" fmla="*/ 44 w 179"/>
                  <a:gd name="T15" fmla="*/ 16 h 210"/>
                  <a:gd name="T16" fmla="*/ 44 w 179"/>
                  <a:gd name="T17" fmla="*/ 0 h 210"/>
                  <a:gd name="T18" fmla="*/ 12 w 179"/>
                  <a:gd name="T19" fmla="*/ 0 h 210"/>
                  <a:gd name="T20" fmla="*/ 0 w 179"/>
                  <a:gd name="T21" fmla="*/ 12 h 210"/>
                  <a:gd name="T22" fmla="*/ 0 w 179"/>
                  <a:gd name="T23" fmla="*/ 198 h 210"/>
                  <a:gd name="T24" fmla="*/ 12 w 179"/>
                  <a:gd name="T25" fmla="*/ 210 h 210"/>
                  <a:gd name="T26" fmla="*/ 167 w 179"/>
                  <a:gd name="T27" fmla="*/ 210 h 210"/>
                  <a:gd name="T28" fmla="*/ 179 w 179"/>
                  <a:gd name="T29" fmla="*/ 198 h 210"/>
                  <a:gd name="T30" fmla="*/ 179 w 179"/>
                  <a:gd name="T31" fmla="*/ 12 h 210"/>
                  <a:gd name="T32" fmla="*/ 167 w 179"/>
                  <a:gd name="T33"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9" h="210">
                    <a:moveTo>
                      <a:pt x="167" y="0"/>
                    </a:moveTo>
                    <a:cubicBezTo>
                      <a:pt x="135" y="0"/>
                      <a:pt x="135" y="0"/>
                      <a:pt x="135" y="0"/>
                    </a:cubicBezTo>
                    <a:cubicBezTo>
                      <a:pt x="135" y="16"/>
                      <a:pt x="135" y="16"/>
                      <a:pt x="135" y="16"/>
                    </a:cubicBezTo>
                    <a:cubicBezTo>
                      <a:pt x="163" y="16"/>
                      <a:pt x="163" y="16"/>
                      <a:pt x="163" y="16"/>
                    </a:cubicBezTo>
                    <a:cubicBezTo>
                      <a:pt x="163" y="194"/>
                      <a:pt x="163" y="194"/>
                      <a:pt x="163" y="194"/>
                    </a:cubicBezTo>
                    <a:cubicBezTo>
                      <a:pt x="16" y="194"/>
                      <a:pt x="16" y="194"/>
                      <a:pt x="16" y="194"/>
                    </a:cubicBezTo>
                    <a:cubicBezTo>
                      <a:pt x="16" y="16"/>
                      <a:pt x="16" y="16"/>
                      <a:pt x="16" y="16"/>
                    </a:cubicBezTo>
                    <a:cubicBezTo>
                      <a:pt x="44" y="16"/>
                      <a:pt x="44" y="16"/>
                      <a:pt x="44" y="16"/>
                    </a:cubicBezTo>
                    <a:cubicBezTo>
                      <a:pt x="44" y="0"/>
                      <a:pt x="44" y="0"/>
                      <a:pt x="44" y="0"/>
                    </a:cubicBezTo>
                    <a:cubicBezTo>
                      <a:pt x="12" y="0"/>
                      <a:pt x="12" y="0"/>
                      <a:pt x="12" y="0"/>
                    </a:cubicBezTo>
                    <a:cubicBezTo>
                      <a:pt x="6" y="0"/>
                      <a:pt x="0" y="5"/>
                      <a:pt x="0" y="12"/>
                    </a:cubicBezTo>
                    <a:cubicBezTo>
                      <a:pt x="0" y="198"/>
                      <a:pt x="0" y="198"/>
                      <a:pt x="0" y="198"/>
                    </a:cubicBezTo>
                    <a:cubicBezTo>
                      <a:pt x="0" y="204"/>
                      <a:pt x="6" y="210"/>
                      <a:pt x="12" y="210"/>
                    </a:cubicBezTo>
                    <a:cubicBezTo>
                      <a:pt x="167" y="210"/>
                      <a:pt x="167" y="210"/>
                      <a:pt x="167" y="210"/>
                    </a:cubicBezTo>
                    <a:cubicBezTo>
                      <a:pt x="174" y="210"/>
                      <a:pt x="179" y="204"/>
                      <a:pt x="179" y="198"/>
                    </a:cubicBezTo>
                    <a:cubicBezTo>
                      <a:pt x="179" y="12"/>
                      <a:pt x="179" y="12"/>
                      <a:pt x="179" y="12"/>
                    </a:cubicBezTo>
                    <a:cubicBezTo>
                      <a:pt x="179" y="5"/>
                      <a:pt x="174" y="0"/>
                      <a:pt x="167"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132" name="Freeform 28"/>
              <p:cNvSpPr>
                <a:spLocks noEditPoints="1"/>
              </p:cNvSpPr>
              <p:nvPr/>
            </p:nvSpPr>
            <p:spPr bwMode="auto">
              <a:xfrm>
                <a:off x="3916363" y="2559050"/>
                <a:ext cx="160338" cy="107950"/>
              </a:xfrm>
              <a:custGeom>
                <a:avLst/>
                <a:gdLst>
                  <a:gd name="T0" fmla="*/ 55 w 70"/>
                  <a:gd name="T1" fmla="*/ 20 h 48"/>
                  <a:gd name="T2" fmla="*/ 35 w 70"/>
                  <a:gd name="T3" fmla="*/ 0 h 48"/>
                  <a:gd name="T4" fmla="*/ 14 w 70"/>
                  <a:gd name="T5" fmla="*/ 20 h 48"/>
                  <a:gd name="T6" fmla="*/ 0 w 70"/>
                  <a:gd name="T7" fmla="*/ 20 h 48"/>
                  <a:gd name="T8" fmla="*/ 0 w 70"/>
                  <a:gd name="T9" fmla="*/ 48 h 48"/>
                  <a:gd name="T10" fmla="*/ 70 w 70"/>
                  <a:gd name="T11" fmla="*/ 48 h 48"/>
                  <a:gd name="T12" fmla="*/ 70 w 70"/>
                  <a:gd name="T13" fmla="*/ 20 h 48"/>
                  <a:gd name="T14" fmla="*/ 55 w 70"/>
                  <a:gd name="T15" fmla="*/ 20 h 48"/>
                  <a:gd name="T16" fmla="*/ 35 w 70"/>
                  <a:gd name="T17" fmla="*/ 8 h 48"/>
                  <a:gd name="T18" fmla="*/ 47 w 70"/>
                  <a:gd name="T19" fmla="*/ 20 h 48"/>
                  <a:gd name="T20" fmla="*/ 22 w 70"/>
                  <a:gd name="T21" fmla="*/ 20 h 48"/>
                  <a:gd name="T22" fmla="*/ 35 w 70"/>
                  <a:gd name="T23"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48">
                    <a:moveTo>
                      <a:pt x="55" y="20"/>
                    </a:moveTo>
                    <a:cubicBezTo>
                      <a:pt x="55" y="9"/>
                      <a:pt x="46" y="0"/>
                      <a:pt x="35" y="0"/>
                    </a:cubicBezTo>
                    <a:cubicBezTo>
                      <a:pt x="24" y="0"/>
                      <a:pt x="15" y="9"/>
                      <a:pt x="14" y="20"/>
                    </a:cubicBezTo>
                    <a:cubicBezTo>
                      <a:pt x="0" y="20"/>
                      <a:pt x="0" y="20"/>
                      <a:pt x="0" y="20"/>
                    </a:cubicBezTo>
                    <a:cubicBezTo>
                      <a:pt x="0" y="48"/>
                      <a:pt x="0" y="48"/>
                      <a:pt x="0" y="48"/>
                    </a:cubicBezTo>
                    <a:cubicBezTo>
                      <a:pt x="70" y="48"/>
                      <a:pt x="70" y="48"/>
                      <a:pt x="70" y="48"/>
                    </a:cubicBezTo>
                    <a:cubicBezTo>
                      <a:pt x="70" y="20"/>
                      <a:pt x="70" y="20"/>
                      <a:pt x="70" y="20"/>
                    </a:cubicBezTo>
                    <a:lnTo>
                      <a:pt x="55" y="20"/>
                    </a:lnTo>
                    <a:close/>
                    <a:moveTo>
                      <a:pt x="35" y="8"/>
                    </a:moveTo>
                    <a:cubicBezTo>
                      <a:pt x="41" y="8"/>
                      <a:pt x="47" y="13"/>
                      <a:pt x="47" y="20"/>
                    </a:cubicBezTo>
                    <a:cubicBezTo>
                      <a:pt x="22" y="20"/>
                      <a:pt x="22" y="20"/>
                      <a:pt x="22" y="20"/>
                    </a:cubicBezTo>
                    <a:cubicBezTo>
                      <a:pt x="23" y="13"/>
                      <a:pt x="28" y="8"/>
                      <a:pt x="35"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sp>
          <p:nvSpPr>
            <p:cNvPr id="130" name="Freeform 31"/>
            <p:cNvSpPr>
              <a:spLocks/>
            </p:cNvSpPr>
            <p:nvPr/>
          </p:nvSpPr>
          <p:spPr bwMode="auto">
            <a:xfrm>
              <a:off x="3929720" y="7659607"/>
              <a:ext cx="185080" cy="138739"/>
            </a:xfrm>
            <a:custGeom>
              <a:avLst/>
              <a:gdLst>
                <a:gd name="T0" fmla="*/ 7 w 401"/>
                <a:gd name="T1" fmla="*/ 156 h 301"/>
                <a:gd name="T2" fmla="*/ 0 w 401"/>
                <a:gd name="T3" fmla="*/ 138 h 301"/>
                <a:gd name="T4" fmla="*/ 7 w 401"/>
                <a:gd name="T5" fmla="*/ 120 h 301"/>
                <a:gd name="T6" fmla="*/ 45 w 401"/>
                <a:gd name="T7" fmla="*/ 83 h 301"/>
                <a:gd name="T8" fmla="*/ 62 w 401"/>
                <a:gd name="T9" fmla="*/ 75 h 301"/>
                <a:gd name="T10" fmla="*/ 80 w 401"/>
                <a:gd name="T11" fmla="*/ 83 h 301"/>
                <a:gd name="T12" fmla="*/ 163 w 401"/>
                <a:gd name="T13" fmla="*/ 165 h 301"/>
                <a:gd name="T14" fmla="*/ 321 w 401"/>
                <a:gd name="T15" fmla="*/ 7 h 301"/>
                <a:gd name="T16" fmla="*/ 338 w 401"/>
                <a:gd name="T17" fmla="*/ 0 h 301"/>
                <a:gd name="T18" fmla="*/ 356 w 401"/>
                <a:gd name="T19" fmla="*/ 7 h 301"/>
                <a:gd name="T20" fmla="*/ 394 w 401"/>
                <a:gd name="T21" fmla="*/ 45 h 301"/>
                <a:gd name="T22" fmla="*/ 401 w 401"/>
                <a:gd name="T23" fmla="*/ 63 h 301"/>
                <a:gd name="T24" fmla="*/ 394 w 401"/>
                <a:gd name="T25" fmla="*/ 81 h 301"/>
                <a:gd name="T26" fmla="*/ 181 w 401"/>
                <a:gd name="T27" fmla="*/ 294 h 301"/>
                <a:gd name="T28" fmla="*/ 163 w 401"/>
                <a:gd name="T29" fmla="*/ 301 h 301"/>
                <a:gd name="T30" fmla="*/ 145 w 401"/>
                <a:gd name="T31" fmla="*/ 294 h 301"/>
                <a:gd name="T32" fmla="*/ 7 w 401"/>
                <a:gd name="T33" fmla="*/ 156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1" h="301">
                  <a:moveTo>
                    <a:pt x="7" y="156"/>
                  </a:moveTo>
                  <a:cubicBezTo>
                    <a:pt x="2" y="151"/>
                    <a:pt x="0" y="145"/>
                    <a:pt x="0" y="138"/>
                  </a:cubicBezTo>
                  <a:cubicBezTo>
                    <a:pt x="0" y="131"/>
                    <a:pt x="2" y="125"/>
                    <a:pt x="7" y="120"/>
                  </a:cubicBezTo>
                  <a:cubicBezTo>
                    <a:pt x="45" y="83"/>
                    <a:pt x="45" y="83"/>
                    <a:pt x="45" y="83"/>
                  </a:cubicBezTo>
                  <a:cubicBezTo>
                    <a:pt x="49" y="78"/>
                    <a:pt x="55" y="75"/>
                    <a:pt x="62" y="75"/>
                  </a:cubicBezTo>
                  <a:cubicBezTo>
                    <a:pt x="69" y="75"/>
                    <a:pt x="76" y="78"/>
                    <a:pt x="80" y="83"/>
                  </a:cubicBezTo>
                  <a:cubicBezTo>
                    <a:pt x="163" y="165"/>
                    <a:pt x="163" y="165"/>
                    <a:pt x="163" y="165"/>
                  </a:cubicBezTo>
                  <a:cubicBezTo>
                    <a:pt x="321" y="7"/>
                    <a:pt x="321" y="7"/>
                    <a:pt x="321" y="7"/>
                  </a:cubicBezTo>
                  <a:cubicBezTo>
                    <a:pt x="325" y="3"/>
                    <a:pt x="331" y="0"/>
                    <a:pt x="338" y="0"/>
                  </a:cubicBezTo>
                  <a:cubicBezTo>
                    <a:pt x="345" y="0"/>
                    <a:pt x="352" y="3"/>
                    <a:pt x="356" y="7"/>
                  </a:cubicBezTo>
                  <a:cubicBezTo>
                    <a:pt x="394" y="45"/>
                    <a:pt x="394" y="45"/>
                    <a:pt x="394" y="45"/>
                  </a:cubicBezTo>
                  <a:cubicBezTo>
                    <a:pt x="398" y="49"/>
                    <a:pt x="401" y="56"/>
                    <a:pt x="401" y="63"/>
                  </a:cubicBezTo>
                  <a:cubicBezTo>
                    <a:pt x="401" y="70"/>
                    <a:pt x="398" y="76"/>
                    <a:pt x="394" y="81"/>
                  </a:cubicBezTo>
                  <a:cubicBezTo>
                    <a:pt x="181" y="294"/>
                    <a:pt x="181" y="294"/>
                    <a:pt x="181" y="294"/>
                  </a:cubicBezTo>
                  <a:cubicBezTo>
                    <a:pt x="176" y="298"/>
                    <a:pt x="170" y="301"/>
                    <a:pt x="163" y="301"/>
                  </a:cubicBezTo>
                  <a:cubicBezTo>
                    <a:pt x="156" y="301"/>
                    <a:pt x="149" y="298"/>
                    <a:pt x="145" y="294"/>
                  </a:cubicBezTo>
                  <a:lnTo>
                    <a:pt x="7" y="156"/>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sp>
        <p:nvSpPr>
          <p:cNvPr id="659" name="Freeform 41"/>
          <p:cNvSpPr>
            <a:spLocks/>
          </p:cNvSpPr>
          <p:nvPr/>
        </p:nvSpPr>
        <p:spPr bwMode="auto">
          <a:xfrm>
            <a:off x="4639567" y="6040480"/>
            <a:ext cx="328742" cy="329884"/>
          </a:xfrm>
          <a:custGeom>
            <a:avLst/>
            <a:gdLst>
              <a:gd name="T0" fmla="*/ 322 w 412"/>
              <a:gd name="T1" fmla="*/ 232 h 413"/>
              <a:gd name="T2" fmla="*/ 386 w 412"/>
              <a:gd name="T3" fmla="*/ 232 h 413"/>
              <a:gd name="T4" fmla="*/ 412 w 412"/>
              <a:gd name="T5" fmla="*/ 207 h 413"/>
              <a:gd name="T6" fmla="*/ 404 w 412"/>
              <a:gd name="T7" fmla="*/ 188 h 413"/>
              <a:gd name="T8" fmla="*/ 224 w 412"/>
              <a:gd name="T9" fmla="*/ 8 h 413"/>
              <a:gd name="T10" fmla="*/ 206 w 412"/>
              <a:gd name="T11" fmla="*/ 0 h 413"/>
              <a:gd name="T12" fmla="*/ 188 w 412"/>
              <a:gd name="T13" fmla="*/ 8 h 413"/>
              <a:gd name="T14" fmla="*/ 7 w 412"/>
              <a:gd name="T15" fmla="*/ 188 h 413"/>
              <a:gd name="T16" fmla="*/ 0 w 412"/>
              <a:gd name="T17" fmla="*/ 207 h 413"/>
              <a:gd name="T18" fmla="*/ 26 w 412"/>
              <a:gd name="T19" fmla="*/ 232 h 413"/>
              <a:gd name="T20" fmla="*/ 90 w 412"/>
              <a:gd name="T21" fmla="*/ 232 h 413"/>
              <a:gd name="T22" fmla="*/ 90 w 412"/>
              <a:gd name="T23" fmla="*/ 387 h 413"/>
              <a:gd name="T24" fmla="*/ 116 w 412"/>
              <a:gd name="T25" fmla="*/ 413 h 413"/>
              <a:gd name="T26" fmla="*/ 296 w 412"/>
              <a:gd name="T27" fmla="*/ 413 h 413"/>
              <a:gd name="T28" fmla="*/ 322 w 412"/>
              <a:gd name="T29" fmla="*/ 387 h 413"/>
              <a:gd name="T30" fmla="*/ 322 w 412"/>
              <a:gd name="T31" fmla="*/ 232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2" h="413">
                <a:moveTo>
                  <a:pt x="322" y="232"/>
                </a:moveTo>
                <a:cubicBezTo>
                  <a:pt x="386" y="232"/>
                  <a:pt x="386" y="232"/>
                  <a:pt x="386" y="232"/>
                </a:cubicBezTo>
                <a:cubicBezTo>
                  <a:pt x="401" y="232"/>
                  <a:pt x="412" y="221"/>
                  <a:pt x="412" y="207"/>
                </a:cubicBezTo>
                <a:cubicBezTo>
                  <a:pt x="412" y="199"/>
                  <a:pt x="409" y="193"/>
                  <a:pt x="404" y="188"/>
                </a:cubicBezTo>
                <a:cubicBezTo>
                  <a:pt x="224" y="8"/>
                  <a:pt x="224" y="8"/>
                  <a:pt x="224" y="8"/>
                </a:cubicBezTo>
                <a:cubicBezTo>
                  <a:pt x="219" y="3"/>
                  <a:pt x="213" y="0"/>
                  <a:pt x="206" y="0"/>
                </a:cubicBezTo>
                <a:cubicBezTo>
                  <a:pt x="199" y="0"/>
                  <a:pt x="193" y="3"/>
                  <a:pt x="188" y="8"/>
                </a:cubicBezTo>
                <a:cubicBezTo>
                  <a:pt x="7" y="188"/>
                  <a:pt x="7" y="188"/>
                  <a:pt x="7" y="188"/>
                </a:cubicBezTo>
                <a:cubicBezTo>
                  <a:pt x="3" y="193"/>
                  <a:pt x="0" y="199"/>
                  <a:pt x="0" y="207"/>
                </a:cubicBezTo>
                <a:cubicBezTo>
                  <a:pt x="0" y="221"/>
                  <a:pt x="11" y="232"/>
                  <a:pt x="26" y="232"/>
                </a:cubicBezTo>
                <a:cubicBezTo>
                  <a:pt x="90" y="232"/>
                  <a:pt x="90" y="232"/>
                  <a:pt x="90" y="232"/>
                </a:cubicBezTo>
                <a:cubicBezTo>
                  <a:pt x="90" y="387"/>
                  <a:pt x="90" y="387"/>
                  <a:pt x="90" y="387"/>
                </a:cubicBezTo>
                <a:cubicBezTo>
                  <a:pt x="90" y="401"/>
                  <a:pt x="102" y="413"/>
                  <a:pt x="116" y="413"/>
                </a:cubicBezTo>
                <a:cubicBezTo>
                  <a:pt x="296" y="413"/>
                  <a:pt x="296" y="413"/>
                  <a:pt x="296" y="413"/>
                </a:cubicBezTo>
                <a:cubicBezTo>
                  <a:pt x="310" y="413"/>
                  <a:pt x="322" y="401"/>
                  <a:pt x="322" y="387"/>
                </a:cubicBezTo>
                <a:lnTo>
                  <a:pt x="322" y="232"/>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68" name="Freeform 19"/>
          <p:cNvSpPr>
            <a:spLocks noEditPoints="1"/>
          </p:cNvSpPr>
          <p:nvPr/>
        </p:nvSpPr>
        <p:spPr bwMode="auto">
          <a:xfrm>
            <a:off x="4639602" y="5497804"/>
            <a:ext cx="328672" cy="329603"/>
          </a:xfrm>
          <a:custGeom>
            <a:avLst/>
            <a:gdLst>
              <a:gd name="T0" fmla="*/ 213 w 427"/>
              <a:gd name="T1" fmla="*/ 0 h 428"/>
              <a:gd name="T2" fmla="*/ 0 w 427"/>
              <a:gd name="T3" fmla="*/ 214 h 428"/>
              <a:gd name="T4" fmla="*/ 213 w 427"/>
              <a:gd name="T5" fmla="*/ 428 h 428"/>
              <a:gd name="T6" fmla="*/ 427 w 427"/>
              <a:gd name="T7" fmla="*/ 214 h 428"/>
              <a:gd name="T8" fmla="*/ 213 w 427"/>
              <a:gd name="T9" fmla="*/ 0 h 428"/>
              <a:gd name="T10" fmla="*/ 347 w 427"/>
              <a:gd name="T11" fmla="*/ 214 h 428"/>
              <a:gd name="T12" fmla="*/ 320 w 427"/>
              <a:gd name="T13" fmla="*/ 241 h 428"/>
              <a:gd name="T14" fmla="*/ 106 w 427"/>
              <a:gd name="T15" fmla="*/ 241 h 428"/>
              <a:gd name="T16" fmla="*/ 80 w 427"/>
              <a:gd name="T17" fmla="*/ 214 h 428"/>
              <a:gd name="T18" fmla="*/ 106 w 427"/>
              <a:gd name="T19" fmla="*/ 187 h 428"/>
              <a:gd name="T20" fmla="*/ 320 w 427"/>
              <a:gd name="T21" fmla="*/ 187 h 428"/>
              <a:gd name="T22" fmla="*/ 347 w 427"/>
              <a:gd name="T23" fmla="*/ 214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428">
                <a:moveTo>
                  <a:pt x="213" y="0"/>
                </a:moveTo>
                <a:cubicBezTo>
                  <a:pt x="95" y="0"/>
                  <a:pt x="0" y="96"/>
                  <a:pt x="0" y="214"/>
                </a:cubicBezTo>
                <a:cubicBezTo>
                  <a:pt x="0" y="332"/>
                  <a:pt x="95" y="428"/>
                  <a:pt x="213" y="428"/>
                </a:cubicBezTo>
                <a:cubicBezTo>
                  <a:pt x="331" y="428"/>
                  <a:pt x="427" y="332"/>
                  <a:pt x="427" y="214"/>
                </a:cubicBezTo>
                <a:cubicBezTo>
                  <a:pt x="427" y="96"/>
                  <a:pt x="331" y="0"/>
                  <a:pt x="213" y="0"/>
                </a:cubicBezTo>
                <a:close/>
                <a:moveTo>
                  <a:pt x="347" y="214"/>
                </a:moveTo>
                <a:cubicBezTo>
                  <a:pt x="347" y="229"/>
                  <a:pt x="335" y="241"/>
                  <a:pt x="320" y="241"/>
                </a:cubicBezTo>
                <a:cubicBezTo>
                  <a:pt x="106" y="241"/>
                  <a:pt x="106" y="241"/>
                  <a:pt x="106" y="241"/>
                </a:cubicBezTo>
                <a:cubicBezTo>
                  <a:pt x="92" y="241"/>
                  <a:pt x="80" y="229"/>
                  <a:pt x="80" y="214"/>
                </a:cubicBezTo>
                <a:cubicBezTo>
                  <a:pt x="80" y="200"/>
                  <a:pt x="92" y="187"/>
                  <a:pt x="106" y="187"/>
                </a:cubicBezTo>
                <a:cubicBezTo>
                  <a:pt x="320" y="187"/>
                  <a:pt x="320" y="187"/>
                  <a:pt x="320" y="187"/>
                </a:cubicBezTo>
                <a:cubicBezTo>
                  <a:pt x="335" y="187"/>
                  <a:pt x="347" y="199"/>
                  <a:pt x="347" y="214"/>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76" name="Freeform 10"/>
          <p:cNvSpPr>
            <a:spLocks noEditPoints="1"/>
          </p:cNvSpPr>
          <p:nvPr/>
        </p:nvSpPr>
        <p:spPr bwMode="auto">
          <a:xfrm>
            <a:off x="4612262" y="4501298"/>
            <a:ext cx="383354" cy="286178"/>
          </a:xfrm>
          <a:custGeom>
            <a:avLst/>
            <a:gdLst>
              <a:gd name="T0" fmla="*/ 55 w 287"/>
              <a:gd name="T1" fmla="*/ 184 h 214"/>
              <a:gd name="T2" fmla="*/ 28 w 287"/>
              <a:gd name="T3" fmla="*/ 208 h 214"/>
              <a:gd name="T4" fmla="*/ 90 w 287"/>
              <a:gd name="T5" fmla="*/ 214 h 214"/>
              <a:gd name="T6" fmla="*/ 76 w 287"/>
              <a:gd name="T7" fmla="*/ 151 h 214"/>
              <a:gd name="T8" fmla="*/ 117 w 287"/>
              <a:gd name="T9" fmla="*/ 115 h 214"/>
              <a:gd name="T10" fmla="*/ 128 w 287"/>
              <a:gd name="T11" fmla="*/ 99 h 214"/>
              <a:gd name="T12" fmla="*/ 170 w 287"/>
              <a:gd name="T13" fmla="*/ 70 h 214"/>
              <a:gd name="T14" fmla="*/ 108 w 287"/>
              <a:gd name="T15" fmla="*/ 39 h 214"/>
              <a:gd name="T16" fmla="*/ 117 w 287"/>
              <a:gd name="T17" fmla="*/ 115 h 214"/>
              <a:gd name="T18" fmla="*/ 223 w 287"/>
              <a:gd name="T19" fmla="*/ 101 h 214"/>
              <a:gd name="T20" fmla="*/ 239 w 287"/>
              <a:gd name="T21" fmla="*/ 67 h 214"/>
              <a:gd name="T22" fmla="*/ 251 w 287"/>
              <a:gd name="T23" fmla="*/ 0 h 214"/>
              <a:gd name="T24" fmla="*/ 189 w 287"/>
              <a:gd name="T25" fmla="*/ 77 h 214"/>
              <a:gd name="T26" fmla="*/ 211 w 287"/>
              <a:gd name="T27" fmla="*/ 112 h 214"/>
              <a:gd name="T28" fmla="*/ 90 w 287"/>
              <a:gd name="T29" fmla="*/ 99 h 214"/>
              <a:gd name="T30" fmla="*/ 28 w 287"/>
              <a:gd name="T31" fmla="*/ 73 h 214"/>
              <a:gd name="T32" fmla="*/ 47 w 287"/>
              <a:gd name="T33" fmla="*/ 102 h 214"/>
              <a:gd name="T34" fmla="*/ 285 w 287"/>
              <a:gd name="T35" fmla="*/ 67 h 214"/>
              <a:gd name="T36" fmla="*/ 251 w 287"/>
              <a:gd name="T37" fmla="*/ 83 h 214"/>
              <a:gd name="T38" fmla="*/ 241 w 287"/>
              <a:gd name="T39" fmla="*/ 112 h 214"/>
              <a:gd name="T40" fmla="*/ 177 w 287"/>
              <a:gd name="T41" fmla="*/ 93 h 214"/>
              <a:gd name="T42" fmla="*/ 167 w 287"/>
              <a:gd name="T43" fmla="*/ 91 h 214"/>
              <a:gd name="T44" fmla="*/ 140 w 287"/>
              <a:gd name="T45" fmla="*/ 116 h 214"/>
              <a:gd name="T46" fmla="*/ 101 w 287"/>
              <a:gd name="T47" fmla="*/ 127 h 214"/>
              <a:gd name="T48" fmla="*/ 70 w 287"/>
              <a:gd name="T49" fmla="*/ 113 h 214"/>
              <a:gd name="T50" fmla="*/ 36 w 287"/>
              <a:gd name="T51" fmla="*/ 147 h 214"/>
              <a:gd name="T52" fmla="*/ 26 w 287"/>
              <a:gd name="T53" fmla="*/ 169 h 214"/>
              <a:gd name="T54" fmla="*/ 2 w 287"/>
              <a:gd name="T55" fmla="*/ 194 h 214"/>
              <a:gd name="T56" fmla="*/ 11 w 287"/>
              <a:gd name="T57" fmla="*/ 196 h 214"/>
              <a:gd name="T58" fmla="*/ 37 w 287"/>
              <a:gd name="T59" fmla="*/ 176 h 214"/>
              <a:gd name="T60" fmla="*/ 70 w 287"/>
              <a:gd name="T61" fmla="*/ 127 h 214"/>
              <a:gd name="T62" fmla="*/ 109 w 287"/>
              <a:gd name="T63" fmla="*/ 171 h 214"/>
              <a:gd name="T64" fmla="*/ 120 w 287"/>
              <a:gd name="T65" fmla="*/ 171 h 214"/>
              <a:gd name="T66" fmla="*/ 170 w 287"/>
              <a:gd name="T67" fmla="*/ 107 h 214"/>
              <a:gd name="T68" fmla="*/ 204 w 287"/>
              <a:gd name="T69" fmla="*/ 161 h 214"/>
              <a:gd name="T70" fmla="*/ 251 w 287"/>
              <a:gd name="T71" fmla="*/ 120 h 214"/>
              <a:gd name="T72" fmla="*/ 260 w 287"/>
              <a:gd name="T73" fmla="*/ 93 h 214"/>
              <a:gd name="T74" fmla="*/ 285 w 287"/>
              <a:gd name="T75" fmla="*/ 67 h 214"/>
              <a:gd name="T76" fmla="*/ 114 w 287"/>
              <a:gd name="T77" fmla="*/ 194 h 214"/>
              <a:gd name="T78" fmla="*/ 108 w 287"/>
              <a:gd name="T79" fmla="*/ 214 h 214"/>
              <a:gd name="T80" fmla="*/ 170 w 287"/>
              <a:gd name="T81" fmla="*/ 148 h 214"/>
              <a:gd name="T82" fmla="*/ 137 w 287"/>
              <a:gd name="T83" fmla="*/ 182 h 214"/>
              <a:gd name="T84" fmla="*/ 189 w 287"/>
              <a:gd name="T85" fmla="*/ 176 h 214"/>
              <a:gd name="T86" fmla="*/ 251 w 287"/>
              <a:gd name="T87" fmla="*/ 214 h 214"/>
              <a:gd name="T88" fmla="*/ 223 w 287"/>
              <a:gd name="T89" fmla="*/ 17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7" h="214">
                <a:moveTo>
                  <a:pt x="64" y="165"/>
                </a:moveTo>
                <a:cubicBezTo>
                  <a:pt x="55" y="184"/>
                  <a:pt x="55" y="184"/>
                  <a:pt x="55" y="184"/>
                </a:cubicBezTo>
                <a:cubicBezTo>
                  <a:pt x="53" y="189"/>
                  <a:pt x="50" y="193"/>
                  <a:pt x="46" y="195"/>
                </a:cubicBezTo>
                <a:cubicBezTo>
                  <a:pt x="28" y="208"/>
                  <a:pt x="28" y="208"/>
                  <a:pt x="28" y="208"/>
                </a:cubicBezTo>
                <a:cubicBezTo>
                  <a:pt x="28" y="214"/>
                  <a:pt x="28" y="214"/>
                  <a:pt x="28" y="214"/>
                </a:cubicBezTo>
                <a:cubicBezTo>
                  <a:pt x="90" y="214"/>
                  <a:pt x="90" y="214"/>
                  <a:pt x="90" y="214"/>
                </a:cubicBezTo>
                <a:cubicBezTo>
                  <a:pt x="90" y="178"/>
                  <a:pt x="90" y="178"/>
                  <a:pt x="90" y="178"/>
                </a:cubicBezTo>
                <a:cubicBezTo>
                  <a:pt x="76" y="151"/>
                  <a:pt x="76" y="151"/>
                  <a:pt x="76" y="151"/>
                </a:cubicBezTo>
                <a:lnTo>
                  <a:pt x="64" y="165"/>
                </a:lnTo>
                <a:close/>
                <a:moveTo>
                  <a:pt x="117" y="115"/>
                </a:moveTo>
                <a:cubicBezTo>
                  <a:pt x="123" y="105"/>
                  <a:pt x="123" y="105"/>
                  <a:pt x="123" y="105"/>
                </a:cubicBezTo>
                <a:cubicBezTo>
                  <a:pt x="124" y="103"/>
                  <a:pt x="126" y="101"/>
                  <a:pt x="128" y="99"/>
                </a:cubicBezTo>
                <a:cubicBezTo>
                  <a:pt x="154" y="76"/>
                  <a:pt x="154" y="76"/>
                  <a:pt x="154" y="76"/>
                </a:cubicBezTo>
                <a:cubicBezTo>
                  <a:pt x="158" y="72"/>
                  <a:pt x="164" y="70"/>
                  <a:pt x="170" y="70"/>
                </a:cubicBezTo>
                <a:cubicBezTo>
                  <a:pt x="170" y="39"/>
                  <a:pt x="170" y="39"/>
                  <a:pt x="170" y="39"/>
                </a:cubicBezTo>
                <a:cubicBezTo>
                  <a:pt x="108" y="39"/>
                  <a:pt x="108" y="39"/>
                  <a:pt x="108" y="39"/>
                </a:cubicBezTo>
                <a:cubicBezTo>
                  <a:pt x="108" y="107"/>
                  <a:pt x="108" y="107"/>
                  <a:pt x="108" y="107"/>
                </a:cubicBezTo>
                <a:cubicBezTo>
                  <a:pt x="112" y="109"/>
                  <a:pt x="114" y="111"/>
                  <a:pt x="117" y="115"/>
                </a:cubicBezTo>
                <a:close/>
                <a:moveTo>
                  <a:pt x="211" y="112"/>
                </a:moveTo>
                <a:cubicBezTo>
                  <a:pt x="223" y="101"/>
                  <a:pt x="223" y="101"/>
                  <a:pt x="223" y="101"/>
                </a:cubicBezTo>
                <a:cubicBezTo>
                  <a:pt x="229" y="81"/>
                  <a:pt x="229" y="81"/>
                  <a:pt x="229" y="81"/>
                </a:cubicBezTo>
                <a:cubicBezTo>
                  <a:pt x="230" y="76"/>
                  <a:pt x="234" y="71"/>
                  <a:pt x="239" y="67"/>
                </a:cubicBezTo>
                <a:cubicBezTo>
                  <a:pt x="251" y="58"/>
                  <a:pt x="251" y="58"/>
                  <a:pt x="251" y="58"/>
                </a:cubicBezTo>
                <a:cubicBezTo>
                  <a:pt x="251" y="0"/>
                  <a:pt x="251" y="0"/>
                  <a:pt x="251" y="0"/>
                </a:cubicBezTo>
                <a:cubicBezTo>
                  <a:pt x="189" y="0"/>
                  <a:pt x="189" y="0"/>
                  <a:pt x="189" y="0"/>
                </a:cubicBezTo>
                <a:cubicBezTo>
                  <a:pt x="189" y="77"/>
                  <a:pt x="189" y="77"/>
                  <a:pt x="189" y="77"/>
                </a:cubicBezTo>
                <a:cubicBezTo>
                  <a:pt x="191" y="79"/>
                  <a:pt x="193" y="81"/>
                  <a:pt x="194" y="83"/>
                </a:cubicBezTo>
                <a:lnTo>
                  <a:pt x="211" y="112"/>
                </a:lnTo>
                <a:close/>
                <a:moveTo>
                  <a:pt x="77" y="94"/>
                </a:moveTo>
                <a:cubicBezTo>
                  <a:pt x="90" y="99"/>
                  <a:pt x="90" y="99"/>
                  <a:pt x="90" y="99"/>
                </a:cubicBezTo>
                <a:cubicBezTo>
                  <a:pt x="90" y="73"/>
                  <a:pt x="90" y="73"/>
                  <a:pt x="90" y="73"/>
                </a:cubicBezTo>
                <a:cubicBezTo>
                  <a:pt x="28" y="73"/>
                  <a:pt x="28" y="73"/>
                  <a:pt x="28" y="73"/>
                </a:cubicBezTo>
                <a:cubicBezTo>
                  <a:pt x="28" y="125"/>
                  <a:pt x="28" y="125"/>
                  <a:pt x="28" y="125"/>
                </a:cubicBezTo>
                <a:cubicBezTo>
                  <a:pt x="47" y="102"/>
                  <a:pt x="47" y="102"/>
                  <a:pt x="47" y="102"/>
                </a:cubicBezTo>
                <a:cubicBezTo>
                  <a:pt x="55" y="93"/>
                  <a:pt x="67" y="90"/>
                  <a:pt x="77" y="94"/>
                </a:cubicBezTo>
                <a:close/>
                <a:moveTo>
                  <a:pt x="285" y="67"/>
                </a:moveTo>
                <a:cubicBezTo>
                  <a:pt x="283" y="64"/>
                  <a:pt x="279" y="63"/>
                  <a:pt x="276" y="65"/>
                </a:cubicBezTo>
                <a:cubicBezTo>
                  <a:pt x="251" y="83"/>
                  <a:pt x="251" y="83"/>
                  <a:pt x="251" y="83"/>
                </a:cubicBezTo>
                <a:cubicBezTo>
                  <a:pt x="249" y="84"/>
                  <a:pt x="248" y="85"/>
                  <a:pt x="248" y="87"/>
                </a:cubicBezTo>
                <a:cubicBezTo>
                  <a:pt x="241" y="112"/>
                  <a:pt x="241" y="112"/>
                  <a:pt x="241" y="112"/>
                </a:cubicBezTo>
                <a:cubicBezTo>
                  <a:pt x="206" y="143"/>
                  <a:pt x="206" y="143"/>
                  <a:pt x="206" y="143"/>
                </a:cubicBezTo>
                <a:cubicBezTo>
                  <a:pt x="177" y="93"/>
                  <a:pt x="177" y="93"/>
                  <a:pt x="177" y="93"/>
                </a:cubicBezTo>
                <a:cubicBezTo>
                  <a:pt x="176" y="91"/>
                  <a:pt x="174" y="90"/>
                  <a:pt x="172" y="90"/>
                </a:cubicBezTo>
                <a:cubicBezTo>
                  <a:pt x="170" y="89"/>
                  <a:pt x="168" y="90"/>
                  <a:pt x="167" y="91"/>
                </a:cubicBezTo>
                <a:cubicBezTo>
                  <a:pt x="141" y="114"/>
                  <a:pt x="141" y="114"/>
                  <a:pt x="141" y="114"/>
                </a:cubicBezTo>
                <a:cubicBezTo>
                  <a:pt x="141" y="115"/>
                  <a:pt x="140" y="115"/>
                  <a:pt x="140" y="116"/>
                </a:cubicBezTo>
                <a:cubicBezTo>
                  <a:pt x="115" y="154"/>
                  <a:pt x="115" y="154"/>
                  <a:pt x="115" y="154"/>
                </a:cubicBezTo>
                <a:cubicBezTo>
                  <a:pt x="101" y="127"/>
                  <a:pt x="101" y="127"/>
                  <a:pt x="101" y="127"/>
                </a:cubicBezTo>
                <a:cubicBezTo>
                  <a:pt x="100" y="125"/>
                  <a:pt x="99" y="124"/>
                  <a:pt x="97" y="124"/>
                </a:cubicBezTo>
                <a:cubicBezTo>
                  <a:pt x="70" y="113"/>
                  <a:pt x="70" y="113"/>
                  <a:pt x="70" y="113"/>
                </a:cubicBezTo>
                <a:cubicBezTo>
                  <a:pt x="67" y="112"/>
                  <a:pt x="64" y="113"/>
                  <a:pt x="62" y="115"/>
                </a:cubicBezTo>
                <a:cubicBezTo>
                  <a:pt x="36" y="147"/>
                  <a:pt x="36" y="147"/>
                  <a:pt x="36" y="147"/>
                </a:cubicBezTo>
                <a:cubicBezTo>
                  <a:pt x="35" y="147"/>
                  <a:pt x="35" y="148"/>
                  <a:pt x="35" y="149"/>
                </a:cubicBezTo>
                <a:cubicBezTo>
                  <a:pt x="26" y="169"/>
                  <a:pt x="26" y="169"/>
                  <a:pt x="26" y="169"/>
                </a:cubicBezTo>
                <a:cubicBezTo>
                  <a:pt x="3" y="185"/>
                  <a:pt x="3" y="185"/>
                  <a:pt x="3" y="185"/>
                </a:cubicBezTo>
                <a:cubicBezTo>
                  <a:pt x="0" y="187"/>
                  <a:pt x="0" y="191"/>
                  <a:pt x="2" y="194"/>
                </a:cubicBezTo>
                <a:cubicBezTo>
                  <a:pt x="3" y="196"/>
                  <a:pt x="5" y="197"/>
                  <a:pt x="7" y="197"/>
                </a:cubicBezTo>
                <a:cubicBezTo>
                  <a:pt x="8" y="197"/>
                  <a:pt x="10" y="197"/>
                  <a:pt x="11" y="196"/>
                </a:cubicBezTo>
                <a:cubicBezTo>
                  <a:pt x="35" y="179"/>
                  <a:pt x="35" y="179"/>
                  <a:pt x="35" y="179"/>
                </a:cubicBezTo>
                <a:cubicBezTo>
                  <a:pt x="36" y="178"/>
                  <a:pt x="37" y="177"/>
                  <a:pt x="37" y="176"/>
                </a:cubicBezTo>
                <a:cubicBezTo>
                  <a:pt x="46" y="155"/>
                  <a:pt x="46" y="155"/>
                  <a:pt x="46" y="155"/>
                </a:cubicBezTo>
                <a:cubicBezTo>
                  <a:pt x="70" y="127"/>
                  <a:pt x="70" y="127"/>
                  <a:pt x="70" y="127"/>
                </a:cubicBezTo>
                <a:cubicBezTo>
                  <a:pt x="90" y="135"/>
                  <a:pt x="90" y="135"/>
                  <a:pt x="90" y="135"/>
                </a:cubicBezTo>
                <a:cubicBezTo>
                  <a:pt x="109" y="171"/>
                  <a:pt x="109" y="171"/>
                  <a:pt x="109" y="171"/>
                </a:cubicBezTo>
                <a:cubicBezTo>
                  <a:pt x="110" y="173"/>
                  <a:pt x="112" y="174"/>
                  <a:pt x="114" y="174"/>
                </a:cubicBezTo>
                <a:cubicBezTo>
                  <a:pt x="117" y="175"/>
                  <a:pt x="119" y="173"/>
                  <a:pt x="120" y="171"/>
                </a:cubicBezTo>
                <a:cubicBezTo>
                  <a:pt x="151" y="124"/>
                  <a:pt x="151" y="124"/>
                  <a:pt x="151" y="124"/>
                </a:cubicBezTo>
                <a:cubicBezTo>
                  <a:pt x="170" y="107"/>
                  <a:pt x="170" y="107"/>
                  <a:pt x="170" y="107"/>
                </a:cubicBezTo>
                <a:cubicBezTo>
                  <a:pt x="199" y="157"/>
                  <a:pt x="199" y="157"/>
                  <a:pt x="199" y="157"/>
                </a:cubicBezTo>
                <a:cubicBezTo>
                  <a:pt x="200" y="159"/>
                  <a:pt x="202" y="160"/>
                  <a:pt x="204" y="161"/>
                </a:cubicBezTo>
                <a:cubicBezTo>
                  <a:pt x="206" y="161"/>
                  <a:pt x="208" y="160"/>
                  <a:pt x="209" y="159"/>
                </a:cubicBezTo>
                <a:cubicBezTo>
                  <a:pt x="251" y="120"/>
                  <a:pt x="251" y="120"/>
                  <a:pt x="251" y="120"/>
                </a:cubicBezTo>
                <a:cubicBezTo>
                  <a:pt x="252" y="119"/>
                  <a:pt x="253" y="118"/>
                  <a:pt x="253" y="117"/>
                </a:cubicBezTo>
                <a:cubicBezTo>
                  <a:pt x="260" y="93"/>
                  <a:pt x="260" y="93"/>
                  <a:pt x="260" y="93"/>
                </a:cubicBezTo>
                <a:cubicBezTo>
                  <a:pt x="284" y="76"/>
                  <a:pt x="284" y="76"/>
                  <a:pt x="284" y="76"/>
                </a:cubicBezTo>
                <a:cubicBezTo>
                  <a:pt x="287" y="74"/>
                  <a:pt x="287" y="70"/>
                  <a:pt x="285" y="67"/>
                </a:cubicBezTo>
                <a:close/>
                <a:moveTo>
                  <a:pt x="137" y="182"/>
                </a:moveTo>
                <a:cubicBezTo>
                  <a:pt x="132" y="190"/>
                  <a:pt x="123" y="195"/>
                  <a:pt x="114" y="194"/>
                </a:cubicBezTo>
                <a:cubicBezTo>
                  <a:pt x="112" y="194"/>
                  <a:pt x="110" y="194"/>
                  <a:pt x="108" y="193"/>
                </a:cubicBezTo>
                <a:cubicBezTo>
                  <a:pt x="108" y="214"/>
                  <a:pt x="108" y="214"/>
                  <a:pt x="108" y="214"/>
                </a:cubicBezTo>
                <a:cubicBezTo>
                  <a:pt x="170" y="214"/>
                  <a:pt x="170" y="214"/>
                  <a:pt x="170" y="214"/>
                </a:cubicBezTo>
                <a:cubicBezTo>
                  <a:pt x="170" y="148"/>
                  <a:pt x="170" y="148"/>
                  <a:pt x="170" y="148"/>
                </a:cubicBezTo>
                <a:cubicBezTo>
                  <a:pt x="165" y="138"/>
                  <a:pt x="165" y="138"/>
                  <a:pt x="165" y="138"/>
                </a:cubicBezTo>
                <a:lnTo>
                  <a:pt x="137" y="182"/>
                </a:lnTo>
                <a:close/>
                <a:moveTo>
                  <a:pt x="201" y="180"/>
                </a:moveTo>
                <a:cubicBezTo>
                  <a:pt x="197" y="180"/>
                  <a:pt x="193" y="178"/>
                  <a:pt x="189" y="176"/>
                </a:cubicBezTo>
                <a:cubicBezTo>
                  <a:pt x="189" y="214"/>
                  <a:pt x="189" y="214"/>
                  <a:pt x="189" y="214"/>
                </a:cubicBezTo>
                <a:cubicBezTo>
                  <a:pt x="251" y="214"/>
                  <a:pt x="251" y="214"/>
                  <a:pt x="251" y="214"/>
                </a:cubicBezTo>
                <a:cubicBezTo>
                  <a:pt x="251" y="148"/>
                  <a:pt x="251" y="148"/>
                  <a:pt x="251" y="148"/>
                </a:cubicBezTo>
                <a:cubicBezTo>
                  <a:pt x="223" y="174"/>
                  <a:pt x="223" y="174"/>
                  <a:pt x="223" y="174"/>
                </a:cubicBezTo>
                <a:cubicBezTo>
                  <a:pt x="217" y="179"/>
                  <a:pt x="209" y="182"/>
                  <a:pt x="201" y="180"/>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83" name="Freeform 21"/>
          <p:cNvSpPr>
            <a:spLocks noEditPoints="1"/>
          </p:cNvSpPr>
          <p:nvPr/>
        </p:nvSpPr>
        <p:spPr bwMode="auto">
          <a:xfrm>
            <a:off x="4616087" y="5029600"/>
            <a:ext cx="375704" cy="296125"/>
          </a:xfrm>
          <a:custGeom>
            <a:avLst/>
            <a:gdLst>
              <a:gd name="T0" fmla="*/ 272 w 281"/>
              <a:gd name="T1" fmla="*/ 204 h 222"/>
              <a:gd name="T2" fmla="*/ 9 w 281"/>
              <a:gd name="T3" fmla="*/ 204 h 222"/>
              <a:gd name="T4" fmla="*/ 0 w 281"/>
              <a:gd name="T5" fmla="*/ 213 h 222"/>
              <a:gd name="T6" fmla="*/ 9 w 281"/>
              <a:gd name="T7" fmla="*/ 222 h 222"/>
              <a:gd name="T8" fmla="*/ 272 w 281"/>
              <a:gd name="T9" fmla="*/ 222 h 222"/>
              <a:gd name="T10" fmla="*/ 281 w 281"/>
              <a:gd name="T11" fmla="*/ 213 h 222"/>
              <a:gd name="T12" fmla="*/ 272 w 281"/>
              <a:gd name="T13" fmla="*/ 204 h 222"/>
              <a:gd name="T14" fmla="*/ 258 w 281"/>
              <a:gd name="T15" fmla="*/ 96 h 222"/>
              <a:gd name="T16" fmla="*/ 233 w 281"/>
              <a:gd name="T17" fmla="*/ 91 h 222"/>
              <a:gd name="T18" fmla="*/ 212 w 281"/>
              <a:gd name="T19" fmla="*/ 124 h 222"/>
              <a:gd name="T20" fmla="*/ 188 w 281"/>
              <a:gd name="T21" fmla="*/ 119 h 222"/>
              <a:gd name="T22" fmla="*/ 161 w 281"/>
              <a:gd name="T23" fmla="*/ 97 h 222"/>
              <a:gd name="T24" fmla="*/ 138 w 281"/>
              <a:gd name="T25" fmla="*/ 71 h 222"/>
              <a:gd name="T26" fmla="*/ 124 w 281"/>
              <a:gd name="T27" fmla="*/ 17 h 222"/>
              <a:gd name="T28" fmla="*/ 102 w 281"/>
              <a:gd name="T29" fmla="*/ 16 h 222"/>
              <a:gd name="T30" fmla="*/ 85 w 281"/>
              <a:gd name="T31" fmla="*/ 103 h 222"/>
              <a:gd name="T32" fmla="*/ 61 w 281"/>
              <a:gd name="T33" fmla="*/ 112 h 222"/>
              <a:gd name="T34" fmla="*/ 37 w 281"/>
              <a:gd name="T35" fmla="*/ 66 h 222"/>
              <a:gd name="T36" fmla="*/ 22 w 281"/>
              <a:gd name="T37" fmla="*/ 50 h 222"/>
              <a:gd name="T38" fmla="*/ 22 w 281"/>
              <a:gd name="T39" fmla="*/ 187 h 222"/>
              <a:gd name="T40" fmla="*/ 258 w 281"/>
              <a:gd name="T41" fmla="*/ 187 h 222"/>
              <a:gd name="T42" fmla="*/ 258 w 281"/>
              <a:gd name="T43" fmla="*/ 96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1" h="222">
                <a:moveTo>
                  <a:pt x="272" y="204"/>
                </a:moveTo>
                <a:cubicBezTo>
                  <a:pt x="9" y="204"/>
                  <a:pt x="9" y="204"/>
                  <a:pt x="9" y="204"/>
                </a:cubicBezTo>
                <a:cubicBezTo>
                  <a:pt x="4" y="204"/>
                  <a:pt x="0" y="208"/>
                  <a:pt x="0" y="213"/>
                </a:cubicBezTo>
                <a:cubicBezTo>
                  <a:pt x="0" y="218"/>
                  <a:pt x="4" y="222"/>
                  <a:pt x="9" y="222"/>
                </a:cubicBezTo>
                <a:cubicBezTo>
                  <a:pt x="272" y="222"/>
                  <a:pt x="272" y="222"/>
                  <a:pt x="272" y="222"/>
                </a:cubicBezTo>
                <a:cubicBezTo>
                  <a:pt x="277" y="222"/>
                  <a:pt x="281" y="218"/>
                  <a:pt x="281" y="213"/>
                </a:cubicBezTo>
                <a:cubicBezTo>
                  <a:pt x="281" y="208"/>
                  <a:pt x="277" y="204"/>
                  <a:pt x="272" y="204"/>
                </a:cubicBezTo>
                <a:close/>
                <a:moveTo>
                  <a:pt x="258" y="96"/>
                </a:moveTo>
                <a:cubicBezTo>
                  <a:pt x="258" y="96"/>
                  <a:pt x="244" y="85"/>
                  <a:pt x="233" y="91"/>
                </a:cubicBezTo>
                <a:cubicBezTo>
                  <a:pt x="223" y="97"/>
                  <a:pt x="218" y="113"/>
                  <a:pt x="212" y="124"/>
                </a:cubicBezTo>
                <a:cubicBezTo>
                  <a:pt x="207" y="135"/>
                  <a:pt x="194" y="127"/>
                  <a:pt x="188" y="119"/>
                </a:cubicBezTo>
                <a:cubicBezTo>
                  <a:pt x="182" y="110"/>
                  <a:pt x="174" y="101"/>
                  <a:pt x="161" y="97"/>
                </a:cubicBezTo>
                <a:cubicBezTo>
                  <a:pt x="149" y="93"/>
                  <a:pt x="143" y="83"/>
                  <a:pt x="138" y="71"/>
                </a:cubicBezTo>
                <a:cubicBezTo>
                  <a:pt x="138" y="71"/>
                  <a:pt x="128" y="33"/>
                  <a:pt x="124" y="17"/>
                </a:cubicBezTo>
                <a:cubicBezTo>
                  <a:pt x="119" y="0"/>
                  <a:pt x="104" y="3"/>
                  <a:pt x="102" y="16"/>
                </a:cubicBezTo>
                <a:cubicBezTo>
                  <a:pt x="99" y="28"/>
                  <a:pt x="87" y="92"/>
                  <a:pt x="85" y="103"/>
                </a:cubicBezTo>
                <a:cubicBezTo>
                  <a:pt x="82" y="114"/>
                  <a:pt x="67" y="118"/>
                  <a:pt x="61" y="112"/>
                </a:cubicBezTo>
                <a:cubicBezTo>
                  <a:pt x="54" y="106"/>
                  <a:pt x="40" y="72"/>
                  <a:pt x="37" y="66"/>
                </a:cubicBezTo>
                <a:cubicBezTo>
                  <a:pt x="35" y="59"/>
                  <a:pt x="22" y="50"/>
                  <a:pt x="22" y="50"/>
                </a:cubicBezTo>
                <a:cubicBezTo>
                  <a:pt x="22" y="187"/>
                  <a:pt x="22" y="187"/>
                  <a:pt x="22" y="187"/>
                </a:cubicBezTo>
                <a:cubicBezTo>
                  <a:pt x="258" y="187"/>
                  <a:pt x="258" y="187"/>
                  <a:pt x="258" y="187"/>
                </a:cubicBezTo>
                <a:lnTo>
                  <a:pt x="258" y="96"/>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98" name="Freeform 31"/>
          <p:cNvSpPr>
            <a:spLocks/>
          </p:cNvSpPr>
          <p:nvPr/>
        </p:nvSpPr>
        <p:spPr bwMode="auto">
          <a:xfrm>
            <a:off x="3806968" y="2853241"/>
            <a:ext cx="371330" cy="371330"/>
          </a:xfrm>
          <a:custGeom>
            <a:avLst/>
            <a:gdLst>
              <a:gd name="T0" fmla="*/ 13 w 405"/>
              <a:gd name="T1" fmla="*/ 393 h 405"/>
              <a:gd name="T2" fmla="*/ 0 w 405"/>
              <a:gd name="T3" fmla="*/ 306 h 405"/>
              <a:gd name="T4" fmla="*/ 0 w 405"/>
              <a:gd name="T5" fmla="*/ 303 h 405"/>
              <a:gd name="T6" fmla="*/ 2 w 405"/>
              <a:gd name="T7" fmla="*/ 297 h 405"/>
              <a:gd name="T8" fmla="*/ 8 w 405"/>
              <a:gd name="T9" fmla="*/ 292 h 405"/>
              <a:gd name="T10" fmla="*/ 96 w 405"/>
              <a:gd name="T11" fmla="*/ 248 h 405"/>
              <a:gd name="T12" fmla="*/ 108 w 405"/>
              <a:gd name="T13" fmla="*/ 248 h 405"/>
              <a:gd name="T14" fmla="*/ 152 w 405"/>
              <a:gd name="T15" fmla="*/ 276 h 405"/>
              <a:gd name="T16" fmla="*/ 222 w 405"/>
              <a:gd name="T17" fmla="*/ 222 h 405"/>
              <a:gd name="T18" fmla="*/ 277 w 405"/>
              <a:gd name="T19" fmla="*/ 152 h 405"/>
              <a:gd name="T20" fmla="*/ 249 w 405"/>
              <a:gd name="T21" fmla="*/ 108 h 405"/>
              <a:gd name="T22" fmla="*/ 248 w 405"/>
              <a:gd name="T23" fmla="*/ 95 h 405"/>
              <a:gd name="T24" fmla="*/ 292 w 405"/>
              <a:gd name="T25" fmla="*/ 8 h 405"/>
              <a:gd name="T26" fmla="*/ 298 w 405"/>
              <a:gd name="T27" fmla="*/ 1 h 405"/>
              <a:gd name="T28" fmla="*/ 304 w 405"/>
              <a:gd name="T29" fmla="*/ 0 h 405"/>
              <a:gd name="T30" fmla="*/ 306 w 405"/>
              <a:gd name="T31" fmla="*/ 0 h 405"/>
              <a:gd name="T32" fmla="*/ 393 w 405"/>
              <a:gd name="T33" fmla="*/ 12 h 405"/>
              <a:gd name="T34" fmla="*/ 405 w 405"/>
              <a:gd name="T35" fmla="*/ 25 h 405"/>
              <a:gd name="T36" fmla="*/ 296 w 405"/>
              <a:gd name="T37" fmla="*/ 272 h 405"/>
              <a:gd name="T38" fmla="*/ 269 w 405"/>
              <a:gd name="T39" fmla="*/ 299 h 405"/>
              <a:gd name="T40" fmla="*/ 25 w 405"/>
              <a:gd name="T41" fmla="*/ 405 h 405"/>
              <a:gd name="T42" fmla="*/ 13 w 405"/>
              <a:gd name="T43" fmla="*/ 393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5" h="405">
                <a:moveTo>
                  <a:pt x="13" y="393"/>
                </a:moveTo>
                <a:cubicBezTo>
                  <a:pt x="0" y="306"/>
                  <a:pt x="0" y="306"/>
                  <a:pt x="0" y="306"/>
                </a:cubicBezTo>
                <a:cubicBezTo>
                  <a:pt x="0" y="305"/>
                  <a:pt x="0" y="304"/>
                  <a:pt x="0" y="303"/>
                </a:cubicBezTo>
                <a:cubicBezTo>
                  <a:pt x="0" y="301"/>
                  <a:pt x="1" y="299"/>
                  <a:pt x="2" y="297"/>
                </a:cubicBezTo>
                <a:cubicBezTo>
                  <a:pt x="3" y="295"/>
                  <a:pt x="5" y="293"/>
                  <a:pt x="8" y="292"/>
                </a:cubicBezTo>
                <a:cubicBezTo>
                  <a:pt x="96" y="248"/>
                  <a:pt x="96" y="248"/>
                  <a:pt x="96" y="248"/>
                </a:cubicBezTo>
                <a:cubicBezTo>
                  <a:pt x="100" y="246"/>
                  <a:pt x="104" y="246"/>
                  <a:pt x="108" y="248"/>
                </a:cubicBezTo>
                <a:cubicBezTo>
                  <a:pt x="152" y="276"/>
                  <a:pt x="152" y="276"/>
                  <a:pt x="152" y="276"/>
                </a:cubicBezTo>
                <a:cubicBezTo>
                  <a:pt x="175" y="264"/>
                  <a:pt x="200" y="244"/>
                  <a:pt x="222" y="222"/>
                </a:cubicBezTo>
                <a:cubicBezTo>
                  <a:pt x="244" y="199"/>
                  <a:pt x="264" y="174"/>
                  <a:pt x="277" y="152"/>
                </a:cubicBezTo>
                <a:cubicBezTo>
                  <a:pt x="249" y="108"/>
                  <a:pt x="249" y="108"/>
                  <a:pt x="249" y="108"/>
                </a:cubicBezTo>
                <a:cubicBezTo>
                  <a:pt x="247" y="104"/>
                  <a:pt x="246" y="99"/>
                  <a:pt x="248" y="95"/>
                </a:cubicBezTo>
                <a:cubicBezTo>
                  <a:pt x="292" y="8"/>
                  <a:pt x="292" y="8"/>
                  <a:pt x="292" y="8"/>
                </a:cubicBezTo>
                <a:cubicBezTo>
                  <a:pt x="293" y="5"/>
                  <a:pt x="295" y="3"/>
                  <a:pt x="298" y="1"/>
                </a:cubicBezTo>
                <a:cubicBezTo>
                  <a:pt x="299" y="0"/>
                  <a:pt x="302" y="0"/>
                  <a:pt x="304" y="0"/>
                </a:cubicBezTo>
                <a:cubicBezTo>
                  <a:pt x="305" y="0"/>
                  <a:pt x="305" y="0"/>
                  <a:pt x="306" y="0"/>
                </a:cubicBezTo>
                <a:cubicBezTo>
                  <a:pt x="393" y="12"/>
                  <a:pt x="393" y="12"/>
                  <a:pt x="393" y="12"/>
                </a:cubicBezTo>
                <a:cubicBezTo>
                  <a:pt x="400" y="13"/>
                  <a:pt x="405" y="18"/>
                  <a:pt x="405" y="25"/>
                </a:cubicBezTo>
                <a:cubicBezTo>
                  <a:pt x="405" y="112"/>
                  <a:pt x="361" y="202"/>
                  <a:pt x="296" y="272"/>
                </a:cubicBezTo>
                <a:cubicBezTo>
                  <a:pt x="287" y="281"/>
                  <a:pt x="278" y="290"/>
                  <a:pt x="269" y="299"/>
                </a:cubicBezTo>
                <a:cubicBezTo>
                  <a:pt x="199" y="362"/>
                  <a:pt x="111" y="405"/>
                  <a:pt x="25" y="405"/>
                </a:cubicBezTo>
                <a:cubicBezTo>
                  <a:pt x="19" y="405"/>
                  <a:pt x="13" y="399"/>
                  <a:pt x="13" y="393"/>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03" name="Freeform 31"/>
          <p:cNvSpPr>
            <a:spLocks noEditPoints="1"/>
          </p:cNvSpPr>
          <p:nvPr/>
        </p:nvSpPr>
        <p:spPr bwMode="auto">
          <a:xfrm>
            <a:off x="3821189" y="3421602"/>
            <a:ext cx="342888" cy="342508"/>
          </a:xfrm>
          <a:custGeom>
            <a:avLst/>
            <a:gdLst>
              <a:gd name="T0" fmla="*/ 363 w 380"/>
              <a:gd name="T1" fmla="*/ 315 h 380"/>
              <a:gd name="T2" fmla="*/ 293 w 380"/>
              <a:gd name="T3" fmla="*/ 335 h 380"/>
              <a:gd name="T4" fmla="*/ 225 w 380"/>
              <a:gd name="T5" fmla="*/ 376 h 380"/>
              <a:gd name="T6" fmla="*/ 220 w 380"/>
              <a:gd name="T7" fmla="*/ 380 h 380"/>
              <a:gd name="T8" fmla="*/ 214 w 380"/>
              <a:gd name="T9" fmla="*/ 380 h 380"/>
              <a:gd name="T10" fmla="*/ 190 w 380"/>
              <a:gd name="T11" fmla="*/ 380 h 380"/>
              <a:gd name="T12" fmla="*/ 166 w 380"/>
              <a:gd name="T13" fmla="*/ 380 h 380"/>
              <a:gd name="T14" fmla="*/ 161 w 380"/>
              <a:gd name="T15" fmla="*/ 380 h 380"/>
              <a:gd name="T16" fmla="*/ 156 w 380"/>
              <a:gd name="T17" fmla="*/ 376 h 380"/>
              <a:gd name="T18" fmla="*/ 87 w 380"/>
              <a:gd name="T19" fmla="*/ 335 h 380"/>
              <a:gd name="T20" fmla="*/ 17 w 380"/>
              <a:gd name="T21" fmla="*/ 315 h 380"/>
              <a:gd name="T22" fmla="*/ 0 w 380"/>
              <a:gd name="T23" fmla="*/ 297 h 380"/>
              <a:gd name="T24" fmla="*/ 18 w 380"/>
              <a:gd name="T25" fmla="*/ 279 h 380"/>
              <a:gd name="T26" fmla="*/ 21 w 380"/>
              <a:gd name="T27" fmla="*/ 279 h 380"/>
              <a:gd name="T28" fmla="*/ 102 w 380"/>
              <a:gd name="T29" fmla="*/ 302 h 380"/>
              <a:gd name="T30" fmla="*/ 172 w 380"/>
              <a:gd name="T31" fmla="*/ 344 h 380"/>
              <a:gd name="T32" fmla="*/ 190 w 380"/>
              <a:gd name="T33" fmla="*/ 344 h 380"/>
              <a:gd name="T34" fmla="*/ 208 w 380"/>
              <a:gd name="T35" fmla="*/ 344 h 380"/>
              <a:gd name="T36" fmla="*/ 279 w 380"/>
              <a:gd name="T37" fmla="*/ 302 h 380"/>
              <a:gd name="T38" fmla="*/ 359 w 380"/>
              <a:gd name="T39" fmla="*/ 279 h 380"/>
              <a:gd name="T40" fmla="*/ 362 w 380"/>
              <a:gd name="T41" fmla="*/ 279 h 380"/>
              <a:gd name="T42" fmla="*/ 380 w 380"/>
              <a:gd name="T43" fmla="*/ 297 h 380"/>
              <a:gd name="T44" fmla="*/ 363 w 380"/>
              <a:gd name="T45" fmla="*/ 315 h 380"/>
              <a:gd name="T46" fmla="*/ 178 w 380"/>
              <a:gd name="T47" fmla="*/ 303 h 380"/>
              <a:gd name="T48" fmla="*/ 178 w 380"/>
              <a:gd name="T49" fmla="*/ 71 h 380"/>
              <a:gd name="T50" fmla="*/ 173 w 380"/>
              <a:gd name="T51" fmla="*/ 61 h 380"/>
              <a:gd name="T52" fmla="*/ 99 w 380"/>
              <a:gd name="T53" fmla="*/ 21 h 380"/>
              <a:gd name="T54" fmla="*/ 13 w 380"/>
              <a:gd name="T55" fmla="*/ 0 h 380"/>
              <a:gd name="T56" fmla="*/ 0 w 380"/>
              <a:gd name="T57" fmla="*/ 12 h 380"/>
              <a:gd name="T58" fmla="*/ 0 w 380"/>
              <a:gd name="T59" fmla="*/ 244 h 380"/>
              <a:gd name="T60" fmla="*/ 12 w 380"/>
              <a:gd name="T61" fmla="*/ 255 h 380"/>
              <a:gd name="T62" fmla="*/ 91 w 380"/>
              <a:gd name="T63" fmla="*/ 274 h 380"/>
              <a:gd name="T64" fmla="*/ 159 w 380"/>
              <a:gd name="T65" fmla="*/ 312 h 380"/>
              <a:gd name="T66" fmla="*/ 176 w 380"/>
              <a:gd name="T67" fmla="*/ 310 h 380"/>
              <a:gd name="T68" fmla="*/ 178 w 380"/>
              <a:gd name="T69" fmla="*/ 303 h 380"/>
              <a:gd name="T70" fmla="*/ 202 w 380"/>
              <a:gd name="T71" fmla="*/ 303 h 380"/>
              <a:gd name="T72" fmla="*/ 204 w 380"/>
              <a:gd name="T73" fmla="*/ 310 h 380"/>
              <a:gd name="T74" fmla="*/ 221 w 380"/>
              <a:gd name="T75" fmla="*/ 312 h 380"/>
              <a:gd name="T76" fmla="*/ 290 w 380"/>
              <a:gd name="T77" fmla="*/ 274 h 380"/>
              <a:gd name="T78" fmla="*/ 368 w 380"/>
              <a:gd name="T79" fmla="*/ 255 h 380"/>
              <a:gd name="T80" fmla="*/ 380 w 380"/>
              <a:gd name="T81" fmla="*/ 244 h 380"/>
              <a:gd name="T82" fmla="*/ 380 w 380"/>
              <a:gd name="T83" fmla="*/ 12 h 380"/>
              <a:gd name="T84" fmla="*/ 367 w 380"/>
              <a:gd name="T85" fmla="*/ 0 h 380"/>
              <a:gd name="T86" fmla="*/ 281 w 380"/>
              <a:gd name="T87" fmla="*/ 21 h 380"/>
              <a:gd name="T88" fmla="*/ 208 w 380"/>
              <a:gd name="T89" fmla="*/ 61 h 380"/>
              <a:gd name="T90" fmla="*/ 202 w 380"/>
              <a:gd name="T91" fmla="*/ 71 h 380"/>
              <a:gd name="T92" fmla="*/ 202 w 380"/>
              <a:gd name="T93" fmla="*/ 303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0" h="380">
                <a:moveTo>
                  <a:pt x="363" y="315"/>
                </a:moveTo>
                <a:cubicBezTo>
                  <a:pt x="339" y="318"/>
                  <a:pt x="316" y="324"/>
                  <a:pt x="293" y="335"/>
                </a:cubicBezTo>
                <a:cubicBezTo>
                  <a:pt x="270" y="345"/>
                  <a:pt x="247" y="359"/>
                  <a:pt x="225" y="376"/>
                </a:cubicBezTo>
                <a:cubicBezTo>
                  <a:pt x="220" y="380"/>
                  <a:pt x="220" y="380"/>
                  <a:pt x="220" y="380"/>
                </a:cubicBezTo>
                <a:cubicBezTo>
                  <a:pt x="214" y="380"/>
                  <a:pt x="214" y="380"/>
                  <a:pt x="214" y="380"/>
                </a:cubicBezTo>
                <a:cubicBezTo>
                  <a:pt x="190" y="380"/>
                  <a:pt x="190" y="380"/>
                  <a:pt x="190" y="380"/>
                </a:cubicBezTo>
                <a:cubicBezTo>
                  <a:pt x="166" y="380"/>
                  <a:pt x="166" y="380"/>
                  <a:pt x="166" y="380"/>
                </a:cubicBezTo>
                <a:cubicBezTo>
                  <a:pt x="161" y="380"/>
                  <a:pt x="161" y="380"/>
                  <a:pt x="161" y="380"/>
                </a:cubicBezTo>
                <a:cubicBezTo>
                  <a:pt x="156" y="376"/>
                  <a:pt x="156" y="376"/>
                  <a:pt x="156" y="376"/>
                </a:cubicBezTo>
                <a:cubicBezTo>
                  <a:pt x="133" y="359"/>
                  <a:pt x="110" y="345"/>
                  <a:pt x="87" y="335"/>
                </a:cubicBezTo>
                <a:cubicBezTo>
                  <a:pt x="65" y="324"/>
                  <a:pt x="41" y="318"/>
                  <a:pt x="17" y="315"/>
                </a:cubicBezTo>
                <a:cubicBezTo>
                  <a:pt x="8" y="314"/>
                  <a:pt x="0" y="306"/>
                  <a:pt x="0" y="297"/>
                </a:cubicBezTo>
                <a:cubicBezTo>
                  <a:pt x="0" y="287"/>
                  <a:pt x="8" y="279"/>
                  <a:pt x="18" y="279"/>
                </a:cubicBezTo>
                <a:cubicBezTo>
                  <a:pt x="19" y="279"/>
                  <a:pt x="20" y="279"/>
                  <a:pt x="21" y="279"/>
                </a:cubicBezTo>
                <a:cubicBezTo>
                  <a:pt x="49" y="283"/>
                  <a:pt x="76" y="291"/>
                  <a:pt x="102" y="302"/>
                </a:cubicBezTo>
                <a:cubicBezTo>
                  <a:pt x="126" y="313"/>
                  <a:pt x="149" y="327"/>
                  <a:pt x="172" y="344"/>
                </a:cubicBezTo>
                <a:cubicBezTo>
                  <a:pt x="190" y="344"/>
                  <a:pt x="190" y="344"/>
                  <a:pt x="190" y="344"/>
                </a:cubicBezTo>
                <a:cubicBezTo>
                  <a:pt x="208" y="344"/>
                  <a:pt x="208" y="344"/>
                  <a:pt x="208" y="344"/>
                </a:cubicBezTo>
                <a:cubicBezTo>
                  <a:pt x="231" y="327"/>
                  <a:pt x="255" y="313"/>
                  <a:pt x="279" y="302"/>
                </a:cubicBezTo>
                <a:cubicBezTo>
                  <a:pt x="304" y="291"/>
                  <a:pt x="331" y="283"/>
                  <a:pt x="359" y="279"/>
                </a:cubicBezTo>
                <a:cubicBezTo>
                  <a:pt x="360" y="279"/>
                  <a:pt x="361" y="279"/>
                  <a:pt x="362" y="279"/>
                </a:cubicBezTo>
                <a:cubicBezTo>
                  <a:pt x="372" y="279"/>
                  <a:pt x="380" y="287"/>
                  <a:pt x="380" y="297"/>
                </a:cubicBezTo>
                <a:cubicBezTo>
                  <a:pt x="380" y="306"/>
                  <a:pt x="373" y="314"/>
                  <a:pt x="363" y="315"/>
                </a:cubicBezTo>
                <a:close/>
                <a:moveTo>
                  <a:pt x="178" y="303"/>
                </a:moveTo>
                <a:cubicBezTo>
                  <a:pt x="178" y="71"/>
                  <a:pt x="178" y="71"/>
                  <a:pt x="178" y="71"/>
                </a:cubicBezTo>
                <a:cubicBezTo>
                  <a:pt x="178" y="67"/>
                  <a:pt x="176" y="63"/>
                  <a:pt x="173" y="61"/>
                </a:cubicBezTo>
                <a:cubicBezTo>
                  <a:pt x="149" y="44"/>
                  <a:pt x="124" y="31"/>
                  <a:pt x="99" y="21"/>
                </a:cubicBezTo>
                <a:cubicBezTo>
                  <a:pt x="71" y="10"/>
                  <a:pt x="42" y="3"/>
                  <a:pt x="13" y="0"/>
                </a:cubicBezTo>
                <a:cubicBezTo>
                  <a:pt x="6" y="0"/>
                  <a:pt x="0" y="5"/>
                  <a:pt x="0" y="12"/>
                </a:cubicBezTo>
                <a:cubicBezTo>
                  <a:pt x="0" y="244"/>
                  <a:pt x="0" y="244"/>
                  <a:pt x="0" y="244"/>
                </a:cubicBezTo>
                <a:cubicBezTo>
                  <a:pt x="0" y="250"/>
                  <a:pt x="6" y="255"/>
                  <a:pt x="12" y="255"/>
                </a:cubicBezTo>
                <a:cubicBezTo>
                  <a:pt x="39" y="258"/>
                  <a:pt x="65" y="264"/>
                  <a:pt x="91" y="274"/>
                </a:cubicBezTo>
                <a:cubicBezTo>
                  <a:pt x="114" y="284"/>
                  <a:pt x="137" y="296"/>
                  <a:pt x="159" y="312"/>
                </a:cubicBezTo>
                <a:cubicBezTo>
                  <a:pt x="165" y="316"/>
                  <a:pt x="172" y="315"/>
                  <a:pt x="176" y="310"/>
                </a:cubicBezTo>
                <a:cubicBezTo>
                  <a:pt x="177" y="308"/>
                  <a:pt x="178" y="305"/>
                  <a:pt x="178" y="303"/>
                </a:cubicBezTo>
                <a:close/>
                <a:moveTo>
                  <a:pt x="202" y="303"/>
                </a:moveTo>
                <a:cubicBezTo>
                  <a:pt x="202" y="305"/>
                  <a:pt x="203" y="308"/>
                  <a:pt x="204" y="310"/>
                </a:cubicBezTo>
                <a:cubicBezTo>
                  <a:pt x="208" y="315"/>
                  <a:pt x="216" y="316"/>
                  <a:pt x="221" y="312"/>
                </a:cubicBezTo>
                <a:cubicBezTo>
                  <a:pt x="243" y="296"/>
                  <a:pt x="266" y="284"/>
                  <a:pt x="290" y="274"/>
                </a:cubicBezTo>
                <a:cubicBezTo>
                  <a:pt x="315" y="264"/>
                  <a:pt x="342" y="258"/>
                  <a:pt x="368" y="255"/>
                </a:cubicBezTo>
                <a:cubicBezTo>
                  <a:pt x="374" y="255"/>
                  <a:pt x="380" y="250"/>
                  <a:pt x="380" y="244"/>
                </a:cubicBezTo>
                <a:cubicBezTo>
                  <a:pt x="380" y="12"/>
                  <a:pt x="380" y="12"/>
                  <a:pt x="380" y="12"/>
                </a:cubicBezTo>
                <a:cubicBezTo>
                  <a:pt x="380" y="5"/>
                  <a:pt x="374" y="0"/>
                  <a:pt x="367" y="0"/>
                </a:cubicBezTo>
                <a:cubicBezTo>
                  <a:pt x="338" y="3"/>
                  <a:pt x="309" y="10"/>
                  <a:pt x="281" y="21"/>
                </a:cubicBezTo>
                <a:cubicBezTo>
                  <a:pt x="256" y="31"/>
                  <a:pt x="231" y="44"/>
                  <a:pt x="208" y="61"/>
                </a:cubicBezTo>
                <a:cubicBezTo>
                  <a:pt x="204" y="63"/>
                  <a:pt x="202" y="67"/>
                  <a:pt x="202" y="71"/>
                </a:cubicBezTo>
                <a:lnTo>
                  <a:pt x="202" y="303"/>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05" name="Freeform 43"/>
          <p:cNvSpPr>
            <a:spLocks noEditPoints="1"/>
          </p:cNvSpPr>
          <p:nvPr/>
        </p:nvSpPr>
        <p:spPr bwMode="auto">
          <a:xfrm>
            <a:off x="3781017" y="1792232"/>
            <a:ext cx="423232" cy="398052"/>
          </a:xfrm>
          <a:custGeom>
            <a:avLst/>
            <a:gdLst>
              <a:gd name="T0" fmla="*/ 83 w 442"/>
              <a:gd name="T1" fmla="*/ 0 h 415"/>
              <a:gd name="T2" fmla="*/ 359 w 442"/>
              <a:gd name="T3" fmla="*/ 0 h 415"/>
              <a:gd name="T4" fmla="*/ 401 w 442"/>
              <a:gd name="T5" fmla="*/ 41 h 415"/>
              <a:gd name="T6" fmla="*/ 401 w 442"/>
              <a:gd name="T7" fmla="*/ 221 h 415"/>
              <a:gd name="T8" fmla="*/ 359 w 442"/>
              <a:gd name="T9" fmla="*/ 262 h 415"/>
              <a:gd name="T10" fmla="*/ 83 w 442"/>
              <a:gd name="T11" fmla="*/ 262 h 415"/>
              <a:gd name="T12" fmla="*/ 41 w 442"/>
              <a:gd name="T13" fmla="*/ 221 h 415"/>
              <a:gd name="T14" fmla="*/ 41 w 442"/>
              <a:gd name="T15" fmla="*/ 41 h 415"/>
              <a:gd name="T16" fmla="*/ 83 w 442"/>
              <a:gd name="T17" fmla="*/ 0 h 415"/>
              <a:gd name="T18" fmla="*/ 83 w 442"/>
              <a:gd name="T19" fmla="*/ 290 h 415"/>
              <a:gd name="T20" fmla="*/ 359 w 442"/>
              <a:gd name="T21" fmla="*/ 290 h 415"/>
              <a:gd name="T22" fmla="*/ 379 w 442"/>
              <a:gd name="T23" fmla="*/ 298 h 415"/>
              <a:gd name="T24" fmla="*/ 434 w 442"/>
              <a:gd name="T25" fmla="*/ 354 h 415"/>
              <a:gd name="T26" fmla="*/ 442 w 442"/>
              <a:gd name="T27" fmla="*/ 373 h 415"/>
              <a:gd name="T28" fmla="*/ 442 w 442"/>
              <a:gd name="T29" fmla="*/ 387 h 415"/>
              <a:gd name="T30" fmla="*/ 415 w 442"/>
              <a:gd name="T31" fmla="*/ 415 h 415"/>
              <a:gd name="T32" fmla="*/ 28 w 442"/>
              <a:gd name="T33" fmla="*/ 415 h 415"/>
              <a:gd name="T34" fmla="*/ 0 w 442"/>
              <a:gd name="T35" fmla="*/ 387 h 415"/>
              <a:gd name="T36" fmla="*/ 0 w 442"/>
              <a:gd name="T37" fmla="*/ 373 h 415"/>
              <a:gd name="T38" fmla="*/ 8 w 442"/>
              <a:gd name="T39" fmla="*/ 353 h 415"/>
              <a:gd name="T40" fmla="*/ 63 w 442"/>
              <a:gd name="T41" fmla="*/ 298 h 415"/>
              <a:gd name="T42" fmla="*/ 83 w 442"/>
              <a:gd name="T43" fmla="*/ 290 h 415"/>
              <a:gd name="T44" fmla="*/ 180 w 442"/>
              <a:gd name="T45" fmla="*/ 359 h 415"/>
              <a:gd name="T46" fmla="*/ 166 w 442"/>
              <a:gd name="T47" fmla="*/ 373 h 415"/>
              <a:gd name="T48" fmla="*/ 180 w 442"/>
              <a:gd name="T49" fmla="*/ 387 h 415"/>
              <a:gd name="T50" fmla="*/ 263 w 442"/>
              <a:gd name="T51" fmla="*/ 387 h 415"/>
              <a:gd name="T52" fmla="*/ 276 w 442"/>
              <a:gd name="T53" fmla="*/ 373 h 415"/>
              <a:gd name="T54" fmla="*/ 263 w 442"/>
              <a:gd name="T55" fmla="*/ 359 h 415"/>
              <a:gd name="T56" fmla="*/ 180 w 442"/>
              <a:gd name="T57" fmla="*/ 359 h 415"/>
              <a:gd name="T58" fmla="*/ 83 w 442"/>
              <a:gd name="T59" fmla="*/ 41 h 415"/>
              <a:gd name="T60" fmla="*/ 83 w 442"/>
              <a:gd name="T61" fmla="*/ 221 h 415"/>
              <a:gd name="T62" fmla="*/ 359 w 442"/>
              <a:gd name="T63" fmla="*/ 221 h 415"/>
              <a:gd name="T64" fmla="*/ 359 w 442"/>
              <a:gd name="T65" fmla="*/ 41 h 415"/>
              <a:gd name="T66" fmla="*/ 83 w 442"/>
              <a:gd name="T67" fmla="*/ 41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2" h="415">
                <a:moveTo>
                  <a:pt x="83" y="0"/>
                </a:moveTo>
                <a:cubicBezTo>
                  <a:pt x="359" y="0"/>
                  <a:pt x="359" y="0"/>
                  <a:pt x="359" y="0"/>
                </a:cubicBezTo>
                <a:cubicBezTo>
                  <a:pt x="382" y="0"/>
                  <a:pt x="401" y="18"/>
                  <a:pt x="401" y="41"/>
                </a:cubicBezTo>
                <a:cubicBezTo>
                  <a:pt x="401" y="221"/>
                  <a:pt x="401" y="221"/>
                  <a:pt x="401" y="221"/>
                </a:cubicBezTo>
                <a:cubicBezTo>
                  <a:pt x="401" y="244"/>
                  <a:pt x="382" y="262"/>
                  <a:pt x="359" y="262"/>
                </a:cubicBezTo>
                <a:cubicBezTo>
                  <a:pt x="83" y="262"/>
                  <a:pt x="83" y="262"/>
                  <a:pt x="83" y="262"/>
                </a:cubicBezTo>
                <a:cubicBezTo>
                  <a:pt x="60" y="262"/>
                  <a:pt x="41" y="244"/>
                  <a:pt x="41" y="221"/>
                </a:cubicBezTo>
                <a:cubicBezTo>
                  <a:pt x="41" y="41"/>
                  <a:pt x="41" y="41"/>
                  <a:pt x="41" y="41"/>
                </a:cubicBezTo>
                <a:cubicBezTo>
                  <a:pt x="41" y="18"/>
                  <a:pt x="60" y="0"/>
                  <a:pt x="83" y="0"/>
                </a:cubicBezTo>
                <a:close/>
                <a:moveTo>
                  <a:pt x="83" y="290"/>
                </a:moveTo>
                <a:cubicBezTo>
                  <a:pt x="359" y="290"/>
                  <a:pt x="359" y="290"/>
                  <a:pt x="359" y="290"/>
                </a:cubicBezTo>
                <a:cubicBezTo>
                  <a:pt x="367" y="290"/>
                  <a:pt x="374" y="293"/>
                  <a:pt x="379" y="298"/>
                </a:cubicBezTo>
                <a:cubicBezTo>
                  <a:pt x="434" y="354"/>
                  <a:pt x="434" y="354"/>
                  <a:pt x="434" y="354"/>
                </a:cubicBezTo>
                <a:cubicBezTo>
                  <a:pt x="440" y="359"/>
                  <a:pt x="442" y="366"/>
                  <a:pt x="442" y="373"/>
                </a:cubicBezTo>
                <a:cubicBezTo>
                  <a:pt x="442" y="387"/>
                  <a:pt x="442" y="387"/>
                  <a:pt x="442" y="387"/>
                </a:cubicBezTo>
                <a:cubicBezTo>
                  <a:pt x="442" y="402"/>
                  <a:pt x="430" y="415"/>
                  <a:pt x="415" y="415"/>
                </a:cubicBezTo>
                <a:cubicBezTo>
                  <a:pt x="28" y="415"/>
                  <a:pt x="28" y="415"/>
                  <a:pt x="28" y="415"/>
                </a:cubicBezTo>
                <a:cubicBezTo>
                  <a:pt x="12" y="415"/>
                  <a:pt x="0" y="402"/>
                  <a:pt x="0" y="387"/>
                </a:cubicBezTo>
                <a:cubicBezTo>
                  <a:pt x="0" y="373"/>
                  <a:pt x="0" y="373"/>
                  <a:pt x="0" y="373"/>
                </a:cubicBezTo>
                <a:cubicBezTo>
                  <a:pt x="0" y="365"/>
                  <a:pt x="3" y="358"/>
                  <a:pt x="8" y="353"/>
                </a:cubicBezTo>
                <a:cubicBezTo>
                  <a:pt x="63" y="298"/>
                  <a:pt x="63" y="298"/>
                  <a:pt x="63" y="298"/>
                </a:cubicBezTo>
                <a:cubicBezTo>
                  <a:pt x="68" y="293"/>
                  <a:pt x="76" y="290"/>
                  <a:pt x="83" y="290"/>
                </a:cubicBezTo>
                <a:close/>
                <a:moveTo>
                  <a:pt x="180" y="359"/>
                </a:moveTo>
                <a:cubicBezTo>
                  <a:pt x="172" y="359"/>
                  <a:pt x="166" y="365"/>
                  <a:pt x="166" y="373"/>
                </a:cubicBezTo>
                <a:cubicBezTo>
                  <a:pt x="166" y="381"/>
                  <a:pt x="172" y="387"/>
                  <a:pt x="180" y="387"/>
                </a:cubicBezTo>
                <a:cubicBezTo>
                  <a:pt x="263" y="387"/>
                  <a:pt x="263" y="387"/>
                  <a:pt x="263" y="387"/>
                </a:cubicBezTo>
                <a:cubicBezTo>
                  <a:pt x="270" y="387"/>
                  <a:pt x="276" y="381"/>
                  <a:pt x="276" y="373"/>
                </a:cubicBezTo>
                <a:cubicBezTo>
                  <a:pt x="276" y="365"/>
                  <a:pt x="270" y="359"/>
                  <a:pt x="263" y="359"/>
                </a:cubicBezTo>
                <a:cubicBezTo>
                  <a:pt x="180" y="359"/>
                  <a:pt x="180" y="359"/>
                  <a:pt x="180" y="359"/>
                </a:cubicBezTo>
                <a:close/>
                <a:moveTo>
                  <a:pt x="83" y="41"/>
                </a:moveTo>
                <a:cubicBezTo>
                  <a:pt x="83" y="221"/>
                  <a:pt x="83" y="221"/>
                  <a:pt x="83" y="221"/>
                </a:cubicBezTo>
                <a:cubicBezTo>
                  <a:pt x="359" y="221"/>
                  <a:pt x="359" y="221"/>
                  <a:pt x="359" y="221"/>
                </a:cubicBezTo>
                <a:cubicBezTo>
                  <a:pt x="359" y="41"/>
                  <a:pt x="359" y="41"/>
                  <a:pt x="359" y="41"/>
                </a:cubicBezTo>
                <a:lnTo>
                  <a:pt x="83" y="41"/>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15" name="Freeform 39"/>
          <p:cNvSpPr>
            <a:spLocks/>
          </p:cNvSpPr>
          <p:nvPr/>
        </p:nvSpPr>
        <p:spPr bwMode="auto">
          <a:xfrm>
            <a:off x="3853675" y="2365695"/>
            <a:ext cx="277919" cy="317336"/>
          </a:xfrm>
          <a:custGeom>
            <a:avLst/>
            <a:gdLst>
              <a:gd name="T0" fmla="*/ 314 w 391"/>
              <a:gd name="T1" fmla="*/ 0 h 446"/>
              <a:gd name="T2" fmla="*/ 238 w 391"/>
              <a:gd name="T3" fmla="*/ 77 h 446"/>
              <a:gd name="T4" fmla="*/ 239 w 391"/>
              <a:gd name="T5" fmla="*/ 91 h 446"/>
              <a:gd name="T6" fmla="*/ 123 w 391"/>
              <a:gd name="T7" fmla="*/ 162 h 446"/>
              <a:gd name="T8" fmla="*/ 77 w 391"/>
              <a:gd name="T9" fmla="*/ 146 h 446"/>
              <a:gd name="T10" fmla="*/ 0 w 391"/>
              <a:gd name="T11" fmla="*/ 223 h 446"/>
              <a:gd name="T12" fmla="*/ 77 w 391"/>
              <a:gd name="T13" fmla="*/ 300 h 446"/>
              <a:gd name="T14" fmla="*/ 123 w 391"/>
              <a:gd name="T15" fmla="*/ 284 h 446"/>
              <a:gd name="T16" fmla="*/ 239 w 391"/>
              <a:gd name="T17" fmla="*/ 356 h 446"/>
              <a:gd name="T18" fmla="*/ 238 w 391"/>
              <a:gd name="T19" fmla="*/ 370 h 446"/>
              <a:gd name="T20" fmla="*/ 314 w 391"/>
              <a:gd name="T21" fmla="*/ 446 h 446"/>
              <a:gd name="T22" fmla="*/ 391 w 391"/>
              <a:gd name="T23" fmla="*/ 370 h 446"/>
              <a:gd name="T24" fmla="*/ 314 w 391"/>
              <a:gd name="T25" fmla="*/ 293 h 446"/>
              <a:gd name="T26" fmla="*/ 268 w 391"/>
              <a:gd name="T27" fmla="*/ 308 h 446"/>
              <a:gd name="T28" fmla="*/ 153 w 391"/>
              <a:gd name="T29" fmla="*/ 237 h 446"/>
              <a:gd name="T30" fmla="*/ 154 w 391"/>
              <a:gd name="T31" fmla="*/ 223 h 446"/>
              <a:gd name="T32" fmla="*/ 153 w 391"/>
              <a:gd name="T33" fmla="*/ 209 h 446"/>
              <a:gd name="T34" fmla="*/ 268 w 391"/>
              <a:gd name="T35" fmla="*/ 138 h 446"/>
              <a:gd name="T36" fmla="*/ 314 w 391"/>
              <a:gd name="T37" fmla="*/ 153 h 446"/>
              <a:gd name="T38" fmla="*/ 391 w 391"/>
              <a:gd name="T39" fmla="*/ 77 h 446"/>
              <a:gd name="T40" fmla="*/ 314 w 391"/>
              <a:gd name="T41"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1" h="446">
                <a:moveTo>
                  <a:pt x="314" y="0"/>
                </a:moveTo>
                <a:cubicBezTo>
                  <a:pt x="272" y="0"/>
                  <a:pt x="238" y="34"/>
                  <a:pt x="238" y="77"/>
                </a:cubicBezTo>
                <a:cubicBezTo>
                  <a:pt x="238" y="81"/>
                  <a:pt x="238" y="86"/>
                  <a:pt x="239" y="91"/>
                </a:cubicBezTo>
                <a:cubicBezTo>
                  <a:pt x="123" y="162"/>
                  <a:pt x="123" y="162"/>
                  <a:pt x="123" y="162"/>
                </a:cubicBezTo>
                <a:cubicBezTo>
                  <a:pt x="111" y="152"/>
                  <a:pt x="95" y="146"/>
                  <a:pt x="77" y="146"/>
                </a:cubicBezTo>
                <a:cubicBezTo>
                  <a:pt x="35" y="146"/>
                  <a:pt x="0" y="181"/>
                  <a:pt x="0" y="223"/>
                </a:cubicBezTo>
                <a:cubicBezTo>
                  <a:pt x="0" y="266"/>
                  <a:pt x="35" y="300"/>
                  <a:pt x="77" y="300"/>
                </a:cubicBezTo>
                <a:cubicBezTo>
                  <a:pt x="95" y="300"/>
                  <a:pt x="111" y="294"/>
                  <a:pt x="123" y="284"/>
                </a:cubicBezTo>
                <a:cubicBezTo>
                  <a:pt x="239" y="356"/>
                  <a:pt x="239" y="356"/>
                  <a:pt x="239" y="356"/>
                </a:cubicBezTo>
                <a:cubicBezTo>
                  <a:pt x="238" y="360"/>
                  <a:pt x="238" y="365"/>
                  <a:pt x="238" y="370"/>
                </a:cubicBezTo>
                <a:cubicBezTo>
                  <a:pt x="238" y="412"/>
                  <a:pt x="272" y="446"/>
                  <a:pt x="314" y="446"/>
                </a:cubicBezTo>
                <a:cubicBezTo>
                  <a:pt x="357" y="446"/>
                  <a:pt x="391" y="412"/>
                  <a:pt x="391" y="370"/>
                </a:cubicBezTo>
                <a:cubicBezTo>
                  <a:pt x="391" y="327"/>
                  <a:pt x="357" y="293"/>
                  <a:pt x="314" y="293"/>
                </a:cubicBezTo>
                <a:cubicBezTo>
                  <a:pt x="297" y="293"/>
                  <a:pt x="281" y="299"/>
                  <a:pt x="268" y="308"/>
                </a:cubicBezTo>
                <a:cubicBezTo>
                  <a:pt x="153" y="237"/>
                  <a:pt x="153" y="237"/>
                  <a:pt x="153" y="237"/>
                </a:cubicBezTo>
                <a:cubicBezTo>
                  <a:pt x="154" y="233"/>
                  <a:pt x="154" y="228"/>
                  <a:pt x="154" y="223"/>
                </a:cubicBezTo>
                <a:cubicBezTo>
                  <a:pt x="154" y="218"/>
                  <a:pt x="154" y="214"/>
                  <a:pt x="153" y="209"/>
                </a:cubicBezTo>
                <a:cubicBezTo>
                  <a:pt x="268" y="138"/>
                  <a:pt x="268" y="138"/>
                  <a:pt x="268" y="138"/>
                </a:cubicBezTo>
                <a:cubicBezTo>
                  <a:pt x="281" y="148"/>
                  <a:pt x="297" y="153"/>
                  <a:pt x="314" y="153"/>
                </a:cubicBezTo>
                <a:cubicBezTo>
                  <a:pt x="357" y="153"/>
                  <a:pt x="391" y="119"/>
                  <a:pt x="391" y="77"/>
                </a:cubicBezTo>
                <a:cubicBezTo>
                  <a:pt x="391" y="34"/>
                  <a:pt x="357" y="0"/>
                  <a:pt x="314" y="0"/>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58" name="Freeform 19"/>
          <p:cNvSpPr>
            <a:spLocks/>
          </p:cNvSpPr>
          <p:nvPr/>
        </p:nvSpPr>
        <p:spPr bwMode="auto">
          <a:xfrm>
            <a:off x="3827692" y="6048786"/>
            <a:ext cx="329884" cy="329884"/>
          </a:xfrm>
          <a:custGeom>
            <a:avLst/>
            <a:gdLst>
              <a:gd name="T0" fmla="*/ 340 w 435"/>
              <a:gd name="T1" fmla="*/ 190 h 435"/>
              <a:gd name="T2" fmla="*/ 408 w 435"/>
              <a:gd name="T3" fmla="*/ 190 h 435"/>
              <a:gd name="T4" fmla="*/ 435 w 435"/>
              <a:gd name="T5" fmla="*/ 218 h 435"/>
              <a:gd name="T6" fmla="*/ 427 w 435"/>
              <a:gd name="T7" fmla="*/ 237 h 435"/>
              <a:gd name="T8" fmla="*/ 237 w 435"/>
              <a:gd name="T9" fmla="*/ 427 h 435"/>
              <a:gd name="T10" fmla="*/ 218 w 435"/>
              <a:gd name="T11" fmla="*/ 435 h 435"/>
              <a:gd name="T12" fmla="*/ 198 w 435"/>
              <a:gd name="T13" fmla="*/ 427 h 435"/>
              <a:gd name="T14" fmla="*/ 8 w 435"/>
              <a:gd name="T15" fmla="*/ 237 h 435"/>
              <a:gd name="T16" fmla="*/ 0 w 435"/>
              <a:gd name="T17" fmla="*/ 218 h 435"/>
              <a:gd name="T18" fmla="*/ 27 w 435"/>
              <a:gd name="T19" fmla="*/ 190 h 435"/>
              <a:gd name="T20" fmla="*/ 95 w 435"/>
              <a:gd name="T21" fmla="*/ 190 h 435"/>
              <a:gd name="T22" fmla="*/ 95 w 435"/>
              <a:gd name="T23" fmla="*/ 27 h 435"/>
              <a:gd name="T24" fmla="*/ 122 w 435"/>
              <a:gd name="T25" fmla="*/ 0 h 435"/>
              <a:gd name="T26" fmla="*/ 313 w 435"/>
              <a:gd name="T27" fmla="*/ 0 h 435"/>
              <a:gd name="T28" fmla="*/ 340 w 435"/>
              <a:gd name="T29" fmla="*/ 27 h 435"/>
              <a:gd name="T30" fmla="*/ 340 w 435"/>
              <a:gd name="T31" fmla="*/ 19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5" h="435">
                <a:moveTo>
                  <a:pt x="340" y="190"/>
                </a:moveTo>
                <a:cubicBezTo>
                  <a:pt x="408" y="190"/>
                  <a:pt x="408" y="190"/>
                  <a:pt x="408" y="190"/>
                </a:cubicBezTo>
                <a:cubicBezTo>
                  <a:pt x="423" y="190"/>
                  <a:pt x="435" y="203"/>
                  <a:pt x="435" y="218"/>
                </a:cubicBezTo>
                <a:cubicBezTo>
                  <a:pt x="435" y="225"/>
                  <a:pt x="432" y="232"/>
                  <a:pt x="427" y="237"/>
                </a:cubicBezTo>
                <a:cubicBezTo>
                  <a:pt x="237" y="427"/>
                  <a:pt x="237" y="427"/>
                  <a:pt x="237" y="427"/>
                </a:cubicBezTo>
                <a:cubicBezTo>
                  <a:pt x="231" y="432"/>
                  <a:pt x="225" y="435"/>
                  <a:pt x="218" y="435"/>
                </a:cubicBezTo>
                <a:cubicBezTo>
                  <a:pt x="211" y="435"/>
                  <a:pt x="204" y="432"/>
                  <a:pt x="198" y="427"/>
                </a:cubicBezTo>
                <a:cubicBezTo>
                  <a:pt x="8" y="237"/>
                  <a:pt x="8" y="237"/>
                  <a:pt x="8" y="237"/>
                </a:cubicBezTo>
                <a:cubicBezTo>
                  <a:pt x="3" y="232"/>
                  <a:pt x="0" y="225"/>
                  <a:pt x="0" y="218"/>
                </a:cubicBezTo>
                <a:cubicBezTo>
                  <a:pt x="0" y="203"/>
                  <a:pt x="12" y="190"/>
                  <a:pt x="27" y="190"/>
                </a:cubicBezTo>
                <a:cubicBezTo>
                  <a:pt x="95" y="190"/>
                  <a:pt x="95" y="190"/>
                  <a:pt x="95" y="190"/>
                </a:cubicBezTo>
                <a:cubicBezTo>
                  <a:pt x="95" y="27"/>
                  <a:pt x="95" y="27"/>
                  <a:pt x="95" y="27"/>
                </a:cubicBezTo>
                <a:cubicBezTo>
                  <a:pt x="95" y="12"/>
                  <a:pt x="107" y="0"/>
                  <a:pt x="122" y="0"/>
                </a:cubicBezTo>
                <a:cubicBezTo>
                  <a:pt x="313" y="0"/>
                  <a:pt x="313" y="0"/>
                  <a:pt x="313" y="0"/>
                </a:cubicBezTo>
                <a:cubicBezTo>
                  <a:pt x="328" y="0"/>
                  <a:pt x="340" y="12"/>
                  <a:pt x="340" y="27"/>
                </a:cubicBezTo>
                <a:lnTo>
                  <a:pt x="340" y="190"/>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670" name="Group 669"/>
          <p:cNvGrpSpPr/>
          <p:nvPr/>
        </p:nvGrpSpPr>
        <p:grpSpPr>
          <a:xfrm>
            <a:off x="3825822" y="5439523"/>
            <a:ext cx="333622" cy="402260"/>
            <a:chOff x="-2117725" y="338138"/>
            <a:chExt cx="4537075" cy="5470525"/>
          </a:xfrm>
          <a:solidFill>
            <a:schemeClr val="tx1"/>
          </a:solidFill>
        </p:grpSpPr>
        <p:sp>
          <p:nvSpPr>
            <p:cNvPr id="671" name="Freeform 6"/>
            <p:cNvSpPr>
              <a:spLocks noEditPoints="1"/>
            </p:cNvSpPr>
            <p:nvPr/>
          </p:nvSpPr>
          <p:spPr bwMode="auto">
            <a:xfrm>
              <a:off x="-2117725" y="338138"/>
              <a:ext cx="4537075" cy="5470525"/>
            </a:xfrm>
            <a:custGeom>
              <a:avLst/>
              <a:gdLst>
                <a:gd name="T0" fmla="*/ 1173 w 1210"/>
                <a:gd name="T1" fmla="*/ 480 h 1459"/>
                <a:gd name="T2" fmla="*/ 729 w 1210"/>
                <a:gd name="T3" fmla="*/ 37 h 1459"/>
                <a:gd name="T4" fmla="*/ 678 w 1210"/>
                <a:gd name="T5" fmla="*/ 0 h 1459"/>
                <a:gd name="T6" fmla="*/ 651 w 1210"/>
                <a:gd name="T7" fmla="*/ 0 h 1459"/>
                <a:gd name="T8" fmla="*/ 600 w 1210"/>
                <a:gd name="T9" fmla="*/ 36 h 1459"/>
                <a:gd name="T10" fmla="*/ 402 w 1210"/>
                <a:gd name="T11" fmla="*/ 234 h 1459"/>
                <a:gd name="T12" fmla="*/ 140 w 1210"/>
                <a:gd name="T13" fmla="*/ 494 h 1459"/>
                <a:gd name="T14" fmla="*/ 120 w 1210"/>
                <a:gd name="T15" fmla="*/ 563 h 1459"/>
                <a:gd name="T16" fmla="*/ 184 w 1210"/>
                <a:gd name="T17" fmla="*/ 614 h 1459"/>
                <a:gd name="T18" fmla="*/ 341 w 1210"/>
                <a:gd name="T19" fmla="*/ 615 h 1459"/>
                <a:gd name="T20" fmla="*/ 357 w 1210"/>
                <a:gd name="T21" fmla="*/ 630 h 1459"/>
                <a:gd name="T22" fmla="*/ 357 w 1210"/>
                <a:gd name="T23" fmla="*/ 665 h 1459"/>
                <a:gd name="T24" fmla="*/ 348 w 1210"/>
                <a:gd name="T25" fmla="*/ 676 h 1459"/>
                <a:gd name="T26" fmla="*/ 116 w 1210"/>
                <a:gd name="T27" fmla="*/ 787 h 1459"/>
                <a:gd name="T28" fmla="*/ 2 w 1210"/>
                <a:gd name="T29" fmla="*/ 1023 h 1459"/>
                <a:gd name="T30" fmla="*/ 0 w 1210"/>
                <a:gd name="T31" fmla="*/ 1029 h 1459"/>
                <a:gd name="T32" fmla="*/ 0 w 1210"/>
                <a:gd name="T33" fmla="*/ 1102 h 1459"/>
                <a:gd name="T34" fmla="*/ 5 w 1210"/>
                <a:gd name="T35" fmla="*/ 1132 h 1459"/>
                <a:gd name="T36" fmla="*/ 90 w 1210"/>
                <a:gd name="T37" fmla="*/ 1317 h 1459"/>
                <a:gd name="T38" fmla="*/ 348 w 1210"/>
                <a:gd name="T39" fmla="*/ 1457 h 1459"/>
                <a:gd name="T40" fmla="*/ 355 w 1210"/>
                <a:gd name="T41" fmla="*/ 1459 h 1459"/>
                <a:gd name="T42" fmla="*/ 434 w 1210"/>
                <a:gd name="T43" fmla="*/ 1459 h 1459"/>
                <a:gd name="T44" fmla="*/ 460 w 1210"/>
                <a:gd name="T45" fmla="*/ 1455 h 1459"/>
                <a:gd name="T46" fmla="*/ 539 w 1210"/>
                <a:gd name="T47" fmla="*/ 1433 h 1459"/>
                <a:gd name="T48" fmla="*/ 563 w 1210"/>
                <a:gd name="T49" fmla="*/ 1429 h 1459"/>
                <a:gd name="T50" fmla="*/ 892 w 1210"/>
                <a:gd name="T51" fmla="*/ 1428 h 1459"/>
                <a:gd name="T52" fmla="*/ 942 w 1210"/>
                <a:gd name="T53" fmla="*/ 1415 h 1459"/>
                <a:gd name="T54" fmla="*/ 972 w 1210"/>
                <a:gd name="T55" fmla="*/ 1357 h 1459"/>
                <a:gd name="T56" fmla="*/ 972 w 1210"/>
                <a:gd name="T57" fmla="*/ 725 h 1459"/>
                <a:gd name="T58" fmla="*/ 972 w 1210"/>
                <a:gd name="T59" fmla="*/ 627 h 1459"/>
                <a:gd name="T60" fmla="*/ 985 w 1210"/>
                <a:gd name="T61" fmla="*/ 615 h 1459"/>
                <a:gd name="T62" fmla="*/ 1135 w 1210"/>
                <a:gd name="T63" fmla="*/ 615 h 1459"/>
                <a:gd name="T64" fmla="*/ 1208 w 1210"/>
                <a:gd name="T65" fmla="*/ 567 h 1459"/>
                <a:gd name="T66" fmla="*/ 1210 w 1210"/>
                <a:gd name="T67" fmla="*/ 564 h 1459"/>
                <a:gd name="T68" fmla="*/ 1210 w 1210"/>
                <a:gd name="T69" fmla="*/ 532 h 1459"/>
                <a:gd name="T70" fmla="*/ 1173 w 1210"/>
                <a:gd name="T71" fmla="*/ 480 h 1459"/>
                <a:gd name="T72" fmla="*/ 394 w 1210"/>
                <a:gd name="T73" fmla="*/ 1391 h 1459"/>
                <a:gd name="T74" fmla="*/ 74 w 1210"/>
                <a:gd name="T75" fmla="*/ 1070 h 1459"/>
                <a:gd name="T76" fmla="*/ 402 w 1210"/>
                <a:gd name="T77" fmla="*/ 748 h 1459"/>
                <a:gd name="T78" fmla="*/ 716 w 1210"/>
                <a:gd name="T79" fmla="*/ 1068 h 1459"/>
                <a:gd name="T80" fmla="*/ 394 w 1210"/>
                <a:gd name="T81" fmla="*/ 1391 h 1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10" h="1459">
                  <a:moveTo>
                    <a:pt x="1173" y="480"/>
                  </a:moveTo>
                  <a:cubicBezTo>
                    <a:pt x="1025" y="333"/>
                    <a:pt x="877" y="185"/>
                    <a:pt x="729" y="37"/>
                  </a:cubicBezTo>
                  <a:cubicBezTo>
                    <a:pt x="714" y="22"/>
                    <a:pt x="699" y="7"/>
                    <a:pt x="678" y="0"/>
                  </a:cubicBezTo>
                  <a:cubicBezTo>
                    <a:pt x="669" y="0"/>
                    <a:pt x="660" y="0"/>
                    <a:pt x="651" y="0"/>
                  </a:cubicBezTo>
                  <a:cubicBezTo>
                    <a:pt x="630" y="7"/>
                    <a:pt x="615" y="21"/>
                    <a:pt x="600" y="36"/>
                  </a:cubicBezTo>
                  <a:cubicBezTo>
                    <a:pt x="534" y="102"/>
                    <a:pt x="468" y="168"/>
                    <a:pt x="402" y="234"/>
                  </a:cubicBezTo>
                  <a:cubicBezTo>
                    <a:pt x="315" y="321"/>
                    <a:pt x="228" y="407"/>
                    <a:pt x="140" y="494"/>
                  </a:cubicBezTo>
                  <a:cubicBezTo>
                    <a:pt x="121" y="513"/>
                    <a:pt x="115" y="537"/>
                    <a:pt x="120" y="563"/>
                  </a:cubicBezTo>
                  <a:cubicBezTo>
                    <a:pt x="125" y="593"/>
                    <a:pt x="153" y="614"/>
                    <a:pt x="184" y="614"/>
                  </a:cubicBezTo>
                  <a:cubicBezTo>
                    <a:pt x="237" y="615"/>
                    <a:pt x="289" y="614"/>
                    <a:pt x="341" y="615"/>
                  </a:cubicBezTo>
                  <a:cubicBezTo>
                    <a:pt x="357" y="615"/>
                    <a:pt x="357" y="615"/>
                    <a:pt x="357" y="630"/>
                  </a:cubicBezTo>
                  <a:cubicBezTo>
                    <a:pt x="357" y="642"/>
                    <a:pt x="357" y="654"/>
                    <a:pt x="357" y="665"/>
                  </a:cubicBezTo>
                  <a:cubicBezTo>
                    <a:pt x="357" y="672"/>
                    <a:pt x="355" y="675"/>
                    <a:pt x="348" y="676"/>
                  </a:cubicBezTo>
                  <a:cubicBezTo>
                    <a:pt x="258" y="686"/>
                    <a:pt x="181" y="723"/>
                    <a:pt x="116" y="787"/>
                  </a:cubicBezTo>
                  <a:cubicBezTo>
                    <a:pt x="50" y="852"/>
                    <a:pt x="12" y="931"/>
                    <a:pt x="2" y="1023"/>
                  </a:cubicBezTo>
                  <a:cubicBezTo>
                    <a:pt x="1" y="1025"/>
                    <a:pt x="0" y="1027"/>
                    <a:pt x="0" y="1029"/>
                  </a:cubicBezTo>
                  <a:cubicBezTo>
                    <a:pt x="0" y="1053"/>
                    <a:pt x="0" y="1078"/>
                    <a:pt x="0" y="1102"/>
                  </a:cubicBezTo>
                  <a:cubicBezTo>
                    <a:pt x="2" y="1112"/>
                    <a:pt x="3" y="1122"/>
                    <a:pt x="5" y="1132"/>
                  </a:cubicBezTo>
                  <a:cubicBezTo>
                    <a:pt x="17" y="1202"/>
                    <a:pt x="45" y="1264"/>
                    <a:pt x="90" y="1317"/>
                  </a:cubicBezTo>
                  <a:cubicBezTo>
                    <a:pt x="158" y="1397"/>
                    <a:pt x="244" y="1444"/>
                    <a:pt x="348" y="1457"/>
                  </a:cubicBezTo>
                  <a:cubicBezTo>
                    <a:pt x="350" y="1458"/>
                    <a:pt x="353" y="1459"/>
                    <a:pt x="355" y="1459"/>
                  </a:cubicBezTo>
                  <a:cubicBezTo>
                    <a:pt x="381" y="1459"/>
                    <a:pt x="408" y="1459"/>
                    <a:pt x="434" y="1459"/>
                  </a:cubicBezTo>
                  <a:cubicBezTo>
                    <a:pt x="443" y="1458"/>
                    <a:pt x="452" y="1457"/>
                    <a:pt x="460" y="1455"/>
                  </a:cubicBezTo>
                  <a:cubicBezTo>
                    <a:pt x="486" y="1448"/>
                    <a:pt x="512" y="1440"/>
                    <a:pt x="539" y="1433"/>
                  </a:cubicBezTo>
                  <a:cubicBezTo>
                    <a:pt x="547" y="1431"/>
                    <a:pt x="555" y="1429"/>
                    <a:pt x="563" y="1429"/>
                  </a:cubicBezTo>
                  <a:cubicBezTo>
                    <a:pt x="673" y="1428"/>
                    <a:pt x="782" y="1428"/>
                    <a:pt x="892" y="1428"/>
                  </a:cubicBezTo>
                  <a:cubicBezTo>
                    <a:pt x="910" y="1428"/>
                    <a:pt x="927" y="1426"/>
                    <a:pt x="942" y="1415"/>
                  </a:cubicBezTo>
                  <a:cubicBezTo>
                    <a:pt x="962" y="1400"/>
                    <a:pt x="972" y="1381"/>
                    <a:pt x="972" y="1357"/>
                  </a:cubicBezTo>
                  <a:cubicBezTo>
                    <a:pt x="972" y="1146"/>
                    <a:pt x="972" y="936"/>
                    <a:pt x="972" y="725"/>
                  </a:cubicBezTo>
                  <a:cubicBezTo>
                    <a:pt x="972" y="693"/>
                    <a:pt x="972" y="660"/>
                    <a:pt x="972" y="627"/>
                  </a:cubicBezTo>
                  <a:cubicBezTo>
                    <a:pt x="972" y="615"/>
                    <a:pt x="972" y="615"/>
                    <a:pt x="985" y="615"/>
                  </a:cubicBezTo>
                  <a:cubicBezTo>
                    <a:pt x="1035" y="615"/>
                    <a:pt x="1085" y="614"/>
                    <a:pt x="1135" y="615"/>
                  </a:cubicBezTo>
                  <a:cubicBezTo>
                    <a:pt x="1171" y="615"/>
                    <a:pt x="1196" y="601"/>
                    <a:pt x="1208" y="567"/>
                  </a:cubicBezTo>
                  <a:cubicBezTo>
                    <a:pt x="1208" y="566"/>
                    <a:pt x="1209" y="565"/>
                    <a:pt x="1210" y="564"/>
                  </a:cubicBezTo>
                  <a:cubicBezTo>
                    <a:pt x="1210" y="554"/>
                    <a:pt x="1210" y="543"/>
                    <a:pt x="1210" y="532"/>
                  </a:cubicBezTo>
                  <a:cubicBezTo>
                    <a:pt x="1203" y="511"/>
                    <a:pt x="1188" y="495"/>
                    <a:pt x="1173" y="480"/>
                  </a:cubicBezTo>
                  <a:close/>
                  <a:moveTo>
                    <a:pt x="394" y="1391"/>
                  </a:moveTo>
                  <a:cubicBezTo>
                    <a:pt x="216" y="1391"/>
                    <a:pt x="74" y="1249"/>
                    <a:pt x="74" y="1070"/>
                  </a:cubicBezTo>
                  <a:cubicBezTo>
                    <a:pt x="73" y="888"/>
                    <a:pt x="224" y="744"/>
                    <a:pt x="402" y="748"/>
                  </a:cubicBezTo>
                  <a:cubicBezTo>
                    <a:pt x="569" y="752"/>
                    <a:pt x="714" y="891"/>
                    <a:pt x="716" y="1068"/>
                  </a:cubicBezTo>
                  <a:cubicBezTo>
                    <a:pt x="714" y="1249"/>
                    <a:pt x="573" y="1392"/>
                    <a:pt x="394" y="13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72" name="Freeform 671"/>
            <p:cNvSpPr>
              <a:spLocks noEditPoints="1"/>
            </p:cNvSpPr>
            <p:nvPr/>
          </p:nvSpPr>
          <p:spPr bwMode="auto">
            <a:xfrm>
              <a:off x="-1239838" y="3363913"/>
              <a:ext cx="1211263" cy="1968500"/>
            </a:xfrm>
            <a:custGeom>
              <a:avLst/>
              <a:gdLst>
                <a:gd name="T0" fmla="*/ 224 w 323"/>
                <a:gd name="T1" fmla="*/ 224 h 525"/>
                <a:gd name="T2" fmla="*/ 193 w 323"/>
                <a:gd name="T3" fmla="*/ 222 h 525"/>
                <a:gd name="T4" fmla="*/ 181 w 323"/>
                <a:gd name="T5" fmla="*/ 210 h 525"/>
                <a:gd name="T6" fmla="*/ 181 w 323"/>
                <a:gd name="T7" fmla="*/ 173 h 525"/>
                <a:gd name="T8" fmla="*/ 181 w 323"/>
                <a:gd name="T9" fmla="*/ 134 h 525"/>
                <a:gd name="T10" fmla="*/ 192 w 323"/>
                <a:gd name="T11" fmla="*/ 122 h 525"/>
                <a:gd name="T12" fmla="*/ 239 w 323"/>
                <a:gd name="T13" fmla="*/ 149 h 525"/>
                <a:gd name="T14" fmla="*/ 291 w 323"/>
                <a:gd name="T15" fmla="*/ 166 h 525"/>
                <a:gd name="T16" fmla="*/ 313 w 323"/>
                <a:gd name="T17" fmla="*/ 119 h 525"/>
                <a:gd name="T18" fmla="*/ 278 w 323"/>
                <a:gd name="T19" fmla="*/ 68 h 525"/>
                <a:gd name="T20" fmla="*/ 200 w 323"/>
                <a:gd name="T21" fmla="*/ 40 h 525"/>
                <a:gd name="T22" fmla="*/ 181 w 323"/>
                <a:gd name="T23" fmla="*/ 19 h 525"/>
                <a:gd name="T24" fmla="*/ 161 w 323"/>
                <a:gd name="T25" fmla="*/ 1 h 525"/>
                <a:gd name="T26" fmla="*/ 140 w 323"/>
                <a:gd name="T27" fmla="*/ 19 h 525"/>
                <a:gd name="T28" fmla="*/ 118 w 323"/>
                <a:gd name="T29" fmla="*/ 41 h 525"/>
                <a:gd name="T30" fmla="*/ 112 w 323"/>
                <a:gd name="T31" fmla="*/ 41 h 525"/>
                <a:gd name="T32" fmla="*/ 0 w 323"/>
                <a:gd name="T33" fmla="*/ 155 h 525"/>
                <a:gd name="T34" fmla="*/ 0 w 323"/>
                <a:gd name="T35" fmla="*/ 186 h 525"/>
                <a:gd name="T36" fmla="*/ 46 w 323"/>
                <a:gd name="T37" fmla="*/ 278 h 525"/>
                <a:gd name="T38" fmla="*/ 128 w 323"/>
                <a:gd name="T39" fmla="*/ 305 h 525"/>
                <a:gd name="T40" fmla="*/ 140 w 323"/>
                <a:gd name="T41" fmla="*/ 314 h 525"/>
                <a:gd name="T42" fmla="*/ 140 w 323"/>
                <a:gd name="T43" fmla="*/ 393 h 525"/>
                <a:gd name="T44" fmla="*/ 130 w 323"/>
                <a:gd name="T45" fmla="*/ 403 h 525"/>
                <a:gd name="T46" fmla="*/ 82 w 323"/>
                <a:gd name="T47" fmla="*/ 376 h 525"/>
                <a:gd name="T48" fmla="*/ 15 w 323"/>
                <a:gd name="T49" fmla="*/ 373 h 525"/>
                <a:gd name="T50" fmla="*/ 16 w 323"/>
                <a:gd name="T51" fmla="*/ 424 h 525"/>
                <a:gd name="T52" fmla="*/ 124 w 323"/>
                <a:gd name="T53" fmla="*/ 485 h 525"/>
                <a:gd name="T54" fmla="*/ 140 w 323"/>
                <a:gd name="T55" fmla="*/ 501 h 525"/>
                <a:gd name="T56" fmla="*/ 161 w 323"/>
                <a:gd name="T57" fmla="*/ 525 h 525"/>
                <a:gd name="T58" fmla="*/ 181 w 323"/>
                <a:gd name="T59" fmla="*/ 502 h 525"/>
                <a:gd name="T60" fmla="*/ 198 w 323"/>
                <a:gd name="T61" fmla="*/ 485 h 525"/>
                <a:gd name="T62" fmla="*/ 204 w 323"/>
                <a:gd name="T63" fmla="*/ 485 h 525"/>
                <a:gd name="T64" fmla="*/ 309 w 323"/>
                <a:gd name="T65" fmla="*/ 418 h 525"/>
                <a:gd name="T66" fmla="*/ 323 w 323"/>
                <a:gd name="T67" fmla="*/ 343 h 525"/>
                <a:gd name="T68" fmla="*/ 224 w 323"/>
                <a:gd name="T69" fmla="*/ 224 h 525"/>
                <a:gd name="T70" fmla="*/ 130 w 323"/>
                <a:gd name="T71" fmla="*/ 222 h 525"/>
                <a:gd name="T72" fmla="*/ 81 w 323"/>
                <a:gd name="T73" fmla="*/ 174 h 525"/>
                <a:gd name="T74" fmla="*/ 89 w 323"/>
                <a:gd name="T75" fmla="*/ 140 h 525"/>
                <a:gd name="T76" fmla="*/ 133 w 323"/>
                <a:gd name="T77" fmla="*/ 122 h 525"/>
                <a:gd name="T78" fmla="*/ 140 w 323"/>
                <a:gd name="T79" fmla="*/ 132 h 525"/>
                <a:gd name="T80" fmla="*/ 140 w 323"/>
                <a:gd name="T81" fmla="*/ 172 h 525"/>
                <a:gd name="T82" fmla="*/ 140 w 323"/>
                <a:gd name="T83" fmla="*/ 212 h 525"/>
                <a:gd name="T84" fmla="*/ 130 w 323"/>
                <a:gd name="T85" fmla="*/ 222 h 525"/>
                <a:gd name="T86" fmla="*/ 240 w 323"/>
                <a:gd name="T87" fmla="*/ 365 h 525"/>
                <a:gd name="T88" fmla="*/ 212 w 323"/>
                <a:gd name="T89" fmla="*/ 400 h 525"/>
                <a:gd name="T90" fmla="*/ 190 w 323"/>
                <a:gd name="T91" fmla="*/ 402 h 525"/>
                <a:gd name="T92" fmla="*/ 181 w 323"/>
                <a:gd name="T93" fmla="*/ 393 h 525"/>
                <a:gd name="T94" fmla="*/ 181 w 323"/>
                <a:gd name="T95" fmla="*/ 391 h 525"/>
                <a:gd name="T96" fmla="*/ 181 w 323"/>
                <a:gd name="T97" fmla="*/ 354 h 525"/>
                <a:gd name="T98" fmla="*/ 181 w 323"/>
                <a:gd name="T99" fmla="*/ 314 h 525"/>
                <a:gd name="T100" fmla="*/ 191 w 323"/>
                <a:gd name="T101" fmla="*/ 305 h 525"/>
                <a:gd name="T102" fmla="*/ 216 w 323"/>
                <a:gd name="T103" fmla="*/ 307 h 525"/>
                <a:gd name="T104" fmla="*/ 240 w 323"/>
                <a:gd name="T105" fmla="*/ 36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3" h="525">
                  <a:moveTo>
                    <a:pt x="224" y="224"/>
                  </a:moveTo>
                  <a:cubicBezTo>
                    <a:pt x="214" y="222"/>
                    <a:pt x="203" y="222"/>
                    <a:pt x="193" y="222"/>
                  </a:cubicBezTo>
                  <a:cubicBezTo>
                    <a:pt x="184" y="222"/>
                    <a:pt x="180" y="219"/>
                    <a:pt x="181" y="210"/>
                  </a:cubicBezTo>
                  <a:cubicBezTo>
                    <a:pt x="181" y="198"/>
                    <a:pt x="181" y="185"/>
                    <a:pt x="181" y="173"/>
                  </a:cubicBezTo>
                  <a:cubicBezTo>
                    <a:pt x="181" y="160"/>
                    <a:pt x="181" y="147"/>
                    <a:pt x="181" y="134"/>
                  </a:cubicBezTo>
                  <a:cubicBezTo>
                    <a:pt x="180" y="126"/>
                    <a:pt x="183" y="123"/>
                    <a:pt x="192" y="122"/>
                  </a:cubicBezTo>
                  <a:cubicBezTo>
                    <a:pt x="215" y="120"/>
                    <a:pt x="229" y="131"/>
                    <a:pt x="239" y="149"/>
                  </a:cubicBezTo>
                  <a:cubicBezTo>
                    <a:pt x="249" y="167"/>
                    <a:pt x="272" y="174"/>
                    <a:pt x="291" y="166"/>
                  </a:cubicBezTo>
                  <a:cubicBezTo>
                    <a:pt x="309" y="158"/>
                    <a:pt x="320" y="137"/>
                    <a:pt x="313" y="119"/>
                  </a:cubicBezTo>
                  <a:cubicBezTo>
                    <a:pt x="306" y="99"/>
                    <a:pt x="295" y="81"/>
                    <a:pt x="278" y="68"/>
                  </a:cubicBezTo>
                  <a:cubicBezTo>
                    <a:pt x="255" y="50"/>
                    <a:pt x="229" y="42"/>
                    <a:pt x="200" y="40"/>
                  </a:cubicBezTo>
                  <a:cubicBezTo>
                    <a:pt x="182" y="39"/>
                    <a:pt x="182" y="38"/>
                    <a:pt x="181" y="19"/>
                  </a:cubicBezTo>
                  <a:cubicBezTo>
                    <a:pt x="180" y="8"/>
                    <a:pt x="172" y="1"/>
                    <a:pt x="161" y="1"/>
                  </a:cubicBezTo>
                  <a:cubicBezTo>
                    <a:pt x="150" y="0"/>
                    <a:pt x="142" y="8"/>
                    <a:pt x="140" y="19"/>
                  </a:cubicBezTo>
                  <a:cubicBezTo>
                    <a:pt x="138" y="39"/>
                    <a:pt x="138" y="39"/>
                    <a:pt x="118" y="41"/>
                  </a:cubicBezTo>
                  <a:cubicBezTo>
                    <a:pt x="116" y="41"/>
                    <a:pt x="114" y="41"/>
                    <a:pt x="112" y="41"/>
                  </a:cubicBezTo>
                  <a:cubicBezTo>
                    <a:pt x="52" y="44"/>
                    <a:pt x="1" y="95"/>
                    <a:pt x="0" y="155"/>
                  </a:cubicBezTo>
                  <a:cubicBezTo>
                    <a:pt x="0" y="166"/>
                    <a:pt x="0" y="176"/>
                    <a:pt x="0" y="186"/>
                  </a:cubicBezTo>
                  <a:cubicBezTo>
                    <a:pt x="2" y="223"/>
                    <a:pt x="17" y="254"/>
                    <a:pt x="46" y="278"/>
                  </a:cubicBezTo>
                  <a:cubicBezTo>
                    <a:pt x="70" y="297"/>
                    <a:pt x="98" y="304"/>
                    <a:pt x="128" y="305"/>
                  </a:cubicBezTo>
                  <a:cubicBezTo>
                    <a:pt x="135" y="305"/>
                    <a:pt x="140" y="305"/>
                    <a:pt x="140" y="314"/>
                  </a:cubicBezTo>
                  <a:cubicBezTo>
                    <a:pt x="140" y="340"/>
                    <a:pt x="140" y="367"/>
                    <a:pt x="140" y="393"/>
                  </a:cubicBezTo>
                  <a:cubicBezTo>
                    <a:pt x="140" y="400"/>
                    <a:pt x="137" y="402"/>
                    <a:pt x="130" y="403"/>
                  </a:cubicBezTo>
                  <a:cubicBezTo>
                    <a:pt x="108" y="404"/>
                    <a:pt x="93" y="395"/>
                    <a:pt x="82" y="376"/>
                  </a:cubicBezTo>
                  <a:cubicBezTo>
                    <a:pt x="67" y="351"/>
                    <a:pt x="33" y="349"/>
                    <a:pt x="15" y="373"/>
                  </a:cubicBezTo>
                  <a:cubicBezTo>
                    <a:pt x="3" y="390"/>
                    <a:pt x="6" y="407"/>
                    <a:pt x="16" y="424"/>
                  </a:cubicBezTo>
                  <a:cubicBezTo>
                    <a:pt x="40" y="466"/>
                    <a:pt x="78" y="483"/>
                    <a:pt x="124" y="485"/>
                  </a:cubicBezTo>
                  <a:cubicBezTo>
                    <a:pt x="140" y="486"/>
                    <a:pt x="140" y="485"/>
                    <a:pt x="140" y="501"/>
                  </a:cubicBezTo>
                  <a:cubicBezTo>
                    <a:pt x="140" y="515"/>
                    <a:pt x="149" y="525"/>
                    <a:pt x="161" y="525"/>
                  </a:cubicBezTo>
                  <a:cubicBezTo>
                    <a:pt x="173" y="525"/>
                    <a:pt x="181" y="516"/>
                    <a:pt x="181" y="502"/>
                  </a:cubicBezTo>
                  <a:cubicBezTo>
                    <a:pt x="181" y="485"/>
                    <a:pt x="181" y="485"/>
                    <a:pt x="198" y="485"/>
                  </a:cubicBezTo>
                  <a:cubicBezTo>
                    <a:pt x="200" y="485"/>
                    <a:pt x="202" y="485"/>
                    <a:pt x="204" y="485"/>
                  </a:cubicBezTo>
                  <a:cubicBezTo>
                    <a:pt x="251" y="482"/>
                    <a:pt x="287" y="460"/>
                    <a:pt x="309" y="418"/>
                  </a:cubicBezTo>
                  <a:cubicBezTo>
                    <a:pt x="322" y="394"/>
                    <a:pt x="323" y="369"/>
                    <a:pt x="323" y="343"/>
                  </a:cubicBezTo>
                  <a:cubicBezTo>
                    <a:pt x="322" y="286"/>
                    <a:pt x="280" y="234"/>
                    <a:pt x="224" y="224"/>
                  </a:cubicBezTo>
                  <a:close/>
                  <a:moveTo>
                    <a:pt x="130" y="222"/>
                  </a:moveTo>
                  <a:cubicBezTo>
                    <a:pt x="101" y="223"/>
                    <a:pt x="79" y="205"/>
                    <a:pt x="81" y="174"/>
                  </a:cubicBezTo>
                  <a:cubicBezTo>
                    <a:pt x="81" y="162"/>
                    <a:pt x="81" y="150"/>
                    <a:pt x="89" y="140"/>
                  </a:cubicBezTo>
                  <a:cubicBezTo>
                    <a:pt x="101" y="125"/>
                    <a:pt x="116" y="120"/>
                    <a:pt x="133" y="122"/>
                  </a:cubicBezTo>
                  <a:cubicBezTo>
                    <a:pt x="140" y="123"/>
                    <a:pt x="140" y="127"/>
                    <a:pt x="140" y="132"/>
                  </a:cubicBezTo>
                  <a:cubicBezTo>
                    <a:pt x="140" y="145"/>
                    <a:pt x="140" y="159"/>
                    <a:pt x="140" y="172"/>
                  </a:cubicBezTo>
                  <a:cubicBezTo>
                    <a:pt x="140" y="186"/>
                    <a:pt x="140" y="199"/>
                    <a:pt x="140" y="212"/>
                  </a:cubicBezTo>
                  <a:cubicBezTo>
                    <a:pt x="140" y="219"/>
                    <a:pt x="137" y="222"/>
                    <a:pt x="130" y="222"/>
                  </a:cubicBezTo>
                  <a:close/>
                  <a:moveTo>
                    <a:pt x="240" y="365"/>
                  </a:moveTo>
                  <a:cubicBezTo>
                    <a:pt x="239" y="383"/>
                    <a:pt x="230" y="396"/>
                    <a:pt x="212" y="400"/>
                  </a:cubicBezTo>
                  <a:cubicBezTo>
                    <a:pt x="205" y="402"/>
                    <a:pt x="197" y="402"/>
                    <a:pt x="190" y="402"/>
                  </a:cubicBezTo>
                  <a:cubicBezTo>
                    <a:pt x="183" y="403"/>
                    <a:pt x="181" y="399"/>
                    <a:pt x="181" y="393"/>
                  </a:cubicBezTo>
                  <a:cubicBezTo>
                    <a:pt x="181" y="392"/>
                    <a:pt x="181" y="392"/>
                    <a:pt x="181" y="391"/>
                  </a:cubicBezTo>
                  <a:cubicBezTo>
                    <a:pt x="181" y="379"/>
                    <a:pt x="181" y="366"/>
                    <a:pt x="181" y="354"/>
                  </a:cubicBezTo>
                  <a:cubicBezTo>
                    <a:pt x="181" y="340"/>
                    <a:pt x="181" y="327"/>
                    <a:pt x="181" y="314"/>
                  </a:cubicBezTo>
                  <a:cubicBezTo>
                    <a:pt x="181" y="307"/>
                    <a:pt x="184" y="304"/>
                    <a:pt x="191" y="305"/>
                  </a:cubicBezTo>
                  <a:cubicBezTo>
                    <a:pt x="199" y="305"/>
                    <a:pt x="208" y="304"/>
                    <a:pt x="216" y="307"/>
                  </a:cubicBezTo>
                  <a:cubicBezTo>
                    <a:pt x="243" y="318"/>
                    <a:pt x="241" y="342"/>
                    <a:pt x="240" y="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673" name="Freeform 7"/>
          <p:cNvSpPr>
            <a:spLocks noEditPoints="1"/>
          </p:cNvSpPr>
          <p:nvPr/>
        </p:nvSpPr>
        <p:spPr bwMode="auto">
          <a:xfrm>
            <a:off x="3824295" y="4449366"/>
            <a:ext cx="336679" cy="374173"/>
          </a:xfrm>
          <a:custGeom>
            <a:avLst/>
            <a:gdLst>
              <a:gd name="T0" fmla="*/ 239 w 252"/>
              <a:gd name="T1" fmla="*/ 109 h 280"/>
              <a:gd name="T2" fmla="*/ 33 w 252"/>
              <a:gd name="T3" fmla="*/ 109 h 280"/>
              <a:gd name="T4" fmla="*/ 33 w 252"/>
              <a:gd name="T5" fmla="*/ 171 h 280"/>
              <a:gd name="T6" fmla="*/ 239 w 252"/>
              <a:gd name="T7" fmla="*/ 171 h 280"/>
              <a:gd name="T8" fmla="*/ 252 w 252"/>
              <a:gd name="T9" fmla="*/ 158 h 280"/>
              <a:gd name="T10" fmla="*/ 252 w 252"/>
              <a:gd name="T11" fmla="*/ 122 h 280"/>
              <a:gd name="T12" fmla="*/ 239 w 252"/>
              <a:gd name="T13" fmla="*/ 109 h 280"/>
              <a:gd name="T14" fmla="*/ 9 w 252"/>
              <a:gd name="T15" fmla="*/ 0 h 280"/>
              <a:gd name="T16" fmla="*/ 0 w 252"/>
              <a:gd name="T17" fmla="*/ 9 h 280"/>
              <a:gd name="T18" fmla="*/ 0 w 252"/>
              <a:gd name="T19" fmla="*/ 271 h 280"/>
              <a:gd name="T20" fmla="*/ 9 w 252"/>
              <a:gd name="T21" fmla="*/ 280 h 280"/>
              <a:gd name="T22" fmla="*/ 18 w 252"/>
              <a:gd name="T23" fmla="*/ 271 h 280"/>
              <a:gd name="T24" fmla="*/ 18 w 252"/>
              <a:gd name="T25" fmla="*/ 9 h 280"/>
              <a:gd name="T26" fmla="*/ 9 w 252"/>
              <a:gd name="T27" fmla="*/ 0 h 280"/>
              <a:gd name="T28" fmla="*/ 134 w 252"/>
              <a:gd name="T29" fmla="*/ 78 h 280"/>
              <a:gd name="T30" fmla="*/ 134 w 252"/>
              <a:gd name="T31" fmla="*/ 42 h 280"/>
              <a:gd name="T32" fmla="*/ 120 w 252"/>
              <a:gd name="T33" fmla="*/ 29 h 280"/>
              <a:gd name="T34" fmla="*/ 33 w 252"/>
              <a:gd name="T35" fmla="*/ 29 h 280"/>
              <a:gd name="T36" fmla="*/ 33 w 252"/>
              <a:gd name="T37" fmla="*/ 91 h 280"/>
              <a:gd name="T38" fmla="*/ 120 w 252"/>
              <a:gd name="T39" fmla="*/ 91 h 280"/>
              <a:gd name="T40" fmla="*/ 134 w 252"/>
              <a:gd name="T41" fmla="*/ 78 h 280"/>
              <a:gd name="T42" fmla="*/ 173 w 252"/>
              <a:gd name="T43" fmla="*/ 190 h 280"/>
              <a:gd name="T44" fmla="*/ 33 w 252"/>
              <a:gd name="T45" fmla="*/ 190 h 280"/>
              <a:gd name="T46" fmla="*/ 33 w 252"/>
              <a:gd name="T47" fmla="*/ 252 h 280"/>
              <a:gd name="T48" fmla="*/ 173 w 252"/>
              <a:gd name="T49" fmla="*/ 252 h 280"/>
              <a:gd name="T50" fmla="*/ 186 w 252"/>
              <a:gd name="T51" fmla="*/ 239 h 280"/>
              <a:gd name="T52" fmla="*/ 186 w 252"/>
              <a:gd name="T53" fmla="*/ 203 h 280"/>
              <a:gd name="T54" fmla="*/ 173 w 252"/>
              <a:gd name="T55" fmla="*/ 19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2" h="280">
                <a:moveTo>
                  <a:pt x="239" y="109"/>
                </a:moveTo>
                <a:cubicBezTo>
                  <a:pt x="33" y="109"/>
                  <a:pt x="33" y="109"/>
                  <a:pt x="33" y="109"/>
                </a:cubicBezTo>
                <a:cubicBezTo>
                  <a:pt x="33" y="171"/>
                  <a:pt x="33" y="171"/>
                  <a:pt x="33" y="171"/>
                </a:cubicBezTo>
                <a:cubicBezTo>
                  <a:pt x="239" y="171"/>
                  <a:pt x="239" y="171"/>
                  <a:pt x="239" y="171"/>
                </a:cubicBezTo>
                <a:cubicBezTo>
                  <a:pt x="246" y="171"/>
                  <a:pt x="252" y="165"/>
                  <a:pt x="252" y="158"/>
                </a:cubicBezTo>
                <a:cubicBezTo>
                  <a:pt x="252" y="122"/>
                  <a:pt x="252" y="122"/>
                  <a:pt x="252" y="122"/>
                </a:cubicBezTo>
                <a:cubicBezTo>
                  <a:pt x="252" y="115"/>
                  <a:pt x="246" y="109"/>
                  <a:pt x="239" y="109"/>
                </a:cubicBezTo>
                <a:close/>
                <a:moveTo>
                  <a:pt x="9" y="0"/>
                </a:moveTo>
                <a:cubicBezTo>
                  <a:pt x="4" y="0"/>
                  <a:pt x="0" y="4"/>
                  <a:pt x="0" y="9"/>
                </a:cubicBezTo>
                <a:cubicBezTo>
                  <a:pt x="0" y="271"/>
                  <a:pt x="0" y="271"/>
                  <a:pt x="0" y="271"/>
                </a:cubicBezTo>
                <a:cubicBezTo>
                  <a:pt x="0" y="276"/>
                  <a:pt x="4" y="280"/>
                  <a:pt x="9" y="280"/>
                </a:cubicBezTo>
                <a:cubicBezTo>
                  <a:pt x="14" y="280"/>
                  <a:pt x="18" y="276"/>
                  <a:pt x="18" y="271"/>
                </a:cubicBezTo>
                <a:cubicBezTo>
                  <a:pt x="18" y="9"/>
                  <a:pt x="18" y="9"/>
                  <a:pt x="18" y="9"/>
                </a:cubicBezTo>
                <a:cubicBezTo>
                  <a:pt x="18" y="4"/>
                  <a:pt x="14" y="0"/>
                  <a:pt x="9" y="0"/>
                </a:cubicBezTo>
                <a:close/>
                <a:moveTo>
                  <a:pt x="134" y="78"/>
                </a:moveTo>
                <a:cubicBezTo>
                  <a:pt x="134" y="42"/>
                  <a:pt x="134" y="42"/>
                  <a:pt x="134" y="42"/>
                </a:cubicBezTo>
                <a:cubicBezTo>
                  <a:pt x="134" y="35"/>
                  <a:pt x="128" y="29"/>
                  <a:pt x="120" y="29"/>
                </a:cubicBezTo>
                <a:cubicBezTo>
                  <a:pt x="33" y="29"/>
                  <a:pt x="33" y="29"/>
                  <a:pt x="33" y="29"/>
                </a:cubicBezTo>
                <a:cubicBezTo>
                  <a:pt x="33" y="91"/>
                  <a:pt x="33" y="91"/>
                  <a:pt x="33" y="91"/>
                </a:cubicBezTo>
                <a:cubicBezTo>
                  <a:pt x="120" y="91"/>
                  <a:pt x="120" y="91"/>
                  <a:pt x="120" y="91"/>
                </a:cubicBezTo>
                <a:cubicBezTo>
                  <a:pt x="128" y="91"/>
                  <a:pt x="134" y="85"/>
                  <a:pt x="134" y="78"/>
                </a:cubicBezTo>
                <a:close/>
                <a:moveTo>
                  <a:pt x="173" y="190"/>
                </a:moveTo>
                <a:cubicBezTo>
                  <a:pt x="33" y="190"/>
                  <a:pt x="33" y="190"/>
                  <a:pt x="33" y="190"/>
                </a:cubicBezTo>
                <a:cubicBezTo>
                  <a:pt x="33" y="252"/>
                  <a:pt x="33" y="252"/>
                  <a:pt x="33" y="252"/>
                </a:cubicBezTo>
                <a:cubicBezTo>
                  <a:pt x="173" y="252"/>
                  <a:pt x="173" y="252"/>
                  <a:pt x="173" y="252"/>
                </a:cubicBezTo>
                <a:cubicBezTo>
                  <a:pt x="180" y="252"/>
                  <a:pt x="186" y="246"/>
                  <a:pt x="186" y="239"/>
                </a:cubicBezTo>
                <a:cubicBezTo>
                  <a:pt x="186" y="203"/>
                  <a:pt x="186" y="203"/>
                  <a:pt x="186" y="203"/>
                </a:cubicBezTo>
                <a:cubicBezTo>
                  <a:pt x="186" y="196"/>
                  <a:pt x="180" y="190"/>
                  <a:pt x="173" y="190"/>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84" name="Freeform 22"/>
          <p:cNvSpPr>
            <a:spLocks noEditPoints="1"/>
          </p:cNvSpPr>
          <p:nvPr/>
        </p:nvSpPr>
        <p:spPr bwMode="auto">
          <a:xfrm>
            <a:off x="3834241" y="5018780"/>
            <a:ext cx="316785" cy="339739"/>
          </a:xfrm>
          <a:custGeom>
            <a:avLst/>
            <a:gdLst>
              <a:gd name="T0" fmla="*/ 235 w 237"/>
              <a:gd name="T1" fmla="*/ 107 h 254"/>
              <a:gd name="T2" fmla="*/ 235 w 237"/>
              <a:gd name="T3" fmla="*/ 106 h 254"/>
              <a:gd name="T4" fmla="*/ 234 w 237"/>
              <a:gd name="T5" fmla="*/ 106 h 254"/>
              <a:gd name="T6" fmla="*/ 232 w 237"/>
              <a:gd name="T7" fmla="*/ 104 h 254"/>
              <a:gd name="T8" fmla="*/ 182 w 237"/>
              <a:gd name="T9" fmla="*/ 82 h 254"/>
              <a:gd name="T10" fmla="*/ 182 w 237"/>
              <a:gd name="T11" fmla="*/ 32 h 254"/>
              <a:gd name="T12" fmla="*/ 177 w 237"/>
              <a:gd name="T13" fmla="*/ 25 h 254"/>
              <a:gd name="T14" fmla="*/ 122 w 237"/>
              <a:gd name="T15" fmla="*/ 1 h 254"/>
              <a:gd name="T16" fmla="*/ 116 w 237"/>
              <a:gd name="T17" fmla="*/ 1 h 254"/>
              <a:gd name="T18" fmla="*/ 60 w 237"/>
              <a:gd name="T19" fmla="*/ 25 h 254"/>
              <a:gd name="T20" fmla="*/ 55 w 237"/>
              <a:gd name="T21" fmla="*/ 33 h 254"/>
              <a:gd name="T22" fmla="*/ 55 w 237"/>
              <a:gd name="T23" fmla="*/ 84 h 254"/>
              <a:gd name="T24" fmla="*/ 5 w 237"/>
              <a:gd name="T25" fmla="*/ 106 h 254"/>
              <a:gd name="T26" fmla="*/ 4 w 237"/>
              <a:gd name="T27" fmla="*/ 107 h 254"/>
              <a:gd name="T28" fmla="*/ 4 w 237"/>
              <a:gd name="T29" fmla="*/ 107 h 254"/>
              <a:gd name="T30" fmla="*/ 4 w 237"/>
              <a:gd name="T31" fmla="*/ 107 h 254"/>
              <a:gd name="T32" fmla="*/ 3 w 237"/>
              <a:gd name="T33" fmla="*/ 107 h 254"/>
              <a:gd name="T34" fmla="*/ 0 w 237"/>
              <a:gd name="T35" fmla="*/ 113 h 254"/>
              <a:gd name="T36" fmla="*/ 0 w 237"/>
              <a:gd name="T37" fmla="*/ 175 h 254"/>
              <a:gd name="T38" fmla="*/ 5 w 237"/>
              <a:gd name="T39" fmla="*/ 182 h 254"/>
              <a:gd name="T40" fmla="*/ 168 w 237"/>
              <a:gd name="T41" fmla="*/ 253 h 254"/>
              <a:gd name="T42" fmla="*/ 173 w 237"/>
              <a:gd name="T43" fmla="*/ 254 h 254"/>
              <a:gd name="T44" fmla="*/ 176 w 237"/>
              <a:gd name="T45" fmla="*/ 254 h 254"/>
              <a:gd name="T46" fmla="*/ 232 w 237"/>
              <a:gd name="T47" fmla="*/ 229 h 254"/>
              <a:gd name="T48" fmla="*/ 237 w 237"/>
              <a:gd name="T49" fmla="*/ 222 h 254"/>
              <a:gd name="T50" fmla="*/ 237 w 237"/>
              <a:gd name="T51" fmla="*/ 111 h 254"/>
              <a:gd name="T52" fmla="*/ 235 w 237"/>
              <a:gd name="T53" fmla="*/ 107 h 254"/>
              <a:gd name="T54" fmla="*/ 55 w 237"/>
              <a:gd name="T55" fmla="*/ 186 h 254"/>
              <a:gd name="T56" fmla="*/ 16 w 237"/>
              <a:gd name="T57" fmla="*/ 169 h 254"/>
              <a:gd name="T58" fmla="*/ 16 w 237"/>
              <a:gd name="T59" fmla="*/ 126 h 254"/>
              <a:gd name="T60" fmla="*/ 55 w 237"/>
              <a:gd name="T61" fmla="*/ 142 h 254"/>
              <a:gd name="T62" fmla="*/ 55 w 237"/>
              <a:gd name="T63" fmla="*/ 186 h 254"/>
              <a:gd name="T64" fmla="*/ 110 w 237"/>
              <a:gd name="T65" fmla="*/ 210 h 254"/>
              <a:gd name="T66" fmla="*/ 71 w 237"/>
              <a:gd name="T67" fmla="*/ 193 h 254"/>
              <a:gd name="T68" fmla="*/ 71 w 237"/>
              <a:gd name="T69" fmla="*/ 46 h 254"/>
              <a:gd name="T70" fmla="*/ 110 w 237"/>
              <a:gd name="T71" fmla="*/ 62 h 254"/>
              <a:gd name="T72" fmla="*/ 110 w 237"/>
              <a:gd name="T73" fmla="*/ 210 h 254"/>
              <a:gd name="T74" fmla="*/ 164 w 237"/>
              <a:gd name="T75" fmla="*/ 234 h 254"/>
              <a:gd name="T76" fmla="*/ 126 w 237"/>
              <a:gd name="T77" fmla="*/ 217 h 254"/>
              <a:gd name="T78" fmla="*/ 126 w 237"/>
              <a:gd name="T79" fmla="*/ 124 h 254"/>
              <a:gd name="T80" fmla="*/ 164 w 237"/>
              <a:gd name="T81" fmla="*/ 141 h 254"/>
              <a:gd name="T82" fmla="*/ 164 w 237"/>
              <a:gd name="T83" fmla="*/ 23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7" h="254">
                <a:moveTo>
                  <a:pt x="235" y="107"/>
                </a:moveTo>
                <a:cubicBezTo>
                  <a:pt x="235" y="107"/>
                  <a:pt x="235" y="107"/>
                  <a:pt x="235" y="106"/>
                </a:cubicBezTo>
                <a:cubicBezTo>
                  <a:pt x="235" y="106"/>
                  <a:pt x="234" y="106"/>
                  <a:pt x="234" y="106"/>
                </a:cubicBezTo>
                <a:cubicBezTo>
                  <a:pt x="233" y="105"/>
                  <a:pt x="233" y="104"/>
                  <a:pt x="232" y="104"/>
                </a:cubicBezTo>
                <a:cubicBezTo>
                  <a:pt x="182" y="82"/>
                  <a:pt x="182" y="82"/>
                  <a:pt x="182" y="82"/>
                </a:cubicBezTo>
                <a:cubicBezTo>
                  <a:pt x="182" y="82"/>
                  <a:pt x="182" y="32"/>
                  <a:pt x="182" y="32"/>
                </a:cubicBezTo>
                <a:cubicBezTo>
                  <a:pt x="182" y="29"/>
                  <a:pt x="180" y="26"/>
                  <a:pt x="177" y="25"/>
                </a:cubicBezTo>
                <a:cubicBezTo>
                  <a:pt x="122" y="1"/>
                  <a:pt x="122" y="1"/>
                  <a:pt x="122" y="1"/>
                </a:cubicBezTo>
                <a:cubicBezTo>
                  <a:pt x="120" y="0"/>
                  <a:pt x="118" y="0"/>
                  <a:pt x="116" y="1"/>
                </a:cubicBezTo>
                <a:cubicBezTo>
                  <a:pt x="60" y="25"/>
                  <a:pt x="60" y="25"/>
                  <a:pt x="60" y="25"/>
                </a:cubicBezTo>
                <a:cubicBezTo>
                  <a:pt x="57" y="27"/>
                  <a:pt x="55" y="30"/>
                  <a:pt x="55" y="33"/>
                </a:cubicBezTo>
                <a:cubicBezTo>
                  <a:pt x="55" y="33"/>
                  <a:pt x="55" y="84"/>
                  <a:pt x="55" y="84"/>
                </a:cubicBezTo>
                <a:cubicBezTo>
                  <a:pt x="5" y="106"/>
                  <a:pt x="5" y="106"/>
                  <a:pt x="5" y="106"/>
                </a:cubicBezTo>
                <a:cubicBezTo>
                  <a:pt x="4" y="106"/>
                  <a:pt x="4" y="106"/>
                  <a:pt x="4" y="107"/>
                </a:cubicBezTo>
                <a:cubicBezTo>
                  <a:pt x="4" y="107"/>
                  <a:pt x="4" y="107"/>
                  <a:pt x="4" y="107"/>
                </a:cubicBezTo>
                <a:cubicBezTo>
                  <a:pt x="4" y="107"/>
                  <a:pt x="4" y="107"/>
                  <a:pt x="4" y="107"/>
                </a:cubicBezTo>
                <a:cubicBezTo>
                  <a:pt x="3" y="107"/>
                  <a:pt x="3" y="107"/>
                  <a:pt x="3" y="107"/>
                </a:cubicBezTo>
                <a:cubicBezTo>
                  <a:pt x="1" y="109"/>
                  <a:pt x="0" y="111"/>
                  <a:pt x="0" y="113"/>
                </a:cubicBezTo>
                <a:cubicBezTo>
                  <a:pt x="0" y="175"/>
                  <a:pt x="0" y="175"/>
                  <a:pt x="0" y="175"/>
                </a:cubicBezTo>
                <a:cubicBezTo>
                  <a:pt x="0" y="178"/>
                  <a:pt x="2" y="181"/>
                  <a:pt x="5" y="182"/>
                </a:cubicBezTo>
                <a:cubicBezTo>
                  <a:pt x="168" y="253"/>
                  <a:pt x="168" y="253"/>
                  <a:pt x="168" y="253"/>
                </a:cubicBezTo>
                <a:cubicBezTo>
                  <a:pt x="169" y="254"/>
                  <a:pt x="171" y="254"/>
                  <a:pt x="173" y="254"/>
                </a:cubicBezTo>
                <a:cubicBezTo>
                  <a:pt x="174" y="254"/>
                  <a:pt x="175" y="254"/>
                  <a:pt x="176" y="254"/>
                </a:cubicBezTo>
                <a:cubicBezTo>
                  <a:pt x="232" y="229"/>
                  <a:pt x="232" y="229"/>
                  <a:pt x="232" y="229"/>
                </a:cubicBezTo>
                <a:cubicBezTo>
                  <a:pt x="235" y="228"/>
                  <a:pt x="237" y="225"/>
                  <a:pt x="237" y="222"/>
                </a:cubicBezTo>
                <a:cubicBezTo>
                  <a:pt x="237" y="111"/>
                  <a:pt x="237" y="111"/>
                  <a:pt x="237" y="111"/>
                </a:cubicBezTo>
                <a:cubicBezTo>
                  <a:pt x="237" y="110"/>
                  <a:pt x="236" y="109"/>
                  <a:pt x="235" y="107"/>
                </a:cubicBezTo>
                <a:close/>
                <a:moveTo>
                  <a:pt x="55" y="186"/>
                </a:moveTo>
                <a:cubicBezTo>
                  <a:pt x="16" y="169"/>
                  <a:pt x="16" y="169"/>
                  <a:pt x="16" y="169"/>
                </a:cubicBezTo>
                <a:cubicBezTo>
                  <a:pt x="16" y="126"/>
                  <a:pt x="16" y="126"/>
                  <a:pt x="16" y="126"/>
                </a:cubicBezTo>
                <a:cubicBezTo>
                  <a:pt x="55" y="142"/>
                  <a:pt x="55" y="142"/>
                  <a:pt x="55" y="142"/>
                </a:cubicBezTo>
                <a:lnTo>
                  <a:pt x="55" y="186"/>
                </a:lnTo>
                <a:close/>
                <a:moveTo>
                  <a:pt x="110" y="210"/>
                </a:moveTo>
                <a:cubicBezTo>
                  <a:pt x="71" y="193"/>
                  <a:pt x="71" y="193"/>
                  <a:pt x="71" y="193"/>
                </a:cubicBezTo>
                <a:cubicBezTo>
                  <a:pt x="71" y="46"/>
                  <a:pt x="71" y="46"/>
                  <a:pt x="71" y="46"/>
                </a:cubicBezTo>
                <a:cubicBezTo>
                  <a:pt x="110" y="62"/>
                  <a:pt x="110" y="62"/>
                  <a:pt x="110" y="62"/>
                </a:cubicBezTo>
                <a:lnTo>
                  <a:pt x="110" y="210"/>
                </a:lnTo>
                <a:close/>
                <a:moveTo>
                  <a:pt x="164" y="234"/>
                </a:moveTo>
                <a:cubicBezTo>
                  <a:pt x="126" y="217"/>
                  <a:pt x="126" y="217"/>
                  <a:pt x="126" y="217"/>
                </a:cubicBezTo>
                <a:cubicBezTo>
                  <a:pt x="126" y="124"/>
                  <a:pt x="126" y="124"/>
                  <a:pt x="126" y="124"/>
                </a:cubicBezTo>
                <a:cubicBezTo>
                  <a:pt x="164" y="141"/>
                  <a:pt x="164" y="141"/>
                  <a:pt x="164" y="141"/>
                </a:cubicBezTo>
                <a:lnTo>
                  <a:pt x="164" y="234"/>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86" name="Rectangle 685"/>
          <p:cNvSpPr/>
          <p:nvPr/>
        </p:nvSpPr>
        <p:spPr>
          <a:xfrm>
            <a:off x="422456" y="4104169"/>
            <a:ext cx="1149674" cy="271934"/>
          </a:xfrm>
          <a:prstGeom prst="rect">
            <a:avLst/>
          </a:prstGeom>
        </p:spPr>
        <p:txBody>
          <a:bodyPr wrap="none">
            <a:spAutoFit/>
          </a:bodyPr>
          <a:lstStyle/>
          <a:p>
            <a:pPr marL="0" marR="0" lvl="0" indent="0" defTabSz="761970" eaLnBrk="1" fontAlgn="auto" latinLnBrk="0" hangingPunct="1">
              <a:lnSpc>
                <a:spcPct val="100000"/>
              </a:lnSpc>
              <a:spcBef>
                <a:spcPts val="0"/>
              </a:spcBef>
              <a:spcAft>
                <a:spcPts val="0"/>
              </a:spcAft>
              <a:buClrTx/>
              <a:buSzTx/>
              <a:buFontTx/>
              <a:buNone/>
              <a:tabLst/>
              <a:defRPr/>
            </a:pPr>
            <a:r>
              <a:rPr kumimoji="0" lang="en-US" sz="1167" b="1" i="0" u="none" strike="noStrike" kern="0" cap="none" spc="0" normalizeH="0" baseline="0" noProof="0">
                <a:ln>
                  <a:noFill/>
                </a:ln>
                <a:solidFill>
                  <a:schemeClr val="accent3"/>
                </a:solidFill>
                <a:effectLst/>
                <a:uLnTx/>
                <a:uFillTx/>
                <a:latin typeface="Arial"/>
                <a:ea typeface="+mj-ea"/>
                <a:cs typeface="+mj-cs"/>
              </a:rPr>
              <a:t>Measurement</a:t>
            </a:r>
            <a:endParaRPr kumimoji="0" lang="en-US" sz="875" b="1" i="0" u="none" strike="noStrike" kern="0" cap="none" spc="0" normalizeH="0" baseline="0" noProof="0">
              <a:ln>
                <a:noFill/>
              </a:ln>
              <a:solidFill>
                <a:schemeClr val="accent3"/>
              </a:solidFill>
              <a:effectLst/>
              <a:uLnTx/>
              <a:uFillTx/>
            </a:endParaRPr>
          </a:p>
        </p:txBody>
      </p:sp>
      <p:sp>
        <p:nvSpPr>
          <p:cNvPr id="687" name="Rectangle 686"/>
          <p:cNvSpPr/>
          <p:nvPr/>
        </p:nvSpPr>
        <p:spPr>
          <a:xfrm>
            <a:off x="7644565" y="4104169"/>
            <a:ext cx="1208985" cy="271934"/>
          </a:xfrm>
          <a:prstGeom prst="rect">
            <a:avLst/>
          </a:prstGeom>
        </p:spPr>
        <p:txBody>
          <a:bodyPr wrap="none">
            <a:spAutoFit/>
          </a:bodyPr>
          <a:lstStyle/>
          <a:p>
            <a:pPr marL="0" marR="0" lvl="0" indent="0" defTabSz="761970" eaLnBrk="1" fontAlgn="auto" latinLnBrk="0" hangingPunct="1">
              <a:lnSpc>
                <a:spcPct val="100000"/>
              </a:lnSpc>
              <a:spcBef>
                <a:spcPts val="0"/>
              </a:spcBef>
              <a:spcAft>
                <a:spcPts val="0"/>
              </a:spcAft>
              <a:buClrTx/>
              <a:buSzTx/>
              <a:buFontTx/>
              <a:buNone/>
              <a:tabLst/>
              <a:defRPr/>
            </a:pPr>
            <a:r>
              <a:rPr kumimoji="0" lang="en-US" sz="1167" b="1" i="0" u="none" strike="noStrike" kern="0" cap="none" spc="0" normalizeH="0" baseline="0" noProof="0">
                <a:ln>
                  <a:noFill/>
                </a:ln>
                <a:solidFill>
                  <a:schemeClr val="accent5"/>
                </a:solidFill>
                <a:effectLst/>
                <a:uLnTx/>
                <a:uFillTx/>
                <a:latin typeface="+mn-lt"/>
                <a:ea typeface="+mj-ea"/>
                <a:cs typeface="+mj-cs"/>
              </a:rPr>
              <a:t>Miscellaneous</a:t>
            </a:r>
          </a:p>
        </p:txBody>
      </p:sp>
      <p:cxnSp>
        <p:nvCxnSpPr>
          <p:cNvPr id="709" name="Straight Connector 708"/>
          <p:cNvCxnSpPr/>
          <p:nvPr/>
        </p:nvCxnSpPr>
        <p:spPr bwMode="auto">
          <a:xfrm>
            <a:off x="460821" y="4358169"/>
            <a:ext cx="5625533" cy="0"/>
          </a:xfrm>
          <a:prstGeom prst="line">
            <a:avLst/>
          </a:prstGeom>
          <a:solidFill>
            <a:schemeClr val="accent1"/>
          </a:solidFill>
          <a:ln w="12700" cap="flat" cmpd="sng" algn="ctr">
            <a:solidFill>
              <a:schemeClr val="accent3"/>
            </a:solidFill>
            <a:prstDash val="solid"/>
            <a:round/>
            <a:headEnd type="none" w="med" len="med"/>
            <a:tailEnd type="none" w="med" len="med"/>
          </a:ln>
          <a:effectLst/>
        </p:spPr>
      </p:cxnSp>
      <p:cxnSp>
        <p:nvCxnSpPr>
          <p:cNvPr id="711" name="Straight Connector 710"/>
          <p:cNvCxnSpPr/>
          <p:nvPr/>
        </p:nvCxnSpPr>
        <p:spPr bwMode="auto">
          <a:xfrm>
            <a:off x="7683501" y="4366720"/>
            <a:ext cx="3040394" cy="0"/>
          </a:xfrm>
          <a:prstGeom prst="line">
            <a:avLst/>
          </a:prstGeom>
          <a:solidFill>
            <a:schemeClr val="accent1"/>
          </a:solidFill>
          <a:ln w="12700" cap="flat" cmpd="sng" algn="ctr">
            <a:solidFill>
              <a:schemeClr val="accent5"/>
            </a:solidFill>
            <a:prstDash val="solid"/>
            <a:round/>
            <a:headEnd type="none" w="med" len="med"/>
            <a:tailEnd type="none" w="med" len="med"/>
          </a:ln>
          <a:effectLst/>
        </p:spPr>
      </p:cxnSp>
      <p:sp>
        <p:nvSpPr>
          <p:cNvPr id="148" name="Slide Number Placeholder 2"/>
          <p:cNvSpPr>
            <a:spLocks noGrp="1"/>
          </p:cNvSpPr>
          <p:nvPr>
            <p:ph type="sldNum" sz="quarter" idx="10"/>
          </p:nvPr>
        </p:nvSpPr>
        <p:spPr>
          <a:xfrm>
            <a:off x="10967536" y="6542726"/>
            <a:ext cx="419365" cy="205740"/>
          </a:xfrm>
        </p:spPr>
        <p:txBody>
          <a:bodyPr/>
          <a:lstStyle/>
          <a:p>
            <a:fld id="{B3618E82-2635-4133-8350-4252D6B2AEF7}" type="slidenum">
              <a:rPr lang="en-US" smtClean="0"/>
              <a:pPr/>
              <a:t>‹#›</a:t>
            </a:fld>
            <a:endParaRPr lang="en-US"/>
          </a:p>
        </p:txBody>
      </p:sp>
      <p:sp>
        <p:nvSpPr>
          <p:cNvPr id="149" name="Rectangle 148">
            <a:extLst>
              <a:ext uri="{FF2B5EF4-FFF2-40B4-BE49-F238E27FC236}">
                <a16:creationId xmlns:a16="http://schemas.microsoft.com/office/drawing/2014/main" id="{893E1F08-096C-4AE9-91B3-E5E3A1DE33F7}"/>
              </a:ext>
            </a:extLst>
          </p:cNvPr>
          <p:cNvSpPr/>
          <p:nvPr userDrawn="1"/>
        </p:nvSpPr>
        <p:spPr>
          <a:xfrm>
            <a:off x="422456" y="1381977"/>
            <a:ext cx="1491114" cy="271934"/>
          </a:xfrm>
          <a:prstGeom prst="rect">
            <a:avLst/>
          </a:prstGeom>
        </p:spPr>
        <p:txBody>
          <a:bodyPr wrap="none">
            <a:spAutoFit/>
          </a:bodyPr>
          <a:lstStyle/>
          <a:p>
            <a:pPr marL="0" marR="0" lvl="0" indent="0" defTabSz="761970" eaLnBrk="1" fontAlgn="auto" latinLnBrk="0" hangingPunct="1">
              <a:lnSpc>
                <a:spcPct val="100000"/>
              </a:lnSpc>
              <a:spcBef>
                <a:spcPts val="0"/>
              </a:spcBef>
              <a:spcAft>
                <a:spcPts val="0"/>
              </a:spcAft>
              <a:buClrTx/>
              <a:buSzTx/>
              <a:buFontTx/>
              <a:buNone/>
              <a:tabLst/>
              <a:defRPr/>
            </a:pPr>
            <a:r>
              <a:rPr kumimoji="0" lang="en-US" sz="1167" b="1" i="0" u="none" strike="noStrike" kern="0" cap="none" spc="0" normalizeH="0" baseline="0" noProof="0">
                <a:ln>
                  <a:noFill/>
                </a:ln>
                <a:solidFill>
                  <a:schemeClr val="tx1"/>
                </a:solidFill>
                <a:effectLst/>
                <a:uLnTx/>
                <a:uFillTx/>
                <a:latin typeface="Arial"/>
                <a:ea typeface="+mj-ea"/>
                <a:cs typeface="+mj-cs"/>
              </a:rPr>
              <a:t>Office/Technology</a:t>
            </a:r>
            <a:endParaRPr kumimoji="0" lang="en-US" sz="875" b="1" i="0" u="none" strike="noStrike" kern="0" cap="none" spc="0" normalizeH="0" baseline="0" noProof="0">
              <a:ln>
                <a:noFill/>
              </a:ln>
              <a:solidFill>
                <a:schemeClr val="tx1"/>
              </a:solidFill>
              <a:effectLst/>
              <a:uLnTx/>
              <a:uFillTx/>
            </a:endParaRPr>
          </a:p>
        </p:txBody>
      </p:sp>
      <p:sp>
        <p:nvSpPr>
          <p:cNvPr id="150" name="Rectangle 149">
            <a:extLst>
              <a:ext uri="{FF2B5EF4-FFF2-40B4-BE49-F238E27FC236}">
                <a16:creationId xmlns:a16="http://schemas.microsoft.com/office/drawing/2014/main" id="{D9FC4239-0A5E-4099-ADB2-0F1F46559C3C}"/>
              </a:ext>
            </a:extLst>
          </p:cNvPr>
          <p:cNvSpPr/>
          <p:nvPr userDrawn="1"/>
        </p:nvSpPr>
        <p:spPr>
          <a:xfrm>
            <a:off x="6156348" y="1381977"/>
            <a:ext cx="774571" cy="271934"/>
          </a:xfrm>
          <a:prstGeom prst="rect">
            <a:avLst/>
          </a:prstGeom>
          <a:noFill/>
        </p:spPr>
        <p:txBody>
          <a:bodyPr wrap="none">
            <a:spAutoFit/>
          </a:bodyPr>
          <a:lstStyle/>
          <a:p>
            <a:pPr marL="0" marR="0" lvl="0" indent="0" defTabSz="761970" eaLnBrk="1" fontAlgn="auto" latinLnBrk="0" hangingPunct="1">
              <a:lnSpc>
                <a:spcPct val="100000"/>
              </a:lnSpc>
              <a:spcBef>
                <a:spcPts val="0"/>
              </a:spcBef>
              <a:spcAft>
                <a:spcPts val="0"/>
              </a:spcAft>
              <a:buClrTx/>
              <a:buSzTx/>
              <a:buFontTx/>
              <a:buNone/>
              <a:tabLst/>
              <a:defRPr/>
            </a:pPr>
            <a:r>
              <a:rPr kumimoji="0" lang="en-US" sz="1167" b="1" i="0" u="none" strike="noStrike" kern="0" cap="none" spc="0" normalizeH="0" baseline="0" noProof="0">
                <a:ln>
                  <a:noFill/>
                </a:ln>
                <a:solidFill>
                  <a:schemeClr val="tx1"/>
                </a:solidFill>
                <a:effectLst/>
                <a:uLnTx/>
                <a:uFillTx/>
                <a:latin typeface="+mn-lt"/>
                <a:ea typeface="+mj-ea"/>
                <a:cs typeface="+mj-cs"/>
              </a:rPr>
              <a:t>Security</a:t>
            </a:r>
            <a:endParaRPr kumimoji="0" lang="en-US" sz="875" b="1" i="0" u="none" strike="noStrike" kern="0" cap="none" spc="0" normalizeH="0" baseline="0" noProof="0">
              <a:ln>
                <a:noFill/>
              </a:ln>
              <a:solidFill>
                <a:schemeClr val="tx1"/>
              </a:solidFill>
              <a:effectLst/>
              <a:uLnTx/>
              <a:uFillTx/>
            </a:endParaRPr>
          </a:p>
        </p:txBody>
      </p:sp>
      <p:cxnSp>
        <p:nvCxnSpPr>
          <p:cNvPr id="151" name="Straight Connector 150">
            <a:extLst>
              <a:ext uri="{FF2B5EF4-FFF2-40B4-BE49-F238E27FC236}">
                <a16:creationId xmlns:a16="http://schemas.microsoft.com/office/drawing/2014/main" id="{98EF69CE-EE38-4F11-BD9B-8F751FD0CE60}"/>
              </a:ext>
            </a:extLst>
          </p:cNvPr>
          <p:cNvCxnSpPr/>
          <p:nvPr userDrawn="1"/>
        </p:nvCxnSpPr>
        <p:spPr bwMode="auto">
          <a:xfrm>
            <a:off x="460821" y="1644528"/>
            <a:ext cx="5625533"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sp>
        <p:nvSpPr>
          <p:cNvPr id="153" name="Rectangle 152">
            <a:extLst>
              <a:ext uri="{FF2B5EF4-FFF2-40B4-BE49-F238E27FC236}">
                <a16:creationId xmlns:a16="http://schemas.microsoft.com/office/drawing/2014/main" id="{AAC1693E-2195-4D54-80AD-34C770950211}"/>
              </a:ext>
            </a:extLst>
          </p:cNvPr>
          <p:cNvSpPr/>
          <p:nvPr userDrawn="1"/>
        </p:nvSpPr>
        <p:spPr>
          <a:xfrm>
            <a:off x="6173057" y="4104168"/>
            <a:ext cx="675185" cy="271934"/>
          </a:xfrm>
          <a:prstGeom prst="rect">
            <a:avLst/>
          </a:prstGeom>
        </p:spPr>
        <p:txBody>
          <a:bodyPr wrap="none">
            <a:sp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1167" b="1" i="0" u="none" strike="noStrike" kern="0" cap="none" spc="0" normalizeH="0" baseline="0" noProof="0">
                <a:ln>
                  <a:noFill/>
                </a:ln>
                <a:solidFill>
                  <a:schemeClr val="tx1"/>
                </a:solidFill>
                <a:effectLst/>
                <a:uLnTx/>
                <a:uFillTx/>
                <a:latin typeface="+mn-lt"/>
                <a:ea typeface="+mj-ea"/>
                <a:cs typeface="+mj-cs"/>
              </a:rPr>
              <a:t>People</a:t>
            </a:r>
          </a:p>
        </p:txBody>
      </p:sp>
      <p:cxnSp>
        <p:nvCxnSpPr>
          <p:cNvPr id="154" name="Straight Connector 153">
            <a:extLst>
              <a:ext uri="{FF2B5EF4-FFF2-40B4-BE49-F238E27FC236}">
                <a16:creationId xmlns:a16="http://schemas.microsoft.com/office/drawing/2014/main" id="{B0579013-B692-46FB-998B-F8D9C95436F4}"/>
              </a:ext>
            </a:extLst>
          </p:cNvPr>
          <p:cNvCxnSpPr/>
          <p:nvPr userDrawn="1"/>
        </p:nvCxnSpPr>
        <p:spPr bwMode="auto">
          <a:xfrm>
            <a:off x="6211157" y="4366720"/>
            <a:ext cx="1293097" cy="0"/>
          </a:xfrm>
          <a:prstGeom prst="line">
            <a:avLst/>
          </a:prstGeom>
          <a:solidFill>
            <a:schemeClr val="accent1"/>
          </a:solidFill>
          <a:ln w="12700" cap="flat" cmpd="sng" algn="ctr">
            <a:solidFill>
              <a:schemeClr val="accent4"/>
            </a:solidFill>
            <a:prstDash val="solid"/>
            <a:round/>
            <a:headEnd type="none" w="med" len="med"/>
            <a:tailEnd type="none" w="med" len="med"/>
          </a:ln>
          <a:effectLst/>
        </p:spPr>
      </p:cxnSp>
      <p:sp>
        <p:nvSpPr>
          <p:cNvPr id="155" name="Freeform 436">
            <a:extLst>
              <a:ext uri="{FF2B5EF4-FFF2-40B4-BE49-F238E27FC236}">
                <a16:creationId xmlns:a16="http://schemas.microsoft.com/office/drawing/2014/main" id="{29371DD2-AE9B-4F01-B7F9-591483C48EA7}"/>
              </a:ext>
            </a:extLst>
          </p:cNvPr>
          <p:cNvSpPr>
            <a:spLocks noEditPoints="1"/>
          </p:cNvSpPr>
          <p:nvPr userDrawn="1"/>
        </p:nvSpPr>
        <p:spPr bwMode="auto">
          <a:xfrm>
            <a:off x="10413749" y="1802733"/>
            <a:ext cx="282918" cy="377053"/>
          </a:xfrm>
          <a:custGeom>
            <a:avLst/>
            <a:gdLst>
              <a:gd name="T0" fmla="*/ 85 w 342"/>
              <a:gd name="T1" fmla="*/ 186 h 456"/>
              <a:gd name="T2" fmla="*/ 257 w 342"/>
              <a:gd name="T3" fmla="*/ 186 h 456"/>
              <a:gd name="T4" fmla="*/ 257 w 342"/>
              <a:gd name="T5" fmla="*/ 129 h 456"/>
              <a:gd name="T6" fmla="*/ 232 w 342"/>
              <a:gd name="T7" fmla="*/ 68 h 456"/>
              <a:gd name="T8" fmla="*/ 171 w 342"/>
              <a:gd name="T9" fmla="*/ 43 h 456"/>
              <a:gd name="T10" fmla="*/ 111 w 342"/>
              <a:gd name="T11" fmla="*/ 68 h 456"/>
              <a:gd name="T12" fmla="*/ 85 w 342"/>
              <a:gd name="T13" fmla="*/ 129 h 456"/>
              <a:gd name="T14" fmla="*/ 85 w 342"/>
              <a:gd name="T15" fmla="*/ 186 h 456"/>
              <a:gd name="T16" fmla="*/ 171 w 342"/>
              <a:gd name="T17" fmla="*/ 271 h 456"/>
              <a:gd name="T18" fmla="*/ 135 w 342"/>
              <a:gd name="T19" fmla="*/ 307 h 456"/>
              <a:gd name="T20" fmla="*/ 157 w 342"/>
              <a:gd name="T21" fmla="*/ 339 h 456"/>
              <a:gd name="T22" fmla="*/ 157 w 342"/>
              <a:gd name="T23" fmla="*/ 364 h 456"/>
              <a:gd name="T24" fmla="*/ 171 w 342"/>
              <a:gd name="T25" fmla="*/ 378 h 456"/>
              <a:gd name="T26" fmla="*/ 185 w 342"/>
              <a:gd name="T27" fmla="*/ 364 h 456"/>
              <a:gd name="T28" fmla="*/ 185 w 342"/>
              <a:gd name="T29" fmla="*/ 339 h 456"/>
              <a:gd name="T30" fmla="*/ 207 w 342"/>
              <a:gd name="T31" fmla="*/ 307 h 456"/>
              <a:gd name="T32" fmla="*/ 171 w 342"/>
              <a:gd name="T33" fmla="*/ 271 h 456"/>
              <a:gd name="T34" fmla="*/ 299 w 342"/>
              <a:gd name="T35" fmla="*/ 186 h 456"/>
              <a:gd name="T36" fmla="*/ 299 w 342"/>
              <a:gd name="T37" fmla="*/ 186 h 456"/>
              <a:gd name="T38" fmla="*/ 342 w 342"/>
              <a:gd name="T39" fmla="*/ 228 h 456"/>
              <a:gd name="T40" fmla="*/ 342 w 342"/>
              <a:gd name="T41" fmla="*/ 414 h 456"/>
              <a:gd name="T42" fmla="*/ 299 w 342"/>
              <a:gd name="T43" fmla="*/ 456 h 456"/>
              <a:gd name="T44" fmla="*/ 43 w 342"/>
              <a:gd name="T45" fmla="*/ 456 h 456"/>
              <a:gd name="T46" fmla="*/ 0 w 342"/>
              <a:gd name="T47" fmla="*/ 414 h 456"/>
              <a:gd name="T48" fmla="*/ 0 w 342"/>
              <a:gd name="T49" fmla="*/ 228 h 456"/>
              <a:gd name="T50" fmla="*/ 43 w 342"/>
              <a:gd name="T51" fmla="*/ 186 h 456"/>
              <a:gd name="T52" fmla="*/ 43 w 342"/>
              <a:gd name="T53" fmla="*/ 129 h 456"/>
              <a:gd name="T54" fmla="*/ 80 w 342"/>
              <a:gd name="T55" fmla="*/ 38 h 456"/>
              <a:gd name="T56" fmla="*/ 171 w 342"/>
              <a:gd name="T57" fmla="*/ 0 h 456"/>
              <a:gd name="T58" fmla="*/ 262 w 342"/>
              <a:gd name="T59" fmla="*/ 38 h 456"/>
              <a:gd name="T60" fmla="*/ 299 w 342"/>
              <a:gd name="T61" fmla="*/ 129 h 456"/>
              <a:gd name="T62" fmla="*/ 299 w 342"/>
              <a:gd name="T63" fmla="*/ 18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2" h="456">
                <a:moveTo>
                  <a:pt x="85" y="186"/>
                </a:moveTo>
                <a:cubicBezTo>
                  <a:pt x="257" y="186"/>
                  <a:pt x="257" y="186"/>
                  <a:pt x="257" y="186"/>
                </a:cubicBezTo>
                <a:cubicBezTo>
                  <a:pt x="257" y="129"/>
                  <a:pt x="257" y="129"/>
                  <a:pt x="257" y="129"/>
                </a:cubicBezTo>
                <a:cubicBezTo>
                  <a:pt x="257" y="105"/>
                  <a:pt x="247" y="84"/>
                  <a:pt x="232" y="68"/>
                </a:cubicBezTo>
                <a:cubicBezTo>
                  <a:pt x="216" y="53"/>
                  <a:pt x="195" y="43"/>
                  <a:pt x="171" y="43"/>
                </a:cubicBezTo>
                <a:cubicBezTo>
                  <a:pt x="147" y="43"/>
                  <a:pt x="126" y="53"/>
                  <a:pt x="111" y="68"/>
                </a:cubicBezTo>
                <a:cubicBezTo>
                  <a:pt x="95" y="84"/>
                  <a:pt x="85" y="105"/>
                  <a:pt x="85" y="129"/>
                </a:cubicBezTo>
                <a:cubicBezTo>
                  <a:pt x="85" y="186"/>
                  <a:pt x="85" y="186"/>
                  <a:pt x="85" y="186"/>
                </a:cubicBezTo>
                <a:close/>
                <a:moveTo>
                  <a:pt x="171" y="271"/>
                </a:moveTo>
                <a:cubicBezTo>
                  <a:pt x="151" y="271"/>
                  <a:pt x="135" y="287"/>
                  <a:pt x="135" y="307"/>
                </a:cubicBezTo>
                <a:cubicBezTo>
                  <a:pt x="135" y="321"/>
                  <a:pt x="144" y="334"/>
                  <a:pt x="157" y="339"/>
                </a:cubicBezTo>
                <a:cubicBezTo>
                  <a:pt x="157" y="364"/>
                  <a:pt x="157" y="364"/>
                  <a:pt x="157" y="364"/>
                </a:cubicBezTo>
                <a:cubicBezTo>
                  <a:pt x="157" y="372"/>
                  <a:pt x="163" y="378"/>
                  <a:pt x="171" y="378"/>
                </a:cubicBezTo>
                <a:cubicBezTo>
                  <a:pt x="179" y="378"/>
                  <a:pt x="185" y="372"/>
                  <a:pt x="185" y="364"/>
                </a:cubicBezTo>
                <a:cubicBezTo>
                  <a:pt x="185" y="339"/>
                  <a:pt x="185" y="339"/>
                  <a:pt x="185" y="339"/>
                </a:cubicBezTo>
                <a:cubicBezTo>
                  <a:pt x="198" y="334"/>
                  <a:pt x="207" y="321"/>
                  <a:pt x="207" y="307"/>
                </a:cubicBezTo>
                <a:cubicBezTo>
                  <a:pt x="207" y="287"/>
                  <a:pt x="191" y="271"/>
                  <a:pt x="171" y="271"/>
                </a:cubicBezTo>
                <a:close/>
                <a:moveTo>
                  <a:pt x="299" y="186"/>
                </a:moveTo>
                <a:cubicBezTo>
                  <a:pt x="299" y="186"/>
                  <a:pt x="299" y="186"/>
                  <a:pt x="299" y="186"/>
                </a:cubicBezTo>
                <a:cubicBezTo>
                  <a:pt x="323" y="186"/>
                  <a:pt x="342" y="205"/>
                  <a:pt x="342" y="228"/>
                </a:cubicBezTo>
                <a:cubicBezTo>
                  <a:pt x="342" y="414"/>
                  <a:pt x="342" y="414"/>
                  <a:pt x="342" y="414"/>
                </a:cubicBezTo>
                <a:cubicBezTo>
                  <a:pt x="342" y="437"/>
                  <a:pt x="323" y="456"/>
                  <a:pt x="299" y="456"/>
                </a:cubicBezTo>
                <a:cubicBezTo>
                  <a:pt x="43" y="456"/>
                  <a:pt x="43" y="456"/>
                  <a:pt x="43" y="456"/>
                </a:cubicBezTo>
                <a:cubicBezTo>
                  <a:pt x="19" y="456"/>
                  <a:pt x="0" y="437"/>
                  <a:pt x="0" y="414"/>
                </a:cubicBezTo>
                <a:cubicBezTo>
                  <a:pt x="0" y="228"/>
                  <a:pt x="0" y="228"/>
                  <a:pt x="0" y="228"/>
                </a:cubicBezTo>
                <a:cubicBezTo>
                  <a:pt x="0" y="205"/>
                  <a:pt x="19" y="186"/>
                  <a:pt x="43" y="186"/>
                </a:cubicBezTo>
                <a:cubicBezTo>
                  <a:pt x="43" y="129"/>
                  <a:pt x="43" y="129"/>
                  <a:pt x="43" y="129"/>
                </a:cubicBezTo>
                <a:cubicBezTo>
                  <a:pt x="43" y="93"/>
                  <a:pt x="57" y="61"/>
                  <a:pt x="80" y="38"/>
                </a:cubicBezTo>
                <a:cubicBezTo>
                  <a:pt x="104" y="15"/>
                  <a:pt x="136" y="0"/>
                  <a:pt x="171" y="0"/>
                </a:cubicBezTo>
                <a:cubicBezTo>
                  <a:pt x="206" y="0"/>
                  <a:pt x="239" y="15"/>
                  <a:pt x="262" y="38"/>
                </a:cubicBezTo>
                <a:cubicBezTo>
                  <a:pt x="285" y="61"/>
                  <a:pt x="299" y="93"/>
                  <a:pt x="299" y="129"/>
                </a:cubicBezTo>
                <a:lnTo>
                  <a:pt x="299" y="186"/>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56" name="Freeform 45">
            <a:extLst>
              <a:ext uri="{FF2B5EF4-FFF2-40B4-BE49-F238E27FC236}">
                <a16:creationId xmlns:a16="http://schemas.microsoft.com/office/drawing/2014/main" id="{868B839C-43E5-4930-B975-02F70662FFC9}"/>
              </a:ext>
            </a:extLst>
          </p:cNvPr>
          <p:cNvSpPr>
            <a:spLocks noEditPoints="1"/>
          </p:cNvSpPr>
          <p:nvPr userDrawn="1"/>
        </p:nvSpPr>
        <p:spPr bwMode="auto">
          <a:xfrm>
            <a:off x="10414688" y="2336608"/>
            <a:ext cx="281041" cy="375510"/>
          </a:xfrm>
          <a:custGeom>
            <a:avLst/>
            <a:gdLst>
              <a:gd name="T0" fmla="*/ 85 w 341"/>
              <a:gd name="T1" fmla="*/ 185 h 455"/>
              <a:gd name="T2" fmla="*/ 199 w 341"/>
              <a:gd name="T3" fmla="*/ 185 h 455"/>
              <a:gd name="T4" fmla="*/ 199 w 341"/>
              <a:gd name="T5" fmla="*/ 185 h 455"/>
              <a:gd name="T6" fmla="*/ 298 w 341"/>
              <a:gd name="T7" fmla="*/ 185 h 455"/>
              <a:gd name="T8" fmla="*/ 341 w 341"/>
              <a:gd name="T9" fmla="*/ 227 h 455"/>
              <a:gd name="T10" fmla="*/ 341 w 341"/>
              <a:gd name="T11" fmla="*/ 412 h 455"/>
              <a:gd name="T12" fmla="*/ 298 w 341"/>
              <a:gd name="T13" fmla="*/ 455 h 455"/>
              <a:gd name="T14" fmla="*/ 43 w 341"/>
              <a:gd name="T15" fmla="*/ 455 h 455"/>
              <a:gd name="T16" fmla="*/ 0 w 341"/>
              <a:gd name="T17" fmla="*/ 412 h 455"/>
              <a:gd name="T18" fmla="*/ 0 w 341"/>
              <a:gd name="T19" fmla="*/ 227 h 455"/>
              <a:gd name="T20" fmla="*/ 43 w 341"/>
              <a:gd name="T21" fmla="*/ 185 h 455"/>
              <a:gd name="T22" fmla="*/ 43 w 341"/>
              <a:gd name="T23" fmla="*/ 128 h 455"/>
              <a:gd name="T24" fmla="*/ 80 w 341"/>
              <a:gd name="T25" fmla="*/ 38 h 455"/>
              <a:gd name="T26" fmla="*/ 170 w 341"/>
              <a:gd name="T27" fmla="*/ 0 h 455"/>
              <a:gd name="T28" fmla="*/ 261 w 341"/>
              <a:gd name="T29" fmla="*/ 38 h 455"/>
              <a:gd name="T30" fmla="*/ 298 w 341"/>
              <a:gd name="T31" fmla="*/ 128 h 455"/>
              <a:gd name="T32" fmla="*/ 298 w 341"/>
              <a:gd name="T33" fmla="*/ 135 h 455"/>
              <a:gd name="T34" fmla="*/ 277 w 341"/>
              <a:gd name="T35" fmla="*/ 156 h 455"/>
              <a:gd name="T36" fmla="*/ 255 w 341"/>
              <a:gd name="T37" fmla="*/ 135 h 455"/>
              <a:gd name="T38" fmla="*/ 255 w 341"/>
              <a:gd name="T39" fmla="*/ 128 h 455"/>
              <a:gd name="T40" fmla="*/ 231 w 341"/>
              <a:gd name="T41" fmla="*/ 68 h 455"/>
              <a:gd name="T42" fmla="*/ 170 w 341"/>
              <a:gd name="T43" fmla="*/ 43 h 455"/>
              <a:gd name="T44" fmla="*/ 110 w 341"/>
              <a:gd name="T45" fmla="*/ 68 h 455"/>
              <a:gd name="T46" fmla="*/ 85 w 341"/>
              <a:gd name="T47" fmla="*/ 128 h 455"/>
              <a:gd name="T48" fmla="*/ 85 w 341"/>
              <a:gd name="T49" fmla="*/ 185 h 455"/>
              <a:gd name="T50" fmla="*/ 170 w 341"/>
              <a:gd name="T51" fmla="*/ 270 h 455"/>
              <a:gd name="T52" fmla="*/ 135 w 341"/>
              <a:gd name="T53" fmla="*/ 305 h 455"/>
              <a:gd name="T54" fmla="*/ 156 w 341"/>
              <a:gd name="T55" fmla="*/ 338 h 455"/>
              <a:gd name="T56" fmla="*/ 156 w 341"/>
              <a:gd name="T57" fmla="*/ 362 h 455"/>
              <a:gd name="T58" fmla="*/ 170 w 341"/>
              <a:gd name="T59" fmla="*/ 376 h 455"/>
              <a:gd name="T60" fmla="*/ 184 w 341"/>
              <a:gd name="T61" fmla="*/ 362 h 455"/>
              <a:gd name="T62" fmla="*/ 184 w 341"/>
              <a:gd name="T63" fmla="*/ 338 h 455"/>
              <a:gd name="T64" fmla="*/ 206 w 341"/>
              <a:gd name="T65" fmla="*/ 305 h 455"/>
              <a:gd name="T66" fmla="*/ 170 w 341"/>
              <a:gd name="T67" fmla="*/ 27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1" h="455">
                <a:moveTo>
                  <a:pt x="85" y="185"/>
                </a:moveTo>
                <a:cubicBezTo>
                  <a:pt x="199" y="185"/>
                  <a:pt x="199" y="185"/>
                  <a:pt x="199" y="185"/>
                </a:cubicBezTo>
                <a:cubicBezTo>
                  <a:pt x="199" y="185"/>
                  <a:pt x="199" y="185"/>
                  <a:pt x="199" y="185"/>
                </a:cubicBezTo>
                <a:cubicBezTo>
                  <a:pt x="298" y="185"/>
                  <a:pt x="298" y="185"/>
                  <a:pt x="298" y="185"/>
                </a:cubicBezTo>
                <a:cubicBezTo>
                  <a:pt x="322" y="185"/>
                  <a:pt x="341" y="204"/>
                  <a:pt x="341" y="227"/>
                </a:cubicBezTo>
                <a:cubicBezTo>
                  <a:pt x="341" y="412"/>
                  <a:pt x="341" y="412"/>
                  <a:pt x="341" y="412"/>
                </a:cubicBezTo>
                <a:cubicBezTo>
                  <a:pt x="341" y="435"/>
                  <a:pt x="322" y="455"/>
                  <a:pt x="298" y="455"/>
                </a:cubicBezTo>
                <a:cubicBezTo>
                  <a:pt x="43" y="455"/>
                  <a:pt x="43" y="455"/>
                  <a:pt x="43" y="455"/>
                </a:cubicBezTo>
                <a:cubicBezTo>
                  <a:pt x="19" y="455"/>
                  <a:pt x="0" y="435"/>
                  <a:pt x="0" y="412"/>
                </a:cubicBezTo>
                <a:cubicBezTo>
                  <a:pt x="0" y="227"/>
                  <a:pt x="0" y="227"/>
                  <a:pt x="0" y="227"/>
                </a:cubicBezTo>
                <a:cubicBezTo>
                  <a:pt x="0" y="204"/>
                  <a:pt x="19" y="185"/>
                  <a:pt x="43" y="185"/>
                </a:cubicBezTo>
                <a:cubicBezTo>
                  <a:pt x="43" y="128"/>
                  <a:pt x="43" y="128"/>
                  <a:pt x="43" y="128"/>
                </a:cubicBezTo>
                <a:cubicBezTo>
                  <a:pt x="43" y="93"/>
                  <a:pt x="57" y="61"/>
                  <a:pt x="80" y="38"/>
                </a:cubicBezTo>
                <a:cubicBezTo>
                  <a:pt x="103" y="14"/>
                  <a:pt x="135" y="0"/>
                  <a:pt x="170" y="0"/>
                </a:cubicBezTo>
                <a:cubicBezTo>
                  <a:pt x="206" y="0"/>
                  <a:pt x="238" y="14"/>
                  <a:pt x="261" y="38"/>
                </a:cubicBezTo>
                <a:cubicBezTo>
                  <a:pt x="284" y="61"/>
                  <a:pt x="298" y="93"/>
                  <a:pt x="298" y="128"/>
                </a:cubicBezTo>
                <a:cubicBezTo>
                  <a:pt x="298" y="135"/>
                  <a:pt x="298" y="135"/>
                  <a:pt x="298" y="135"/>
                </a:cubicBezTo>
                <a:cubicBezTo>
                  <a:pt x="298" y="147"/>
                  <a:pt x="289" y="156"/>
                  <a:pt x="277" y="156"/>
                </a:cubicBezTo>
                <a:cubicBezTo>
                  <a:pt x="265" y="156"/>
                  <a:pt x="255" y="147"/>
                  <a:pt x="255" y="135"/>
                </a:cubicBezTo>
                <a:cubicBezTo>
                  <a:pt x="255" y="128"/>
                  <a:pt x="255" y="128"/>
                  <a:pt x="255" y="128"/>
                </a:cubicBezTo>
                <a:cubicBezTo>
                  <a:pt x="255" y="104"/>
                  <a:pt x="246" y="83"/>
                  <a:pt x="231" y="68"/>
                </a:cubicBezTo>
                <a:cubicBezTo>
                  <a:pt x="215" y="52"/>
                  <a:pt x="194" y="43"/>
                  <a:pt x="170" y="43"/>
                </a:cubicBezTo>
                <a:cubicBezTo>
                  <a:pt x="147" y="43"/>
                  <a:pt x="125" y="52"/>
                  <a:pt x="110" y="68"/>
                </a:cubicBezTo>
                <a:cubicBezTo>
                  <a:pt x="95" y="83"/>
                  <a:pt x="85" y="104"/>
                  <a:pt x="85" y="128"/>
                </a:cubicBezTo>
                <a:cubicBezTo>
                  <a:pt x="85" y="185"/>
                  <a:pt x="85" y="185"/>
                  <a:pt x="85" y="185"/>
                </a:cubicBezTo>
                <a:close/>
                <a:moveTo>
                  <a:pt x="170" y="270"/>
                </a:moveTo>
                <a:cubicBezTo>
                  <a:pt x="151" y="270"/>
                  <a:pt x="135" y="286"/>
                  <a:pt x="135" y="305"/>
                </a:cubicBezTo>
                <a:cubicBezTo>
                  <a:pt x="135" y="320"/>
                  <a:pt x="144" y="332"/>
                  <a:pt x="156" y="338"/>
                </a:cubicBezTo>
                <a:cubicBezTo>
                  <a:pt x="156" y="362"/>
                  <a:pt x="156" y="362"/>
                  <a:pt x="156" y="362"/>
                </a:cubicBezTo>
                <a:cubicBezTo>
                  <a:pt x="156" y="370"/>
                  <a:pt x="163" y="376"/>
                  <a:pt x="170" y="376"/>
                </a:cubicBezTo>
                <a:cubicBezTo>
                  <a:pt x="178" y="376"/>
                  <a:pt x="184" y="370"/>
                  <a:pt x="184" y="362"/>
                </a:cubicBezTo>
                <a:cubicBezTo>
                  <a:pt x="184" y="338"/>
                  <a:pt x="184" y="338"/>
                  <a:pt x="184" y="338"/>
                </a:cubicBezTo>
                <a:cubicBezTo>
                  <a:pt x="197" y="332"/>
                  <a:pt x="206" y="320"/>
                  <a:pt x="206" y="305"/>
                </a:cubicBezTo>
                <a:cubicBezTo>
                  <a:pt x="206" y="286"/>
                  <a:pt x="190" y="270"/>
                  <a:pt x="170" y="270"/>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57" name="Freeform 27">
            <a:extLst>
              <a:ext uri="{FF2B5EF4-FFF2-40B4-BE49-F238E27FC236}">
                <a16:creationId xmlns:a16="http://schemas.microsoft.com/office/drawing/2014/main" id="{C20F328A-E75D-4388-98AD-A5FDD51801F5}"/>
              </a:ext>
            </a:extLst>
          </p:cNvPr>
          <p:cNvSpPr>
            <a:spLocks noEditPoints="1"/>
          </p:cNvSpPr>
          <p:nvPr userDrawn="1"/>
        </p:nvSpPr>
        <p:spPr bwMode="auto">
          <a:xfrm>
            <a:off x="10393673" y="2877371"/>
            <a:ext cx="323070" cy="323070"/>
          </a:xfrm>
          <a:custGeom>
            <a:avLst/>
            <a:gdLst>
              <a:gd name="T0" fmla="*/ 286 w 435"/>
              <a:gd name="T1" fmla="*/ 0 h 435"/>
              <a:gd name="T2" fmla="*/ 136 w 435"/>
              <a:gd name="T3" fmla="*/ 149 h 435"/>
              <a:gd name="T4" fmla="*/ 150 w 435"/>
              <a:gd name="T5" fmla="*/ 212 h 435"/>
              <a:gd name="T6" fmla="*/ 4 w 435"/>
              <a:gd name="T7" fmla="*/ 357 h 435"/>
              <a:gd name="T8" fmla="*/ 0 w 435"/>
              <a:gd name="T9" fmla="*/ 367 h 435"/>
              <a:gd name="T10" fmla="*/ 0 w 435"/>
              <a:gd name="T11" fmla="*/ 421 h 435"/>
              <a:gd name="T12" fmla="*/ 14 w 435"/>
              <a:gd name="T13" fmla="*/ 435 h 435"/>
              <a:gd name="T14" fmla="*/ 68 w 435"/>
              <a:gd name="T15" fmla="*/ 435 h 435"/>
              <a:gd name="T16" fmla="*/ 78 w 435"/>
              <a:gd name="T17" fmla="*/ 431 h 435"/>
              <a:gd name="T18" fmla="*/ 223 w 435"/>
              <a:gd name="T19" fmla="*/ 285 h 435"/>
              <a:gd name="T20" fmla="*/ 286 w 435"/>
              <a:gd name="T21" fmla="*/ 299 h 435"/>
              <a:gd name="T22" fmla="*/ 435 w 435"/>
              <a:gd name="T23" fmla="*/ 149 h 435"/>
              <a:gd name="T24" fmla="*/ 286 w 435"/>
              <a:gd name="T25" fmla="*/ 0 h 435"/>
              <a:gd name="T26" fmla="*/ 326 w 435"/>
              <a:gd name="T27" fmla="*/ 68 h 435"/>
              <a:gd name="T28" fmla="*/ 367 w 435"/>
              <a:gd name="T29" fmla="*/ 108 h 435"/>
              <a:gd name="T30" fmla="*/ 326 w 435"/>
              <a:gd name="T31" fmla="*/ 149 h 435"/>
              <a:gd name="T32" fmla="*/ 286 w 435"/>
              <a:gd name="T33" fmla="*/ 108 h 435"/>
              <a:gd name="T34" fmla="*/ 326 w 435"/>
              <a:gd name="T35" fmla="*/ 6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5" h="435">
                <a:moveTo>
                  <a:pt x="286" y="0"/>
                </a:moveTo>
                <a:cubicBezTo>
                  <a:pt x="203" y="0"/>
                  <a:pt x="136" y="67"/>
                  <a:pt x="136" y="149"/>
                </a:cubicBezTo>
                <a:cubicBezTo>
                  <a:pt x="136" y="171"/>
                  <a:pt x="141" y="193"/>
                  <a:pt x="150" y="212"/>
                </a:cubicBezTo>
                <a:cubicBezTo>
                  <a:pt x="4" y="357"/>
                  <a:pt x="4" y="357"/>
                  <a:pt x="4" y="357"/>
                </a:cubicBezTo>
                <a:cubicBezTo>
                  <a:pt x="1" y="360"/>
                  <a:pt x="0" y="363"/>
                  <a:pt x="0" y="367"/>
                </a:cubicBezTo>
                <a:cubicBezTo>
                  <a:pt x="0" y="421"/>
                  <a:pt x="0" y="421"/>
                  <a:pt x="0" y="421"/>
                </a:cubicBezTo>
                <a:cubicBezTo>
                  <a:pt x="0" y="429"/>
                  <a:pt x="6" y="435"/>
                  <a:pt x="14" y="435"/>
                </a:cubicBezTo>
                <a:cubicBezTo>
                  <a:pt x="68" y="435"/>
                  <a:pt x="68" y="435"/>
                  <a:pt x="68" y="435"/>
                </a:cubicBezTo>
                <a:cubicBezTo>
                  <a:pt x="72" y="435"/>
                  <a:pt x="75" y="433"/>
                  <a:pt x="78" y="431"/>
                </a:cubicBezTo>
                <a:cubicBezTo>
                  <a:pt x="223" y="285"/>
                  <a:pt x="223" y="285"/>
                  <a:pt x="223" y="285"/>
                </a:cubicBezTo>
                <a:cubicBezTo>
                  <a:pt x="242" y="294"/>
                  <a:pt x="263" y="299"/>
                  <a:pt x="286" y="299"/>
                </a:cubicBezTo>
                <a:cubicBezTo>
                  <a:pt x="368" y="299"/>
                  <a:pt x="435" y="232"/>
                  <a:pt x="435" y="149"/>
                </a:cubicBezTo>
                <a:cubicBezTo>
                  <a:pt x="435" y="67"/>
                  <a:pt x="368" y="0"/>
                  <a:pt x="286" y="0"/>
                </a:cubicBezTo>
                <a:close/>
                <a:moveTo>
                  <a:pt x="326" y="68"/>
                </a:moveTo>
                <a:cubicBezTo>
                  <a:pt x="349" y="68"/>
                  <a:pt x="367" y="86"/>
                  <a:pt x="367" y="108"/>
                </a:cubicBezTo>
                <a:cubicBezTo>
                  <a:pt x="367" y="131"/>
                  <a:pt x="349" y="149"/>
                  <a:pt x="326" y="149"/>
                </a:cubicBezTo>
                <a:cubicBezTo>
                  <a:pt x="304" y="149"/>
                  <a:pt x="286" y="131"/>
                  <a:pt x="286" y="108"/>
                </a:cubicBezTo>
                <a:cubicBezTo>
                  <a:pt x="286" y="86"/>
                  <a:pt x="304" y="68"/>
                  <a:pt x="326" y="68"/>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58" name="Freeform 6">
            <a:extLst>
              <a:ext uri="{FF2B5EF4-FFF2-40B4-BE49-F238E27FC236}">
                <a16:creationId xmlns:a16="http://schemas.microsoft.com/office/drawing/2014/main" id="{608AAA0F-05DA-4867-B781-7D29216C4806}"/>
              </a:ext>
            </a:extLst>
          </p:cNvPr>
          <p:cNvSpPr>
            <a:spLocks/>
          </p:cNvSpPr>
          <p:nvPr userDrawn="1"/>
        </p:nvSpPr>
        <p:spPr bwMode="auto">
          <a:xfrm>
            <a:off x="10386522" y="4458643"/>
            <a:ext cx="337373" cy="335878"/>
          </a:xfrm>
          <a:custGeom>
            <a:avLst/>
            <a:gdLst>
              <a:gd name="T0" fmla="*/ 84 w 446"/>
              <a:gd name="T1" fmla="*/ 444 h 444"/>
              <a:gd name="T2" fmla="*/ 76 w 446"/>
              <a:gd name="T3" fmla="*/ 442 h 444"/>
              <a:gd name="T4" fmla="*/ 71 w 446"/>
              <a:gd name="T5" fmla="*/ 426 h 444"/>
              <a:gd name="T6" fmla="*/ 121 w 446"/>
              <a:gd name="T7" fmla="*/ 274 h 444"/>
              <a:gd name="T8" fmla="*/ 7 w 446"/>
              <a:gd name="T9" fmla="*/ 192 h 444"/>
              <a:gd name="T10" fmla="*/ 1 w 446"/>
              <a:gd name="T11" fmla="*/ 176 h 444"/>
              <a:gd name="T12" fmla="*/ 15 w 446"/>
              <a:gd name="T13" fmla="*/ 167 h 444"/>
              <a:gd name="T14" fmla="*/ 157 w 446"/>
              <a:gd name="T15" fmla="*/ 167 h 444"/>
              <a:gd name="T16" fmla="*/ 210 w 446"/>
              <a:gd name="T17" fmla="*/ 9 h 444"/>
              <a:gd name="T18" fmla="*/ 223 w 446"/>
              <a:gd name="T19" fmla="*/ 0 h 444"/>
              <a:gd name="T20" fmla="*/ 236 w 446"/>
              <a:gd name="T21" fmla="*/ 9 h 444"/>
              <a:gd name="T22" fmla="*/ 289 w 446"/>
              <a:gd name="T23" fmla="*/ 167 h 444"/>
              <a:gd name="T24" fmla="*/ 431 w 446"/>
              <a:gd name="T25" fmla="*/ 167 h 444"/>
              <a:gd name="T26" fmla="*/ 445 w 446"/>
              <a:gd name="T27" fmla="*/ 176 h 444"/>
              <a:gd name="T28" fmla="*/ 439 w 446"/>
              <a:gd name="T29" fmla="*/ 192 h 444"/>
              <a:gd name="T30" fmla="*/ 325 w 446"/>
              <a:gd name="T31" fmla="*/ 274 h 444"/>
              <a:gd name="T32" fmla="*/ 375 w 446"/>
              <a:gd name="T33" fmla="*/ 426 h 444"/>
              <a:gd name="T34" fmla="*/ 370 w 446"/>
              <a:gd name="T35" fmla="*/ 442 h 444"/>
              <a:gd name="T36" fmla="*/ 362 w 446"/>
              <a:gd name="T37" fmla="*/ 444 h 444"/>
              <a:gd name="T38" fmla="*/ 354 w 446"/>
              <a:gd name="T39" fmla="*/ 442 h 444"/>
              <a:gd name="T40" fmla="*/ 223 w 446"/>
              <a:gd name="T41" fmla="*/ 348 h 444"/>
              <a:gd name="T42" fmla="*/ 92 w 446"/>
              <a:gd name="T43" fmla="*/ 442 h 444"/>
              <a:gd name="T44" fmla="*/ 84 w 446"/>
              <a:gd name="T45" fmla="*/ 444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444">
                <a:moveTo>
                  <a:pt x="84" y="444"/>
                </a:moveTo>
                <a:cubicBezTo>
                  <a:pt x="81" y="444"/>
                  <a:pt x="78" y="443"/>
                  <a:pt x="76" y="442"/>
                </a:cubicBezTo>
                <a:cubicBezTo>
                  <a:pt x="71" y="438"/>
                  <a:pt x="69" y="432"/>
                  <a:pt x="71" y="426"/>
                </a:cubicBezTo>
                <a:cubicBezTo>
                  <a:pt x="121" y="274"/>
                  <a:pt x="121" y="274"/>
                  <a:pt x="121" y="274"/>
                </a:cubicBezTo>
                <a:cubicBezTo>
                  <a:pt x="7" y="192"/>
                  <a:pt x="7" y="192"/>
                  <a:pt x="7" y="192"/>
                </a:cubicBezTo>
                <a:cubicBezTo>
                  <a:pt x="2" y="188"/>
                  <a:pt x="0" y="182"/>
                  <a:pt x="1" y="176"/>
                </a:cubicBezTo>
                <a:cubicBezTo>
                  <a:pt x="3" y="170"/>
                  <a:pt x="9" y="167"/>
                  <a:pt x="15" y="167"/>
                </a:cubicBezTo>
                <a:cubicBezTo>
                  <a:pt x="157" y="167"/>
                  <a:pt x="157" y="167"/>
                  <a:pt x="157" y="167"/>
                </a:cubicBezTo>
                <a:cubicBezTo>
                  <a:pt x="210" y="9"/>
                  <a:pt x="210" y="9"/>
                  <a:pt x="210" y="9"/>
                </a:cubicBezTo>
                <a:cubicBezTo>
                  <a:pt x="212" y="4"/>
                  <a:pt x="217" y="0"/>
                  <a:pt x="223" y="0"/>
                </a:cubicBezTo>
                <a:cubicBezTo>
                  <a:pt x="229" y="0"/>
                  <a:pt x="234" y="4"/>
                  <a:pt x="236" y="9"/>
                </a:cubicBezTo>
                <a:cubicBezTo>
                  <a:pt x="289" y="167"/>
                  <a:pt x="289" y="167"/>
                  <a:pt x="289" y="167"/>
                </a:cubicBezTo>
                <a:cubicBezTo>
                  <a:pt x="431" y="167"/>
                  <a:pt x="431" y="167"/>
                  <a:pt x="431" y="167"/>
                </a:cubicBezTo>
                <a:cubicBezTo>
                  <a:pt x="437" y="167"/>
                  <a:pt x="443" y="170"/>
                  <a:pt x="445" y="176"/>
                </a:cubicBezTo>
                <a:cubicBezTo>
                  <a:pt x="446" y="182"/>
                  <a:pt x="444" y="188"/>
                  <a:pt x="439" y="192"/>
                </a:cubicBezTo>
                <a:cubicBezTo>
                  <a:pt x="325" y="274"/>
                  <a:pt x="325" y="274"/>
                  <a:pt x="325" y="274"/>
                </a:cubicBezTo>
                <a:cubicBezTo>
                  <a:pt x="375" y="426"/>
                  <a:pt x="375" y="426"/>
                  <a:pt x="375" y="426"/>
                </a:cubicBezTo>
                <a:cubicBezTo>
                  <a:pt x="377" y="432"/>
                  <a:pt x="375" y="438"/>
                  <a:pt x="370" y="442"/>
                </a:cubicBezTo>
                <a:cubicBezTo>
                  <a:pt x="368" y="443"/>
                  <a:pt x="365" y="444"/>
                  <a:pt x="362" y="444"/>
                </a:cubicBezTo>
                <a:cubicBezTo>
                  <a:pt x="359" y="444"/>
                  <a:pt x="356" y="443"/>
                  <a:pt x="354" y="442"/>
                </a:cubicBezTo>
                <a:cubicBezTo>
                  <a:pt x="223" y="348"/>
                  <a:pt x="223" y="348"/>
                  <a:pt x="223" y="348"/>
                </a:cubicBezTo>
                <a:cubicBezTo>
                  <a:pt x="92" y="442"/>
                  <a:pt x="92" y="442"/>
                  <a:pt x="92" y="442"/>
                </a:cubicBezTo>
                <a:cubicBezTo>
                  <a:pt x="90" y="443"/>
                  <a:pt x="87" y="444"/>
                  <a:pt x="84" y="444"/>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59" name="Freeform 16">
            <a:extLst>
              <a:ext uri="{FF2B5EF4-FFF2-40B4-BE49-F238E27FC236}">
                <a16:creationId xmlns:a16="http://schemas.microsoft.com/office/drawing/2014/main" id="{C3E949DD-8A4D-4676-922C-83184B12877E}"/>
              </a:ext>
            </a:extLst>
          </p:cNvPr>
          <p:cNvSpPr>
            <a:spLocks noEditPoints="1"/>
          </p:cNvSpPr>
          <p:nvPr userDrawn="1"/>
        </p:nvSpPr>
        <p:spPr bwMode="auto">
          <a:xfrm>
            <a:off x="7037367" y="4521841"/>
            <a:ext cx="352533" cy="254732"/>
          </a:xfrm>
          <a:custGeom>
            <a:avLst/>
            <a:gdLst>
              <a:gd name="T0" fmla="*/ 12 w 448"/>
              <a:gd name="T1" fmla="*/ 324 h 324"/>
              <a:gd name="T2" fmla="*/ 142 w 448"/>
              <a:gd name="T3" fmla="*/ 279 h 324"/>
              <a:gd name="T4" fmla="*/ 161 w 448"/>
              <a:gd name="T5" fmla="*/ 199 h 324"/>
              <a:gd name="T6" fmla="*/ 154 w 448"/>
              <a:gd name="T7" fmla="*/ 195 h 324"/>
              <a:gd name="T8" fmla="*/ 155 w 448"/>
              <a:gd name="T9" fmla="*/ 179 h 324"/>
              <a:gd name="T10" fmla="*/ 184 w 448"/>
              <a:gd name="T11" fmla="*/ 184 h 324"/>
              <a:gd name="T12" fmla="*/ 176 w 448"/>
              <a:gd name="T13" fmla="*/ 199 h 324"/>
              <a:gd name="T14" fmla="*/ 183 w 448"/>
              <a:gd name="T15" fmla="*/ 278 h 324"/>
              <a:gd name="T16" fmla="*/ 210 w 448"/>
              <a:gd name="T17" fmla="*/ 175 h 324"/>
              <a:gd name="T18" fmla="*/ 317 w 448"/>
              <a:gd name="T19" fmla="*/ 249 h 324"/>
              <a:gd name="T20" fmla="*/ 350 w 448"/>
              <a:gd name="T21" fmla="*/ 221 h 324"/>
              <a:gd name="T22" fmla="*/ 339 w 448"/>
              <a:gd name="T23" fmla="*/ 299 h 324"/>
              <a:gd name="T24" fmla="*/ 340 w 448"/>
              <a:gd name="T25" fmla="*/ 324 h 324"/>
              <a:gd name="T26" fmla="*/ 409 w 448"/>
              <a:gd name="T27" fmla="*/ 219 h 324"/>
              <a:gd name="T28" fmla="*/ 350 w 448"/>
              <a:gd name="T29" fmla="*/ 221 h 324"/>
              <a:gd name="T30" fmla="*/ 298 w 448"/>
              <a:gd name="T31" fmla="*/ 195 h 324"/>
              <a:gd name="T32" fmla="*/ 305 w 448"/>
              <a:gd name="T33" fmla="*/ 190 h 324"/>
              <a:gd name="T34" fmla="*/ 312 w 448"/>
              <a:gd name="T35" fmla="*/ 119 h 324"/>
              <a:gd name="T36" fmla="*/ 369 w 448"/>
              <a:gd name="T37" fmla="*/ 117 h 324"/>
              <a:gd name="T38" fmla="*/ 378 w 448"/>
              <a:gd name="T39" fmla="*/ 118 h 324"/>
              <a:gd name="T40" fmla="*/ 352 w 448"/>
              <a:gd name="T41" fmla="*/ 185 h 324"/>
              <a:gd name="T42" fmla="*/ 396 w 448"/>
              <a:gd name="T43" fmla="*/ 209 h 324"/>
              <a:gd name="T44" fmla="*/ 354 w 448"/>
              <a:gd name="T45" fmla="*/ 39 h 324"/>
              <a:gd name="T46" fmla="*/ 266 w 448"/>
              <a:gd name="T47" fmla="*/ 176 h 324"/>
              <a:gd name="T48" fmla="*/ 106 w 448"/>
              <a:gd name="T49" fmla="*/ 111 h 324"/>
              <a:gd name="T50" fmla="*/ 110 w 448"/>
              <a:gd name="T51" fmla="*/ 121 h 324"/>
              <a:gd name="T52" fmla="*/ 219 w 448"/>
              <a:gd name="T53" fmla="*/ 123 h 324"/>
              <a:gd name="T54" fmla="*/ 223 w 448"/>
              <a:gd name="T55" fmla="*/ 111 h 324"/>
              <a:gd name="T56" fmla="*/ 231 w 448"/>
              <a:gd name="T57" fmla="*/ 67 h 324"/>
              <a:gd name="T58" fmla="*/ 165 w 448"/>
              <a:gd name="T59" fmla="*/ 0 h 324"/>
              <a:gd name="T60" fmla="*/ 100 w 448"/>
              <a:gd name="T61" fmla="*/ 67 h 324"/>
              <a:gd name="T62" fmla="*/ 106 w 448"/>
              <a:gd name="T63" fmla="*/ 11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8" h="324">
                <a:moveTo>
                  <a:pt x="325" y="324"/>
                </a:moveTo>
                <a:cubicBezTo>
                  <a:pt x="219" y="324"/>
                  <a:pt x="116" y="324"/>
                  <a:pt x="12" y="324"/>
                </a:cubicBezTo>
                <a:cubicBezTo>
                  <a:pt x="0" y="233"/>
                  <a:pt x="28" y="197"/>
                  <a:pt x="123" y="178"/>
                </a:cubicBezTo>
                <a:cubicBezTo>
                  <a:pt x="129" y="212"/>
                  <a:pt x="136" y="245"/>
                  <a:pt x="142" y="279"/>
                </a:cubicBezTo>
                <a:cubicBezTo>
                  <a:pt x="144" y="278"/>
                  <a:pt x="147" y="278"/>
                  <a:pt x="149" y="278"/>
                </a:cubicBezTo>
                <a:cubicBezTo>
                  <a:pt x="151" y="257"/>
                  <a:pt x="158" y="212"/>
                  <a:pt x="161" y="199"/>
                </a:cubicBezTo>
                <a:cubicBezTo>
                  <a:pt x="158" y="199"/>
                  <a:pt x="158" y="199"/>
                  <a:pt x="158" y="199"/>
                </a:cubicBezTo>
                <a:cubicBezTo>
                  <a:pt x="156" y="199"/>
                  <a:pt x="155" y="197"/>
                  <a:pt x="154" y="195"/>
                </a:cubicBezTo>
                <a:cubicBezTo>
                  <a:pt x="150" y="184"/>
                  <a:pt x="150" y="184"/>
                  <a:pt x="150" y="184"/>
                </a:cubicBezTo>
                <a:cubicBezTo>
                  <a:pt x="150" y="181"/>
                  <a:pt x="151" y="179"/>
                  <a:pt x="155" y="179"/>
                </a:cubicBezTo>
                <a:cubicBezTo>
                  <a:pt x="181" y="179"/>
                  <a:pt x="181" y="179"/>
                  <a:pt x="181" y="179"/>
                </a:cubicBezTo>
                <a:cubicBezTo>
                  <a:pt x="184" y="180"/>
                  <a:pt x="185" y="182"/>
                  <a:pt x="184" y="184"/>
                </a:cubicBezTo>
                <a:cubicBezTo>
                  <a:pt x="181" y="195"/>
                  <a:pt x="181" y="195"/>
                  <a:pt x="181" y="195"/>
                </a:cubicBezTo>
                <a:cubicBezTo>
                  <a:pt x="180" y="198"/>
                  <a:pt x="178" y="199"/>
                  <a:pt x="176" y="199"/>
                </a:cubicBezTo>
                <a:cubicBezTo>
                  <a:pt x="173" y="199"/>
                  <a:pt x="173" y="199"/>
                  <a:pt x="173" y="199"/>
                </a:cubicBezTo>
                <a:cubicBezTo>
                  <a:pt x="175" y="212"/>
                  <a:pt x="181" y="257"/>
                  <a:pt x="183" y="278"/>
                </a:cubicBezTo>
                <a:cubicBezTo>
                  <a:pt x="185" y="278"/>
                  <a:pt x="188" y="278"/>
                  <a:pt x="190" y="279"/>
                </a:cubicBezTo>
                <a:cubicBezTo>
                  <a:pt x="197" y="245"/>
                  <a:pt x="203" y="211"/>
                  <a:pt x="210" y="175"/>
                </a:cubicBezTo>
                <a:cubicBezTo>
                  <a:pt x="238" y="186"/>
                  <a:pt x="266" y="194"/>
                  <a:pt x="291" y="208"/>
                </a:cubicBezTo>
                <a:cubicBezTo>
                  <a:pt x="303" y="216"/>
                  <a:pt x="313" y="234"/>
                  <a:pt x="317" y="249"/>
                </a:cubicBezTo>
                <a:cubicBezTo>
                  <a:pt x="323" y="272"/>
                  <a:pt x="323" y="297"/>
                  <a:pt x="325" y="324"/>
                </a:cubicBezTo>
                <a:close/>
                <a:moveTo>
                  <a:pt x="350" y="221"/>
                </a:moveTo>
                <a:cubicBezTo>
                  <a:pt x="346" y="238"/>
                  <a:pt x="341" y="254"/>
                  <a:pt x="336" y="268"/>
                </a:cubicBezTo>
                <a:cubicBezTo>
                  <a:pt x="337" y="278"/>
                  <a:pt x="338" y="289"/>
                  <a:pt x="339" y="299"/>
                </a:cubicBezTo>
                <a:cubicBezTo>
                  <a:pt x="339" y="307"/>
                  <a:pt x="340" y="314"/>
                  <a:pt x="340" y="322"/>
                </a:cubicBezTo>
                <a:cubicBezTo>
                  <a:pt x="340" y="323"/>
                  <a:pt x="340" y="323"/>
                  <a:pt x="340" y="324"/>
                </a:cubicBezTo>
                <a:cubicBezTo>
                  <a:pt x="448" y="324"/>
                  <a:pt x="448" y="324"/>
                  <a:pt x="448" y="324"/>
                </a:cubicBezTo>
                <a:cubicBezTo>
                  <a:pt x="446" y="302"/>
                  <a:pt x="442" y="241"/>
                  <a:pt x="409" y="219"/>
                </a:cubicBezTo>
                <a:cubicBezTo>
                  <a:pt x="388" y="210"/>
                  <a:pt x="369" y="205"/>
                  <a:pt x="354" y="203"/>
                </a:cubicBezTo>
                <a:cubicBezTo>
                  <a:pt x="352" y="210"/>
                  <a:pt x="351" y="218"/>
                  <a:pt x="350" y="221"/>
                </a:cubicBezTo>
                <a:close/>
                <a:moveTo>
                  <a:pt x="266" y="180"/>
                </a:moveTo>
                <a:cubicBezTo>
                  <a:pt x="277" y="184"/>
                  <a:pt x="288" y="189"/>
                  <a:pt x="298" y="195"/>
                </a:cubicBezTo>
                <a:cubicBezTo>
                  <a:pt x="299" y="196"/>
                  <a:pt x="301" y="197"/>
                  <a:pt x="302" y="197"/>
                </a:cubicBezTo>
                <a:cubicBezTo>
                  <a:pt x="303" y="195"/>
                  <a:pt x="304" y="192"/>
                  <a:pt x="305" y="190"/>
                </a:cubicBezTo>
                <a:cubicBezTo>
                  <a:pt x="306" y="179"/>
                  <a:pt x="304" y="167"/>
                  <a:pt x="301" y="163"/>
                </a:cubicBezTo>
                <a:cubicBezTo>
                  <a:pt x="294" y="149"/>
                  <a:pt x="292" y="124"/>
                  <a:pt x="312" y="119"/>
                </a:cubicBezTo>
                <a:cubicBezTo>
                  <a:pt x="337" y="112"/>
                  <a:pt x="354" y="77"/>
                  <a:pt x="354" y="77"/>
                </a:cubicBezTo>
                <a:cubicBezTo>
                  <a:pt x="374" y="81"/>
                  <a:pt x="369" y="117"/>
                  <a:pt x="369" y="117"/>
                </a:cubicBezTo>
                <a:cubicBezTo>
                  <a:pt x="372" y="110"/>
                  <a:pt x="374" y="110"/>
                  <a:pt x="376" y="110"/>
                </a:cubicBezTo>
                <a:cubicBezTo>
                  <a:pt x="379" y="111"/>
                  <a:pt x="378" y="118"/>
                  <a:pt x="378" y="118"/>
                </a:cubicBezTo>
                <a:cubicBezTo>
                  <a:pt x="378" y="147"/>
                  <a:pt x="369" y="140"/>
                  <a:pt x="369" y="140"/>
                </a:cubicBezTo>
                <a:cubicBezTo>
                  <a:pt x="369" y="163"/>
                  <a:pt x="352" y="185"/>
                  <a:pt x="352" y="185"/>
                </a:cubicBezTo>
                <a:cubicBezTo>
                  <a:pt x="352" y="191"/>
                  <a:pt x="351" y="195"/>
                  <a:pt x="353" y="198"/>
                </a:cubicBezTo>
                <a:cubicBezTo>
                  <a:pt x="365" y="199"/>
                  <a:pt x="380" y="203"/>
                  <a:pt x="396" y="209"/>
                </a:cubicBezTo>
                <a:cubicBezTo>
                  <a:pt x="385" y="189"/>
                  <a:pt x="388" y="141"/>
                  <a:pt x="389" y="99"/>
                </a:cubicBezTo>
                <a:cubicBezTo>
                  <a:pt x="391" y="50"/>
                  <a:pt x="354" y="39"/>
                  <a:pt x="354" y="39"/>
                </a:cubicBezTo>
                <a:cubicBezTo>
                  <a:pt x="294" y="19"/>
                  <a:pt x="267" y="65"/>
                  <a:pt x="267" y="65"/>
                </a:cubicBezTo>
                <a:cubicBezTo>
                  <a:pt x="248" y="96"/>
                  <a:pt x="266" y="176"/>
                  <a:pt x="266" y="176"/>
                </a:cubicBezTo>
                <a:cubicBezTo>
                  <a:pt x="267" y="177"/>
                  <a:pt x="267" y="179"/>
                  <a:pt x="266" y="180"/>
                </a:cubicBezTo>
                <a:close/>
                <a:moveTo>
                  <a:pt x="106" y="111"/>
                </a:moveTo>
                <a:cubicBezTo>
                  <a:pt x="107" y="111"/>
                  <a:pt x="107" y="111"/>
                  <a:pt x="108" y="110"/>
                </a:cubicBezTo>
                <a:cubicBezTo>
                  <a:pt x="108" y="115"/>
                  <a:pt x="109" y="118"/>
                  <a:pt x="110" y="121"/>
                </a:cubicBezTo>
                <a:cubicBezTo>
                  <a:pt x="129" y="161"/>
                  <a:pt x="137" y="170"/>
                  <a:pt x="165" y="170"/>
                </a:cubicBezTo>
                <a:cubicBezTo>
                  <a:pt x="193" y="170"/>
                  <a:pt x="201" y="156"/>
                  <a:pt x="219" y="123"/>
                </a:cubicBezTo>
                <a:cubicBezTo>
                  <a:pt x="221" y="120"/>
                  <a:pt x="222" y="115"/>
                  <a:pt x="222" y="111"/>
                </a:cubicBezTo>
                <a:cubicBezTo>
                  <a:pt x="223" y="111"/>
                  <a:pt x="223" y="111"/>
                  <a:pt x="223" y="111"/>
                </a:cubicBezTo>
                <a:cubicBezTo>
                  <a:pt x="227" y="111"/>
                  <a:pt x="231" y="102"/>
                  <a:pt x="233" y="90"/>
                </a:cubicBezTo>
                <a:cubicBezTo>
                  <a:pt x="233" y="83"/>
                  <a:pt x="233" y="71"/>
                  <a:pt x="231" y="67"/>
                </a:cubicBezTo>
                <a:cubicBezTo>
                  <a:pt x="230" y="65"/>
                  <a:pt x="229" y="65"/>
                  <a:pt x="228" y="65"/>
                </a:cubicBezTo>
                <a:cubicBezTo>
                  <a:pt x="222" y="17"/>
                  <a:pt x="196" y="0"/>
                  <a:pt x="165" y="0"/>
                </a:cubicBezTo>
                <a:cubicBezTo>
                  <a:pt x="134" y="0"/>
                  <a:pt x="108" y="17"/>
                  <a:pt x="103" y="65"/>
                </a:cubicBezTo>
                <a:cubicBezTo>
                  <a:pt x="102" y="65"/>
                  <a:pt x="101" y="66"/>
                  <a:pt x="100" y="67"/>
                </a:cubicBezTo>
                <a:cubicBezTo>
                  <a:pt x="98" y="71"/>
                  <a:pt x="97" y="83"/>
                  <a:pt x="98" y="89"/>
                </a:cubicBezTo>
                <a:cubicBezTo>
                  <a:pt x="98" y="102"/>
                  <a:pt x="102" y="111"/>
                  <a:pt x="106" y="111"/>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60" name="Freeform 20">
            <a:extLst>
              <a:ext uri="{FF2B5EF4-FFF2-40B4-BE49-F238E27FC236}">
                <a16:creationId xmlns:a16="http://schemas.microsoft.com/office/drawing/2014/main" id="{249BEDD9-02C4-4C05-8CF7-FAE0EF6A02E9}"/>
              </a:ext>
            </a:extLst>
          </p:cNvPr>
          <p:cNvSpPr>
            <a:spLocks noEditPoints="1"/>
          </p:cNvSpPr>
          <p:nvPr userDrawn="1"/>
        </p:nvSpPr>
        <p:spPr bwMode="auto">
          <a:xfrm>
            <a:off x="7146922" y="5504372"/>
            <a:ext cx="133424" cy="400272"/>
          </a:xfrm>
          <a:custGeom>
            <a:avLst/>
            <a:gdLst>
              <a:gd name="T0" fmla="*/ 29 w 156"/>
              <a:gd name="T1" fmla="*/ 115 h 468"/>
              <a:gd name="T2" fmla="*/ 44 w 156"/>
              <a:gd name="T3" fmla="*/ 26 h 468"/>
              <a:gd name="T4" fmla="*/ 115 w 156"/>
              <a:gd name="T5" fmla="*/ 47 h 468"/>
              <a:gd name="T6" fmla="*/ 94 w 156"/>
              <a:gd name="T7" fmla="*/ 104 h 468"/>
              <a:gd name="T8" fmla="*/ 104 w 156"/>
              <a:gd name="T9" fmla="*/ 70 h 468"/>
              <a:gd name="T10" fmla="*/ 107 w 156"/>
              <a:gd name="T11" fmla="*/ 53 h 468"/>
              <a:gd name="T12" fmla="*/ 94 w 156"/>
              <a:gd name="T13" fmla="*/ 34 h 468"/>
              <a:gd name="T14" fmla="*/ 64 w 156"/>
              <a:gd name="T15" fmla="*/ 83 h 468"/>
              <a:gd name="T16" fmla="*/ 33 w 156"/>
              <a:gd name="T17" fmla="*/ 116 h 468"/>
              <a:gd name="T18" fmla="*/ 132 w 156"/>
              <a:gd name="T19" fmla="*/ 366 h 468"/>
              <a:gd name="T20" fmla="*/ 116 w 156"/>
              <a:gd name="T21" fmla="*/ 224 h 468"/>
              <a:gd name="T22" fmla="*/ 124 w 156"/>
              <a:gd name="T23" fmla="*/ 188 h 468"/>
              <a:gd name="T24" fmla="*/ 128 w 156"/>
              <a:gd name="T25" fmla="*/ 266 h 468"/>
              <a:gd name="T26" fmla="*/ 153 w 156"/>
              <a:gd name="T27" fmla="*/ 265 h 468"/>
              <a:gd name="T28" fmla="*/ 123 w 156"/>
              <a:gd name="T29" fmla="*/ 116 h 468"/>
              <a:gd name="T30" fmla="*/ 78 w 156"/>
              <a:gd name="T31" fmla="*/ 163 h 468"/>
              <a:gd name="T32" fmla="*/ 62 w 156"/>
              <a:gd name="T33" fmla="*/ 112 h 468"/>
              <a:gd name="T34" fmla="*/ 32 w 156"/>
              <a:gd name="T35" fmla="*/ 118 h 468"/>
              <a:gd name="T36" fmla="*/ 26 w 156"/>
              <a:gd name="T37" fmla="*/ 117 h 468"/>
              <a:gd name="T38" fmla="*/ 3 w 156"/>
              <a:gd name="T39" fmla="*/ 265 h 468"/>
              <a:gd name="T40" fmla="*/ 28 w 156"/>
              <a:gd name="T41" fmla="*/ 266 h 468"/>
              <a:gd name="T42" fmla="*/ 32 w 156"/>
              <a:gd name="T43" fmla="*/ 188 h 468"/>
              <a:gd name="T44" fmla="*/ 40 w 156"/>
              <a:gd name="T45" fmla="*/ 224 h 468"/>
              <a:gd name="T46" fmla="*/ 38 w 156"/>
              <a:gd name="T47" fmla="*/ 366 h 468"/>
              <a:gd name="T48" fmla="*/ 38 w 156"/>
              <a:gd name="T49" fmla="*/ 366 h 468"/>
              <a:gd name="T50" fmla="*/ 38 w 156"/>
              <a:gd name="T51" fmla="*/ 415 h 468"/>
              <a:gd name="T52" fmla="*/ 38 w 156"/>
              <a:gd name="T53" fmla="*/ 455 h 468"/>
              <a:gd name="T54" fmla="*/ 74 w 156"/>
              <a:gd name="T55" fmla="*/ 455 h 468"/>
              <a:gd name="T56" fmla="*/ 74 w 156"/>
              <a:gd name="T57" fmla="*/ 366 h 468"/>
              <a:gd name="T58" fmla="*/ 82 w 156"/>
              <a:gd name="T59" fmla="*/ 449 h 468"/>
              <a:gd name="T60" fmla="*/ 100 w 156"/>
              <a:gd name="T61" fmla="*/ 468 h 468"/>
              <a:gd name="T62" fmla="*/ 118 w 156"/>
              <a:gd name="T63" fmla="*/ 366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 h="468">
                <a:moveTo>
                  <a:pt x="33" y="116"/>
                </a:moveTo>
                <a:cubicBezTo>
                  <a:pt x="31" y="115"/>
                  <a:pt x="30" y="115"/>
                  <a:pt x="29" y="115"/>
                </a:cubicBezTo>
                <a:cubicBezTo>
                  <a:pt x="36" y="109"/>
                  <a:pt x="45" y="99"/>
                  <a:pt x="43" y="92"/>
                </a:cubicBezTo>
                <a:cubicBezTo>
                  <a:pt x="43" y="92"/>
                  <a:pt x="33" y="45"/>
                  <a:pt x="44" y="26"/>
                </a:cubicBezTo>
                <a:cubicBezTo>
                  <a:pt x="44" y="26"/>
                  <a:pt x="60" y="0"/>
                  <a:pt x="94" y="11"/>
                </a:cubicBezTo>
                <a:cubicBezTo>
                  <a:pt x="94" y="11"/>
                  <a:pt x="116" y="18"/>
                  <a:pt x="115" y="47"/>
                </a:cubicBezTo>
                <a:cubicBezTo>
                  <a:pt x="115" y="71"/>
                  <a:pt x="113" y="99"/>
                  <a:pt x="119" y="110"/>
                </a:cubicBezTo>
                <a:cubicBezTo>
                  <a:pt x="110" y="107"/>
                  <a:pt x="101" y="105"/>
                  <a:pt x="94" y="104"/>
                </a:cubicBezTo>
                <a:cubicBezTo>
                  <a:pt x="93" y="102"/>
                  <a:pt x="94" y="100"/>
                  <a:pt x="93" y="96"/>
                </a:cubicBezTo>
                <a:cubicBezTo>
                  <a:pt x="93" y="96"/>
                  <a:pt x="104" y="84"/>
                  <a:pt x="104" y="70"/>
                </a:cubicBezTo>
                <a:cubicBezTo>
                  <a:pt x="104" y="70"/>
                  <a:pt x="108" y="74"/>
                  <a:pt x="109" y="57"/>
                </a:cubicBezTo>
                <a:cubicBezTo>
                  <a:pt x="109" y="57"/>
                  <a:pt x="109" y="53"/>
                  <a:pt x="107" y="53"/>
                </a:cubicBezTo>
                <a:cubicBezTo>
                  <a:pt x="106" y="53"/>
                  <a:pt x="105" y="53"/>
                  <a:pt x="103" y="57"/>
                </a:cubicBezTo>
                <a:cubicBezTo>
                  <a:pt x="103" y="57"/>
                  <a:pt x="106" y="36"/>
                  <a:pt x="94" y="34"/>
                </a:cubicBezTo>
                <a:cubicBezTo>
                  <a:pt x="94" y="34"/>
                  <a:pt x="85" y="54"/>
                  <a:pt x="70" y="58"/>
                </a:cubicBezTo>
                <a:cubicBezTo>
                  <a:pt x="58" y="61"/>
                  <a:pt x="60" y="76"/>
                  <a:pt x="64" y="83"/>
                </a:cubicBezTo>
                <a:cubicBezTo>
                  <a:pt x="65" y="86"/>
                  <a:pt x="67" y="93"/>
                  <a:pt x="66" y="99"/>
                </a:cubicBezTo>
                <a:cubicBezTo>
                  <a:pt x="57" y="122"/>
                  <a:pt x="44" y="118"/>
                  <a:pt x="33" y="116"/>
                </a:cubicBezTo>
                <a:close/>
                <a:moveTo>
                  <a:pt x="118" y="366"/>
                </a:moveTo>
                <a:cubicBezTo>
                  <a:pt x="132" y="366"/>
                  <a:pt x="132" y="366"/>
                  <a:pt x="132" y="366"/>
                </a:cubicBezTo>
                <a:cubicBezTo>
                  <a:pt x="133" y="366"/>
                  <a:pt x="133" y="366"/>
                  <a:pt x="134" y="366"/>
                </a:cubicBezTo>
                <a:cubicBezTo>
                  <a:pt x="134" y="352"/>
                  <a:pt x="123" y="249"/>
                  <a:pt x="116" y="224"/>
                </a:cubicBezTo>
                <a:cubicBezTo>
                  <a:pt x="115" y="221"/>
                  <a:pt x="120" y="202"/>
                  <a:pt x="124" y="185"/>
                </a:cubicBezTo>
                <a:cubicBezTo>
                  <a:pt x="124" y="186"/>
                  <a:pt x="124" y="187"/>
                  <a:pt x="124" y="188"/>
                </a:cubicBezTo>
                <a:cubicBezTo>
                  <a:pt x="126" y="201"/>
                  <a:pt x="128" y="214"/>
                  <a:pt x="128" y="220"/>
                </a:cubicBezTo>
                <a:cubicBezTo>
                  <a:pt x="130" y="240"/>
                  <a:pt x="128" y="246"/>
                  <a:pt x="128" y="266"/>
                </a:cubicBezTo>
                <a:cubicBezTo>
                  <a:pt x="128" y="278"/>
                  <a:pt x="130" y="281"/>
                  <a:pt x="139" y="282"/>
                </a:cubicBezTo>
                <a:cubicBezTo>
                  <a:pt x="149" y="283"/>
                  <a:pt x="153" y="277"/>
                  <a:pt x="153" y="265"/>
                </a:cubicBezTo>
                <a:cubicBezTo>
                  <a:pt x="153" y="250"/>
                  <a:pt x="156" y="153"/>
                  <a:pt x="135" y="124"/>
                </a:cubicBezTo>
                <a:cubicBezTo>
                  <a:pt x="133" y="120"/>
                  <a:pt x="123" y="116"/>
                  <a:pt x="123" y="116"/>
                </a:cubicBezTo>
                <a:cubicBezTo>
                  <a:pt x="116" y="112"/>
                  <a:pt x="102" y="109"/>
                  <a:pt x="94" y="108"/>
                </a:cubicBezTo>
                <a:cubicBezTo>
                  <a:pt x="92" y="123"/>
                  <a:pt x="78" y="162"/>
                  <a:pt x="78" y="163"/>
                </a:cubicBezTo>
                <a:cubicBezTo>
                  <a:pt x="78" y="162"/>
                  <a:pt x="69" y="138"/>
                  <a:pt x="64" y="118"/>
                </a:cubicBezTo>
                <a:cubicBezTo>
                  <a:pt x="63" y="117"/>
                  <a:pt x="62" y="115"/>
                  <a:pt x="62" y="112"/>
                </a:cubicBezTo>
                <a:cubicBezTo>
                  <a:pt x="57" y="118"/>
                  <a:pt x="51" y="120"/>
                  <a:pt x="45" y="120"/>
                </a:cubicBezTo>
                <a:cubicBezTo>
                  <a:pt x="40" y="120"/>
                  <a:pt x="36" y="119"/>
                  <a:pt x="32" y="118"/>
                </a:cubicBezTo>
                <a:cubicBezTo>
                  <a:pt x="30" y="118"/>
                  <a:pt x="28" y="117"/>
                  <a:pt x="26" y="117"/>
                </a:cubicBezTo>
                <a:cubicBezTo>
                  <a:pt x="26" y="117"/>
                  <a:pt x="26" y="117"/>
                  <a:pt x="26" y="117"/>
                </a:cubicBezTo>
                <a:cubicBezTo>
                  <a:pt x="23" y="119"/>
                  <a:pt x="21" y="121"/>
                  <a:pt x="21" y="121"/>
                </a:cubicBezTo>
                <a:cubicBezTo>
                  <a:pt x="0" y="143"/>
                  <a:pt x="3" y="250"/>
                  <a:pt x="3" y="265"/>
                </a:cubicBezTo>
                <a:cubicBezTo>
                  <a:pt x="3" y="277"/>
                  <a:pt x="7" y="283"/>
                  <a:pt x="17" y="282"/>
                </a:cubicBezTo>
                <a:cubicBezTo>
                  <a:pt x="26" y="281"/>
                  <a:pt x="28" y="278"/>
                  <a:pt x="28" y="266"/>
                </a:cubicBezTo>
                <a:cubicBezTo>
                  <a:pt x="28" y="246"/>
                  <a:pt x="26" y="240"/>
                  <a:pt x="28" y="220"/>
                </a:cubicBezTo>
                <a:cubicBezTo>
                  <a:pt x="28" y="214"/>
                  <a:pt x="30" y="201"/>
                  <a:pt x="32" y="188"/>
                </a:cubicBezTo>
                <a:cubicBezTo>
                  <a:pt x="32" y="187"/>
                  <a:pt x="32" y="186"/>
                  <a:pt x="32" y="185"/>
                </a:cubicBezTo>
                <a:cubicBezTo>
                  <a:pt x="36" y="202"/>
                  <a:pt x="41" y="221"/>
                  <a:pt x="40" y="224"/>
                </a:cubicBezTo>
                <a:cubicBezTo>
                  <a:pt x="33" y="249"/>
                  <a:pt x="22" y="352"/>
                  <a:pt x="22" y="366"/>
                </a:cubicBezTo>
                <a:cubicBezTo>
                  <a:pt x="38" y="366"/>
                  <a:pt x="38" y="366"/>
                  <a:pt x="38" y="366"/>
                </a:cubicBezTo>
                <a:cubicBezTo>
                  <a:pt x="38" y="366"/>
                  <a:pt x="38" y="366"/>
                  <a:pt x="38" y="366"/>
                </a:cubicBezTo>
                <a:cubicBezTo>
                  <a:pt x="38" y="366"/>
                  <a:pt x="38" y="366"/>
                  <a:pt x="38" y="366"/>
                </a:cubicBezTo>
                <a:cubicBezTo>
                  <a:pt x="38" y="367"/>
                  <a:pt x="38" y="367"/>
                  <a:pt x="38" y="368"/>
                </a:cubicBezTo>
                <a:cubicBezTo>
                  <a:pt x="38" y="415"/>
                  <a:pt x="38" y="415"/>
                  <a:pt x="38" y="415"/>
                </a:cubicBezTo>
                <a:cubicBezTo>
                  <a:pt x="38" y="424"/>
                  <a:pt x="38" y="432"/>
                  <a:pt x="38" y="441"/>
                </a:cubicBezTo>
                <a:cubicBezTo>
                  <a:pt x="38" y="447"/>
                  <a:pt x="38" y="450"/>
                  <a:pt x="38" y="455"/>
                </a:cubicBezTo>
                <a:cubicBezTo>
                  <a:pt x="39" y="466"/>
                  <a:pt x="40" y="468"/>
                  <a:pt x="56" y="468"/>
                </a:cubicBezTo>
                <a:cubicBezTo>
                  <a:pt x="72" y="468"/>
                  <a:pt x="73" y="466"/>
                  <a:pt x="74" y="455"/>
                </a:cubicBezTo>
                <a:cubicBezTo>
                  <a:pt x="74" y="450"/>
                  <a:pt x="74" y="445"/>
                  <a:pt x="74" y="441"/>
                </a:cubicBezTo>
                <a:cubicBezTo>
                  <a:pt x="74" y="366"/>
                  <a:pt x="74" y="366"/>
                  <a:pt x="74" y="366"/>
                </a:cubicBezTo>
                <a:cubicBezTo>
                  <a:pt x="82" y="366"/>
                  <a:pt x="82" y="366"/>
                  <a:pt x="82" y="366"/>
                </a:cubicBezTo>
                <a:cubicBezTo>
                  <a:pt x="82" y="449"/>
                  <a:pt x="82" y="449"/>
                  <a:pt x="82" y="449"/>
                </a:cubicBezTo>
                <a:cubicBezTo>
                  <a:pt x="82" y="451"/>
                  <a:pt x="82" y="453"/>
                  <a:pt x="82" y="455"/>
                </a:cubicBezTo>
                <a:cubicBezTo>
                  <a:pt x="83" y="466"/>
                  <a:pt x="84" y="468"/>
                  <a:pt x="100" y="468"/>
                </a:cubicBezTo>
                <a:cubicBezTo>
                  <a:pt x="114" y="468"/>
                  <a:pt x="117" y="466"/>
                  <a:pt x="118" y="456"/>
                </a:cubicBezTo>
                <a:lnTo>
                  <a:pt x="118" y="366"/>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161" name="Group 160">
            <a:extLst>
              <a:ext uri="{FF2B5EF4-FFF2-40B4-BE49-F238E27FC236}">
                <a16:creationId xmlns:a16="http://schemas.microsoft.com/office/drawing/2014/main" id="{A9F8B256-3016-4C90-8320-C88084142750}"/>
              </a:ext>
            </a:extLst>
          </p:cNvPr>
          <p:cNvGrpSpPr/>
          <p:nvPr userDrawn="1"/>
        </p:nvGrpSpPr>
        <p:grpSpPr>
          <a:xfrm>
            <a:off x="7136235" y="4960591"/>
            <a:ext cx="154797" cy="398201"/>
            <a:chOff x="3665538" y="7015163"/>
            <a:chExt cx="690563" cy="1776412"/>
          </a:xfrm>
          <a:solidFill>
            <a:schemeClr val="tx1"/>
          </a:solidFill>
        </p:grpSpPr>
        <p:sp>
          <p:nvSpPr>
            <p:cNvPr id="162" name="Freeform 24">
              <a:extLst>
                <a:ext uri="{FF2B5EF4-FFF2-40B4-BE49-F238E27FC236}">
                  <a16:creationId xmlns:a16="http://schemas.microsoft.com/office/drawing/2014/main" id="{0AE625D2-79D4-4A28-A2A5-1E148B3D3479}"/>
                </a:ext>
              </a:extLst>
            </p:cNvPr>
            <p:cNvSpPr>
              <a:spLocks/>
            </p:cNvSpPr>
            <p:nvPr/>
          </p:nvSpPr>
          <p:spPr bwMode="auto">
            <a:xfrm>
              <a:off x="3665538" y="7362825"/>
              <a:ext cx="690563" cy="1428750"/>
            </a:xfrm>
            <a:custGeom>
              <a:avLst/>
              <a:gdLst>
                <a:gd name="T0" fmla="*/ 167 w 177"/>
                <a:gd name="T1" fmla="*/ 53 h 366"/>
                <a:gd name="T2" fmla="*/ 165 w 177"/>
                <a:gd name="T3" fmla="*/ 38 h 366"/>
                <a:gd name="T4" fmla="*/ 151 w 177"/>
                <a:gd name="T5" fmla="*/ 17 h 366"/>
                <a:gd name="T6" fmla="*/ 110 w 177"/>
                <a:gd name="T7" fmla="*/ 0 h 366"/>
                <a:gd name="T8" fmla="*/ 100 w 177"/>
                <a:gd name="T9" fmla="*/ 53 h 366"/>
                <a:gd name="T10" fmla="*/ 96 w 177"/>
                <a:gd name="T11" fmla="*/ 52 h 366"/>
                <a:gd name="T12" fmla="*/ 91 w 177"/>
                <a:gd name="T13" fmla="*/ 13 h 366"/>
                <a:gd name="T14" fmla="*/ 93 w 177"/>
                <a:gd name="T15" fmla="*/ 13 h 366"/>
                <a:gd name="T16" fmla="*/ 95 w 177"/>
                <a:gd name="T17" fmla="*/ 10 h 366"/>
                <a:gd name="T18" fmla="*/ 97 w 177"/>
                <a:gd name="T19" fmla="*/ 5 h 366"/>
                <a:gd name="T20" fmla="*/ 95 w 177"/>
                <a:gd name="T21" fmla="*/ 2 h 366"/>
                <a:gd name="T22" fmla="*/ 89 w 177"/>
                <a:gd name="T23" fmla="*/ 2 h 366"/>
                <a:gd name="T24" fmla="*/ 87 w 177"/>
                <a:gd name="T25" fmla="*/ 2 h 366"/>
                <a:gd name="T26" fmla="*/ 81 w 177"/>
                <a:gd name="T27" fmla="*/ 2 h 366"/>
                <a:gd name="T28" fmla="*/ 79 w 177"/>
                <a:gd name="T29" fmla="*/ 5 h 366"/>
                <a:gd name="T30" fmla="*/ 81 w 177"/>
                <a:gd name="T31" fmla="*/ 10 h 366"/>
                <a:gd name="T32" fmla="*/ 84 w 177"/>
                <a:gd name="T33" fmla="*/ 13 h 366"/>
                <a:gd name="T34" fmla="*/ 85 w 177"/>
                <a:gd name="T35" fmla="*/ 13 h 366"/>
                <a:gd name="T36" fmla="*/ 80 w 177"/>
                <a:gd name="T37" fmla="*/ 52 h 366"/>
                <a:gd name="T38" fmla="*/ 76 w 177"/>
                <a:gd name="T39" fmla="*/ 53 h 366"/>
                <a:gd name="T40" fmla="*/ 66 w 177"/>
                <a:gd name="T41" fmla="*/ 0 h 366"/>
                <a:gd name="T42" fmla="*/ 25 w 177"/>
                <a:gd name="T43" fmla="*/ 17 h 366"/>
                <a:gd name="T44" fmla="*/ 12 w 177"/>
                <a:gd name="T45" fmla="*/ 38 h 366"/>
                <a:gd name="T46" fmla="*/ 9 w 177"/>
                <a:gd name="T47" fmla="*/ 53 h 366"/>
                <a:gd name="T48" fmla="*/ 2 w 177"/>
                <a:gd name="T49" fmla="*/ 130 h 366"/>
                <a:gd name="T50" fmla="*/ 2 w 177"/>
                <a:gd name="T51" fmla="*/ 173 h 366"/>
                <a:gd name="T52" fmla="*/ 16 w 177"/>
                <a:gd name="T53" fmla="*/ 191 h 366"/>
                <a:gd name="T54" fmla="*/ 31 w 177"/>
                <a:gd name="T55" fmla="*/ 175 h 366"/>
                <a:gd name="T56" fmla="*/ 31 w 177"/>
                <a:gd name="T57" fmla="*/ 114 h 366"/>
                <a:gd name="T58" fmla="*/ 39 w 177"/>
                <a:gd name="T59" fmla="*/ 76 h 366"/>
                <a:gd name="T60" fmla="*/ 41 w 177"/>
                <a:gd name="T61" fmla="*/ 76 h 366"/>
                <a:gd name="T62" fmla="*/ 41 w 177"/>
                <a:gd name="T63" fmla="*/ 90 h 366"/>
                <a:gd name="T64" fmla="*/ 41 w 177"/>
                <a:gd name="T65" fmla="*/ 339 h 366"/>
                <a:gd name="T66" fmla="*/ 41 w 177"/>
                <a:gd name="T67" fmla="*/ 353 h 366"/>
                <a:gd name="T68" fmla="*/ 64 w 177"/>
                <a:gd name="T69" fmla="*/ 366 h 366"/>
                <a:gd name="T70" fmla="*/ 84 w 177"/>
                <a:gd name="T71" fmla="*/ 353 h 366"/>
                <a:gd name="T72" fmla="*/ 85 w 177"/>
                <a:gd name="T73" fmla="*/ 338 h 366"/>
                <a:gd name="T74" fmla="*/ 85 w 177"/>
                <a:gd name="T75" fmla="*/ 178 h 366"/>
                <a:gd name="T76" fmla="*/ 89 w 177"/>
                <a:gd name="T77" fmla="*/ 178 h 366"/>
                <a:gd name="T78" fmla="*/ 92 w 177"/>
                <a:gd name="T79" fmla="*/ 178 h 366"/>
                <a:gd name="T80" fmla="*/ 92 w 177"/>
                <a:gd name="T81" fmla="*/ 338 h 366"/>
                <a:gd name="T82" fmla="*/ 92 w 177"/>
                <a:gd name="T83" fmla="*/ 353 h 366"/>
                <a:gd name="T84" fmla="*/ 112 w 177"/>
                <a:gd name="T85" fmla="*/ 366 h 366"/>
                <a:gd name="T86" fmla="*/ 136 w 177"/>
                <a:gd name="T87" fmla="*/ 353 h 366"/>
                <a:gd name="T88" fmla="*/ 136 w 177"/>
                <a:gd name="T89" fmla="*/ 339 h 366"/>
                <a:gd name="T90" fmla="*/ 136 w 177"/>
                <a:gd name="T91" fmla="*/ 90 h 366"/>
                <a:gd name="T92" fmla="*/ 136 w 177"/>
                <a:gd name="T93" fmla="*/ 76 h 366"/>
                <a:gd name="T94" fmla="*/ 138 w 177"/>
                <a:gd name="T95" fmla="*/ 76 h 366"/>
                <a:gd name="T96" fmla="*/ 146 w 177"/>
                <a:gd name="T97" fmla="*/ 114 h 366"/>
                <a:gd name="T98" fmla="*/ 145 w 177"/>
                <a:gd name="T99" fmla="*/ 175 h 366"/>
                <a:gd name="T100" fmla="*/ 161 w 177"/>
                <a:gd name="T101" fmla="*/ 191 h 366"/>
                <a:gd name="T102" fmla="*/ 175 w 177"/>
                <a:gd name="T103" fmla="*/ 173 h 366"/>
                <a:gd name="T104" fmla="*/ 175 w 177"/>
                <a:gd name="T105" fmla="*/ 130 h 366"/>
                <a:gd name="T106" fmla="*/ 167 w 177"/>
                <a:gd name="T107" fmla="*/ 5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7" h="366">
                  <a:moveTo>
                    <a:pt x="167" y="53"/>
                  </a:moveTo>
                  <a:cubicBezTo>
                    <a:pt x="167" y="48"/>
                    <a:pt x="166" y="43"/>
                    <a:pt x="165" y="38"/>
                  </a:cubicBezTo>
                  <a:cubicBezTo>
                    <a:pt x="163" y="30"/>
                    <a:pt x="158" y="21"/>
                    <a:pt x="151" y="17"/>
                  </a:cubicBezTo>
                  <a:cubicBezTo>
                    <a:pt x="139" y="10"/>
                    <a:pt x="124" y="6"/>
                    <a:pt x="110" y="0"/>
                  </a:cubicBezTo>
                  <a:cubicBezTo>
                    <a:pt x="106" y="19"/>
                    <a:pt x="103" y="36"/>
                    <a:pt x="100" y="53"/>
                  </a:cubicBezTo>
                  <a:cubicBezTo>
                    <a:pt x="99" y="53"/>
                    <a:pt x="98" y="53"/>
                    <a:pt x="96" y="52"/>
                  </a:cubicBezTo>
                  <a:cubicBezTo>
                    <a:pt x="96" y="42"/>
                    <a:pt x="92" y="19"/>
                    <a:pt x="91" y="13"/>
                  </a:cubicBezTo>
                  <a:cubicBezTo>
                    <a:pt x="93" y="13"/>
                    <a:pt x="93" y="13"/>
                    <a:pt x="93" y="13"/>
                  </a:cubicBezTo>
                  <a:cubicBezTo>
                    <a:pt x="94" y="13"/>
                    <a:pt x="95" y="12"/>
                    <a:pt x="95" y="10"/>
                  </a:cubicBezTo>
                  <a:cubicBezTo>
                    <a:pt x="97" y="5"/>
                    <a:pt x="97" y="5"/>
                    <a:pt x="97" y="5"/>
                  </a:cubicBezTo>
                  <a:cubicBezTo>
                    <a:pt x="97" y="4"/>
                    <a:pt x="97" y="3"/>
                    <a:pt x="95" y="2"/>
                  </a:cubicBezTo>
                  <a:cubicBezTo>
                    <a:pt x="89" y="2"/>
                    <a:pt x="89" y="2"/>
                    <a:pt x="89" y="2"/>
                  </a:cubicBezTo>
                  <a:cubicBezTo>
                    <a:pt x="87" y="2"/>
                    <a:pt x="87" y="2"/>
                    <a:pt x="87" y="2"/>
                  </a:cubicBezTo>
                  <a:cubicBezTo>
                    <a:pt x="81" y="2"/>
                    <a:pt x="81" y="2"/>
                    <a:pt x="81" y="2"/>
                  </a:cubicBezTo>
                  <a:cubicBezTo>
                    <a:pt x="80" y="3"/>
                    <a:pt x="79" y="4"/>
                    <a:pt x="79" y="5"/>
                  </a:cubicBezTo>
                  <a:cubicBezTo>
                    <a:pt x="81" y="10"/>
                    <a:pt x="81" y="10"/>
                    <a:pt x="81" y="10"/>
                  </a:cubicBezTo>
                  <a:cubicBezTo>
                    <a:pt x="82" y="12"/>
                    <a:pt x="82" y="13"/>
                    <a:pt x="84" y="13"/>
                  </a:cubicBezTo>
                  <a:cubicBezTo>
                    <a:pt x="85" y="13"/>
                    <a:pt x="85" y="13"/>
                    <a:pt x="85" y="13"/>
                  </a:cubicBezTo>
                  <a:cubicBezTo>
                    <a:pt x="84" y="19"/>
                    <a:pt x="81" y="42"/>
                    <a:pt x="80" y="52"/>
                  </a:cubicBezTo>
                  <a:cubicBezTo>
                    <a:pt x="79" y="53"/>
                    <a:pt x="78" y="53"/>
                    <a:pt x="76" y="53"/>
                  </a:cubicBezTo>
                  <a:cubicBezTo>
                    <a:pt x="73" y="36"/>
                    <a:pt x="70" y="19"/>
                    <a:pt x="66" y="0"/>
                  </a:cubicBezTo>
                  <a:cubicBezTo>
                    <a:pt x="52" y="6"/>
                    <a:pt x="38" y="10"/>
                    <a:pt x="25" y="17"/>
                  </a:cubicBezTo>
                  <a:cubicBezTo>
                    <a:pt x="19" y="21"/>
                    <a:pt x="14" y="30"/>
                    <a:pt x="12" y="38"/>
                  </a:cubicBezTo>
                  <a:cubicBezTo>
                    <a:pt x="10" y="43"/>
                    <a:pt x="10" y="48"/>
                    <a:pt x="9" y="53"/>
                  </a:cubicBezTo>
                  <a:cubicBezTo>
                    <a:pt x="4" y="78"/>
                    <a:pt x="0" y="103"/>
                    <a:pt x="2" y="130"/>
                  </a:cubicBezTo>
                  <a:cubicBezTo>
                    <a:pt x="2" y="144"/>
                    <a:pt x="2" y="159"/>
                    <a:pt x="2" y="173"/>
                  </a:cubicBezTo>
                  <a:cubicBezTo>
                    <a:pt x="2" y="186"/>
                    <a:pt x="5" y="190"/>
                    <a:pt x="16" y="191"/>
                  </a:cubicBezTo>
                  <a:cubicBezTo>
                    <a:pt x="27" y="191"/>
                    <a:pt x="31" y="187"/>
                    <a:pt x="31" y="175"/>
                  </a:cubicBezTo>
                  <a:cubicBezTo>
                    <a:pt x="31" y="154"/>
                    <a:pt x="32" y="134"/>
                    <a:pt x="31" y="114"/>
                  </a:cubicBezTo>
                  <a:cubicBezTo>
                    <a:pt x="29" y="100"/>
                    <a:pt x="35" y="88"/>
                    <a:pt x="39" y="76"/>
                  </a:cubicBezTo>
                  <a:cubicBezTo>
                    <a:pt x="39" y="76"/>
                    <a:pt x="40" y="76"/>
                    <a:pt x="41" y="76"/>
                  </a:cubicBezTo>
                  <a:cubicBezTo>
                    <a:pt x="41" y="81"/>
                    <a:pt x="41" y="85"/>
                    <a:pt x="41" y="90"/>
                  </a:cubicBezTo>
                  <a:cubicBezTo>
                    <a:pt x="41" y="173"/>
                    <a:pt x="41" y="256"/>
                    <a:pt x="41" y="339"/>
                  </a:cubicBezTo>
                  <a:cubicBezTo>
                    <a:pt x="41" y="344"/>
                    <a:pt x="40" y="349"/>
                    <a:pt x="41" y="353"/>
                  </a:cubicBezTo>
                  <a:cubicBezTo>
                    <a:pt x="41" y="364"/>
                    <a:pt x="45" y="366"/>
                    <a:pt x="64" y="366"/>
                  </a:cubicBezTo>
                  <a:cubicBezTo>
                    <a:pt x="80" y="366"/>
                    <a:pt x="84" y="364"/>
                    <a:pt x="84" y="353"/>
                  </a:cubicBezTo>
                  <a:cubicBezTo>
                    <a:pt x="85" y="348"/>
                    <a:pt x="85" y="343"/>
                    <a:pt x="85" y="338"/>
                  </a:cubicBezTo>
                  <a:cubicBezTo>
                    <a:pt x="85" y="285"/>
                    <a:pt x="85" y="231"/>
                    <a:pt x="85" y="178"/>
                  </a:cubicBezTo>
                  <a:cubicBezTo>
                    <a:pt x="85" y="178"/>
                    <a:pt x="89" y="178"/>
                    <a:pt x="89" y="178"/>
                  </a:cubicBezTo>
                  <a:cubicBezTo>
                    <a:pt x="90" y="178"/>
                    <a:pt x="91" y="178"/>
                    <a:pt x="92" y="178"/>
                  </a:cubicBezTo>
                  <a:cubicBezTo>
                    <a:pt x="92" y="231"/>
                    <a:pt x="92" y="285"/>
                    <a:pt x="92" y="338"/>
                  </a:cubicBezTo>
                  <a:cubicBezTo>
                    <a:pt x="92" y="343"/>
                    <a:pt x="92" y="348"/>
                    <a:pt x="92" y="353"/>
                  </a:cubicBezTo>
                  <a:cubicBezTo>
                    <a:pt x="93" y="364"/>
                    <a:pt x="96" y="366"/>
                    <a:pt x="112" y="366"/>
                  </a:cubicBezTo>
                  <a:cubicBezTo>
                    <a:pt x="131" y="366"/>
                    <a:pt x="135" y="364"/>
                    <a:pt x="136" y="353"/>
                  </a:cubicBezTo>
                  <a:cubicBezTo>
                    <a:pt x="136" y="349"/>
                    <a:pt x="136" y="344"/>
                    <a:pt x="136" y="339"/>
                  </a:cubicBezTo>
                  <a:cubicBezTo>
                    <a:pt x="136" y="256"/>
                    <a:pt x="136" y="173"/>
                    <a:pt x="136" y="90"/>
                  </a:cubicBezTo>
                  <a:cubicBezTo>
                    <a:pt x="136" y="85"/>
                    <a:pt x="136" y="81"/>
                    <a:pt x="136" y="76"/>
                  </a:cubicBezTo>
                  <a:cubicBezTo>
                    <a:pt x="136" y="76"/>
                    <a:pt x="137" y="76"/>
                    <a:pt x="138" y="76"/>
                  </a:cubicBezTo>
                  <a:cubicBezTo>
                    <a:pt x="142" y="88"/>
                    <a:pt x="147" y="100"/>
                    <a:pt x="146" y="114"/>
                  </a:cubicBezTo>
                  <a:cubicBezTo>
                    <a:pt x="144" y="134"/>
                    <a:pt x="145" y="154"/>
                    <a:pt x="145" y="175"/>
                  </a:cubicBezTo>
                  <a:cubicBezTo>
                    <a:pt x="146" y="187"/>
                    <a:pt x="149" y="191"/>
                    <a:pt x="161" y="191"/>
                  </a:cubicBezTo>
                  <a:cubicBezTo>
                    <a:pt x="171" y="190"/>
                    <a:pt x="174" y="186"/>
                    <a:pt x="175" y="173"/>
                  </a:cubicBezTo>
                  <a:cubicBezTo>
                    <a:pt x="175" y="159"/>
                    <a:pt x="174" y="144"/>
                    <a:pt x="175" y="130"/>
                  </a:cubicBezTo>
                  <a:cubicBezTo>
                    <a:pt x="177" y="103"/>
                    <a:pt x="172" y="78"/>
                    <a:pt x="16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63" name="Freeform 25">
              <a:extLst>
                <a:ext uri="{FF2B5EF4-FFF2-40B4-BE49-F238E27FC236}">
                  <a16:creationId xmlns:a16="http://schemas.microsoft.com/office/drawing/2014/main" id="{B8D5B9E0-911D-4876-8C1E-1CC5BA8B1AC5}"/>
                </a:ext>
              </a:extLst>
            </p:cNvPr>
            <p:cNvSpPr>
              <a:spLocks/>
            </p:cNvSpPr>
            <p:nvPr/>
          </p:nvSpPr>
          <p:spPr bwMode="auto">
            <a:xfrm>
              <a:off x="3875088" y="7015163"/>
              <a:ext cx="266700" cy="339725"/>
            </a:xfrm>
            <a:custGeom>
              <a:avLst/>
              <a:gdLst>
                <a:gd name="T0" fmla="*/ 5 w 68"/>
                <a:gd name="T1" fmla="*/ 57 h 87"/>
                <a:gd name="T2" fmla="*/ 6 w 68"/>
                <a:gd name="T3" fmla="*/ 56 h 87"/>
                <a:gd name="T4" fmla="*/ 7 w 68"/>
                <a:gd name="T5" fmla="*/ 63 h 87"/>
                <a:gd name="T6" fmla="*/ 33 w 68"/>
                <a:gd name="T7" fmla="*/ 87 h 87"/>
                <a:gd name="T8" fmla="*/ 33 w 68"/>
                <a:gd name="T9" fmla="*/ 87 h 87"/>
                <a:gd name="T10" fmla="*/ 33 w 68"/>
                <a:gd name="T11" fmla="*/ 87 h 87"/>
                <a:gd name="T12" fmla="*/ 34 w 68"/>
                <a:gd name="T13" fmla="*/ 87 h 87"/>
                <a:gd name="T14" fmla="*/ 35 w 68"/>
                <a:gd name="T15" fmla="*/ 87 h 87"/>
                <a:gd name="T16" fmla="*/ 35 w 68"/>
                <a:gd name="T17" fmla="*/ 87 h 87"/>
                <a:gd name="T18" fmla="*/ 35 w 68"/>
                <a:gd name="T19" fmla="*/ 87 h 87"/>
                <a:gd name="T20" fmla="*/ 61 w 68"/>
                <a:gd name="T21" fmla="*/ 63 h 87"/>
                <a:gd name="T22" fmla="*/ 62 w 68"/>
                <a:gd name="T23" fmla="*/ 56 h 87"/>
                <a:gd name="T24" fmla="*/ 63 w 68"/>
                <a:gd name="T25" fmla="*/ 57 h 87"/>
                <a:gd name="T26" fmla="*/ 68 w 68"/>
                <a:gd name="T27" fmla="*/ 46 h 87"/>
                <a:gd name="T28" fmla="*/ 67 w 68"/>
                <a:gd name="T29" fmla="*/ 34 h 87"/>
                <a:gd name="T30" fmla="*/ 65 w 68"/>
                <a:gd name="T31" fmla="*/ 33 h 87"/>
                <a:gd name="T32" fmla="*/ 35 w 68"/>
                <a:gd name="T33" fmla="*/ 0 h 87"/>
                <a:gd name="T34" fmla="*/ 35 w 68"/>
                <a:gd name="T35" fmla="*/ 0 h 87"/>
                <a:gd name="T36" fmla="*/ 35 w 68"/>
                <a:gd name="T37" fmla="*/ 0 h 87"/>
                <a:gd name="T38" fmla="*/ 34 w 68"/>
                <a:gd name="T39" fmla="*/ 0 h 87"/>
                <a:gd name="T40" fmla="*/ 33 w 68"/>
                <a:gd name="T41" fmla="*/ 0 h 87"/>
                <a:gd name="T42" fmla="*/ 33 w 68"/>
                <a:gd name="T43" fmla="*/ 0 h 87"/>
                <a:gd name="T44" fmla="*/ 33 w 68"/>
                <a:gd name="T45" fmla="*/ 0 h 87"/>
                <a:gd name="T46" fmla="*/ 3 w 68"/>
                <a:gd name="T47" fmla="*/ 33 h 87"/>
                <a:gd name="T48" fmla="*/ 2 w 68"/>
                <a:gd name="T49" fmla="*/ 34 h 87"/>
                <a:gd name="T50" fmla="*/ 1 w 68"/>
                <a:gd name="T51" fmla="*/ 46 h 87"/>
                <a:gd name="T52" fmla="*/ 5 w 68"/>
                <a:gd name="T53"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87">
                  <a:moveTo>
                    <a:pt x="5" y="57"/>
                  </a:moveTo>
                  <a:cubicBezTo>
                    <a:pt x="6" y="57"/>
                    <a:pt x="6" y="56"/>
                    <a:pt x="6" y="56"/>
                  </a:cubicBezTo>
                  <a:cubicBezTo>
                    <a:pt x="6" y="59"/>
                    <a:pt x="7" y="61"/>
                    <a:pt x="7" y="63"/>
                  </a:cubicBezTo>
                  <a:cubicBezTo>
                    <a:pt x="16" y="79"/>
                    <a:pt x="20" y="86"/>
                    <a:pt x="33" y="87"/>
                  </a:cubicBezTo>
                  <a:cubicBezTo>
                    <a:pt x="33" y="87"/>
                    <a:pt x="33" y="87"/>
                    <a:pt x="33" y="87"/>
                  </a:cubicBezTo>
                  <a:cubicBezTo>
                    <a:pt x="33" y="87"/>
                    <a:pt x="33" y="87"/>
                    <a:pt x="33" y="87"/>
                  </a:cubicBezTo>
                  <a:cubicBezTo>
                    <a:pt x="34" y="87"/>
                    <a:pt x="34" y="87"/>
                    <a:pt x="34" y="87"/>
                  </a:cubicBezTo>
                  <a:cubicBezTo>
                    <a:pt x="34" y="87"/>
                    <a:pt x="35" y="87"/>
                    <a:pt x="35" y="87"/>
                  </a:cubicBezTo>
                  <a:cubicBezTo>
                    <a:pt x="35" y="87"/>
                    <a:pt x="35" y="87"/>
                    <a:pt x="35" y="87"/>
                  </a:cubicBezTo>
                  <a:cubicBezTo>
                    <a:pt x="35" y="87"/>
                    <a:pt x="35" y="87"/>
                    <a:pt x="35" y="87"/>
                  </a:cubicBezTo>
                  <a:cubicBezTo>
                    <a:pt x="48" y="86"/>
                    <a:pt x="52" y="79"/>
                    <a:pt x="61" y="63"/>
                  </a:cubicBezTo>
                  <a:cubicBezTo>
                    <a:pt x="62" y="61"/>
                    <a:pt x="62" y="59"/>
                    <a:pt x="62" y="56"/>
                  </a:cubicBezTo>
                  <a:cubicBezTo>
                    <a:pt x="63" y="56"/>
                    <a:pt x="63" y="57"/>
                    <a:pt x="63" y="57"/>
                  </a:cubicBezTo>
                  <a:cubicBezTo>
                    <a:pt x="65" y="57"/>
                    <a:pt x="67" y="52"/>
                    <a:pt x="68" y="46"/>
                  </a:cubicBezTo>
                  <a:cubicBezTo>
                    <a:pt x="68" y="43"/>
                    <a:pt x="68" y="36"/>
                    <a:pt x="67" y="34"/>
                  </a:cubicBezTo>
                  <a:cubicBezTo>
                    <a:pt x="66" y="33"/>
                    <a:pt x="66" y="33"/>
                    <a:pt x="65" y="33"/>
                  </a:cubicBezTo>
                  <a:cubicBezTo>
                    <a:pt x="62" y="10"/>
                    <a:pt x="50" y="1"/>
                    <a:pt x="35" y="0"/>
                  </a:cubicBezTo>
                  <a:cubicBezTo>
                    <a:pt x="35" y="0"/>
                    <a:pt x="35" y="0"/>
                    <a:pt x="35" y="0"/>
                  </a:cubicBezTo>
                  <a:cubicBezTo>
                    <a:pt x="35" y="0"/>
                    <a:pt x="35" y="0"/>
                    <a:pt x="35" y="0"/>
                  </a:cubicBezTo>
                  <a:cubicBezTo>
                    <a:pt x="35" y="0"/>
                    <a:pt x="34" y="0"/>
                    <a:pt x="34" y="0"/>
                  </a:cubicBezTo>
                  <a:cubicBezTo>
                    <a:pt x="34" y="0"/>
                    <a:pt x="34" y="0"/>
                    <a:pt x="33" y="0"/>
                  </a:cubicBezTo>
                  <a:cubicBezTo>
                    <a:pt x="33" y="0"/>
                    <a:pt x="33" y="0"/>
                    <a:pt x="33" y="0"/>
                  </a:cubicBezTo>
                  <a:cubicBezTo>
                    <a:pt x="33" y="0"/>
                    <a:pt x="33" y="0"/>
                    <a:pt x="33" y="0"/>
                  </a:cubicBezTo>
                  <a:cubicBezTo>
                    <a:pt x="18" y="1"/>
                    <a:pt x="6" y="10"/>
                    <a:pt x="3" y="33"/>
                  </a:cubicBezTo>
                  <a:cubicBezTo>
                    <a:pt x="3" y="33"/>
                    <a:pt x="2" y="33"/>
                    <a:pt x="2" y="34"/>
                  </a:cubicBezTo>
                  <a:cubicBezTo>
                    <a:pt x="1" y="36"/>
                    <a:pt x="0" y="43"/>
                    <a:pt x="1" y="46"/>
                  </a:cubicBezTo>
                  <a:cubicBezTo>
                    <a:pt x="1" y="52"/>
                    <a:pt x="3" y="57"/>
                    <a:pt x="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164" name="Freeform 27">
            <a:extLst>
              <a:ext uri="{FF2B5EF4-FFF2-40B4-BE49-F238E27FC236}">
                <a16:creationId xmlns:a16="http://schemas.microsoft.com/office/drawing/2014/main" id="{86C1BA12-9A08-4D63-8BE9-75D2D9747915}"/>
              </a:ext>
            </a:extLst>
          </p:cNvPr>
          <p:cNvSpPr>
            <a:spLocks noEditPoints="1"/>
          </p:cNvSpPr>
          <p:nvPr userDrawn="1"/>
        </p:nvSpPr>
        <p:spPr bwMode="auto">
          <a:xfrm>
            <a:off x="7049285" y="2336608"/>
            <a:ext cx="328697" cy="375510"/>
          </a:xfrm>
          <a:custGeom>
            <a:avLst/>
            <a:gdLst>
              <a:gd name="T0" fmla="*/ 7 w 398"/>
              <a:gd name="T1" fmla="*/ 45 h 455"/>
              <a:gd name="T2" fmla="*/ 199 w 398"/>
              <a:gd name="T3" fmla="*/ 0 h 455"/>
              <a:gd name="T4" fmla="*/ 308 w 398"/>
              <a:gd name="T5" fmla="*/ 12 h 455"/>
              <a:gd name="T6" fmla="*/ 392 w 398"/>
              <a:gd name="T7" fmla="*/ 45 h 455"/>
              <a:gd name="T8" fmla="*/ 398 w 398"/>
              <a:gd name="T9" fmla="*/ 57 h 455"/>
              <a:gd name="T10" fmla="*/ 398 w 398"/>
              <a:gd name="T11" fmla="*/ 227 h 455"/>
              <a:gd name="T12" fmla="*/ 342 w 398"/>
              <a:gd name="T13" fmla="*/ 359 h 455"/>
              <a:gd name="T14" fmla="*/ 204 w 398"/>
              <a:gd name="T15" fmla="*/ 454 h 455"/>
              <a:gd name="T16" fmla="*/ 199 w 398"/>
              <a:gd name="T17" fmla="*/ 455 h 455"/>
              <a:gd name="T18" fmla="*/ 194 w 398"/>
              <a:gd name="T19" fmla="*/ 454 h 455"/>
              <a:gd name="T20" fmla="*/ 57 w 398"/>
              <a:gd name="T21" fmla="*/ 359 h 455"/>
              <a:gd name="T22" fmla="*/ 0 w 398"/>
              <a:gd name="T23" fmla="*/ 227 h 455"/>
              <a:gd name="T24" fmla="*/ 0 w 398"/>
              <a:gd name="T25" fmla="*/ 57 h 455"/>
              <a:gd name="T26" fmla="*/ 7 w 398"/>
              <a:gd name="T27" fmla="*/ 45 h 455"/>
              <a:gd name="T28" fmla="*/ 122 w 398"/>
              <a:gd name="T29" fmla="*/ 236 h 455"/>
              <a:gd name="T30" fmla="*/ 116 w 398"/>
              <a:gd name="T31" fmla="*/ 245 h 455"/>
              <a:gd name="T32" fmla="*/ 114 w 398"/>
              <a:gd name="T33" fmla="*/ 256 h 455"/>
              <a:gd name="T34" fmla="*/ 122 w 398"/>
              <a:gd name="T35" fmla="*/ 276 h 455"/>
              <a:gd name="T36" fmla="*/ 142 w 398"/>
              <a:gd name="T37" fmla="*/ 284 h 455"/>
              <a:gd name="T38" fmla="*/ 153 w 398"/>
              <a:gd name="T39" fmla="*/ 282 h 455"/>
              <a:gd name="T40" fmla="*/ 162 w 398"/>
              <a:gd name="T41" fmla="*/ 276 h 455"/>
              <a:gd name="T42" fmla="*/ 181 w 398"/>
              <a:gd name="T43" fmla="*/ 257 h 455"/>
              <a:gd name="T44" fmla="*/ 199 w 398"/>
              <a:gd name="T45" fmla="*/ 239 h 455"/>
              <a:gd name="T46" fmla="*/ 218 w 398"/>
              <a:gd name="T47" fmla="*/ 257 h 455"/>
              <a:gd name="T48" fmla="*/ 236 w 398"/>
              <a:gd name="T49" fmla="*/ 276 h 455"/>
              <a:gd name="T50" fmla="*/ 245 w 398"/>
              <a:gd name="T51" fmla="*/ 282 h 455"/>
              <a:gd name="T52" fmla="*/ 256 w 398"/>
              <a:gd name="T53" fmla="*/ 284 h 455"/>
              <a:gd name="T54" fmla="*/ 276 w 398"/>
              <a:gd name="T55" fmla="*/ 276 h 455"/>
              <a:gd name="T56" fmla="*/ 285 w 398"/>
              <a:gd name="T57" fmla="*/ 256 h 455"/>
              <a:gd name="T58" fmla="*/ 282 w 398"/>
              <a:gd name="T59" fmla="*/ 245 h 455"/>
              <a:gd name="T60" fmla="*/ 276 w 398"/>
              <a:gd name="T61" fmla="*/ 236 h 455"/>
              <a:gd name="T62" fmla="*/ 258 w 398"/>
              <a:gd name="T63" fmla="*/ 217 h 455"/>
              <a:gd name="T64" fmla="*/ 239 w 398"/>
              <a:gd name="T65" fmla="*/ 199 h 455"/>
              <a:gd name="T66" fmla="*/ 258 w 398"/>
              <a:gd name="T67" fmla="*/ 181 h 455"/>
              <a:gd name="T68" fmla="*/ 276 w 398"/>
              <a:gd name="T69" fmla="*/ 162 h 455"/>
              <a:gd name="T70" fmla="*/ 282 w 398"/>
              <a:gd name="T71" fmla="*/ 153 h 455"/>
              <a:gd name="T72" fmla="*/ 285 w 398"/>
              <a:gd name="T73" fmla="*/ 142 h 455"/>
              <a:gd name="T74" fmla="*/ 276 w 398"/>
              <a:gd name="T75" fmla="*/ 122 h 455"/>
              <a:gd name="T76" fmla="*/ 256 w 398"/>
              <a:gd name="T77" fmla="*/ 114 h 455"/>
              <a:gd name="T78" fmla="*/ 245 w 398"/>
              <a:gd name="T79" fmla="*/ 116 h 455"/>
              <a:gd name="T80" fmla="*/ 236 w 398"/>
              <a:gd name="T81" fmla="*/ 122 h 455"/>
              <a:gd name="T82" fmla="*/ 218 w 398"/>
              <a:gd name="T83" fmla="*/ 140 h 455"/>
              <a:gd name="T84" fmla="*/ 199 w 398"/>
              <a:gd name="T85" fmla="*/ 159 h 455"/>
              <a:gd name="T86" fmla="*/ 181 w 398"/>
              <a:gd name="T87" fmla="*/ 140 h 455"/>
              <a:gd name="T88" fmla="*/ 162 w 398"/>
              <a:gd name="T89" fmla="*/ 122 h 455"/>
              <a:gd name="T90" fmla="*/ 153 w 398"/>
              <a:gd name="T91" fmla="*/ 116 h 455"/>
              <a:gd name="T92" fmla="*/ 142 w 398"/>
              <a:gd name="T93" fmla="*/ 114 h 455"/>
              <a:gd name="T94" fmla="*/ 122 w 398"/>
              <a:gd name="T95" fmla="*/ 122 h 455"/>
              <a:gd name="T96" fmla="*/ 114 w 398"/>
              <a:gd name="T97" fmla="*/ 142 h 455"/>
              <a:gd name="T98" fmla="*/ 116 w 398"/>
              <a:gd name="T99" fmla="*/ 153 h 455"/>
              <a:gd name="T100" fmla="*/ 122 w 398"/>
              <a:gd name="T101" fmla="*/ 162 h 455"/>
              <a:gd name="T102" fmla="*/ 141 w 398"/>
              <a:gd name="T103" fmla="*/ 181 h 455"/>
              <a:gd name="T104" fmla="*/ 159 w 398"/>
              <a:gd name="T105" fmla="*/ 199 h 455"/>
              <a:gd name="T106" fmla="*/ 141 w 398"/>
              <a:gd name="T107" fmla="*/ 217 h 455"/>
              <a:gd name="T108" fmla="*/ 122 w 398"/>
              <a:gd name="T109" fmla="*/ 236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8" h="455">
                <a:moveTo>
                  <a:pt x="7" y="45"/>
                </a:moveTo>
                <a:cubicBezTo>
                  <a:pt x="52" y="15"/>
                  <a:pt x="133" y="0"/>
                  <a:pt x="199" y="0"/>
                </a:cubicBezTo>
                <a:cubicBezTo>
                  <a:pt x="234" y="0"/>
                  <a:pt x="273" y="4"/>
                  <a:pt x="308" y="12"/>
                </a:cubicBezTo>
                <a:cubicBezTo>
                  <a:pt x="341" y="19"/>
                  <a:pt x="370" y="30"/>
                  <a:pt x="392" y="45"/>
                </a:cubicBezTo>
                <a:cubicBezTo>
                  <a:pt x="396" y="47"/>
                  <a:pt x="398" y="52"/>
                  <a:pt x="398" y="57"/>
                </a:cubicBezTo>
                <a:cubicBezTo>
                  <a:pt x="398" y="227"/>
                  <a:pt x="398" y="227"/>
                  <a:pt x="398" y="227"/>
                </a:cubicBezTo>
                <a:cubicBezTo>
                  <a:pt x="398" y="275"/>
                  <a:pt x="375" y="321"/>
                  <a:pt x="342" y="359"/>
                </a:cubicBezTo>
                <a:cubicBezTo>
                  <a:pt x="301" y="406"/>
                  <a:pt x="246" y="441"/>
                  <a:pt x="204" y="454"/>
                </a:cubicBezTo>
                <a:cubicBezTo>
                  <a:pt x="203" y="455"/>
                  <a:pt x="201" y="455"/>
                  <a:pt x="199" y="455"/>
                </a:cubicBezTo>
                <a:cubicBezTo>
                  <a:pt x="197" y="455"/>
                  <a:pt x="196" y="455"/>
                  <a:pt x="194" y="454"/>
                </a:cubicBezTo>
                <a:cubicBezTo>
                  <a:pt x="152" y="441"/>
                  <a:pt x="97" y="406"/>
                  <a:pt x="57" y="359"/>
                </a:cubicBezTo>
                <a:cubicBezTo>
                  <a:pt x="24" y="321"/>
                  <a:pt x="0" y="275"/>
                  <a:pt x="0" y="227"/>
                </a:cubicBezTo>
                <a:cubicBezTo>
                  <a:pt x="0" y="57"/>
                  <a:pt x="0" y="57"/>
                  <a:pt x="0" y="57"/>
                </a:cubicBezTo>
                <a:cubicBezTo>
                  <a:pt x="0" y="52"/>
                  <a:pt x="3" y="47"/>
                  <a:pt x="7" y="45"/>
                </a:cubicBezTo>
                <a:close/>
                <a:moveTo>
                  <a:pt x="122" y="236"/>
                </a:moveTo>
                <a:cubicBezTo>
                  <a:pt x="120" y="238"/>
                  <a:pt x="117" y="241"/>
                  <a:pt x="116" y="245"/>
                </a:cubicBezTo>
                <a:cubicBezTo>
                  <a:pt x="115" y="248"/>
                  <a:pt x="114" y="252"/>
                  <a:pt x="114" y="256"/>
                </a:cubicBezTo>
                <a:cubicBezTo>
                  <a:pt x="114" y="264"/>
                  <a:pt x="117" y="271"/>
                  <a:pt x="122" y="276"/>
                </a:cubicBezTo>
                <a:cubicBezTo>
                  <a:pt x="127" y="281"/>
                  <a:pt x="134" y="284"/>
                  <a:pt x="142" y="284"/>
                </a:cubicBezTo>
                <a:cubicBezTo>
                  <a:pt x="146" y="284"/>
                  <a:pt x="150" y="283"/>
                  <a:pt x="153" y="282"/>
                </a:cubicBezTo>
                <a:cubicBezTo>
                  <a:pt x="157" y="281"/>
                  <a:pt x="160" y="278"/>
                  <a:pt x="162" y="276"/>
                </a:cubicBezTo>
                <a:cubicBezTo>
                  <a:pt x="181" y="257"/>
                  <a:pt x="181" y="257"/>
                  <a:pt x="181" y="257"/>
                </a:cubicBezTo>
                <a:cubicBezTo>
                  <a:pt x="199" y="239"/>
                  <a:pt x="199" y="239"/>
                  <a:pt x="199" y="239"/>
                </a:cubicBezTo>
                <a:cubicBezTo>
                  <a:pt x="218" y="257"/>
                  <a:pt x="218" y="257"/>
                  <a:pt x="218" y="257"/>
                </a:cubicBezTo>
                <a:cubicBezTo>
                  <a:pt x="236" y="276"/>
                  <a:pt x="236" y="276"/>
                  <a:pt x="236" y="276"/>
                </a:cubicBezTo>
                <a:cubicBezTo>
                  <a:pt x="238" y="278"/>
                  <a:pt x="242" y="281"/>
                  <a:pt x="245" y="282"/>
                </a:cubicBezTo>
                <a:cubicBezTo>
                  <a:pt x="248" y="283"/>
                  <a:pt x="252" y="284"/>
                  <a:pt x="256" y="284"/>
                </a:cubicBezTo>
                <a:cubicBezTo>
                  <a:pt x="264" y="284"/>
                  <a:pt x="271" y="281"/>
                  <a:pt x="276" y="276"/>
                </a:cubicBezTo>
                <a:cubicBezTo>
                  <a:pt x="281" y="271"/>
                  <a:pt x="285" y="264"/>
                  <a:pt x="285" y="256"/>
                </a:cubicBezTo>
                <a:cubicBezTo>
                  <a:pt x="285" y="252"/>
                  <a:pt x="284" y="248"/>
                  <a:pt x="282" y="245"/>
                </a:cubicBezTo>
                <a:cubicBezTo>
                  <a:pt x="281" y="241"/>
                  <a:pt x="279" y="238"/>
                  <a:pt x="276" y="236"/>
                </a:cubicBezTo>
                <a:cubicBezTo>
                  <a:pt x="258" y="217"/>
                  <a:pt x="258" y="217"/>
                  <a:pt x="258" y="217"/>
                </a:cubicBezTo>
                <a:cubicBezTo>
                  <a:pt x="239" y="199"/>
                  <a:pt x="239" y="199"/>
                  <a:pt x="239" y="199"/>
                </a:cubicBezTo>
                <a:cubicBezTo>
                  <a:pt x="258" y="181"/>
                  <a:pt x="258" y="181"/>
                  <a:pt x="258" y="181"/>
                </a:cubicBezTo>
                <a:cubicBezTo>
                  <a:pt x="276" y="162"/>
                  <a:pt x="276" y="162"/>
                  <a:pt x="276" y="162"/>
                </a:cubicBezTo>
                <a:cubicBezTo>
                  <a:pt x="279" y="160"/>
                  <a:pt x="281" y="157"/>
                  <a:pt x="282" y="153"/>
                </a:cubicBezTo>
                <a:cubicBezTo>
                  <a:pt x="284" y="150"/>
                  <a:pt x="285" y="146"/>
                  <a:pt x="285" y="142"/>
                </a:cubicBezTo>
                <a:cubicBezTo>
                  <a:pt x="285" y="134"/>
                  <a:pt x="281" y="127"/>
                  <a:pt x="276" y="122"/>
                </a:cubicBezTo>
                <a:cubicBezTo>
                  <a:pt x="271" y="117"/>
                  <a:pt x="264" y="114"/>
                  <a:pt x="256" y="114"/>
                </a:cubicBezTo>
                <a:cubicBezTo>
                  <a:pt x="252" y="114"/>
                  <a:pt x="248" y="114"/>
                  <a:pt x="245" y="116"/>
                </a:cubicBezTo>
                <a:cubicBezTo>
                  <a:pt x="242" y="117"/>
                  <a:pt x="238" y="119"/>
                  <a:pt x="236" y="122"/>
                </a:cubicBezTo>
                <a:cubicBezTo>
                  <a:pt x="218" y="140"/>
                  <a:pt x="218" y="140"/>
                  <a:pt x="218" y="140"/>
                </a:cubicBezTo>
                <a:cubicBezTo>
                  <a:pt x="199" y="159"/>
                  <a:pt x="199" y="159"/>
                  <a:pt x="199" y="159"/>
                </a:cubicBezTo>
                <a:cubicBezTo>
                  <a:pt x="181" y="140"/>
                  <a:pt x="181" y="140"/>
                  <a:pt x="181" y="140"/>
                </a:cubicBezTo>
                <a:cubicBezTo>
                  <a:pt x="162" y="122"/>
                  <a:pt x="162" y="122"/>
                  <a:pt x="162" y="122"/>
                </a:cubicBezTo>
                <a:cubicBezTo>
                  <a:pt x="160" y="119"/>
                  <a:pt x="157" y="117"/>
                  <a:pt x="153" y="116"/>
                </a:cubicBezTo>
                <a:cubicBezTo>
                  <a:pt x="150" y="114"/>
                  <a:pt x="146" y="114"/>
                  <a:pt x="142" y="114"/>
                </a:cubicBezTo>
                <a:cubicBezTo>
                  <a:pt x="134" y="114"/>
                  <a:pt x="127" y="117"/>
                  <a:pt x="122" y="122"/>
                </a:cubicBezTo>
                <a:cubicBezTo>
                  <a:pt x="117" y="127"/>
                  <a:pt x="114" y="134"/>
                  <a:pt x="114" y="142"/>
                </a:cubicBezTo>
                <a:cubicBezTo>
                  <a:pt x="114" y="146"/>
                  <a:pt x="115" y="150"/>
                  <a:pt x="116" y="153"/>
                </a:cubicBezTo>
                <a:cubicBezTo>
                  <a:pt x="117" y="157"/>
                  <a:pt x="120" y="160"/>
                  <a:pt x="122" y="162"/>
                </a:cubicBezTo>
                <a:cubicBezTo>
                  <a:pt x="141" y="181"/>
                  <a:pt x="141" y="181"/>
                  <a:pt x="141" y="181"/>
                </a:cubicBezTo>
                <a:cubicBezTo>
                  <a:pt x="159" y="199"/>
                  <a:pt x="159" y="199"/>
                  <a:pt x="159" y="199"/>
                </a:cubicBezTo>
                <a:cubicBezTo>
                  <a:pt x="141" y="217"/>
                  <a:pt x="141" y="217"/>
                  <a:pt x="141" y="217"/>
                </a:cubicBezTo>
                <a:lnTo>
                  <a:pt x="122" y="236"/>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65" name="Freeform 31">
            <a:extLst>
              <a:ext uri="{FF2B5EF4-FFF2-40B4-BE49-F238E27FC236}">
                <a16:creationId xmlns:a16="http://schemas.microsoft.com/office/drawing/2014/main" id="{77F6D538-7835-4D68-82B4-EC211640F6E4}"/>
              </a:ext>
            </a:extLst>
          </p:cNvPr>
          <p:cNvSpPr>
            <a:spLocks/>
          </p:cNvSpPr>
          <p:nvPr userDrawn="1"/>
        </p:nvSpPr>
        <p:spPr bwMode="auto">
          <a:xfrm>
            <a:off x="7012876" y="1840767"/>
            <a:ext cx="401515" cy="300982"/>
          </a:xfrm>
          <a:custGeom>
            <a:avLst/>
            <a:gdLst>
              <a:gd name="T0" fmla="*/ 7 w 401"/>
              <a:gd name="T1" fmla="*/ 156 h 301"/>
              <a:gd name="T2" fmla="*/ 0 w 401"/>
              <a:gd name="T3" fmla="*/ 138 h 301"/>
              <a:gd name="T4" fmla="*/ 7 w 401"/>
              <a:gd name="T5" fmla="*/ 120 h 301"/>
              <a:gd name="T6" fmla="*/ 45 w 401"/>
              <a:gd name="T7" fmla="*/ 83 h 301"/>
              <a:gd name="T8" fmla="*/ 62 w 401"/>
              <a:gd name="T9" fmla="*/ 75 h 301"/>
              <a:gd name="T10" fmla="*/ 80 w 401"/>
              <a:gd name="T11" fmla="*/ 83 h 301"/>
              <a:gd name="T12" fmla="*/ 163 w 401"/>
              <a:gd name="T13" fmla="*/ 165 h 301"/>
              <a:gd name="T14" fmla="*/ 321 w 401"/>
              <a:gd name="T15" fmla="*/ 7 h 301"/>
              <a:gd name="T16" fmla="*/ 338 w 401"/>
              <a:gd name="T17" fmla="*/ 0 h 301"/>
              <a:gd name="T18" fmla="*/ 356 w 401"/>
              <a:gd name="T19" fmla="*/ 7 h 301"/>
              <a:gd name="T20" fmla="*/ 394 w 401"/>
              <a:gd name="T21" fmla="*/ 45 h 301"/>
              <a:gd name="T22" fmla="*/ 401 w 401"/>
              <a:gd name="T23" fmla="*/ 63 h 301"/>
              <a:gd name="T24" fmla="*/ 394 w 401"/>
              <a:gd name="T25" fmla="*/ 81 h 301"/>
              <a:gd name="T26" fmla="*/ 181 w 401"/>
              <a:gd name="T27" fmla="*/ 294 h 301"/>
              <a:gd name="T28" fmla="*/ 163 w 401"/>
              <a:gd name="T29" fmla="*/ 301 h 301"/>
              <a:gd name="T30" fmla="*/ 145 w 401"/>
              <a:gd name="T31" fmla="*/ 294 h 301"/>
              <a:gd name="T32" fmla="*/ 7 w 401"/>
              <a:gd name="T33" fmla="*/ 156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1" h="301">
                <a:moveTo>
                  <a:pt x="7" y="156"/>
                </a:moveTo>
                <a:cubicBezTo>
                  <a:pt x="2" y="151"/>
                  <a:pt x="0" y="145"/>
                  <a:pt x="0" y="138"/>
                </a:cubicBezTo>
                <a:cubicBezTo>
                  <a:pt x="0" y="131"/>
                  <a:pt x="2" y="125"/>
                  <a:pt x="7" y="120"/>
                </a:cubicBezTo>
                <a:cubicBezTo>
                  <a:pt x="45" y="83"/>
                  <a:pt x="45" y="83"/>
                  <a:pt x="45" y="83"/>
                </a:cubicBezTo>
                <a:cubicBezTo>
                  <a:pt x="49" y="78"/>
                  <a:pt x="55" y="75"/>
                  <a:pt x="62" y="75"/>
                </a:cubicBezTo>
                <a:cubicBezTo>
                  <a:pt x="69" y="75"/>
                  <a:pt x="76" y="78"/>
                  <a:pt x="80" y="83"/>
                </a:cubicBezTo>
                <a:cubicBezTo>
                  <a:pt x="163" y="165"/>
                  <a:pt x="163" y="165"/>
                  <a:pt x="163" y="165"/>
                </a:cubicBezTo>
                <a:cubicBezTo>
                  <a:pt x="321" y="7"/>
                  <a:pt x="321" y="7"/>
                  <a:pt x="321" y="7"/>
                </a:cubicBezTo>
                <a:cubicBezTo>
                  <a:pt x="325" y="3"/>
                  <a:pt x="331" y="0"/>
                  <a:pt x="338" y="0"/>
                </a:cubicBezTo>
                <a:cubicBezTo>
                  <a:pt x="345" y="0"/>
                  <a:pt x="352" y="3"/>
                  <a:pt x="356" y="7"/>
                </a:cubicBezTo>
                <a:cubicBezTo>
                  <a:pt x="394" y="45"/>
                  <a:pt x="394" y="45"/>
                  <a:pt x="394" y="45"/>
                </a:cubicBezTo>
                <a:cubicBezTo>
                  <a:pt x="398" y="49"/>
                  <a:pt x="401" y="56"/>
                  <a:pt x="401" y="63"/>
                </a:cubicBezTo>
                <a:cubicBezTo>
                  <a:pt x="401" y="70"/>
                  <a:pt x="398" y="76"/>
                  <a:pt x="394" y="81"/>
                </a:cubicBezTo>
                <a:cubicBezTo>
                  <a:pt x="181" y="294"/>
                  <a:pt x="181" y="294"/>
                  <a:pt x="181" y="294"/>
                </a:cubicBezTo>
                <a:cubicBezTo>
                  <a:pt x="176" y="298"/>
                  <a:pt x="170" y="301"/>
                  <a:pt x="163" y="301"/>
                </a:cubicBezTo>
                <a:cubicBezTo>
                  <a:pt x="156" y="301"/>
                  <a:pt x="149" y="298"/>
                  <a:pt x="145" y="294"/>
                </a:cubicBezTo>
                <a:lnTo>
                  <a:pt x="7" y="156"/>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166" name="Group 165">
            <a:extLst>
              <a:ext uri="{FF2B5EF4-FFF2-40B4-BE49-F238E27FC236}">
                <a16:creationId xmlns:a16="http://schemas.microsoft.com/office/drawing/2014/main" id="{A5A811BE-30BC-458C-96C8-584DEB01633A}"/>
              </a:ext>
            </a:extLst>
          </p:cNvPr>
          <p:cNvGrpSpPr/>
          <p:nvPr userDrawn="1"/>
        </p:nvGrpSpPr>
        <p:grpSpPr>
          <a:xfrm>
            <a:off x="7030197" y="2870836"/>
            <a:ext cx="366872" cy="336140"/>
            <a:chOff x="3474632" y="11763809"/>
            <a:chExt cx="606425" cy="555626"/>
          </a:xfrm>
          <a:solidFill>
            <a:schemeClr val="tx1"/>
          </a:solidFill>
        </p:grpSpPr>
        <p:sp>
          <p:nvSpPr>
            <p:cNvPr id="167" name="Freeform 23">
              <a:extLst>
                <a:ext uri="{FF2B5EF4-FFF2-40B4-BE49-F238E27FC236}">
                  <a16:creationId xmlns:a16="http://schemas.microsoft.com/office/drawing/2014/main" id="{C9242450-26AE-4B52-A485-7837FAD4DCE7}"/>
                </a:ext>
              </a:extLst>
            </p:cNvPr>
            <p:cNvSpPr>
              <a:spLocks/>
            </p:cNvSpPr>
            <p:nvPr/>
          </p:nvSpPr>
          <p:spPr bwMode="auto">
            <a:xfrm>
              <a:off x="3474632" y="11984472"/>
              <a:ext cx="606425" cy="334963"/>
            </a:xfrm>
            <a:custGeom>
              <a:avLst/>
              <a:gdLst>
                <a:gd name="T0" fmla="*/ 217 w 222"/>
                <a:gd name="T1" fmla="*/ 25 h 122"/>
                <a:gd name="T2" fmla="*/ 176 w 222"/>
                <a:gd name="T3" fmla="*/ 0 h 122"/>
                <a:gd name="T4" fmla="*/ 176 w 222"/>
                <a:gd name="T5" fmla="*/ 0 h 122"/>
                <a:gd name="T6" fmla="*/ 111 w 222"/>
                <a:gd name="T7" fmla="*/ 20 h 122"/>
                <a:gd name="T8" fmla="*/ 46 w 222"/>
                <a:gd name="T9" fmla="*/ 0 h 122"/>
                <a:gd name="T10" fmla="*/ 46 w 222"/>
                <a:gd name="T11" fmla="*/ 0 h 122"/>
                <a:gd name="T12" fmla="*/ 4 w 222"/>
                <a:gd name="T13" fmla="*/ 25 h 122"/>
                <a:gd name="T14" fmla="*/ 3 w 222"/>
                <a:gd name="T15" fmla="*/ 38 h 122"/>
                <a:gd name="T16" fmla="*/ 16 w 222"/>
                <a:gd name="T17" fmla="*/ 39 h 122"/>
                <a:gd name="T18" fmla="*/ 42 w 222"/>
                <a:gd name="T19" fmla="*/ 22 h 122"/>
                <a:gd name="T20" fmla="*/ 42 w 222"/>
                <a:gd name="T21" fmla="*/ 26 h 122"/>
                <a:gd name="T22" fmla="*/ 49 w 222"/>
                <a:gd name="T23" fmla="*/ 61 h 122"/>
                <a:gd name="T24" fmla="*/ 19 w 222"/>
                <a:gd name="T25" fmla="*/ 109 h 122"/>
                <a:gd name="T26" fmla="*/ 26 w 222"/>
                <a:gd name="T27" fmla="*/ 120 h 122"/>
                <a:gd name="T28" fmla="*/ 37 w 222"/>
                <a:gd name="T29" fmla="*/ 114 h 122"/>
                <a:gd name="T30" fmla="*/ 58 w 222"/>
                <a:gd name="T31" fmla="*/ 78 h 122"/>
                <a:gd name="T32" fmla="*/ 111 w 222"/>
                <a:gd name="T33" fmla="*/ 108 h 122"/>
                <a:gd name="T34" fmla="*/ 164 w 222"/>
                <a:gd name="T35" fmla="*/ 78 h 122"/>
                <a:gd name="T36" fmla="*/ 184 w 222"/>
                <a:gd name="T37" fmla="*/ 114 h 122"/>
                <a:gd name="T38" fmla="*/ 193 w 222"/>
                <a:gd name="T39" fmla="*/ 121 h 122"/>
                <a:gd name="T40" fmla="*/ 195 w 222"/>
                <a:gd name="T41" fmla="*/ 120 h 122"/>
                <a:gd name="T42" fmla="*/ 202 w 222"/>
                <a:gd name="T43" fmla="*/ 109 h 122"/>
                <a:gd name="T44" fmla="*/ 173 w 222"/>
                <a:gd name="T45" fmla="*/ 62 h 122"/>
                <a:gd name="T46" fmla="*/ 179 w 222"/>
                <a:gd name="T47" fmla="*/ 26 h 122"/>
                <a:gd name="T48" fmla="*/ 179 w 222"/>
                <a:gd name="T49" fmla="*/ 22 h 122"/>
                <a:gd name="T50" fmla="*/ 205 w 222"/>
                <a:gd name="T51" fmla="*/ 39 h 122"/>
                <a:gd name="T52" fmla="*/ 211 w 222"/>
                <a:gd name="T53" fmla="*/ 42 h 122"/>
                <a:gd name="T54" fmla="*/ 218 w 222"/>
                <a:gd name="T55" fmla="*/ 38 h 122"/>
                <a:gd name="T56" fmla="*/ 217 w 222"/>
                <a:gd name="T57"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2" h="122">
                  <a:moveTo>
                    <a:pt x="217" y="25"/>
                  </a:moveTo>
                  <a:cubicBezTo>
                    <a:pt x="204" y="15"/>
                    <a:pt x="190" y="6"/>
                    <a:pt x="176" y="0"/>
                  </a:cubicBezTo>
                  <a:cubicBezTo>
                    <a:pt x="176" y="0"/>
                    <a:pt x="176" y="0"/>
                    <a:pt x="176" y="0"/>
                  </a:cubicBezTo>
                  <a:cubicBezTo>
                    <a:pt x="157" y="13"/>
                    <a:pt x="135" y="20"/>
                    <a:pt x="111" y="20"/>
                  </a:cubicBezTo>
                  <a:cubicBezTo>
                    <a:pt x="87" y="20"/>
                    <a:pt x="64" y="13"/>
                    <a:pt x="46" y="0"/>
                  </a:cubicBezTo>
                  <a:cubicBezTo>
                    <a:pt x="46" y="0"/>
                    <a:pt x="46" y="0"/>
                    <a:pt x="46" y="0"/>
                  </a:cubicBezTo>
                  <a:cubicBezTo>
                    <a:pt x="31" y="6"/>
                    <a:pt x="17" y="15"/>
                    <a:pt x="4" y="25"/>
                  </a:cubicBezTo>
                  <a:cubicBezTo>
                    <a:pt x="0" y="29"/>
                    <a:pt x="0" y="34"/>
                    <a:pt x="3" y="38"/>
                  </a:cubicBezTo>
                  <a:cubicBezTo>
                    <a:pt x="6" y="42"/>
                    <a:pt x="12" y="43"/>
                    <a:pt x="16" y="39"/>
                  </a:cubicBezTo>
                  <a:cubicBezTo>
                    <a:pt x="24" y="32"/>
                    <a:pt x="33" y="27"/>
                    <a:pt x="42" y="22"/>
                  </a:cubicBezTo>
                  <a:cubicBezTo>
                    <a:pt x="42" y="23"/>
                    <a:pt x="42" y="25"/>
                    <a:pt x="42" y="26"/>
                  </a:cubicBezTo>
                  <a:cubicBezTo>
                    <a:pt x="42" y="39"/>
                    <a:pt x="44" y="51"/>
                    <a:pt x="49" y="61"/>
                  </a:cubicBezTo>
                  <a:cubicBezTo>
                    <a:pt x="35" y="74"/>
                    <a:pt x="24" y="90"/>
                    <a:pt x="19" y="109"/>
                  </a:cubicBezTo>
                  <a:cubicBezTo>
                    <a:pt x="18" y="114"/>
                    <a:pt x="21" y="119"/>
                    <a:pt x="26" y="120"/>
                  </a:cubicBezTo>
                  <a:cubicBezTo>
                    <a:pt x="31" y="122"/>
                    <a:pt x="36" y="119"/>
                    <a:pt x="37" y="114"/>
                  </a:cubicBezTo>
                  <a:cubicBezTo>
                    <a:pt x="41" y="100"/>
                    <a:pt x="48" y="88"/>
                    <a:pt x="58" y="78"/>
                  </a:cubicBezTo>
                  <a:cubicBezTo>
                    <a:pt x="70" y="97"/>
                    <a:pt x="89" y="108"/>
                    <a:pt x="111" y="108"/>
                  </a:cubicBezTo>
                  <a:cubicBezTo>
                    <a:pt x="132" y="108"/>
                    <a:pt x="151" y="97"/>
                    <a:pt x="164" y="78"/>
                  </a:cubicBezTo>
                  <a:cubicBezTo>
                    <a:pt x="173" y="88"/>
                    <a:pt x="181" y="100"/>
                    <a:pt x="184" y="114"/>
                  </a:cubicBezTo>
                  <a:cubicBezTo>
                    <a:pt x="185" y="118"/>
                    <a:pt x="189" y="121"/>
                    <a:pt x="193" y="121"/>
                  </a:cubicBezTo>
                  <a:cubicBezTo>
                    <a:pt x="194" y="121"/>
                    <a:pt x="194" y="121"/>
                    <a:pt x="195" y="120"/>
                  </a:cubicBezTo>
                  <a:cubicBezTo>
                    <a:pt x="200" y="119"/>
                    <a:pt x="203" y="114"/>
                    <a:pt x="202" y="109"/>
                  </a:cubicBezTo>
                  <a:cubicBezTo>
                    <a:pt x="197" y="90"/>
                    <a:pt x="187" y="74"/>
                    <a:pt x="173" y="62"/>
                  </a:cubicBezTo>
                  <a:cubicBezTo>
                    <a:pt x="177" y="51"/>
                    <a:pt x="179" y="39"/>
                    <a:pt x="179" y="26"/>
                  </a:cubicBezTo>
                  <a:cubicBezTo>
                    <a:pt x="179" y="25"/>
                    <a:pt x="179" y="23"/>
                    <a:pt x="179" y="22"/>
                  </a:cubicBezTo>
                  <a:cubicBezTo>
                    <a:pt x="188" y="27"/>
                    <a:pt x="197" y="32"/>
                    <a:pt x="205" y="39"/>
                  </a:cubicBezTo>
                  <a:cubicBezTo>
                    <a:pt x="207" y="41"/>
                    <a:pt x="209" y="42"/>
                    <a:pt x="211" y="42"/>
                  </a:cubicBezTo>
                  <a:cubicBezTo>
                    <a:pt x="214" y="42"/>
                    <a:pt x="217" y="40"/>
                    <a:pt x="218" y="38"/>
                  </a:cubicBezTo>
                  <a:cubicBezTo>
                    <a:pt x="222" y="34"/>
                    <a:pt x="221" y="29"/>
                    <a:pt x="217" y="2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168" name="Freeform 24">
              <a:extLst>
                <a:ext uri="{FF2B5EF4-FFF2-40B4-BE49-F238E27FC236}">
                  <a16:creationId xmlns:a16="http://schemas.microsoft.com/office/drawing/2014/main" id="{818216ED-7B6E-45A3-B10C-44B5E4830CFC}"/>
                </a:ext>
              </a:extLst>
            </p:cNvPr>
            <p:cNvSpPr>
              <a:spLocks/>
            </p:cNvSpPr>
            <p:nvPr/>
          </p:nvSpPr>
          <p:spPr bwMode="auto">
            <a:xfrm>
              <a:off x="3523844" y="11763809"/>
              <a:ext cx="504825" cy="227013"/>
            </a:xfrm>
            <a:custGeom>
              <a:avLst/>
              <a:gdLst>
                <a:gd name="T0" fmla="*/ 93 w 185"/>
                <a:gd name="T1" fmla="*/ 83 h 83"/>
                <a:gd name="T2" fmla="*/ 184 w 185"/>
                <a:gd name="T3" fmla="*/ 12 h 83"/>
                <a:gd name="T4" fmla="*/ 177 w 185"/>
                <a:gd name="T5" fmla="*/ 1 h 83"/>
                <a:gd name="T6" fmla="*/ 166 w 185"/>
                <a:gd name="T7" fmla="*/ 8 h 83"/>
                <a:gd name="T8" fmla="*/ 140 w 185"/>
                <a:gd name="T9" fmla="*/ 48 h 83"/>
                <a:gd name="T10" fmla="*/ 93 w 185"/>
                <a:gd name="T11" fmla="*/ 25 h 83"/>
                <a:gd name="T12" fmla="*/ 45 w 185"/>
                <a:gd name="T13" fmla="*/ 48 h 83"/>
                <a:gd name="T14" fmla="*/ 19 w 185"/>
                <a:gd name="T15" fmla="*/ 8 h 83"/>
                <a:gd name="T16" fmla="*/ 8 w 185"/>
                <a:gd name="T17" fmla="*/ 1 h 83"/>
                <a:gd name="T18" fmla="*/ 1 w 185"/>
                <a:gd name="T19" fmla="*/ 12 h 83"/>
                <a:gd name="T20" fmla="*/ 93 w 185"/>
                <a:gd name="T21"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83">
                  <a:moveTo>
                    <a:pt x="93" y="83"/>
                  </a:moveTo>
                  <a:cubicBezTo>
                    <a:pt x="136" y="83"/>
                    <a:pt x="173" y="54"/>
                    <a:pt x="184" y="12"/>
                  </a:cubicBezTo>
                  <a:cubicBezTo>
                    <a:pt x="185" y="7"/>
                    <a:pt x="182" y="2"/>
                    <a:pt x="177" y="1"/>
                  </a:cubicBezTo>
                  <a:cubicBezTo>
                    <a:pt x="172" y="0"/>
                    <a:pt x="167" y="3"/>
                    <a:pt x="166" y="8"/>
                  </a:cubicBezTo>
                  <a:cubicBezTo>
                    <a:pt x="162" y="24"/>
                    <a:pt x="153" y="38"/>
                    <a:pt x="140" y="48"/>
                  </a:cubicBezTo>
                  <a:cubicBezTo>
                    <a:pt x="128" y="33"/>
                    <a:pt x="111" y="25"/>
                    <a:pt x="93" y="25"/>
                  </a:cubicBezTo>
                  <a:cubicBezTo>
                    <a:pt x="74" y="25"/>
                    <a:pt x="57" y="33"/>
                    <a:pt x="45" y="48"/>
                  </a:cubicBezTo>
                  <a:cubicBezTo>
                    <a:pt x="32" y="38"/>
                    <a:pt x="23" y="24"/>
                    <a:pt x="19" y="8"/>
                  </a:cubicBezTo>
                  <a:cubicBezTo>
                    <a:pt x="18" y="3"/>
                    <a:pt x="13" y="0"/>
                    <a:pt x="8" y="1"/>
                  </a:cubicBezTo>
                  <a:cubicBezTo>
                    <a:pt x="3" y="2"/>
                    <a:pt x="0" y="7"/>
                    <a:pt x="1" y="12"/>
                  </a:cubicBezTo>
                  <a:cubicBezTo>
                    <a:pt x="12" y="54"/>
                    <a:pt x="49" y="83"/>
                    <a:pt x="93" y="8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grpSp>
        <p:nvGrpSpPr>
          <p:cNvPr id="169" name="Group 168">
            <a:extLst>
              <a:ext uri="{FF2B5EF4-FFF2-40B4-BE49-F238E27FC236}">
                <a16:creationId xmlns:a16="http://schemas.microsoft.com/office/drawing/2014/main" id="{702E2D5E-4B50-4F33-8087-99E48ABD5314}"/>
              </a:ext>
            </a:extLst>
          </p:cNvPr>
          <p:cNvGrpSpPr/>
          <p:nvPr userDrawn="1"/>
        </p:nvGrpSpPr>
        <p:grpSpPr>
          <a:xfrm>
            <a:off x="7011470" y="3393575"/>
            <a:ext cx="404328" cy="398564"/>
            <a:chOff x="529820" y="11753491"/>
            <a:chExt cx="668336" cy="658812"/>
          </a:xfrm>
          <a:solidFill>
            <a:schemeClr val="tx1"/>
          </a:solidFill>
        </p:grpSpPr>
        <p:sp>
          <p:nvSpPr>
            <p:cNvPr id="170" name="Freeform 26">
              <a:extLst>
                <a:ext uri="{FF2B5EF4-FFF2-40B4-BE49-F238E27FC236}">
                  <a16:creationId xmlns:a16="http://schemas.microsoft.com/office/drawing/2014/main" id="{EC2B7459-1084-4386-B730-B73273DB66A9}"/>
                </a:ext>
              </a:extLst>
            </p:cNvPr>
            <p:cNvSpPr>
              <a:spLocks noEditPoints="1"/>
            </p:cNvSpPr>
            <p:nvPr/>
          </p:nvSpPr>
          <p:spPr bwMode="auto">
            <a:xfrm>
              <a:off x="529820" y="11882078"/>
              <a:ext cx="504825" cy="530225"/>
            </a:xfrm>
            <a:custGeom>
              <a:avLst/>
              <a:gdLst>
                <a:gd name="T0" fmla="*/ 148 w 184"/>
                <a:gd name="T1" fmla="*/ 38 h 194"/>
                <a:gd name="T2" fmla="*/ 153 w 184"/>
                <a:gd name="T3" fmla="*/ 26 h 194"/>
                <a:gd name="T4" fmla="*/ 149 w 184"/>
                <a:gd name="T5" fmla="*/ 14 h 194"/>
                <a:gd name="T6" fmla="*/ 124 w 184"/>
                <a:gd name="T7" fmla="*/ 3 h 194"/>
                <a:gd name="T8" fmla="*/ 112 w 184"/>
                <a:gd name="T9" fmla="*/ 7 h 194"/>
                <a:gd name="T10" fmla="*/ 106 w 184"/>
                <a:gd name="T11" fmla="*/ 18 h 194"/>
                <a:gd name="T12" fmla="*/ 19 w 184"/>
                <a:gd name="T13" fmla="*/ 65 h 194"/>
                <a:gd name="T14" fmla="*/ 59 w 184"/>
                <a:gd name="T15" fmla="*/ 174 h 194"/>
                <a:gd name="T16" fmla="*/ 168 w 184"/>
                <a:gd name="T17" fmla="*/ 135 h 194"/>
                <a:gd name="T18" fmla="*/ 148 w 184"/>
                <a:gd name="T19" fmla="*/ 38 h 194"/>
                <a:gd name="T20" fmla="*/ 157 w 184"/>
                <a:gd name="T21" fmla="*/ 107 h 194"/>
                <a:gd name="T22" fmla="*/ 147 w 184"/>
                <a:gd name="T23" fmla="*/ 115 h 194"/>
                <a:gd name="T24" fmla="*/ 144 w 184"/>
                <a:gd name="T25" fmla="*/ 114 h 194"/>
                <a:gd name="T26" fmla="*/ 139 w 184"/>
                <a:gd name="T27" fmla="*/ 105 h 194"/>
                <a:gd name="T28" fmla="*/ 123 w 184"/>
                <a:gd name="T29" fmla="*/ 64 h 194"/>
                <a:gd name="T30" fmla="*/ 121 w 184"/>
                <a:gd name="T31" fmla="*/ 51 h 194"/>
                <a:gd name="T32" fmla="*/ 134 w 184"/>
                <a:gd name="T33" fmla="*/ 50 h 194"/>
                <a:gd name="T34" fmla="*/ 157 w 184"/>
                <a:gd name="T35" fmla="*/ 10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4" h="194">
                  <a:moveTo>
                    <a:pt x="148" y="38"/>
                  </a:moveTo>
                  <a:cubicBezTo>
                    <a:pt x="153" y="26"/>
                    <a:pt x="153" y="26"/>
                    <a:pt x="153" y="26"/>
                  </a:cubicBezTo>
                  <a:cubicBezTo>
                    <a:pt x="155" y="22"/>
                    <a:pt x="153" y="16"/>
                    <a:pt x="149" y="14"/>
                  </a:cubicBezTo>
                  <a:cubicBezTo>
                    <a:pt x="124" y="3"/>
                    <a:pt x="124" y="3"/>
                    <a:pt x="124" y="3"/>
                  </a:cubicBezTo>
                  <a:cubicBezTo>
                    <a:pt x="119" y="0"/>
                    <a:pt x="114" y="2"/>
                    <a:pt x="112" y="7"/>
                  </a:cubicBezTo>
                  <a:cubicBezTo>
                    <a:pt x="106" y="18"/>
                    <a:pt x="106" y="18"/>
                    <a:pt x="106" y="18"/>
                  </a:cubicBezTo>
                  <a:cubicBezTo>
                    <a:pt x="71" y="13"/>
                    <a:pt x="35" y="31"/>
                    <a:pt x="19" y="65"/>
                  </a:cubicBezTo>
                  <a:cubicBezTo>
                    <a:pt x="0" y="106"/>
                    <a:pt x="17" y="155"/>
                    <a:pt x="59" y="174"/>
                  </a:cubicBezTo>
                  <a:cubicBezTo>
                    <a:pt x="100" y="194"/>
                    <a:pt x="149" y="176"/>
                    <a:pt x="168" y="135"/>
                  </a:cubicBezTo>
                  <a:cubicBezTo>
                    <a:pt x="184" y="100"/>
                    <a:pt x="175" y="61"/>
                    <a:pt x="148" y="38"/>
                  </a:cubicBezTo>
                  <a:close/>
                  <a:moveTo>
                    <a:pt x="157" y="107"/>
                  </a:moveTo>
                  <a:cubicBezTo>
                    <a:pt x="157" y="112"/>
                    <a:pt x="152" y="115"/>
                    <a:pt x="147" y="115"/>
                  </a:cubicBezTo>
                  <a:cubicBezTo>
                    <a:pt x="146" y="115"/>
                    <a:pt x="145" y="115"/>
                    <a:pt x="144" y="114"/>
                  </a:cubicBezTo>
                  <a:cubicBezTo>
                    <a:pt x="141" y="112"/>
                    <a:pt x="139" y="109"/>
                    <a:pt x="139" y="105"/>
                  </a:cubicBezTo>
                  <a:cubicBezTo>
                    <a:pt x="141" y="90"/>
                    <a:pt x="135" y="74"/>
                    <a:pt x="123" y="64"/>
                  </a:cubicBezTo>
                  <a:cubicBezTo>
                    <a:pt x="119" y="61"/>
                    <a:pt x="118" y="55"/>
                    <a:pt x="121" y="51"/>
                  </a:cubicBezTo>
                  <a:cubicBezTo>
                    <a:pt x="125" y="48"/>
                    <a:pt x="130" y="47"/>
                    <a:pt x="134" y="50"/>
                  </a:cubicBezTo>
                  <a:cubicBezTo>
                    <a:pt x="151" y="64"/>
                    <a:pt x="160" y="85"/>
                    <a:pt x="157" y="10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171" name="Freeform 27">
              <a:extLst>
                <a:ext uri="{FF2B5EF4-FFF2-40B4-BE49-F238E27FC236}">
                  <a16:creationId xmlns:a16="http://schemas.microsoft.com/office/drawing/2014/main" id="{0A4F5C9E-DBFD-4CE4-8D54-73D565319F74}"/>
                </a:ext>
              </a:extLst>
            </p:cNvPr>
            <p:cNvSpPr>
              <a:spLocks/>
            </p:cNvSpPr>
            <p:nvPr/>
          </p:nvSpPr>
          <p:spPr bwMode="auto">
            <a:xfrm>
              <a:off x="894944" y="11796353"/>
              <a:ext cx="212725" cy="112713"/>
            </a:xfrm>
            <a:custGeom>
              <a:avLst/>
              <a:gdLst>
                <a:gd name="T0" fmla="*/ 72 w 78"/>
                <a:gd name="T1" fmla="*/ 22 h 41"/>
                <a:gd name="T2" fmla="*/ 39 w 78"/>
                <a:gd name="T3" fmla="*/ 6 h 41"/>
                <a:gd name="T4" fmla="*/ 39 w 78"/>
                <a:gd name="T5" fmla="*/ 6 h 41"/>
                <a:gd name="T6" fmla="*/ 39 w 78"/>
                <a:gd name="T7" fmla="*/ 6 h 41"/>
                <a:gd name="T8" fmla="*/ 2 w 78"/>
                <a:gd name="T9" fmla="*/ 20 h 41"/>
                <a:gd name="T10" fmla="*/ 2 w 78"/>
                <a:gd name="T11" fmla="*/ 20 h 41"/>
                <a:gd name="T12" fmla="*/ 7 w 78"/>
                <a:gd name="T13" fmla="*/ 32 h 41"/>
                <a:gd name="T14" fmla="*/ 19 w 78"/>
                <a:gd name="T15" fmla="*/ 28 h 41"/>
                <a:gd name="T16" fmla="*/ 19 w 78"/>
                <a:gd name="T17" fmla="*/ 28 h 41"/>
                <a:gd name="T18" fmla="*/ 19 w 78"/>
                <a:gd name="T19" fmla="*/ 28 h 41"/>
                <a:gd name="T20" fmla="*/ 31 w 78"/>
                <a:gd name="T21" fmla="*/ 23 h 41"/>
                <a:gd name="T22" fmla="*/ 31 w 78"/>
                <a:gd name="T23" fmla="*/ 23 h 41"/>
                <a:gd name="T24" fmla="*/ 31 w 78"/>
                <a:gd name="T25" fmla="*/ 23 h 41"/>
                <a:gd name="T26" fmla="*/ 64 w 78"/>
                <a:gd name="T27" fmla="*/ 39 h 41"/>
                <a:gd name="T28" fmla="*/ 76 w 78"/>
                <a:gd name="T29" fmla="*/ 34 h 41"/>
                <a:gd name="T30" fmla="*/ 72 w 78"/>
                <a:gd name="T31" fmla="*/ 2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8" h="41">
                  <a:moveTo>
                    <a:pt x="72" y="22"/>
                  </a:moveTo>
                  <a:cubicBezTo>
                    <a:pt x="72" y="22"/>
                    <a:pt x="39" y="6"/>
                    <a:pt x="39" y="6"/>
                  </a:cubicBezTo>
                  <a:cubicBezTo>
                    <a:pt x="39" y="6"/>
                    <a:pt x="39" y="6"/>
                    <a:pt x="39" y="6"/>
                  </a:cubicBezTo>
                  <a:cubicBezTo>
                    <a:pt x="39" y="6"/>
                    <a:pt x="39" y="6"/>
                    <a:pt x="39" y="6"/>
                  </a:cubicBezTo>
                  <a:cubicBezTo>
                    <a:pt x="25" y="0"/>
                    <a:pt x="9" y="6"/>
                    <a:pt x="2" y="20"/>
                  </a:cubicBezTo>
                  <a:cubicBezTo>
                    <a:pt x="2" y="20"/>
                    <a:pt x="2" y="20"/>
                    <a:pt x="2" y="20"/>
                  </a:cubicBezTo>
                  <a:cubicBezTo>
                    <a:pt x="0" y="24"/>
                    <a:pt x="2" y="30"/>
                    <a:pt x="7" y="32"/>
                  </a:cubicBezTo>
                  <a:cubicBezTo>
                    <a:pt x="11" y="34"/>
                    <a:pt x="17" y="32"/>
                    <a:pt x="19" y="28"/>
                  </a:cubicBezTo>
                  <a:cubicBezTo>
                    <a:pt x="19" y="28"/>
                    <a:pt x="19" y="28"/>
                    <a:pt x="19" y="28"/>
                  </a:cubicBezTo>
                  <a:cubicBezTo>
                    <a:pt x="19" y="28"/>
                    <a:pt x="19" y="28"/>
                    <a:pt x="19" y="28"/>
                  </a:cubicBezTo>
                  <a:cubicBezTo>
                    <a:pt x="21" y="23"/>
                    <a:pt x="26" y="21"/>
                    <a:pt x="31" y="23"/>
                  </a:cubicBezTo>
                  <a:cubicBezTo>
                    <a:pt x="31" y="23"/>
                    <a:pt x="31" y="23"/>
                    <a:pt x="31" y="23"/>
                  </a:cubicBezTo>
                  <a:cubicBezTo>
                    <a:pt x="31" y="23"/>
                    <a:pt x="31" y="23"/>
                    <a:pt x="31" y="23"/>
                  </a:cubicBezTo>
                  <a:cubicBezTo>
                    <a:pt x="31" y="23"/>
                    <a:pt x="64" y="38"/>
                    <a:pt x="64" y="39"/>
                  </a:cubicBezTo>
                  <a:cubicBezTo>
                    <a:pt x="69" y="41"/>
                    <a:pt x="74" y="39"/>
                    <a:pt x="76" y="34"/>
                  </a:cubicBezTo>
                  <a:cubicBezTo>
                    <a:pt x="78" y="30"/>
                    <a:pt x="77" y="24"/>
                    <a:pt x="72" y="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172" name="Freeform 28">
              <a:extLst>
                <a:ext uri="{FF2B5EF4-FFF2-40B4-BE49-F238E27FC236}">
                  <a16:creationId xmlns:a16="http://schemas.microsoft.com/office/drawing/2014/main" id="{50CBAC5E-7ED0-4570-A223-8FA776A45D4F}"/>
                </a:ext>
              </a:extLst>
            </p:cNvPr>
            <p:cNvSpPr>
              <a:spLocks/>
            </p:cNvSpPr>
            <p:nvPr/>
          </p:nvSpPr>
          <p:spPr bwMode="auto">
            <a:xfrm>
              <a:off x="1123544" y="11891603"/>
              <a:ext cx="74612" cy="49213"/>
            </a:xfrm>
            <a:custGeom>
              <a:avLst/>
              <a:gdLst>
                <a:gd name="T0" fmla="*/ 23 w 27"/>
                <a:gd name="T1" fmla="*/ 9 h 18"/>
                <a:gd name="T2" fmla="*/ 7 w 27"/>
                <a:gd name="T3" fmla="*/ 1 h 18"/>
                <a:gd name="T4" fmla="*/ 1 w 27"/>
                <a:gd name="T5" fmla="*/ 3 h 18"/>
                <a:gd name="T6" fmla="*/ 3 w 27"/>
                <a:gd name="T7" fmla="*/ 9 h 18"/>
                <a:gd name="T8" fmla="*/ 19 w 27"/>
                <a:gd name="T9" fmla="*/ 17 h 18"/>
                <a:gd name="T10" fmla="*/ 26 w 27"/>
                <a:gd name="T11" fmla="*/ 15 h 18"/>
                <a:gd name="T12" fmla="*/ 23 w 27"/>
                <a:gd name="T13" fmla="*/ 9 h 18"/>
              </a:gdLst>
              <a:ahLst/>
              <a:cxnLst>
                <a:cxn ang="0">
                  <a:pos x="T0" y="T1"/>
                </a:cxn>
                <a:cxn ang="0">
                  <a:pos x="T2" y="T3"/>
                </a:cxn>
                <a:cxn ang="0">
                  <a:pos x="T4" y="T5"/>
                </a:cxn>
                <a:cxn ang="0">
                  <a:pos x="T6" y="T7"/>
                </a:cxn>
                <a:cxn ang="0">
                  <a:pos x="T8" y="T9"/>
                </a:cxn>
                <a:cxn ang="0">
                  <a:pos x="T10" y="T11"/>
                </a:cxn>
                <a:cxn ang="0">
                  <a:pos x="T12" y="T13"/>
                </a:cxn>
              </a:cxnLst>
              <a:rect l="0" t="0" r="r" b="b"/>
              <a:pathLst>
                <a:path w="27" h="18">
                  <a:moveTo>
                    <a:pt x="23" y="9"/>
                  </a:moveTo>
                  <a:cubicBezTo>
                    <a:pt x="7" y="1"/>
                    <a:pt x="7" y="1"/>
                    <a:pt x="7" y="1"/>
                  </a:cubicBezTo>
                  <a:cubicBezTo>
                    <a:pt x="4" y="0"/>
                    <a:pt x="2" y="1"/>
                    <a:pt x="1" y="3"/>
                  </a:cubicBezTo>
                  <a:cubicBezTo>
                    <a:pt x="0" y="5"/>
                    <a:pt x="1" y="8"/>
                    <a:pt x="3" y="9"/>
                  </a:cubicBezTo>
                  <a:cubicBezTo>
                    <a:pt x="19" y="17"/>
                    <a:pt x="19" y="17"/>
                    <a:pt x="19" y="17"/>
                  </a:cubicBezTo>
                  <a:cubicBezTo>
                    <a:pt x="22" y="18"/>
                    <a:pt x="24" y="17"/>
                    <a:pt x="26" y="15"/>
                  </a:cubicBezTo>
                  <a:cubicBezTo>
                    <a:pt x="27" y="12"/>
                    <a:pt x="26" y="10"/>
                    <a:pt x="23" y="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173" name="Freeform 29">
              <a:extLst>
                <a:ext uri="{FF2B5EF4-FFF2-40B4-BE49-F238E27FC236}">
                  <a16:creationId xmlns:a16="http://schemas.microsoft.com/office/drawing/2014/main" id="{D9EB0D7A-0DF4-481C-B35A-797F41E57F9D}"/>
                </a:ext>
              </a:extLst>
            </p:cNvPr>
            <p:cNvSpPr>
              <a:spLocks/>
            </p:cNvSpPr>
            <p:nvPr/>
          </p:nvSpPr>
          <p:spPr bwMode="auto">
            <a:xfrm>
              <a:off x="974319" y="11901128"/>
              <a:ext cx="69850" cy="57150"/>
            </a:xfrm>
            <a:custGeom>
              <a:avLst/>
              <a:gdLst>
                <a:gd name="T0" fmla="*/ 18 w 26"/>
                <a:gd name="T1" fmla="*/ 2 h 21"/>
                <a:gd name="T2" fmla="*/ 3 w 26"/>
                <a:gd name="T3" fmla="*/ 12 h 21"/>
                <a:gd name="T4" fmla="*/ 2 w 26"/>
                <a:gd name="T5" fmla="*/ 19 h 21"/>
                <a:gd name="T6" fmla="*/ 8 w 26"/>
                <a:gd name="T7" fmla="*/ 20 h 21"/>
                <a:gd name="T8" fmla="*/ 23 w 26"/>
                <a:gd name="T9" fmla="*/ 9 h 21"/>
                <a:gd name="T10" fmla="*/ 24 w 26"/>
                <a:gd name="T11" fmla="*/ 3 h 21"/>
                <a:gd name="T12" fmla="*/ 18 w 26"/>
                <a:gd name="T13" fmla="*/ 2 h 21"/>
              </a:gdLst>
              <a:ahLst/>
              <a:cxnLst>
                <a:cxn ang="0">
                  <a:pos x="T0" y="T1"/>
                </a:cxn>
                <a:cxn ang="0">
                  <a:pos x="T2" y="T3"/>
                </a:cxn>
                <a:cxn ang="0">
                  <a:pos x="T4" y="T5"/>
                </a:cxn>
                <a:cxn ang="0">
                  <a:pos x="T6" y="T7"/>
                </a:cxn>
                <a:cxn ang="0">
                  <a:pos x="T8" y="T9"/>
                </a:cxn>
                <a:cxn ang="0">
                  <a:pos x="T10" y="T11"/>
                </a:cxn>
                <a:cxn ang="0">
                  <a:pos x="T12" y="T13"/>
                </a:cxn>
              </a:cxnLst>
              <a:rect l="0" t="0" r="r" b="b"/>
              <a:pathLst>
                <a:path w="26" h="21">
                  <a:moveTo>
                    <a:pt x="18" y="2"/>
                  </a:moveTo>
                  <a:cubicBezTo>
                    <a:pt x="3" y="12"/>
                    <a:pt x="3" y="12"/>
                    <a:pt x="3" y="12"/>
                  </a:cubicBezTo>
                  <a:cubicBezTo>
                    <a:pt x="1" y="14"/>
                    <a:pt x="0" y="16"/>
                    <a:pt x="2" y="19"/>
                  </a:cubicBezTo>
                  <a:cubicBezTo>
                    <a:pt x="3" y="21"/>
                    <a:pt x="6" y="21"/>
                    <a:pt x="8" y="20"/>
                  </a:cubicBezTo>
                  <a:cubicBezTo>
                    <a:pt x="23" y="9"/>
                    <a:pt x="23" y="9"/>
                    <a:pt x="23" y="9"/>
                  </a:cubicBezTo>
                  <a:cubicBezTo>
                    <a:pt x="25" y="8"/>
                    <a:pt x="26" y="5"/>
                    <a:pt x="24" y="3"/>
                  </a:cubicBezTo>
                  <a:cubicBezTo>
                    <a:pt x="23" y="1"/>
                    <a:pt x="20" y="0"/>
                    <a:pt x="1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174" name="Freeform 30">
              <a:extLst>
                <a:ext uri="{FF2B5EF4-FFF2-40B4-BE49-F238E27FC236}">
                  <a16:creationId xmlns:a16="http://schemas.microsoft.com/office/drawing/2014/main" id="{61DA295A-5D12-4509-8335-9721A4BF036A}"/>
                </a:ext>
              </a:extLst>
            </p:cNvPr>
            <p:cNvSpPr>
              <a:spLocks/>
            </p:cNvSpPr>
            <p:nvPr/>
          </p:nvSpPr>
          <p:spPr bwMode="auto">
            <a:xfrm>
              <a:off x="1118782" y="11799528"/>
              <a:ext cx="68262" cy="57150"/>
            </a:xfrm>
            <a:custGeom>
              <a:avLst/>
              <a:gdLst>
                <a:gd name="T0" fmla="*/ 7 w 25"/>
                <a:gd name="T1" fmla="*/ 20 h 21"/>
                <a:gd name="T2" fmla="*/ 22 w 25"/>
                <a:gd name="T3" fmla="*/ 9 h 21"/>
                <a:gd name="T4" fmla="*/ 24 w 25"/>
                <a:gd name="T5" fmla="*/ 3 h 21"/>
                <a:gd name="T6" fmla="*/ 17 w 25"/>
                <a:gd name="T7" fmla="*/ 2 h 21"/>
                <a:gd name="T8" fmla="*/ 2 w 25"/>
                <a:gd name="T9" fmla="*/ 12 h 21"/>
                <a:gd name="T10" fmla="*/ 1 w 25"/>
                <a:gd name="T11" fmla="*/ 19 h 21"/>
                <a:gd name="T12" fmla="*/ 7 w 25"/>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25" h="21">
                  <a:moveTo>
                    <a:pt x="7" y="20"/>
                  </a:moveTo>
                  <a:cubicBezTo>
                    <a:pt x="22" y="9"/>
                    <a:pt x="22" y="9"/>
                    <a:pt x="22" y="9"/>
                  </a:cubicBezTo>
                  <a:cubicBezTo>
                    <a:pt x="25" y="8"/>
                    <a:pt x="25" y="5"/>
                    <a:pt x="24" y="3"/>
                  </a:cubicBezTo>
                  <a:cubicBezTo>
                    <a:pt x="22" y="1"/>
                    <a:pt x="19" y="0"/>
                    <a:pt x="17" y="2"/>
                  </a:cubicBezTo>
                  <a:cubicBezTo>
                    <a:pt x="2" y="12"/>
                    <a:pt x="2" y="12"/>
                    <a:pt x="2" y="12"/>
                  </a:cubicBezTo>
                  <a:cubicBezTo>
                    <a:pt x="0" y="14"/>
                    <a:pt x="0" y="17"/>
                    <a:pt x="1" y="19"/>
                  </a:cubicBezTo>
                  <a:cubicBezTo>
                    <a:pt x="3" y="21"/>
                    <a:pt x="5" y="21"/>
                    <a:pt x="7" y="2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175" name="Freeform 31">
              <a:extLst>
                <a:ext uri="{FF2B5EF4-FFF2-40B4-BE49-F238E27FC236}">
                  <a16:creationId xmlns:a16="http://schemas.microsoft.com/office/drawing/2014/main" id="{3E514668-90FB-43F1-BB69-F688306B1EA3}"/>
                </a:ext>
              </a:extLst>
            </p:cNvPr>
            <p:cNvSpPr>
              <a:spLocks/>
            </p:cNvSpPr>
            <p:nvPr/>
          </p:nvSpPr>
          <p:spPr bwMode="auto">
            <a:xfrm>
              <a:off x="1072744" y="11928116"/>
              <a:ext cx="30162" cy="76200"/>
            </a:xfrm>
            <a:custGeom>
              <a:avLst/>
              <a:gdLst>
                <a:gd name="T0" fmla="*/ 5 w 11"/>
                <a:gd name="T1" fmla="*/ 1 h 28"/>
                <a:gd name="T2" fmla="*/ 0 w 11"/>
                <a:gd name="T3" fmla="*/ 5 h 28"/>
                <a:gd name="T4" fmla="*/ 2 w 11"/>
                <a:gd name="T5" fmla="*/ 24 h 28"/>
                <a:gd name="T6" fmla="*/ 7 w 11"/>
                <a:gd name="T7" fmla="*/ 28 h 28"/>
                <a:gd name="T8" fmla="*/ 11 w 11"/>
                <a:gd name="T9" fmla="*/ 23 h 28"/>
                <a:gd name="T10" fmla="*/ 10 w 11"/>
                <a:gd name="T11" fmla="*/ 5 h 28"/>
                <a:gd name="T12" fmla="*/ 5 w 11"/>
                <a:gd name="T13" fmla="*/ 1 h 28"/>
              </a:gdLst>
              <a:ahLst/>
              <a:cxnLst>
                <a:cxn ang="0">
                  <a:pos x="T0" y="T1"/>
                </a:cxn>
                <a:cxn ang="0">
                  <a:pos x="T2" y="T3"/>
                </a:cxn>
                <a:cxn ang="0">
                  <a:pos x="T4" y="T5"/>
                </a:cxn>
                <a:cxn ang="0">
                  <a:pos x="T6" y="T7"/>
                </a:cxn>
                <a:cxn ang="0">
                  <a:pos x="T8" y="T9"/>
                </a:cxn>
                <a:cxn ang="0">
                  <a:pos x="T10" y="T11"/>
                </a:cxn>
                <a:cxn ang="0">
                  <a:pos x="T12" y="T13"/>
                </a:cxn>
              </a:cxnLst>
              <a:rect l="0" t="0" r="r" b="b"/>
              <a:pathLst>
                <a:path w="11" h="28">
                  <a:moveTo>
                    <a:pt x="5" y="1"/>
                  </a:moveTo>
                  <a:cubicBezTo>
                    <a:pt x="2" y="1"/>
                    <a:pt x="0" y="3"/>
                    <a:pt x="0" y="5"/>
                  </a:cubicBezTo>
                  <a:cubicBezTo>
                    <a:pt x="2" y="24"/>
                    <a:pt x="2" y="24"/>
                    <a:pt x="2" y="24"/>
                  </a:cubicBezTo>
                  <a:cubicBezTo>
                    <a:pt x="2" y="26"/>
                    <a:pt x="5" y="28"/>
                    <a:pt x="7" y="28"/>
                  </a:cubicBezTo>
                  <a:cubicBezTo>
                    <a:pt x="10" y="28"/>
                    <a:pt x="11" y="25"/>
                    <a:pt x="11" y="23"/>
                  </a:cubicBezTo>
                  <a:cubicBezTo>
                    <a:pt x="10" y="5"/>
                    <a:pt x="10" y="5"/>
                    <a:pt x="10" y="5"/>
                  </a:cubicBezTo>
                  <a:cubicBezTo>
                    <a:pt x="9" y="2"/>
                    <a:pt x="7" y="0"/>
                    <a:pt x="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176" name="Freeform 32">
              <a:extLst>
                <a:ext uri="{FF2B5EF4-FFF2-40B4-BE49-F238E27FC236}">
                  <a16:creationId xmlns:a16="http://schemas.microsoft.com/office/drawing/2014/main" id="{0D7FB0A4-B428-4237-83E6-C6AC75F19779}"/>
                </a:ext>
              </a:extLst>
            </p:cNvPr>
            <p:cNvSpPr>
              <a:spLocks/>
            </p:cNvSpPr>
            <p:nvPr/>
          </p:nvSpPr>
          <p:spPr bwMode="auto">
            <a:xfrm>
              <a:off x="1058457" y="11753491"/>
              <a:ext cx="30162" cy="76200"/>
            </a:xfrm>
            <a:custGeom>
              <a:avLst/>
              <a:gdLst>
                <a:gd name="T0" fmla="*/ 6 w 11"/>
                <a:gd name="T1" fmla="*/ 28 h 28"/>
                <a:gd name="T2" fmla="*/ 11 w 11"/>
                <a:gd name="T3" fmla="*/ 23 h 28"/>
                <a:gd name="T4" fmla="*/ 9 w 11"/>
                <a:gd name="T5" fmla="*/ 5 h 28"/>
                <a:gd name="T6" fmla="*/ 4 w 11"/>
                <a:gd name="T7" fmla="*/ 1 h 28"/>
                <a:gd name="T8" fmla="*/ 0 w 11"/>
                <a:gd name="T9" fmla="*/ 6 h 28"/>
                <a:gd name="T10" fmla="*/ 1 w 11"/>
                <a:gd name="T11" fmla="*/ 24 h 28"/>
                <a:gd name="T12" fmla="*/ 6 w 11"/>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1" h="28">
                  <a:moveTo>
                    <a:pt x="6" y="28"/>
                  </a:moveTo>
                  <a:cubicBezTo>
                    <a:pt x="9" y="28"/>
                    <a:pt x="11" y="26"/>
                    <a:pt x="11" y="23"/>
                  </a:cubicBezTo>
                  <a:cubicBezTo>
                    <a:pt x="9" y="5"/>
                    <a:pt x="9" y="5"/>
                    <a:pt x="9" y="5"/>
                  </a:cubicBezTo>
                  <a:cubicBezTo>
                    <a:pt x="9" y="2"/>
                    <a:pt x="7" y="0"/>
                    <a:pt x="4" y="1"/>
                  </a:cubicBezTo>
                  <a:cubicBezTo>
                    <a:pt x="2" y="1"/>
                    <a:pt x="0" y="3"/>
                    <a:pt x="0" y="6"/>
                  </a:cubicBezTo>
                  <a:cubicBezTo>
                    <a:pt x="1" y="24"/>
                    <a:pt x="1" y="24"/>
                    <a:pt x="1" y="24"/>
                  </a:cubicBezTo>
                  <a:cubicBezTo>
                    <a:pt x="2" y="26"/>
                    <a:pt x="4" y="28"/>
                    <a:pt x="6" y="2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sp>
        <p:nvSpPr>
          <p:cNvPr id="177" name="Freeform 16">
            <a:extLst>
              <a:ext uri="{FF2B5EF4-FFF2-40B4-BE49-F238E27FC236}">
                <a16:creationId xmlns:a16="http://schemas.microsoft.com/office/drawing/2014/main" id="{F1AF66F4-5C1B-4E3B-B8FC-175AA1BE365C}"/>
              </a:ext>
            </a:extLst>
          </p:cNvPr>
          <p:cNvSpPr>
            <a:spLocks noEditPoints="1"/>
          </p:cNvSpPr>
          <p:nvPr userDrawn="1"/>
        </p:nvSpPr>
        <p:spPr bwMode="auto">
          <a:xfrm>
            <a:off x="10393673" y="5020881"/>
            <a:ext cx="330726" cy="375915"/>
          </a:xfrm>
          <a:custGeom>
            <a:avLst/>
            <a:gdLst>
              <a:gd name="T0" fmla="*/ 43 w 402"/>
              <a:gd name="T1" fmla="*/ 436 h 457"/>
              <a:gd name="T2" fmla="*/ 22 w 402"/>
              <a:gd name="T3" fmla="*/ 457 h 457"/>
              <a:gd name="T4" fmla="*/ 0 w 402"/>
              <a:gd name="T5" fmla="*/ 436 h 457"/>
              <a:gd name="T6" fmla="*/ 0 w 402"/>
              <a:gd name="T7" fmla="*/ 22 h 457"/>
              <a:gd name="T8" fmla="*/ 22 w 402"/>
              <a:gd name="T9" fmla="*/ 0 h 457"/>
              <a:gd name="T10" fmla="*/ 43 w 402"/>
              <a:gd name="T11" fmla="*/ 22 h 457"/>
              <a:gd name="T12" fmla="*/ 43 w 402"/>
              <a:gd name="T13" fmla="*/ 436 h 457"/>
              <a:gd name="T14" fmla="*/ 328 w 402"/>
              <a:gd name="T15" fmla="*/ 156 h 457"/>
              <a:gd name="T16" fmla="*/ 398 w 402"/>
              <a:gd name="T17" fmla="*/ 279 h 457"/>
              <a:gd name="T18" fmla="*/ 393 w 402"/>
              <a:gd name="T19" fmla="*/ 298 h 457"/>
              <a:gd name="T20" fmla="*/ 386 w 402"/>
              <a:gd name="T21" fmla="*/ 300 h 457"/>
              <a:gd name="T22" fmla="*/ 86 w 402"/>
              <a:gd name="T23" fmla="*/ 300 h 457"/>
              <a:gd name="T24" fmla="*/ 72 w 402"/>
              <a:gd name="T25" fmla="*/ 286 h 457"/>
              <a:gd name="T26" fmla="*/ 72 w 402"/>
              <a:gd name="T27" fmla="*/ 29 h 457"/>
              <a:gd name="T28" fmla="*/ 86 w 402"/>
              <a:gd name="T29" fmla="*/ 15 h 457"/>
              <a:gd name="T30" fmla="*/ 386 w 402"/>
              <a:gd name="T31" fmla="*/ 15 h 457"/>
              <a:gd name="T32" fmla="*/ 400 w 402"/>
              <a:gd name="T33" fmla="*/ 29 h 457"/>
              <a:gd name="T34" fmla="*/ 397 w 402"/>
              <a:gd name="T35" fmla="*/ 37 h 457"/>
              <a:gd name="T36" fmla="*/ 328 w 402"/>
              <a:gd name="T37" fmla="*/ 156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2" h="457">
                <a:moveTo>
                  <a:pt x="43" y="436"/>
                </a:moveTo>
                <a:cubicBezTo>
                  <a:pt x="43" y="447"/>
                  <a:pt x="34" y="457"/>
                  <a:pt x="22" y="457"/>
                </a:cubicBezTo>
                <a:cubicBezTo>
                  <a:pt x="10" y="457"/>
                  <a:pt x="0" y="447"/>
                  <a:pt x="0" y="436"/>
                </a:cubicBezTo>
                <a:cubicBezTo>
                  <a:pt x="0" y="22"/>
                  <a:pt x="0" y="22"/>
                  <a:pt x="0" y="22"/>
                </a:cubicBezTo>
                <a:cubicBezTo>
                  <a:pt x="0" y="10"/>
                  <a:pt x="10" y="0"/>
                  <a:pt x="22" y="0"/>
                </a:cubicBezTo>
                <a:cubicBezTo>
                  <a:pt x="34" y="0"/>
                  <a:pt x="43" y="10"/>
                  <a:pt x="43" y="22"/>
                </a:cubicBezTo>
                <a:cubicBezTo>
                  <a:pt x="43" y="436"/>
                  <a:pt x="43" y="436"/>
                  <a:pt x="43" y="436"/>
                </a:cubicBezTo>
                <a:close/>
                <a:moveTo>
                  <a:pt x="328" y="156"/>
                </a:moveTo>
                <a:cubicBezTo>
                  <a:pt x="398" y="279"/>
                  <a:pt x="398" y="279"/>
                  <a:pt x="398" y="279"/>
                </a:cubicBezTo>
                <a:cubicBezTo>
                  <a:pt x="402" y="286"/>
                  <a:pt x="399" y="294"/>
                  <a:pt x="393" y="298"/>
                </a:cubicBezTo>
                <a:cubicBezTo>
                  <a:pt x="390" y="300"/>
                  <a:pt x="388" y="300"/>
                  <a:pt x="386" y="300"/>
                </a:cubicBezTo>
                <a:cubicBezTo>
                  <a:pt x="86" y="300"/>
                  <a:pt x="86" y="300"/>
                  <a:pt x="86" y="300"/>
                </a:cubicBezTo>
                <a:cubicBezTo>
                  <a:pt x="78" y="300"/>
                  <a:pt x="72" y="294"/>
                  <a:pt x="72" y="286"/>
                </a:cubicBezTo>
                <a:cubicBezTo>
                  <a:pt x="72" y="29"/>
                  <a:pt x="72" y="29"/>
                  <a:pt x="72" y="29"/>
                </a:cubicBezTo>
                <a:cubicBezTo>
                  <a:pt x="72" y="21"/>
                  <a:pt x="78" y="15"/>
                  <a:pt x="86" y="15"/>
                </a:cubicBezTo>
                <a:cubicBezTo>
                  <a:pt x="386" y="15"/>
                  <a:pt x="386" y="15"/>
                  <a:pt x="386" y="15"/>
                </a:cubicBezTo>
                <a:cubicBezTo>
                  <a:pt x="393" y="15"/>
                  <a:pt x="400" y="21"/>
                  <a:pt x="400" y="29"/>
                </a:cubicBezTo>
                <a:cubicBezTo>
                  <a:pt x="400" y="32"/>
                  <a:pt x="399" y="35"/>
                  <a:pt x="397" y="37"/>
                </a:cubicBezTo>
                <a:lnTo>
                  <a:pt x="328" y="156"/>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78" name="Freeform 31">
            <a:extLst>
              <a:ext uri="{FF2B5EF4-FFF2-40B4-BE49-F238E27FC236}">
                <a16:creationId xmlns:a16="http://schemas.microsoft.com/office/drawing/2014/main" id="{32809C97-FC5B-4671-BE23-C01B65C238EB}"/>
              </a:ext>
            </a:extLst>
          </p:cNvPr>
          <p:cNvSpPr>
            <a:spLocks/>
          </p:cNvSpPr>
          <p:nvPr userDrawn="1"/>
        </p:nvSpPr>
        <p:spPr bwMode="auto">
          <a:xfrm>
            <a:off x="8762348" y="1811708"/>
            <a:ext cx="359105" cy="359103"/>
          </a:xfrm>
          <a:custGeom>
            <a:avLst/>
            <a:gdLst/>
            <a:ahLst/>
            <a:cxnLst/>
            <a:rect l="l" t="t" r="r" b="b"/>
            <a:pathLst>
              <a:path w="770956" h="770952">
                <a:moveTo>
                  <a:pt x="547946" y="242665"/>
                </a:moveTo>
                <a:cubicBezTo>
                  <a:pt x="540117" y="242665"/>
                  <a:pt x="533407" y="246016"/>
                  <a:pt x="528934" y="250483"/>
                </a:cubicBezTo>
                <a:cubicBezTo>
                  <a:pt x="528934" y="250483"/>
                  <a:pt x="528934" y="250483"/>
                  <a:pt x="352231" y="426949"/>
                </a:cubicBezTo>
                <a:cubicBezTo>
                  <a:pt x="352231" y="426949"/>
                  <a:pt x="352231" y="426949"/>
                  <a:pt x="259407" y="335365"/>
                </a:cubicBezTo>
                <a:cubicBezTo>
                  <a:pt x="254933" y="329781"/>
                  <a:pt x="247105" y="326430"/>
                  <a:pt x="239276" y="326430"/>
                </a:cubicBezTo>
                <a:cubicBezTo>
                  <a:pt x="231448" y="326430"/>
                  <a:pt x="224737" y="329781"/>
                  <a:pt x="220264" y="335365"/>
                </a:cubicBezTo>
                <a:cubicBezTo>
                  <a:pt x="220264" y="335365"/>
                  <a:pt x="220264" y="335365"/>
                  <a:pt x="177766" y="376690"/>
                </a:cubicBezTo>
                <a:cubicBezTo>
                  <a:pt x="172174" y="382274"/>
                  <a:pt x="169937" y="388975"/>
                  <a:pt x="169937" y="396793"/>
                </a:cubicBezTo>
                <a:cubicBezTo>
                  <a:pt x="169937" y="404611"/>
                  <a:pt x="172174" y="411313"/>
                  <a:pt x="177766" y="416897"/>
                </a:cubicBezTo>
                <a:lnTo>
                  <a:pt x="332101" y="571025"/>
                </a:lnTo>
                <a:cubicBezTo>
                  <a:pt x="336574" y="575493"/>
                  <a:pt x="344403" y="578843"/>
                  <a:pt x="352231" y="578843"/>
                </a:cubicBezTo>
                <a:cubicBezTo>
                  <a:pt x="360060" y="578843"/>
                  <a:pt x="366770" y="575493"/>
                  <a:pt x="372362" y="571025"/>
                </a:cubicBezTo>
                <a:cubicBezTo>
                  <a:pt x="372362" y="571025"/>
                  <a:pt x="372362" y="571025"/>
                  <a:pt x="610575" y="333132"/>
                </a:cubicBezTo>
                <a:cubicBezTo>
                  <a:pt x="615048" y="327547"/>
                  <a:pt x="618403" y="320846"/>
                  <a:pt x="618403" y="313028"/>
                </a:cubicBezTo>
                <a:cubicBezTo>
                  <a:pt x="618403" y="305210"/>
                  <a:pt x="615048" y="297392"/>
                  <a:pt x="610575" y="292924"/>
                </a:cubicBezTo>
                <a:cubicBezTo>
                  <a:pt x="610575" y="292924"/>
                  <a:pt x="610575" y="292924"/>
                  <a:pt x="568077" y="250483"/>
                </a:cubicBezTo>
                <a:cubicBezTo>
                  <a:pt x="563603" y="246016"/>
                  <a:pt x="555775" y="242665"/>
                  <a:pt x="547946" y="242665"/>
                </a:cubicBezTo>
                <a:close/>
                <a:moveTo>
                  <a:pt x="385478" y="0"/>
                </a:moveTo>
                <a:lnTo>
                  <a:pt x="420352" y="31412"/>
                </a:lnTo>
                <a:lnTo>
                  <a:pt x="460681" y="7405"/>
                </a:lnTo>
                <a:lnTo>
                  <a:pt x="488754" y="45017"/>
                </a:lnTo>
                <a:lnTo>
                  <a:pt x="532993" y="29342"/>
                </a:lnTo>
                <a:lnTo>
                  <a:pt x="553193" y="71707"/>
                </a:lnTo>
                <a:lnTo>
                  <a:pt x="599638" y="64964"/>
                </a:lnTo>
                <a:lnTo>
                  <a:pt x="611182" y="110455"/>
                </a:lnTo>
                <a:lnTo>
                  <a:pt x="658052" y="112903"/>
                </a:lnTo>
                <a:lnTo>
                  <a:pt x="660500" y="159773"/>
                </a:lnTo>
                <a:lnTo>
                  <a:pt x="705991" y="171317"/>
                </a:lnTo>
                <a:lnTo>
                  <a:pt x="699248" y="217762"/>
                </a:lnTo>
                <a:lnTo>
                  <a:pt x="741613" y="237962"/>
                </a:lnTo>
                <a:lnTo>
                  <a:pt x="725939" y="282200"/>
                </a:lnTo>
                <a:lnTo>
                  <a:pt x="763551" y="310273"/>
                </a:lnTo>
                <a:lnTo>
                  <a:pt x="739544" y="350603"/>
                </a:lnTo>
                <a:lnTo>
                  <a:pt x="770956" y="385476"/>
                </a:lnTo>
                <a:lnTo>
                  <a:pt x="739544" y="420349"/>
                </a:lnTo>
                <a:lnTo>
                  <a:pt x="763551" y="460679"/>
                </a:lnTo>
                <a:lnTo>
                  <a:pt x="725939" y="488752"/>
                </a:lnTo>
                <a:lnTo>
                  <a:pt x="741613" y="532990"/>
                </a:lnTo>
                <a:lnTo>
                  <a:pt x="699248" y="553190"/>
                </a:lnTo>
                <a:lnTo>
                  <a:pt x="705991" y="599635"/>
                </a:lnTo>
                <a:lnTo>
                  <a:pt x="660500" y="611179"/>
                </a:lnTo>
                <a:lnTo>
                  <a:pt x="658052" y="658049"/>
                </a:lnTo>
                <a:lnTo>
                  <a:pt x="611182" y="660497"/>
                </a:lnTo>
                <a:lnTo>
                  <a:pt x="599638" y="705988"/>
                </a:lnTo>
                <a:lnTo>
                  <a:pt x="553193" y="699245"/>
                </a:lnTo>
                <a:lnTo>
                  <a:pt x="532993" y="741610"/>
                </a:lnTo>
                <a:lnTo>
                  <a:pt x="488754" y="725935"/>
                </a:lnTo>
                <a:lnTo>
                  <a:pt x="460681" y="763547"/>
                </a:lnTo>
                <a:lnTo>
                  <a:pt x="420352" y="739540"/>
                </a:lnTo>
                <a:lnTo>
                  <a:pt x="385478" y="770952"/>
                </a:lnTo>
                <a:lnTo>
                  <a:pt x="350604" y="739540"/>
                </a:lnTo>
                <a:lnTo>
                  <a:pt x="310275" y="763547"/>
                </a:lnTo>
                <a:lnTo>
                  <a:pt x="282202" y="725935"/>
                </a:lnTo>
                <a:lnTo>
                  <a:pt x="237963" y="741610"/>
                </a:lnTo>
                <a:lnTo>
                  <a:pt x="217763" y="699245"/>
                </a:lnTo>
                <a:lnTo>
                  <a:pt x="171318" y="705988"/>
                </a:lnTo>
                <a:lnTo>
                  <a:pt x="159774" y="660497"/>
                </a:lnTo>
                <a:lnTo>
                  <a:pt x="112904" y="658049"/>
                </a:lnTo>
                <a:lnTo>
                  <a:pt x="110456" y="611179"/>
                </a:lnTo>
                <a:lnTo>
                  <a:pt x="64965" y="599635"/>
                </a:lnTo>
                <a:lnTo>
                  <a:pt x="71708" y="553190"/>
                </a:lnTo>
                <a:lnTo>
                  <a:pt x="29343" y="532990"/>
                </a:lnTo>
                <a:lnTo>
                  <a:pt x="45017" y="488752"/>
                </a:lnTo>
                <a:lnTo>
                  <a:pt x="7405" y="460679"/>
                </a:lnTo>
                <a:lnTo>
                  <a:pt x="31412" y="420349"/>
                </a:lnTo>
                <a:lnTo>
                  <a:pt x="0" y="385476"/>
                </a:lnTo>
                <a:lnTo>
                  <a:pt x="31412" y="350603"/>
                </a:lnTo>
                <a:lnTo>
                  <a:pt x="7405" y="310273"/>
                </a:lnTo>
                <a:lnTo>
                  <a:pt x="45017" y="282200"/>
                </a:lnTo>
                <a:lnTo>
                  <a:pt x="29343" y="237962"/>
                </a:lnTo>
                <a:lnTo>
                  <a:pt x="71708" y="217762"/>
                </a:lnTo>
                <a:lnTo>
                  <a:pt x="64965" y="171317"/>
                </a:lnTo>
                <a:lnTo>
                  <a:pt x="110456" y="159773"/>
                </a:lnTo>
                <a:lnTo>
                  <a:pt x="112904" y="112903"/>
                </a:lnTo>
                <a:lnTo>
                  <a:pt x="159774" y="110455"/>
                </a:lnTo>
                <a:lnTo>
                  <a:pt x="171318" y="64964"/>
                </a:lnTo>
                <a:lnTo>
                  <a:pt x="217763" y="71707"/>
                </a:lnTo>
                <a:lnTo>
                  <a:pt x="237963" y="29342"/>
                </a:lnTo>
                <a:lnTo>
                  <a:pt x="282202" y="45017"/>
                </a:lnTo>
                <a:lnTo>
                  <a:pt x="310275" y="7405"/>
                </a:lnTo>
                <a:lnTo>
                  <a:pt x="350604" y="31412"/>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79" name="Freeform 25">
            <a:extLst>
              <a:ext uri="{FF2B5EF4-FFF2-40B4-BE49-F238E27FC236}">
                <a16:creationId xmlns:a16="http://schemas.microsoft.com/office/drawing/2014/main" id="{781A0E5C-B22D-42C4-8B6B-D2E04C0FF490}"/>
              </a:ext>
            </a:extLst>
          </p:cNvPr>
          <p:cNvSpPr>
            <a:spLocks noEditPoints="1"/>
          </p:cNvSpPr>
          <p:nvPr userDrawn="1"/>
        </p:nvSpPr>
        <p:spPr bwMode="auto">
          <a:xfrm>
            <a:off x="8768076" y="2350539"/>
            <a:ext cx="347650" cy="347648"/>
          </a:xfrm>
          <a:custGeom>
            <a:avLst/>
            <a:gdLst>
              <a:gd name="T0" fmla="*/ 201 w 238"/>
              <a:gd name="T1" fmla="*/ 0 h 238"/>
              <a:gd name="T2" fmla="*/ 36 w 238"/>
              <a:gd name="T3" fmla="*/ 0 h 238"/>
              <a:gd name="T4" fmla="*/ 0 w 238"/>
              <a:gd name="T5" fmla="*/ 37 h 238"/>
              <a:gd name="T6" fmla="*/ 0 w 238"/>
              <a:gd name="T7" fmla="*/ 183 h 238"/>
              <a:gd name="T8" fmla="*/ 32 w 238"/>
              <a:gd name="T9" fmla="*/ 219 h 238"/>
              <a:gd name="T10" fmla="*/ 32 w 238"/>
              <a:gd name="T11" fmla="*/ 229 h 238"/>
              <a:gd name="T12" fmla="*/ 41 w 238"/>
              <a:gd name="T13" fmla="*/ 238 h 238"/>
              <a:gd name="T14" fmla="*/ 68 w 238"/>
              <a:gd name="T15" fmla="*/ 238 h 238"/>
              <a:gd name="T16" fmla="*/ 78 w 238"/>
              <a:gd name="T17" fmla="*/ 229 h 238"/>
              <a:gd name="T18" fmla="*/ 78 w 238"/>
              <a:gd name="T19" fmla="*/ 220 h 238"/>
              <a:gd name="T20" fmla="*/ 160 w 238"/>
              <a:gd name="T21" fmla="*/ 220 h 238"/>
              <a:gd name="T22" fmla="*/ 160 w 238"/>
              <a:gd name="T23" fmla="*/ 229 h 238"/>
              <a:gd name="T24" fmla="*/ 169 w 238"/>
              <a:gd name="T25" fmla="*/ 238 h 238"/>
              <a:gd name="T26" fmla="*/ 197 w 238"/>
              <a:gd name="T27" fmla="*/ 238 h 238"/>
              <a:gd name="T28" fmla="*/ 206 w 238"/>
              <a:gd name="T29" fmla="*/ 229 h 238"/>
              <a:gd name="T30" fmla="*/ 206 w 238"/>
              <a:gd name="T31" fmla="*/ 219 h 238"/>
              <a:gd name="T32" fmla="*/ 238 w 238"/>
              <a:gd name="T33" fmla="*/ 183 h 238"/>
              <a:gd name="T34" fmla="*/ 238 w 238"/>
              <a:gd name="T35" fmla="*/ 37 h 238"/>
              <a:gd name="T36" fmla="*/ 201 w 238"/>
              <a:gd name="T37" fmla="*/ 0 h 238"/>
              <a:gd name="T38" fmla="*/ 184 w 238"/>
              <a:gd name="T39" fmla="*/ 168 h 238"/>
              <a:gd name="T40" fmla="*/ 137 w 238"/>
              <a:gd name="T41" fmla="*/ 141 h 238"/>
              <a:gd name="T42" fmla="*/ 119 w 238"/>
              <a:gd name="T43" fmla="*/ 147 h 238"/>
              <a:gd name="T44" fmla="*/ 101 w 238"/>
              <a:gd name="T45" fmla="*/ 141 h 238"/>
              <a:gd name="T46" fmla="*/ 53 w 238"/>
              <a:gd name="T47" fmla="*/ 168 h 238"/>
              <a:gd name="T48" fmla="*/ 44 w 238"/>
              <a:gd name="T49" fmla="*/ 152 h 238"/>
              <a:gd name="T50" fmla="*/ 92 w 238"/>
              <a:gd name="T51" fmla="*/ 125 h 238"/>
              <a:gd name="T52" fmla="*/ 91 w 238"/>
              <a:gd name="T53" fmla="*/ 120 h 238"/>
              <a:gd name="T54" fmla="*/ 110 w 238"/>
              <a:gd name="T55" fmla="*/ 94 h 238"/>
              <a:gd name="T56" fmla="*/ 110 w 238"/>
              <a:gd name="T57" fmla="*/ 39 h 238"/>
              <a:gd name="T58" fmla="*/ 128 w 238"/>
              <a:gd name="T59" fmla="*/ 39 h 238"/>
              <a:gd name="T60" fmla="*/ 128 w 238"/>
              <a:gd name="T61" fmla="*/ 94 h 238"/>
              <a:gd name="T62" fmla="*/ 146 w 238"/>
              <a:gd name="T63" fmla="*/ 120 h 238"/>
              <a:gd name="T64" fmla="*/ 146 w 238"/>
              <a:gd name="T65" fmla="*/ 125 h 238"/>
              <a:gd name="T66" fmla="*/ 193 w 238"/>
              <a:gd name="T67" fmla="*/ 152 h 238"/>
              <a:gd name="T68" fmla="*/ 184 w 238"/>
              <a:gd name="T69" fmla="*/ 16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8" h="238">
                <a:moveTo>
                  <a:pt x="201" y="0"/>
                </a:moveTo>
                <a:cubicBezTo>
                  <a:pt x="36" y="0"/>
                  <a:pt x="36" y="0"/>
                  <a:pt x="36" y="0"/>
                </a:cubicBezTo>
                <a:cubicBezTo>
                  <a:pt x="16" y="0"/>
                  <a:pt x="0" y="16"/>
                  <a:pt x="0" y="37"/>
                </a:cubicBezTo>
                <a:cubicBezTo>
                  <a:pt x="0" y="183"/>
                  <a:pt x="0" y="183"/>
                  <a:pt x="0" y="183"/>
                </a:cubicBezTo>
                <a:cubicBezTo>
                  <a:pt x="0" y="202"/>
                  <a:pt x="14" y="217"/>
                  <a:pt x="32" y="219"/>
                </a:cubicBezTo>
                <a:cubicBezTo>
                  <a:pt x="32" y="229"/>
                  <a:pt x="32" y="229"/>
                  <a:pt x="32" y="229"/>
                </a:cubicBezTo>
                <a:cubicBezTo>
                  <a:pt x="32" y="234"/>
                  <a:pt x="36" y="238"/>
                  <a:pt x="41" y="238"/>
                </a:cubicBezTo>
                <a:cubicBezTo>
                  <a:pt x="68" y="238"/>
                  <a:pt x="68" y="238"/>
                  <a:pt x="68" y="238"/>
                </a:cubicBezTo>
                <a:cubicBezTo>
                  <a:pt x="73" y="238"/>
                  <a:pt x="78" y="234"/>
                  <a:pt x="78" y="229"/>
                </a:cubicBezTo>
                <a:cubicBezTo>
                  <a:pt x="78" y="220"/>
                  <a:pt x="78" y="220"/>
                  <a:pt x="78" y="220"/>
                </a:cubicBezTo>
                <a:cubicBezTo>
                  <a:pt x="160" y="220"/>
                  <a:pt x="160" y="220"/>
                  <a:pt x="160" y="220"/>
                </a:cubicBezTo>
                <a:cubicBezTo>
                  <a:pt x="160" y="229"/>
                  <a:pt x="160" y="229"/>
                  <a:pt x="160" y="229"/>
                </a:cubicBezTo>
                <a:cubicBezTo>
                  <a:pt x="160" y="234"/>
                  <a:pt x="164" y="238"/>
                  <a:pt x="169" y="238"/>
                </a:cubicBezTo>
                <a:cubicBezTo>
                  <a:pt x="197" y="238"/>
                  <a:pt x="197" y="238"/>
                  <a:pt x="197" y="238"/>
                </a:cubicBezTo>
                <a:cubicBezTo>
                  <a:pt x="202" y="238"/>
                  <a:pt x="206" y="234"/>
                  <a:pt x="206" y="229"/>
                </a:cubicBezTo>
                <a:cubicBezTo>
                  <a:pt x="206" y="219"/>
                  <a:pt x="206" y="219"/>
                  <a:pt x="206" y="219"/>
                </a:cubicBezTo>
                <a:cubicBezTo>
                  <a:pt x="224" y="217"/>
                  <a:pt x="238" y="202"/>
                  <a:pt x="238" y="183"/>
                </a:cubicBezTo>
                <a:cubicBezTo>
                  <a:pt x="238" y="37"/>
                  <a:pt x="238" y="37"/>
                  <a:pt x="238" y="37"/>
                </a:cubicBezTo>
                <a:cubicBezTo>
                  <a:pt x="238" y="16"/>
                  <a:pt x="221" y="0"/>
                  <a:pt x="201" y="0"/>
                </a:cubicBezTo>
                <a:close/>
                <a:moveTo>
                  <a:pt x="184" y="168"/>
                </a:moveTo>
                <a:cubicBezTo>
                  <a:pt x="137" y="141"/>
                  <a:pt x="137" y="141"/>
                  <a:pt x="137" y="141"/>
                </a:cubicBezTo>
                <a:cubicBezTo>
                  <a:pt x="132" y="145"/>
                  <a:pt x="126" y="147"/>
                  <a:pt x="119" y="147"/>
                </a:cubicBezTo>
                <a:cubicBezTo>
                  <a:pt x="112" y="147"/>
                  <a:pt x="106" y="145"/>
                  <a:pt x="101" y="141"/>
                </a:cubicBezTo>
                <a:cubicBezTo>
                  <a:pt x="53" y="168"/>
                  <a:pt x="53" y="168"/>
                  <a:pt x="53" y="168"/>
                </a:cubicBezTo>
                <a:cubicBezTo>
                  <a:pt x="44" y="152"/>
                  <a:pt x="44" y="152"/>
                  <a:pt x="44" y="152"/>
                </a:cubicBezTo>
                <a:cubicBezTo>
                  <a:pt x="92" y="125"/>
                  <a:pt x="92" y="125"/>
                  <a:pt x="92" y="125"/>
                </a:cubicBezTo>
                <a:cubicBezTo>
                  <a:pt x="91" y="123"/>
                  <a:pt x="91" y="122"/>
                  <a:pt x="91" y="120"/>
                </a:cubicBezTo>
                <a:cubicBezTo>
                  <a:pt x="91" y="108"/>
                  <a:pt x="99" y="98"/>
                  <a:pt x="110" y="94"/>
                </a:cubicBezTo>
                <a:cubicBezTo>
                  <a:pt x="110" y="39"/>
                  <a:pt x="110" y="39"/>
                  <a:pt x="110" y="39"/>
                </a:cubicBezTo>
                <a:cubicBezTo>
                  <a:pt x="128" y="39"/>
                  <a:pt x="128" y="39"/>
                  <a:pt x="128" y="39"/>
                </a:cubicBezTo>
                <a:cubicBezTo>
                  <a:pt x="128" y="94"/>
                  <a:pt x="128" y="94"/>
                  <a:pt x="128" y="94"/>
                </a:cubicBezTo>
                <a:cubicBezTo>
                  <a:pt x="139" y="98"/>
                  <a:pt x="146" y="108"/>
                  <a:pt x="146" y="120"/>
                </a:cubicBezTo>
                <a:cubicBezTo>
                  <a:pt x="146" y="122"/>
                  <a:pt x="146" y="123"/>
                  <a:pt x="146" y="125"/>
                </a:cubicBezTo>
                <a:cubicBezTo>
                  <a:pt x="193" y="152"/>
                  <a:pt x="193" y="152"/>
                  <a:pt x="193" y="152"/>
                </a:cubicBezTo>
                <a:lnTo>
                  <a:pt x="184" y="168"/>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80" name="Freeform 16">
            <a:extLst>
              <a:ext uri="{FF2B5EF4-FFF2-40B4-BE49-F238E27FC236}">
                <a16:creationId xmlns:a16="http://schemas.microsoft.com/office/drawing/2014/main" id="{4FA9FC2D-A45C-4A43-9EA2-5E2553B91BE0}"/>
              </a:ext>
            </a:extLst>
          </p:cNvPr>
          <p:cNvSpPr>
            <a:spLocks noEditPoints="1"/>
          </p:cNvSpPr>
          <p:nvPr userDrawn="1"/>
        </p:nvSpPr>
        <p:spPr bwMode="auto">
          <a:xfrm>
            <a:off x="8745020" y="3395975"/>
            <a:ext cx="393763" cy="393763"/>
          </a:xfrm>
          <a:custGeom>
            <a:avLst/>
            <a:gdLst>
              <a:gd name="T0" fmla="*/ 119 w 238"/>
              <a:gd name="T1" fmla="*/ 0 h 238"/>
              <a:gd name="T2" fmla="*/ 0 w 238"/>
              <a:gd name="T3" fmla="*/ 119 h 238"/>
              <a:gd name="T4" fmla="*/ 119 w 238"/>
              <a:gd name="T5" fmla="*/ 238 h 238"/>
              <a:gd name="T6" fmla="*/ 238 w 238"/>
              <a:gd name="T7" fmla="*/ 119 h 238"/>
              <a:gd name="T8" fmla="*/ 119 w 238"/>
              <a:gd name="T9" fmla="*/ 0 h 238"/>
              <a:gd name="T10" fmla="*/ 119 w 238"/>
              <a:gd name="T11" fmla="*/ 220 h 238"/>
              <a:gd name="T12" fmla="*/ 19 w 238"/>
              <a:gd name="T13" fmla="*/ 119 h 238"/>
              <a:gd name="T14" fmla="*/ 119 w 238"/>
              <a:gd name="T15" fmla="*/ 18 h 238"/>
              <a:gd name="T16" fmla="*/ 220 w 238"/>
              <a:gd name="T17" fmla="*/ 119 h 238"/>
              <a:gd name="T18" fmla="*/ 119 w 238"/>
              <a:gd name="T19" fmla="*/ 220 h 238"/>
              <a:gd name="T20" fmla="*/ 119 w 238"/>
              <a:gd name="T21" fmla="*/ 37 h 238"/>
              <a:gd name="T22" fmla="*/ 37 w 238"/>
              <a:gd name="T23" fmla="*/ 119 h 238"/>
              <a:gd name="T24" fmla="*/ 119 w 238"/>
              <a:gd name="T25" fmla="*/ 201 h 238"/>
              <a:gd name="T26" fmla="*/ 202 w 238"/>
              <a:gd name="T27" fmla="*/ 119 h 238"/>
              <a:gd name="T28" fmla="*/ 119 w 238"/>
              <a:gd name="T29" fmla="*/ 37 h 238"/>
              <a:gd name="T30" fmla="*/ 63 w 238"/>
              <a:gd name="T31" fmla="*/ 137 h 238"/>
              <a:gd name="T32" fmla="*/ 60 w 238"/>
              <a:gd name="T33" fmla="*/ 134 h 238"/>
              <a:gd name="T34" fmla="*/ 60 w 238"/>
              <a:gd name="T35" fmla="*/ 104 h 238"/>
              <a:gd name="T36" fmla="*/ 63 w 238"/>
              <a:gd name="T37" fmla="*/ 101 h 238"/>
              <a:gd name="T38" fmla="*/ 176 w 238"/>
              <a:gd name="T39" fmla="*/ 101 h 238"/>
              <a:gd name="T40" fmla="*/ 179 w 238"/>
              <a:gd name="T41" fmla="*/ 104 h 238"/>
              <a:gd name="T42" fmla="*/ 179 w 238"/>
              <a:gd name="T43" fmla="*/ 134 h 238"/>
              <a:gd name="T44" fmla="*/ 176 w 238"/>
              <a:gd name="T45" fmla="*/ 137 h 238"/>
              <a:gd name="T46" fmla="*/ 63 w 238"/>
              <a:gd name="T47" fmla="*/ 137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8" h="238">
                <a:moveTo>
                  <a:pt x="119" y="0"/>
                </a:moveTo>
                <a:cubicBezTo>
                  <a:pt x="54" y="0"/>
                  <a:pt x="0" y="53"/>
                  <a:pt x="0" y="119"/>
                </a:cubicBezTo>
                <a:cubicBezTo>
                  <a:pt x="0" y="185"/>
                  <a:pt x="54" y="238"/>
                  <a:pt x="119" y="238"/>
                </a:cubicBezTo>
                <a:cubicBezTo>
                  <a:pt x="185" y="238"/>
                  <a:pt x="238" y="185"/>
                  <a:pt x="238" y="119"/>
                </a:cubicBezTo>
                <a:cubicBezTo>
                  <a:pt x="238" y="53"/>
                  <a:pt x="185" y="0"/>
                  <a:pt x="119" y="0"/>
                </a:cubicBezTo>
                <a:close/>
                <a:moveTo>
                  <a:pt x="119" y="220"/>
                </a:moveTo>
                <a:cubicBezTo>
                  <a:pt x="64" y="220"/>
                  <a:pt x="19" y="175"/>
                  <a:pt x="19" y="119"/>
                </a:cubicBezTo>
                <a:cubicBezTo>
                  <a:pt x="19" y="63"/>
                  <a:pt x="64" y="18"/>
                  <a:pt x="119" y="18"/>
                </a:cubicBezTo>
                <a:cubicBezTo>
                  <a:pt x="175" y="18"/>
                  <a:pt x="220" y="63"/>
                  <a:pt x="220" y="119"/>
                </a:cubicBezTo>
                <a:cubicBezTo>
                  <a:pt x="220" y="175"/>
                  <a:pt x="175" y="220"/>
                  <a:pt x="119" y="220"/>
                </a:cubicBezTo>
                <a:close/>
                <a:moveTo>
                  <a:pt x="119" y="37"/>
                </a:moveTo>
                <a:cubicBezTo>
                  <a:pt x="74" y="37"/>
                  <a:pt x="37" y="74"/>
                  <a:pt x="37" y="119"/>
                </a:cubicBezTo>
                <a:cubicBezTo>
                  <a:pt x="37" y="164"/>
                  <a:pt x="74" y="201"/>
                  <a:pt x="119" y="201"/>
                </a:cubicBezTo>
                <a:cubicBezTo>
                  <a:pt x="165" y="201"/>
                  <a:pt x="202" y="164"/>
                  <a:pt x="202" y="119"/>
                </a:cubicBezTo>
                <a:cubicBezTo>
                  <a:pt x="202" y="74"/>
                  <a:pt x="165" y="37"/>
                  <a:pt x="119" y="37"/>
                </a:cubicBezTo>
                <a:close/>
                <a:moveTo>
                  <a:pt x="63" y="137"/>
                </a:moveTo>
                <a:cubicBezTo>
                  <a:pt x="61" y="137"/>
                  <a:pt x="60" y="136"/>
                  <a:pt x="60" y="134"/>
                </a:cubicBezTo>
                <a:cubicBezTo>
                  <a:pt x="60" y="104"/>
                  <a:pt x="60" y="104"/>
                  <a:pt x="60" y="104"/>
                </a:cubicBezTo>
                <a:cubicBezTo>
                  <a:pt x="60" y="102"/>
                  <a:pt x="61" y="101"/>
                  <a:pt x="63" y="101"/>
                </a:cubicBezTo>
                <a:cubicBezTo>
                  <a:pt x="176" y="101"/>
                  <a:pt x="176" y="101"/>
                  <a:pt x="176" y="101"/>
                </a:cubicBezTo>
                <a:cubicBezTo>
                  <a:pt x="177" y="101"/>
                  <a:pt x="179" y="102"/>
                  <a:pt x="179" y="104"/>
                </a:cubicBezTo>
                <a:cubicBezTo>
                  <a:pt x="179" y="134"/>
                  <a:pt x="179" y="134"/>
                  <a:pt x="179" y="134"/>
                </a:cubicBezTo>
                <a:cubicBezTo>
                  <a:pt x="179" y="136"/>
                  <a:pt x="177" y="137"/>
                  <a:pt x="176" y="137"/>
                </a:cubicBezTo>
                <a:lnTo>
                  <a:pt x="63" y="137"/>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81" name="Freeform 39">
            <a:extLst>
              <a:ext uri="{FF2B5EF4-FFF2-40B4-BE49-F238E27FC236}">
                <a16:creationId xmlns:a16="http://schemas.microsoft.com/office/drawing/2014/main" id="{7EE39472-D345-4299-8CC7-69FD50EB0FEF}"/>
              </a:ext>
            </a:extLst>
          </p:cNvPr>
          <p:cNvSpPr>
            <a:spLocks noEditPoints="1"/>
          </p:cNvSpPr>
          <p:nvPr userDrawn="1"/>
        </p:nvSpPr>
        <p:spPr bwMode="auto">
          <a:xfrm>
            <a:off x="8727235" y="2857437"/>
            <a:ext cx="429334" cy="362937"/>
          </a:xfrm>
          <a:custGeom>
            <a:avLst/>
            <a:gdLst>
              <a:gd name="T0" fmla="*/ 247 w 444"/>
              <a:gd name="T1" fmla="*/ 15 h 375"/>
              <a:gd name="T2" fmla="*/ 439 w 444"/>
              <a:gd name="T3" fmla="*/ 331 h 375"/>
              <a:gd name="T4" fmla="*/ 444 w 444"/>
              <a:gd name="T5" fmla="*/ 347 h 375"/>
              <a:gd name="T6" fmla="*/ 416 w 444"/>
              <a:gd name="T7" fmla="*/ 375 h 375"/>
              <a:gd name="T8" fmla="*/ 416 w 444"/>
              <a:gd name="T9" fmla="*/ 375 h 375"/>
              <a:gd name="T10" fmla="*/ 28 w 444"/>
              <a:gd name="T11" fmla="*/ 375 h 375"/>
              <a:gd name="T12" fmla="*/ 28 w 444"/>
              <a:gd name="T13" fmla="*/ 375 h 375"/>
              <a:gd name="T14" fmla="*/ 0 w 444"/>
              <a:gd name="T15" fmla="*/ 347 h 375"/>
              <a:gd name="T16" fmla="*/ 5 w 444"/>
              <a:gd name="T17" fmla="*/ 331 h 375"/>
              <a:gd name="T18" fmla="*/ 197 w 444"/>
              <a:gd name="T19" fmla="*/ 15 h 375"/>
              <a:gd name="T20" fmla="*/ 222 w 444"/>
              <a:gd name="T21" fmla="*/ 0 h 375"/>
              <a:gd name="T22" fmla="*/ 247 w 444"/>
              <a:gd name="T23" fmla="*/ 15 h 375"/>
              <a:gd name="T24" fmla="*/ 222 w 444"/>
              <a:gd name="T25" fmla="*/ 97 h 375"/>
              <a:gd name="T26" fmla="*/ 194 w 444"/>
              <a:gd name="T27" fmla="*/ 125 h 375"/>
              <a:gd name="T28" fmla="*/ 194 w 444"/>
              <a:gd name="T29" fmla="*/ 222 h 375"/>
              <a:gd name="T30" fmla="*/ 222 w 444"/>
              <a:gd name="T31" fmla="*/ 250 h 375"/>
              <a:gd name="T32" fmla="*/ 250 w 444"/>
              <a:gd name="T33" fmla="*/ 222 h 375"/>
              <a:gd name="T34" fmla="*/ 250 w 444"/>
              <a:gd name="T35" fmla="*/ 125 h 375"/>
              <a:gd name="T36" fmla="*/ 222 w 444"/>
              <a:gd name="T37" fmla="*/ 97 h 375"/>
              <a:gd name="T38" fmla="*/ 222 w 444"/>
              <a:gd name="T39" fmla="*/ 277 h 375"/>
              <a:gd name="T40" fmla="*/ 194 w 444"/>
              <a:gd name="T41" fmla="*/ 305 h 375"/>
              <a:gd name="T42" fmla="*/ 222 w 444"/>
              <a:gd name="T43" fmla="*/ 333 h 375"/>
              <a:gd name="T44" fmla="*/ 250 w 444"/>
              <a:gd name="T45" fmla="*/ 305 h 375"/>
              <a:gd name="T46" fmla="*/ 222 w 444"/>
              <a:gd name="T47" fmla="*/ 277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4" h="375">
                <a:moveTo>
                  <a:pt x="247" y="15"/>
                </a:moveTo>
                <a:cubicBezTo>
                  <a:pt x="439" y="331"/>
                  <a:pt x="439" y="331"/>
                  <a:pt x="439" y="331"/>
                </a:cubicBezTo>
                <a:cubicBezTo>
                  <a:pt x="442" y="335"/>
                  <a:pt x="444" y="341"/>
                  <a:pt x="444" y="347"/>
                </a:cubicBezTo>
                <a:cubicBezTo>
                  <a:pt x="444" y="362"/>
                  <a:pt x="432" y="375"/>
                  <a:pt x="416" y="375"/>
                </a:cubicBezTo>
                <a:cubicBezTo>
                  <a:pt x="416" y="375"/>
                  <a:pt x="416" y="375"/>
                  <a:pt x="416" y="375"/>
                </a:cubicBezTo>
                <a:cubicBezTo>
                  <a:pt x="28" y="375"/>
                  <a:pt x="28" y="375"/>
                  <a:pt x="28" y="375"/>
                </a:cubicBezTo>
                <a:cubicBezTo>
                  <a:pt x="28" y="375"/>
                  <a:pt x="28" y="375"/>
                  <a:pt x="28" y="375"/>
                </a:cubicBezTo>
                <a:cubicBezTo>
                  <a:pt x="12" y="375"/>
                  <a:pt x="0" y="362"/>
                  <a:pt x="0" y="347"/>
                </a:cubicBezTo>
                <a:cubicBezTo>
                  <a:pt x="0" y="341"/>
                  <a:pt x="2" y="335"/>
                  <a:pt x="5" y="331"/>
                </a:cubicBezTo>
                <a:cubicBezTo>
                  <a:pt x="197" y="15"/>
                  <a:pt x="197" y="15"/>
                  <a:pt x="197" y="15"/>
                </a:cubicBezTo>
                <a:cubicBezTo>
                  <a:pt x="202" y="6"/>
                  <a:pt x="211" y="0"/>
                  <a:pt x="222" y="0"/>
                </a:cubicBezTo>
                <a:cubicBezTo>
                  <a:pt x="233" y="0"/>
                  <a:pt x="242" y="6"/>
                  <a:pt x="247" y="15"/>
                </a:cubicBezTo>
                <a:close/>
                <a:moveTo>
                  <a:pt x="222" y="97"/>
                </a:moveTo>
                <a:cubicBezTo>
                  <a:pt x="207" y="97"/>
                  <a:pt x="194" y="109"/>
                  <a:pt x="194" y="125"/>
                </a:cubicBezTo>
                <a:cubicBezTo>
                  <a:pt x="194" y="222"/>
                  <a:pt x="194" y="222"/>
                  <a:pt x="194" y="222"/>
                </a:cubicBezTo>
                <a:cubicBezTo>
                  <a:pt x="194" y="237"/>
                  <a:pt x="207" y="250"/>
                  <a:pt x="222" y="250"/>
                </a:cubicBezTo>
                <a:cubicBezTo>
                  <a:pt x="237" y="250"/>
                  <a:pt x="250" y="237"/>
                  <a:pt x="250" y="222"/>
                </a:cubicBezTo>
                <a:cubicBezTo>
                  <a:pt x="250" y="125"/>
                  <a:pt x="250" y="125"/>
                  <a:pt x="250" y="125"/>
                </a:cubicBezTo>
                <a:cubicBezTo>
                  <a:pt x="250" y="110"/>
                  <a:pt x="237" y="97"/>
                  <a:pt x="222" y="97"/>
                </a:cubicBezTo>
                <a:close/>
                <a:moveTo>
                  <a:pt x="222" y="277"/>
                </a:moveTo>
                <a:cubicBezTo>
                  <a:pt x="207" y="277"/>
                  <a:pt x="194" y="290"/>
                  <a:pt x="194" y="305"/>
                </a:cubicBezTo>
                <a:cubicBezTo>
                  <a:pt x="194" y="321"/>
                  <a:pt x="207" y="333"/>
                  <a:pt x="222" y="333"/>
                </a:cubicBezTo>
                <a:cubicBezTo>
                  <a:pt x="237" y="333"/>
                  <a:pt x="250" y="321"/>
                  <a:pt x="250" y="305"/>
                </a:cubicBezTo>
                <a:cubicBezTo>
                  <a:pt x="250" y="290"/>
                  <a:pt x="237" y="277"/>
                  <a:pt x="222" y="277"/>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82" name="Freeform 19">
            <a:extLst>
              <a:ext uri="{FF2B5EF4-FFF2-40B4-BE49-F238E27FC236}">
                <a16:creationId xmlns:a16="http://schemas.microsoft.com/office/drawing/2014/main" id="{42D27563-2D18-420A-9A6C-0603F1B98435}"/>
              </a:ext>
            </a:extLst>
          </p:cNvPr>
          <p:cNvSpPr>
            <a:spLocks noEditPoints="1"/>
          </p:cNvSpPr>
          <p:nvPr userDrawn="1"/>
        </p:nvSpPr>
        <p:spPr bwMode="auto">
          <a:xfrm>
            <a:off x="8794129" y="5586057"/>
            <a:ext cx="295546" cy="222092"/>
          </a:xfrm>
          <a:custGeom>
            <a:avLst/>
            <a:gdLst>
              <a:gd name="T0" fmla="*/ 39 w 422"/>
              <a:gd name="T1" fmla="*/ 0 h 317"/>
              <a:gd name="T2" fmla="*/ 382 w 422"/>
              <a:gd name="T3" fmla="*/ 0 h 317"/>
              <a:gd name="T4" fmla="*/ 422 w 422"/>
              <a:gd name="T5" fmla="*/ 40 h 317"/>
              <a:gd name="T6" fmla="*/ 422 w 422"/>
              <a:gd name="T7" fmla="*/ 66 h 317"/>
              <a:gd name="T8" fmla="*/ 422 w 422"/>
              <a:gd name="T9" fmla="*/ 132 h 317"/>
              <a:gd name="T10" fmla="*/ 422 w 422"/>
              <a:gd name="T11" fmla="*/ 277 h 317"/>
              <a:gd name="T12" fmla="*/ 382 w 422"/>
              <a:gd name="T13" fmla="*/ 317 h 317"/>
              <a:gd name="T14" fmla="*/ 39 w 422"/>
              <a:gd name="T15" fmla="*/ 317 h 317"/>
              <a:gd name="T16" fmla="*/ 0 w 422"/>
              <a:gd name="T17" fmla="*/ 277 h 317"/>
              <a:gd name="T18" fmla="*/ 0 w 422"/>
              <a:gd name="T19" fmla="*/ 132 h 317"/>
              <a:gd name="T20" fmla="*/ 0 w 422"/>
              <a:gd name="T21" fmla="*/ 66 h 317"/>
              <a:gd name="T22" fmla="*/ 0 w 422"/>
              <a:gd name="T23" fmla="*/ 40 h 317"/>
              <a:gd name="T24" fmla="*/ 39 w 422"/>
              <a:gd name="T25" fmla="*/ 0 h 317"/>
              <a:gd name="T26" fmla="*/ 382 w 422"/>
              <a:gd name="T27" fmla="*/ 66 h 317"/>
              <a:gd name="T28" fmla="*/ 39 w 422"/>
              <a:gd name="T29" fmla="*/ 66 h 317"/>
              <a:gd name="T30" fmla="*/ 39 w 422"/>
              <a:gd name="T31" fmla="*/ 132 h 317"/>
              <a:gd name="T32" fmla="*/ 382 w 422"/>
              <a:gd name="T33" fmla="*/ 132 h 317"/>
              <a:gd name="T34" fmla="*/ 382 w 422"/>
              <a:gd name="T35" fmla="*/ 66 h 317"/>
              <a:gd name="T36" fmla="*/ 53 w 422"/>
              <a:gd name="T37" fmla="*/ 224 h 317"/>
              <a:gd name="T38" fmla="*/ 39 w 422"/>
              <a:gd name="T39" fmla="*/ 238 h 317"/>
              <a:gd name="T40" fmla="*/ 53 w 422"/>
              <a:gd name="T41" fmla="*/ 251 h 317"/>
              <a:gd name="T42" fmla="*/ 211 w 422"/>
              <a:gd name="T43" fmla="*/ 251 h 317"/>
              <a:gd name="T44" fmla="*/ 224 w 422"/>
              <a:gd name="T45" fmla="*/ 238 h 317"/>
              <a:gd name="T46" fmla="*/ 211 w 422"/>
              <a:gd name="T47" fmla="*/ 224 h 317"/>
              <a:gd name="T48" fmla="*/ 53 w 422"/>
              <a:gd name="T49" fmla="*/ 224 h 317"/>
              <a:gd name="T50" fmla="*/ 277 w 422"/>
              <a:gd name="T51" fmla="*/ 224 h 317"/>
              <a:gd name="T52" fmla="*/ 264 w 422"/>
              <a:gd name="T53" fmla="*/ 238 h 317"/>
              <a:gd name="T54" fmla="*/ 277 w 422"/>
              <a:gd name="T55" fmla="*/ 251 h 317"/>
              <a:gd name="T56" fmla="*/ 369 w 422"/>
              <a:gd name="T57" fmla="*/ 251 h 317"/>
              <a:gd name="T58" fmla="*/ 382 w 422"/>
              <a:gd name="T59" fmla="*/ 238 h 317"/>
              <a:gd name="T60" fmla="*/ 369 w 422"/>
              <a:gd name="T61" fmla="*/ 224 h 317"/>
              <a:gd name="T62" fmla="*/ 277 w 422"/>
              <a:gd name="T63" fmla="*/ 224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2" h="317">
                <a:moveTo>
                  <a:pt x="39" y="0"/>
                </a:moveTo>
                <a:cubicBezTo>
                  <a:pt x="382" y="0"/>
                  <a:pt x="382" y="0"/>
                  <a:pt x="382" y="0"/>
                </a:cubicBezTo>
                <a:cubicBezTo>
                  <a:pt x="404" y="0"/>
                  <a:pt x="422" y="18"/>
                  <a:pt x="422" y="40"/>
                </a:cubicBezTo>
                <a:cubicBezTo>
                  <a:pt x="422" y="66"/>
                  <a:pt x="422" y="66"/>
                  <a:pt x="422" y="66"/>
                </a:cubicBezTo>
                <a:cubicBezTo>
                  <a:pt x="422" y="132"/>
                  <a:pt x="422" y="132"/>
                  <a:pt x="422" y="132"/>
                </a:cubicBezTo>
                <a:cubicBezTo>
                  <a:pt x="422" y="277"/>
                  <a:pt x="422" y="277"/>
                  <a:pt x="422" y="277"/>
                </a:cubicBezTo>
                <a:cubicBezTo>
                  <a:pt x="422" y="299"/>
                  <a:pt x="404" y="317"/>
                  <a:pt x="382" y="317"/>
                </a:cubicBezTo>
                <a:cubicBezTo>
                  <a:pt x="39" y="317"/>
                  <a:pt x="39" y="317"/>
                  <a:pt x="39" y="317"/>
                </a:cubicBezTo>
                <a:cubicBezTo>
                  <a:pt x="18" y="317"/>
                  <a:pt x="0" y="299"/>
                  <a:pt x="0" y="277"/>
                </a:cubicBezTo>
                <a:cubicBezTo>
                  <a:pt x="0" y="132"/>
                  <a:pt x="0" y="132"/>
                  <a:pt x="0" y="132"/>
                </a:cubicBezTo>
                <a:cubicBezTo>
                  <a:pt x="0" y="66"/>
                  <a:pt x="0" y="66"/>
                  <a:pt x="0" y="66"/>
                </a:cubicBezTo>
                <a:cubicBezTo>
                  <a:pt x="0" y="40"/>
                  <a:pt x="0" y="40"/>
                  <a:pt x="0" y="40"/>
                </a:cubicBezTo>
                <a:cubicBezTo>
                  <a:pt x="0" y="18"/>
                  <a:pt x="18" y="0"/>
                  <a:pt x="39" y="0"/>
                </a:cubicBezTo>
                <a:close/>
                <a:moveTo>
                  <a:pt x="382" y="66"/>
                </a:moveTo>
                <a:cubicBezTo>
                  <a:pt x="39" y="66"/>
                  <a:pt x="39" y="66"/>
                  <a:pt x="39" y="66"/>
                </a:cubicBezTo>
                <a:cubicBezTo>
                  <a:pt x="39" y="132"/>
                  <a:pt x="39" y="132"/>
                  <a:pt x="39" y="132"/>
                </a:cubicBezTo>
                <a:cubicBezTo>
                  <a:pt x="382" y="132"/>
                  <a:pt x="382" y="132"/>
                  <a:pt x="382" y="132"/>
                </a:cubicBezTo>
                <a:cubicBezTo>
                  <a:pt x="382" y="66"/>
                  <a:pt x="382" y="66"/>
                  <a:pt x="382" y="66"/>
                </a:cubicBezTo>
                <a:close/>
                <a:moveTo>
                  <a:pt x="53" y="224"/>
                </a:moveTo>
                <a:cubicBezTo>
                  <a:pt x="45" y="224"/>
                  <a:pt x="39" y="230"/>
                  <a:pt x="39" y="238"/>
                </a:cubicBezTo>
                <a:cubicBezTo>
                  <a:pt x="39" y="245"/>
                  <a:pt x="45" y="251"/>
                  <a:pt x="53" y="251"/>
                </a:cubicBezTo>
                <a:cubicBezTo>
                  <a:pt x="211" y="251"/>
                  <a:pt x="211" y="251"/>
                  <a:pt x="211" y="251"/>
                </a:cubicBezTo>
                <a:cubicBezTo>
                  <a:pt x="218" y="251"/>
                  <a:pt x="224" y="245"/>
                  <a:pt x="224" y="238"/>
                </a:cubicBezTo>
                <a:cubicBezTo>
                  <a:pt x="224" y="230"/>
                  <a:pt x="218" y="224"/>
                  <a:pt x="211" y="224"/>
                </a:cubicBezTo>
                <a:cubicBezTo>
                  <a:pt x="53" y="224"/>
                  <a:pt x="53" y="224"/>
                  <a:pt x="53" y="224"/>
                </a:cubicBezTo>
                <a:close/>
                <a:moveTo>
                  <a:pt x="277" y="224"/>
                </a:moveTo>
                <a:cubicBezTo>
                  <a:pt x="270" y="224"/>
                  <a:pt x="264" y="230"/>
                  <a:pt x="264" y="238"/>
                </a:cubicBezTo>
                <a:cubicBezTo>
                  <a:pt x="264" y="245"/>
                  <a:pt x="270" y="251"/>
                  <a:pt x="277" y="251"/>
                </a:cubicBezTo>
                <a:cubicBezTo>
                  <a:pt x="369" y="251"/>
                  <a:pt x="369" y="251"/>
                  <a:pt x="369" y="251"/>
                </a:cubicBezTo>
                <a:cubicBezTo>
                  <a:pt x="376" y="251"/>
                  <a:pt x="382" y="245"/>
                  <a:pt x="382" y="238"/>
                </a:cubicBezTo>
                <a:cubicBezTo>
                  <a:pt x="382" y="230"/>
                  <a:pt x="377" y="224"/>
                  <a:pt x="369" y="224"/>
                </a:cubicBezTo>
                <a:lnTo>
                  <a:pt x="277" y="224"/>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83" name="Freeform 22">
            <a:extLst>
              <a:ext uri="{FF2B5EF4-FFF2-40B4-BE49-F238E27FC236}">
                <a16:creationId xmlns:a16="http://schemas.microsoft.com/office/drawing/2014/main" id="{0DA36221-6DC6-4707-8BB7-4E65C84F6FDE}"/>
              </a:ext>
            </a:extLst>
          </p:cNvPr>
          <p:cNvSpPr>
            <a:spLocks noEditPoints="1"/>
          </p:cNvSpPr>
          <p:nvPr userDrawn="1"/>
        </p:nvSpPr>
        <p:spPr bwMode="auto">
          <a:xfrm>
            <a:off x="8749948" y="4958588"/>
            <a:ext cx="383905" cy="383905"/>
          </a:xfrm>
          <a:custGeom>
            <a:avLst/>
            <a:gdLst>
              <a:gd name="T0" fmla="*/ 215 w 262"/>
              <a:gd name="T1" fmla="*/ 47 h 262"/>
              <a:gd name="T2" fmla="*/ 47 w 262"/>
              <a:gd name="T3" fmla="*/ 47 h 262"/>
              <a:gd name="T4" fmla="*/ 47 w 262"/>
              <a:gd name="T5" fmla="*/ 215 h 262"/>
              <a:gd name="T6" fmla="*/ 215 w 262"/>
              <a:gd name="T7" fmla="*/ 215 h 262"/>
              <a:gd name="T8" fmla="*/ 215 w 262"/>
              <a:gd name="T9" fmla="*/ 47 h 262"/>
              <a:gd name="T10" fmla="*/ 198 w 262"/>
              <a:gd name="T11" fmla="*/ 148 h 262"/>
              <a:gd name="T12" fmla="*/ 200 w 262"/>
              <a:gd name="T13" fmla="*/ 131 h 262"/>
              <a:gd name="T14" fmla="*/ 195 w 262"/>
              <a:gd name="T15" fmla="*/ 106 h 262"/>
              <a:gd name="T16" fmla="*/ 219 w 262"/>
              <a:gd name="T17" fmla="*/ 82 h 262"/>
              <a:gd name="T18" fmla="*/ 223 w 262"/>
              <a:gd name="T19" fmla="*/ 173 h 262"/>
              <a:gd name="T20" fmla="*/ 198 w 262"/>
              <a:gd name="T21" fmla="*/ 148 h 262"/>
              <a:gd name="T22" fmla="*/ 81 w 262"/>
              <a:gd name="T23" fmla="*/ 131 h 262"/>
              <a:gd name="T24" fmla="*/ 131 w 262"/>
              <a:gd name="T25" fmla="*/ 81 h 262"/>
              <a:gd name="T26" fmla="*/ 181 w 262"/>
              <a:gd name="T27" fmla="*/ 131 h 262"/>
              <a:gd name="T28" fmla="*/ 131 w 262"/>
              <a:gd name="T29" fmla="*/ 181 h 262"/>
              <a:gd name="T30" fmla="*/ 81 w 262"/>
              <a:gd name="T31" fmla="*/ 131 h 262"/>
              <a:gd name="T32" fmla="*/ 180 w 262"/>
              <a:gd name="T33" fmla="*/ 43 h 262"/>
              <a:gd name="T34" fmla="*/ 156 w 262"/>
              <a:gd name="T35" fmla="*/ 67 h 262"/>
              <a:gd name="T36" fmla="*/ 131 w 262"/>
              <a:gd name="T37" fmla="*/ 62 h 262"/>
              <a:gd name="T38" fmla="*/ 114 w 262"/>
              <a:gd name="T39" fmla="*/ 64 h 262"/>
              <a:gd name="T40" fmla="*/ 89 w 262"/>
              <a:gd name="T41" fmla="*/ 39 h 262"/>
              <a:gd name="T42" fmla="*/ 131 w 262"/>
              <a:gd name="T43" fmla="*/ 30 h 262"/>
              <a:gd name="T44" fmla="*/ 180 w 262"/>
              <a:gd name="T45" fmla="*/ 43 h 262"/>
              <a:gd name="T46" fmla="*/ 47 w 262"/>
              <a:gd name="T47" fmla="*/ 75 h 262"/>
              <a:gd name="T48" fmla="*/ 71 w 262"/>
              <a:gd name="T49" fmla="*/ 99 h 262"/>
              <a:gd name="T50" fmla="*/ 62 w 262"/>
              <a:gd name="T51" fmla="*/ 131 h 262"/>
              <a:gd name="T52" fmla="*/ 67 w 262"/>
              <a:gd name="T53" fmla="*/ 156 h 262"/>
              <a:gd name="T54" fmla="*/ 43 w 262"/>
              <a:gd name="T55" fmla="*/ 180 h 262"/>
              <a:gd name="T56" fmla="*/ 47 w 262"/>
              <a:gd name="T57" fmla="*/ 75 h 262"/>
              <a:gd name="T58" fmla="*/ 82 w 262"/>
              <a:gd name="T59" fmla="*/ 219 h 262"/>
              <a:gd name="T60" fmla="*/ 106 w 262"/>
              <a:gd name="T61" fmla="*/ 195 h 262"/>
              <a:gd name="T62" fmla="*/ 131 w 262"/>
              <a:gd name="T63" fmla="*/ 200 h 262"/>
              <a:gd name="T64" fmla="*/ 164 w 262"/>
              <a:gd name="T65" fmla="*/ 192 h 262"/>
              <a:gd name="T66" fmla="*/ 187 w 262"/>
              <a:gd name="T67" fmla="*/ 215 h 262"/>
              <a:gd name="T68" fmla="*/ 131 w 262"/>
              <a:gd name="T69" fmla="*/ 232 h 262"/>
              <a:gd name="T70" fmla="*/ 82 w 262"/>
              <a:gd name="T71" fmla="*/ 219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2" h="262">
                <a:moveTo>
                  <a:pt x="215" y="47"/>
                </a:moveTo>
                <a:cubicBezTo>
                  <a:pt x="169" y="0"/>
                  <a:pt x="93" y="0"/>
                  <a:pt x="47" y="47"/>
                </a:cubicBezTo>
                <a:cubicBezTo>
                  <a:pt x="0" y="93"/>
                  <a:pt x="0" y="169"/>
                  <a:pt x="47" y="215"/>
                </a:cubicBezTo>
                <a:cubicBezTo>
                  <a:pt x="93" y="262"/>
                  <a:pt x="169" y="262"/>
                  <a:pt x="215" y="215"/>
                </a:cubicBezTo>
                <a:cubicBezTo>
                  <a:pt x="262" y="169"/>
                  <a:pt x="262" y="93"/>
                  <a:pt x="215" y="47"/>
                </a:cubicBezTo>
                <a:close/>
                <a:moveTo>
                  <a:pt x="198" y="148"/>
                </a:moveTo>
                <a:cubicBezTo>
                  <a:pt x="199" y="143"/>
                  <a:pt x="200" y="137"/>
                  <a:pt x="200" y="131"/>
                </a:cubicBezTo>
                <a:cubicBezTo>
                  <a:pt x="200" y="122"/>
                  <a:pt x="198" y="114"/>
                  <a:pt x="195" y="106"/>
                </a:cubicBezTo>
                <a:cubicBezTo>
                  <a:pt x="219" y="82"/>
                  <a:pt x="219" y="82"/>
                  <a:pt x="219" y="82"/>
                </a:cubicBezTo>
                <a:cubicBezTo>
                  <a:pt x="235" y="110"/>
                  <a:pt x="236" y="144"/>
                  <a:pt x="223" y="173"/>
                </a:cubicBezTo>
                <a:lnTo>
                  <a:pt x="198" y="148"/>
                </a:lnTo>
                <a:close/>
                <a:moveTo>
                  <a:pt x="81" y="131"/>
                </a:moveTo>
                <a:cubicBezTo>
                  <a:pt x="81" y="103"/>
                  <a:pt x="103" y="81"/>
                  <a:pt x="131" y="81"/>
                </a:cubicBezTo>
                <a:cubicBezTo>
                  <a:pt x="159" y="81"/>
                  <a:pt x="181" y="103"/>
                  <a:pt x="181" y="131"/>
                </a:cubicBezTo>
                <a:cubicBezTo>
                  <a:pt x="181" y="159"/>
                  <a:pt x="159" y="181"/>
                  <a:pt x="131" y="181"/>
                </a:cubicBezTo>
                <a:cubicBezTo>
                  <a:pt x="103" y="181"/>
                  <a:pt x="81" y="159"/>
                  <a:pt x="81" y="131"/>
                </a:cubicBezTo>
                <a:close/>
                <a:moveTo>
                  <a:pt x="180" y="43"/>
                </a:moveTo>
                <a:cubicBezTo>
                  <a:pt x="156" y="67"/>
                  <a:pt x="156" y="67"/>
                  <a:pt x="156" y="67"/>
                </a:cubicBezTo>
                <a:cubicBezTo>
                  <a:pt x="148" y="64"/>
                  <a:pt x="140" y="62"/>
                  <a:pt x="131" y="62"/>
                </a:cubicBezTo>
                <a:cubicBezTo>
                  <a:pt x="125" y="62"/>
                  <a:pt x="120" y="63"/>
                  <a:pt x="114" y="64"/>
                </a:cubicBezTo>
                <a:cubicBezTo>
                  <a:pt x="89" y="39"/>
                  <a:pt x="89" y="39"/>
                  <a:pt x="89" y="39"/>
                </a:cubicBezTo>
                <a:cubicBezTo>
                  <a:pt x="102" y="33"/>
                  <a:pt x="116" y="30"/>
                  <a:pt x="131" y="30"/>
                </a:cubicBezTo>
                <a:cubicBezTo>
                  <a:pt x="149" y="30"/>
                  <a:pt x="165" y="35"/>
                  <a:pt x="180" y="43"/>
                </a:cubicBezTo>
                <a:close/>
                <a:moveTo>
                  <a:pt x="47" y="75"/>
                </a:moveTo>
                <a:cubicBezTo>
                  <a:pt x="71" y="99"/>
                  <a:pt x="71" y="99"/>
                  <a:pt x="71" y="99"/>
                </a:cubicBezTo>
                <a:cubicBezTo>
                  <a:pt x="65" y="108"/>
                  <a:pt x="62" y="119"/>
                  <a:pt x="62" y="131"/>
                </a:cubicBezTo>
                <a:cubicBezTo>
                  <a:pt x="62" y="140"/>
                  <a:pt x="64" y="148"/>
                  <a:pt x="67" y="156"/>
                </a:cubicBezTo>
                <a:cubicBezTo>
                  <a:pt x="43" y="180"/>
                  <a:pt x="43" y="180"/>
                  <a:pt x="43" y="180"/>
                </a:cubicBezTo>
                <a:cubicBezTo>
                  <a:pt x="25" y="147"/>
                  <a:pt x="26" y="107"/>
                  <a:pt x="47" y="75"/>
                </a:cubicBezTo>
                <a:close/>
                <a:moveTo>
                  <a:pt x="82" y="219"/>
                </a:moveTo>
                <a:cubicBezTo>
                  <a:pt x="106" y="195"/>
                  <a:pt x="106" y="195"/>
                  <a:pt x="106" y="195"/>
                </a:cubicBezTo>
                <a:cubicBezTo>
                  <a:pt x="114" y="198"/>
                  <a:pt x="122" y="200"/>
                  <a:pt x="131" y="200"/>
                </a:cubicBezTo>
                <a:cubicBezTo>
                  <a:pt x="143" y="200"/>
                  <a:pt x="154" y="197"/>
                  <a:pt x="164" y="192"/>
                </a:cubicBezTo>
                <a:cubicBezTo>
                  <a:pt x="187" y="215"/>
                  <a:pt x="187" y="215"/>
                  <a:pt x="187" y="215"/>
                </a:cubicBezTo>
                <a:cubicBezTo>
                  <a:pt x="171" y="226"/>
                  <a:pt x="151" y="232"/>
                  <a:pt x="131" y="232"/>
                </a:cubicBezTo>
                <a:cubicBezTo>
                  <a:pt x="114" y="232"/>
                  <a:pt x="97" y="227"/>
                  <a:pt x="82" y="219"/>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84" name="Freeform 6">
            <a:extLst>
              <a:ext uri="{FF2B5EF4-FFF2-40B4-BE49-F238E27FC236}">
                <a16:creationId xmlns:a16="http://schemas.microsoft.com/office/drawing/2014/main" id="{B190B9D9-D962-404D-A462-C2E01459DE08}"/>
              </a:ext>
            </a:extLst>
          </p:cNvPr>
          <p:cNvSpPr>
            <a:spLocks noEditPoints="1"/>
          </p:cNvSpPr>
          <p:nvPr userDrawn="1"/>
        </p:nvSpPr>
        <p:spPr bwMode="auto">
          <a:xfrm>
            <a:off x="8788402" y="4442101"/>
            <a:ext cx="306997" cy="350799"/>
          </a:xfrm>
          <a:custGeom>
            <a:avLst/>
            <a:gdLst>
              <a:gd name="T0" fmla="*/ 196 w 393"/>
              <a:gd name="T1" fmla="*/ 155 h 449"/>
              <a:gd name="T2" fmla="*/ 175 w 393"/>
              <a:gd name="T3" fmla="*/ 155 h 449"/>
              <a:gd name="T4" fmla="*/ 140 w 393"/>
              <a:gd name="T5" fmla="*/ 155 h 449"/>
              <a:gd name="T6" fmla="*/ 86 w 393"/>
              <a:gd name="T7" fmla="*/ 132 h 449"/>
              <a:gd name="T8" fmla="*/ 63 w 393"/>
              <a:gd name="T9" fmla="*/ 77 h 449"/>
              <a:gd name="T10" fmla="*/ 86 w 393"/>
              <a:gd name="T11" fmla="*/ 23 h 449"/>
              <a:gd name="T12" fmla="*/ 140 w 393"/>
              <a:gd name="T13" fmla="*/ 0 h 449"/>
              <a:gd name="T14" fmla="*/ 195 w 393"/>
              <a:gd name="T15" fmla="*/ 23 h 449"/>
              <a:gd name="T16" fmla="*/ 196 w 393"/>
              <a:gd name="T17" fmla="*/ 25 h 449"/>
              <a:gd name="T18" fmla="*/ 198 w 393"/>
              <a:gd name="T19" fmla="*/ 23 h 449"/>
              <a:gd name="T20" fmla="*/ 252 w 393"/>
              <a:gd name="T21" fmla="*/ 0 h 449"/>
              <a:gd name="T22" fmla="*/ 307 w 393"/>
              <a:gd name="T23" fmla="*/ 23 h 449"/>
              <a:gd name="T24" fmla="*/ 329 w 393"/>
              <a:gd name="T25" fmla="*/ 77 h 449"/>
              <a:gd name="T26" fmla="*/ 307 w 393"/>
              <a:gd name="T27" fmla="*/ 132 h 449"/>
              <a:gd name="T28" fmla="*/ 252 w 393"/>
              <a:gd name="T29" fmla="*/ 155 h 449"/>
              <a:gd name="T30" fmla="*/ 217 w 393"/>
              <a:gd name="T31" fmla="*/ 155 h 449"/>
              <a:gd name="T32" fmla="*/ 196 w 393"/>
              <a:gd name="T33" fmla="*/ 155 h 449"/>
              <a:gd name="T34" fmla="*/ 42 w 393"/>
              <a:gd name="T35" fmla="*/ 183 h 449"/>
              <a:gd name="T36" fmla="*/ 182 w 393"/>
              <a:gd name="T37" fmla="*/ 183 h 449"/>
              <a:gd name="T38" fmla="*/ 182 w 393"/>
              <a:gd name="T39" fmla="*/ 302 h 449"/>
              <a:gd name="T40" fmla="*/ 0 w 393"/>
              <a:gd name="T41" fmla="*/ 302 h 449"/>
              <a:gd name="T42" fmla="*/ 0 w 393"/>
              <a:gd name="T43" fmla="*/ 225 h 449"/>
              <a:gd name="T44" fmla="*/ 42 w 393"/>
              <a:gd name="T45" fmla="*/ 183 h 449"/>
              <a:gd name="T46" fmla="*/ 210 w 393"/>
              <a:gd name="T47" fmla="*/ 183 h 449"/>
              <a:gd name="T48" fmla="*/ 350 w 393"/>
              <a:gd name="T49" fmla="*/ 183 h 449"/>
              <a:gd name="T50" fmla="*/ 393 w 393"/>
              <a:gd name="T51" fmla="*/ 225 h 449"/>
              <a:gd name="T52" fmla="*/ 393 w 393"/>
              <a:gd name="T53" fmla="*/ 302 h 449"/>
              <a:gd name="T54" fmla="*/ 210 w 393"/>
              <a:gd name="T55" fmla="*/ 302 h 449"/>
              <a:gd name="T56" fmla="*/ 210 w 393"/>
              <a:gd name="T57" fmla="*/ 183 h 449"/>
              <a:gd name="T58" fmla="*/ 393 w 393"/>
              <a:gd name="T59" fmla="*/ 330 h 449"/>
              <a:gd name="T60" fmla="*/ 393 w 393"/>
              <a:gd name="T61" fmla="*/ 407 h 449"/>
              <a:gd name="T62" fmla="*/ 350 w 393"/>
              <a:gd name="T63" fmla="*/ 449 h 449"/>
              <a:gd name="T64" fmla="*/ 210 w 393"/>
              <a:gd name="T65" fmla="*/ 449 h 449"/>
              <a:gd name="T66" fmla="*/ 210 w 393"/>
              <a:gd name="T67" fmla="*/ 330 h 449"/>
              <a:gd name="T68" fmla="*/ 393 w 393"/>
              <a:gd name="T69" fmla="*/ 330 h 449"/>
              <a:gd name="T70" fmla="*/ 182 w 393"/>
              <a:gd name="T71" fmla="*/ 449 h 449"/>
              <a:gd name="T72" fmla="*/ 42 w 393"/>
              <a:gd name="T73" fmla="*/ 449 h 449"/>
              <a:gd name="T74" fmla="*/ 0 w 393"/>
              <a:gd name="T75" fmla="*/ 407 h 449"/>
              <a:gd name="T76" fmla="*/ 0 w 393"/>
              <a:gd name="T77" fmla="*/ 330 h 449"/>
              <a:gd name="T78" fmla="*/ 182 w 393"/>
              <a:gd name="T79" fmla="*/ 330 h 449"/>
              <a:gd name="T80" fmla="*/ 182 w 393"/>
              <a:gd name="T81" fmla="*/ 449 h 449"/>
              <a:gd name="T82" fmla="*/ 217 w 393"/>
              <a:gd name="T83" fmla="*/ 77 h 449"/>
              <a:gd name="T84" fmla="*/ 217 w 393"/>
              <a:gd name="T85" fmla="*/ 113 h 449"/>
              <a:gd name="T86" fmla="*/ 252 w 393"/>
              <a:gd name="T87" fmla="*/ 113 h 449"/>
              <a:gd name="T88" fmla="*/ 277 w 393"/>
              <a:gd name="T89" fmla="*/ 102 h 449"/>
              <a:gd name="T90" fmla="*/ 287 w 393"/>
              <a:gd name="T91" fmla="*/ 77 h 449"/>
              <a:gd name="T92" fmla="*/ 277 w 393"/>
              <a:gd name="T93" fmla="*/ 53 h 449"/>
              <a:gd name="T94" fmla="*/ 252 w 393"/>
              <a:gd name="T95" fmla="*/ 42 h 449"/>
              <a:gd name="T96" fmla="*/ 228 w 393"/>
              <a:gd name="T97" fmla="*/ 53 h 449"/>
              <a:gd name="T98" fmla="*/ 217 w 393"/>
              <a:gd name="T99" fmla="*/ 77 h 449"/>
              <a:gd name="T100" fmla="*/ 140 w 393"/>
              <a:gd name="T101" fmla="*/ 113 h 449"/>
              <a:gd name="T102" fmla="*/ 175 w 393"/>
              <a:gd name="T103" fmla="*/ 113 h 449"/>
              <a:gd name="T104" fmla="*/ 175 w 393"/>
              <a:gd name="T105" fmla="*/ 77 h 449"/>
              <a:gd name="T106" fmla="*/ 165 w 393"/>
              <a:gd name="T107" fmla="*/ 53 h 449"/>
              <a:gd name="T108" fmla="*/ 140 w 393"/>
              <a:gd name="T109" fmla="*/ 42 h 449"/>
              <a:gd name="T110" fmla="*/ 115 w 393"/>
              <a:gd name="T111" fmla="*/ 53 h 449"/>
              <a:gd name="T112" fmla="*/ 105 w 393"/>
              <a:gd name="T113" fmla="*/ 77 h 449"/>
              <a:gd name="T114" fmla="*/ 115 w 393"/>
              <a:gd name="T115" fmla="*/ 102 h 449"/>
              <a:gd name="T116" fmla="*/ 140 w 393"/>
              <a:gd name="T117" fmla="*/ 113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3" h="449">
                <a:moveTo>
                  <a:pt x="196" y="155"/>
                </a:moveTo>
                <a:cubicBezTo>
                  <a:pt x="175" y="155"/>
                  <a:pt x="175" y="155"/>
                  <a:pt x="175" y="155"/>
                </a:cubicBezTo>
                <a:cubicBezTo>
                  <a:pt x="140" y="155"/>
                  <a:pt x="140" y="155"/>
                  <a:pt x="140" y="155"/>
                </a:cubicBezTo>
                <a:cubicBezTo>
                  <a:pt x="119" y="155"/>
                  <a:pt x="100" y="146"/>
                  <a:pt x="86" y="132"/>
                </a:cubicBezTo>
                <a:cubicBezTo>
                  <a:pt x="72" y="118"/>
                  <a:pt x="63" y="99"/>
                  <a:pt x="63" y="77"/>
                </a:cubicBezTo>
                <a:cubicBezTo>
                  <a:pt x="63" y="56"/>
                  <a:pt x="72" y="37"/>
                  <a:pt x="86" y="23"/>
                </a:cubicBezTo>
                <a:cubicBezTo>
                  <a:pt x="100" y="9"/>
                  <a:pt x="119" y="0"/>
                  <a:pt x="140" y="0"/>
                </a:cubicBezTo>
                <a:cubicBezTo>
                  <a:pt x="161" y="0"/>
                  <a:pt x="181" y="9"/>
                  <a:pt x="195" y="23"/>
                </a:cubicBezTo>
                <a:cubicBezTo>
                  <a:pt x="195" y="24"/>
                  <a:pt x="196" y="24"/>
                  <a:pt x="196" y="25"/>
                </a:cubicBezTo>
                <a:cubicBezTo>
                  <a:pt x="197" y="24"/>
                  <a:pt x="197" y="24"/>
                  <a:pt x="198" y="23"/>
                </a:cubicBezTo>
                <a:cubicBezTo>
                  <a:pt x="212" y="9"/>
                  <a:pt x="231" y="0"/>
                  <a:pt x="252" y="0"/>
                </a:cubicBezTo>
                <a:cubicBezTo>
                  <a:pt x="274" y="0"/>
                  <a:pt x="293" y="9"/>
                  <a:pt x="307" y="23"/>
                </a:cubicBezTo>
                <a:cubicBezTo>
                  <a:pt x="321" y="37"/>
                  <a:pt x="329" y="56"/>
                  <a:pt x="329" y="77"/>
                </a:cubicBezTo>
                <a:cubicBezTo>
                  <a:pt x="329" y="99"/>
                  <a:pt x="321" y="118"/>
                  <a:pt x="307" y="132"/>
                </a:cubicBezTo>
                <a:cubicBezTo>
                  <a:pt x="293" y="146"/>
                  <a:pt x="274" y="155"/>
                  <a:pt x="252" y="155"/>
                </a:cubicBezTo>
                <a:cubicBezTo>
                  <a:pt x="217" y="155"/>
                  <a:pt x="217" y="155"/>
                  <a:pt x="217" y="155"/>
                </a:cubicBezTo>
                <a:cubicBezTo>
                  <a:pt x="196" y="155"/>
                  <a:pt x="196" y="155"/>
                  <a:pt x="196" y="155"/>
                </a:cubicBezTo>
                <a:close/>
                <a:moveTo>
                  <a:pt x="42" y="183"/>
                </a:moveTo>
                <a:cubicBezTo>
                  <a:pt x="182" y="183"/>
                  <a:pt x="182" y="183"/>
                  <a:pt x="182" y="183"/>
                </a:cubicBezTo>
                <a:cubicBezTo>
                  <a:pt x="182" y="302"/>
                  <a:pt x="182" y="302"/>
                  <a:pt x="182" y="302"/>
                </a:cubicBezTo>
                <a:cubicBezTo>
                  <a:pt x="0" y="302"/>
                  <a:pt x="0" y="302"/>
                  <a:pt x="0" y="302"/>
                </a:cubicBezTo>
                <a:cubicBezTo>
                  <a:pt x="0" y="225"/>
                  <a:pt x="0" y="225"/>
                  <a:pt x="0" y="225"/>
                </a:cubicBezTo>
                <a:cubicBezTo>
                  <a:pt x="0" y="202"/>
                  <a:pt x="19" y="183"/>
                  <a:pt x="42" y="183"/>
                </a:cubicBezTo>
                <a:close/>
                <a:moveTo>
                  <a:pt x="210" y="183"/>
                </a:moveTo>
                <a:cubicBezTo>
                  <a:pt x="350" y="183"/>
                  <a:pt x="350" y="183"/>
                  <a:pt x="350" y="183"/>
                </a:cubicBezTo>
                <a:cubicBezTo>
                  <a:pt x="374" y="183"/>
                  <a:pt x="393" y="202"/>
                  <a:pt x="393" y="225"/>
                </a:cubicBezTo>
                <a:cubicBezTo>
                  <a:pt x="393" y="302"/>
                  <a:pt x="393" y="302"/>
                  <a:pt x="393" y="302"/>
                </a:cubicBezTo>
                <a:cubicBezTo>
                  <a:pt x="210" y="302"/>
                  <a:pt x="210" y="302"/>
                  <a:pt x="210" y="302"/>
                </a:cubicBezTo>
                <a:cubicBezTo>
                  <a:pt x="210" y="183"/>
                  <a:pt x="210" y="183"/>
                  <a:pt x="210" y="183"/>
                </a:cubicBezTo>
                <a:close/>
                <a:moveTo>
                  <a:pt x="393" y="330"/>
                </a:moveTo>
                <a:cubicBezTo>
                  <a:pt x="393" y="407"/>
                  <a:pt x="393" y="407"/>
                  <a:pt x="393" y="407"/>
                </a:cubicBezTo>
                <a:cubicBezTo>
                  <a:pt x="393" y="430"/>
                  <a:pt x="374" y="449"/>
                  <a:pt x="350" y="449"/>
                </a:cubicBezTo>
                <a:cubicBezTo>
                  <a:pt x="210" y="449"/>
                  <a:pt x="210" y="449"/>
                  <a:pt x="210" y="449"/>
                </a:cubicBezTo>
                <a:cubicBezTo>
                  <a:pt x="210" y="330"/>
                  <a:pt x="210" y="330"/>
                  <a:pt x="210" y="330"/>
                </a:cubicBezTo>
                <a:cubicBezTo>
                  <a:pt x="393" y="330"/>
                  <a:pt x="393" y="330"/>
                  <a:pt x="393" y="330"/>
                </a:cubicBezTo>
                <a:close/>
                <a:moveTo>
                  <a:pt x="182" y="449"/>
                </a:moveTo>
                <a:cubicBezTo>
                  <a:pt x="42" y="449"/>
                  <a:pt x="42" y="449"/>
                  <a:pt x="42" y="449"/>
                </a:cubicBezTo>
                <a:cubicBezTo>
                  <a:pt x="19" y="449"/>
                  <a:pt x="0" y="430"/>
                  <a:pt x="0" y="407"/>
                </a:cubicBezTo>
                <a:cubicBezTo>
                  <a:pt x="0" y="330"/>
                  <a:pt x="0" y="330"/>
                  <a:pt x="0" y="330"/>
                </a:cubicBezTo>
                <a:cubicBezTo>
                  <a:pt x="182" y="330"/>
                  <a:pt x="182" y="330"/>
                  <a:pt x="182" y="330"/>
                </a:cubicBezTo>
                <a:cubicBezTo>
                  <a:pt x="182" y="449"/>
                  <a:pt x="182" y="449"/>
                  <a:pt x="182" y="449"/>
                </a:cubicBezTo>
                <a:close/>
                <a:moveTo>
                  <a:pt x="217" y="77"/>
                </a:moveTo>
                <a:cubicBezTo>
                  <a:pt x="217" y="113"/>
                  <a:pt x="217" y="113"/>
                  <a:pt x="217" y="113"/>
                </a:cubicBezTo>
                <a:cubicBezTo>
                  <a:pt x="252" y="113"/>
                  <a:pt x="252" y="113"/>
                  <a:pt x="252" y="113"/>
                </a:cubicBezTo>
                <a:cubicBezTo>
                  <a:pt x="262" y="113"/>
                  <a:pt x="271" y="109"/>
                  <a:pt x="277" y="102"/>
                </a:cubicBezTo>
                <a:cubicBezTo>
                  <a:pt x="284" y="96"/>
                  <a:pt x="287" y="87"/>
                  <a:pt x="287" y="77"/>
                </a:cubicBezTo>
                <a:cubicBezTo>
                  <a:pt x="287" y="68"/>
                  <a:pt x="284" y="59"/>
                  <a:pt x="277" y="53"/>
                </a:cubicBezTo>
                <a:cubicBezTo>
                  <a:pt x="271" y="46"/>
                  <a:pt x="262" y="42"/>
                  <a:pt x="252" y="42"/>
                </a:cubicBezTo>
                <a:cubicBezTo>
                  <a:pt x="243" y="42"/>
                  <a:pt x="234" y="46"/>
                  <a:pt x="228" y="53"/>
                </a:cubicBezTo>
                <a:cubicBezTo>
                  <a:pt x="221" y="59"/>
                  <a:pt x="217" y="68"/>
                  <a:pt x="217" y="77"/>
                </a:cubicBezTo>
                <a:close/>
                <a:moveTo>
                  <a:pt x="140" y="113"/>
                </a:moveTo>
                <a:cubicBezTo>
                  <a:pt x="175" y="113"/>
                  <a:pt x="175" y="113"/>
                  <a:pt x="175" y="113"/>
                </a:cubicBezTo>
                <a:cubicBezTo>
                  <a:pt x="175" y="77"/>
                  <a:pt x="175" y="77"/>
                  <a:pt x="175" y="77"/>
                </a:cubicBezTo>
                <a:cubicBezTo>
                  <a:pt x="175" y="68"/>
                  <a:pt x="171" y="59"/>
                  <a:pt x="165" y="53"/>
                </a:cubicBezTo>
                <a:cubicBezTo>
                  <a:pt x="159" y="46"/>
                  <a:pt x="150" y="42"/>
                  <a:pt x="140" y="42"/>
                </a:cubicBezTo>
                <a:cubicBezTo>
                  <a:pt x="131" y="42"/>
                  <a:pt x="122" y="46"/>
                  <a:pt x="115" y="53"/>
                </a:cubicBezTo>
                <a:cubicBezTo>
                  <a:pt x="109" y="59"/>
                  <a:pt x="105" y="68"/>
                  <a:pt x="105" y="77"/>
                </a:cubicBezTo>
                <a:cubicBezTo>
                  <a:pt x="105" y="87"/>
                  <a:pt x="109" y="96"/>
                  <a:pt x="115" y="102"/>
                </a:cubicBezTo>
                <a:cubicBezTo>
                  <a:pt x="122" y="109"/>
                  <a:pt x="131" y="113"/>
                  <a:pt x="140" y="113"/>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85" name="Freeform 5">
            <a:extLst>
              <a:ext uri="{FF2B5EF4-FFF2-40B4-BE49-F238E27FC236}">
                <a16:creationId xmlns:a16="http://schemas.microsoft.com/office/drawing/2014/main" id="{C6800800-DD14-4D51-B3B3-48F393952298}"/>
              </a:ext>
            </a:extLst>
          </p:cNvPr>
          <p:cNvSpPr>
            <a:spLocks noEditPoints="1"/>
          </p:cNvSpPr>
          <p:nvPr userDrawn="1"/>
        </p:nvSpPr>
        <p:spPr bwMode="auto">
          <a:xfrm>
            <a:off x="8760377" y="6014928"/>
            <a:ext cx="363047" cy="363742"/>
          </a:xfrm>
          <a:custGeom>
            <a:avLst/>
            <a:gdLst>
              <a:gd name="T0" fmla="*/ 276 w 348"/>
              <a:gd name="T1" fmla="*/ 124 h 348"/>
              <a:gd name="T2" fmla="*/ 277 w 348"/>
              <a:gd name="T3" fmla="*/ 129 h 348"/>
              <a:gd name="T4" fmla="*/ 267 w 348"/>
              <a:gd name="T5" fmla="*/ 163 h 348"/>
              <a:gd name="T6" fmla="*/ 261 w 348"/>
              <a:gd name="T7" fmla="*/ 167 h 348"/>
              <a:gd name="T8" fmla="*/ 256 w 348"/>
              <a:gd name="T9" fmla="*/ 158 h 348"/>
              <a:gd name="T10" fmla="*/ 260 w 348"/>
              <a:gd name="T11" fmla="*/ 151 h 348"/>
              <a:gd name="T12" fmla="*/ 265 w 348"/>
              <a:gd name="T13" fmla="*/ 121 h 348"/>
              <a:gd name="T14" fmla="*/ 265 w 348"/>
              <a:gd name="T15" fmla="*/ 120 h 348"/>
              <a:gd name="T16" fmla="*/ 264 w 348"/>
              <a:gd name="T17" fmla="*/ 112 h 348"/>
              <a:gd name="T18" fmla="*/ 161 w 348"/>
              <a:gd name="T19" fmla="*/ 66 h 348"/>
              <a:gd name="T20" fmla="*/ 153 w 348"/>
              <a:gd name="T21" fmla="*/ 106 h 348"/>
              <a:gd name="T22" fmla="*/ 147 w 348"/>
              <a:gd name="T23" fmla="*/ 118 h 348"/>
              <a:gd name="T24" fmla="*/ 142 w 348"/>
              <a:gd name="T25" fmla="*/ 120 h 348"/>
              <a:gd name="T26" fmla="*/ 136 w 348"/>
              <a:gd name="T27" fmla="*/ 113 h 348"/>
              <a:gd name="T28" fmla="*/ 136 w 348"/>
              <a:gd name="T29" fmla="*/ 113 h 348"/>
              <a:gd name="T30" fmla="*/ 142 w 348"/>
              <a:gd name="T31" fmla="*/ 101 h 348"/>
              <a:gd name="T32" fmla="*/ 150 w 348"/>
              <a:gd name="T33" fmla="*/ 63 h 348"/>
              <a:gd name="T34" fmla="*/ 150 w 348"/>
              <a:gd name="T35" fmla="*/ 62 h 348"/>
              <a:gd name="T36" fmla="*/ 141 w 348"/>
              <a:gd name="T37" fmla="*/ 42 h 348"/>
              <a:gd name="T38" fmla="*/ 12 w 348"/>
              <a:gd name="T39" fmla="*/ 46 h 348"/>
              <a:gd name="T40" fmla="*/ 98 w 348"/>
              <a:gd name="T41" fmla="*/ 142 h 348"/>
              <a:gd name="T42" fmla="*/ 172 w 348"/>
              <a:gd name="T43" fmla="*/ 157 h 348"/>
              <a:gd name="T44" fmla="*/ 170 w 348"/>
              <a:gd name="T45" fmla="*/ 199 h 348"/>
              <a:gd name="T46" fmla="*/ 64 w 348"/>
              <a:gd name="T47" fmla="*/ 333 h 348"/>
              <a:gd name="T48" fmla="*/ 99 w 348"/>
              <a:gd name="T49" fmla="*/ 348 h 348"/>
              <a:gd name="T50" fmla="*/ 170 w 348"/>
              <a:gd name="T51" fmla="*/ 236 h 348"/>
              <a:gd name="T52" fmla="*/ 162 w 348"/>
              <a:gd name="T53" fmla="*/ 333 h 348"/>
              <a:gd name="T54" fmla="*/ 197 w 348"/>
              <a:gd name="T55" fmla="*/ 348 h 348"/>
              <a:gd name="T56" fmla="*/ 190 w 348"/>
              <a:gd name="T57" fmla="*/ 333 h 348"/>
              <a:gd name="T58" fmla="*/ 261 w 348"/>
              <a:gd name="T59" fmla="*/ 333 h 348"/>
              <a:gd name="T60" fmla="*/ 261 w 348"/>
              <a:gd name="T61" fmla="*/ 348 h 348"/>
              <a:gd name="T62" fmla="*/ 296 w 348"/>
              <a:gd name="T63" fmla="*/ 333 h 348"/>
              <a:gd name="T64" fmla="*/ 190 w 348"/>
              <a:gd name="T65" fmla="*/ 199 h 348"/>
              <a:gd name="T66" fmla="*/ 188 w 348"/>
              <a:gd name="T67" fmla="*/ 164 h 348"/>
              <a:gd name="T68" fmla="*/ 240 w 348"/>
              <a:gd name="T69" fmla="*/ 177 h 348"/>
              <a:gd name="T70" fmla="*/ 341 w 348"/>
              <a:gd name="T71" fmla="*/ 186 h 348"/>
              <a:gd name="T72" fmla="*/ 51 w 348"/>
              <a:gd name="T73" fmla="*/ 63 h 348"/>
              <a:gd name="T74" fmla="*/ 19 w 348"/>
              <a:gd name="T75" fmla="*/ 49 h 348"/>
              <a:gd name="T76" fmla="*/ 51 w 348"/>
              <a:gd name="T77" fmla="*/ 63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8" h="348">
                <a:moveTo>
                  <a:pt x="340" y="151"/>
                </a:moveTo>
                <a:cubicBezTo>
                  <a:pt x="276" y="124"/>
                  <a:pt x="276" y="124"/>
                  <a:pt x="276" y="124"/>
                </a:cubicBezTo>
                <a:cubicBezTo>
                  <a:pt x="276" y="124"/>
                  <a:pt x="276" y="124"/>
                  <a:pt x="276" y="124"/>
                </a:cubicBezTo>
                <a:cubicBezTo>
                  <a:pt x="277" y="126"/>
                  <a:pt x="277" y="127"/>
                  <a:pt x="277" y="129"/>
                </a:cubicBezTo>
                <a:cubicBezTo>
                  <a:pt x="277" y="137"/>
                  <a:pt x="275" y="146"/>
                  <a:pt x="270" y="156"/>
                </a:cubicBezTo>
                <a:cubicBezTo>
                  <a:pt x="269" y="158"/>
                  <a:pt x="268" y="161"/>
                  <a:pt x="267" y="163"/>
                </a:cubicBezTo>
                <a:cubicBezTo>
                  <a:pt x="266" y="166"/>
                  <a:pt x="263" y="167"/>
                  <a:pt x="261" y="167"/>
                </a:cubicBezTo>
                <a:cubicBezTo>
                  <a:pt x="261" y="167"/>
                  <a:pt x="261" y="167"/>
                  <a:pt x="261" y="167"/>
                </a:cubicBezTo>
                <a:cubicBezTo>
                  <a:pt x="258" y="167"/>
                  <a:pt x="255" y="165"/>
                  <a:pt x="255" y="162"/>
                </a:cubicBezTo>
                <a:cubicBezTo>
                  <a:pt x="255" y="161"/>
                  <a:pt x="256" y="160"/>
                  <a:pt x="256" y="158"/>
                </a:cubicBezTo>
                <a:cubicBezTo>
                  <a:pt x="256" y="158"/>
                  <a:pt x="256" y="158"/>
                  <a:pt x="257" y="158"/>
                </a:cubicBezTo>
                <a:cubicBezTo>
                  <a:pt x="258" y="156"/>
                  <a:pt x="259" y="154"/>
                  <a:pt x="260" y="151"/>
                </a:cubicBezTo>
                <a:cubicBezTo>
                  <a:pt x="264" y="142"/>
                  <a:pt x="266" y="133"/>
                  <a:pt x="266" y="126"/>
                </a:cubicBezTo>
                <a:cubicBezTo>
                  <a:pt x="266" y="124"/>
                  <a:pt x="265" y="123"/>
                  <a:pt x="265" y="121"/>
                </a:cubicBezTo>
                <a:cubicBezTo>
                  <a:pt x="265" y="121"/>
                  <a:pt x="265" y="121"/>
                  <a:pt x="265" y="121"/>
                </a:cubicBezTo>
                <a:cubicBezTo>
                  <a:pt x="265" y="121"/>
                  <a:pt x="265" y="120"/>
                  <a:pt x="265" y="120"/>
                </a:cubicBezTo>
                <a:cubicBezTo>
                  <a:pt x="265" y="120"/>
                  <a:pt x="265" y="120"/>
                  <a:pt x="265" y="120"/>
                </a:cubicBezTo>
                <a:cubicBezTo>
                  <a:pt x="265" y="116"/>
                  <a:pt x="264" y="114"/>
                  <a:pt x="264" y="112"/>
                </a:cubicBezTo>
                <a:cubicBezTo>
                  <a:pt x="263" y="110"/>
                  <a:pt x="261" y="109"/>
                  <a:pt x="259" y="108"/>
                </a:cubicBezTo>
                <a:cubicBezTo>
                  <a:pt x="161" y="66"/>
                  <a:pt x="161" y="66"/>
                  <a:pt x="161" y="66"/>
                </a:cubicBezTo>
                <a:cubicBezTo>
                  <a:pt x="161" y="67"/>
                  <a:pt x="161" y="68"/>
                  <a:pt x="161" y="69"/>
                </a:cubicBezTo>
                <a:cubicBezTo>
                  <a:pt x="161" y="80"/>
                  <a:pt x="158" y="93"/>
                  <a:pt x="153" y="106"/>
                </a:cubicBezTo>
                <a:cubicBezTo>
                  <a:pt x="151" y="110"/>
                  <a:pt x="149" y="114"/>
                  <a:pt x="147" y="118"/>
                </a:cubicBezTo>
                <a:cubicBezTo>
                  <a:pt x="147" y="118"/>
                  <a:pt x="147" y="118"/>
                  <a:pt x="147" y="118"/>
                </a:cubicBezTo>
                <a:cubicBezTo>
                  <a:pt x="146" y="118"/>
                  <a:pt x="146" y="118"/>
                  <a:pt x="146" y="118"/>
                </a:cubicBezTo>
                <a:cubicBezTo>
                  <a:pt x="145" y="120"/>
                  <a:pt x="144" y="120"/>
                  <a:pt x="142" y="120"/>
                </a:cubicBezTo>
                <a:cubicBezTo>
                  <a:pt x="139" y="120"/>
                  <a:pt x="136" y="119"/>
                  <a:pt x="136" y="115"/>
                </a:cubicBezTo>
                <a:cubicBezTo>
                  <a:pt x="136" y="115"/>
                  <a:pt x="136" y="114"/>
                  <a:pt x="136" y="113"/>
                </a:cubicBezTo>
                <a:cubicBezTo>
                  <a:pt x="136" y="113"/>
                  <a:pt x="136" y="113"/>
                  <a:pt x="136" y="113"/>
                </a:cubicBezTo>
                <a:cubicBezTo>
                  <a:pt x="136" y="113"/>
                  <a:pt x="136" y="113"/>
                  <a:pt x="136" y="113"/>
                </a:cubicBezTo>
                <a:cubicBezTo>
                  <a:pt x="136" y="113"/>
                  <a:pt x="136" y="113"/>
                  <a:pt x="136" y="113"/>
                </a:cubicBezTo>
                <a:cubicBezTo>
                  <a:pt x="138" y="109"/>
                  <a:pt x="140" y="105"/>
                  <a:pt x="142" y="101"/>
                </a:cubicBezTo>
                <a:cubicBezTo>
                  <a:pt x="147" y="88"/>
                  <a:pt x="150" y="76"/>
                  <a:pt x="150" y="65"/>
                </a:cubicBezTo>
                <a:cubicBezTo>
                  <a:pt x="150" y="65"/>
                  <a:pt x="150" y="64"/>
                  <a:pt x="150" y="63"/>
                </a:cubicBezTo>
                <a:cubicBezTo>
                  <a:pt x="150" y="63"/>
                  <a:pt x="150" y="63"/>
                  <a:pt x="150" y="62"/>
                </a:cubicBezTo>
                <a:cubicBezTo>
                  <a:pt x="150" y="62"/>
                  <a:pt x="150" y="62"/>
                  <a:pt x="150" y="62"/>
                </a:cubicBezTo>
                <a:cubicBezTo>
                  <a:pt x="150" y="55"/>
                  <a:pt x="148" y="48"/>
                  <a:pt x="145" y="44"/>
                </a:cubicBezTo>
                <a:cubicBezTo>
                  <a:pt x="144" y="43"/>
                  <a:pt x="143" y="42"/>
                  <a:pt x="141" y="42"/>
                </a:cubicBezTo>
                <a:cubicBezTo>
                  <a:pt x="57" y="6"/>
                  <a:pt x="57" y="6"/>
                  <a:pt x="57" y="6"/>
                </a:cubicBezTo>
                <a:cubicBezTo>
                  <a:pt x="44" y="0"/>
                  <a:pt x="24" y="18"/>
                  <a:pt x="12" y="46"/>
                </a:cubicBezTo>
                <a:cubicBezTo>
                  <a:pt x="0" y="74"/>
                  <a:pt x="1" y="101"/>
                  <a:pt x="14" y="107"/>
                </a:cubicBezTo>
                <a:cubicBezTo>
                  <a:pt x="98" y="142"/>
                  <a:pt x="98" y="142"/>
                  <a:pt x="98" y="142"/>
                </a:cubicBezTo>
                <a:cubicBezTo>
                  <a:pt x="104" y="145"/>
                  <a:pt x="111" y="142"/>
                  <a:pt x="118" y="134"/>
                </a:cubicBezTo>
                <a:cubicBezTo>
                  <a:pt x="172" y="157"/>
                  <a:pt x="172" y="157"/>
                  <a:pt x="172" y="157"/>
                </a:cubicBezTo>
                <a:cubicBezTo>
                  <a:pt x="172" y="199"/>
                  <a:pt x="172" y="199"/>
                  <a:pt x="172" y="199"/>
                </a:cubicBezTo>
                <a:cubicBezTo>
                  <a:pt x="170" y="199"/>
                  <a:pt x="170" y="199"/>
                  <a:pt x="170" y="199"/>
                </a:cubicBezTo>
                <a:cubicBezTo>
                  <a:pt x="74" y="333"/>
                  <a:pt x="74" y="333"/>
                  <a:pt x="74" y="333"/>
                </a:cubicBezTo>
                <a:cubicBezTo>
                  <a:pt x="64" y="333"/>
                  <a:pt x="64" y="333"/>
                  <a:pt x="64" y="333"/>
                </a:cubicBezTo>
                <a:cubicBezTo>
                  <a:pt x="64" y="348"/>
                  <a:pt x="64" y="348"/>
                  <a:pt x="64" y="348"/>
                </a:cubicBezTo>
                <a:cubicBezTo>
                  <a:pt x="99" y="348"/>
                  <a:pt x="99" y="348"/>
                  <a:pt x="99" y="348"/>
                </a:cubicBezTo>
                <a:cubicBezTo>
                  <a:pt x="99" y="333"/>
                  <a:pt x="99" y="333"/>
                  <a:pt x="99" y="333"/>
                </a:cubicBezTo>
                <a:cubicBezTo>
                  <a:pt x="170" y="236"/>
                  <a:pt x="170" y="236"/>
                  <a:pt x="170" y="236"/>
                </a:cubicBezTo>
                <a:cubicBezTo>
                  <a:pt x="170" y="333"/>
                  <a:pt x="170" y="333"/>
                  <a:pt x="170" y="333"/>
                </a:cubicBezTo>
                <a:cubicBezTo>
                  <a:pt x="162" y="333"/>
                  <a:pt x="162" y="333"/>
                  <a:pt x="162" y="333"/>
                </a:cubicBezTo>
                <a:cubicBezTo>
                  <a:pt x="162" y="348"/>
                  <a:pt x="162" y="348"/>
                  <a:pt x="162" y="348"/>
                </a:cubicBezTo>
                <a:cubicBezTo>
                  <a:pt x="197" y="348"/>
                  <a:pt x="197" y="348"/>
                  <a:pt x="197" y="348"/>
                </a:cubicBezTo>
                <a:cubicBezTo>
                  <a:pt x="197" y="333"/>
                  <a:pt x="197" y="333"/>
                  <a:pt x="197" y="333"/>
                </a:cubicBezTo>
                <a:cubicBezTo>
                  <a:pt x="190" y="333"/>
                  <a:pt x="190" y="333"/>
                  <a:pt x="190" y="333"/>
                </a:cubicBezTo>
                <a:cubicBezTo>
                  <a:pt x="190" y="236"/>
                  <a:pt x="190" y="236"/>
                  <a:pt x="190" y="236"/>
                </a:cubicBezTo>
                <a:cubicBezTo>
                  <a:pt x="261" y="333"/>
                  <a:pt x="261" y="333"/>
                  <a:pt x="261" y="333"/>
                </a:cubicBezTo>
                <a:cubicBezTo>
                  <a:pt x="261" y="333"/>
                  <a:pt x="261" y="333"/>
                  <a:pt x="261" y="333"/>
                </a:cubicBezTo>
                <a:cubicBezTo>
                  <a:pt x="261" y="348"/>
                  <a:pt x="261" y="348"/>
                  <a:pt x="261" y="348"/>
                </a:cubicBezTo>
                <a:cubicBezTo>
                  <a:pt x="296" y="348"/>
                  <a:pt x="296" y="348"/>
                  <a:pt x="296" y="348"/>
                </a:cubicBezTo>
                <a:cubicBezTo>
                  <a:pt x="296" y="333"/>
                  <a:pt x="296" y="333"/>
                  <a:pt x="296" y="333"/>
                </a:cubicBezTo>
                <a:cubicBezTo>
                  <a:pt x="286" y="333"/>
                  <a:pt x="286" y="333"/>
                  <a:pt x="286" y="333"/>
                </a:cubicBezTo>
                <a:cubicBezTo>
                  <a:pt x="190" y="199"/>
                  <a:pt x="190" y="199"/>
                  <a:pt x="190" y="199"/>
                </a:cubicBezTo>
                <a:cubicBezTo>
                  <a:pt x="188" y="199"/>
                  <a:pt x="188" y="199"/>
                  <a:pt x="188" y="199"/>
                </a:cubicBezTo>
                <a:cubicBezTo>
                  <a:pt x="188" y="164"/>
                  <a:pt x="188" y="164"/>
                  <a:pt x="188" y="164"/>
                </a:cubicBezTo>
                <a:cubicBezTo>
                  <a:pt x="228" y="181"/>
                  <a:pt x="228" y="181"/>
                  <a:pt x="228" y="181"/>
                </a:cubicBezTo>
                <a:cubicBezTo>
                  <a:pt x="232" y="183"/>
                  <a:pt x="236" y="181"/>
                  <a:pt x="240" y="177"/>
                </a:cubicBezTo>
                <a:cubicBezTo>
                  <a:pt x="316" y="209"/>
                  <a:pt x="316" y="209"/>
                  <a:pt x="316" y="209"/>
                </a:cubicBezTo>
                <a:cubicBezTo>
                  <a:pt x="323" y="213"/>
                  <a:pt x="335" y="202"/>
                  <a:pt x="341" y="186"/>
                </a:cubicBezTo>
                <a:cubicBezTo>
                  <a:pt x="348" y="170"/>
                  <a:pt x="348" y="154"/>
                  <a:pt x="340" y="151"/>
                </a:cubicBezTo>
                <a:close/>
                <a:moveTo>
                  <a:pt x="51" y="63"/>
                </a:moveTo>
                <a:cubicBezTo>
                  <a:pt x="43" y="82"/>
                  <a:pt x="29" y="95"/>
                  <a:pt x="20" y="91"/>
                </a:cubicBezTo>
                <a:cubicBezTo>
                  <a:pt x="11" y="88"/>
                  <a:pt x="11" y="69"/>
                  <a:pt x="19" y="49"/>
                </a:cubicBezTo>
                <a:cubicBezTo>
                  <a:pt x="27" y="30"/>
                  <a:pt x="41" y="17"/>
                  <a:pt x="50" y="21"/>
                </a:cubicBezTo>
                <a:cubicBezTo>
                  <a:pt x="59" y="25"/>
                  <a:pt x="60" y="44"/>
                  <a:pt x="51" y="63"/>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86" name="Freeform 39">
            <a:extLst>
              <a:ext uri="{FF2B5EF4-FFF2-40B4-BE49-F238E27FC236}">
                <a16:creationId xmlns:a16="http://schemas.microsoft.com/office/drawing/2014/main" id="{58F43A0D-FA57-4C4E-A730-854E53F5E232}"/>
              </a:ext>
            </a:extLst>
          </p:cNvPr>
          <p:cNvSpPr>
            <a:spLocks noEditPoints="1"/>
          </p:cNvSpPr>
          <p:nvPr userDrawn="1"/>
        </p:nvSpPr>
        <p:spPr bwMode="auto">
          <a:xfrm>
            <a:off x="9580689" y="2393182"/>
            <a:ext cx="381715" cy="262362"/>
          </a:xfrm>
          <a:custGeom>
            <a:avLst/>
            <a:gdLst>
              <a:gd name="T0" fmla="*/ 222 w 444"/>
              <a:gd name="T1" fmla="*/ 69 h 305"/>
              <a:gd name="T2" fmla="*/ 139 w 444"/>
              <a:gd name="T3" fmla="*/ 152 h 305"/>
              <a:gd name="T4" fmla="*/ 222 w 444"/>
              <a:gd name="T5" fmla="*/ 236 h 305"/>
              <a:gd name="T6" fmla="*/ 306 w 444"/>
              <a:gd name="T7" fmla="*/ 152 h 305"/>
              <a:gd name="T8" fmla="*/ 222 w 444"/>
              <a:gd name="T9" fmla="*/ 69 h 305"/>
              <a:gd name="T10" fmla="*/ 222 w 444"/>
              <a:gd name="T11" fmla="*/ 194 h 305"/>
              <a:gd name="T12" fmla="*/ 181 w 444"/>
              <a:gd name="T13" fmla="*/ 152 h 305"/>
              <a:gd name="T14" fmla="*/ 222 w 444"/>
              <a:gd name="T15" fmla="*/ 111 h 305"/>
              <a:gd name="T16" fmla="*/ 264 w 444"/>
              <a:gd name="T17" fmla="*/ 152 h 305"/>
              <a:gd name="T18" fmla="*/ 222 w 444"/>
              <a:gd name="T19" fmla="*/ 194 h 305"/>
              <a:gd name="T20" fmla="*/ 444 w 444"/>
              <a:gd name="T21" fmla="*/ 147 h 305"/>
              <a:gd name="T22" fmla="*/ 222 w 444"/>
              <a:gd name="T23" fmla="*/ 0 h 305"/>
              <a:gd name="T24" fmla="*/ 1 w 444"/>
              <a:gd name="T25" fmla="*/ 147 h 305"/>
              <a:gd name="T26" fmla="*/ 0 w 444"/>
              <a:gd name="T27" fmla="*/ 152 h 305"/>
              <a:gd name="T28" fmla="*/ 1 w 444"/>
              <a:gd name="T29" fmla="*/ 157 h 305"/>
              <a:gd name="T30" fmla="*/ 222 w 444"/>
              <a:gd name="T31" fmla="*/ 305 h 305"/>
              <a:gd name="T32" fmla="*/ 444 w 444"/>
              <a:gd name="T33" fmla="*/ 157 h 305"/>
              <a:gd name="T34" fmla="*/ 444 w 444"/>
              <a:gd name="T35" fmla="*/ 152 h 305"/>
              <a:gd name="T36" fmla="*/ 444 w 444"/>
              <a:gd name="T37" fmla="*/ 147 h 305"/>
              <a:gd name="T38" fmla="*/ 222 w 444"/>
              <a:gd name="T39" fmla="*/ 263 h 305"/>
              <a:gd name="T40" fmla="*/ 111 w 444"/>
              <a:gd name="T41" fmla="*/ 152 h 305"/>
              <a:gd name="T42" fmla="*/ 222 w 444"/>
              <a:gd name="T43" fmla="*/ 41 h 305"/>
              <a:gd name="T44" fmla="*/ 333 w 444"/>
              <a:gd name="T45" fmla="*/ 152 h 305"/>
              <a:gd name="T46" fmla="*/ 222 w 444"/>
              <a:gd name="T47" fmla="*/ 263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4" h="305">
                <a:moveTo>
                  <a:pt x="222" y="69"/>
                </a:moveTo>
                <a:cubicBezTo>
                  <a:pt x="176" y="69"/>
                  <a:pt x="139" y="106"/>
                  <a:pt x="139" y="152"/>
                </a:cubicBezTo>
                <a:cubicBezTo>
                  <a:pt x="139" y="198"/>
                  <a:pt x="176" y="236"/>
                  <a:pt x="222" y="236"/>
                </a:cubicBezTo>
                <a:cubicBezTo>
                  <a:pt x="268" y="236"/>
                  <a:pt x="306" y="198"/>
                  <a:pt x="306" y="152"/>
                </a:cubicBezTo>
                <a:cubicBezTo>
                  <a:pt x="306" y="106"/>
                  <a:pt x="268" y="69"/>
                  <a:pt x="222" y="69"/>
                </a:cubicBezTo>
                <a:close/>
                <a:moveTo>
                  <a:pt x="222" y="194"/>
                </a:moveTo>
                <a:cubicBezTo>
                  <a:pt x="199" y="194"/>
                  <a:pt x="181" y="175"/>
                  <a:pt x="181" y="152"/>
                </a:cubicBezTo>
                <a:cubicBezTo>
                  <a:pt x="181" y="129"/>
                  <a:pt x="199" y="111"/>
                  <a:pt x="222" y="111"/>
                </a:cubicBezTo>
                <a:cubicBezTo>
                  <a:pt x="245" y="111"/>
                  <a:pt x="264" y="129"/>
                  <a:pt x="264" y="152"/>
                </a:cubicBezTo>
                <a:cubicBezTo>
                  <a:pt x="264" y="175"/>
                  <a:pt x="245" y="194"/>
                  <a:pt x="222" y="194"/>
                </a:cubicBezTo>
                <a:close/>
                <a:moveTo>
                  <a:pt x="444" y="147"/>
                </a:moveTo>
                <a:cubicBezTo>
                  <a:pt x="410" y="59"/>
                  <a:pt x="320" y="0"/>
                  <a:pt x="222" y="0"/>
                </a:cubicBezTo>
                <a:cubicBezTo>
                  <a:pt x="125" y="0"/>
                  <a:pt x="35" y="59"/>
                  <a:pt x="1" y="147"/>
                </a:cubicBezTo>
                <a:cubicBezTo>
                  <a:pt x="1" y="149"/>
                  <a:pt x="0" y="151"/>
                  <a:pt x="0" y="152"/>
                </a:cubicBezTo>
                <a:cubicBezTo>
                  <a:pt x="0" y="154"/>
                  <a:pt x="1" y="156"/>
                  <a:pt x="1" y="157"/>
                </a:cubicBezTo>
                <a:cubicBezTo>
                  <a:pt x="35" y="245"/>
                  <a:pt x="125" y="305"/>
                  <a:pt x="222" y="305"/>
                </a:cubicBezTo>
                <a:cubicBezTo>
                  <a:pt x="320" y="305"/>
                  <a:pt x="410" y="245"/>
                  <a:pt x="444" y="157"/>
                </a:cubicBezTo>
                <a:cubicBezTo>
                  <a:pt x="444" y="156"/>
                  <a:pt x="444" y="154"/>
                  <a:pt x="444" y="152"/>
                </a:cubicBezTo>
                <a:cubicBezTo>
                  <a:pt x="444" y="151"/>
                  <a:pt x="444" y="149"/>
                  <a:pt x="444" y="147"/>
                </a:cubicBezTo>
                <a:close/>
                <a:moveTo>
                  <a:pt x="222" y="263"/>
                </a:moveTo>
                <a:cubicBezTo>
                  <a:pt x="161" y="263"/>
                  <a:pt x="111" y="214"/>
                  <a:pt x="111" y="152"/>
                </a:cubicBezTo>
                <a:cubicBezTo>
                  <a:pt x="111" y="91"/>
                  <a:pt x="161" y="41"/>
                  <a:pt x="222" y="41"/>
                </a:cubicBezTo>
                <a:cubicBezTo>
                  <a:pt x="284" y="41"/>
                  <a:pt x="333" y="91"/>
                  <a:pt x="333" y="152"/>
                </a:cubicBezTo>
                <a:cubicBezTo>
                  <a:pt x="333" y="214"/>
                  <a:pt x="284" y="263"/>
                  <a:pt x="222" y="263"/>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87" name="Freeform 87">
            <a:extLst>
              <a:ext uri="{FF2B5EF4-FFF2-40B4-BE49-F238E27FC236}">
                <a16:creationId xmlns:a16="http://schemas.microsoft.com/office/drawing/2014/main" id="{A2265C31-20AA-4DAE-95E1-CFBD63F5A22C}"/>
              </a:ext>
            </a:extLst>
          </p:cNvPr>
          <p:cNvSpPr>
            <a:spLocks noEditPoints="1"/>
          </p:cNvSpPr>
          <p:nvPr userDrawn="1"/>
        </p:nvSpPr>
        <p:spPr bwMode="auto">
          <a:xfrm>
            <a:off x="9577333" y="1832460"/>
            <a:ext cx="388428" cy="317598"/>
          </a:xfrm>
          <a:custGeom>
            <a:avLst/>
            <a:gdLst>
              <a:gd name="T0" fmla="*/ 245 w 257"/>
              <a:gd name="T1" fmla="*/ 58 h 210"/>
              <a:gd name="T2" fmla="*/ 40 w 257"/>
              <a:gd name="T3" fmla="*/ 3 h 210"/>
              <a:gd name="T4" fmla="*/ 20 w 257"/>
              <a:gd name="T5" fmla="*/ 14 h 210"/>
              <a:gd name="T6" fmla="*/ 18 w 257"/>
              <a:gd name="T7" fmla="*/ 20 h 210"/>
              <a:gd name="T8" fmla="*/ 30 w 257"/>
              <a:gd name="T9" fmla="*/ 40 h 210"/>
              <a:gd name="T10" fmla="*/ 109 w 257"/>
              <a:gd name="T11" fmla="*/ 61 h 210"/>
              <a:gd name="T12" fmla="*/ 121 w 257"/>
              <a:gd name="T13" fmla="*/ 79 h 210"/>
              <a:gd name="T14" fmla="*/ 133 w 257"/>
              <a:gd name="T15" fmla="*/ 97 h 210"/>
              <a:gd name="T16" fmla="*/ 208 w 257"/>
              <a:gd name="T17" fmla="*/ 117 h 210"/>
              <a:gd name="T18" fmla="*/ 233 w 257"/>
              <a:gd name="T19" fmla="*/ 108 h 210"/>
              <a:gd name="T20" fmla="*/ 252 w 257"/>
              <a:gd name="T21" fmla="*/ 76 h 210"/>
              <a:gd name="T22" fmla="*/ 245 w 257"/>
              <a:gd name="T23" fmla="*/ 58 h 210"/>
              <a:gd name="T24" fmla="*/ 107 w 257"/>
              <a:gd name="T25" fmla="*/ 76 h 210"/>
              <a:gd name="T26" fmla="*/ 106 w 257"/>
              <a:gd name="T27" fmla="*/ 75 h 210"/>
              <a:gd name="T28" fmla="*/ 26 w 257"/>
              <a:gd name="T29" fmla="*/ 54 h 210"/>
              <a:gd name="T30" fmla="*/ 22 w 257"/>
              <a:gd name="T31" fmla="*/ 52 h 210"/>
              <a:gd name="T32" fmla="*/ 11 w 257"/>
              <a:gd name="T33" fmla="*/ 92 h 210"/>
              <a:gd name="T34" fmla="*/ 23 w 257"/>
              <a:gd name="T35" fmla="*/ 112 h 210"/>
              <a:gd name="T36" fmla="*/ 80 w 257"/>
              <a:gd name="T37" fmla="*/ 127 h 210"/>
              <a:gd name="T38" fmla="*/ 80 w 257"/>
              <a:gd name="T39" fmla="*/ 160 h 210"/>
              <a:gd name="T40" fmla="*/ 25 w 257"/>
              <a:gd name="T41" fmla="*/ 160 h 210"/>
              <a:gd name="T42" fmla="*/ 25 w 257"/>
              <a:gd name="T43" fmla="*/ 134 h 210"/>
              <a:gd name="T44" fmla="*/ 0 w 257"/>
              <a:gd name="T45" fmla="*/ 134 h 210"/>
              <a:gd name="T46" fmla="*/ 0 w 257"/>
              <a:gd name="T47" fmla="*/ 210 h 210"/>
              <a:gd name="T48" fmla="*/ 25 w 257"/>
              <a:gd name="T49" fmla="*/ 210 h 210"/>
              <a:gd name="T50" fmla="*/ 25 w 257"/>
              <a:gd name="T51" fmla="*/ 189 h 210"/>
              <a:gd name="T52" fmla="*/ 92 w 257"/>
              <a:gd name="T53" fmla="*/ 183 h 210"/>
              <a:gd name="T54" fmla="*/ 103 w 257"/>
              <a:gd name="T55" fmla="*/ 172 h 210"/>
              <a:gd name="T56" fmla="*/ 103 w 257"/>
              <a:gd name="T57" fmla="*/ 134 h 210"/>
              <a:gd name="T58" fmla="*/ 165 w 257"/>
              <a:gd name="T59" fmla="*/ 150 h 210"/>
              <a:gd name="T60" fmla="*/ 185 w 257"/>
              <a:gd name="T61" fmla="*/ 139 h 210"/>
              <a:gd name="T62" fmla="*/ 188 w 257"/>
              <a:gd name="T63" fmla="*/ 127 h 210"/>
              <a:gd name="T64" fmla="*/ 130 w 257"/>
              <a:gd name="T65" fmla="*/ 111 h 210"/>
              <a:gd name="T66" fmla="*/ 107 w 257"/>
              <a:gd name="T67" fmla="*/ 7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7" h="210">
                <a:moveTo>
                  <a:pt x="245" y="58"/>
                </a:moveTo>
                <a:cubicBezTo>
                  <a:pt x="40" y="3"/>
                  <a:pt x="40" y="3"/>
                  <a:pt x="40" y="3"/>
                </a:cubicBezTo>
                <a:cubicBezTo>
                  <a:pt x="31" y="0"/>
                  <a:pt x="22" y="5"/>
                  <a:pt x="20" y="14"/>
                </a:cubicBezTo>
                <a:cubicBezTo>
                  <a:pt x="18" y="20"/>
                  <a:pt x="18" y="20"/>
                  <a:pt x="18" y="20"/>
                </a:cubicBezTo>
                <a:cubicBezTo>
                  <a:pt x="16" y="28"/>
                  <a:pt x="21" y="37"/>
                  <a:pt x="30" y="40"/>
                </a:cubicBezTo>
                <a:cubicBezTo>
                  <a:pt x="109" y="61"/>
                  <a:pt x="109" y="61"/>
                  <a:pt x="109" y="61"/>
                </a:cubicBezTo>
                <a:cubicBezTo>
                  <a:pt x="118" y="63"/>
                  <a:pt x="123" y="72"/>
                  <a:pt x="121" y="79"/>
                </a:cubicBezTo>
                <a:cubicBezTo>
                  <a:pt x="119" y="87"/>
                  <a:pt x="125" y="95"/>
                  <a:pt x="133" y="97"/>
                </a:cubicBezTo>
                <a:cubicBezTo>
                  <a:pt x="208" y="117"/>
                  <a:pt x="208" y="117"/>
                  <a:pt x="208" y="117"/>
                </a:cubicBezTo>
                <a:cubicBezTo>
                  <a:pt x="217" y="120"/>
                  <a:pt x="228" y="115"/>
                  <a:pt x="233" y="108"/>
                </a:cubicBezTo>
                <a:cubicBezTo>
                  <a:pt x="252" y="76"/>
                  <a:pt x="252" y="76"/>
                  <a:pt x="252" y="76"/>
                </a:cubicBezTo>
                <a:cubicBezTo>
                  <a:pt x="257" y="68"/>
                  <a:pt x="254" y="60"/>
                  <a:pt x="245" y="58"/>
                </a:cubicBezTo>
                <a:close/>
                <a:moveTo>
                  <a:pt x="107" y="76"/>
                </a:moveTo>
                <a:cubicBezTo>
                  <a:pt x="107" y="76"/>
                  <a:pt x="107" y="75"/>
                  <a:pt x="106" y="75"/>
                </a:cubicBezTo>
                <a:cubicBezTo>
                  <a:pt x="26" y="54"/>
                  <a:pt x="26" y="54"/>
                  <a:pt x="26" y="54"/>
                </a:cubicBezTo>
                <a:cubicBezTo>
                  <a:pt x="25" y="53"/>
                  <a:pt x="23" y="53"/>
                  <a:pt x="22" y="52"/>
                </a:cubicBezTo>
                <a:cubicBezTo>
                  <a:pt x="11" y="92"/>
                  <a:pt x="11" y="92"/>
                  <a:pt x="11" y="92"/>
                </a:cubicBezTo>
                <a:cubicBezTo>
                  <a:pt x="9" y="101"/>
                  <a:pt x="14" y="110"/>
                  <a:pt x="23" y="112"/>
                </a:cubicBezTo>
                <a:cubicBezTo>
                  <a:pt x="80" y="127"/>
                  <a:pt x="80" y="127"/>
                  <a:pt x="80" y="127"/>
                </a:cubicBezTo>
                <a:cubicBezTo>
                  <a:pt x="80" y="160"/>
                  <a:pt x="80" y="160"/>
                  <a:pt x="80" y="160"/>
                </a:cubicBezTo>
                <a:cubicBezTo>
                  <a:pt x="25" y="160"/>
                  <a:pt x="25" y="160"/>
                  <a:pt x="25" y="160"/>
                </a:cubicBezTo>
                <a:cubicBezTo>
                  <a:pt x="25" y="134"/>
                  <a:pt x="25" y="134"/>
                  <a:pt x="25" y="134"/>
                </a:cubicBezTo>
                <a:cubicBezTo>
                  <a:pt x="0" y="134"/>
                  <a:pt x="0" y="134"/>
                  <a:pt x="0" y="134"/>
                </a:cubicBezTo>
                <a:cubicBezTo>
                  <a:pt x="0" y="210"/>
                  <a:pt x="0" y="210"/>
                  <a:pt x="0" y="210"/>
                </a:cubicBezTo>
                <a:cubicBezTo>
                  <a:pt x="25" y="210"/>
                  <a:pt x="25" y="210"/>
                  <a:pt x="25" y="210"/>
                </a:cubicBezTo>
                <a:cubicBezTo>
                  <a:pt x="25" y="189"/>
                  <a:pt x="25" y="189"/>
                  <a:pt x="25" y="189"/>
                </a:cubicBezTo>
                <a:cubicBezTo>
                  <a:pt x="92" y="183"/>
                  <a:pt x="92" y="183"/>
                  <a:pt x="92" y="183"/>
                </a:cubicBezTo>
                <a:cubicBezTo>
                  <a:pt x="98" y="183"/>
                  <a:pt x="103" y="178"/>
                  <a:pt x="103" y="172"/>
                </a:cubicBezTo>
                <a:cubicBezTo>
                  <a:pt x="103" y="134"/>
                  <a:pt x="103" y="134"/>
                  <a:pt x="103" y="134"/>
                </a:cubicBezTo>
                <a:cubicBezTo>
                  <a:pt x="165" y="150"/>
                  <a:pt x="165" y="150"/>
                  <a:pt x="165" y="150"/>
                </a:cubicBezTo>
                <a:cubicBezTo>
                  <a:pt x="174" y="153"/>
                  <a:pt x="183" y="147"/>
                  <a:pt x="185" y="139"/>
                </a:cubicBezTo>
                <a:cubicBezTo>
                  <a:pt x="188" y="127"/>
                  <a:pt x="188" y="127"/>
                  <a:pt x="188" y="127"/>
                </a:cubicBezTo>
                <a:cubicBezTo>
                  <a:pt x="130" y="111"/>
                  <a:pt x="130" y="111"/>
                  <a:pt x="130" y="111"/>
                </a:cubicBezTo>
                <a:cubicBezTo>
                  <a:pt x="114" y="107"/>
                  <a:pt x="104" y="91"/>
                  <a:pt x="107" y="76"/>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88" name="Freeform 9">
            <a:extLst>
              <a:ext uri="{FF2B5EF4-FFF2-40B4-BE49-F238E27FC236}">
                <a16:creationId xmlns:a16="http://schemas.microsoft.com/office/drawing/2014/main" id="{8C2FFFBF-456B-46C2-B660-D10CEF766C0E}"/>
              </a:ext>
            </a:extLst>
          </p:cNvPr>
          <p:cNvSpPr>
            <a:spLocks noEditPoints="1"/>
          </p:cNvSpPr>
          <p:nvPr userDrawn="1"/>
        </p:nvSpPr>
        <p:spPr bwMode="auto">
          <a:xfrm>
            <a:off x="9564581" y="2879960"/>
            <a:ext cx="413932" cy="317893"/>
          </a:xfrm>
          <a:custGeom>
            <a:avLst/>
            <a:gdLst>
              <a:gd name="T0" fmla="*/ 155 w 250"/>
              <a:gd name="T1" fmla="*/ 45 h 192"/>
              <a:gd name="T2" fmla="*/ 133 w 250"/>
              <a:gd name="T3" fmla="*/ 51 h 192"/>
              <a:gd name="T4" fmla="*/ 90 w 250"/>
              <a:gd name="T5" fmla="*/ 124 h 192"/>
              <a:gd name="T6" fmla="*/ 96 w 250"/>
              <a:gd name="T7" fmla="*/ 146 h 192"/>
              <a:gd name="T8" fmla="*/ 118 w 250"/>
              <a:gd name="T9" fmla="*/ 140 h 192"/>
              <a:gd name="T10" fmla="*/ 161 w 250"/>
              <a:gd name="T11" fmla="*/ 67 h 192"/>
              <a:gd name="T12" fmla="*/ 155 w 250"/>
              <a:gd name="T13" fmla="*/ 45 h 192"/>
              <a:gd name="T14" fmla="*/ 104 w 250"/>
              <a:gd name="T15" fmla="*/ 45 h 192"/>
              <a:gd name="T16" fmla="*/ 82 w 250"/>
              <a:gd name="T17" fmla="*/ 51 h 192"/>
              <a:gd name="T18" fmla="*/ 0 w 250"/>
              <a:gd name="T19" fmla="*/ 192 h 192"/>
              <a:gd name="T20" fmla="*/ 38 w 250"/>
              <a:gd name="T21" fmla="*/ 192 h 192"/>
              <a:gd name="T22" fmla="*/ 110 w 250"/>
              <a:gd name="T23" fmla="*/ 67 h 192"/>
              <a:gd name="T24" fmla="*/ 104 w 250"/>
              <a:gd name="T25" fmla="*/ 45 h 192"/>
              <a:gd name="T26" fmla="*/ 213 w 250"/>
              <a:gd name="T27" fmla="*/ 0 h 192"/>
              <a:gd name="T28" fmla="*/ 141 w 250"/>
              <a:gd name="T29" fmla="*/ 124 h 192"/>
              <a:gd name="T30" fmla="*/ 147 w 250"/>
              <a:gd name="T31" fmla="*/ 146 h 192"/>
              <a:gd name="T32" fmla="*/ 147 w 250"/>
              <a:gd name="T33" fmla="*/ 146 h 192"/>
              <a:gd name="T34" fmla="*/ 169 w 250"/>
              <a:gd name="T35" fmla="*/ 140 h 192"/>
              <a:gd name="T36" fmla="*/ 250 w 250"/>
              <a:gd name="T37" fmla="*/ 0 h 192"/>
              <a:gd name="T38" fmla="*/ 213 w 250"/>
              <a:gd name="T39" fmla="*/ 0 h 192"/>
              <a:gd name="T40" fmla="*/ 74 w 250"/>
              <a:gd name="T41" fmla="*/ 41 h 192"/>
              <a:gd name="T42" fmla="*/ 52 w 250"/>
              <a:gd name="T43" fmla="*/ 0 h 192"/>
              <a:gd name="T44" fmla="*/ 16 w 250"/>
              <a:gd name="T45" fmla="*/ 0 h 192"/>
              <a:gd name="T46" fmla="*/ 55 w 250"/>
              <a:gd name="T47" fmla="*/ 74 h 192"/>
              <a:gd name="T48" fmla="*/ 74 w 250"/>
              <a:gd name="T49" fmla="*/ 41 h 192"/>
              <a:gd name="T50" fmla="*/ 177 w 250"/>
              <a:gd name="T51" fmla="*/ 150 h 192"/>
              <a:gd name="T52" fmla="*/ 199 w 250"/>
              <a:gd name="T53" fmla="*/ 192 h 192"/>
              <a:gd name="T54" fmla="*/ 236 w 250"/>
              <a:gd name="T55" fmla="*/ 192 h 192"/>
              <a:gd name="T56" fmla="*/ 196 w 250"/>
              <a:gd name="T57" fmla="*/ 117 h 192"/>
              <a:gd name="T58" fmla="*/ 177 w 250"/>
              <a:gd name="T59" fmla="*/ 15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92">
                <a:moveTo>
                  <a:pt x="155" y="45"/>
                </a:moveTo>
                <a:cubicBezTo>
                  <a:pt x="147" y="41"/>
                  <a:pt x="137" y="43"/>
                  <a:pt x="133" y="51"/>
                </a:cubicBezTo>
                <a:cubicBezTo>
                  <a:pt x="90" y="124"/>
                  <a:pt x="90" y="124"/>
                  <a:pt x="90" y="124"/>
                </a:cubicBezTo>
                <a:cubicBezTo>
                  <a:pt x="86" y="132"/>
                  <a:pt x="89" y="142"/>
                  <a:pt x="96" y="146"/>
                </a:cubicBezTo>
                <a:cubicBezTo>
                  <a:pt x="104" y="150"/>
                  <a:pt x="114" y="148"/>
                  <a:pt x="118" y="140"/>
                </a:cubicBezTo>
                <a:cubicBezTo>
                  <a:pt x="161" y="67"/>
                  <a:pt x="161" y="67"/>
                  <a:pt x="161" y="67"/>
                </a:cubicBezTo>
                <a:cubicBezTo>
                  <a:pt x="165" y="60"/>
                  <a:pt x="162" y="50"/>
                  <a:pt x="155" y="45"/>
                </a:cubicBezTo>
                <a:close/>
                <a:moveTo>
                  <a:pt x="104" y="45"/>
                </a:moveTo>
                <a:cubicBezTo>
                  <a:pt x="96" y="41"/>
                  <a:pt x="86" y="43"/>
                  <a:pt x="82" y="51"/>
                </a:cubicBezTo>
                <a:cubicBezTo>
                  <a:pt x="0" y="192"/>
                  <a:pt x="0" y="192"/>
                  <a:pt x="0" y="192"/>
                </a:cubicBezTo>
                <a:cubicBezTo>
                  <a:pt x="38" y="192"/>
                  <a:pt x="38" y="192"/>
                  <a:pt x="38" y="192"/>
                </a:cubicBezTo>
                <a:cubicBezTo>
                  <a:pt x="110" y="67"/>
                  <a:pt x="110" y="67"/>
                  <a:pt x="110" y="67"/>
                </a:cubicBezTo>
                <a:cubicBezTo>
                  <a:pt x="114" y="60"/>
                  <a:pt x="111" y="50"/>
                  <a:pt x="104" y="45"/>
                </a:cubicBezTo>
                <a:close/>
                <a:moveTo>
                  <a:pt x="213" y="0"/>
                </a:moveTo>
                <a:cubicBezTo>
                  <a:pt x="141" y="124"/>
                  <a:pt x="141" y="124"/>
                  <a:pt x="141" y="124"/>
                </a:cubicBezTo>
                <a:cubicBezTo>
                  <a:pt x="137" y="132"/>
                  <a:pt x="139" y="142"/>
                  <a:pt x="147" y="146"/>
                </a:cubicBezTo>
                <a:cubicBezTo>
                  <a:pt x="147" y="146"/>
                  <a:pt x="147" y="146"/>
                  <a:pt x="147" y="146"/>
                </a:cubicBezTo>
                <a:cubicBezTo>
                  <a:pt x="155" y="151"/>
                  <a:pt x="165" y="148"/>
                  <a:pt x="169" y="140"/>
                </a:cubicBezTo>
                <a:cubicBezTo>
                  <a:pt x="250" y="0"/>
                  <a:pt x="250" y="0"/>
                  <a:pt x="250" y="0"/>
                </a:cubicBezTo>
                <a:lnTo>
                  <a:pt x="213" y="0"/>
                </a:lnTo>
                <a:close/>
                <a:moveTo>
                  <a:pt x="74" y="41"/>
                </a:moveTo>
                <a:cubicBezTo>
                  <a:pt x="52" y="0"/>
                  <a:pt x="52" y="0"/>
                  <a:pt x="52" y="0"/>
                </a:cubicBezTo>
                <a:cubicBezTo>
                  <a:pt x="16" y="0"/>
                  <a:pt x="16" y="0"/>
                  <a:pt x="16" y="0"/>
                </a:cubicBezTo>
                <a:cubicBezTo>
                  <a:pt x="55" y="74"/>
                  <a:pt x="55" y="74"/>
                  <a:pt x="55" y="74"/>
                </a:cubicBezTo>
                <a:lnTo>
                  <a:pt x="74" y="41"/>
                </a:lnTo>
                <a:close/>
                <a:moveTo>
                  <a:pt x="177" y="150"/>
                </a:moveTo>
                <a:cubicBezTo>
                  <a:pt x="199" y="192"/>
                  <a:pt x="199" y="192"/>
                  <a:pt x="199" y="192"/>
                </a:cubicBezTo>
                <a:cubicBezTo>
                  <a:pt x="236" y="192"/>
                  <a:pt x="236" y="192"/>
                  <a:pt x="236" y="192"/>
                </a:cubicBezTo>
                <a:cubicBezTo>
                  <a:pt x="196" y="117"/>
                  <a:pt x="196" y="117"/>
                  <a:pt x="196" y="117"/>
                </a:cubicBezTo>
                <a:lnTo>
                  <a:pt x="177" y="150"/>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89" name="Freeform 33">
            <a:extLst>
              <a:ext uri="{FF2B5EF4-FFF2-40B4-BE49-F238E27FC236}">
                <a16:creationId xmlns:a16="http://schemas.microsoft.com/office/drawing/2014/main" id="{991370C1-3182-4395-931B-685AA840A68C}"/>
              </a:ext>
            </a:extLst>
          </p:cNvPr>
          <p:cNvSpPr>
            <a:spLocks noEditPoints="1"/>
          </p:cNvSpPr>
          <p:nvPr userDrawn="1"/>
        </p:nvSpPr>
        <p:spPr bwMode="auto">
          <a:xfrm>
            <a:off x="9574666" y="3411821"/>
            <a:ext cx="393763" cy="362071"/>
          </a:xfrm>
          <a:custGeom>
            <a:avLst/>
            <a:gdLst>
              <a:gd name="T0" fmla="*/ 192 w 238"/>
              <a:gd name="T1" fmla="*/ 183 h 219"/>
              <a:gd name="T2" fmla="*/ 46 w 238"/>
              <a:gd name="T3" fmla="*/ 183 h 219"/>
              <a:gd name="T4" fmla="*/ 28 w 238"/>
              <a:gd name="T5" fmla="*/ 201 h 219"/>
              <a:gd name="T6" fmla="*/ 28 w 238"/>
              <a:gd name="T7" fmla="*/ 219 h 219"/>
              <a:gd name="T8" fmla="*/ 211 w 238"/>
              <a:gd name="T9" fmla="*/ 219 h 219"/>
              <a:gd name="T10" fmla="*/ 211 w 238"/>
              <a:gd name="T11" fmla="*/ 201 h 219"/>
              <a:gd name="T12" fmla="*/ 192 w 238"/>
              <a:gd name="T13" fmla="*/ 183 h 219"/>
              <a:gd name="T14" fmla="*/ 55 w 238"/>
              <a:gd name="T15" fmla="*/ 164 h 219"/>
              <a:gd name="T16" fmla="*/ 183 w 238"/>
              <a:gd name="T17" fmla="*/ 164 h 219"/>
              <a:gd name="T18" fmla="*/ 183 w 238"/>
              <a:gd name="T19" fmla="*/ 119 h 219"/>
              <a:gd name="T20" fmla="*/ 119 w 238"/>
              <a:gd name="T21" fmla="*/ 54 h 219"/>
              <a:gd name="T22" fmla="*/ 55 w 238"/>
              <a:gd name="T23" fmla="*/ 119 h 219"/>
              <a:gd name="T24" fmla="*/ 55 w 238"/>
              <a:gd name="T25" fmla="*/ 164 h 219"/>
              <a:gd name="T26" fmla="*/ 119 w 238"/>
              <a:gd name="T27" fmla="*/ 73 h 219"/>
              <a:gd name="T28" fmla="*/ 128 w 238"/>
              <a:gd name="T29" fmla="*/ 82 h 219"/>
              <a:gd name="T30" fmla="*/ 119 w 238"/>
              <a:gd name="T31" fmla="*/ 91 h 219"/>
              <a:gd name="T32" fmla="*/ 91 w 238"/>
              <a:gd name="T33" fmla="*/ 119 h 219"/>
              <a:gd name="T34" fmla="*/ 82 w 238"/>
              <a:gd name="T35" fmla="*/ 128 h 219"/>
              <a:gd name="T36" fmla="*/ 73 w 238"/>
              <a:gd name="T37" fmla="*/ 119 h 219"/>
              <a:gd name="T38" fmla="*/ 119 w 238"/>
              <a:gd name="T39" fmla="*/ 73 h 219"/>
              <a:gd name="T40" fmla="*/ 119 w 238"/>
              <a:gd name="T41" fmla="*/ 45 h 219"/>
              <a:gd name="T42" fmla="*/ 128 w 238"/>
              <a:gd name="T43" fmla="*/ 36 h 219"/>
              <a:gd name="T44" fmla="*/ 128 w 238"/>
              <a:gd name="T45" fmla="*/ 9 h 219"/>
              <a:gd name="T46" fmla="*/ 119 w 238"/>
              <a:gd name="T47" fmla="*/ 0 h 219"/>
              <a:gd name="T48" fmla="*/ 110 w 238"/>
              <a:gd name="T49" fmla="*/ 9 h 219"/>
              <a:gd name="T50" fmla="*/ 110 w 238"/>
              <a:gd name="T51" fmla="*/ 36 h 219"/>
              <a:gd name="T52" fmla="*/ 119 w 238"/>
              <a:gd name="T53" fmla="*/ 45 h 219"/>
              <a:gd name="T54" fmla="*/ 55 w 238"/>
              <a:gd name="T55" fmla="*/ 67 h 219"/>
              <a:gd name="T56" fmla="*/ 68 w 238"/>
              <a:gd name="T57" fmla="*/ 67 h 219"/>
              <a:gd name="T58" fmla="*/ 68 w 238"/>
              <a:gd name="T59" fmla="*/ 54 h 219"/>
              <a:gd name="T60" fmla="*/ 48 w 238"/>
              <a:gd name="T61" fmla="*/ 34 h 219"/>
              <a:gd name="T62" fmla="*/ 35 w 238"/>
              <a:gd name="T63" fmla="*/ 34 h 219"/>
              <a:gd name="T64" fmla="*/ 35 w 238"/>
              <a:gd name="T65" fmla="*/ 34 h 219"/>
              <a:gd name="T66" fmla="*/ 35 w 238"/>
              <a:gd name="T67" fmla="*/ 47 h 219"/>
              <a:gd name="T68" fmla="*/ 55 w 238"/>
              <a:gd name="T69" fmla="*/ 67 h 219"/>
              <a:gd name="T70" fmla="*/ 46 w 238"/>
              <a:gd name="T71" fmla="*/ 118 h 219"/>
              <a:gd name="T72" fmla="*/ 37 w 238"/>
              <a:gd name="T73" fmla="*/ 109 h 219"/>
              <a:gd name="T74" fmla="*/ 10 w 238"/>
              <a:gd name="T75" fmla="*/ 109 h 219"/>
              <a:gd name="T76" fmla="*/ 0 w 238"/>
              <a:gd name="T77" fmla="*/ 118 h 219"/>
              <a:gd name="T78" fmla="*/ 0 w 238"/>
              <a:gd name="T79" fmla="*/ 118 h 219"/>
              <a:gd name="T80" fmla="*/ 10 w 238"/>
              <a:gd name="T81" fmla="*/ 127 h 219"/>
              <a:gd name="T82" fmla="*/ 37 w 238"/>
              <a:gd name="T83" fmla="*/ 127 h 219"/>
              <a:gd name="T84" fmla="*/ 46 w 238"/>
              <a:gd name="T85" fmla="*/ 118 h 219"/>
              <a:gd name="T86" fmla="*/ 229 w 238"/>
              <a:gd name="T87" fmla="*/ 109 h 219"/>
              <a:gd name="T88" fmla="*/ 201 w 238"/>
              <a:gd name="T89" fmla="*/ 109 h 219"/>
              <a:gd name="T90" fmla="*/ 192 w 238"/>
              <a:gd name="T91" fmla="*/ 118 h 219"/>
              <a:gd name="T92" fmla="*/ 201 w 238"/>
              <a:gd name="T93" fmla="*/ 127 h 219"/>
              <a:gd name="T94" fmla="*/ 229 w 238"/>
              <a:gd name="T95" fmla="*/ 127 h 219"/>
              <a:gd name="T96" fmla="*/ 238 w 238"/>
              <a:gd name="T97" fmla="*/ 118 h 219"/>
              <a:gd name="T98" fmla="*/ 229 w 238"/>
              <a:gd name="T99" fmla="*/ 109 h 219"/>
              <a:gd name="T100" fmla="*/ 184 w 238"/>
              <a:gd name="T101" fmla="*/ 67 h 219"/>
              <a:gd name="T102" fmla="*/ 203 w 238"/>
              <a:gd name="T103" fmla="*/ 47 h 219"/>
              <a:gd name="T104" fmla="*/ 203 w 238"/>
              <a:gd name="T105" fmla="*/ 34 h 219"/>
              <a:gd name="T106" fmla="*/ 190 w 238"/>
              <a:gd name="T107" fmla="*/ 34 h 219"/>
              <a:gd name="T108" fmla="*/ 171 w 238"/>
              <a:gd name="T109" fmla="*/ 54 h 219"/>
              <a:gd name="T110" fmla="*/ 171 w 238"/>
              <a:gd name="T111" fmla="*/ 67 h 219"/>
              <a:gd name="T112" fmla="*/ 184 w 238"/>
              <a:gd name="T113" fmla="*/ 6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8" h="219">
                <a:moveTo>
                  <a:pt x="192" y="183"/>
                </a:moveTo>
                <a:cubicBezTo>
                  <a:pt x="46" y="183"/>
                  <a:pt x="46" y="183"/>
                  <a:pt x="46" y="183"/>
                </a:cubicBezTo>
                <a:cubicBezTo>
                  <a:pt x="36" y="183"/>
                  <a:pt x="28" y="191"/>
                  <a:pt x="28" y="201"/>
                </a:cubicBezTo>
                <a:cubicBezTo>
                  <a:pt x="28" y="219"/>
                  <a:pt x="28" y="219"/>
                  <a:pt x="28" y="219"/>
                </a:cubicBezTo>
                <a:cubicBezTo>
                  <a:pt x="211" y="219"/>
                  <a:pt x="211" y="219"/>
                  <a:pt x="211" y="219"/>
                </a:cubicBezTo>
                <a:cubicBezTo>
                  <a:pt x="211" y="201"/>
                  <a:pt x="211" y="201"/>
                  <a:pt x="211" y="201"/>
                </a:cubicBezTo>
                <a:cubicBezTo>
                  <a:pt x="211" y="191"/>
                  <a:pt x="202" y="183"/>
                  <a:pt x="192" y="183"/>
                </a:cubicBezTo>
                <a:close/>
                <a:moveTo>
                  <a:pt x="55" y="164"/>
                </a:moveTo>
                <a:cubicBezTo>
                  <a:pt x="183" y="164"/>
                  <a:pt x="183" y="164"/>
                  <a:pt x="183" y="164"/>
                </a:cubicBezTo>
                <a:cubicBezTo>
                  <a:pt x="183" y="119"/>
                  <a:pt x="183" y="119"/>
                  <a:pt x="183" y="119"/>
                </a:cubicBezTo>
                <a:cubicBezTo>
                  <a:pt x="183" y="83"/>
                  <a:pt x="155" y="54"/>
                  <a:pt x="119" y="54"/>
                </a:cubicBezTo>
                <a:cubicBezTo>
                  <a:pt x="84" y="54"/>
                  <a:pt x="55" y="83"/>
                  <a:pt x="55" y="119"/>
                </a:cubicBezTo>
                <a:lnTo>
                  <a:pt x="55" y="164"/>
                </a:lnTo>
                <a:close/>
                <a:moveTo>
                  <a:pt x="119" y="73"/>
                </a:moveTo>
                <a:cubicBezTo>
                  <a:pt x="124" y="73"/>
                  <a:pt x="128" y="77"/>
                  <a:pt x="128" y="82"/>
                </a:cubicBezTo>
                <a:cubicBezTo>
                  <a:pt x="128" y="87"/>
                  <a:pt x="124" y="91"/>
                  <a:pt x="119" y="91"/>
                </a:cubicBezTo>
                <a:cubicBezTo>
                  <a:pt x="104" y="91"/>
                  <a:pt x="91" y="103"/>
                  <a:pt x="91" y="119"/>
                </a:cubicBezTo>
                <a:cubicBezTo>
                  <a:pt x="91" y="124"/>
                  <a:pt x="87" y="128"/>
                  <a:pt x="82" y="128"/>
                </a:cubicBezTo>
                <a:cubicBezTo>
                  <a:pt x="77" y="128"/>
                  <a:pt x="73" y="124"/>
                  <a:pt x="73" y="119"/>
                </a:cubicBezTo>
                <a:cubicBezTo>
                  <a:pt x="73" y="93"/>
                  <a:pt x="94" y="73"/>
                  <a:pt x="119" y="73"/>
                </a:cubicBezTo>
                <a:close/>
                <a:moveTo>
                  <a:pt x="119" y="45"/>
                </a:moveTo>
                <a:cubicBezTo>
                  <a:pt x="124" y="45"/>
                  <a:pt x="128" y="41"/>
                  <a:pt x="128" y="36"/>
                </a:cubicBezTo>
                <a:cubicBezTo>
                  <a:pt x="128" y="9"/>
                  <a:pt x="128" y="9"/>
                  <a:pt x="128" y="9"/>
                </a:cubicBezTo>
                <a:cubicBezTo>
                  <a:pt x="128" y="4"/>
                  <a:pt x="124" y="0"/>
                  <a:pt x="119" y="0"/>
                </a:cubicBezTo>
                <a:cubicBezTo>
                  <a:pt x="114" y="0"/>
                  <a:pt x="110" y="4"/>
                  <a:pt x="110" y="9"/>
                </a:cubicBezTo>
                <a:cubicBezTo>
                  <a:pt x="110" y="36"/>
                  <a:pt x="110" y="36"/>
                  <a:pt x="110" y="36"/>
                </a:cubicBezTo>
                <a:cubicBezTo>
                  <a:pt x="110" y="41"/>
                  <a:pt x="114" y="45"/>
                  <a:pt x="119" y="45"/>
                </a:cubicBezTo>
                <a:close/>
                <a:moveTo>
                  <a:pt x="55" y="67"/>
                </a:moveTo>
                <a:cubicBezTo>
                  <a:pt x="58" y="70"/>
                  <a:pt x="64" y="70"/>
                  <a:pt x="68" y="67"/>
                </a:cubicBezTo>
                <a:cubicBezTo>
                  <a:pt x="71" y="63"/>
                  <a:pt x="71" y="57"/>
                  <a:pt x="68" y="54"/>
                </a:cubicBezTo>
                <a:cubicBezTo>
                  <a:pt x="48" y="34"/>
                  <a:pt x="48" y="34"/>
                  <a:pt x="48" y="34"/>
                </a:cubicBezTo>
                <a:cubicBezTo>
                  <a:pt x="45" y="31"/>
                  <a:pt x="39" y="31"/>
                  <a:pt x="35" y="34"/>
                </a:cubicBezTo>
                <a:cubicBezTo>
                  <a:pt x="35" y="34"/>
                  <a:pt x="35" y="34"/>
                  <a:pt x="35" y="34"/>
                </a:cubicBezTo>
                <a:cubicBezTo>
                  <a:pt x="32" y="38"/>
                  <a:pt x="32" y="44"/>
                  <a:pt x="35" y="47"/>
                </a:cubicBezTo>
                <a:lnTo>
                  <a:pt x="55" y="67"/>
                </a:lnTo>
                <a:close/>
                <a:moveTo>
                  <a:pt x="46" y="118"/>
                </a:moveTo>
                <a:cubicBezTo>
                  <a:pt x="46" y="113"/>
                  <a:pt x="42" y="109"/>
                  <a:pt x="37" y="109"/>
                </a:cubicBezTo>
                <a:cubicBezTo>
                  <a:pt x="10" y="109"/>
                  <a:pt x="10" y="109"/>
                  <a:pt x="10" y="109"/>
                </a:cubicBezTo>
                <a:cubicBezTo>
                  <a:pt x="5" y="109"/>
                  <a:pt x="0" y="113"/>
                  <a:pt x="0" y="118"/>
                </a:cubicBezTo>
                <a:cubicBezTo>
                  <a:pt x="0" y="118"/>
                  <a:pt x="0" y="118"/>
                  <a:pt x="0" y="118"/>
                </a:cubicBezTo>
                <a:cubicBezTo>
                  <a:pt x="0" y="123"/>
                  <a:pt x="5" y="127"/>
                  <a:pt x="10" y="127"/>
                </a:cubicBezTo>
                <a:cubicBezTo>
                  <a:pt x="37" y="127"/>
                  <a:pt x="37" y="127"/>
                  <a:pt x="37" y="127"/>
                </a:cubicBezTo>
                <a:cubicBezTo>
                  <a:pt x="42" y="127"/>
                  <a:pt x="46" y="123"/>
                  <a:pt x="46" y="118"/>
                </a:cubicBezTo>
                <a:close/>
                <a:moveTo>
                  <a:pt x="229" y="109"/>
                </a:moveTo>
                <a:cubicBezTo>
                  <a:pt x="201" y="109"/>
                  <a:pt x="201" y="109"/>
                  <a:pt x="201" y="109"/>
                </a:cubicBezTo>
                <a:cubicBezTo>
                  <a:pt x="196" y="109"/>
                  <a:pt x="192" y="113"/>
                  <a:pt x="192" y="118"/>
                </a:cubicBezTo>
                <a:cubicBezTo>
                  <a:pt x="192" y="123"/>
                  <a:pt x="196" y="127"/>
                  <a:pt x="201" y="127"/>
                </a:cubicBezTo>
                <a:cubicBezTo>
                  <a:pt x="229" y="127"/>
                  <a:pt x="229" y="127"/>
                  <a:pt x="229" y="127"/>
                </a:cubicBezTo>
                <a:cubicBezTo>
                  <a:pt x="234" y="127"/>
                  <a:pt x="238" y="123"/>
                  <a:pt x="238" y="118"/>
                </a:cubicBezTo>
                <a:cubicBezTo>
                  <a:pt x="238" y="113"/>
                  <a:pt x="234" y="109"/>
                  <a:pt x="229" y="109"/>
                </a:cubicBezTo>
                <a:close/>
                <a:moveTo>
                  <a:pt x="184" y="67"/>
                </a:moveTo>
                <a:cubicBezTo>
                  <a:pt x="203" y="47"/>
                  <a:pt x="203" y="47"/>
                  <a:pt x="203" y="47"/>
                </a:cubicBezTo>
                <a:cubicBezTo>
                  <a:pt x="207" y="44"/>
                  <a:pt x="207" y="38"/>
                  <a:pt x="203" y="34"/>
                </a:cubicBezTo>
                <a:cubicBezTo>
                  <a:pt x="199" y="31"/>
                  <a:pt x="194" y="31"/>
                  <a:pt x="190" y="34"/>
                </a:cubicBezTo>
                <a:cubicBezTo>
                  <a:pt x="171" y="54"/>
                  <a:pt x="171" y="54"/>
                  <a:pt x="171" y="54"/>
                </a:cubicBezTo>
                <a:cubicBezTo>
                  <a:pt x="167" y="57"/>
                  <a:pt x="167" y="63"/>
                  <a:pt x="171" y="67"/>
                </a:cubicBezTo>
                <a:cubicBezTo>
                  <a:pt x="174" y="70"/>
                  <a:pt x="180" y="70"/>
                  <a:pt x="184" y="67"/>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190" name="Group 189">
            <a:extLst>
              <a:ext uri="{FF2B5EF4-FFF2-40B4-BE49-F238E27FC236}">
                <a16:creationId xmlns:a16="http://schemas.microsoft.com/office/drawing/2014/main" id="{88CD6F98-9D47-4DF8-BFE5-F018DC84BA56}"/>
              </a:ext>
            </a:extLst>
          </p:cNvPr>
          <p:cNvGrpSpPr/>
          <p:nvPr userDrawn="1"/>
        </p:nvGrpSpPr>
        <p:grpSpPr>
          <a:xfrm>
            <a:off x="9623740" y="4516638"/>
            <a:ext cx="295616" cy="222092"/>
            <a:chOff x="9835213" y="4990763"/>
            <a:chExt cx="354739" cy="266510"/>
          </a:xfrm>
          <a:solidFill>
            <a:schemeClr val="tx1"/>
          </a:solidFill>
        </p:grpSpPr>
        <p:sp>
          <p:nvSpPr>
            <p:cNvPr id="191" name="Freeform 32">
              <a:extLst>
                <a:ext uri="{FF2B5EF4-FFF2-40B4-BE49-F238E27FC236}">
                  <a16:creationId xmlns:a16="http://schemas.microsoft.com/office/drawing/2014/main" id="{AA3C4EB9-4C5B-430F-9C3A-2F1383872D05}"/>
                </a:ext>
              </a:extLst>
            </p:cNvPr>
            <p:cNvSpPr>
              <a:spLocks/>
            </p:cNvSpPr>
            <p:nvPr userDrawn="1"/>
          </p:nvSpPr>
          <p:spPr bwMode="auto">
            <a:xfrm>
              <a:off x="9835213" y="4990763"/>
              <a:ext cx="332834" cy="266510"/>
            </a:xfrm>
            <a:custGeom>
              <a:avLst/>
              <a:gdLst>
                <a:gd name="T0" fmla="*/ 39 w 391"/>
                <a:gd name="T1" fmla="*/ 0 h 313"/>
                <a:gd name="T2" fmla="*/ 352 w 391"/>
                <a:gd name="T3" fmla="*/ 0 h 313"/>
                <a:gd name="T4" fmla="*/ 391 w 391"/>
                <a:gd name="T5" fmla="*/ 39 h 313"/>
                <a:gd name="T6" fmla="*/ 391 w 391"/>
                <a:gd name="T7" fmla="*/ 65 h 313"/>
                <a:gd name="T8" fmla="*/ 267 w 391"/>
                <a:gd name="T9" fmla="*/ 65 h 313"/>
                <a:gd name="T10" fmla="*/ 182 w 391"/>
                <a:gd name="T11" fmla="*/ 150 h 313"/>
                <a:gd name="T12" fmla="*/ 267 w 391"/>
                <a:gd name="T13" fmla="*/ 235 h 313"/>
                <a:gd name="T14" fmla="*/ 391 w 391"/>
                <a:gd name="T15" fmla="*/ 235 h 313"/>
                <a:gd name="T16" fmla="*/ 391 w 391"/>
                <a:gd name="T17" fmla="*/ 274 h 313"/>
                <a:gd name="T18" fmla="*/ 352 w 391"/>
                <a:gd name="T19" fmla="*/ 313 h 313"/>
                <a:gd name="T20" fmla="*/ 39 w 391"/>
                <a:gd name="T21" fmla="*/ 313 h 313"/>
                <a:gd name="T22" fmla="*/ 0 w 391"/>
                <a:gd name="T23" fmla="*/ 274 h 313"/>
                <a:gd name="T24" fmla="*/ 0 w 391"/>
                <a:gd name="T25" fmla="*/ 39 h 313"/>
                <a:gd name="T26" fmla="*/ 39 w 391"/>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1" h="313">
                  <a:moveTo>
                    <a:pt x="39" y="0"/>
                  </a:moveTo>
                  <a:cubicBezTo>
                    <a:pt x="352" y="0"/>
                    <a:pt x="352" y="0"/>
                    <a:pt x="352" y="0"/>
                  </a:cubicBezTo>
                  <a:cubicBezTo>
                    <a:pt x="373" y="0"/>
                    <a:pt x="391" y="18"/>
                    <a:pt x="391" y="39"/>
                  </a:cubicBezTo>
                  <a:cubicBezTo>
                    <a:pt x="391" y="65"/>
                    <a:pt x="391" y="65"/>
                    <a:pt x="391" y="65"/>
                  </a:cubicBezTo>
                  <a:cubicBezTo>
                    <a:pt x="267" y="65"/>
                    <a:pt x="267" y="65"/>
                    <a:pt x="267" y="65"/>
                  </a:cubicBezTo>
                  <a:cubicBezTo>
                    <a:pt x="220" y="65"/>
                    <a:pt x="182" y="103"/>
                    <a:pt x="182" y="150"/>
                  </a:cubicBezTo>
                  <a:cubicBezTo>
                    <a:pt x="182" y="197"/>
                    <a:pt x="220" y="235"/>
                    <a:pt x="267" y="235"/>
                  </a:cubicBezTo>
                  <a:cubicBezTo>
                    <a:pt x="391" y="235"/>
                    <a:pt x="391" y="235"/>
                    <a:pt x="391" y="235"/>
                  </a:cubicBezTo>
                  <a:cubicBezTo>
                    <a:pt x="391" y="274"/>
                    <a:pt x="391" y="274"/>
                    <a:pt x="391" y="274"/>
                  </a:cubicBezTo>
                  <a:cubicBezTo>
                    <a:pt x="391" y="295"/>
                    <a:pt x="373" y="313"/>
                    <a:pt x="352" y="313"/>
                  </a:cubicBezTo>
                  <a:cubicBezTo>
                    <a:pt x="39" y="313"/>
                    <a:pt x="39" y="313"/>
                    <a:pt x="39" y="313"/>
                  </a:cubicBezTo>
                  <a:cubicBezTo>
                    <a:pt x="18" y="313"/>
                    <a:pt x="0" y="295"/>
                    <a:pt x="0" y="274"/>
                  </a:cubicBezTo>
                  <a:cubicBezTo>
                    <a:pt x="0" y="39"/>
                    <a:pt x="0" y="39"/>
                    <a:pt x="0" y="39"/>
                  </a:cubicBezTo>
                  <a:cubicBezTo>
                    <a:pt x="0" y="18"/>
                    <a:pt x="18" y="0"/>
                    <a:pt x="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92" name="Freeform 33">
              <a:extLst>
                <a:ext uri="{FF2B5EF4-FFF2-40B4-BE49-F238E27FC236}">
                  <a16:creationId xmlns:a16="http://schemas.microsoft.com/office/drawing/2014/main" id="{CF5F08A5-11D9-4DA3-8DB4-7CFBD82F9F82}"/>
                </a:ext>
              </a:extLst>
            </p:cNvPr>
            <p:cNvSpPr>
              <a:spLocks noEditPoints="1"/>
            </p:cNvSpPr>
            <p:nvPr userDrawn="1"/>
          </p:nvSpPr>
          <p:spPr bwMode="auto">
            <a:xfrm>
              <a:off x="10012278" y="5068039"/>
              <a:ext cx="177674" cy="100398"/>
            </a:xfrm>
            <a:custGeom>
              <a:avLst/>
              <a:gdLst>
                <a:gd name="T0" fmla="*/ 183 w 209"/>
                <a:gd name="T1" fmla="*/ 0 h 118"/>
                <a:gd name="T2" fmla="*/ 59 w 209"/>
                <a:gd name="T3" fmla="*/ 0 h 118"/>
                <a:gd name="T4" fmla="*/ 0 w 209"/>
                <a:gd name="T5" fmla="*/ 59 h 118"/>
                <a:gd name="T6" fmla="*/ 59 w 209"/>
                <a:gd name="T7" fmla="*/ 118 h 118"/>
                <a:gd name="T8" fmla="*/ 183 w 209"/>
                <a:gd name="T9" fmla="*/ 118 h 118"/>
                <a:gd name="T10" fmla="*/ 209 w 209"/>
                <a:gd name="T11" fmla="*/ 91 h 118"/>
                <a:gd name="T12" fmla="*/ 209 w 209"/>
                <a:gd name="T13" fmla="*/ 26 h 118"/>
                <a:gd name="T14" fmla="*/ 183 w 209"/>
                <a:gd name="T15" fmla="*/ 0 h 118"/>
                <a:gd name="T16" fmla="*/ 59 w 209"/>
                <a:gd name="T17" fmla="*/ 78 h 118"/>
                <a:gd name="T18" fmla="*/ 39 w 209"/>
                <a:gd name="T19" fmla="*/ 59 h 118"/>
                <a:gd name="T20" fmla="*/ 59 w 209"/>
                <a:gd name="T21" fmla="*/ 39 h 118"/>
                <a:gd name="T22" fmla="*/ 79 w 209"/>
                <a:gd name="T23" fmla="*/ 59 h 118"/>
                <a:gd name="T24" fmla="*/ 59 w 209"/>
                <a:gd name="T25" fmla="*/ 7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18">
                  <a:moveTo>
                    <a:pt x="183" y="0"/>
                  </a:moveTo>
                  <a:cubicBezTo>
                    <a:pt x="59" y="0"/>
                    <a:pt x="59" y="0"/>
                    <a:pt x="59" y="0"/>
                  </a:cubicBezTo>
                  <a:cubicBezTo>
                    <a:pt x="27" y="0"/>
                    <a:pt x="0" y="27"/>
                    <a:pt x="0" y="59"/>
                  </a:cubicBezTo>
                  <a:cubicBezTo>
                    <a:pt x="0" y="91"/>
                    <a:pt x="27" y="118"/>
                    <a:pt x="59" y="118"/>
                  </a:cubicBezTo>
                  <a:cubicBezTo>
                    <a:pt x="183" y="118"/>
                    <a:pt x="183" y="118"/>
                    <a:pt x="183" y="118"/>
                  </a:cubicBezTo>
                  <a:cubicBezTo>
                    <a:pt x="197" y="118"/>
                    <a:pt x="209" y="106"/>
                    <a:pt x="209" y="91"/>
                  </a:cubicBezTo>
                  <a:cubicBezTo>
                    <a:pt x="209" y="26"/>
                    <a:pt x="209" y="26"/>
                    <a:pt x="209" y="26"/>
                  </a:cubicBezTo>
                  <a:cubicBezTo>
                    <a:pt x="209" y="12"/>
                    <a:pt x="197" y="0"/>
                    <a:pt x="183" y="0"/>
                  </a:cubicBezTo>
                  <a:close/>
                  <a:moveTo>
                    <a:pt x="59" y="78"/>
                  </a:moveTo>
                  <a:cubicBezTo>
                    <a:pt x="48" y="78"/>
                    <a:pt x="39" y="70"/>
                    <a:pt x="39" y="59"/>
                  </a:cubicBezTo>
                  <a:cubicBezTo>
                    <a:pt x="39" y="48"/>
                    <a:pt x="48" y="39"/>
                    <a:pt x="59" y="39"/>
                  </a:cubicBezTo>
                  <a:cubicBezTo>
                    <a:pt x="70" y="39"/>
                    <a:pt x="79" y="48"/>
                    <a:pt x="79" y="59"/>
                  </a:cubicBezTo>
                  <a:cubicBezTo>
                    <a:pt x="79" y="70"/>
                    <a:pt x="70" y="78"/>
                    <a:pt x="59"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193" name="Freeform 51">
            <a:extLst>
              <a:ext uri="{FF2B5EF4-FFF2-40B4-BE49-F238E27FC236}">
                <a16:creationId xmlns:a16="http://schemas.microsoft.com/office/drawing/2014/main" id="{96C4B51C-C0CB-41AB-8310-12A441387F62}"/>
              </a:ext>
            </a:extLst>
          </p:cNvPr>
          <p:cNvSpPr>
            <a:spLocks noEditPoints="1"/>
          </p:cNvSpPr>
          <p:nvPr userDrawn="1"/>
        </p:nvSpPr>
        <p:spPr bwMode="auto">
          <a:xfrm>
            <a:off x="9621303" y="4985151"/>
            <a:ext cx="300489" cy="342961"/>
          </a:xfrm>
          <a:custGeom>
            <a:avLst/>
            <a:gdLst>
              <a:gd name="T0" fmla="*/ 177 w 354"/>
              <a:gd name="T1" fmla="*/ 0 h 404"/>
              <a:gd name="T2" fmla="*/ 196 w 354"/>
              <a:gd name="T3" fmla="*/ 19 h 404"/>
              <a:gd name="T4" fmla="*/ 177 w 354"/>
              <a:gd name="T5" fmla="*/ 38 h 404"/>
              <a:gd name="T6" fmla="*/ 88 w 354"/>
              <a:gd name="T7" fmla="*/ 70 h 404"/>
              <a:gd name="T8" fmla="*/ 88 w 354"/>
              <a:gd name="T9" fmla="*/ 70 h 404"/>
              <a:gd name="T10" fmla="*/ 70 w 354"/>
              <a:gd name="T11" fmla="*/ 88 h 404"/>
              <a:gd name="T12" fmla="*/ 70 w 354"/>
              <a:gd name="T13" fmla="*/ 88 h 404"/>
              <a:gd name="T14" fmla="*/ 38 w 354"/>
              <a:gd name="T15" fmla="*/ 177 h 404"/>
              <a:gd name="T16" fmla="*/ 79 w 354"/>
              <a:gd name="T17" fmla="*/ 275 h 404"/>
              <a:gd name="T18" fmla="*/ 177 w 354"/>
              <a:gd name="T19" fmla="*/ 316 h 404"/>
              <a:gd name="T20" fmla="*/ 266 w 354"/>
              <a:gd name="T21" fmla="*/ 284 h 404"/>
              <a:gd name="T22" fmla="*/ 266 w 354"/>
              <a:gd name="T23" fmla="*/ 284 h 404"/>
              <a:gd name="T24" fmla="*/ 284 w 354"/>
              <a:gd name="T25" fmla="*/ 266 h 404"/>
              <a:gd name="T26" fmla="*/ 284 w 354"/>
              <a:gd name="T27" fmla="*/ 266 h 404"/>
              <a:gd name="T28" fmla="*/ 316 w 354"/>
              <a:gd name="T29" fmla="*/ 177 h 404"/>
              <a:gd name="T30" fmla="*/ 335 w 354"/>
              <a:gd name="T31" fmla="*/ 158 h 404"/>
              <a:gd name="T32" fmla="*/ 354 w 354"/>
              <a:gd name="T33" fmla="*/ 177 h 404"/>
              <a:gd name="T34" fmla="*/ 311 w 354"/>
              <a:gd name="T35" fmla="*/ 293 h 404"/>
              <a:gd name="T36" fmla="*/ 325 w 354"/>
              <a:gd name="T37" fmla="*/ 307 h 404"/>
              <a:gd name="T38" fmla="*/ 325 w 354"/>
              <a:gd name="T39" fmla="*/ 325 h 404"/>
              <a:gd name="T40" fmla="*/ 307 w 354"/>
              <a:gd name="T41" fmla="*/ 325 h 404"/>
              <a:gd name="T42" fmla="*/ 293 w 354"/>
              <a:gd name="T43" fmla="*/ 311 h 404"/>
              <a:gd name="T44" fmla="*/ 196 w 354"/>
              <a:gd name="T45" fmla="*/ 353 h 404"/>
              <a:gd name="T46" fmla="*/ 196 w 354"/>
              <a:gd name="T47" fmla="*/ 366 h 404"/>
              <a:gd name="T48" fmla="*/ 246 w 354"/>
              <a:gd name="T49" fmla="*/ 366 h 404"/>
              <a:gd name="T50" fmla="*/ 265 w 354"/>
              <a:gd name="T51" fmla="*/ 385 h 404"/>
              <a:gd name="T52" fmla="*/ 246 w 354"/>
              <a:gd name="T53" fmla="*/ 404 h 404"/>
              <a:gd name="T54" fmla="*/ 107 w 354"/>
              <a:gd name="T55" fmla="*/ 404 h 404"/>
              <a:gd name="T56" fmla="*/ 89 w 354"/>
              <a:gd name="T57" fmla="*/ 385 h 404"/>
              <a:gd name="T58" fmla="*/ 107 w 354"/>
              <a:gd name="T59" fmla="*/ 366 h 404"/>
              <a:gd name="T60" fmla="*/ 158 w 354"/>
              <a:gd name="T61" fmla="*/ 366 h 404"/>
              <a:gd name="T62" fmla="*/ 158 w 354"/>
              <a:gd name="T63" fmla="*/ 353 h 404"/>
              <a:gd name="T64" fmla="*/ 52 w 354"/>
              <a:gd name="T65" fmla="*/ 302 h 404"/>
              <a:gd name="T66" fmla="*/ 0 w 354"/>
              <a:gd name="T67" fmla="*/ 177 h 404"/>
              <a:gd name="T68" fmla="*/ 43 w 354"/>
              <a:gd name="T69" fmla="*/ 61 h 404"/>
              <a:gd name="T70" fmla="*/ 29 w 354"/>
              <a:gd name="T71" fmla="*/ 47 h 404"/>
              <a:gd name="T72" fmla="*/ 29 w 354"/>
              <a:gd name="T73" fmla="*/ 29 h 404"/>
              <a:gd name="T74" fmla="*/ 47 w 354"/>
              <a:gd name="T75" fmla="*/ 29 h 404"/>
              <a:gd name="T76" fmla="*/ 61 w 354"/>
              <a:gd name="T77" fmla="*/ 43 h 404"/>
              <a:gd name="T78" fmla="*/ 177 w 354"/>
              <a:gd name="T79" fmla="*/ 0 h 404"/>
              <a:gd name="T80" fmla="*/ 177 w 354"/>
              <a:gd name="T81" fmla="*/ 63 h 404"/>
              <a:gd name="T82" fmla="*/ 63 w 354"/>
              <a:gd name="T83" fmla="*/ 177 h 404"/>
              <a:gd name="T84" fmla="*/ 177 w 354"/>
              <a:gd name="T85" fmla="*/ 291 h 404"/>
              <a:gd name="T86" fmla="*/ 291 w 354"/>
              <a:gd name="T87" fmla="*/ 177 h 404"/>
              <a:gd name="T88" fmla="*/ 177 w 354"/>
              <a:gd name="T89" fmla="*/ 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54" h="404">
                <a:moveTo>
                  <a:pt x="177" y="0"/>
                </a:moveTo>
                <a:cubicBezTo>
                  <a:pt x="187" y="0"/>
                  <a:pt x="196" y="9"/>
                  <a:pt x="196" y="19"/>
                </a:cubicBezTo>
                <a:cubicBezTo>
                  <a:pt x="196" y="30"/>
                  <a:pt x="187" y="38"/>
                  <a:pt x="177" y="38"/>
                </a:cubicBezTo>
                <a:cubicBezTo>
                  <a:pt x="143" y="38"/>
                  <a:pt x="112" y="50"/>
                  <a:pt x="88" y="70"/>
                </a:cubicBezTo>
                <a:cubicBezTo>
                  <a:pt x="88" y="70"/>
                  <a:pt x="88" y="70"/>
                  <a:pt x="88" y="70"/>
                </a:cubicBezTo>
                <a:cubicBezTo>
                  <a:pt x="82" y="76"/>
                  <a:pt x="76" y="82"/>
                  <a:pt x="70" y="88"/>
                </a:cubicBezTo>
                <a:cubicBezTo>
                  <a:pt x="70" y="88"/>
                  <a:pt x="70" y="88"/>
                  <a:pt x="70" y="88"/>
                </a:cubicBezTo>
                <a:cubicBezTo>
                  <a:pt x="50" y="112"/>
                  <a:pt x="38" y="143"/>
                  <a:pt x="38" y="177"/>
                </a:cubicBezTo>
                <a:cubicBezTo>
                  <a:pt x="38" y="215"/>
                  <a:pt x="54" y="250"/>
                  <a:pt x="79" y="275"/>
                </a:cubicBezTo>
                <a:cubicBezTo>
                  <a:pt x="104" y="300"/>
                  <a:pt x="139" y="316"/>
                  <a:pt x="177" y="316"/>
                </a:cubicBezTo>
                <a:cubicBezTo>
                  <a:pt x="211" y="316"/>
                  <a:pt x="242" y="304"/>
                  <a:pt x="266" y="284"/>
                </a:cubicBezTo>
                <a:cubicBezTo>
                  <a:pt x="266" y="284"/>
                  <a:pt x="266" y="284"/>
                  <a:pt x="266" y="284"/>
                </a:cubicBezTo>
                <a:cubicBezTo>
                  <a:pt x="272" y="278"/>
                  <a:pt x="278" y="272"/>
                  <a:pt x="284" y="266"/>
                </a:cubicBezTo>
                <a:cubicBezTo>
                  <a:pt x="284" y="266"/>
                  <a:pt x="284" y="266"/>
                  <a:pt x="284" y="266"/>
                </a:cubicBezTo>
                <a:cubicBezTo>
                  <a:pt x="304" y="242"/>
                  <a:pt x="316" y="211"/>
                  <a:pt x="316" y="177"/>
                </a:cubicBezTo>
                <a:cubicBezTo>
                  <a:pt x="316" y="166"/>
                  <a:pt x="324" y="158"/>
                  <a:pt x="335" y="158"/>
                </a:cubicBezTo>
                <a:cubicBezTo>
                  <a:pt x="345" y="158"/>
                  <a:pt x="354" y="166"/>
                  <a:pt x="354" y="177"/>
                </a:cubicBezTo>
                <a:cubicBezTo>
                  <a:pt x="354" y="221"/>
                  <a:pt x="337" y="262"/>
                  <a:pt x="311" y="293"/>
                </a:cubicBezTo>
                <a:cubicBezTo>
                  <a:pt x="325" y="307"/>
                  <a:pt x="325" y="307"/>
                  <a:pt x="325" y="307"/>
                </a:cubicBezTo>
                <a:cubicBezTo>
                  <a:pt x="330" y="312"/>
                  <a:pt x="330" y="320"/>
                  <a:pt x="325" y="325"/>
                </a:cubicBezTo>
                <a:cubicBezTo>
                  <a:pt x="320" y="330"/>
                  <a:pt x="312" y="330"/>
                  <a:pt x="307" y="325"/>
                </a:cubicBezTo>
                <a:cubicBezTo>
                  <a:pt x="293" y="311"/>
                  <a:pt x="293" y="311"/>
                  <a:pt x="293" y="311"/>
                </a:cubicBezTo>
                <a:cubicBezTo>
                  <a:pt x="266" y="334"/>
                  <a:pt x="233" y="349"/>
                  <a:pt x="196" y="353"/>
                </a:cubicBezTo>
                <a:cubicBezTo>
                  <a:pt x="196" y="366"/>
                  <a:pt x="196" y="366"/>
                  <a:pt x="196" y="366"/>
                </a:cubicBezTo>
                <a:cubicBezTo>
                  <a:pt x="246" y="366"/>
                  <a:pt x="246" y="366"/>
                  <a:pt x="246" y="366"/>
                </a:cubicBezTo>
                <a:cubicBezTo>
                  <a:pt x="257" y="366"/>
                  <a:pt x="265" y="375"/>
                  <a:pt x="265" y="385"/>
                </a:cubicBezTo>
                <a:cubicBezTo>
                  <a:pt x="265" y="396"/>
                  <a:pt x="257" y="404"/>
                  <a:pt x="246" y="404"/>
                </a:cubicBezTo>
                <a:cubicBezTo>
                  <a:pt x="107" y="404"/>
                  <a:pt x="107" y="404"/>
                  <a:pt x="107" y="404"/>
                </a:cubicBezTo>
                <a:cubicBezTo>
                  <a:pt x="97" y="404"/>
                  <a:pt x="89" y="396"/>
                  <a:pt x="89" y="385"/>
                </a:cubicBezTo>
                <a:cubicBezTo>
                  <a:pt x="89" y="375"/>
                  <a:pt x="97" y="366"/>
                  <a:pt x="107" y="366"/>
                </a:cubicBezTo>
                <a:cubicBezTo>
                  <a:pt x="158" y="366"/>
                  <a:pt x="158" y="366"/>
                  <a:pt x="158" y="366"/>
                </a:cubicBezTo>
                <a:cubicBezTo>
                  <a:pt x="158" y="353"/>
                  <a:pt x="158" y="353"/>
                  <a:pt x="158" y="353"/>
                </a:cubicBezTo>
                <a:cubicBezTo>
                  <a:pt x="117" y="348"/>
                  <a:pt x="80" y="330"/>
                  <a:pt x="52" y="302"/>
                </a:cubicBezTo>
                <a:cubicBezTo>
                  <a:pt x="20" y="270"/>
                  <a:pt x="0" y="226"/>
                  <a:pt x="0" y="177"/>
                </a:cubicBezTo>
                <a:cubicBezTo>
                  <a:pt x="0" y="133"/>
                  <a:pt x="16" y="92"/>
                  <a:pt x="43" y="61"/>
                </a:cubicBezTo>
                <a:cubicBezTo>
                  <a:pt x="29" y="47"/>
                  <a:pt x="29" y="47"/>
                  <a:pt x="29" y="47"/>
                </a:cubicBezTo>
                <a:cubicBezTo>
                  <a:pt x="24" y="42"/>
                  <a:pt x="24" y="34"/>
                  <a:pt x="29" y="29"/>
                </a:cubicBezTo>
                <a:cubicBezTo>
                  <a:pt x="34" y="24"/>
                  <a:pt x="42" y="24"/>
                  <a:pt x="47" y="29"/>
                </a:cubicBezTo>
                <a:cubicBezTo>
                  <a:pt x="61" y="43"/>
                  <a:pt x="61" y="43"/>
                  <a:pt x="61" y="43"/>
                </a:cubicBezTo>
                <a:cubicBezTo>
                  <a:pt x="92" y="16"/>
                  <a:pt x="133" y="0"/>
                  <a:pt x="177" y="0"/>
                </a:cubicBezTo>
                <a:close/>
                <a:moveTo>
                  <a:pt x="177" y="63"/>
                </a:moveTo>
                <a:cubicBezTo>
                  <a:pt x="114" y="63"/>
                  <a:pt x="63" y="114"/>
                  <a:pt x="63" y="177"/>
                </a:cubicBezTo>
                <a:cubicBezTo>
                  <a:pt x="63" y="240"/>
                  <a:pt x="114" y="291"/>
                  <a:pt x="177" y="291"/>
                </a:cubicBezTo>
                <a:cubicBezTo>
                  <a:pt x="240" y="291"/>
                  <a:pt x="291" y="240"/>
                  <a:pt x="291" y="177"/>
                </a:cubicBezTo>
                <a:cubicBezTo>
                  <a:pt x="291" y="114"/>
                  <a:pt x="240" y="63"/>
                  <a:pt x="177" y="63"/>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94" name="Freeform 6">
            <a:extLst>
              <a:ext uri="{FF2B5EF4-FFF2-40B4-BE49-F238E27FC236}">
                <a16:creationId xmlns:a16="http://schemas.microsoft.com/office/drawing/2014/main" id="{DB32340E-B238-434F-A01C-D8428096DB9E}"/>
              </a:ext>
            </a:extLst>
          </p:cNvPr>
          <p:cNvSpPr>
            <a:spLocks noEditPoints="1"/>
          </p:cNvSpPr>
          <p:nvPr userDrawn="1"/>
        </p:nvSpPr>
        <p:spPr bwMode="auto">
          <a:xfrm>
            <a:off x="9619992" y="6092017"/>
            <a:ext cx="303110" cy="302363"/>
          </a:xfrm>
          <a:custGeom>
            <a:avLst/>
            <a:gdLst>
              <a:gd name="T0" fmla="*/ 457 w 457"/>
              <a:gd name="T1" fmla="*/ 28 h 456"/>
              <a:gd name="T2" fmla="*/ 457 w 457"/>
              <a:gd name="T3" fmla="*/ 200 h 456"/>
              <a:gd name="T4" fmla="*/ 457 w 457"/>
              <a:gd name="T5" fmla="*/ 200 h 456"/>
              <a:gd name="T6" fmla="*/ 448 w 457"/>
              <a:gd name="T7" fmla="*/ 220 h 456"/>
              <a:gd name="T8" fmla="*/ 220 w 457"/>
              <a:gd name="T9" fmla="*/ 448 h 456"/>
              <a:gd name="T10" fmla="*/ 200 w 457"/>
              <a:gd name="T11" fmla="*/ 456 h 456"/>
              <a:gd name="T12" fmla="*/ 180 w 457"/>
              <a:gd name="T13" fmla="*/ 448 h 456"/>
              <a:gd name="T14" fmla="*/ 9 w 457"/>
              <a:gd name="T15" fmla="*/ 277 h 456"/>
              <a:gd name="T16" fmla="*/ 0 w 457"/>
              <a:gd name="T17" fmla="*/ 257 h 456"/>
              <a:gd name="T18" fmla="*/ 9 w 457"/>
              <a:gd name="T19" fmla="*/ 237 h 456"/>
              <a:gd name="T20" fmla="*/ 237 w 457"/>
              <a:gd name="T21" fmla="*/ 8 h 456"/>
              <a:gd name="T22" fmla="*/ 257 w 457"/>
              <a:gd name="T23" fmla="*/ 0 h 456"/>
              <a:gd name="T24" fmla="*/ 428 w 457"/>
              <a:gd name="T25" fmla="*/ 0 h 456"/>
              <a:gd name="T26" fmla="*/ 457 w 457"/>
              <a:gd name="T27" fmla="*/ 28 h 456"/>
              <a:gd name="T28" fmla="*/ 385 w 457"/>
              <a:gd name="T29" fmla="*/ 100 h 456"/>
              <a:gd name="T30" fmla="*/ 414 w 457"/>
              <a:gd name="T31" fmla="*/ 71 h 456"/>
              <a:gd name="T32" fmla="*/ 385 w 457"/>
              <a:gd name="T33" fmla="*/ 43 h 456"/>
              <a:gd name="T34" fmla="*/ 357 w 457"/>
              <a:gd name="T35" fmla="*/ 71 h 456"/>
              <a:gd name="T36" fmla="*/ 385 w 457"/>
              <a:gd name="T37" fmla="*/ 10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7" h="456">
                <a:moveTo>
                  <a:pt x="457" y="28"/>
                </a:moveTo>
                <a:cubicBezTo>
                  <a:pt x="457" y="200"/>
                  <a:pt x="457" y="200"/>
                  <a:pt x="457" y="200"/>
                </a:cubicBezTo>
                <a:cubicBezTo>
                  <a:pt x="457" y="200"/>
                  <a:pt x="457" y="200"/>
                  <a:pt x="457" y="200"/>
                </a:cubicBezTo>
                <a:cubicBezTo>
                  <a:pt x="457" y="207"/>
                  <a:pt x="454" y="214"/>
                  <a:pt x="448" y="220"/>
                </a:cubicBezTo>
                <a:cubicBezTo>
                  <a:pt x="220" y="448"/>
                  <a:pt x="220" y="448"/>
                  <a:pt x="220" y="448"/>
                </a:cubicBezTo>
                <a:cubicBezTo>
                  <a:pt x="215" y="454"/>
                  <a:pt x="207" y="456"/>
                  <a:pt x="200" y="456"/>
                </a:cubicBezTo>
                <a:cubicBezTo>
                  <a:pt x="193" y="456"/>
                  <a:pt x="185" y="454"/>
                  <a:pt x="180" y="448"/>
                </a:cubicBezTo>
                <a:cubicBezTo>
                  <a:pt x="9" y="277"/>
                  <a:pt x="9" y="277"/>
                  <a:pt x="9" y="277"/>
                </a:cubicBezTo>
                <a:cubicBezTo>
                  <a:pt x="3" y="271"/>
                  <a:pt x="0" y="264"/>
                  <a:pt x="0" y="257"/>
                </a:cubicBezTo>
                <a:cubicBezTo>
                  <a:pt x="0" y="249"/>
                  <a:pt x="3" y="242"/>
                  <a:pt x="9" y="237"/>
                </a:cubicBezTo>
                <a:cubicBezTo>
                  <a:pt x="237" y="8"/>
                  <a:pt x="237" y="8"/>
                  <a:pt x="237" y="8"/>
                </a:cubicBezTo>
                <a:cubicBezTo>
                  <a:pt x="242" y="3"/>
                  <a:pt x="249" y="0"/>
                  <a:pt x="257" y="0"/>
                </a:cubicBezTo>
                <a:cubicBezTo>
                  <a:pt x="428" y="0"/>
                  <a:pt x="428" y="0"/>
                  <a:pt x="428" y="0"/>
                </a:cubicBezTo>
                <a:cubicBezTo>
                  <a:pt x="444" y="0"/>
                  <a:pt x="457" y="13"/>
                  <a:pt x="457" y="28"/>
                </a:cubicBezTo>
                <a:close/>
                <a:moveTo>
                  <a:pt x="385" y="100"/>
                </a:moveTo>
                <a:cubicBezTo>
                  <a:pt x="401" y="100"/>
                  <a:pt x="414" y="87"/>
                  <a:pt x="414" y="71"/>
                </a:cubicBezTo>
                <a:cubicBezTo>
                  <a:pt x="414" y="55"/>
                  <a:pt x="401" y="43"/>
                  <a:pt x="385" y="43"/>
                </a:cubicBezTo>
                <a:cubicBezTo>
                  <a:pt x="370" y="43"/>
                  <a:pt x="357" y="55"/>
                  <a:pt x="357" y="71"/>
                </a:cubicBezTo>
                <a:cubicBezTo>
                  <a:pt x="357" y="87"/>
                  <a:pt x="370" y="100"/>
                  <a:pt x="385" y="100"/>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95" name="Freeform 6">
            <a:extLst>
              <a:ext uri="{FF2B5EF4-FFF2-40B4-BE49-F238E27FC236}">
                <a16:creationId xmlns:a16="http://schemas.microsoft.com/office/drawing/2014/main" id="{53875C0D-082E-40A7-80CD-7E7B909783B1}"/>
              </a:ext>
            </a:extLst>
          </p:cNvPr>
          <p:cNvSpPr>
            <a:spLocks noEditPoints="1"/>
          </p:cNvSpPr>
          <p:nvPr userDrawn="1"/>
        </p:nvSpPr>
        <p:spPr bwMode="auto">
          <a:xfrm>
            <a:off x="9608263" y="5579032"/>
            <a:ext cx="326568" cy="326048"/>
          </a:xfrm>
          <a:custGeom>
            <a:avLst/>
            <a:gdLst>
              <a:gd name="T0" fmla="*/ 0 w 313"/>
              <a:gd name="T1" fmla="*/ 156 h 312"/>
              <a:gd name="T2" fmla="*/ 313 w 313"/>
              <a:gd name="T3" fmla="*/ 156 h 312"/>
              <a:gd name="T4" fmla="*/ 165 w 313"/>
              <a:gd name="T5" fmla="*/ 183 h 312"/>
              <a:gd name="T6" fmla="*/ 143 w 313"/>
              <a:gd name="T7" fmla="*/ 180 h 312"/>
              <a:gd name="T8" fmla="*/ 114 w 313"/>
              <a:gd name="T9" fmla="*/ 178 h 312"/>
              <a:gd name="T10" fmla="*/ 100 w 313"/>
              <a:gd name="T11" fmla="*/ 186 h 312"/>
              <a:gd name="T12" fmla="*/ 82 w 313"/>
              <a:gd name="T13" fmla="*/ 174 h 312"/>
              <a:gd name="T14" fmla="*/ 80 w 313"/>
              <a:gd name="T15" fmla="*/ 160 h 312"/>
              <a:gd name="T16" fmla="*/ 101 w 313"/>
              <a:gd name="T17" fmla="*/ 153 h 312"/>
              <a:gd name="T18" fmla="*/ 109 w 313"/>
              <a:gd name="T19" fmla="*/ 148 h 312"/>
              <a:gd name="T20" fmla="*/ 111 w 313"/>
              <a:gd name="T21" fmla="*/ 131 h 312"/>
              <a:gd name="T22" fmla="*/ 114 w 313"/>
              <a:gd name="T23" fmla="*/ 111 h 312"/>
              <a:gd name="T24" fmla="*/ 116 w 313"/>
              <a:gd name="T25" fmla="*/ 93 h 312"/>
              <a:gd name="T26" fmla="*/ 120 w 313"/>
              <a:gd name="T27" fmla="*/ 79 h 312"/>
              <a:gd name="T28" fmla="*/ 95 w 313"/>
              <a:gd name="T29" fmla="*/ 80 h 312"/>
              <a:gd name="T30" fmla="*/ 80 w 313"/>
              <a:gd name="T31" fmla="*/ 91 h 312"/>
              <a:gd name="T32" fmla="*/ 84 w 313"/>
              <a:gd name="T33" fmla="*/ 75 h 312"/>
              <a:gd name="T34" fmla="*/ 89 w 313"/>
              <a:gd name="T35" fmla="*/ 68 h 312"/>
              <a:gd name="T36" fmla="*/ 99 w 313"/>
              <a:gd name="T37" fmla="*/ 59 h 312"/>
              <a:gd name="T38" fmla="*/ 113 w 313"/>
              <a:gd name="T39" fmla="*/ 59 h 312"/>
              <a:gd name="T40" fmla="*/ 123 w 313"/>
              <a:gd name="T41" fmla="*/ 42 h 312"/>
              <a:gd name="T42" fmla="*/ 142 w 313"/>
              <a:gd name="T43" fmla="*/ 47 h 312"/>
              <a:gd name="T44" fmla="*/ 156 w 313"/>
              <a:gd name="T45" fmla="*/ 54 h 312"/>
              <a:gd name="T46" fmla="*/ 162 w 313"/>
              <a:gd name="T47" fmla="*/ 46 h 312"/>
              <a:gd name="T48" fmla="*/ 151 w 313"/>
              <a:gd name="T49" fmla="*/ 37 h 312"/>
              <a:gd name="T50" fmla="*/ 172 w 313"/>
              <a:gd name="T51" fmla="*/ 38 h 312"/>
              <a:gd name="T52" fmla="*/ 170 w 313"/>
              <a:gd name="T53" fmla="*/ 57 h 312"/>
              <a:gd name="T54" fmla="*/ 168 w 313"/>
              <a:gd name="T55" fmla="*/ 71 h 312"/>
              <a:gd name="T56" fmla="*/ 158 w 313"/>
              <a:gd name="T57" fmla="*/ 91 h 312"/>
              <a:gd name="T58" fmla="*/ 171 w 313"/>
              <a:gd name="T59" fmla="*/ 104 h 312"/>
              <a:gd name="T60" fmla="*/ 185 w 313"/>
              <a:gd name="T61" fmla="*/ 89 h 312"/>
              <a:gd name="T62" fmla="*/ 194 w 313"/>
              <a:gd name="T63" fmla="*/ 76 h 312"/>
              <a:gd name="T64" fmla="*/ 210 w 313"/>
              <a:gd name="T65" fmla="*/ 81 h 312"/>
              <a:gd name="T66" fmla="*/ 208 w 313"/>
              <a:gd name="T67" fmla="*/ 78 h 312"/>
              <a:gd name="T68" fmla="*/ 225 w 313"/>
              <a:gd name="T69" fmla="*/ 78 h 312"/>
              <a:gd name="T70" fmla="*/ 220 w 313"/>
              <a:gd name="T71" fmla="*/ 92 h 312"/>
              <a:gd name="T72" fmla="*/ 204 w 313"/>
              <a:gd name="T73" fmla="*/ 104 h 312"/>
              <a:gd name="T74" fmla="*/ 185 w 313"/>
              <a:gd name="T75" fmla="*/ 110 h 312"/>
              <a:gd name="T76" fmla="*/ 175 w 313"/>
              <a:gd name="T77" fmla="*/ 125 h 312"/>
              <a:gd name="T78" fmla="*/ 177 w 313"/>
              <a:gd name="T79" fmla="*/ 154 h 312"/>
              <a:gd name="T80" fmla="*/ 192 w 313"/>
              <a:gd name="T81" fmla="*/ 165 h 312"/>
              <a:gd name="T82" fmla="*/ 211 w 313"/>
              <a:gd name="T83" fmla="*/ 162 h 312"/>
              <a:gd name="T84" fmla="*/ 227 w 313"/>
              <a:gd name="T85" fmla="*/ 165 h 312"/>
              <a:gd name="T86" fmla="*/ 243 w 313"/>
              <a:gd name="T87" fmla="*/ 187 h 312"/>
              <a:gd name="T88" fmla="*/ 265 w 313"/>
              <a:gd name="T89" fmla="*/ 202 h 312"/>
              <a:gd name="T90" fmla="*/ 222 w 313"/>
              <a:gd name="T91" fmla="*/ 261 h 312"/>
              <a:gd name="T92" fmla="*/ 175 w 313"/>
              <a:gd name="T93" fmla="*/ 276 h 312"/>
              <a:gd name="T94" fmla="*/ 173 w 313"/>
              <a:gd name="T95" fmla="*/ 253 h 312"/>
              <a:gd name="T96" fmla="*/ 172 w 313"/>
              <a:gd name="T97" fmla="*/ 199 h 312"/>
              <a:gd name="T98" fmla="*/ 165 w 313"/>
              <a:gd name="T99" fmla="*/ 183 h 312"/>
              <a:gd name="T100" fmla="*/ 128 w 313"/>
              <a:gd name="T101" fmla="*/ 276 h 312"/>
              <a:gd name="T102" fmla="*/ 36 w 313"/>
              <a:gd name="T103" fmla="*/ 184 h 312"/>
              <a:gd name="T104" fmla="*/ 47 w 313"/>
              <a:gd name="T105" fmla="*/ 179 h 312"/>
              <a:gd name="T106" fmla="*/ 63 w 313"/>
              <a:gd name="T107" fmla="*/ 182 h 312"/>
              <a:gd name="T108" fmla="*/ 88 w 313"/>
              <a:gd name="T109" fmla="*/ 189 h 312"/>
              <a:gd name="T110" fmla="*/ 105 w 313"/>
              <a:gd name="T111" fmla="*/ 193 h 312"/>
              <a:gd name="T112" fmla="*/ 110 w 313"/>
              <a:gd name="T113" fmla="*/ 213 h 312"/>
              <a:gd name="T114" fmla="*/ 127 w 313"/>
              <a:gd name="T115" fmla="*/ 224 h 312"/>
              <a:gd name="T116" fmla="*/ 146 w 313"/>
              <a:gd name="T117" fmla="*/ 241 h 312"/>
              <a:gd name="T118" fmla="*/ 160 w 313"/>
              <a:gd name="T119" fmla="*/ 276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3" h="312">
                <a:moveTo>
                  <a:pt x="156" y="0"/>
                </a:moveTo>
                <a:cubicBezTo>
                  <a:pt x="70" y="0"/>
                  <a:pt x="0" y="70"/>
                  <a:pt x="0" y="156"/>
                </a:cubicBezTo>
                <a:cubicBezTo>
                  <a:pt x="0" y="242"/>
                  <a:pt x="70" y="312"/>
                  <a:pt x="156" y="312"/>
                </a:cubicBezTo>
                <a:cubicBezTo>
                  <a:pt x="243" y="312"/>
                  <a:pt x="313" y="242"/>
                  <a:pt x="313" y="156"/>
                </a:cubicBezTo>
                <a:cubicBezTo>
                  <a:pt x="313" y="70"/>
                  <a:pt x="243" y="0"/>
                  <a:pt x="156" y="0"/>
                </a:cubicBezTo>
                <a:close/>
                <a:moveTo>
                  <a:pt x="165" y="183"/>
                </a:moveTo>
                <a:cubicBezTo>
                  <a:pt x="160" y="181"/>
                  <a:pt x="160" y="181"/>
                  <a:pt x="160" y="181"/>
                </a:cubicBezTo>
                <a:cubicBezTo>
                  <a:pt x="156" y="179"/>
                  <a:pt x="148" y="179"/>
                  <a:pt x="143" y="180"/>
                </a:cubicBezTo>
                <a:cubicBezTo>
                  <a:pt x="138" y="181"/>
                  <a:pt x="132" y="180"/>
                  <a:pt x="128" y="178"/>
                </a:cubicBezTo>
                <a:cubicBezTo>
                  <a:pt x="125" y="175"/>
                  <a:pt x="118" y="176"/>
                  <a:pt x="114" y="178"/>
                </a:cubicBezTo>
                <a:cubicBezTo>
                  <a:pt x="110" y="181"/>
                  <a:pt x="107" y="184"/>
                  <a:pt x="107" y="185"/>
                </a:cubicBezTo>
                <a:cubicBezTo>
                  <a:pt x="106" y="187"/>
                  <a:pt x="103" y="187"/>
                  <a:pt x="100" y="186"/>
                </a:cubicBezTo>
                <a:cubicBezTo>
                  <a:pt x="97" y="185"/>
                  <a:pt x="92" y="181"/>
                  <a:pt x="90" y="178"/>
                </a:cubicBezTo>
                <a:cubicBezTo>
                  <a:pt x="87" y="175"/>
                  <a:pt x="84" y="173"/>
                  <a:pt x="82" y="174"/>
                </a:cubicBezTo>
                <a:cubicBezTo>
                  <a:pt x="80" y="174"/>
                  <a:pt x="78" y="172"/>
                  <a:pt x="77" y="169"/>
                </a:cubicBezTo>
                <a:cubicBezTo>
                  <a:pt x="76" y="167"/>
                  <a:pt x="77" y="162"/>
                  <a:pt x="80" y="160"/>
                </a:cubicBezTo>
                <a:cubicBezTo>
                  <a:pt x="82" y="157"/>
                  <a:pt x="87" y="153"/>
                  <a:pt x="91" y="151"/>
                </a:cubicBezTo>
                <a:cubicBezTo>
                  <a:pt x="94" y="149"/>
                  <a:pt x="99" y="150"/>
                  <a:pt x="101" y="153"/>
                </a:cubicBezTo>
                <a:cubicBezTo>
                  <a:pt x="104" y="156"/>
                  <a:pt x="107" y="158"/>
                  <a:pt x="109" y="156"/>
                </a:cubicBezTo>
                <a:cubicBezTo>
                  <a:pt x="111" y="155"/>
                  <a:pt x="111" y="152"/>
                  <a:pt x="109" y="148"/>
                </a:cubicBezTo>
                <a:cubicBezTo>
                  <a:pt x="108" y="144"/>
                  <a:pt x="107" y="140"/>
                  <a:pt x="107" y="138"/>
                </a:cubicBezTo>
                <a:cubicBezTo>
                  <a:pt x="107" y="136"/>
                  <a:pt x="109" y="133"/>
                  <a:pt x="111" y="131"/>
                </a:cubicBezTo>
                <a:cubicBezTo>
                  <a:pt x="113" y="129"/>
                  <a:pt x="115" y="125"/>
                  <a:pt x="115" y="121"/>
                </a:cubicBezTo>
                <a:cubicBezTo>
                  <a:pt x="116" y="118"/>
                  <a:pt x="115" y="113"/>
                  <a:pt x="114" y="111"/>
                </a:cubicBezTo>
                <a:cubicBezTo>
                  <a:pt x="114" y="110"/>
                  <a:pt x="115" y="106"/>
                  <a:pt x="116" y="104"/>
                </a:cubicBezTo>
                <a:cubicBezTo>
                  <a:pt x="118" y="102"/>
                  <a:pt x="118" y="97"/>
                  <a:pt x="116" y="93"/>
                </a:cubicBezTo>
                <a:cubicBezTo>
                  <a:pt x="113" y="89"/>
                  <a:pt x="114" y="86"/>
                  <a:pt x="117" y="85"/>
                </a:cubicBezTo>
                <a:cubicBezTo>
                  <a:pt x="120" y="84"/>
                  <a:pt x="121" y="81"/>
                  <a:pt x="120" y="79"/>
                </a:cubicBezTo>
                <a:cubicBezTo>
                  <a:pt x="118" y="76"/>
                  <a:pt x="113" y="74"/>
                  <a:pt x="108" y="74"/>
                </a:cubicBezTo>
                <a:cubicBezTo>
                  <a:pt x="104" y="73"/>
                  <a:pt x="98" y="76"/>
                  <a:pt x="95" y="80"/>
                </a:cubicBezTo>
                <a:cubicBezTo>
                  <a:pt x="93" y="83"/>
                  <a:pt x="93" y="83"/>
                  <a:pt x="93" y="83"/>
                </a:cubicBezTo>
                <a:cubicBezTo>
                  <a:pt x="90" y="87"/>
                  <a:pt x="84" y="91"/>
                  <a:pt x="80" y="91"/>
                </a:cubicBezTo>
                <a:cubicBezTo>
                  <a:pt x="76" y="92"/>
                  <a:pt x="74" y="90"/>
                  <a:pt x="75" y="86"/>
                </a:cubicBezTo>
                <a:cubicBezTo>
                  <a:pt x="76" y="83"/>
                  <a:pt x="80" y="78"/>
                  <a:pt x="84" y="75"/>
                </a:cubicBezTo>
                <a:cubicBezTo>
                  <a:pt x="85" y="75"/>
                  <a:pt x="85" y="75"/>
                  <a:pt x="85" y="75"/>
                </a:cubicBezTo>
                <a:cubicBezTo>
                  <a:pt x="90" y="72"/>
                  <a:pt x="91" y="69"/>
                  <a:pt x="89" y="68"/>
                </a:cubicBezTo>
                <a:cubicBezTo>
                  <a:pt x="87" y="67"/>
                  <a:pt x="86" y="64"/>
                  <a:pt x="88" y="61"/>
                </a:cubicBezTo>
                <a:cubicBezTo>
                  <a:pt x="89" y="59"/>
                  <a:pt x="95" y="58"/>
                  <a:pt x="99" y="59"/>
                </a:cubicBezTo>
                <a:cubicBezTo>
                  <a:pt x="100" y="59"/>
                  <a:pt x="100" y="59"/>
                  <a:pt x="100" y="59"/>
                </a:cubicBezTo>
                <a:cubicBezTo>
                  <a:pt x="105" y="60"/>
                  <a:pt x="111" y="60"/>
                  <a:pt x="113" y="59"/>
                </a:cubicBezTo>
                <a:cubicBezTo>
                  <a:pt x="115" y="57"/>
                  <a:pt x="118" y="54"/>
                  <a:pt x="119" y="50"/>
                </a:cubicBezTo>
                <a:cubicBezTo>
                  <a:pt x="119" y="47"/>
                  <a:pt x="122" y="43"/>
                  <a:pt x="123" y="42"/>
                </a:cubicBezTo>
                <a:cubicBezTo>
                  <a:pt x="125" y="41"/>
                  <a:pt x="129" y="40"/>
                  <a:pt x="132" y="41"/>
                </a:cubicBezTo>
                <a:cubicBezTo>
                  <a:pt x="134" y="42"/>
                  <a:pt x="139" y="44"/>
                  <a:pt x="142" y="47"/>
                </a:cubicBezTo>
                <a:cubicBezTo>
                  <a:pt x="145" y="50"/>
                  <a:pt x="149" y="51"/>
                  <a:pt x="150" y="51"/>
                </a:cubicBezTo>
                <a:cubicBezTo>
                  <a:pt x="152" y="51"/>
                  <a:pt x="155" y="52"/>
                  <a:pt x="156" y="54"/>
                </a:cubicBezTo>
                <a:cubicBezTo>
                  <a:pt x="158" y="56"/>
                  <a:pt x="160" y="55"/>
                  <a:pt x="161" y="53"/>
                </a:cubicBezTo>
                <a:cubicBezTo>
                  <a:pt x="163" y="51"/>
                  <a:pt x="163" y="48"/>
                  <a:pt x="162" y="46"/>
                </a:cubicBezTo>
                <a:cubicBezTo>
                  <a:pt x="161" y="43"/>
                  <a:pt x="157" y="41"/>
                  <a:pt x="154" y="40"/>
                </a:cubicBezTo>
                <a:cubicBezTo>
                  <a:pt x="151" y="40"/>
                  <a:pt x="149" y="38"/>
                  <a:pt x="151" y="37"/>
                </a:cubicBezTo>
                <a:cubicBezTo>
                  <a:pt x="152" y="36"/>
                  <a:pt x="158" y="35"/>
                  <a:pt x="162" y="34"/>
                </a:cubicBezTo>
                <a:cubicBezTo>
                  <a:pt x="167" y="34"/>
                  <a:pt x="172" y="35"/>
                  <a:pt x="172" y="38"/>
                </a:cubicBezTo>
                <a:cubicBezTo>
                  <a:pt x="173" y="41"/>
                  <a:pt x="173" y="45"/>
                  <a:pt x="171" y="48"/>
                </a:cubicBezTo>
                <a:cubicBezTo>
                  <a:pt x="170" y="52"/>
                  <a:pt x="169" y="55"/>
                  <a:pt x="170" y="57"/>
                </a:cubicBezTo>
                <a:cubicBezTo>
                  <a:pt x="171" y="58"/>
                  <a:pt x="171" y="61"/>
                  <a:pt x="169" y="64"/>
                </a:cubicBezTo>
                <a:cubicBezTo>
                  <a:pt x="167" y="66"/>
                  <a:pt x="167" y="69"/>
                  <a:pt x="168" y="71"/>
                </a:cubicBezTo>
                <a:cubicBezTo>
                  <a:pt x="170" y="73"/>
                  <a:pt x="168" y="77"/>
                  <a:pt x="165" y="80"/>
                </a:cubicBezTo>
                <a:cubicBezTo>
                  <a:pt x="161" y="83"/>
                  <a:pt x="158" y="88"/>
                  <a:pt x="158" y="91"/>
                </a:cubicBezTo>
                <a:cubicBezTo>
                  <a:pt x="158" y="95"/>
                  <a:pt x="160" y="100"/>
                  <a:pt x="161" y="102"/>
                </a:cubicBezTo>
                <a:cubicBezTo>
                  <a:pt x="163" y="104"/>
                  <a:pt x="167" y="105"/>
                  <a:pt x="171" y="104"/>
                </a:cubicBezTo>
                <a:cubicBezTo>
                  <a:pt x="175" y="104"/>
                  <a:pt x="179" y="101"/>
                  <a:pt x="182" y="99"/>
                </a:cubicBezTo>
                <a:cubicBezTo>
                  <a:pt x="184" y="96"/>
                  <a:pt x="185" y="92"/>
                  <a:pt x="185" y="89"/>
                </a:cubicBezTo>
                <a:cubicBezTo>
                  <a:pt x="184" y="86"/>
                  <a:pt x="185" y="82"/>
                  <a:pt x="187" y="81"/>
                </a:cubicBezTo>
                <a:cubicBezTo>
                  <a:pt x="189" y="80"/>
                  <a:pt x="192" y="78"/>
                  <a:pt x="194" y="76"/>
                </a:cubicBezTo>
                <a:cubicBezTo>
                  <a:pt x="195" y="75"/>
                  <a:pt x="198" y="76"/>
                  <a:pt x="200" y="79"/>
                </a:cubicBezTo>
                <a:cubicBezTo>
                  <a:pt x="202" y="83"/>
                  <a:pt x="207" y="83"/>
                  <a:pt x="210" y="81"/>
                </a:cubicBezTo>
                <a:cubicBezTo>
                  <a:pt x="210" y="81"/>
                  <a:pt x="210" y="81"/>
                  <a:pt x="209" y="80"/>
                </a:cubicBezTo>
                <a:cubicBezTo>
                  <a:pt x="208" y="78"/>
                  <a:pt x="208" y="78"/>
                  <a:pt x="208" y="78"/>
                </a:cubicBezTo>
                <a:cubicBezTo>
                  <a:pt x="211" y="76"/>
                  <a:pt x="215" y="75"/>
                  <a:pt x="216" y="74"/>
                </a:cubicBezTo>
                <a:cubicBezTo>
                  <a:pt x="218" y="74"/>
                  <a:pt x="222" y="75"/>
                  <a:pt x="225" y="78"/>
                </a:cubicBezTo>
                <a:cubicBezTo>
                  <a:pt x="227" y="80"/>
                  <a:pt x="229" y="83"/>
                  <a:pt x="229" y="85"/>
                </a:cubicBezTo>
                <a:cubicBezTo>
                  <a:pt x="228" y="87"/>
                  <a:pt x="225" y="90"/>
                  <a:pt x="220" y="92"/>
                </a:cubicBezTo>
                <a:cubicBezTo>
                  <a:pt x="216" y="94"/>
                  <a:pt x="212" y="97"/>
                  <a:pt x="211" y="100"/>
                </a:cubicBezTo>
                <a:cubicBezTo>
                  <a:pt x="210" y="102"/>
                  <a:pt x="207" y="104"/>
                  <a:pt x="204" y="104"/>
                </a:cubicBezTo>
                <a:cubicBezTo>
                  <a:pt x="201" y="104"/>
                  <a:pt x="196" y="104"/>
                  <a:pt x="194" y="104"/>
                </a:cubicBezTo>
                <a:cubicBezTo>
                  <a:pt x="191" y="104"/>
                  <a:pt x="187" y="107"/>
                  <a:pt x="185" y="110"/>
                </a:cubicBezTo>
                <a:cubicBezTo>
                  <a:pt x="183" y="112"/>
                  <a:pt x="181" y="116"/>
                  <a:pt x="181" y="117"/>
                </a:cubicBezTo>
                <a:cubicBezTo>
                  <a:pt x="180" y="119"/>
                  <a:pt x="178" y="122"/>
                  <a:pt x="175" y="125"/>
                </a:cubicBezTo>
                <a:cubicBezTo>
                  <a:pt x="173" y="127"/>
                  <a:pt x="171" y="133"/>
                  <a:pt x="171" y="138"/>
                </a:cubicBezTo>
                <a:cubicBezTo>
                  <a:pt x="172" y="143"/>
                  <a:pt x="174" y="150"/>
                  <a:pt x="177" y="154"/>
                </a:cubicBezTo>
                <a:cubicBezTo>
                  <a:pt x="179" y="158"/>
                  <a:pt x="179" y="158"/>
                  <a:pt x="179" y="158"/>
                </a:cubicBezTo>
                <a:cubicBezTo>
                  <a:pt x="182" y="162"/>
                  <a:pt x="188" y="166"/>
                  <a:pt x="192" y="165"/>
                </a:cubicBezTo>
                <a:cubicBezTo>
                  <a:pt x="196" y="165"/>
                  <a:pt x="204" y="164"/>
                  <a:pt x="209" y="162"/>
                </a:cubicBezTo>
                <a:cubicBezTo>
                  <a:pt x="211" y="162"/>
                  <a:pt x="211" y="162"/>
                  <a:pt x="211" y="162"/>
                </a:cubicBezTo>
                <a:cubicBezTo>
                  <a:pt x="216" y="160"/>
                  <a:pt x="223" y="161"/>
                  <a:pt x="226" y="165"/>
                </a:cubicBezTo>
                <a:cubicBezTo>
                  <a:pt x="227" y="165"/>
                  <a:pt x="227" y="165"/>
                  <a:pt x="227" y="165"/>
                </a:cubicBezTo>
                <a:cubicBezTo>
                  <a:pt x="230" y="168"/>
                  <a:pt x="236" y="174"/>
                  <a:pt x="238" y="178"/>
                </a:cubicBezTo>
                <a:cubicBezTo>
                  <a:pt x="243" y="187"/>
                  <a:pt x="243" y="187"/>
                  <a:pt x="243" y="187"/>
                </a:cubicBezTo>
                <a:cubicBezTo>
                  <a:pt x="246" y="191"/>
                  <a:pt x="251" y="195"/>
                  <a:pt x="254" y="196"/>
                </a:cubicBezTo>
                <a:cubicBezTo>
                  <a:pt x="257" y="196"/>
                  <a:pt x="262" y="199"/>
                  <a:pt x="265" y="202"/>
                </a:cubicBezTo>
                <a:cubicBezTo>
                  <a:pt x="266" y="203"/>
                  <a:pt x="268" y="204"/>
                  <a:pt x="270" y="204"/>
                </a:cubicBezTo>
                <a:cubicBezTo>
                  <a:pt x="260" y="227"/>
                  <a:pt x="244" y="247"/>
                  <a:pt x="222" y="261"/>
                </a:cubicBezTo>
                <a:cubicBezTo>
                  <a:pt x="207" y="270"/>
                  <a:pt x="192" y="276"/>
                  <a:pt x="175" y="278"/>
                </a:cubicBezTo>
                <a:cubicBezTo>
                  <a:pt x="175" y="277"/>
                  <a:pt x="175" y="277"/>
                  <a:pt x="175" y="276"/>
                </a:cubicBezTo>
                <a:cubicBezTo>
                  <a:pt x="175" y="271"/>
                  <a:pt x="175" y="271"/>
                  <a:pt x="175" y="271"/>
                </a:cubicBezTo>
                <a:cubicBezTo>
                  <a:pt x="174" y="266"/>
                  <a:pt x="173" y="258"/>
                  <a:pt x="173" y="253"/>
                </a:cubicBezTo>
                <a:cubicBezTo>
                  <a:pt x="171" y="217"/>
                  <a:pt x="171" y="217"/>
                  <a:pt x="171" y="217"/>
                </a:cubicBezTo>
                <a:cubicBezTo>
                  <a:pt x="171" y="212"/>
                  <a:pt x="172" y="204"/>
                  <a:pt x="172" y="199"/>
                </a:cubicBezTo>
                <a:cubicBezTo>
                  <a:pt x="173" y="196"/>
                  <a:pt x="173" y="196"/>
                  <a:pt x="173" y="196"/>
                </a:cubicBezTo>
                <a:cubicBezTo>
                  <a:pt x="173" y="191"/>
                  <a:pt x="170" y="185"/>
                  <a:pt x="165" y="183"/>
                </a:cubicBezTo>
                <a:close/>
                <a:moveTo>
                  <a:pt x="159" y="279"/>
                </a:moveTo>
                <a:cubicBezTo>
                  <a:pt x="149" y="280"/>
                  <a:pt x="139" y="279"/>
                  <a:pt x="128" y="276"/>
                </a:cubicBezTo>
                <a:cubicBezTo>
                  <a:pt x="96" y="269"/>
                  <a:pt x="69" y="249"/>
                  <a:pt x="52" y="221"/>
                </a:cubicBezTo>
                <a:cubicBezTo>
                  <a:pt x="44" y="210"/>
                  <a:pt x="39" y="197"/>
                  <a:pt x="36" y="184"/>
                </a:cubicBezTo>
                <a:cubicBezTo>
                  <a:pt x="37" y="184"/>
                  <a:pt x="37" y="184"/>
                  <a:pt x="37" y="183"/>
                </a:cubicBezTo>
                <a:cubicBezTo>
                  <a:pt x="39" y="179"/>
                  <a:pt x="44" y="177"/>
                  <a:pt x="47" y="179"/>
                </a:cubicBezTo>
                <a:cubicBezTo>
                  <a:pt x="50" y="181"/>
                  <a:pt x="54" y="181"/>
                  <a:pt x="56" y="180"/>
                </a:cubicBezTo>
                <a:cubicBezTo>
                  <a:pt x="58" y="179"/>
                  <a:pt x="61" y="180"/>
                  <a:pt x="63" y="182"/>
                </a:cubicBezTo>
                <a:cubicBezTo>
                  <a:pt x="66" y="184"/>
                  <a:pt x="71" y="187"/>
                  <a:pt x="75" y="187"/>
                </a:cubicBezTo>
                <a:cubicBezTo>
                  <a:pt x="79" y="187"/>
                  <a:pt x="85" y="188"/>
                  <a:pt x="88" y="189"/>
                </a:cubicBezTo>
                <a:cubicBezTo>
                  <a:pt x="92" y="190"/>
                  <a:pt x="97" y="191"/>
                  <a:pt x="100" y="191"/>
                </a:cubicBezTo>
                <a:cubicBezTo>
                  <a:pt x="103" y="192"/>
                  <a:pt x="105" y="193"/>
                  <a:pt x="105" y="193"/>
                </a:cubicBezTo>
                <a:cubicBezTo>
                  <a:pt x="105" y="194"/>
                  <a:pt x="106" y="197"/>
                  <a:pt x="108" y="201"/>
                </a:cubicBezTo>
                <a:cubicBezTo>
                  <a:pt x="110" y="204"/>
                  <a:pt x="111" y="209"/>
                  <a:pt x="110" y="213"/>
                </a:cubicBezTo>
                <a:cubicBezTo>
                  <a:pt x="109" y="216"/>
                  <a:pt x="112" y="220"/>
                  <a:pt x="115" y="222"/>
                </a:cubicBezTo>
                <a:cubicBezTo>
                  <a:pt x="119" y="224"/>
                  <a:pt x="124" y="224"/>
                  <a:pt x="127" y="224"/>
                </a:cubicBezTo>
                <a:cubicBezTo>
                  <a:pt x="129" y="223"/>
                  <a:pt x="133" y="225"/>
                  <a:pt x="136" y="228"/>
                </a:cubicBezTo>
                <a:cubicBezTo>
                  <a:pt x="139" y="231"/>
                  <a:pt x="144" y="237"/>
                  <a:pt x="146" y="241"/>
                </a:cubicBezTo>
                <a:cubicBezTo>
                  <a:pt x="158" y="262"/>
                  <a:pt x="158" y="262"/>
                  <a:pt x="158" y="262"/>
                </a:cubicBezTo>
                <a:cubicBezTo>
                  <a:pt x="161" y="266"/>
                  <a:pt x="161" y="273"/>
                  <a:pt x="160" y="276"/>
                </a:cubicBezTo>
                <a:cubicBezTo>
                  <a:pt x="159" y="277"/>
                  <a:pt x="159" y="278"/>
                  <a:pt x="159" y="279"/>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96" name="Freeform 24">
            <a:extLst>
              <a:ext uri="{FF2B5EF4-FFF2-40B4-BE49-F238E27FC236}">
                <a16:creationId xmlns:a16="http://schemas.microsoft.com/office/drawing/2014/main" id="{520B6135-8654-4808-A693-60D7F3B1B297}"/>
              </a:ext>
            </a:extLst>
          </p:cNvPr>
          <p:cNvSpPr>
            <a:spLocks/>
          </p:cNvSpPr>
          <p:nvPr userDrawn="1"/>
        </p:nvSpPr>
        <p:spPr bwMode="auto">
          <a:xfrm>
            <a:off x="7892345" y="1812396"/>
            <a:ext cx="358343" cy="357726"/>
          </a:xfrm>
          <a:custGeom>
            <a:avLst/>
            <a:gdLst>
              <a:gd name="T0" fmla="*/ 46 w 415"/>
              <a:gd name="T1" fmla="*/ 408 h 415"/>
              <a:gd name="T2" fmla="*/ 65 w 415"/>
              <a:gd name="T3" fmla="*/ 415 h 415"/>
              <a:gd name="T4" fmla="*/ 83 w 415"/>
              <a:gd name="T5" fmla="*/ 408 h 415"/>
              <a:gd name="T6" fmla="*/ 207 w 415"/>
              <a:gd name="T7" fmla="*/ 283 h 415"/>
              <a:gd name="T8" fmla="*/ 332 w 415"/>
              <a:gd name="T9" fmla="*/ 408 h 415"/>
              <a:gd name="T10" fmla="*/ 350 w 415"/>
              <a:gd name="T11" fmla="*/ 415 h 415"/>
              <a:gd name="T12" fmla="*/ 369 w 415"/>
              <a:gd name="T13" fmla="*/ 408 h 415"/>
              <a:gd name="T14" fmla="*/ 408 w 415"/>
              <a:gd name="T15" fmla="*/ 369 h 415"/>
              <a:gd name="T16" fmla="*/ 415 w 415"/>
              <a:gd name="T17" fmla="*/ 351 h 415"/>
              <a:gd name="T18" fmla="*/ 408 w 415"/>
              <a:gd name="T19" fmla="*/ 332 h 415"/>
              <a:gd name="T20" fmla="*/ 283 w 415"/>
              <a:gd name="T21" fmla="*/ 208 h 415"/>
              <a:gd name="T22" fmla="*/ 408 w 415"/>
              <a:gd name="T23" fmla="*/ 83 h 415"/>
              <a:gd name="T24" fmla="*/ 415 w 415"/>
              <a:gd name="T25" fmla="*/ 65 h 415"/>
              <a:gd name="T26" fmla="*/ 408 w 415"/>
              <a:gd name="T27" fmla="*/ 46 h 415"/>
              <a:gd name="T28" fmla="*/ 369 w 415"/>
              <a:gd name="T29" fmla="*/ 7 h 415"/>
              <a:gd name="T30" fmla="*/ 350 w 415"/>
              <a:gd name="T31" fmla="*/ 0 h 415"/>
              <a:gd name="T32" fmla="*/ 332 w 415"/>
              <a:gd name="T33" fmla="*/ 7 h 415"/>
              <a:gd name="T34" fmla="*/ 207 w 415"/>
              <a:gd name="T35" fmla="*/ 132 h 415"/>
              <a:gd name="T36" fmla="*/ 83 w 415"/>
              <a:gd name="T37" fmla="*/ 7 h 415"/>
              <a:gd name="T38" fmla="*/ 65 w 415"/>
              <a:gd name="T39" fmla="*/ 0 h 415"/>
              <a:gd name="T40" fmla="*/ 46 w 415"/>
              <a:gd name="T41" fmla="*/ 7 h 415"/>
              <a:gd name="T42" fmla="*/ 7 w 415"/>
              <a:gd name="T43" fmla="*/ 46 h 415"/>
              <a:gd name="T44" fmla="*/ 0 w 415"/>
              <a:gd name="T45" fmla="*/ 65 h 415"/>
              <a:gd name="T46" fmla="*/ 7 w 415"/>
              <a:gd name="T47" fmla="*/ 83 h 415"/>
              <a:gd name="T48" fmla="*/ 132 w 415"/>
              <a:gd name="T49" fmla="*/ 208 h 415"/>
              <a:gd name="T50" fmla="*/ 7 w 415"/>
              <a:gd name="T51" fmla="*/ 332 h 415"/>
              <a:gd name="T52" fmla="*/ 0 w 415"/>
              <a:gd name="T53" fmla="*/ 351 h 415"/>
              <a:gd name="T54" fmla="*/ 7 w 415"/>
              <a:gd name="T55" fmla="*/ 369 h 415"/>
              <a:gd name="T56" fmla="*/ 46 w 415"/>
              <a:gd name="T57" fmla="*/ 408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5" h="415">
                <a:moveTo>
                  <a:pt x="46" y="408"/>
                </a:moveTo>
                <a:cubicBezTo>
                  <a:pt x="51" y="413"/>
                  <a:pt x="57" y="415"/>
                  <a:pt x="65" y="415"/>
                </a:cubicBezTo>
                <a:cubicBezTo>
                  <a:pt x="72" y="415"/>
                  <a:pt x="78" y="413"/>
                  <a:pt x="83" y="408"/>
                </a:cubicBezTo>
                <a:cubicBezTo>
                  <a:pt x="207" y="283"/>
                  <a:pt x="207" y="283"/>
                  <a:pt x="207" y="283"/>
                </a:cubicBezTo>
                <a:cubicBezTo>
                  <a:pt x="332" y="408"/>
                  <a:pt x="332" y="408"/>
                  <a:pt x="332" y="408"/>
                </a:cubicBezTo>
                <a:cubicBezTo>
                  <a:pt x="337" y="413"/>
                  <a:pt x="343" y="415"/>
                  <a:pt x="350" y="415"/>
                </a:cubicBezTo>
                <a:cubicBezTo>
                  <a:pt x="358" y="415"/>
                  <a:pt x="364" y="413"/>
                  <a:pt x="369" y="408"/>
                </a:cubicBezTo>
                <a:cubicBezTo>
                  <a:pt x="408" y="369"/>
                  <a:pt x="408" y="369"/>
                  <a:pt x="408" y="369"/>
                </a:cubicBezTo>
                <a:cubicBezTo>
                  <a:pt x="412" y="364"/>
                  <a:pt x="415" y="358"/>
                  <a:pt x="415" y="351"/>
                </a:cubicBezTo>
                <a:cubicBezTo>
                  <a:pt x="415" y="343"/>
                  <a:pt x="412" y="337"/>
                  <a:pt x="408" y="332"/>
                </a:cubicBezTo>
                <a:cubicBezTo>
                  <a:pt x="283" y="208"/>
                  <a:pt x="283" y="208"/>
                  <a:pt x="283" y="208"/>
                </a:cubicBezTo>
                <a:cubicBezTo>
                  <a:pt x="408" y="83"/>
                  <a:pt x="408" y="83"/>
                  <a:pt x="408" y="83"/>
                </a:cubicBezTo>
                <a:cubicBezTo>
                  <a:pt x="412" y="78"/>
                  <a:pt x="415" y="72"/>
                  <a:pt x="415" y="65"/>
                </a:cubicBezTo>
                <a:cubicBezTo>
                  <a:pt x="415" y="57"/>
                  <a:pt x="412" y="51"/>
                  <a:pt x="408" y="46"/>
                </a:cubicBezTo>
                <a:cubicBezTo>
                  <a:pt x="369" y="7"/>
                  <a:pt x="369" y="7"/>
                  <a:pt x="369" y="7"/>
                </a:cubicBezTo>
                <a:cubicBezTo>
                  <a:pt x="364" y="3"/>
                  <a:pt x="358" y="0"/>
                  <a:pt x="350" y="0"/>
                </a:cubicBezTo>
                <a:cubicBezTo>
                  <a:pt x="343" y="0"/>
                  <a:pt x="337" y="3"/>
                  <a:pt x="332" y="7"/>
                </a:cubicBezTo>
                <a:cubicBezTo>
                  <a:pt x="207" y="132"/>
                  <a:pt x="207" y="132"/>
                  <a:pt x="207" y="132"/>
                </a:cubicBezTo>
                <a:cubicBezTo>
                  <a:pt x="83" y="7"/>
                  <a:pt x="83" y="7"/>
                  <a:pt x="83" y="7"/>
                </a:cubicBezTo>
                <a:cubicBezTo>
                  <a:pt x="78" y="3"/>
                  <a:pt x="72" y="0"/>
                  <a:pt x="65" y="0"/>
                </a:cubicBezTo>
                <a:cubicBezTo>
                  <a:pt x="57" y="0"/>
                  <a:pt x="51" y="3"/>
                  <a:pt x="46" y="7"/>
                </a:cubicBezTo>
                <a:cubicBezTo>
                  <a:pt x="7" y="46"/>
                  <a:pt x="7" y="46"/>
                  <a:pt x="7" y="46"/>
                </a:cubicBezTo>
                <a:cubicBezTo>
                  <a:pt x="3" y="51"/>
                  <a:pt x="0" y="57"/>
                  <a:pt x="0" y="65"/>
                </a:cubicBezTo>
                <a:cubicBezTo>
                  <a:pt x="0" y="72"/>
                  <a:pt x="3" y="78"/>
                  <a:pt x="7" y="83"/>
                </a:cubicBezTo>
                <a:cubicBezTo>
                  <a:pt x="132" y="208"/>
                  <a:pt x="132" y="208"/>
                  <a:pt x="132" y="208"/>
                </a:cubicBezTo>
                <a:cubicBezTo>
                  <a:pt x="7" y="332"/>
                  <a:pt x="7" y="332"/>
                  <a:pt x="7" y="332"/>
                </a:cubicBezTo>
                <a:cubicBezTo>
                  <a:pt x="3" y="337"/>
                  <a:pt x="0" y="343"/>
                  <a:pt x="0" y="351"/>
                </a:cubicBezTo>
                <a:cubicBezTo>
                  <a:pt x="0" y="358"/>
                  <a:pt x="3" y="364"/>
                  <a:pt x="7" y="369"/>
                </a:cubicBezTo>
                <a:lnTo>
                  <a:pt x="46" y="408"/>
                </a:lnTo>
                <a:close/>
              </a:path>
            </a:pathLst>
          </a:custGeom>
          <a:solidFill>
            <a:srgbClr val="D31245"/>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97" name="Freeform 449">
            <a:extLst>
              <a:ext uri="{FF2B5EF4-FFF2-40B4-BE49-F238E27FC236}">
                <a16:creationId xmlns:a16="http://schemas.microsoft.com/office/drawing/2014/main" id="{5FEB0389-A6A8-4220-A250-4DE8EA353189}"/>
              </a:ext>
            </a:extLst>
          </p:cNvPr>
          <p:cNvSpPr>
            <a:spLocks noEditPoints="1"/>
          </p:cNvSpPr>
          <p:nvPr userDrawn="1"/>
        </p:nvSpPr>
        <p:spPr bwMode="auto">
          <a:xfrm>
            <a:off x="7906327" y="2327482"/>
            <a:ext cx="330377" cy="393763"/>
          </a:xfrm>
          <a:custGeom>
            <a:avLst/>
            <a:gdLst>
              <a:gd name="T0" fmla="*/ 163 w 200"/>
              <a:gd name="T1" fmla="*/ 14 h 238"/>
              <a:gd name="T2" fmla="*/ 163 w 200"/>
              <a:gd name="T3" fmla="*/ 27 h 238"/>
              <a:gd name="T4" fmla="*/ 123 w 200"/>
              <a:gd name="T5" fmla="*/ 18 h 238"/>
              <a:gd name="T6" fmla="*/ 123 w 200"/>
              <a:gd name="T7" fmla="*/ 5 h 238"/>
              <a:gd name="T8" fmla="*/ 100 w 200"/>
              <a:gd name="T9" fmla="*/ 0 h 238"/>
              <a:gd name="T10" fmla="*/ 77 w 200"/>
              <a:gd name="T11" fmla="*/ 5 h 238"/>
              <a:gd name="T12" fmla="*/ 77 w 200"/>
              <a:gd name="T13" fmla="*/ 18 h 238"/>
              <a:gd name="T14" fmla="*/ 37 w 200"/>
              <a:gd name="T15" fmla="*/ 27 h 238"/>
              <a:gd name="T16" fmla="*/ 37 w 200"/>
              <a:gd name="T17" fmla="*/ 14 h 238"/>
              <a:gd name="T18" fmla="*/ 0 w 200"/>
              <a:gd name="T19" fmla="*/ 22 h 238"/>
              <a:gd name="T20" fmla="*/ 0 w 200"/>
              <a:gd name="T21" fmla="*/ 93 h 238"/>
              <a:gd name="T22" fmla="*/ 100 w 200"/>
              <a:gd name="T23" fmla="*/ 238 h 238"/>
              <a:gd name="T24" fmla="*/ 200 w 200"/>
              <a:gd name="T25" fmla="*/ 93 h 238"/>
              <a:gd name="T26" fmla="*/ 200 w 200"/>
              <a:gd name="T27" fmla="*/ 22 h 238"/>
              <a:gd name="T28" fmla="*/ 163 w 200"/>
              <a:gd name="T29" fmla="*/ 14 h 238"/>
              <a:gd name="T30" fmla="*/ 173 w 200"/>
              <a:gd name="T31" fmla="*/ 93 h 238"/>
              <a:gd name="T32" fmla="*/ 170 w 200"/>
              <a:gd name="T33" fmla="*/ 119 h 238"/>
              <a:gd name="T34" fmla="*/ 100 w 200"/>
              <a:gd name="T35" fmla="*/ 119 h 238"/>
              <a:gd name="T36" fmla="*/ 100 w 200"/>
              <a:gd name="T37" fmla="*/ 208 h 238"/>
              <a:gd name="T38" fmla="*/ 30 w 200"/>
              <a:gd name="T39" fmla="*/ 119 h 238"/>
              <a:gd name="T40" fmla="*/ 100 w 200"/>
              <a:gd name="T41" fmla="*/ 119 h 238"/>
              <a:gd name="T42" fmla="*/ 100 w 200"/>
              <a:gd name="T43" fmla="*/ 41 h 238"/>
              <a:gd name="T44" fmla="*/ 173 w 200"/>
              <a:gd name="T45" fmla="*/ 57 h 238"/>
              <a:gd name="T46" fmla="*/ 173 w 200"/>
              <a:gd name="T47" fmla="*/ 93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0" h="238">
                <a:moveTo>
                  <a:pt x="163" y="14"/>
                </a:moveTo>
                <a:cubicBezTo>
                  <a:pt x="163" y="27"/>
                  <a:pt x="163" y="27"/>
                  <a:pt x="163" y="27"/>
                </a:cubicBezTo>
                <a:cubicBezTo>
                  <a:pt x="123" y="18"/>
                  <a:pt x="123" y="18"/>
                  <a:pt x="123" y="18"/>
                </a:cubicBezTo>
                <a:cubicBezTo>
                  <a:pt x="123" y="5"/>
                  <a:pt x="123" y="5"/>
                  <a:pt x="123" y="5"/>
                </a:cubicBezTo>
                <a:cubicBezTo>
                  <a:pt x="100" y="0"/>
                  <a:pt x="100" y="0"/>
                  <a:pt x="100" y="0"/>
                </a:cubicBezTo>
                <a:cubicBezTo>
                  <a:pt x="77" y="5"/>
                  <a:pt x="77" y="5"/>
                  <a:pt x="77" y="5"/>
                </a:cubicBezTo>
                <a:cubicBezTo>
                  <a:pt x="77" y="18"/>
                  <a:pt x="77" y="18"/>
                  <a:pt x="77" y="18"/>
                </a:cubicBezTo>
                <a:cubicBezTo>
                  <a:pt x="37" y="27"/>
                  <a:pt x="37" y="27"/>
                  <a:pt x="37" y="27"/>
                </a:cubicBezTo>
                <a:cubicBezTo>
                  <a:pt x="37" y="14"/>
                  <a:pt x="37" y="14"/>
                  <a:pt x="37" y="14"/>
                </a:cubicBezTo>
                <a:cubicBezTo>
                  <a:pt x="0" y="22"/>
                  <a:pt x="0" y="22"/>
                  <a:pt x="0" y="22"/>
                </a:cubicBezTo>
                <a:cubicBezTo>
                  <a:pt x="0" y="93"/>
                  <a:pt x="0" y="93"/>
                  <a:pt x="0" y="93"/>
                </a:cubicBezTo>
                <a:cubicBezTo>
                  <a:pt x="0" y="158"/>
                  <a:pt x="41" y="214"/>
                  <a:pt x="100" y="238"/>
                </a:cubicBezTo>
                <a:cubicBezTo>
                  <a:pt x="159" y="214"/>
                  <a:pt x="200" y="158"/>
                  <a:pt x="200" y="93"/>
                </a:cubicBezTo>
                <a:cubicBezTo>
                  <a:pt x="200" y="22"/>
                  <a:pt x="200" y="22"/>
                  <a:pt x="200" y="22"/>
                </a:cubicBezTo>
                <a:lnTo>
                  <a:pt x="163" y="14"/>
                </a:lnTo>
                <a:close/>
                <a:moveTo>
                  <a:pt x="173" y="93"/>
                </a:moveTo>
                <a:cubicBezTo>
                  <a:pt x="173" y="102"/>
                  <a:pt x="172" y="110"/>
                  <a:pt x="170" y="119"/>
                </a:cubicBezTo>
                <a:cubicBezTo>
                  <a:pt x="100" y="119"/>
                  <a:pt x="100" y="119"/>
                  <a:pt x="100" y="119"/>
                </a:cubicBezTo>
                <a:cubicBezTo>
                  <a:pt x="100" y="208"/>
                  <a:pt x="100" y="208"/>
                  <a:pt x="100" y="208"/>
                </a:cubicBezTo>
                <a:cubicBezTo>
                  <a:pt x="64" y="189"/>
                  <a:pt x="38" y="157"/>
                  <a:pt x="30" y="119"/>
                </a:cubicBezTo>
                <a:cubicBezTo>
                  <a:pt x="100" y="119"/>
                  <a:pt x="100" y="119"/>
                  <a:pt x="100" y="119"/>
                </a:cubicBezTo>
                <a:cubicBezTo>
                  <a:pt x="100" y="41"/>
                  <a:pt x="100" y="41"/>
                  <a:pt x="100" y="41"/>
                </a:cubicBezTo>
                <a:cubicBezTo>
                  <a:pt x="173" y="57"/>
                  <a:pt x="173" y="57"/>
                  <a:pt x="173" y="57"/>
                </a:cubicBezTo>
                <a:lnTo>
                  <a:pt x="173" y="93"/>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98" name="Freeform 14">
            <a:extLst>
              <a:ext uri="{FF2B5EF4-FFF2-40B4-BE49-F238E27FC236}">
                <a16:creationId xmlns:a16="http://schemas.microsoft.com/office/drawing/2014/main" id="{0566A03F-C53C-40DA-9F16-AA58496A9143}"/>
              </a:ext>
            </a:extLst>
          </p:cNvPr>
          <p:cNvSpPr>
            <a:spLocks noEditPoints="1"/>
          </p:cNvSpPr>
          <p:nvPr userDrawn="1"/>
        </p:nvSpPr>
        <p:spPr bwMode="auto">
          <a:xfrm>
            <a:off x="7912570" y="2842025"/>
            <a:ext cx="317893" cy="393763"/>
          </a:xfrm>
          <a:custGeom>
            <a:avLst/>
            <a:gdLst>
              <a:gd name="T0" fmla="*/ 109 w 192"/>
              <a:gd name="T1" fmla="*/ 37 h 238"/>
              <a:gd name="T2" fmla="*/ 128 w 192"/>
              <a:gd name="T3" fmla="*/ 18 h 238"/>
              <a:gd name="T4" fmla="*/ 109 w 192"/>
              <a:gd name="T5" fmla="*/ 0 h 238"/>
              <a:gd name="T6" fmla="*/ 91 w 192"/>
              <a:gd name="T7" fmla="*/ 18 h 238"/>
              <a:gd name="T8" fmla="*/ 109 w 192"/>
              <a:gd name="T9" fmla="*/ 37 h 238"/>
              <a:gd name="T10" fmla="*/ 64 w 192"/>
              <a:gd name="T11" fmla="*/ 82 h 238"/>
              <a:gd name="T12" fmla="*/ 82 w 192"/>
              <a:gd name="T13" fmla="*/ 64 h 238"/>
              <a:gd name="T14" fmla="*/ 64 w 192"/>
              <a:gd name="T15" fmla="*/ 46 h 238"/>
              <a:gd name="T16" fmla="*/ 45 w 192"/>
              <a:gd name="T17" fmla="*/ 64 h 238"/>
              <a:gd name="T18" fmla="*/ 64 w 192"/>
              <a:gd name="T19" fmla="*/ 82 h 238"/>
              <a:gd name="T20" fmla="*/ 64 w 192"/>
              <a:gd name="T21" fmla="*/ 128 h 238"/>
              <a:gd name="T22" fmla="*/ 82 w 192"/>
              <a:gd name="T23" fmla="*/ 110 h 238"/>
              <a:gd name="T24" fmla="*/ 64 w 192"/>
              <a:gd name="T25" fmla="*/ 92 h 238"/>
              <a:gd name="T26" fmla="*/ 45 w 192"/>
              <a:gd name="T27" fmla="*/ 110 h 238"/>
              <a:gd name="T28" fmla="*/ 64 w 192"/>
              <a:gd name="T29" fmla="*/ 128 h 238"/>
              <a:gd name="T30" fmla="*/ 64 w 192"/>
              <a:gd name="T31" fmla="*/ 37 h 238"/>
              <a:gd name="T32" fmla="*/ 82 w 192"/>
              <a:gd name="T33" fmla="*/ 18 h 238"/>
              <a:gd name="T34" fmla="*/ 64 w 192"/>
              <a:gd name="T35" fmla="*/ 0 h 238"/>
              <a:gd name="T36" fmla="*/ 45 w 192"/>
              <a:gd name="T37" fmla="*/ 18 h 238"/>
              <a:gd name="T38" fmla="*/ 64 w 192"/>
              <a:gd name="T39" fmla="*/ 37 h 238"/>
              <a:gd name="T40" fmla="*/ 18 w 192"/>
              <a:gd name="T41" fmla="*/ 46 h 238"/>
              <a:gd name="T42" fmla="*/ 0 w 192"/>
              <a:gd name="T43" fmla="*/ 64 h 238"/>
              <a:gd name="T44" fmla="*/ 18 w 192"/>
              <a:gd name="T45" fmla="*/ 82 h 238"/>
              <a:gd name="T46" fmla="*/ 36 w 192"/>
              <a:gd name="T47" fmla="*/ 64 h 238"/>
              <a:gd name="T48" fmla="*/ 18 w 192"/>
              <a:gd name="T49" fmla="*/ 46 h 238"/>
              <a:gd name="T50" fmla="*/ 18 w 192"/>
              <a:gd name="T51" fmla="*/ 92 h 238"/>
              <a:gd name="T52" fmla="*/ 0 w 192"/>
              <a:gd name="T53" fmla="*/ 110 h 238"/>
              <a:gd name="T54" fmla="*/ 18 w 192"/>
              <a:gd name="T55" fmla="*/ 128 h 238"/>
              <a:gd name="T56" fmla="*/ 36 w 192"/>
              <a:gd name="T57" fmla="*/ 110 h 238"/>
              <a:gd name="T58" fmla="*/ 18 w 192"/>
              <a:gd name="T59" fmla="*/ 92 h 238"/>
              <a:gd name="T60" fmla="*/ 18 w 192"/>
              <a:gd name="T61" fmla="*/ 0 h 238"/>
              <a:gd name="T62" fmla="*/ 0 w 192"/>
              <a:gd name="T63" fmla="*/ 18 h 238"/>
              <a:gd name="T64" fmla="*/ 18 w 192"/>
              <a:gd name="T65" fmla="*/ 37 h 238"/>
              <a:gd name="T66" fmla="*/ 36 w 192"/>
              <a:gd name="T67" fmla="*/ 18 h 238"/>
              <a:gd name="T68" fmla="*/ 18 w 192"/>
              <a:gd name="T69" fmla="*/ 0 h 238"/>
              <a:gd name="T70" fmla="*/ 128 w 192"/>
              <a:gd name="T71" fmla="*/ 122 h 238"/>
              <a:gd name="T72" fmla="*/ 128 w 192"/>
              <a:gd name="T73" fmla="*/ 64 h 238"/>
              <a:gd name="T74" fmla="*/ 109 w 192"/>
              <a:gd name="T75" fmla="*/ 46 h 238"/>
              <a:gd name="T76" fmla="*/ 91 w 192"/>
              <a:gd name="T77" fmla="*/ 64 h 238"/>
              <a:gd name="T78" fmla="*/ 91 w 192"/>
              <a:gd name="T79" fmla="*/ 169 h 238"/>
              <a:gd name="T80" fmla="*/ 82 w 192"/>
              <a:gd name="T81" fmla="*/ 152 h 238"/>
              <a:gd name="T82" fmla="*/ 57 w 192"/>
              <a:gd name="T83" fmla="*/ 145 h 238"/>
              <a:gd name="T84" fmla="*/ 57 w 192"/>
              <a:gd name="T85" fmla="*/ 145 h 238"/>
              <a:gd name="T86" fmla="*/ 50 w 192"/>
              <a:gd name="T87" fmla="*/ 170 h 238"/>
              <a:gd name="T88" fmla="*/ 88 w 192"/>
              <a:gd name="T89" fmla="*/ 238 h 238"/>
              <a:gd name="T90" fmla="*/ 178 w 192"/>
              <a:gd name="T91" fmla="*/ 238 h 238"/>
              <a:gd name="T92" fmla="*/ 192 w 192"/>
              <a:gd name="T93" fmla="*/ 153 h 238"/>
              <a:gd name="T94" fmla="*/ 128 w 192"/>
              <a:gd name="T95" fmla="*/ 12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2" h="238">
                <a:moveTo>
                  <a:pt x="109" y="37"/>
                </a:moveTo>
                <a:cubicBezTo>
                  <a:pt x="120" y="37"/>
                  <a:pt x="128" y="28"/>
                  <a:pt x="128" y="18"/>
                </a:cubicBezTo>
                <a:cubicBezTo>
                  <a:pt x="128" y="8"/>
                  <a:pt x="120" y="0"/>
                  <a:pt x="109" y="0"/>
                </a:cubicBezTo>
                <a:cubicBezTo>
                  <a:pt x="99" y="0"/>
                  <a:pt x="91" y="8"/>
                  <a:pt x="91" y="18"/>
                </a:cubicBezTo>
                <a:cubicBezTo>
                  <a:pt x="91" y="28"/>
                  <a:pt x="99" y="37"/>
                  <a:pt x="109" y="37"/>
                </a:cubicBezTo>
                <a:close/>
                <a:moveTo>
                  <a:pt x="64" y="82"/>
                </a:moveTo>
                <a:cubicBezTo>
                  <a:pt x="74" y="82"/>
                  <a:pt x="82" y="74"/>
                  <a:pt x="82" y="64"/>
                </a:cubicBezTo>
                <a:cubicBezTo>
                  <a:pt x="82" y="54"/>
                  <a:pt x="74" y="46"/>
                  <a:pt x="64" y="46"/>
                </a:cubicBezTo>
                <a:cubicBezTo>
                  <a:pt x="54" y="46"/>
                  <a:pt x="45" y="54"/>
                  <a:pt x="45" y="64"/>
                </a:cubicBezTo>
                <a:cubicBezTo>
                  <a:pt x="45" y="74"/>
                  <a:pt x="54" y="82"/>
                  <a:pt x="64" y="82"/>
                </a:cubicBezTo>
                <a:close/>
                <a:moveTo>
                  <a:pt x="64" y="128"/>
                </a:moveTo>
                <a:cubicBezTo>
                  <a:pt x="74" y="128"/>
                  <a:pt x="82" y="120"/>
                  <a:pt x="82" y="110"/>
                </a:cubicBezTo>
                <a:cubicBezTo>
                  <a:pt x="82" y="100"/>
                  <a:pt x="74" y="92"/>
                  <a:pt x="64" y="92"/>
                </a:cubicBezTo>
                <a:cubicBezTo>
                  <a:pt x="54" y="92"/>
                  <a:pt x="45" y="100"/>
                  <a:pt x="45" y="110"/>
                </a:cubicBezTo>
                <a:cubicBezTo>
                  <a:pt x="45" y="120"/>
                  <a:pt x="54" y="128"/>
                  <a:pt x="64" y="128"/>
                </a:cubicBezTo>
                <a:close/>
                <a:moveTo>
                  <a:pt x="64" y="37"/>
                </a:moveTo>
                <a:cubicBezTo>
                  <a:pt x="74" y="37"/>
                  <a:pt x="82" y="28"/>
                  <a:pt x="82" y="18"/>
                </a:cubicBezTo>
                <a:cubicBezTo>
                  <a:pt x="82" y="8"/>
                  <a:pt x="74" y="0"/>
                  <a:pt x="64" y="0"/>
                </a:cubicBezTo>
                <a:cubicBezTo>
                  <a:pt x="54" y="0"/>
                  <a:pt x="45" y="8"/>
                  <a:pt x="45" y="18"/>
                </a:cubicBezTo>
                <a:cubicBezTo>
                  <a:pt x="45" y="28"/>
                  <a:pt x="54" y="37"/>
                  <a:pt x="64" y="37"/>
                </a:cubicBezTo>
                <a:close/>
                <a:moveTo>
                  <a:pt x="18" y="46"/>
                </a:moveTo>
                <a:cubicBezTo>
                  <a:pt x="8" y="46"/>
                  <a:pt x="0" y="54"/>
                  <a:pt x="0" y="64"/>
                </a:cubicBezTo>
                <a:cubicBezTo>
                  <a:pt x="0" y="74"/>
                  <a:pt x="8" y="82"/>
                  <a:pt x="18" y="82"/>
                </a:cubicBezTo>
                <a:cubicBezTo>
                  <a:pt x="28" y="82"/>
                  <a:pt x="36" y="74"/>
                  <a:pt x="36" y="64"/>
                </a:cubicBezTo>
                <a:cubicBezTo>
                  <a:pt x="36" y="54"/>
                  <a:pt x="28" y="46"/>
                  <a:pt x="18" y="46"/>
                </a:cubicBezTo>
                <a:close/>
                <a:moveTo>
                  <a:pt x="18" y="92"/>
                </a:moveTo>
                <a:cubicBezTo>
                  <a:pt x="8" y="92"/>
                  <a:pt x="0" y="100"/>
                  <a:pt x="0" y="110"/>
                </a:cubicBezTo>
                <a:cubicBezTo>
                  <a:pt x="0" y="120"/>
                  <a:pt x="8" y="128"/>
                  <a:pt x="18" y="128"/>
                </a:cubicBezTo>
                <a:cubicBezTo>
                  <a:pt x="28" y="128"/>
                  <a:pt x="36" y="120"/>
                  <a:pt x="36" y="110"/>
                </a:cubicBezTo>
                <a:cubicBezTo>
                  <a:pt x="36" y="100"/>
                  <a:pt x="28" y="92"/>
                  <a:pt x="18" y="92"/>
                </a:cubicBezTo>
                <a:close/>
                <a:moveTo>
                  <a:pt x="18" y="0"/>
                </a:moveTo>
                <a:cubicBezTo>
                  <a:pt x="8" y="0"/>
                  <a:pt x="0" y="8"/>
                  <a:pt x="0" y="18"/>
                </a:cubicBezTo>
                <a:cubicBezTo>
                  <a:pt x="0" y="28"/>
                  <a:pt x="8" y="37"/>
                  <a:pt x="18" y="37"/>
                </a:cubicBezTo>
                <a:cubicBezTo>
                  <a:pt x="28" y="37"/>
                  <a:pt x="36" y="28"/>
                  <a:pt x="36" y="18"/>
                </a:cubicBezTo>
                <a:cubicBezTo>
                  <a:pt x="36" y="8"/>
                  <a:pt x="28" y="0"/>
                  <a:pt x="18" y="0"/>
                </a:cubicBezTo>
                <a:close/>
                <a:moveTo>
                  <a:pt x="128" y="122"/>
                </a:moveTo>
                <a:cubicBezTo>
                  <a:pt x="128" y="64"/>
                  <a:pt x="128" y="64"/>
                  <a:pt x="128" y="64"/>
                </a:cubicBezTo>
                <a:cubicBezTo>
                  <a:pt x="128" y="54"/>
                  <a:pt x="120" y="46"/>
                  <a:pt x="109" y="46"/>
                </a:cubicBezTo>
                <a:cubicBezTo>
                  <a:pt x="99" y="46"/>
                  <a:pt x="91" y="54"/>
                  <a:pt x="91" y="64"/>
                </a:cubicBezTo>
                <a:cubicBezTo>
                  <a:pt x="91" y="169"/>
                  <a:pt x="91" y="169"/>
                  <a:pt x="91" y="169"/>
                </a:cubicBezTo>
                <a:cubicBezTo>
                  <a:pt x="82" y="152"/>
                  <a:pt x="82" y="152"/>
                  <a:pt x="82" y="152"/>
                </a:cubicBezTo>
                <a:cubicBezTo>
                  <a:pt x="77" y="144"/>
                  <a:pt x="65" y="141"/>
                  <a:pt x="57" y="145"/>
                </a:cubicBezTo>
                <a:cubicBezTo>
                  <a:pt x="57" y="145"/>
                  <a:pt x="57" y="145"/>
                  <a:pt x="57" y="145"/>
                </a:cubicBezTo>
                <a:cubicBezTo>
                  <a:pt x="48" y="150"/>
                  <a:pt x="45" y="162"/>
                  <a:pt x="50" y="170"/>
                </a:cubicBezTo>
                <a:cubicBezTo>
                  <a:pt x="88" y="238"/>
                  <a:pt x="88" y="238"/>
                  <a:pt x="88" y="238"/>
                </a:cubicBezTo>
                <a:cubicBezTo>
                  <a:pt x="178" y="238"/>
                  <a:pt x="178" y="238"/>
                  <a:pt x="178" y="238"/>
                </a:cubicBezTo>
                <a:cubicBezTo>
                  <a:pt x="192" y="153"/>
                  <a:pt x="192" y="153"/>
                  <a:pt x="192" y="153"/>
                </a:cubicBezTo>
                <a:lnTo>
                  <a:pt x="128" y="122"/>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99" name="Freeform 15">
            <a:extLst>
              <a:ext uri="{FF2B5EF4-FFF2-40B4-BE49-F238E27FC236}">
                <a16:creationId xmlns:a16="http://schemas.microsoft.com/office/drawing/2014/main" id="{59DBF610-2490-4887-B0E1-AB01E32B3963}"/>
              </a:ext>
            </a:extLst>
          </p:cNvPr>
          <p:cNvSpPr>
            <a:spLocks noEditPoints="1"/>
          </p:cNvSpPr>
          <p:nvPr userDrawn="1"/>
        </p:nvSpPr>
        <p:spPr bwMode="auto">
          <a:xfrm>
            <a:off x="7904407" y="3395975"/>
            <a:ext cx="334218" cy="393763"/>
          </a:xfrm>
          <a:custGeom>
            <a:avLst/>
            <a:gdLst>
              <a:gd name="T0" fmla="*/ 253 w 348"/>
              <a:gd name="T1" fmla="*/ 205 h 410"/>
              <a:gd name="T2" fmla="*/ 253 w 348"/>
              <a:gd name="T3" fmla="*/ 141 h 410"/>
              <a:gd name="T4" fmla="*/ 174 w 348"/>
              <a:gd name="T5" fmla="*/ 93 h 410"/>
              <a:gd name="T6" fmla="*/ 95 w 348"/>
              <a:gd name="T7" fmla="*/ 141 h 410"/>
              <a:gd name="T8" fmla="*/ 95 w 348"/>
              <a:gd name="T9" fmla="*/ 205 h 410"/>
              <a:gd name="T10" fmla="*/ 174 w 348"/>
              <a:gd name="T11" fmla="*/ 157 h 410"/>
              <a:gd name="T12" fmla="*/ 253 w 348"/>
              <a:gd name="T13" fmla="*/ 205 h 410"/>
              <a:gd name="T14" fmla="*/ 253 w 348"/>
              <a:gd name="T15" fmla="*/ 110 h 410"/>
              <a:gd name="T16" fmla="*/ 253 w 348"/>
              <a:gd name="T17" fmla="*/ 46 h 410"/>
              <a:gd name="T18" fmla="*/ 174 w 348"/>
              <a:gd name="T19" fmla="*/ 0 h 410"/>
              <a:gd name="T20" fmla="*/ 95 w 348"/>
              <a:gd name="T21" fmla="*/ 46 h 410"/>
              <a:gd name="T22" fmla="*/ 95 w 348"/>
              <a:gd name="T23" fmla="*/ 110 h 410"/>
              <a:gd name="T24" fmla="*/ 174 w 348"/>
              <a:gd name="T25" fmla="*/ 62 h 410"/>
              <a:gd name="T26" fmla="*/ 253 w 348"/>
              <a:gd name="T27" fmla="*/ 110 h 410"/>
              <a:gd name="T28" fmla="*/ 253 w 348"/>
              <a:gd name="T29" fmla="*/ 298 h 410"/>
              <a:gd name="T30" fmla="*/ 253 w 348"/>
              <a:gd name="T31" fmla="*/ 234 h 410"/>
              <a:gd name="T32" fmla="*/ 174 w 348"/>
              <a:gd name="T33" fmla="*/ 188 h 410"/>
              <a:gd name="T34" fmla="*/ 95 w 348"/>
              <a:gd name="T35" fmla="*/ 234 h 410"/>
              <a:gd name="T36" fmla="*/ 95 w 348"/>
              <a:gd name="T37" fmla="*/ 298 h 410"/>
              <a:gd name="T38" fmla="*/ 174 w 348"/>
              <a:gd name="T39" fmla="*/ 251 h 410"/>
              <a:gd name="T40" fmla="*/ 253 w 348"/>
              <a:gd name="T41" fmla="*/ 298 h 410"/>
              <a:gd name="T42" fmla="*/ 291 w 348"/>
              <a:gd name="T43" fmla="*/ 362 h 410"/>
              <a:gd name="T44" fmla="*/ 291 w 348"/>
              <a:gd name="T45" fmla="*/ 331 h 410"/>
              <a:gd name="T46" fmla="*/ 253 w 348"/>
              <a:gd name="T47" fmla="*/ 331 h 410"/>
              <a:gd name="T48" fmla="*/ 174 w 348"/>
              <a:gd name="T49" fmla="*/ 282 h 410"/>
              <a:gd name="T50" fmla="*/ 95 w 348"/>
              <a:gd name="T51" fmla="*/ 331 h 410"/>
              <a:gd name="T52" fmla="*/ 55 w 348"/>
              <a:gd name="T53" fmla="*/ 331 h 410"/>
              <a:gd name="T54" fmla="*/ 55 w 348"/>
              <a:gd name="T55" fmla="*/ 362 h 410"/>
              <a:gd name="T56" fmla="*/ 0 w 348"/>
              <a:gd name="T57" fmla="*/ 362 h 410"/>
              <a:gd name="T58" fmla="*/ 0 w 348"/>
              <a:gd name="T59" fmla="*/ 410 h 410"/>
              <a:gd name="T60" fmla="*/ 348 w 348"/>
              <a:gd name="T61" fmla="*/ 410 h 410"/>
              <a:gd name="T62" fmla="*/ 348 w 348"/>
              <a:gd name="T63" fmla="*/ 362 h 410"/>
              <a:gd name="T64" fmla="*/ 291 w 348"/>
              <a:gd name="T65" fmla="*/ 362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8" h="410">
                <a:moveTo>
                  <a:pt x="253" y="205"/>
                </a:moveTo>
                <a:lnTo>
                  <a:pt x="253" y="141"/>
                </a:lnTo>
                <a:lnTo>
                  <a:pt x="174" y="93"/>
                </a:lnTo>
                <a:lnTo>
                  <a:pt x="95" y="141"/>
                </a:lnTo>
                <a:lnTo>
                  <a:pt x="95" y="205"/>
                </a:lnTo>
                <a:lnTo>
                  <a:pt x="174" y="157"/>
                </a:lnTo>
                <a:lnTo>
                  <a:pt x="253" y="205"/>
                </a:lnTo>
                <a:close/>
                <a:moveTo>
                  <a:pt x="253" y="110"/>
                </a:moveTo>
                <a:lnTo>
                  <a:pt x="253" y="46"/>
                </a:lnTo>
                <a:lnTo>
                  <a:pt x="174" y="0"/>
                </a:lnTo>
                <a:lnTo>
                  <a:pt x="95" y="46"/>
                </a:lnTo>
                <a:lnTo>
                  <a:pt x="95" y="110"/>
                </a:lnTo>
                <a:lnTo>
                  <a:pt x="174" y="62"/>
                </a:lnTo>
                <a:lnTo>
                  <a:pt x="253" y="110"/>
                </a:lnTo>
                <a:close/>
                <a:moveTo>
                  <a:pt x="253" y="298"/>
                </a:moveTo>
                <a:lnTo>
                  <a:pt x="253" y="234"/>
                </a:lnTo>
                <a:lnTo>
                  <a:pt x="174" y="188"/>
                </a:lnTo>
                <a:lnTo>
                  <a:pt x="95" y="234"/>
                </a:lnTo>
                <a:lnTo>
                  <a:pt x="95" y="298"/>
                </a:lnTo>
                <a:lnTo>
                  <a:pt x="174" y="251"/>
                </a:lnTo>
                <a:lnTo>
                  <a:pt x="253" y="298"/>
                </a:lnTo>
                <a:close/>
                <a:moveTo>
                  <a:pt x="291" y="362"/>
                </a:moveTo>
                <a:lnTo>
                  <a:pt x="291" y="331"/>
                </a:lnTo>
                <a:lnTo>
                  <a:pt x="253" y="331"/>
                </a:lnTo>
                <a:lnTo>
                  <a:pt x="174" y="282"/>
                </a:lnTo>
                <a:lnTo>
                  <a:pt x="95" y="331"/>
                </a:lnTo>
                <a:lnTo>
                  <a:pt x="55" y="331"/>
                </a:lnTo>
                <a:lnTo>
                  <a:pt x="55" y="362"/>
                </a:lnTo>
                <a:lnTo>
                  <a:pt x="0" y="362"/>
                </a:lnTo>
                <a:lnTo>
                  <a:pt x="0" y="410"/>
                </a:lnTo>
                <a:lnTo>
                  <a:pt x="348" y="410"/>
                </a:lnTo>
                <a:lnTo>
                  <a:pt x="348" y="362"/>
                </a:lnTo>
                <a:lnTo>
                  <a:pt x="291" y="362"/>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00" name="Freeform 23">
            <a:extLst>
              <a:ext uri="{FF2B5EF4-FFF2-40B4-BE49-F238E27FC236}">
                <a16:creationId xmlns:a16="http://schemas.microsoft.com/office/drawing/2014/main" id="{B21D8E60-E605-48E4-9160-02C6AA343E9A}"/>
              </a:ext>
            </a:extLst>
          </p:cNvPr>
          <p:cNvSpPr>
            <a:spLocks noEditPoints="1"/>
          </p:cNvSpPr>
          <p:nvPr userDrawn="1"/>
        </p:nvSpPr>
        <p:spPr bwMode="auto">
          <a:xfrm>
            <a:off x="7917117" y="6112058"/>
            <a:ext cx="308798" cy="304235"/>
          </a:xfrm>
          <a:custGeom>
            <a:avLst/>
            <a:gdLst>
              <a:gd name="T0" fmla="*/ 293 w 427"/>
              <a:gd name="T1" fmla="*/ 327 h 421"/>
              <a:gd name="T2" fmla="*/ 246 w 427"/>
              <a:gd name="T3" fmla="*/ 374 h 421"/>
              <a:gd name="T4" fmla="*/ 293 w 427"/>
              <a:gd name="T5" fmla="*/ 421 h 421"/>
              <a:gd name="T6" fmla="*/ 340 w 427"/>
              <a:gd name="T7" fmla="*/ 374 h 421"/>
              <a:gd name="T8" fmla="*/ 293 w 427"/>
              <a:gd name="T9" fmla="*/ 327 h 421"/>
              <a:gd name="T10" fmla="*/ 128 w 427"/>
              <a:gd name="T11" fmla="*/ 74 h 421"/>
              <a:gd name="T12" fmla="*/ 413 w 427"/>
              <a:gd name="T13" fmla="*/ 74 h 421"/>
              <a:gd name="T14" fmla="*/ 427 w 427"/>
              <a:gd name="T15" fmla="*/ 87 h 421"/>
              <a:gd name="T16" fmla="*/ 426 w 427"/>
              <a:gd name="T17" fmla="*/ 91 h 421"/>
              <a:gd name="T18" fmla="*/ 399 w 427"/>
              <a:gd name="T19" fmla="*/ 222 h 421"/>
              <a:gd name="T20" fmla="*/ 384 w 427"/>
              <a:gd name="T21" fmla="*/ 234 h 421"/>
              <a:gd name="T22" fmla="*/ 156 w 427"/>
              <a:gd name="T23" fmla="*/ 234 h 421"/>
              <a:gd name="T24" fmla="*/ 142 w 427"/>
              <a:gd name="T25" fmla="*/ 222 h 421"/>
              <a:gd name="T26" fmla="*/ 115 w 427"/>
              <a:gd name="T27" fmla="*/ 91 h 421"/>
              <a:gd name="T28" fmla="*/ 115 w 427"/>
              <a:gd name="T29" fmla="*/ 87 h 421"/>
              <a:gd name="T30" fmla="*/ 128 w 427"/>
              <a:gd name="T31" fmla="*/ 74 h 421"/>
              <a:gd name="T32" fmla="*/ 20 w 427"/>
              <a:gd name="T33" fmla="*/ 40 h 421"/>
              <a:gd name="T34" fmla="*/ 37 w 427"/>
              <a:gd name="T35" fmla="*/ 40 h 421"/>
              <a:gd name="T36" fmla="*/ 87 w 427"/>
              <a:gd name="T37" fmla="*/ 284 h 421"/>
              <a:gd name="T38" fmla="*/ 106 w 427"/>
              <a:gd name="T39" fmla="*/ 300 h 421"/>
              <a:gd name="T40" fmla="*/ 373 w 427"/>
              <a:gd name="T41" fmla="*/ 300 h 421"/>
              <a:gd name="T42" fmla="*/ 393 w 427"/>
              <a:gd name="T43" fmla="*/ 280 h 421"/>
              <a:gd name="T44" fmla="*/ 373 w 427"/>
              <a:gd name="T45" fmla="*/ 261 h 421"/>
              <a:gd name="T46" fmla="*/ 123 w 427"/>
              <a:gd name="T47" fmla="*/ 261 h 421"/>
              <a:gd name="T48" fmla="*/ 73 w 427"/>
              <a:gd name="T49" fmla="*/ 18 h 421"/>
              <a:gd name="T50" fmla="*/ 53 w 427"/>
              <a:gd name="T51" fmla="*/ 0 h 421"/>
              <a:gd name="T52" fmla="*/ 20 w 427"/>
              <a:gd name="T53" fmla="*/ 0 h 421"/>
              <a:gd name="T54" fmla="*/ 0 w 427"/>
              <a:gd name="T55" fmla="*/ 20 h 421"/>
              <a:gd name="T56" fmla="*/ 20 w 427"/>
              <a:gd name="T57" fmla="*/ 40 h 421"/>
              <a:gd name="T58" fmla="*/ 140 w 427"/>
              <a:gd name="T59" fmla="*/ 327 h 421"/>
              <a:gd name="T60" fmla="*/ 93 w 427"/>
              <a:gd name="T61" fmla="*/ 374 h 421"/>
              <a:gd name="T62" fmla="*/ 140 w 427"/>
              <a:gd name="T63" fmla="*/ 421 h 421"/>
              <a:gd name="T64" fmla="*/ 186 w 427"/>
              <a:gd name="T65" fmla="*/ 374 h 421"/>
              <a:gd name="T66" fmla="*/ 140 w 427"/>
              <a:gd name="T67" fmla="*/ 327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7" h="421">
                <a:moveTo>
                  <a:pt x="293" y="327"/>
                </a:moveTo>
                <a:cubicBezTo>
                  <a:pt x="267" y="327"/>
                  <a:pt x="246" y="348"/>
                  <a:pt x="246" y="374"/>
                </a:cubicBezTo>
                <a:cubicBezTo>
                  <a:pt x="246" y="400"/>
                  <a:pt x="267" y="421"/>
                  <a:pt x="293" y="421"/>
                </a:cubicBezTo>
                <a:cubicBezTo>
                  <a:pt x="319" y="421"/>
                  <a:pt x="340" y="400"/>
                  <a:pt x="340" y="374"/>
                </a:cubicBezTo>
                <a:cubicBezTo>
                  <a:pt x="340" y="348"/>
                  <a:pt x="319" y="327"/>
                  <a:pt x="293" y="327"/>
                </a:cubicBezTo>
                <a:close/>
                <a:moveTo>
                  <a:pt x="128" y="74"/>
                </a:moveTo>
                <a:cubicBezTo>
                  <a:pt x="413" y="74"/>
                  <a:pt x="413" y="74"/>
                  <a:pt x="413" y="74"/>
                </a:cubicBezTo>
                <a:cubicBezTo>
                  <a:pt x="421" y="74"/>
                  <a:pt x="427" y="80"/>
                  <a:pt x="427" y="87"/>
                </a:cubicBezTo>
                <a:cubicBezTo>
                  <a:pt x="427" y="88"/>
                  <a:pt x="426" y="89"/>
                  <a:pt x="426" y="91"/>
                </a:cubicBezTo>
                <a:cubicBezTo>
                  <a:pt x="399" y="222"/>
                  <a:pt x="399" y="222"/>
                  <a:pt x="399" y="222"/>
                </a:cubicBezTo>
                <a:cubicBezTo>
                  <a:pt x="398" y="229"/>
                  <a:pt x="391" y="234"/>
                  <a:pt x="384" y="234"/>
                </a:cubicBezTo>
                <a:cubicBezTo>
                  <a:pt x="156" y="234"/>
                  <a:pt x="156" y="234"/>
                  <a:pt x="156" y="234"/>
                </a:cubicBezTo>
                <a:cubicBezTo>
                  <a:pt x="149" y="234"/>
                  <a:pt x="143" y="229"/>
                  <a:pt x="142" y="222"/>
                </a:cubicBezTo>
                <a:cubicBezTo>
                  <a:pt x="115" y="91"/>
                  <a:pt x="115" y="91"/>
                  <a:pt x="115" y="91"/>
                </a:cubicBezTo>
                <a:cubicBezTo>
                  <a:pt x="115" y="90"/>
                  <a:pt x="115" y="88"/>
                  <a:pt x="115" y="87"/>
                </a:cubicBezTo>
                <a:cubicBezTo>
                  <a:pt x="115" y="80"/>
                  <a:pt x="121" y="74"/>
                  <a:pt x="128" y="74"/>
                </a:cubicBezTo>
                <a:close/>
                <a:moveTo>
                  <a:pt x="20" y="40"/>
                </a:moveTo>
                <a:cubicBezTo>
                  <a:pt x="37" y="40"/>
                  <a:pt x="37" y="40"/>
                  <a:pt x="37" y="40"/>
                </a:cubicBezTo>
                <a:cubicBezTo>
                  <a:pt x="87" y="284"/>
                  <a:pt x="87" y="284"/>
                  <a:pt x="87" y="284"/>
                </a:cubicBezTo>
                <a:cubicBezTo>
                  <a:pt x="89" y="294"/>
                  <a:pt x="97" y="300"/>
                  <a:pt x="106" y="300"/>
                </a:cubicBezTo>
                <a:cubicBezTo>
                  <a:pt x="373" y="300"/>
                  <a:pt x="373" y="300"/>
                  <a:pt x="373" y="300"/>
                </a:cubicBezTo>
                <a:cubicBezTo>
                  <a:pt x="384" y="300"/>
                  <a:pt x="393" y="292"/>
                  <a:pt x="393" y="280"/>
                </a:cubicBezTo>
                <a:cubicBezTo>
                  <a:pt x="393" y="269"/>
                  <a:pt x="384" y="261"/>
                  <a:pt x="373" y="261"/>
                </a:cubicBezTo>
                <a:cubicBezTo>
                  <a:pt x="123" y="261"/>
                  <a:pt x="123" y="261"/>
                  <a:pt x="123" y="261"/>
                </a:cubicBezTo>
                <a:cubicBezTo>
                  <a:pt x="73" y="18"/>
                  <a:pt x="73" y="18"/>
                  <a:pt x="73" y="18"/>
                </a:cubicBezTo>
                <a:cubicBezTo>
                  <a:pt x="72" y="8"/>
                  <a:pt x="63" y="0"/>
                  <a:pt x="53" y="0"/>
                </a:cubicBezTo>
                <a:cubicBezTo>
                  <a:pt x="20" y="0"/>
                  <a:pt x="20" y="0"/>
                  <a:pt x="20" y="0"/>
                </a:cubicBezTo>
                <a:cubicBezTo>
                  <a:pt x="9" y="0"/>
                  <a:pt x="0" y="9"/>
                  <a:pt x="0" y="20"/>
                </a:cubicBezTo>
                <a:cubicBezTo>
                  <a:pt x="0" y="31"/>
                  <a:pt x="9" y="40"/>
                  <a:pt x="20" y="40"/>
                </a:cubicBezTo>
                <a:close/>
                <a:moveTo>
                  <a:pt x="140" y="327"/>
                </a:moveTo>
                <a:cubicBezTo>
                  <a:pt x="114" y="327"/>
                  <a:pt x="93" y="348"/>
                  <a:pt x="93" y="374"/>
                </a:cubicBezTo>
                <a:cubicBezTo>
                  <a:pt x="93" y="400"/>
                  <a:pt x="114" y="421"/>
                  <a:pt x="140" y="421"/>
                </a:cubicBezTo>
                <a:cubicBezTo>
                  <a:pt x="165" y="421"/>
                  <a:pt x="186" y="400"/>
                  <a:pt x="186" y="374"/>
                </a:cubicBezTo>
                <a:cubicBezTo>
                  <a:pt x="186" y="348"/>
                  <a:pt x="165" y="327"/>
                  <a:pt x="140" y="327"/>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01" name="Freeform 11">
            <a:extLst>
              <a:ext uri="{FF2B5EF4-FFF2-40B4-BE49-F238E27FC236}">
                <a16:creationId xmlns:a16="http://schemas.microsoft.com/office/drawing/2014/main" id="{449DEA16-8C86-4FB7-822A-42675214C42B}"/>
              </a:ext>
            </a:extLst>
          </p:cNvPr>
          <p:cNvSpPr>
            <a:spLocks noEditPoints="1"/>
          </p:cNvSpPr>
          <p:nvPr userDrawn="1"/>
        </p:nvSpPr>
        <p:spPr bwMode="auto">
          <a:xfrm>
            <a:off x="7889877" y="4460746"/>
            <a:ext cx="363279" cy="363279"/>
          </a:xfrm>
          <a:custGeom>
            <a:avLst/>
            <a:gdLst>
              <a:gd name="T0" fmla="*/ 253 w 462"/>
              <a:gd name="T1" fmla="*/ 357 h 462"/>
              <a:gd name="T2" fmla="*/ 253 w 462"/>
              <a:gd name="T3" fmla="*/ 405 h 462"/>
              <a:gd name="T4" fmla="*/ 289 w 462"/>
              <a:gd name="T5" fmla="*/ 414 h 462"/>
              <a:gd name="T6" fmla="*/ 328 w 462"/>
              <a:gd name="T7" fmla="*/ 437 h 462"/>
              <a:gd name="T8" fmla="*/ 328 w 462"/>
              <a:gd name="T9" fmla="*/ 457 h 462"/>
              <a:gd name="T10" fmla="*/ 317 w 462"/>
              <a:gd name="T11" fmla="*/ 462 h 462"/>
              <a:gd name="T12" fmla="*/ 231 w 462"/>
              <a:gd name="T13" fmla="*/ 462 h 462"/>
              <a:gd name="T14" fmla="*/ 144 w 462"/>
              <a:gd name="T15" fmla="*/ 462 h 462"/>
              <a:gd name="T16" fmla="*/ 134 w 462"/>
              <a:gd name="T17" fmla="*/ 457 h 462"/>
              <a:gd name="T18" fmla="*/ 134 w 462"/>
              <a:gd name="T19" fmla="*/ 437 h 462"/>
              <a:gd name="T20" fmla="*/ 173 w 462"/>
              <a:gd name="T21" fmla="*/ 414 h 462"/>
              <a:gd name="T22" fmla="*/ 209 w 462"/>
              <a:gd name="T23" fmla="*/ 405 h 462"/>
              <a:gd name="T24" fmla="*/ 209 w 462"/>
              <a:gd name="T25" fmla="*/ 357 h 462"/>
              <a:gd name="T26" fmla="*/ 200 w 462"/>
              <a:gd name="T27" fmla="*/ 351 h 462"/>
              <a:gd name="T28" fmla="*/ 43 w 462"/>
              <a:gd name="T29" fmla="*/ 202 h 462"/>
              <a:gd name="T30" fmla="*/ 0 w 462"/>
              <a:gd name="T31" fmla="*/ 94 h 462"/>
              <a:gd name="T32" fmla="*/ 24 w 462"/>
              <a:gd name="T33" fmla="*/ 27 h 462"/>
              <a:gd name="T34" fmla="*/ 87 w 462"/>
              <a:gd name="T35" fmla="*/ 0 h 462"/>
              <a:gd name="T36" fmla="*/ 116 w 462"/>
              <a:gd name="T37" fmla="*/ 0 h 462"/>
              <a:gd name="T38" fmla="*/ 137 w 462"/>
              <a:gd name="T39" fmla="*/ 22 h 462"/>
              <a:gd name="T40" fmla="*/ 137 w 462"/>
              <a:gd name="T41" fmla="*/ 65 h 462"/>
              <a:gd name="T42" fmla="*/ 231 w 462"/>
              <a:gd name="T43" fmla="*/ 65 h 462"/>
              <a:gd name="T44" fmla="*/ 325 w 462"/>
              <a:gd name="T45" fmla="*/ 65 h 462"/>
              <a:gd name="T46" fmla="*/ 325 w 462"/>
              <a:gd name="T47" fmla="*/ 22 h 462"/>
              <a:gd name="T48" fmla="*/ 346 w 462"/>
              <a:gd name="T49" fmla="*/ 0 h 462"/>
              <a:gd name="T50" fmla="*/ 375 w 462"/>
              <a:gd name="T51" fmla="*/ 0 h 462"/>
              <a:gd name="T52" fmla="*/ 438 w 462"/>
              <a:gd name="T53" fmla="*/ 27 h 462"/>
              <a:gd name="T54" fmla="*/ 462 w 462"/>
              <a:gd name="T55" fmla="*/ 94 h 462"/>
              <a:gd name="T56" fmla="*/ 419 w 462"/>
              <a:gd name="T57" fmla="*/ 202 h 462"/>
              <a:gd name="T58" fmla="*/ 262 w 462"/>
              <a:gd name="T59" fmla="*/ 351 h 462"/>
              <a:gd name="T60" fmla="*/ 253 w 462"/>
              <a:gd name="T61" fmla="*/ 357 h 462"/>
              <a:gd name="T62" fmla="*/ 94 w 462"/>
              <a:gd name="T63" fmla="*/ 111 h 462"/>
              <a:gd name="T64" fmla="*/ 94 w 462"/>
              <a:gd name="T65" fmla="*/ 43 h 462"/>
              <a:gd name="T66" fmla="*/ 87 w 462"/>
              <a:gd name="T67" fmla="*/ 43 h 462"/>
              <a:gd name="T68" fmla="*/ 56 w 462"/>
              <a:gd name="T69" fmla="*/ 56 h 462"/>
              <a:gd name="T70" fmla="*/ 43 w 462"/>
              <a:gd name="T71" fmla="*/ 94 h 462"/>
              <a:gd name="T72" fmla="*/ 78 w 462"/>
              <a:gd name="T73" fmla="*/ 176 h 462"/>
              <a:gd name="T74" fmla="*/ 97 w 462"/>
              <a:gd name="T75" fmla="*/ 200 h 462"/>
              <a:gd name="T76" fmla="*/ 94 w 462"/>
              <a:gd name="T77" fmla="*/ 111 h 462"/>
              <a:gd name="T78" fmla="*/ 368 w 462"/>
              <a:gd name="T79" fmla="*/ 111 h 462"/>
              <a:gd name="T80" fmla="*/ 365 w 462"/>
              <a:gd name="T81" fmla="*/ 200 h 462"/>
              <a:gd name="T82" fmla="*/ 384 w 462"/>
              <a:gd name="T83" fmla="*/ 176 h 462"/>
              <a:gd name="T84" fmla="*/ 418 w 462"/>
              <a:gd name="T85" fmla="*/ 94 h 462"/>
              <a:gd name="T86" fmla="*/ 405 w 462"/>
              <a:gd name="T87" fmla="*/ 56 h 462"/>
              <a:gd name="T88" fmla="*/ 375 w 462"/>
              <a:gd name="T89" fmla="*/ 43 h 462"/>
              <a:gd name="T90" fmla="*/ 368 w 462"/>
              <a:gd name="T91" fmla="*/ 43 h 462"/>
              <a:gd name="T92" fmla="*/ 368 w 462"/>
              <a:gd name="T93" fmla="*/ 111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2" h="462">
                <a:moveTo>
                  <a:pt x="253" y="357"/>
                </a:moveTo>
                <a:cubicBezTo>
                  <a:pt x="253" y="405"/>
                  <a:pt x="253" y="405"/>
                  <a:pt x="253" y="405"/>
                </a:cubicBezTo>
                <a:cubicBezTo>
                  <a:pt x="263" y="406"/>
                  <a:pt x="276" y="409"/>
                  <a:pt x="289" y="414"/>
                </a:cubicBezTo>
                <a:cubicBezTo>
                  <a:pt x="303" y="419"/>
                  <a:pt x="317" y="426"/>
                  <a:pt x="328" y="437"/>
                </a:cubicBezTo>
                <a:cubicBezTo>
                  <a:pt x="333" y="443"/>
                  <a:pt x="333" y="452"/>
                  <a:pt x="328" y="457"/>
                </a:cubicBezTo>
                <a:cubicBezTo>
                  <a:pt x="325" y="460"/>
                  <a:pt x="321" y="462"/>
                  <a:pt x="317" y="462"/>
                </a:cubicBezTo>
                <a:cubicBezTo>
                  <a:pt x="231" y="462"/>
                  <a:pt x="231" y="462"/>
                  <a:pt x="231" y="462"/>
                </a:cubicBezTo>
                <a:cubicBezTo>
                  <a:pt x="144" y="462"/>
                  <a:pt x="144" y="462"/>
                  <a:pt x="144" y="462"/>
                </a:cubicBezTo>
                <a:cubicBezTo>
                  <a:pt x="140" y="462"/>
                  <a:pt x="137" y="460"/>
                  <a:pt x="134" y="457"/>
                </a:cubicBezTo>
                <a:cubicBezTo>
                  <a:pt x="128" y="452"/>
                  <a:pt x="128" y="443"/>
                  <a:pt x="134" y="437"/>
                </a:cubicBezTo>
                <a:cubicBezTo>
                  <a:pt x="145" y="426"/>
                  <a:pt x="159" y="419"/>
                  <a:pt x="173" y="414"/>
                </a:cubicBezTo>
                <a:cubicBezTo>
                  <a:pt x="186" y="409"/>
                  <a:pt x="199" y="406"/>
                  <a:pt x="209" y="405"/>
                </a:cubicBezTo>
                <a:cubicBezTo>
                  <a:pt x="209" y="357"/>
                  <a:pt x="209" y="357"/>
                  <a:pt x="209" y="357"/>
                </a:cubicBezTo>
                <a:cubicBezTo>
                  <a:pt x="206" y="355"/>
                  <a:pt x="203" y="353"/>
                  <a:pt x="200" y="351"/>
                </a:cubicBezTo>
                <a:cubicBezTo>
                  <a:pt x="140" y="313"/>
                  <a:pt x="85" y="259"/>
                  <a:pt x="43" y="202"/>
                </a:cubicBezTo>
                <a:cubicBezTo>
                  <a:pt x="18" y="168"/>
                  <a:pt x="0" y="131"/>
                  <a:pt x="0" y="94"/>
                </a:cubicBezTo>
                <a:cubicBezTo>
                  <a:pt x="0" y="69"/>
                  <a:pt x="8" y="45"/>
                  <a:pt x="24" y="27"/>
                </a:cubicBezTo>
                <a:cubicBezTo>
                  <a:pt x="39" y="11"/>
                  <a:pt x="60" y="0"/>
                  <a:pt x="87" y="0"/>
                </a:cubicBezTo>
                <a:cubicBezTo>
                  <a:pt x="116" y="0"/>
                  <a:pt x="116" y="0"/>
                  <a:pt x="116" y="0"/>
                </a:cubicBezTo>
                <a:cubicBezTo>
                  <a:pt x="127" y="0"/>
                  <a:pt x="137" y="10"/>
                  <a:pt x="137" y="22"/>
                </a:cubicBezTo>
                <a:cubicBezTo>
                  <a:pt x="137" y="65"/>
                  <a:pt x="137" y="65"/>
                  <a:pt x="137" y="65"/>
                </a:cubicBezTo>
                <a:cubicBezTo>
                  <a:pt x="231" y="65"/>
                  <a:pt x="231" y="65"/>
                  <a:pt x="231" y="65"/>
                </a:cubicBezTo>
                <a:cubicBezTo>
                  <a:pt x="325" y="65"/>
                  <a:pt x="325" y="65"/>
                  <a:pt x="325" y="65"/>
                </a:cubicBezTo>
                <a:cubicBezTo>
                  <a:pt x="325" y="22"/>
                  <a:pt x="325" y="22"/>
                  <a:pt x="325" y="22"/>
                </a:cubicBezTo>
                <a:cubicBezTo>
                  <a:pt x="325" y="10"/>
                  <a:pt x="334" y="0"/>
                  <a:pt x="346" y="0"/>
                </a:cubicBezTo>
                <a:cubicBezTo>
                  <a:pt x="375" y="0"/>
                  <a:pt x="375" y="0"/>
                  <a:pt x="375" y="0"/>
                </a:cubicBezTo>
                <a:cubicBezTo>
                  <a:pt x="402" y="0"/>
                  <a:pt x="423" y="11"/>
                  <a:pt x="438" y="27"/>
                </a:cubicBezTo>
                <a:cubicBezTo>
                  <a:pt x="454" y="45"/>
                  <a:pt x="462" y="69"/>
                  <a:pt x="462" y="94"/>
                </a:cubicBezTo>
                <a:cubicBezTo>
                  <a:pt x="462" y="131"/>
                  <a:pt x="444" y="168"/>
                  <a:pt x="419" y="202"/>
                </a:cubicBezTo>
                <a:cubicBezTo>
                  <a:pt x="377" y="259"/>
                  <a:pt x="322" y="313"/>
                  <a:pt x="262" y="351"/>
                </a:cubicBezTo>
                <a:cubicBezTo>
                  <a:pt x="259" y="353"/>
                  <a:pt x="256" y="355"/>
                  <a:pt x="253" y="357"/>
                </a:cubicBezTo>
                <a:close/>
                <a:moveTo>
                  <a:pt x="94" y="111"/>
                </a:moveTo>
                <a:cubicBezTo>
                  <a:pt x="94" y="43"/>
                  <a:pt x="94" y="43"/>
                  <a:pt x="94" y="43"/>
                </a:cubicBezTo>
                <a:cubicBezTo>
                  <a:pt x="87" y="43"/>
                  <a:pt x="87" y="43"/>
                  <a:pt x="87" y="43"/>
                </a:cubicBezTo>
                <a:cubicBezTo>
                  <a:pt x="73" y="43"/>
                  <a:pt x="63" y="48"/>
                  <a:pt x="56" y="56"/>
                </a:cubicBezTo>
                <a:cubicBezTo>
                  <a:pt x="48" y="65"/>
                  <a:pt x="43" y="79"/>
                  <a:pt x="43" y="94"/>
                </a:cubicBezTo>
                <a:cubicBezTo>
                  <a:pt x="43" y="120"/>
                  <a:pt x="58" y="149"/>
                  <a:pt x="78" y="176"/>
                </a:cubicBezTo>
                <a:cubicBezTo>
                  <a:pt x="84" y="184"/>
                  <a:pt x="90" y="192"/>
                  <a:pt x="97" y="200"/>
                </a:cubicBezTo>
                <a:cubicBezTo>
                  <a:pt x="95" y="176"/>
                  <a:pt x="94" y="147"/>
                  <a:pt x="94" y="111"/>
                </a:cubicBezTo>
                <a:close/>
                <a:moveTo>
                  <a:pt x="368" y="111"/>
                </a:moveTo>
                <a:cubicBezTo>
                  <a:pt x="368" y="147"/>
                  <a:pt x="367" y="176"/>
                  <a:pt x="365" y="200"/>
                </a:cubicBezTo>
                <a:cubicBezTo>
                  <a:pt x="372" y="192"/>
                  <a:pt x="378" y="184"/>
                  <a:pt x="384" y="176"/>
                </a:cubicBezTo>
                <a:cubicBezTo>
                  <a:pt x="404" y="149"/>
                  <a:pt x="418" y="120"/>
                  <a:pt x="418" y="94"/>
                </a:cubicBezTo>
                <a:cubicBezTo>
                  <a:pt x="418" y="79"/>
                  <a:pt x="414" y="65"/>
                  <a:pt x="405" y="56"/>
                </a:cubicBezTo>
                <a:cubicBezTo>
                  <a:pt x="399" y="48"/>
                  <a:pt x="389" y="43"/>
                  <a:pt x="375" y="43"/>
                </a:cubicBezTo>
                <a:cubicBezTo>
                  <a:pt x="368" y="43"/>
                  <a:pt x="368" y="43"/>
                  <a:pt x="368" y="43"/>
                </a:cubicBezTo>
                <a:lnTo>
                  <a:pt x="368" y="111"/>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202" name="Group 201">
            <a:extLst>
              <a:ext uri="{FF2B5EF4-FFF2-40B4-BE49-F238E27FC236}">
                <a16:creationId xmlns:a16="http://schemas.microsoft.com/office/drawing/2014/main" id="{98AD96D5-9F73-4F3B-9E92-F9FBCB88CAE2}"/>
              </a:ext>
            </a:extLst>
          </p:cNvPr>
          <p:cNvGrpSpPr/>
          <p:nvPr userDrawn="1"/>
        </p:nvGrpSpPr>
        <p:grpSpPr>
          <a:xfrm>
            <a:off x="7823810" y="5547128"/>
            <a:ext cx="495412" cy="244578"/>
            <a:chOff x="7645734" y="6227350"/>
            <a:chExt cx="594494" cy="293493"/>
          </a:xfrm>
          <a:solidFill>
            <a:schemeClr val="tx1"/>
          </a:solidFill>
        </p:grpSpPr>
        <p:sp>
          <p:nvSpPr>
            <p:cNvPr id="203" name="Freeform 7">
              <a:extLst>
                <a:ext uri="{FF2B5EF4-FFF2-40B4-BE49-F238E27FC236}">
                  <a16:creationId xmlns:a16="http://schemas.microsoft.com/office/drawing/2014/main" id="{338A1902-9FFC-40A8-9B65-E6A0ACCB86CF}"/>
                </a:ext>
              </a:extLst>
            </p:cNvPr>
            <p:cNvSpPr>
              <a:spLocks/>
            </p:cNvSpPr>
            <p:nvPr userDrawn="1"/>
          </p:nvSpPr>
          <p:spPr bwMode="auto">
            <a:xfrm>
              <a:off x="8140173" y="6382851"/>
              <a:ext cx="52529" cy="122984"/>
            </a:xfrm>
            <a:custGeom>
              <a:avLst/>
              <a:gdLst>
                <a:gd name="T0" fmla="*/ 30 w 42"/>
                <a:gd name="T1" fmla="*/ 44 h 98"/>
                <a:gd name="T2" fmla="*/ 30 w 42"/>
                <a:gd name="T3" fmla="*/ 0 h 98"/>
                <a:gd name="T4" fmla="*/ 10 w 42"/>
                <a:gd name="T5" fmla="*/ 8 h 98"/>
                <a:gd name="T6" fmla="*/ 10 w 42"/>
                <a:gd name="T7" fmla="*/ 44 h 98"/>
                <a:gd name="T8" fmla="*/ 0 w 42"/>
                <a:gd name="T9" fmla="*/ 62 h 98"/>
                <a:gd name="T10" fmla="*/ 1 w 42"/>
                <a:gd name="T11" fmla="*/ 98 h 98"/>
                <a:gd name="T12" fmla="*/ 42 w 42"/>
                <a:gd name="T13" fmla="*/ 97 h 98"/>
                <a:gd name="T14" fmla="*/ 41 w 42"/>
                <a:gd name="T15" fmla="*/ 61 h 98"/>
                <a:gd name="T16" fmla="*/ 30 w 42"/>
                <a:gd name="T1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98">
                  <a:moveTo>
                    <a:pt x="30" y="44"/>
                  </a:moveTo>
                  <a:cubicBezTo>
                    <a:pt x="30" y="0"/>
                    <a:pt x="30" y="0"/>
                    <a:pt x="30" y="0"/>
                  </a:cubicBezTo>
                  <a:cubicBezTo>
                    <a:pt x="10" y="8"/>
                    <a:pt x="10" y="8"/>
                    <a:pt x="10" y="8"/>
                  </a:cubicBezTo>
                  <a:cubicBezTo>
                    <a:pt x="10" y="44"/>
                    <a:pt x="10" y="44"/>
                    <a:pt x="10" y="44"/>
                  </a:cubicBezTo>
                  <a:cubicBezTo>
                    <a:pt x="4" y="48"/>
                    <a:pt x="0" y="55"/>
                    <a:pt x="0" y="62"/>
                  </a:cubicBezTo>
                  <a:cubicBezTo>
                    <a:pt x="1" y="98"/>
                    <a:pt x="1" y="98"/>
                    <a:pt x="1" y="98"/>
                  </a:cubicBezTo>
                  <a:cubicBezTo>
                    <a:pt x="42" y="97"/>
                    <a:pt x="42" y="97"/>
                    <a:pt x="42" y="97"/>
                  </a:cubicBezTo>
                  <a:cubicBezTo>
                    <a:pt x="41" y="61"/>
                    <a:pt x="41" y="61"/>
                    <a:pt x="41" y="61"/>
                  </a:cubicBezTo>
                  <a:cubicBezTo>
                    <a:pt x="41" y="54"/>
                    <a:pt x="36" y="47"/>
                    <a:pt x="30"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204" name="Freeform 8">
              <a:extLst>
                <a:ext uri="{FF2B5EF4-FFF2-40B4-BE49-F238E27FC236}">
                  <a16:creationId xmlns:a16="http://schemas.microsoft.com/office/drawing/2014/main" id="{13F1516E-2D87-4A7B-BE69-DD43197C9E44}"/>
                </a:ext>
              </a:extLst>
            </p:cNvPr>
            <p:cNvSpPr>
              <a:spLocks noEditPoints="1"/>
            </p:cNvSpPr>
            <p:nvPr userDrawn="1"/>
          </p:nvSpPr>
          <p:spPr bwMode="auto">
            <a:xfrm>
              <a:off x="7645734" y="6227350"/>
              <a:ext cx="594494" cy="293493"/>
            </a:xfrm>
            <a:custGeom>
              <a:avLst/>
              <a:gdLst>
                <a:gd name="T0" fmla="*/ 475 w 475"/>
                <a:gd name="T1" fmla="*/ 83 h 234"/>
                <a:gd name="T2" fmla="*/ 236 w 475"/>
                <a:gd name="T3" fmla="*/ 0 h 234"/>
                <a:gd name="T4" fmla="*/ 0 w 475"/>
                <a:gd name="T5" fmla="*/ 93 h 234"/>
                <a:gd name="T6" fmla="*/ 118 w 475"/>
                <a:gd name="T7" fmla="*/ 139 h 234"/>
                <a:gd name="T8" fmla="*/ 119 w 475"/>
                <a:gd name="T9" fmla="*/ 200 h 234"/>
                <a:gd name="T10" fmla="*/ 119 w 475"/>
                <a:gd name="T11" fmla="*/ 200 h 234"/>
                <a:gd name="T12" fmla="*/ 240 w 475"/>
                <a:gd name="T13" fmla="*/ 233 h 234"/>
                <a:gd name="T14" fmla="*/ 359 w 475"/>
                <a:gd name="T15" fmla="*/ 195 h 234"/>
                <a:gd name="T16" fmla="*/ 358 w 475"/>
                <a:gd name="T17" fmla="*/ 134 h 234"/>
                <a:gd name="T18" fmla="*/ 475 w 475"/>
                <a:gd name="T19" fmla="*/ 83 h 234"/>
                <a:gd name="T20" fmla="*/ 313 w 475"/>
                <a:gd name="T21" fmla="*/ 200 h 234"/>
                <a:gd name="T22" fmla="*/ 239 w 475"/>
                <a:gd name="T23" fmla="*/ 209 h 234"/>
                <a:gd name="T24" fmla="*/ 166 w 475"/>
                <a:gd name="T25" fmla="*/ 203 h 234"/>
                <a:gd name="T26" fmla="*/ 137 w 475"/>
                <a:gd name="T27" fmla="*/ 192 h 234"/>
                <a:gd name="T28" fmla="*/ 166 w 475"/>
                <a:gd name="T29" fmla="*/ 180 h 234"/>
                <a:gd name="T30" fmla="*/ 239 w 475"/>
                <a:gd name="T31" fmla="*/ 171 h 234"/>
                <a:gd name="T32" fmla="*/ 312 w 475"/>
                <a:gd name="T33" fmla="*/ 177 h 234"/>
                <a:gd name="T34" fmla="*/ 341 w 475"/>
                <a:gd name="T35" fmla="*/ 188 h 234"/>
                <a:gd name="T36" fmla="*/ 313 w 475"/>
                <a:gd name="T37" fmla="*/ 20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5" h="234">
                  <a:moveTo>
                    <a:pt x="475" y="83"/>
                  </a:moveTo>
                  <a:cubicBezTo>
                    <a:pt x="236" y="0"/>
                    <a:pt x="236" y="0"/>
                    <a:pt x="236" y="0"/>
                  </a:cubicBezTo>
                  <a:cubicBezTo>
                    <a:pt x="0" y="93"/>
                    <a:pt x="0" y="93"/>
                    <a:pt x="0" y="93"/>
                  </a:cubicBezTo>
                  <a:cubicBezTo>
                    <a:pt x="118" y="139"/>
                    <a:pt x="118" y="139"/>
                    <a:pt x="118" y="139"/>
                  </a:cubicBezTo>
                  <a:cubicBezTo>
                    <a:pt x="119" y="200"/>
                    <a:pt x="119" y="200"/>
                    <a:pt x="119" y="200"/>
                  </a:cubicBezTo>
                  <a:cubicBezTo>
                    <a:pt x="119" y="200"/>
                    <a:pt x="119" y="200"/>
                    <a:pt x="119" y="200"/>
                  </a:cubicBezTo>
                  <a:cubicBezTo>
                    <a:pt x="119" y="219"/>
                    <a:pt x="173" y="234"/>
                    <a:pt x="240" y="233"/>
                  </a:cubicBezTo>
                  <a:cubicBezTo>
                    <a:pt x="306" y="231"/>
                    <a:pt x="360" y="214"/>
                    <a:pt x="359" y="195"/>
                  </a:cubicBezTo>
                  <a:cubicBezTo>
                    <a:pt x="358" y="134"/>
                    <a:pt x="358" y="134"/>
                    <a:pt x="358" y="134"/>
                  </a:cubicBezTo>
                  <a:lnTo>
                    <a:pt x="475" y="83"/>
                  </a:lnTo>
                  <a:close/>
                  <a:moveTo>
                    <a:pt x="313" y="200"/>
                  </a:moveTo>
                  <a:cubicBezTo>
                    <a:pt x="292" y="205"/>
                    <a:pt x="266" y="208"/>
                    <a:pt x="239" y="209"/>
                  </a:cubicBezTo>
                  <a:cubicBezTo>
                    <a:pt x="213" y="210"/>
                    <a:pt x="186" y="207"/>
                    <a:pt x="166" y="203"/>
                  </a:cubicBezTo>
                  <a:cubicBezTo>
                    <a:pt x="150" y="199"/>
                    <a:pt x="141" y="195"/>
                    <a:pt x="137" y="192"/>
                  </a:cubicBezTo>
                  <a:cubicBezTo>
                    <a:pt x="141" y="189"/>
                    <a:pt x="150" y="185"/>
                    <a:pt x="166" y="180"/>
                  </a:cubicBezTo>
                  <a:cubicBezTo>
                    <a:pt x="186" y="175"/>
                    <a:pt x="212" y="172"/>
                    <a:pt x="239" y="171"/>
                  </a:cubicBezTo>
                  <a:cubicBezTo>
                    <a:pt x="266" y="171"/>
                    <a:pt x="292" y="173"/>
                    <a:pt x="312" y="177"/>
                  </a:cubicBezTo>
                  <a:cubicBezTo>
                    <a:pt x="328" y="181"/>
                    <a:pt x="337" y="185"/>
                    <a:pt x="341" y="188"/>
                  </a:cubicBezTo>
                  <a:cubicBezTo>
                    <a:pt x="337" y="191"/>
                    <a:pt x="329" y="195"/>
                    <a:pt x="313" y="2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205" name="Group 204">
            <a:extLst>
              <a:ext uri="{FF2B5EF4-FFF2-40B4-BE49-F238E27FC236}">
                <a16:creationId xmlns:a16="http://schemas.microsoft.com/office/drawing/2014/main" id="{BAF86046-E29C-46C6-85C2-A7A0FFDD5F16}"/>
              </a:ext>
            </a:extLst>
          </p:cNvPr>
          <p:cNvGrpSpPr/>
          <p:nvPr userDrawn="1"/>
        </p:nvGrpSpPr>
        <p:grpSpPr>
          <a:xfrm>
            <a:off x="7888429" y="4970667"/>
            <a:ext cx="366173" cy="361657"/>
            <a:chOff x="6999421" y="5535598"/>
            <a:chExt cx="439408" cy="433988"/>
          </a:xfrm>
          <a:solidFill>
            <a:schemeClr val="tx1"/>
          </a:solidFill>
        </p:grpSpPr>
        <p:sp>
          <p:nvSpPr>
            <p:cNvPr id="206" name="Freeform 9">
              <a:extLst>
                <a:ext uri="{FF2B5EF4-FFF2-40B4-BE49-F238E27FC236}">
                  <a16:creationId xmlns:a16="http://schemas.microsoft.com/office/drawing/2014/main" id="{93004B1C-7325-4C0A-A536-E86A8D5975E6}"/>
                </a:ext>
              </a:extLst>
            </p:cNvPr>
            <p:cNvSpPr>
              <a:spLocks/>
            </p:cNvSpPr>
            <p:nvPr userDrawn="1"/>
          </p:nvSpPr>
          <p:spPr bwMode="auto">
            <a:xfrm>
              <a:off x="7079465" y="5672340"/>
              <a:ext cx="215327" cy="216994"/>
            </a:xfrm>
            <a:custGeom>
              <a:avLst/>
              <a:gdLst>
                <a:gd name="T0" fmla="*/ 156 w 172"/>
                <a:gd name="T1" fmla="*/ 84 h 173"/>
                <a:gd name="T2" fmla="*/ 155 w 172"/>
                <a:gd name="T3" fmla="*/ 85 h 173"/>
                <a:gd name="T4" fmla="*/ 137 w 172"/>
                <a:gd name="T5" fmla="*/ 99 h 173"/>
                <a:gd name="T6" fmla="*/ 86 w 172"/>
                <a:gd name="T7" fmla="*/ 139 h 173"/>
                <a:gd name="T8" fmla="*/ 34 w 172"/>
                <a:gd name="T9" fmla="*/ 87 h 173"/>
                <a:gd name="T10" fmla="*/ 83 w 172"/>
                <a:gd name="T11" fmla="*/ 34 h 173"/>
                <a:gd name="T12" fmla="*/ 93 w 172"/>
                <a:gd name="T13" fmla="*/ 23 h 173"/>
                <a:gd name="T14" fmla="*/ 94 w 172"/>
                <a:gd name="T15" fmla="*/ 22 h 173"/>
                <a:gd name="T16" fmla="*/ 111 w 172"/>
                <a:gd name="T17" fmla="*/ 6 h 173"/>
                <a:gd name="T18" fmla="*/ 112 w 172"/>
                <a:gd name="T19" fmla="*/ 5 h 173"/>
                <a:gd name="T20" fmla="*/ 112 w 172"/>
                <a:gd name="T21" fmla="*/ 5 h 173"/>
                <a:gd name="T22" fmla="*/ 86 w 172"/>
                <a:gd name="T23" fmla="*/ 0 h 173"/>
                <a:gd name="T24" fmla="*/ 0 w 172"/>
                <a:gd name="T25" fmla="*/ 87 h 173"/>
                <a:gd name="T26" fmla="*/ 86 w 172"/>
                <a:gd name="T27" fmla="*/ 172 h 173"/>
                <a:gd name="T28" fmla="*/ 172 w 172"/>
                <a:gd name="T29" fmla="*/ 86 h 173"/>
                <a:gd name="T30" fmla="*/ 170 w 172"/>
                <a:gd name="T31" fmla="*/ 69 h 173"/>
                <a:gd name="T32" fmla="*/ 156 w 172"/>
                <a:gd name="T33" fmla="*/ 84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173">
                  <a:moveTo>
                    <a:pt x="156" y="84"/>
                  </a:moveTo>
                  <a:cubicBezTo>
                    <a:pt x="155" y="85"/>
                    <a:pt x="155" y="85"/>
                    <a:pt x="155" y="85"/>
                  </a:cubicBezTo>
                  <a:cubicBezTo>
                    <a:pt x="149" y="90"/>
                    <a:pt x="143" y="95"/>
                    <a:pt x="137" y="99"/>
                  </a:cubicBezTo>
                  <a:cubicBezTo>
                    <a:pt x="131" y="122"/>
                    <a:pt x="111" y="139"/>
                    <a:pt x="86" y="139"/>
                  </a:cubicBezTo>
                  <a:cubicBezTo>
                    <a:pt x="57" y="139"/>
                    <a:pt x="34" y="115"/>
                    <a:pt x="34" y="87"/>
                  </a:cubicBezTo>
                  <a:cubicBezTo>
                    <a:pt x="34" y="58"/>
                    <a:pt x="56" y="36"/>
                    <a:pt x="83" y="34"/>
                  </a:cubicBezTo>
                  <a:cubicBezTo>
                    <a:pt x="86" y="30"/>
                    <a:pt x="90" y="27"/>
                    <a:pt x="93" y="23"/>
                  </a:cubicBezTo>
                  <a:cubicBezTo>
                    <a:pt x="94" y="22"/>
                    <a:pt x="94" y="22"/>
                    <a:pt x="94" y="22"/>
                  </a:cubicBezTo>
                  <a:cubicBezTo>
                    <a:pt x="111" y="6"/>
                    <a:pt x="111" y="6"/>
                    <a:pt x="111" y="6"/>
                  </a:cubicBezTo>
                  <a:cubicBezTo>
                    <a:pt x="112" y="5"/>
                    <a:pt x="112" y="5"/>
                    <a:pt x="112" y="5"/>
                  </a:cubicBezTo>
                  <a:cubicBezTo>
                    <a:pt x="112" y="5"/>
                    <a:pt x="112" y="5"/>
                    <a:pt x="112" y="5"/>
                  </a:cubicBezTo>
                  <a:cubicBezTo>
                    <a:pt x="104" y="2"/>
                    <a:pt x="95" y="0"/>
                    <a:pt x="86" y="0"/>
                  </a:cubicBezTo>
                  <a:cubicBezTo>
                    <a:pt x="38" y="1"/>
                    <a:pt x="0" y="39"/>
                    <a:pt x="0" y="87"/>
                  </a:cubicBezTo>
                  <a:cubicBezTo>
                    <a:pt x="0" y="134"/>
                    <a:pt x="39" y="173"/>
                    <a:pt x="86" y="172"/>
                  </a:cubicBezTo>
                  <a:cubicBezTo>
                    <a:pt x="134" y="172"/>
                    <a:pt x="172" y="134"/>
                    <a:pt x="172" y="86"/>
                  </a:cubicBezTo>
                  <a:cubicBezTo>
                    <a:pt x="172" y="80"/>
                    <a:pt x="172" y="74"/>
                    <a:pt x="170" y="69"/>
                  </a:cubicBezTo>
                  <a:lnTo>
                    <a:pt x="156"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207" name="Freeform 10">
              <a:extLst>
                <a:ext uri="{FF2B5EF4-FFF2-40B4-BE49-F238E27FC236}">
                  <a16:creationId xmlns:a16="http://schemas.microsoft.com/office/drawing/2014/main" id="{212823E3-C0AF-4DD3-8D4F-E5A4935F2177}"/>
                </a:ext>
              </a:extLst>
            </p:cNvPr>
            <p:cNvSpPr>
              <a:spLocks/>
            </p:cNvSpPr>
            <p:nvPr userDrawn="1"/>
          </p:nvSpPr>
          <p:spPr bwMode="auto">
            <a:xfrm>
              <a:off x="6999421" y="5592087"/>
              <a:ext cx="375415" cy="377499"/>
            </a:xfrm>
            <a:custGeom>
              <a:avLst/>
              <a:gdLst>
                <a:gd name="T0" fmla="*/ 270 w 300"/>
                <a:gd name="T1" fmla="*/ 78 h 301"/>
                <a:gd name="T2" fmla="*/ 258 w 300"/>
                <a:gd name="T3" fmla="*/ 101 h 301"/>
                <a:gd name="T4" fmla="*/ 268 w 300"/>
                <a:gd name="T5" fmla="*/ 150 h 301"/>
                <a:gd name="T6" fmla="*/ 150 w 300"/>
                <a:gd name="T7" fmla="*/ 269 h 301"/>
                <a:gd name="T8" fmla="*/ 32 w 300"/>
                <a:gd name="T9" fmla="*/ 151 h 301"/>
                <a:gd name="T10" fmla="*/ 150 w 300"/>
                <a:gd name="T11" fmla="*/ 32 h 301"/>
                <a:gd name="T12" fmla="*/ 207 w 300"/>
                <a:gd name="T13" fmla="*/ 47 h 301"/>
                <a:gd name="T14" fmla="*/ 228 w 300"/>
                <a:gd name="T15" fmla="*/ 36 h 301"/>
                <a:gd name="T16" fmla="*/ 226 w 300"/>
                <a:gd name="T17" fmla="*/ 21 h 301"/>
                <a:gd name="T18" fmla="*/ 150 w 300"/>
                <a:gd name="T19" fmla="*/ 0 h 301"/>
                <a:gd name="T20" fmla="*/ 0 w 300"/>
                <a:gd name="T21" fmla="*/ 151 h 301"/>
                <a:gd name="T22" fmla="*/ 151 w 300"/>
                <a:gd name="T23" fmla="*/ 300 h 301"/>
                <a:gd name="T24" fmla="*/ 300 w 300"/>
                <a:gd name="T25" fmla="*/ 150 h 301"/>
                <a:gd name="T26" fmla="*/ 282 w 300"/>
                <a:gd name="T27" fmla="*/ 80 h 301"/>
                <a:gd name="T28" fmla="*/ 270 w 300"/>
                <a:gd name="T29" fmla="*/ 7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0" h="301">
                  <a:moveTo>
                    <a:pt x="270" y="78"/>
                  </a:moveTo>
                  <a:cubicBezTo>
                    <a:pt x="266" y="86"/>
                    <a:pt x="262" y="93"/>
                    <a:pt x="258" y="101"/>
                  </a:cubicBezTo>
                  <a:cubicBezTo>
                    <a:pt x="264" y="116"/>
                    <a:pt x="268" y="133"/>
                    <a:pt x="268" y="150"/>
                  </a:cubicBezTo>
                  <a:cubicBezTo>
                    <a:pt x="269" y="215"/>
                    <a:pt x="216" y="268"/>
                    <a:pt x="150" y="269"/>
                  </a:cubicBezTo>
                  <a:cubicBezTo>
                    <a:pt x="85" y="269"/>
                    <a:pt x="32" y="216"/>
                    <a:pt x="32" y="151"/>
                  </a:cubicBezTo>
                  <a:cubicBezTo>
                    <a:pt x="32" y="85"/>
                    <a:pt x="85" y="32"/>
                    <a:pt x="150" y="32"/>
                  </a:cubicBezTo>
                  <a:cubicBezTo>
                    <a:pt x="171" y="32"/>
                    <a:pt x="190" y="37"/>
                    <a:pt x="207" y="47"/>
                  </a:cubicBezTo>
                  <a:cubicBezTo>
                    <a:pt x="214" y="43"/>
                    <a:pt x="221" y="39"/>
                    <a:pt x="228" y="36"/>
                  </a:cubicBezTo>
                  <a:cubicBezTo>
                    <a:pt x="226" y="21"/>
                    <a:pt x="226" y="21"/>
                    <a:pt x="226" y="21"/>
                  </a:cubicBezTo>
                  <a:cubicBezTo>
                    <a:pt x="204" y="8"/>
                    <a:pt x="178" y="0"/>
                    <a:pt x="150" y="0"/>
                  </a:cubicBezTo>
                  <a:cubicBezTo>
                    <a:pt x="67" y="1"/>
                    <a:pt x="0" y="68"/>
                    <a:pt x="0" y="151"/>
                  </a:cubicBezTo>
                  <a:cubicBezTo>
                    <a:pt x="0" y="234"/>
                    <a:pt x="68" y="301"/>
                    <a:pt x="151" y="300"/>
                  </a:cubicBezTo>
                  <a:cubicBezTo>
                    <a:pt x="233" y="300"/>
                    <a:pt x="300" y="233"/>
                    <a:pt x="300" y="150"/>
                  </a:cubicBezTo>
                  <a:cubicBezTo>
                    <a:pt x="300" y="125"/>
                    <a:pt x="294" y="101"/>
                    <a:pt x="282" y="80"/>
                  </a:cubicBezTo>
                  <a:lnTo>
                    <a:pt x="270"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208" name="Freeform 11">
              <a:extLst>
                <a:ext uri="{FF2B5EF4-FFF2-40B4-BE49-F238E27FC236}">
                  <a16:creationId xmlns:a16="http://schemas.microsoft.com/office/drawing/2014/main" id="{A57F3E0B-4057-4110-A6CD-B8997C95F741}"/>
                </a:ext>
              </a:extLst>
            </p:cNvPr>
            <p:cNvSpPr>
              <a:spLocks/>
            </p:cNvSpPr>
            <p:nvPr userDrawn="1"/>
          </p:nvSpPr>
          <p:spPr bwMode="auto">
            <a:xfrm>
              <a:off x="7169514" y="5535598"/>
              <a:ext cx="269315" cy="269731"/>
            </a:xfrm>
            <a:custGeom>
              <a:avLst/>
              <a:gdLst>
                <a:gd name="T0" fmla="*/ 214 w 215"/>
                <a:gd name="T1" fmla="*/ 59 h 215"/>
                <a:gd name="T2" fmla="*/ 211 w 215"/>
                <a:gd name="T3" fmla="*/ 57 h 215"/>
                <a:gd name="T4" fmla="*/ 172 w 215"/>
                <a:gd name="T5" fmla="*/ 53 h 215"/>
                <a:gd name="T6" fmla="*/ 187 w 215"/>
                <a:gd name="T7" fmla="*/ 32 h 215"/>
                <a:gd name="T8" fmla="*/ 186 w 215"/>
                <a:gd name="T9" fmla="*/ 28 h 215"/>
                <a:gd name="T10" fmla="*/ 182 w 215"/>
                <a:gd name="T11" fmla="*/ 28 h 215"/>
                <a:gd name="T12" fmla="*/ 162 w 215"/>
                <a:gd name="T13" fmla="*/ 42 h 215"/>
                <a:gd name="T14" fmla="*/ 159 w 215"/>
                <a:gd name="T15" fmla="*/ 4 h 215"/>
                <a:gd name="T16" fmla="*/ 156 w 215"/>
                <a:gd name="T17" fmla="*/ 1 h 215"/>
                <a:gd name="T18" fmla="*/ 153 w 215"/>
                <a:gd name="T19" fmla="*/ 1 h 215"/>
                <a:gd name="T20" fmla="*/ 109 w 215"/>
                <a:gd name="T21" fmla="*/ 45 h 215"/>
                <a:gd name="T22" fmla="*/ 109 w 215"/>
                <a:gd name="T23" fmla="*/ 48 h 215"/>
                <a:gd name="T24" fmla="*/ 112 w 215"/>
                <a:gd name="T25" fmla="*/ 87 h 215"/>
                <a:gd name="T26" fmla="*/ 113 w 215"/>
                <a:gd name="T27" fmla="*/ 89 h 215"/>
                <a:gd name="T28" fmla="*/ 115 w 215"/>
                <a:gd name="T29" fmla="*/ 90 h 215"/>
                <a:gd name="T30" fmla="*/ 118 w 215"/>
                <a:gd name="T31" fmla="*/ 90 h 215"/>
                <a:gd name="T32" fmla="*/ 118 w 215"/>
                <a:gd name="T33" fmla="*/ 90 h 215"/>
                <a:gd name="T34" fmla="*/ 114 w 215"/>
                <a:gd name="T35" fmla="*/ 94 h 215"/>
                <a:gd name="T36" fmla="*/ 53 w 215"/>
                <a:gd name="T37" fmla="*/ 129 h 215"/>
                <a:gd name="T38" fmla="*/ 36 w 215"/>
                <a:gd name="T39" fmla="*/ 145 h 215"/>
                <a:gd name="T40" fmla="*/ 12 w 215"/>
                <a:gd name="T41" fmla="*/ 190 h 215"/>
                <a:gd name="T42" fmla="*/ 0 w 215"/>
                <a:gd name="T43" fmla="*/ 210 h 215"/>
                <a:gd name="T44" fmla="*/ 0 w 215"/>
                <a:gd name="T45" fmla="*/ 210 h 215"/>
                <a:gd name="T46" fmla="*/ 0 w 215"/>
                <a:gd name="T47" fmla="*/ 210 h 215"/>
                <a:gd name="T48" fmla="*/ 0 w 215"/>
                <a:gd name="T49" fmla="*/ 210 h 215"/>
                <a:gd name="T50" fmla="*/ 0 w 215"/>
                <a:gd name="T51" fmla="*/ 210 h 215"/>
                <a:gd name="T52" fmla="*/ 0 w 215"/>
                <a:gd name="T53" fmla="*/ 210 h 215"/>
                <a:gd name="T54" fmla="*/ 0 w 215"/>
                <a:gd name="T55" fmla="*/ 210 h 215"/>
                <a:gd name="T56" fmla="*/ 0 w 215"/>
                <a:gd name="T57" fmla="*/ 210 h 215"/>
                <a:gd name="T58" fmla="*/ 0 w 215"/>
                <a:gd name="T59" fmla="*/ 210 h 215"/>
                <a:gd name="T60" fmla="*/ 1 w 215"/>
                <a:gd name="T61" fmla="*/ 213 h 215"/>
                <a:gd name="T62" fmla="*/ 2 w 215"/>
                <a:gd name="T63" fmla="*/ 213 h 215"/>
                <a:gd name="T64" fmla="*/ 2 w 215"/>
                <a:gd name="T65" fmla="*/ 214 h 215"/>
                <a:gd name="T66" fmla="*/ 4 w 215"/>
                <a:gd name="T67" fmla="*/ 215 h 215"/>
                <a:gd name="T68" fmla="*/ 4 w 215"/>
                <a:gd name="T69" fmla="*/ 215 h 215"/>
                <a:gd name="T70" fmla="*/ 5 w 215"/>
                <a:gd name="T71" fmla="*/ 215 h 215"/>
                <a:gd name="T72" fmla="*/ 5 w 215"/>
                <a:gd name="T73" fmla="*/ 215 h 215"/>
                <a:gd name="T74" fmla="*/ 5 w 215"/>
                <a:gd name="T75" fmla="*/ 215 h 215"/>
                <a:gd name="T76" fmla="*/ 5 w 215"/>
                <a:gd name="T77" fmla="*/ 215 h 215"/>
                <a:gd name="T78" fmla="*/ 5 w 215"/>
                <a:gd name="T79" fmla="*/ 215 h 215"/>
                <a:gd name="T80" fmla="*/ 5 w 215"/>
                <a:gd name="T81" fmla="*/ 215 h 215"/>
                <a:gd name="T82" fmla="*/ 5 w 215"/>
                <a:gd name="T83" fmla="*/ 215 h 215"/>
                <a:gd name="T84" fmla="*/ 25 w 215"/>
                <a:gd name="T85" fmla="*/ 203 h 215"/>
                <a:gd name="T86" fmla="*/ 69 w 215"/>
                <a:gd name="T87" fmla="*/ 179 h 215"/>
                <a:gd name="T88" fmla="*/ 86 w 215"/>
                <a:gd name="T89" fmla="*/ 162 h 215"/>
                <a:gd name="T90" fmla="*/ 121 w 215"/>
                <a:gd name="T91" fmla="*/ 101 h 215"/>
                <a:gd name="T92" fmla="*/ 125 w 215"/>
                <a:gd name="T93" fmla="*/ 97 h 215"/>
                <a:gd name="T94" fmla="*/ 125 w 215"/>
                <a:gd name="T95" fmla="*/ 97 h 215"/>
                <a:gd name="T96" fmla="*/ 124 w 215"/>
                <a:gd name="T97" fmla="*/ 100 h 215"/>
                <a:gd name="T98" fmla="*/ 125 w 215"/>
                <a:gd name="T99" fmla="*/ 102 h 215"/>
                <a:gd name="T100" fmla="*/ 127 w 215"/>
                <a:gd name="T101" fmla="*/ 103 h 215"/>
                <a:gd name="T102" fmla="*/ 167 w 215"/>
                <a:gd name="T103" fmla="*/ 107 h 215"/>
                <a:gd name="T104" fmla="*/ 170 w 215"/>
                <a:gd name="T105" fmla="*/ 106 h 215"/>
                <a:gd name="T106" fmla="*/ 213 w 215"/>
                <a:gd name="T107" fmla="*/ 62 h 215"/>
                <a:gd name="T108" fmla="*/ 214 w 215"/>
                <a:gd name="T109" fmla="*/ 59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5" h="215">
                  <a:moveTo>
                    <a:pt x="214" y="59"/>
                  </a:moveTo>
                  <a:cubicBezTo>
                    <a:pt x="214" y="58"/>
                    <a:pt x="212" y="57"/>
                    <a:pt x="211" y="57"/>
                  </a:cubicBezTo>
                  <a:cubicBezTo>
                    <a:pt x="172" y="53"/>
                    <a:pt x="172" y="53"/>
                    <a:pt x="172" y="53"/>
                  </a:cubicBezTo>
                  <a:cubicBezTo>
                    <a:pt x="187" y="32"/>
                    <a:pt x="187" y="32"/>
                    <a:pt x="187" y="32"/>
                  </a:cubicBezTo>
                  <a:cubicBezTo>
                    <a:pt x="188" y="31"/>
                    <a:pt x="187" y="29"/>
                    <a:pt x="186" y="28"/>
                  </a:cubicBezTo>
                  <a:cubicBezTo>
                    <a:pt x="185" y="27"/>
                    <a:pt x="183" y="27"/>
                    <a:pt x="182" y="28"/>
                  </a:cubicBezTo>
                  <a:cubicBezTo>
                    <a:pt x="162" y="42"/>
                    <a:pt x="162" y="42"/>
                    <a:pt x="162" y="42"/>
                  </a:cubicBezTo>
                  <a:cubicBezTo>
                    <a:pt x="159" y="4"/>
                    <a:pt x="159" y="4"/>
                    <a:pt x="159" y="4"/>
                  </a:cubicBezTo>
                  <a:cubicBezTo>
                    <a:pt x="158" y="2"/>
                    <a:pt x="158" y="1"/>
                    <a:pt x="156" y="1"/>
                  </a:cubicBezTo>
                  <a:cubicBezTo>
                    <a:pt x="155" y="0"/>
                    <a:pt x="154" y="0"/>
                    <a:pt x="153" y="1"/>
                  </a:cubicBezTo>
                  <a:cubicBezTo>
                    <a:pt x="109" y="45"/>
                    <a:pt x="109" y="45"/>
                    <a:pt x="109" y="45"/>
                  </a:cubicBezTo>
                  <a:cubicBezTo>
                    <a:pt x="109" y="46"/>
                    <a:pt x="108" y="47"/>
                    <a:pt x="109" y="48"/>
                  </a:cubicBezTo>
                  <a:cubicBezTo>
                    <a:pt x="112" y="87"/>
                    <a:pt x="112" y="87"/>
                    <a:pt x="112" y="87"/>
                  </a:cubicBezTo>
                  <a:cubicBezTo>
                    <a:pt x="112" y="88"/>
                    <a:pt x="113" y="89"/>
                    <a:pt x="113" y="89"/>
                  </a:cubicBezTo>
                  <a:cubicBezTo>
                    <a:pt x="114" y="90"/>
                    <a:pt x="114" y="90"/>
                    <a:pt x="115" y="90"/>
                  </a:cubicBezTo>
                  <a:cubicBezTo>
                    <a:pt x="116" y="91"/>
                    <a:pt x="117" y="90"/>
                    <a:pt x="118" y="90"/>
                  </a:cubicBezTo>
                  <a:cubicBezTo>
                    <a:pt x="118" y="90"/>
                    <a:pt x="118" y="90"/>
                    <a:pt x="118" y="90"/>
                  </a:cubicBezTo>
                  <a:cubicBezTo>
                    <a:pt x="114" y="94"/>
                    <a:pt x="114" y="94"/>
                    <a:pt x="114" y="94"/>
                  </a:cubicBezTo>
                  <a:cubicBezTo>
                    <a:pt x="96" y="100"/>
                    <a:pt x="75" y="111"/>
                    <a:pt x="53" y="129"/>
                  </a:cubicBezTo>
                  <a:cubicBezTo>
                    <a:pt x="36" y="145"/>
                    <a:pt x="36" y="145"/>
                    <a:pt x="36" y="145"/>
                  </a:cubicBezTo>
                  <a:cubicBezTo>
                    <a:pt x="19" y="163"/>
                    <a:pt x="12" y="179"/>
                    <a:pt x="12" y="190"/>
                  </a:cubicBezTo>
                  <a:cubicBezTo>
                    <a:pt x="12" y="191"/>
                    <a:pt x="0" y="209"/>
                    <a:pt x="0" y="210"/>
                  </a:cubicBezTo>
                  <a:cubicBezTo>
                    <a:pt x="0" y="210"/>
                    <a:pt x="0" y="210"/>
                    <a:pt x="0" y="210"/>
                  </a:cubicBezTo>
                  <a:cubicBezTo>
                    <a:pt x="0" y="210"/>
                    <a:pt x="0" y="210"/>
                    <a:pt x="0" y="210"/>
                  </a:cubicBezTo>
                  <a:cubicBezTo>
                    <a:pt x="0" y="210"/>
                    <a:pt x="0" y="210"/>
                    <a:pt x="0" y="210"/>
                  </a:cubicBezTo>
                  <a:cubicBezTo>
                    <a:pt x="0" y="210"/>
                    <a:pt x="0" y="210"/>
                    <a:pt x="0" y="210"/>
                  </a:cubicBezTo>
                  <a:cubicBezTo>
                    <a:pt x="0" y="210"/>
                    <a:pt x="0" y="210"/>
                    <a:pt x="0" y="210"/>
                  </a:cubicBezTo>
                  <a:cubicBezTo>
                    <a:pt x="0" y="210"/>
                    <a:pt x="0" y="210"/>
                    <a:pt x="0" y="210"/>
                  </a:cubicBezTo>
                  <a:cubicBezTo>
                    <a:pt x="0" y="210"/>
                    <a:pt x="0" y="210"/>
                    <a:pt x="0" y="210"/>
                  </a:cubicBezTo>
                  <a:cubicBezTo>
                    <a:pt x="0" y="210"/>
                    <a:pt x="0" y="210"/>
                    <a:pt x="0" y="210"/>
                  </a:cubicBezTo>
                  <a:cubicBezTo>
                    <a:pt x="0" y="211"/>
                    <a:pt x="1" y="212"/>
                    <a:pt x="1" y="213"/>
                  </a:cubicBezTo>
                  <a:cubicBezTo>
                    <a:pt x="2" y="213"/>
                    <a:pt x="2" y="213"/>
                    <a:pt x="2" y="213"/>
                  </a:cubicBezTo>
                  <a:cubicBezTo>
                    <a:pt x="2" y="214"/>
                    <a:pt x="2" y="214"/>
                    <a:pt x="2" y="214"/>
                  </a:cubicBezTo>
                  <a:cubicBezTo>
                    <a:pt x="3" y="214"/>
                    <a:pt x="3" y="215"/>
                    <a:pt x="4" y="215"/>
                  </a:cubicBezTo>
                  <a:cubicBezTo>
                    <a:pt x="4" y="215"/>
                    <a:pt x="4" y="215"/>
                    <a:pt x="4" y="215"/>
                  </a:cubicBezTo>
                  <a:cubicBezTo>
                    <a:pt x="4" y="215"/>
                    <a:pt x="5" y="215"/>
                    <a:pt x="5" y="215"/>
                  </a:cubicBezTo>
                  <a:cubicBezTo>
                    <a:pt x="5" y="215"/>
                    <a:pt x="5" y="215"/>
                    <a:pt x="5" y="215"/>
                  </a:cubicBezTo>
                  <a:cubicBezTo>
                    <a:pt x="5" y="215"/>
                    <a:pt x="5" y="215"/>
                    <a:pt x="5" y="215"/>
                  </a:cubicBezTo>
                  <a:cubicBezTo>
                    <a:pt x="5" y="215"/>
                    <a:pt x="5" y="215"/>
                    <a:pt x="5" y="215"/>
                  </a:cubicBezTo>
                  <a:cubicBezTo>
                    <a:pt x="5" y="215"/>
                    <a:pt x="5" y="215"/>
                    <a:pt x="5" y="215"/>
                  </a:cubicBezTo>
                  <a:cubicBezTo>
                    <a:pt x="5" y="215"/>
                    <a:pt x="5" y="215"/>
                    <a:pt x="5" y="215"/>
                  </a:cubicBezTo>
                  <a:cubicBezTo>
                    <a:pt x="5" y="215"/>
                    <a:pt x="5" y="215"/>
                    <a:pt x="5" y="215"/>
                  </a:cubicBezTo>
                  <a:cubicBezTo>
                    <a:pt x="6" y="215"/>
                    <a:pt x="24" y="202"/>
                    <a:pt x="25" y="203"/>
                  </a:cubicBezTo>
                  <a:cubicBezTo>
                    <a:pt x="36" y="203"/>
                    <a:pt x="52" y="195"/>
                    <a:pt x="69" y="179"/>
                  </a:cubicBezTo>
                  <a:cubicBezTo>
                    <a:pt x="86" y="162"/>
                    <a:pt x="86" y="162"/>
                    <a:pt x="86" y="162"/>
                  </a:cubicBezTo>
                  <a:cubicBezTo>
                    <a:pt x="104" y="140"/>
                    <a:pt x="115" y="119"/>
                    <a:pt x="121" y="101"/>
                  </a:cubicBezTo>
                  <a:cubicBezTo>
                    <a:pt x="125" y="97"/>
                    <a:pt x="125" y="97"/>
                    <a:pt x="125" y="97"/>
                  </a:cubicBezTo>
                  <a:cubicBezTo>
                    <a:pt x="125" y="97"/>
                    <a:pt x="125" y="97"/>
                    <a:pt x="125" y="97"/>
                  </a:cubicBezTo>
                  <a:cubicBezTo>
                    <a:pt x="124" y="98"/>
                    <a:pt x="124" y="99"/>
                    <a:pt x="124" y="100"/>
                  </a:cubicBezTo>
                  <a:cubicBezTo>
                    <a:pt x="125" y="101"/>
                    <a:pt x="125" y="101"/>
                    <a:pt x="125" y="102"/>
                  </a:cubicBezTo>
                  <a:cubicBezTo>
                    <a:pt x="126" y="102"/>
                    <a:pt x="127" y="103"/>
                    <a:pt x="127" y="103"/>
                  </a:cubicBezTo>
                  <a:cubicBezTo>
                    <a:pt x="167" y="107"/>
                    <a:pt x="167" y="107"/>
                    <a:pt x="167" y="107"/>
                  </a:cubicBezTo>
                  <a:cubicBezTo>
                    <a:pt x="168" y="107"/>
                    <a:pt x="169" y="106"/>
                    <a:pt x="170" y="106"/>
                  </a:cubicBezTo>
                  <a:cubicBezTo>
                    <a:pt x="213" y="62"/>
                    <a:pt x="213" y="62"/>
                    <a:pt x="213" y="62"/>
                  </a:cubicBezTo>
                  <a:cubicBezTo>
                    <a:pt x="214" y="61"/>
                    <a:pt x="215" y="60"/>
                    <a:pt x="214"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209" name="Freeform 11">
            <a:extLst>
              <a:ext uri="{FF2B5EF4-FFF2-40B4-BE49-F238E27FC236}">
                <a16:creationId xmlns:a16="http://schemas.microsoft.com/office/drawing/2014/main" id="{B185BF3B-B09A-489F-A148-23FDA9FC6109}"/>
              </a:ext>
            </a:extLst>
          </p:cNvPr>
          <p:cNvSpPr>
            <a:spLocks noEditPoints="1"/>
          </p:cNvSpPr>
          <p:nvPr userDrawn="1"/>
        </p:nvSpPr>
        <p:spPr bwMode="auto">
          <a:xfrm>
            <a:off x="6220118" y="4435421"/>
            <a:ext cx="372915" cy="440186"/>
          </a:xfrm>
          <a:custGeom>
            <a:avLst/>
            <a:gdLst>
              <a:gd name="T0" fmla="*/ 357 w 390"/>
              <a:gd name="T1" fmla="*/ 124 h 460"/>
              <a:gd name="T2" fmla="*/ 346 w 390"/>
              <a:gd name="T3" fmla="*/ 72 h 460"/>
              <a:gd name="T4" fmla="*/ 310 w 390"/>
              <a:gd name="T5" fmla="*/ 110 h 460"/>
              <a:gd name="T6" fmla="*/ 335 w 390"/>
              <a:gd name="T7" fmla="*/ 121 h 460"/>
              <a:gd name="T8" fmla="*/ 335 w 390"/>
              <a:gd name="T9" fmla="*/ 270 h 460"/>
              <a:gd name="T10" fmla="*/ 297 w 390"/>
              <a:gd name="T11" fmla="*/ 437 h 460"/>
              <a:gd name="T12" fmla="*/ 317 w 390"/>
              <a:gd name="T13" fmla="*/ 351 h 460"/>
              <a:gd name="T14" fmla="*/ 356 w 390"/>
              <a:gd name="T15" fmla="*/ 432 h 460"/>
              <a:gd name="T16" fmla="*/ 361 w 390"/>
              <a:gd name="T17" fmla="*/ 190 h 460"/>
              <a:gd name="T18" fmla="*/ 387 w 390"/>
              <a:gd name="T19" fmla="*/ 261 h 460"/>
              <a:gd name="T20" fmla="*/ 241 w 390"/>
              <a:gd name="T21" fmla="*/ 96 h 460"/>
              <a:gd name="T22" fmla="*/ 244 w 390"/>
              <a:gd name="T23" fmla="*/ 96 h 460"/>
              <a:gd name="T24" fmla="*/ 276 w 390"/>
              <a:gd name="T25" fmla="*/ 55 h 460"/>
              <a:gd name="T26" fmla="*/ 243 w 390"/>
              <a:gd name="T27" fmla="*/ 10 h 460"/>
              <a:gd name="T28" fmla="*/ 212 w 390"/>
              <a:gd name="T29" fmla="*/ 43 h 460"/>
              <a:gd name="T30" fmla="*/ 104 w 390"/>
              <a:gd name="T31" fmla="*/ 113 h 460"/>
              <a:gd name="T32" fmla="*/ 194 w 390"/>
              <a:gd name="T33" fmla="*/ 109 h 460"/>
              <a:gd name="T34" fmla="*/ 182 w 390"/>
              <a:gd name="T35" fmla="*/ 52 h 460"/>
              <a:gd name="T36" fmla="*/ 141 w 390"/>
              <a:gd name="T37" fmla="*/ 98 h 460"/>
              <a:gd name="T38" fmla="*/ 190 w 390"/>
              <a:gd name="T39" fmla="*/ 220 h 460"/>
              <a:gd name="T40" fmla="*/ 213 w 390"/>
              <a:gd name="T41" fmla="*/ 277 h 460"/>
              <a:gd name="T42" fmla="*/ 153 w 390"/>
              <a:gd name="T43" fmla="*/ 160 h 460"/>
              <a:gd name="T44" fmla="*/ 102 w 390"/>
              <a:gd name="T45" fmla="*/ 115 h 460"/>
              <a:gd name="T46" fmla="*/ 104 w 390"/>
              <a:gd name="T47" fmla="*/ 262 h 460"/>
              <a:gd name="T48" fmla="*/ 98 w 390"/>
              <a:gd name="T49" fmla="*/ 359 h 460"/>
              <a:gd name="T50" fmla="*/ 114 w 390"/>
              <a:gd name="T51" fmla="*/ 408 h 460"/>
              <a:gd name="T52" fmla="*/ 149 w 390"/>
              <a:gd name="T53" fmla="*/ 433 h 460"/>
              <a:gd name="T54" fmla="*/ 174 w 390"/>
              <a:gd name="T55" fmla="*/ 460 h 460"/>
              <a:gd name="T56" fmla="*/ 193 w 390"/>
              <a:gd name="T57" fmla="*/ 109 h 460"/>
              <a:gd name="T58" fmla="*/ 264 w 390"/>
              <a:gd name="T59" fmla="*/ 98 h 460"/>
              <a:gd name="T60" fmla="*/ 249 w 390"/>
              <a:gd name="T61" fmla="*/ 108 h 460"/>
              <a:gd name="T62" fmla="*/ 235 w 390"/>
              <a:gd name="T63" fmla="*/ 100 h 460"/>
              <a:gd name="T64" fmla="*/ 235 w 390"/>
              <a:gd name="T65" fmla="*/ 150 h 460"/>
              <a:gd name="T66" fmla="*/ 215 w 390"/>
              <a:gd name="T67" fmla="*/ 118 h 460"/>
              <a:gd name="T68" fmla="*/ 208 w 390"/>
              <a:gd name="T69" fmla="*/ 284 h 460"/>
              <a:gd name="T70" fmla="*/ 199 w 390"/>
              <a:gd name="T71" fmla="*/ 367 h 460"/>
              <a:gd name="T72" fmla="*/ 239 w 390"/>
              <a:gd name="T73" fmla="*/ 447 h 460"/>
              <a:gd name="T74" fmla="*/ 246 w 390"/>
              <a:gd name="T75" fmla="*/ 432 h 460"/>
              <a:gd name="T76" fmla="*/ 289 w 390"/>
              <a:gd name="T77" fmla="*/ 187 h 460"/>
              <a:gd name="T78" fmla="*/ 314 w 390"/>
              <a:gd name="T79" fmla="*/ 286 h 460"/>
              <a:gd name="T80" fmla="*/ 107 w 390"/>
              <a:gd name="T81" fmla="*/ 434 h 460"/>
              <a:gd name="T82" fmla="*/ 98 w 390"/>
              <a:gd name="T83" fmla="*/ 284 h 460"/>
              <a:gd name="T84" fmla="*/ 83 w 390"/>
              <a:gd name="T85" fmla="*/ 430 h 460"/>
              <a:gd name="T86" fmla="*/ 54 w 390"/>
              <a:gd name="T87" fmla="*/ 82 h 460"/>
              <a:gd name="T88" fmla="*/ 80 w 390"/>
              <a:gd name="T89" fmla="*/ 109 h 460"/>
              <a:gd name="T90" fmla="*/ 106 w 390"/>
              <a:gd name="T91" fmla="*/ 82 h 460"/>
              <a:gd name="T92" fmla="*/ 81 w 390"/>
              <a:gd name="T93" fmla="*/ 31 h 460"/>
              <a:gd name="T94" fmla="*/ 79 w 390"/>
              <a:gd name="T95" fmla="*/ 31 h 460"/>
              <a:gd name="T96" fmla="*/ 77 w 390"/>
              <a:gd name="T97" fmla="*/ 278 h 460"/>
              <a:gd name="T98" fmla="*/ 84 w 390"/>
              <a:gd name="T99" fmla="*/ 122 h 460"/>
              <a:gd name="T100" fmla="*/ 79 w 390"/>
              <a:gd name="T101" fmla="*/ 113 h 460"/>
              <a:gd name="T102" fmla="*/ 77 w 390"/>
              <a:gd name="T103" fmla="*/ 122 h 460"/>
              <a:gd name="T104" fmla="*/ 11 w 390"/>
              <a:gd name="T105" fmla="*/ 145 h 460"/>
              <a:gd name="T106" fmla="*/ 28 w 390"/>
              <a:gd name="T107" fmla="*/ 269 h 460"/>
              <a:gd name="T108" fmla="*/ 37 w 390"/>
              <a:gd name="T109" fmla="*/ 417 h 460"/>
              <a:gd name="T110" fmla="*/ 77 w 390"/>
              <a:gd name="T111" fmla="*/ 278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0" h="460">
                <a:moveTo>
                  <a:pt x="288" y="100"/>
                </a:moveTo>
                <a:cubicBezTo>
                  <a:pt x="286" y="87"/>
                  <a:pt x="283" y="61"/>
                  <a:pt x="290" y="49"/>
                </a:cubicBezTo>
                <a:cubicBezTo>
                  <a:pt x="290" y="49"/>
                  <a:pt x="304" y="25"/>
                  <a:pt x="335" y="35"/>
                </a:cubicBezTo>
                <a:cubicBezTo>
                  <a:pt x="335" y="35"/>
                  <a:pt x="354" y="41"/>
                  <a:pt x="354" y="67"/>
                </a:cubicBezTo>
                <a:cubicBezTo>
                  <a:pt x="353" y="89"/>
                  <a:pt x="351" y="114"/>
                  <a:pt x="357" y="124"/>
                </a:cubicBezTo>
                <a:cubicBezTo>
                  <a:pt x="349" y="121"/>
                  <a:pt x="341" y="119"/>
                  <a:pt x="335" y="118"/>
                </a:cubicBezTo>
                <a:cubicBezTo>
                  <a:pt x="334" y="116"/>
                  <a:pt x="334" y="115"/>
                  <a:pt x="334" y="111"/>
                </a:cubicBezTo>
                <a:cubicBezTo>
                  <a:pt x="334" y="111"/>
                  <a:pt x="343" y="100"/>
                  <a:pt x="343" y="88"/>
                </a:cubicBezTo>
                <a:cubicBezTo>
                  <a:pt x="343" y="88"/>
                  <a:pt x="348" y="91"/>
                  <a:pt x="348" y="76"/>
                </a:cubicBezTo>
                <a:cubicBezTo>
                  <a:pt x="348" y="76"/>
                  <a:pt x="348" y="73"/>
                  <a:pt x="346" y="72"/>
                </a:cubicBezTo>
                <a:cubicBezTo>
                  <a:pt x="346" y="72"/>
                  <a:pt x="344" y="72"/>
                  <a:pt x="343" y="76"/>
                </a:cubicBezTo>
                <a:cubicBezTo>
                  <a:pt x="343" y="76"/>
                  <a:pt x="346" y="57"/>
                  <a:pt x="335" y="55"/>
                </a:cubicBezTo>
                <a:cubicBezTo>
                  <a:pt x="335" y="55"/>
                  <a:pt x="326" y="73"/>
                  <a:pt x="314" y="77"/>
                </a:cubicBezTo>
                <a:cubicBezTo>
                  <a:pt x="303" y="80"/>
                  <a:pt x="304" y="93"/>
                  <a:pt x="308" y="100"/>
                </a:cubicBezTo>
                <a:cubicBezTo>
                  <a:pt x="309" y="101"/>
                  <a:pt x="310" y="106"/>
                  <a:pt x="310" y="110"/>
                </a:cubicBezTo>
                <a:cubicBezTo>
                  <a:pt x="309" y="110"/>
                  <a:pt x="309" y="109"/>
                  <a:pt x="308" y="109"/>
                </a:cubicBezTo>
                <a:cubicBezTo>
                  <a:pt x="302" y="105"/>
                  <a:pt x="295" y="102"/>
                  <a:pt x="288" y="100"/>
                </a:cubicBezTo>
                <a:close/>
                <a:moveTo>
                  <a:pt x="371" y="136"/>
                </a:moveTo>
                <a:cubicBezTo>
                  <a:pt x="370" y="132"/>
                  <a:pt x="361" y="128"/>
                  <a:pt x="361" y="128"/>
                </a:cubicBezTo>
                <a:cubicBezTo>
                  <a:pt x="354" y="125"/>
                  <a:pt x="342" y="122"/>
                  <a:pt x="335" y="121"/>
                </a:cubicBezTo>
                <a:cubicBezTo>
                  <a:pt x="334" y="127"/>
                  <a:pt x="331" y="139"/>
                  <a:pt x="328" y="149"/>
                </a:cubicBezTo>
                <a:cubicBezTo>
                  <a:pt x="328" y="149"/>
                  <a:pt x="328" y="149"/>
                  <a:pt x="328" y="149"/>
                </a:cubicBezTo>
                <a:cubicBezTo>
                  <a:pt x="333" y="175"/>
                  <a:pt x="337" y="200"/>
                  <a:pt x="335" y="227"/>
                </a:cubicBezTo>
                <a:cubicBezTo>
                  <a:pt x="335" y="236"/>
                  <a:pt x="335" y="245"/>
                  <a:pt x="335" y="254"/>
                </a:cubicBezTo>
                <a:cubicBezTo>
                  <a:pt x="335" y="259"/>
                  <a:pt x="335" y="264"/>
                  <a:pt x="335" y="270"/>
                </a:cubicBezTo>
                <a:cubicBezTo>
                  <a:pt x="335" y="282"/>
                  <a:pt x="333" y="293"/>
                  <a:pt x="314" y="294"/>
                </a:cubicBezTo>
                <a:cubicBezTo>
                  <a:pt x="314" y="294"/>
                  <a:pt x="313" y="294"/>
                  <a:pt x="313" y="294"/>
                </a:cubicBezTo>
                <a:cubicBezTo>
                  <a:pt x="308" y="294"/>
                  <a:pt x="301" y="293"/>
                  <a:pt x="297" y="288"/>
                </a:cubicBezTo>
                <a:cubicBezTo>
                  <a:pt x="297" y="433"/>
                  <a:pt x="297" y="433"/>
                  <a:pt x="297" y="433"/>
                </a:cubicBezTo>
                <a:cubicBezTo>
                  <a:pt x="297" y="434"/>
                  <a:pt x="297" y="436"/>
                  <a:pt x="297" y="437"/>
                </a:cubicBezTo>
                <a:cubicBezTo>
                  <a:pt x="297" y="439"/>
                  <a:pt x="297" y="440"/>
                  <a:pt x="297" y="442"/>
                </a:cubicBezTo>
                <a:cubicBezTo>
                  <a:pt x="298" y="442"/>
                  <a:pt x="299" y="442"/>
                  <a:pt x="301" y="442"/>
                </a:cubicBezTo>
                <a:cubicBezTo>
                  <a:pt x="315" y="442"/>
                  <a:pt x="316" y="440"/>
                  <a:pt x="317" y="430"/>
                </a:cubicBezTo>
                <a:cubicBezTo>
                  <a:pt x="317" y="426"/>
                  <a:pt x="317" y="422"/>
                  <a:pt x="317" y="418"/>
                </a:cubicBezTo>
                <a:cubicBezTo>
                  <a:pt x="317" y="351"/>
                  <a:pt x="317" y="351"/>
                  <a:pt x="317" y="351"/>
                </a:cubicBezTo>
                <a:cubicBezTo>
                  <a:pt x="324" y="351"/>
                  <a:pt x="324" y="351"/>
                  <a:pt x="324" y="351"/>
                </a:cubicBezTo>
                <a:cubicBezTo>
                  <a:pt x="324" y="425"/>
                  <a:pt x="324" y="425"/>
                  <a:pt x="324" y="425"/>
                </a:cubicBezTo>
                <a:cubicBezTo>
                  <a:pt x="324" y="427"/>
                  <a:pt x="324" y="429"/>
                  <a:pt x="324" y="430"/>
                </a:cubicBezTo>
                <a:cubicBezTo>
                  <a:pt x="325" y="440"/>
                  <a:pt x="326" y="442"/>
                  <a:pt x="340" y="442"/>
                </a:cubicBezTo>
                <a:cubicBezTo>
                  <a:pt x="353" y="442"/>
                  <a:pt x="355" y="440"/>
                  <a:pt x="356" y="432"/>
                </a:cubicBezTo>
                <a:cubicBezTo>
                  <a:pt x="356" y="351"/>
                  <a:pt x="356" y="351"/>
                  <a:pt x="356" y="351"/>
                </a:cubicBezTo>
                <a:cubicBezTo>
                  <a:pt x="368" y="351"/>
                  <a:pt x="368" y="351"/>
                  <a:pt x="368" y="351"/>
                </a:cubicBezTo>
                <a:cubicBezTo>
                  <a:pt x="369" y="351"/>
                  <a:pt x="370" y="351"/>
                  <a:pt x="370" y="351"/>
                </a:cubicBezTo>
                <a:cubicBezTo>
                  <a:pt x="370" y="338"/>
                  <a:pt x="360" y="247"/>
                  <a:pt x="354" y="224"/>
                </a:cubicBezTo>
                <a:cubicBezTo>
                  <a:pt x="353" y="222"/>
                  <a:pt x="358" y="205"/>
                  <a:pt x="361" y="190"/>
                </a:cubicBezTo>
                <a:cubicBezTo>
                  <a:pt x="361" y="191"/>
                  <a:pt x="361" y="192"/>
                  <a:pt x="362" y="193"/>
                </a:cubicBezTo>
                <a:cubicBezTo>
                  <a:pt x="363" y="204"/>
                  <a:pt x="365" y="215"/>
                  <a:pt x="365" y="221"/>
                </a:cubicBezTo>
                <a:cubicBezTo>
                  <a:pt x="366" y="239"/>
                  <a:pt x="365" y="245"/>
                  <a:pt x="365" y="262"/>
                </a:cubicBezTo>
                <a:cubicBezTo>
                  <a:pt x="365" y="273"/>
                  <a:pt x="367" y="275"/>
                  <a:pt x="375" y="276"/>
                </a:cubicBezTo>
                <a:cubicBezTo>
                  <a:pt x="383" y="277"/>
                  <a:pt x="387" y="272"/>
                  <a:pt x="387" y="261"/>
                </a:cubicBezTo>
                <a:cubicBezTo>
                  <a:pt x="387" y="248"/>
                  <a:pt x="390" y="162"/>
                  <a:pt x="371" y="136"/>
                </a:cubicBezTo>
                <a:close/>
                <a:moveTo>
                  <a:pt x="214" y="66"/>
                </a:moveTo>
                <a:cubicBezTo>
                  <a:pt x="214" y="66"/>
                  <a:pt x="214" y="66"/>
                  <a:pt x="215" y="66"/>
                </a:cubicBezTo>
                <a:cubicBezTo>
                  <a:pt x="215" y="68"/>
                  <a:pt x="215" y="71"/>
                  <a:pt x="216" y="72"/>
                </a:cubicBezTo>
                <a:cubicBezTo>
                  <a:pt x="225" y="88"/>
                  <a:pt x="229" y="95"/>
                  <a:pt x="241" y="96"/>
                </a:cubicBezTo>
                <a:cubicBezTo>
                  <a:pt x="241" y="96"/>
                  <a:pt x="241" y="96"/>
                  <a:pt x="241" y="96"/>
                </a:cubicBezTo>
                <a:cubicBezTo>
                  <a:pt x="241" y="96"/>
                  <a:pt x="242" y="96"/>
                  <a:pt x="242" y="96"/>
                </a:cubicBezTo>
                <a:cubicBezTo>
                  <a:pt x="242" y="96"/>
                  <a:pt x="242" y="96"/>
                  <a:pt x="243" y="96"/>
                </a:cubicBezTo>
                <a:cubicBezTo>
                  <a:pt x="243" y="96"/>
                  <a:pt x="243" y="96"/>
                  <a:pt x="243" y="96"/>
                </a:cubicBezTo>
                <a:cubicBezTo>
                  <a:pt x="243" y="96"/>
                  <a:pt x="244" y="96"/>
                  <a:pt x="244" y="96"/>
                </a:cubicBezTo>
                <a:cubicBezTo>
                  <a:pt x="244" y="96"/>
                  <a:pt x="244" y="96"/>
                  <a:pt x="244" y="96"/>
                </a:cubicBezTo>
                <a:cubicBezTo>
                  <a:pt x="256" y="95"/>
                  <a:pt x="260" y="88"/>
                  <a:pt x="269" y="72"/>
                </a:cubicBezTo>
                <a:cubicBezTo>
                  <a:pt x="270" y="71"/>
                  <a:pt x="270" y="68"/>
                  <a:pt x="270" y="66"/>
                </a:cubicBezTo>
                <a:cubicBezTo>
                  <a:pt x="271" y="66"/>
                  <a:pt x="271" y="66"/>
                  <a:pt x="271" y="66"/>
                </a:cubicBezTo>
                <a:cubicBezTo>
                  <a:pt x="273" y="66"/>
                  <a:pt x="275" y="61"/>
                  <a:pt x="276" y="55"/>
                </a:cubicBezTo>
                <a:cubicBezTo>
                  <a:pt x="276" y="52"/>
                  <a:pt x="276" y="46"/>
                  <a:pt x="275" y="44"/>
                </a:cubicBezTo>
                <a:cubicBezTo>
                  <a:pt x="274" y="43"/>
                  <a:pt x="274" y="43"/>
                  <a:pt x="273" y="43"/>
                </a:cubicBezTo>
                <a:cubicBezTo>
                  <a:pt x="270" y="20"/>
                  <a:pt x="259" y="11"/>
                  <a:pt x="244" y="10"/>
                </a:cubicBezTo>
                <a:cubicBezTo>
                  <a:pt x="244" y="10"/>
                  <a:pt x="244" y="10"/>
                  <a:pt x="244" y="10"/>
                </a:cubicBezTo>
                <a:cubicBezTo>
                  <a:pt x="244" y="10"/>
                  <a:pt x="243" y="10"/>
                  <a:pt x="243" y="10"/>
                </a:cubicBezTo>
                <a:cubicBezTo>
                  <a:pt x="243" y="10"/>
                  <a:pt x="243" y="10"/>
                  <a:pt x="243" y="10"/>
                </a:cubicBezTo>
                <a:cubicBezTo>
                  <a:pt x="242" y="10"/>
                  <a:pt x="242" y="10"/>
                  <a:pt x="242" y="10"/>
                </a:cubicBezTo>
                <a:cubicBezTo>
                  <a:pt x="242" y="10"/>
                  <a:pt x="241" y="10"/>
                  <a:pt x="241" y="10"/>
                </a:cubicBezTo>
                <a:cubicBezTo>
                  <a:pt x="241" y="10"/>
                  <a:pt x="241" y="10"/>
                  <a:pt x="241" y="10"/>
                </a:cubicBezTo>
                <a:cubicBezTo>
                  <a:pt x="227" y="11"/>
                  <a:pt x="215" y="20"/>
                  <a:pt x="212" y="43"/>
                </a:cubicBezTo>
                <a:cubicBezTo>
                  <a:pt x="211" y="43"/>
                  <a:pt x="211" y="43"/>
                  <a:pt x="210" y="44"/>
                </a:cubicBezTo>
                <a:cubicBezTo>
                  <a:pt x="209" y="46"/>
                  <a:pt x="209" y="52"/>
                  <a:pt x="209" y="55"/>
                </a:cubicBezTo>
                <a:cubicBezTo>
                  <a:pt x="210" y="61"/>
                  <a:pt x="212" y="66"/>
                  <a:pt x="214" y="66"/>
                </a:cubicBezTo>
                <a:close/>
                <a:moveTo>
                  <a:pt x="108" y="114"/>
                </a:moveTo>
                <a:cubicBezTo>
                  <a:pt x="107" y="114"/>
                  <a:pt x="106" y="113"/>
                  <a:pt x="104" y="113"/>
                </a:cubicBezTo>
                <a:cubicBezTo>
                  <a:pt x="111" y="107"/>
                  <a:pt x="120" y="97"/>
                  <a:pt x="119" y="90"/>
                </a:cubicBezTo>
                <a:cubicBezTo>
                  <a:pt x="119" y="90"/>
                  <a:pt x="108" y="44"/>
                  <a:pt x="119" y="26"/>
                </a:cubicBezTo>
                <a:cubicBezTo>
                  <a:pt x="119" y="26"/>
                  <a:pt x="135" y="0"/>
                  <a:pt x="169" y="11"/>
                </a:cubicBezTo>
                <a:cubicBezTo>
                  <a:pt x="169" y="11"/>
                  <a:pt x="190" y="18"/>
                  <a:pt x="190" y="46"/>
                </a:cubicBezTo>
                <a:cubicBezTo>
                  <a:pt x="189" y="70"/>
                  <a:pt x="187" y="98"/>
                  <a:pt x="194" y="109"/>
                </a:cubicBezTo>
                <a:cubicBezTo>
                  <a:pt x="184" y="105"/>
                  <a:pt x="176" y="103"/>
                  <a:pt x="169" y="103"/>
                </a:cubicBezTo>
                <a:cubicBezTo>
                  <a:pt x="168" y="101"/>
                  <a:pt x="168" y="99"/>
                  <a:pt x="168" y="95"/>
                </a:cubicBezTo>
                <a:cubicBezTo>
                  <a:pt x="168" y="95"/>
                  <a:pt x="178" y="83"/>
                  <a:pt x="178" y="69"/>
                </a:cubicBezTo>
                <a:cubicBezTo>
                  <a:pt x="178" y="69"/>
                  <a:pt x="183" y="73"/>
                  <a:pt x="183" y="57"/>
                </a:cubicBezTo>
                <a:cubicBezTo>
                  <a:pt x="183" y="57"/>
                  <a:pt x="184" y="53"/>
                  <a:pt x="182" y="52"/>
                </a:cubicBezTo>
                <a:cubicBezTo>
                  <a:pt x="181" y="52"/>
                  <a:pt x="179" y="52"/>
                  <a:pt x="178" y="56"/>
                </a:cubicBezTo>
                <a:cubicBezTo>
                  <a:pt x="178" y="56"/>
                  <a:pt x="181" y="35"/>
                  <a:pt x="169" y="33"/>
                </a:cubicBezTo>
                <a:cubicBezTo>
                  <a:pt x="169" y="33"/>
                  <a:pt x="159" y="53"/>
                  <a:pt x="145" y="57"/>
                </a:cubicBezTo>
                <a:cubicBezTo>
                  <a:pt x="134" y="60"/>
                  <a:pt x="135" y="75"/>
                  <a:pt x="139" y="82"/>
                </a:cubicBezTo>
                <a:cubicBezTo>
                  <a:pt x="141" y="85"/>
                  <a:pt x="142" y="92"/>
                  <a:pt x="141" y="98"/>
                </a:cubicBezTo>
                <a:cubicBezTo>
                  <a:pt x="132" y="120"/>
                  <a:pt x="120" y="117"/>
                  <a:pt x="108" y="114"/>
                </a:cubicBezTo>
                <a:close/>
                <a:moveTo>
                  <a:pt x="192" y="360"/>
                </a:moveTo>
                <a:cubicBezTo>
                  <a:pt x="206" y="360"/>
                  <a:pt x="206" y="360"/>
                  <a:pt x="206" y="360"/>
                </a:cubicBezTo>
                <a:cubicBezTo>
                  <a:pt x="206" y="360"/>
                  <a:pt x="207" y="360"/>
                  <a:pt x="208" y="359"/>
                </a:cubicBezTo>
                <a:cubicBezTo>
                  <a:pt x="208" y="346"/>
                  <a:pt x="197" y="245"/>
                  <a:pt x="190" y="220"/>
                </a:cubicBezTo>
                <a:cubicBezTo>
                  <a:pt x="189" y="217"/>
                  <a:pt x="194" y="198"/>
                  <a:pt x="198" y="182"/>
                </a:cubicBezTo>
                <a:cubicBezTo>
                  <a:pt x="198" y="183"/>
                  <a:pt x="198" y="184"/>
                  <a:pt x="198" y="185"/>
                </a:cubicBezTo>
                <a:cubicBezTo>
                  <a:pt x="200" y="197"/>
                  <a:pt x="202" y="210"/>
                  <a:pt x="202" y="216"/>
                </a:cubicBezTo>
                <a:cubicBezTo>
                  <a:pt x="204" y="236"/>
                  <a:pt x="202" y="242"/>
                  <a:pt x="202" y="262"/>
                </a:cubicBezTo>
                <a:cubicBezTo>
                  <a:pt x="202" y="274"/>
                  <a:pt x="204" y="276"/>
                  <a:pt x="213" y="277"/>
                </a:cubicBezTo>
                <a:cubicBezTo>
                  <a:pt x="222" y="278"/>
                  <a:pt x="226" y="273"/>
                  <a:pt x="226" y="260"/>
                </a:cubicBezTo>
                <a:cubicBezTo>
                  <a:pt x="226" y="246"/>
                  <a:pt x="229" y="151"/>
                  <a:pt x="209" y="122"/>
                </a:cubicBezTo>
                <a:cubicBezTo>
                  <a:pt x="207" y="118"/>
                  <a:pt x="197" y="114"/>
                  <a:pt x="197" y="114"/>
                </a:cubicBezTo>
                <a:cubicBezTo>
                  <a:pt x="190" y="111"/>
                  <a:pt x="177" y="107"/>
                  <a:pt x="169" y="106"/>
                </a:cubicBezTo>
                <a:cubicBezTo>
                  <a:pt x="167" y="121"/>
                  <a:pt x="153" y="159"/>
                  <a:pt x="153" y="160"/>
                </a:cubicBezTo>
                <a:cubicBezTo>
                  <a:pt x="152" y="159"/>
                  <a:pt x="144" y="136"/>
                  <a:pt x="139" y="117"/>
                </a:cubicBezTo>
                <a:cubicBezTo>
                  <a:pt x="138" y="116"/>
                  <a:pt x="138" y="113"/>
                  <a:pt x="137" y="110"/>
                </a:cubicBezTo>
                <a:cubicBezTo>
                  <a:pt x="132" y="117"/>
                  <a:pt x="126" y="118"/>
                  <a:pt x="120" y="118"/>
                </a:cubicBezTo>
                <a:cubicBezTo>
                  <a:pt x="116" y="118"/>
                  <a:pt x="111" y="117"/>
                  <a:pt x="108" y="117"/>
                </a:cubicBezTo>
                <a:cubicBezTo>
                  <a:pt x="106" y="116"/>
                  <a:pt x="104" y="116"/>
                  <a:pt x="102" y="115"/>
                </a:cubicBezTo>
                <a:cubicBezTo>
                  <a:pt x="102" y="115"/>
                  <a:pt x="102" y="115"/>
                  <a:pt x="102" y="115"/>
                </a:cubicBezTo>
                <a:cubicBezTo>
                  <a:pt x="99" y="118"/>
                  <a:pt x="97" y="119"/>
                  <a:pt x="97" y="119"/>
                </a:cubicBezTo>
                <a:cubicBezTo>
                  <a:pt x="76" y="140"/>
                  <a:pt x="79" y="246"/>
                  <a:pt x="79" y="260"/>
                </a:cubicBezTo>
                <a:cubicBezTo>
                  <a:pt x="80" y="273"/>
                  <a:pt x="83" y="278"/>
                  <a:pt x="93" y="277"/>
                </a:cubicBezTo>
                <a:cubicBezTo>
                  <a:pt x="102" y="276"/>
                  <a:pt x="104" y="274"/>
                  <a:pt x="104" y="262"/>
                </a:cubicBezTo>
                <a:cubicBezTo>
                  <a:pt x="104" y="242"/>
                  <a:pt x="102" y="236"/>
                  <a:pt x="104" y="216"/>
                </a:cubicBezTo>
                <a:cubicBezTo>
                  <a:pt x="104" y="210"/>
                  <a:pt x="105" y="197"/>
                  <a:pt x="107" y="185"/>
                </a:cubicBezTo>
                <a:cubicBezTo>
                  <a:pt x="107" y="184"/>
                  <a:pt x="108" y="183"/>
                  <a:pt x="108" y="182"/>
                </a:cubicBezTo>
                <a:cubicBezTo>
                  <a:pt x="111" y="198"/>
                  <a:pt x="116" y="217"/>
                  <a:pt x="116" y="220"/>
                </a:cubicBezTo>
                <a:cubicBezTo>
                  <a:pt x="109" y="245"/>
                  <a:pt x="98" y="346"/>
                  <a:pt x="98" y="359"/>
                </a:cubicBezTo>
                <a:cubicBezTo>
                  <a:pt x="114" y="359"/>
                  <a:pt x="114" y="359"/>
                  <a:pt x="114" y="359"/>
                </a:cubicBezTo>
                <a:cubicBezTo>
                  <a:pt x="114" y="360"/>
                  <a:pt x="114" y="360"/>
                  <a:pt x="114" y="360"/>
                </a:cubicBezTo>
                <a:cubicBezTo>
                  <a:pt x="114" y="360"/>
                  <a:pt x="114" y="360"/>
                  <a:pt x="114" y="360"/>
                </a:cubicBezTo>
                <a:cubicBezTo>
                  <a:pt x="114" y="361"/>
                  <a:pt x="114" y="361"/>
                  <a:pt x="114" y="362"/>
                </a:cubicBezTo>
                <a:cubicBezTo>
                  <a:pt x="114" y="408"/>
                  <a:pt x="114" y="408"/>
                  <a:pt x="114" y="408"/>
                </a:cubicBezTo>
                <a:cubicBezTo>
                  <a:pt x="114" y="416"/>
                  <a:pt x="114" y="425"/>
                  <a:pt x="114" y="434"/>
                </a:cubicBezTo>
                <a:cubicBezTo>
                  <a:pt x="114" y="439"/>
                  <a:pt x="114" y="442"/>
                  <a:pt x="114" y="448"/>
                </a:cubicBezTo>
                <a:cubicBezTo>
                  <a:pt x="114" y="458"/>
                  <a:pt x="116" y="460"/>
                  <a:pt x="131" y="460"/>
                </a:cubicBezTo>
                <a:cubicBezTo>
                  <a:pt x="147" y="460"/>
                  <a:pt x="148" y="458"/>
                  <a:pt x="149" y="447"/>
                </a:cubicBezTo>
                <a:cubicBezTo>
                  <a:pt x="149" y="443"/>
                  <a:pt x="149" y="438"/>
                  <a:pt x="149" y="433"/>
                </a:cubicBezTo>
                <a:cubicBezTo>
                  <a:pt x="149" y="360"/>
                  <a:pt x="149" y="360"/>
                  <a:pt x="149" y="360"/>
                </a:cubicBezTo>
                <a:cubicBezTo>
                  <a:pt x="157" y="360"/>
                  <a:pt x="157" y="360"/>
                  <a:pt x="157" y="360"/>
                </a:cubicBezTo>
                <a:cubicBezTo>
                  <a:pt x="157" y="442"/>
                  <a:pt x="157" y="442"/>
                  <a:pt x="157" y="442"/>
                </a:cubicBezTo>
                <a:cubicBezTo>
                  <a:pt x="157" y="444"/>
                  <a:pt x="157" y="445"/>
                  <a:pt x="157" y="447"/>
                </a:cubicBezTo>
                <a:cubicBezTo>
                  <a:pt x="158" y="458"/>
                  <a:pt x="159" y="460"/>
                  <a:pt x="174" y="460"/>
                </a:cubicBezTo>
                <a:cubicBezTo>
                  <a:pt x="188" y="460"/>
                  <a:pt x="191" y="458"/>
                  <a:pt x="192" y="449"/>
                </a:cubicBezTo>
                <a:lnTo>
                  <a:pt x="192" y="360"/>
                </a:lnTo>
                <a:close/>
                <a:moveTo>
                  <a:pt x="194" y="109"/>
                </a:moveTo>
                <a:cubicBezTo>
                  <a:pt x="193" y="109"/>
                  <a:pt x="193" y="109"/>
                  <a:pt x="193" y="109"/>
                </a:cubicBezTo>
                <a:cubicBezTo>
                  <a:pt x="193" y="109"/>
                  <a:pt x="193" y="109"/>
                  <a:pt x="193" y="109"/>
                </a:cubicBezTo>
                <a:cubicBezTo>
                  <a:pt x="193" y="109"/>
                  <a:pt x="193" y="109"/>
                  <a:pt x="194" y="109"/>
                </a:cubicBezTo>
                <a:close/>
                <a:moveTo>
                  <a:pt x="320" y="150"/>
                </a:moveTo>
                <a:cubicBezTo>
                  <a:pt x="320" y="145"/>
                  <a:pt x="319" y="140"/>
                  <a:pt x="318" y="135"/>
                </a:cubicBezTo>
                <a:cubicBezTo>
                  <a:pt x="316" y="128"/>
                  <a:pt x="311" y="119"/>
                  <a:pt x="305" y="115"/>
                </a:cubicBezTo>
                <a:cubicBezTo>
                  <a:pt x="292" y="108"/>
                  <a:pt x="278" y="104"/>
                  <a:pt x="264" y="98"/>
                </a:cubicBezTo>
                <a:cubicBezTo>
                  <a:pt x="261" y="117"/>
                  <a:pt x="257" y="134"/>
                  <a:pt x="254" y="150"/>
                </a:cubicBezTo>
                <a:cubicBezTo>
                  <a:pt x="253" y="150"/>
                  <a:pt x="252" y="150"/>
                  <a:pt x="250" y="150"/>
                </a:cubicBezTo>
                <a:cubicBezTo>
                  <a:pt x="250" y="139"/>
                  <a:pt x="247" y="117"/>
                  <a:pt x="246" y="111"/>
                </a:cubicBezTo>
                <a:cubicBezTo>
                  <a:pt x="247" y="111"/>
                  <a:pt x="247" y="111"/>
                  <a:pt x="247" y="111"/>
                </a:cubicBezTo>
                <a:cubicBezTo>
                  <a:pt x="248" y="111"/>
                  <a:pt x="249" y="110"/>
                  <a:pt x="249" y="108"/>
                </a:cubicBezTo>
                <a:cubicBezTo>
                  <a:pt x="251" y="103"/>
                  <a:pt x="251" y="103"/>
                  <a:pt x="251" y="103"/>
                </a:cubicBezTo>
                <a:cubicBezTo>
                  <a:pt x="252" y="102"/>
                  <a:pt x="251" y="101"/>
                  <a:pt x="250" y="100"/>
                </a:cubicBezTo>
                <a:cubicBezTo>
                  <a:pt x="244" y="100"/>
                  <a:pt x="244" y="100"/>
                  <a:pt x="244" y="100"/>
                </a:cubicBezTo>
                <a:cubicBezTo>
                  <a:pt x="241" y="100"/>
                  <a:pt x="241" y="100"/>
                  <a:pt x="241" y="100"/>
                </a:cubicBezTo>
                <a:cubicBezTo>
                  <a:pt x="235" y="100"/>
                  <a:pt x="235" y="100"/>
                  <a:pt x="235" y="100"/>
                </a:cubicBezTo>
                <a:cubicBezTo>
                  <a:pt x="234" y="101"/>
                  <a:pt x="233" y="102"/>
                  <a:pt x="234" y="103"/>
                </a:cubicBezTo>
                <a:cubicBezTo>
                  <a:pt x="236" y="108"/>
                  <a:pt x="236" y="108"/>
                  <a:pt x="236" y="108"/>
                </a:cubicBezTo>
                <a:cubicBezTo>
                  <a:pt x="236" y="110"/>
                  <a:pt x="237" y="111"/>
                  <a:pt x="238" y="111"/>
                </a:cubicBezTo>
                <a:cubicBezTo>
                  <a:pt x="239" y="111"/>
                  <a:pt x="239" y="111"/>
                  <a:pt x="239" y="111"/>
                </a:cubicBezTo>
                <a:cubicBezTo>
                  <a:pt x="238" y="117"/>
                  <a:pt x="235" y="139"/>
                  <a:pt x="235" y="150"/>
                </a:cubicBezTo>
                <a:cubicBezTo>
                  <a:pt x="233" y="150"/>
                  <a:pt x="232" y="150"/>
                  <a:pt x="231" y="150"/>
                </a:cubicBezTo>
                <a:cubicBezTo>
                  <a:pt x="228" y="134"/>
                  <a:pt x="224" y="117"/>
                  <a:pt x="221" y="98"/>
                </a:cubicBezTo>
                <a:cubicBezTo>
                  <a:pt x="214" y="101"/>
                  <a:pt x="207" y="104"/>
                  <a:pt x="200" y="106"/>
                </a:cubicBezTo>
                <a:cubicBezTo>
                  <a:pt x="200" y="107"/>
                  <a:pt x="201" y="107"/>
                  <a:pt x="201" y="107"/>
                </a:cubicBezTo>
                <a:cubicBezTo>
                  <a:pt x="204" y="109"/>
                  <a:pt x="212" y="113"/>
                  <a:pt x="215" y="118"/>
                </a:cubicBezTo>
                <a:cubicBezTo>
                  <a:pt x="229" y="138"/>
                  <a:pt x="235" y="184"/>
                  <a:pt x="234" y="257"/>
                </a:cubicBezTo>
                <a:cubicBezTo>
                  <a:pt x="234" y="258"/>
                  <a:pt x="234" y="259"/>
                  <a:pt x="234" y="260"/>
                </a:cubicBezTo>
                <a:cubicBezTo>
                  <a:pt x="233" y="280"/>
                  <a:pt x="223" y="285"/>
                  <a:pt x="215" y="285"/>
                </a:cubicBezTo>
                <a:cubicBezTo>
                  <a:pt x="214" y="285"/>
                  <a:pt x="213" y="285"/>
                  <a:pt x="212" y="284"/>
                </a:cubicBezTo>
                <a:cubicBezTo>
                  <a:pt x="211" y="284"/>
                  <a:pt x="209" y="284"/>
                  <a:pt x="208" y="284"/>
                </a:cubicBezTo>
                <a:cubicBezTo>
                  <a:pt x="212" y="317"/>
                  <a:pt x="215" y="351"/>
                  <a:pt x="215" y="360"/>
                </a:cubicBezTo>
                <a:cubicBezTo>
                  <a:pt x="215" y="364"/>
                  <a:pt x="212" y="367"/>
                  <a:pt x="208" y="367"/>
                </a:cubicBezTo>
                <a:cubicBezTo>
                  <a:pt x="207" y="367"/>
                  <a:pt x="207" y="367"/>
                  <a:pt x="206" y="367"/>
                </a:cubicBezTo>
                <a:cubicBezTo>
                  <a:pt x="206" y="367"/>
                  <a:pt x="206" y="367"/>
                  <a:pt x="206" y="367"/>
                </a:cubicBezTo>
                <a:cubicBezTo>
                  <a:pt x="199" y="367"/>
                  <a:pt x="199" y="367"/>
                  <a:pt x="199" y="367"/>
                </a:cubicBezTo>
                <a:cubicBezTo>
                  <a:pt x="199" y="449"/>
                  <a:pt x="199" y="449"/>
                  <a:pt x="199" y="449"/>
                </a:cubicBezTo>
                <a:cubicBezTo>
                  <a:pt x="199" y="449"/>
                  <a:pt x="199" y="449"/>
                  <a:pt x="199" y="449"/>
                </a:cubicBezTo>
                <a:cubicBezTo>
                  <a:pt x="199" y="452"/>
                  <a:pt x="199" y="454"/>
                  <a:pt x="198" y="456"/>
                </a:cubicBezTo>
                <a:cubicBezTo>
                  <a:pt x="201" y="459"/>
                  <a:pt x="207" y="460"/>
                  <a:pt x="219" y="460"/>
                </a:cubicBezTo>
                <a:cubicBezTo>
                  <a:pt x="235" y="460"/>
                  <a:pt x="238" y="458"/>
                  <a:pt x="239" y="447"/>
                </a:cubicBezTo>
                <a:cubicBezTo>
                  <a:pt x="239" y="442"/>
                  <a:pt x="239" y="437"/>
                  <a:pt x="239" y="432"/>
                </a:cubicBezTo>
                <a:cubicBezTo>
                  <a:pt x="239" y="380"/>
                  <a:pt x="239" y="327"/>
                  <a:pt x="239" y="274"/>
                </a:cubicBezTo>
                <a:cubicBezTo>
                  <a:pt x="240" y="274"/>
                  <a:pt x="244" y="274"/>
                  <a:pt x="244" y="274"/>
                </a:cubicBezTo>
                <a:cubicBezTo>
                  <a:pt x="244" y="274"/>
                  <a:pt x="245" y="274"/>
                  <a:pt x="246" y="274"/>
                </a:cubicBezTo>
                <a:cubicBezTo>
                  <a:pt x="246" y="327"/>
                  <a:pt x="246" y="380"/>
                  <a:pt x="246" y="432"/>
                </a:cubicBezTo>
                <a:cubicBezTo>
                  <a:pt x="246" y="437"/>
                  <a:pt x="246" y="442"/>
                  <a:pt x="246" y="447"/>
                </a:cubicBezTo>
                <a:cubicBezTo>
                  <a:pt x="247" y="458"/>
                  <a:pt x="250" y="460"/>
                  <a:pt x="266" y="460"/>
                </a:cubicBezTo>
                <a:cubicBezTo>
                  <a:pt x="285" y="460"/>
                  <a:pt x="289" y="458"/>
                  <a:pt x="289" y="447"/>
                </a:cubicBezTo>
                <a:cubicBezTo>
                  <a:pt x="290" y="443"/>
                  <a:pt x="289" y="438"/>
                  <a:pt x="289" y="433"/>
                </a:cubicBezTo>
                <a:cubicBezTo>
                  <a:pt x="289" y="351"/>
                  <a:pt x="289" y="269"/>
                  <a:pt x="289" y="187"/>
                </a:cubicBezTo>
                <a:cubicBezTo>
                  <a:pt x="289" y="183"/>
                  <a:pt x="289" y="178"/>
                  <a:pt x="289" y="173"/>
                </a:cubicBezTo>
                <a:cubicBezTo>
                  <a:pt x="290" y="173"/>
                  <a:pt x="291" y="173"/>
                  <a:pt x="291" y="173"/>
                </a:cubicBezTo>
                <a:cubicBezTo>
                  <a:pt x="295" y="185"/>
                  <a:pt x="300" y="197"/>
                  <a:pt x="299" y="211"/>
                </a:cubicBezTo>
                <a:cubicBezTo>
                  <a:pt x="298" y="230"/>
                  <a:pt x="299" y="251"/>
                  <a:pt x="299" y="271"/>
                </a:cubicBezTo>
                <a:cubicBezTo>
                  <a:pt x="299" y="283"/>
                  <a:pt x="303" y="287"/>
                  <a:pt x="314" y="286"/>
                </a:cubicBezTo>
                <a:cubicBezTo>
                  <a:pt x="325" y="286"/>
                  <a:pt x="328" y="282"/>
                  <a:pt x="328" y="270"/>
                </a:cubicBezTo>
                <a:cubicBezTo>
                  <a:pt x="328" y="255"/>
                  <a:pt x="327" y="241"/>
                  <a:pt x="328" y="226"/>
                </a:cubicBezTo>
                <a:cubicBezTo>
                  <a:pt x="330" y="200"/>
                  <a:pt x="325" y="175"/>
                  <a:pt x="320" y="150"/>
                </a:cubicBezTo>
                <a:close/>
                <a:moveTo>
                  <a:pt x="107" y="437"/>
                </a:moveTo>
                <a:cubicBezTo>
                  <a:pt x="107" y="434"/>
                  <a:pt x="107" y="434"/>
                  <a:pt x="107" y="434"/>
                </a:cubicBezTo>
                <a:cubicBezTo>
                  <a:pt x="107" y="425"/>
                  <a:pt x="107" y="416"/>
                  <a:pt x="106" y="408"/>
                </a:cubicBezTo>
                <a:cubicBezTo>
                  <a:pt x="106" y="367"/>
                  <a:pt x="106" y="367"/>
                  <a:pt x="106" y="367"/>
                </a:cubicBezTo>
                <a:cubicBezTo>
                  <a:pt x="98" y="367"/>
                  <a:pt x="98" y="367"/>
                  <a:pt x="98" y="367"/>
                </a:cubicBezTo>
                <a:cubicBezTo>
                  <a:pt x="94" y="367"/>
                  <a:pt x="91" y="364"/>
                  <a:pt x="91" y="360"/>
                </a:cubicBezTo>
                <a:cubicBezTo>
                  <a:pt x="91" y="351"/>
                  <a:pt x="94" y="317"/>
                  <a:pt x="98" y="284"/>
                </a:cubicBezTo>
                <a:cubicBezTo>
                  <a:pt x="97" y="284"/>
                  <a:pt x="95" y="284"/>
                  <a:pt x="93" y="284"/>
                </a:cubicBezTo>
                <a:cubicBezTo>
                  <a:pt x="92" y="285"/>
                  <a:pt x="92" y="285"/>
                  <a:pt x="91" y="285"/>
                </a:cubicBezTo>
                <a:cubicBezTo>
                  <a:pt x="88" y="285"/>
                  <a:pt x="86" y="284"/>
                  <a:pt x="83" y="283"/>
                </a:cubicBezTo>
                <a:cubicBezTo>
                  <a:pt x="83" y="328"/>
                  <a:pt x="83" y="372"/>
                  <a:pt x="83" y="417"/>
                </a:cubicBezTo>
                <a:cubicBezTo>
                  <a:pt x="83" y="421"/>
                  <a:pt x="83" y="425"/>
                  <a:pt x="83" y="430"/>
                </a:cubicBezTo>
                <a:cubicBezTo>
                  <a:pt x="84" y="440"/>
                  <a:pt x="87" y="442"/>
                  <a:pt x="102" y="442"/>
                </a:cubicBezTo>
                <a:cubicBezTo>
                  <a:pt x="104" y="442"/>
                  <a:pt x="105" y="442"/>
                  <a:pt x="106" y="442"/>
                </a:cubicBezTo>
                <a:cubicBezTo>
                  <a:pt x="106" y="440"/>
                  <a:pt x="106" y="439"/>
                  <a:pt x="107" y="437"/>
                </a:cubicBezTo>
                <a:close/>
                <a:moveTo>
                  <a:pt x="54" y="82"/>
                </a:moveTo>
                <a:cubicBezTo>
                  <a:pt x="54" y="82"/>
                  <a:pt x="54" y="82"/>
                  <a:pt x="54" y="82"/>
                </a:cubicBezTo>
                <a:cubicBezTo>
                  <a:pt x="55" y="84"/>
                  <a:pt x="55" y="86"/>
                  <a:pt x="56" y="87"/>
                </a:cubicBezTo>
                <a:cubicBezTo>
                  <a:pt x="64" y="102"/>
                  <a:pt x="67" y="108"/>
                  <a:pt x="79" y="109"/>
                </a:cubicBezTo>
                <a:cubicBezTo>
                  <a:pt x="79" y="109"/>
                  <a:pt x="79" y="109"/>
                  <a:pt x="79" y="109"/>
                </a:cubicBezTo>
                <a:cubicBezTo>
                  <a:pt x="79" y="109"/>
                  <a:pt x="79" y="109"/>
                  <a:pt x="79" y="109"/>
                </a:cubicBezTo>
                <a:cubicBezTo>
                  <a:pt x="80" y="109"/>
                  <a:pt x="80" y="109"/>
                  <a:pt x="80" y="109"/>
                </a:cubicBezTo>
                <a:cubicBezTo>
                  <a:pt x="80" y="109"/>
                  <a:pt x="80" y="109"/>
                  <a:pt x="81" y="109"/>
                </a:cubicBezTo>
                <a:cubicBezTo>
                  <a:pt x="81" y="109"/>
                  <a:pt x="81" y="109"/>
                  <a:pt x="81" y="109"/>
                </a:cubicBezTo>
                <a:cubicBezTo>
                  <a:pt x="81" y="109"/>
                  <a:pt x="81" y="109"/>
                  <a:pt x="81" y="109"/>
                </a:cubicBezTo>
                <a:cubicBezTo>
                  <a:pt x="93" y="108"/>
                  <a:pt x="96" y="102"/>
                  <a:pt x="104" y="87"/>
                </a:cubicBezTo>
                <a:cubicBezTo>
                  <a:pt x="105" y="86"/>
                  <a:pt x="105" y="84"/>
                  <a:pt x="106" y="82"/>
                </a:cubicBezTo>
                <a:cubicBezTo>
                  <a:pt x="106" y="82"/>
                  <a:pt x="106" y="82"/>
                  <a:pt x="106" y="82"/>
                </a:cubicBezTo>
                <a:cubicBezTo>
                  <a:pt x="107" y="82"/>
                  <a:pt x="108" y="80"/>
                  <a:pt x="109" y="77"/>
                </a:cubicBezTo>
                <a:cubicBezTo>
                  <a:pt x="108" y="71"/>
                  <a:pt x="107" y="63"/>
                  <a:pt x="107" y="55"/>
                </a:cubicBezTo>
                <a:cubicBezTo>
                  <a:pt x="103" y="38"/>
                  <a:pt x="93" y="31"/>
                  <a:pt x="81" y="31"/>
                </a:cubicBezTo>
                <a:cubicBezTo>
                  <a:pt x="81" y="31"/>
                  <a:pt x="81" y="31"/>
                  <a:pt x="81" y="31"/>
                </a:cubicBezTo>
                <a:cubicBezTo>
                  <a:pt x="81" y="31"/>
                  <a:pt x="81" y="31"/>
                  <a:pt x="81" y="31"/>
                </a:cubicBezTo>
                <a:cubicBezTo>
                  <a:pt x="80" y="31"/>
                  <a:pt x="80" y="31"/>
                  <a:pt x="80" y="31"/>
                </a:cubicBezTo>
                <a:cubicBezTo>
                  <a:pt x="80" y="31"/>
                  <a:pt x="80" y="31"/>
                  <a:pt x="79" y="31"/>
                </a:cubicBezTo>
                <a:cubicBezTo>
                  <a:pt x="79" y="31"/>
                  <a:pt x="79" y="31"/>
                  <a:pt x="79" y="31"/>
                </a:cubicBezTo>
                <a:cubicBezTo>
                  <a:pt x="79" y="31"/>
                  <a:pt x="79" y="31"/>
                  <a:pt x="79" y="31"/>
                </a:cubicBezTo>
                <a:cubicBezTo>
                  <a:pt x="65" y="31"/>
                  <a:pt x="54" y="40"/>
                  <a:pt x="52" y="61"/>
                </a:cubicBezTo>
                <a:cubicBezTo>
                  <a:pt x="52" y="61"/>
                  <a:pt x="51" y="61"/>
                  <a:pt x="51" y="62"/>
                </a:cubicBezTo>
                <a:cubicBezTo>
                  <a:pt x="50" y="63"/>
                  <a:pt x="49" y="69"/>
                  <a:pt x="50" y="72"/>
                </a:cubicBezTo>
                <a:cubicBezTo>
                  <a:pt x="50" y="77"/>
                  <a:pt x="52" y="82"/>
                  <a:pt x="54" y="82"/>
                </a:cubicBezTo>
                <a:close/>
                <a:moveTo>
                  <a:pt x="77" y="278"/>
                </a:moveTo>
                <a:cubicBezTo>
                  <a:pt x="74" y="275"/>
                  <a:pt x="72" y="269"/>
                  <a:pt x="72" y="260"/>
                </a:cubicBezTo>
                <a:cubicBezTo>
                  <a:pt x="72" y="260"/>
                  <a:pt x="72" y="258"/>
                  <a:pt x="72" y="257"/>
                </a:cubicBezTo>
                <a:cubicBezTo>
                  <a:pt x="71" y="192"/>
                  <a:pt x="75" y="150"/>
                  <a:pt x="84" y="127"/>
                </a:cubicBezTo>
                <a:cubicBezTo>
                  <a:pt x="83" y="125"/>
                  <a:pt x="83" y="123"/>
                  <a:pt x="83" y="122"/>
                </a:cubicBezTo>
                <a:cubicBezTo>
                  <a:pt x="84" y="122"/>
                  <a:pt x="84" y="122"/>
                  <a:pt x="84" y="122"/>
                </a:cubicBezTo>
                <a:cubicBezTo>
                  <a:pt x="85" y="122"/>
                  <a:pt x="86" y="122"/>
                  <a:pt x="86" y="120"/>
                </a:cubicBezTo>
                <a:cubicBezTo>
                  <a:pt x="88" y="115"/>
                  <a:pt x="88" y="115"/>
                  <a:pt x="88" y="115"/>
                </a:cubicBezTo>
                <a:cubicBezTo>
                  <a:pt x="88" y="114"/>
                  <a:pt x="88" y="113"/>
                  <a:pt x="86" y="113"/>
                </a:cubicBezTo>
                <a:cubicBezTo>
                  <a:pt x="81" y="113"/>
                  <a:pt x="81" y="113"/>
                  <a:pt x="81" y="113"/>
                </a:cubicBezTo>
                <a:cubicBezTo>
                  <a:pt x="79" y="113"/>
                  <a:pt x="79" y="113"/>
                  <a:pt x="79" y="113"/>
                </a:cubicBezTo>
                <a:cubicBezTo>
                  <a:pt x="74" y="113"/>
                  <a:pt x="74" y="113"/>
                  <a:pt x="74" y="113"/>
                </a:cubicBezTo>
                <a:cubicBezTo>
                  <a:pt x="72" y="113"/>
                  <a:pt x="72" y="114"/>
                  <a:pt x="72" y="115"/>
                </a:cubicBezTo>
                <a:cubicBezTo>
                  <a:pt x="74" y="120"/>
                  <a:pt x="74" y="120"/>
                  <a:pt x="74" y="120"/>
                </a:cubicBezTo>
                <a:cubicBezTo>
                  <a:pt x="74" y="122"/>
                  <a:pt x="75" y="122"/>
                  <a:pt x="76" y="122"/>
                </a:cubicBezTo>
                <a:cubicBezTo>
                  <a:pt x="77" y="122"/>
                  <a:pt x="77" y="122"/>
                  <a:pt x="77" y="122"/>
                </a:cubicBezTo>
                <a:cubicBezTo>
                  <a:pt x="76" y="128"/>
                  <a:pt x="73" y="149"/>
                  <a:pt x="73" y="158"/>
                </a:cubicBezTo>
                <a:cubicBezTo>
                  <a:pt x="72" y="159"/>
                  <a:pt x="70" y="159"/>
                  <a:pt x="69" y="159"/>
                </a:cubicBezTo>
                <a:cubicBezTo>
                  <a:pt x="66" y="143"/>
                  <a:pt x="63" y="128"/>
                  <a:pt x="60" y="111"/>
                </a:cubicBezTo>
                <a:cubicBezTo>
                  <a:pt x="47" y="116"/>
                  <a:pt x="34" y="120"/>
                  <a:pt x="23" y="127"/>
                </a:cubicBezTo>
                <a:cubicBezTo>
                  <a:pt x="17" y="130"/>
                  <a:pt x="13" y="138"/>
                  <a:pt x="11" y="145"/>
                </a:cubicBezTo>
                <a:cubicBezTo>
                  <a:pt x="10" y="149"/>
                  <a:pt x="9" y="154"/>
                  <a:pt x="9" y="159"/>
                </a:cubicBezTo>
                <a:cubicBezTo>
                  <a:pt x="4" y="182"/>
                  <a:pt x="0" y="204"/>
                  <a:pt x="2" y="228"/>
                </a:cubicBezTo>
                <a:cubicBezTo>
                  <a:pt x="3" y="241"/>
                  <a:pt x="2" y="254"/>
                  <a:pt x="2" y="268"/>
                </a:cubicBezTo>
                <a:cubicBezTo>
                  <a:pt x="2" y="279"/>
                  <a:pt x="5" y="283"/>
                  <a:pt x="15" y="283"/>
                </a:cubicBezTo>
                <a:cubicBezTo>
                  <a:pt x="25" y="283"/>
                  <a:pt x="28" y="280"/>
                  <a:pt x="28" y="269"/>
                </a:cubicBezTo>
                <a:cubicBezTo>
                  <a:pt x="28" y="250"/>
                  <a:pt x="29" y="232"/>
                  <a:pt x="28" y="214"/>
                </a:cubicBezTo>
                <a:cubicBezTo>
                  <a:pt x="27" y="202"/>
                  <a:pt x="32" y="191"/>
                  <a:pt x="35" y="179"/>
                </a:cubicBezTo>
                <a:cubicBezTo>
                  <a:pt x="36" y="179"/>
                  <a:pt x="37" y="179"/>
                  <a:pt x="37" y="179"/>
                </a:cubicBezTo>
                <a:cubicBezTo>
                  <a:pt x="37" y="184"/>
                  <a:pt x="37" y="188"/>
                  <a:pt x="37" y="193"/>
                </a:cubicBezTo>
                <a:cubicBezTo>
                  <a:pt x="37" y="267"/>
                  <a:pt x="37" y="342"/>
                  <a:pt x="37" y="417"/>
                </a:cubicBezTo>
                <a:cubicBezTo>
                  <a:pt x="37" y="421"/>
                  <a:pt x="37" y="426"/>
                  <a:pt x="37" y="430"/>
                </a:cubicBezTo>
                <a:cubicBezTo>
                  <a:pt x="38" y="440"/>
                  <a:pt x="41" y="442"/>
                  <a:pt x="58" y="442"/>
                </a:cubicBezTo>
                <a:cubicBezTo>
                  <a:pt x="73" y="442"/>
                  <a:pt x="76" y="440"/>
                  <a:pt x="77" y="430"/>
                </a:cubicBezTo>
                <a:cubicBezTo>
                  <a:pt x="77" y="425"/>
                  <a:pt x="77" y="421"/>
                  <a:pt x="77" y="417"/>
                </a:cubicBezTo>
                <a:cubicBezTo>
                  <a:pt x="77" y="371"/>
                  <a:pt x="77" y="324"/>
                  <a:pt x="77" y="278"/>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210" name="Group 209">
            <a:extLst>
              <a:ext uri="{FF2B5EF4-FFF2-40B4-BE49-F238E27FC236}">
                <a16:creationId xmlns:a16="http://schemas.microsoft.com/office/drawing/2014/main" id="{EB0F0006-DA5E-4C2A-B83B-AC4451A21F29}"/>
              </a:ext>
            </a:extLst>
          </p:cNvPr>
          <p:cNvGrpSpPr/>
          <p:nvPr userDrawn="1"/>
        </p:nvGrpSpPr>
        <p:grpSpPr>
          <a:xfrm>
            <a:off x="6254857" y="5015887"/>
            <a:ext cx="303438" cy="375581"/>
            <a:chOff x="1984375" y="6950076"/>
            <a:chExt cx="1101725" cy="1363662"/>
          </a:xfrm>
          <a:solidFill>
            <a:schemeClr val="tx1"/>
          </a:solidFill>
        </p:grpSpPr>
        <p:sp>
          <p:nvSpPr>
            <p:cNvPr id="211" name="Freeform 29">
              <a:extLst>
                <a:ext uri="{FF2B5EF4-FFF2-40B4-BE49-F238E27FC236}">
                  <a16:creationId xmlns:a16="http://schemas.microsoft.com/office/drawing/2014/main" id="{A378283D-9998-47EE-9BA1-3879DDAB1AA2}"/>
                </a:ext>
              </a:extLst>
            </p:cNvPr>
            <p:cNvSpPr>
              <a:spLocks/>
            </p:cNvSpPr>
            <p:nvPr/>
          </p:nvSpPr>
          <p:spPr bwMode="auto">
            <a:xfrm>
              <a:off x="2155825" y="6950076"/>
              <a:ext cx="698500" cy="931863"/>
            </a:xfrm>
            <a:custGeom>
              <a:avLst/>
              <a:gdLst>
                <a:gd name="T0" fmla="*/ 0 w 245"/>
                <a:gd name="T1" fmla="*/ 309 h 327"/>
                <a:gd name="T2" fmla="*/ 11 w 245"/>
                <a:gd name="T3" fmla="*/ 311 h 327"/>
                <a:gd name="T4" fmla="*/ 102 w 245"/>
                <a:gd name="T5" fmla="*/ 267 h 327"/>
                <a:gd name="T6" fmla="*/ 96 w 245"/>
                <a:gd name="T7" fmla="*/ 225 h 327"/>
                <a:gd name="T8" fmla="*/ 113 w 245"/>
                <a:gd name="T9" fmla="*/ 156 h 327"/>
                <a:gd name="T10" fmla="*/ 178 w 245"/>
                <a:gd name="T11" fmla="*/ 91 h 327"/>
                <a:gd name="T12" fmla="*/ 202 w 245"/>
                <a:gd name="T13" fmla="*/ 153 h 327"/>
                <a:gd name="T14" fmla="*/ 213 w 245"/>
                <a:gd name="T15" fmla="*/ 142 h 327"/>
                <a:gd name="T16" fmla="*/ 217 w 245"/>
                <a:gd name="T17" fmla="*/ 155 h 327"/>
                <a:gd name="T18" fmla="*/ 203 w 245"/>
                <a:gd name="T19" fmla="*/ 189 h 327"/>
                <a:gd name="T20" fmla="*/ 175 w 245"/>
                <a:gd name="T21" fmla="*/ 259 h 327"/>
                <a:gd name="T22" fmla="*/ 177 w 245"/>
                <a:gd name="T23" fmla="*/ 280 h 327"/>
                <a:gd name="T24" fmla="*/ 245 w 245"/>
                <a:gd name="T25" fmla="*/ 298 h 327"/>
                <a:gd name="T26" fmla="*/ 234 w 245"/>
                <a:gd name="T27" fmla="*/ 125 h 327"/>
                <a:gd name="T28" fmla="*/ 178 w 245"/>
                <a:gd name="T29" fmla="*/ 30 h 327"/>
                <a:gd name="T30" fmla="*/ 42 w 245"/>
                <a:gd name="T31" fmla="*/ 71 h 327"/>
                <a:gd name="T32" fmla="*/ 41 w 245"/>
                <a:gd name="T33" fmla="*/ 246 h 327"/>
                <a:gd name="T34" fmla="*/ 0 w 245"/>
                <a:gd name="T35" fmla="*/ 309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327">
                  <a:moveTo>
                    <a:pt x="0" y="309"/>
                  </a:moveTo>
                  <a:cubicBezTo>
                    <a:pt x="4" y="310"/>
                    <a:pt x="8" y="311"/>
                    <a:pt x="11" y="311"/>
                  </a:cubicBezTo>
                  <a:cubicBezTo>
                    <a:pt x="42" y="319"/>
                    <a:pt x="78" y="327"/>
                    <a:pt x="102" y="267"/>
                  </a:cubicBezTo>
                  <a:cubicBezTo>
                    <a:pt x="104" y="251"/>
                    <a:pt x="100" y="232"/>
                    <a:pt x="96" y="225"/>
                  </a:cubicBezTo>
                  <a:cubicBezTo>
                    <a:pt x="84" y="204"/>
                    <a:pt x="81" y="164"/>
                    <a:pt x="113" y="156"/>
                  </a:cubicBezTo>
                  <a:cubicBezTo>
                    <a:pt x="151" y="145"/>
                    <a:pt x="178" y="91"/>
                    <a:pt x="178" y="91"/>
                  </a:cubicBezTo>
                  <a:cubicBezTo>
                    <a:pt x="210" y="96"/>
                    <a:pt x="202" y="153"/>
                    <a:pt x="202" y="153"/>
                  </a:cubicBezTo>
                  <a:cubicBezTo>
                    <a:pt x="206" y="142"/>
                    <a:pt x="210" y="142"/>
                    <a:pt x="213" y="142"/>
                  </a:cubicBezTo>
                  <a:cubicBezTo>
                    <a:pt x="218" y="144"/>
                    <a:pt x="217" y="155"/>
                    <a:pt x="217" y="155"/>
                  </a:cubicBezTo>
                  <a:cubicBezTo>
                    <a:pt x="216" y="200"/>
                    <a:pt x="203" y="189"/>
                    <a:pt x="203" y="189"/>
                  </a:cubicBezTo>
                  <a:cubicBezTo>
                    <a:pt x="203" y="226"/>
                    <a:pt x="175" y="259"/>
                    <a:pt x="175" y="259"/>
                  </a:cubicBezTo>
                  <a:cubicBezTo>
                    <a:pt x="176" y="270"/>
                    <a:pt x="174" y="275"/>
                    <a:pt x="177" y="280"/>
                  </a:cubicBezTo>
                  <a:cubicBezTo>
                    <a:pt x="196" y="283"/>
                    <a:pt x="219" y="288"/>
                    <a:pt x="245" y="298"/>
                  </a:cubicBezTo>
                  <a:cubicBezTo>
                    <a:pt x="227" y="267"/>
                    <a:pt x="232" y="191"/>
                    <a:pt x="234" y="125"/>
                  </a:cubicBezTo>
                  <a:cubicBezTo>
                    <a:pt x="236" y="47"/>
                    <a:pt x="178" y="30"/>
                    <a:pt x="178" y="30"/>
                  </a:cubicBezTo>
                  <a:cubicBezTo>
                    <a:pt x="84" y="0"/>
                    <a:pt x="42" y="71"/>
                    <a:pt x="42" y="71"/>
                  </a:cubicBezTo>
                  <a:cubicBezTo>
                    <a:pt x="11" y="120"/>
                    <a:pt x="41" y="246"/>
                    <a:pt x="41" y="246"/>
                  </a:cubicBezTo>
                  <a:cubicBezTo>
                    <a:pt x="44" y="266"/>
                    <a:pt x="19" y="292"/>
                    <a:pt x="0" y="3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212" name="Freeform 30">
              <a:extLst>
                <a:ext uri="{FF2B5EF4-FFF2-40B4-BE49-F238E27FC236}">
                  <a16:creationId xmlns:a16="http://schemas.microsoft.com/office/drawing/2014/main" id="{F4EF5046-6E61-4BAD-93D5-129F70C123D5}"/>
                </a:ext>
              </a:extLst>
            </p:cNvPr>
            <p:cNvSpPr>
              <a:spLocks/>
            </p:cNvSpPr>
            <p:nvPr/>
          </p:nvSpPr>
          <p:spPr bwMode="auto">
            <a:xfrm>
              <a:off x="1984375" y="7770813"/>
              <a:ext cx="1101725" cy="542925"/>
            </a:xfrm>
            <a:custGeom>
              <a:avLst/>
              <a:gdLst>
                <a:gd name="T0" fmla="*/ 325 w 386"/>
                <a:gd name="T1" fmla="*/ 25 h 190"/>
                <a:gd name="T2" fmla="*/ 238 w 386"/>
                <a:gd name="T3" fmla="*/ 0 h 190"/>
                <a:gd name="T4" fmla="*/ 232 w 386"/>
                <a:gd name="T5" fmla="*/ 29 h 190"/>
                <a:gd name="T6" fmla="*/ 194 w 386"/>
                <a:gd name="T7" fmla="*/ 150 h 190"/>
                <a:gd name="T8" fmla="*/ 155 w 386"/>
                <a:gd name="T9" fmla="*/ 31 h 190"/>
                <a:gd name="T10" fmla="*/ 150 w 386"/>
                <a:gd name="T11" fmla="*/ 14 h 190"/>
                <a:gd name="T12" fmla="*/ 104 w 386"/>
                <a:gd name="T13" fmla="*/ 36 h 190"/>
                <a:gd name="T14" fmla="*/ 70 w 386"/>
                <a:gd name="T15" fmla="*/ 31 h 190"/>
                <a:gd name="T16" fmla="*/ 54 w 386"/>
                <a:gd name="T17" fmla="*/ 27 h 190"/>
                <a:gd name="T18" fmla="*/ 53 w 386"/>
                <a:gd name="T19" fmla="*/ 27 h 190"/>
                <a:gd name="T20" fmla="*/ 0 w 386"/>
                <a:gd name="T21" fmla="*/ 190 h 190"/>
                <a:gd name="T22" fmla="*/ 386 w 386"/>
                <a:gd name="T23" fmla="*/ 190 h 190"/>
                <a:gd name="T24" fmla="*/ 325 w 386"/>
                <a:gd name="T25" fmla="*/ 2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90">
                  <a:moveTo>
                    <a:pt x="325" y="25"/>
                  </a:moveTo>
                  <a:cubicBezTo>
                    <a:pt x="291" y="11"/>
                    <a:pt x="262" y="3"/>
                    <a:pt x="238" y="0"/>
                  </a:cubicBezTo>
                  <a:cubicBezTo>
                    <a:pt x="236" y="11"/>
                    <a:pt x="233" y="24"/>
                    <a:pt x="232" y="29"/>
                  </a:cubicBezTo>
                  <a:cubicBezTo>
                    <a:pt x="217" y="89"/>
                    <a:pt x="194" y="150"/>
                    <a:pt x="194" y="150"/>
                  </a:cubicBezTo>
                  <a:cubicBezTo>
                    <a:pt x="194" y="150"/>
                    <a:pt x="171" y="86"/>
                    <a:pt x="155" y="31"/>
                  </a:cubicBezTo>
                  <a:cubicBezTo>
                    <a:pt x="154" y="28"/>
                    <a:pt x="152" y="20"/>
                    <a:pt x="150" y="14"/>
                  </a:cubicBezTo>
                  <a:cubicBezTo>
                    <a:pt x="136" y="31"/>
                    <a:pt x="120" y="36"/>
                    <a:pt x="104" y="36"/>
                  </a:cubicBezTo>
                  <a:cubicBezTo>
                    <a:pt x="92" y="36"/>
                    <a:pt x="80" y="33"/>
                    <a:pt x="70" y="31"/>
                  </a:cubicBezTo>
                  <a:cubicBezTo>
                    <a:pt x="64" y="29"/>
                    <a:pt x="59" y="28"/>
                    <a:pt x="54" y="27"/>
                  </a:cubicBezTo>
                  <a:cubicBezTo>
                    <a:pt x="53" y="27"/>
                    <a:pt x="53" y="27"/>
                    <a:pt x="53" y="27"/>
                  </a:cubicBezTo>
                  <a:cubicBezTo>
                    <a:pt x="26" y="44"/>
                    <a:pt x="6" y="99"/>
                    <a:pt x="0" y="190"/>
                  </a:cubicBezTo>
                  <a:cubicBezTo>
                    <a:pt x="386" y="190"/>
                    <a:pt x="386" y="190"/>
                    <a:pt x="386" y="190"/>
                  </a:cubicBezTo>
                  <a:cubicBezTo>
                    <a:pt x="383" y="155"/>
                    <a:pt x="377" y="59"/>
                    <a:pt x="325"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213" name="Group 212">
            <a:extLst>
              <a:ext uri="{FF2B5EF4-FFF2-40B4-BE49-F238E27FC236}">
                <a16:creationId xmlns:a16="http://schemas.microsoft.com/office/drawing/2014/main" id="{FBB0B6B4-117E-4DEB-9FAC-BE8FF16CF93F}"/>
              </a:ext>
            </a:extLst>
          </p:cNvPr>
          <p:cNvGrpSpPr/>
          <p:nvPr userDrawn="1"/>
        </p:nvGrpSpPr>
        <p:grpSpPr>
          <a:xfrm>
            <a:off x="6220788" y="5500907"/>
            <a:ext cx="371578" cy="370628"/>
            <a:chOff x="-1635125" y="6926263"/>
            <a:chExt cx="1239837" cy="1236662"/>
          </a:xfrm>
          <a:solidFill>
            <a:schemeClr val="tx1"/>
          </a:solidFill>
        </p:grpSpPr>
        <p:sp>
          <p:nvSpPr>
            <p:cNvPr id="214" name="Freeform 34">
              <a:extLst>
                <a:ext uri="{FF2B5EF4-FFF2-40B4-BE49-F238E27FC236}">
                  <a16:creationId xmlns:a16="http://schemas.microsoft.com/office/drawing/2014/main" id="{645358FA-1B5C-4A86-BF14-2E0DE0601F7F}"/>
                </a:ext>
              </a:extLst>
            </p:cNvPr>
            <p:cNvSpPr>
              <a:spLocks/>
            </p:cNvSpPr>
            <p:nvPr/>
          </p:nvSpPr>
          <p:spPr bwMode="auto">
            <a:xfrm>
              <a:off x="-1635125" y="7597775"/>
              <a:ext cx="1239837" cy="565150"/>
            </a:xfrm>
            <a:custGeom>
              <a:avLst/>
              <a:gdLst>
                <a:gd name="T0" fmla="*/ 424 w 434"/>
                <a:gd name="T1" fmla="*/ 98 h 198"/>
                <a:gd name="T2" fmla="*/ 388 w 434"/>
                <a:gd name="T3" fmla="*/ 44 h 198"/>
                <a:gd name="T4" fmla="*/ 280 w 434"/>
                <a:gd name="T5" fmla="*/ 0 h 198"/>
                <a:gd name="T6" fmla="*/ 254 w 434"/>
                <a:gd name="T7" fmla="*/ 138 h 198"/>
                <a:gd name="T8" fmla="*/ 244 w 434"/>
                <a:gd name="T9" fmla="*/ 137 h 198"/>
                <a:gd name="T10" fmla="*/ 231 w 434"/>
                <a:gd name="T11" fmla="*/ 32 h 198"/>
                <a:gd name="T12" fmla="*/ 235 w 434"/>
                <a:gd name="T13" fmla="*/ 32 h 198"/>
                <a:gd name="T14" fmla="*/ 241 w 434"/>
                <a:gd name="T15" fmla="*/ 26 h 198"/>
                <a:gd name="T16" fmla="*/ 246 w 434"/>
                <a:gd name="T17" fmla="*/ 11 h 198"/>
                <a:gd name="T18" fmla="*/ 241 w 434"/>
                <a:gd name="T19" fmla="*/ 5 h 198"/>
                <a:gd name="T20" fmla="*/ 206 w 434"/>
                <a:gd name="T21" fmla="*/ 5 h 198"/>
                <a:gd name="T22" fmla="*/ 201 w 434"/>
                <a:gd name="T23" fmla="*/ 11 h 198"/>
                <a:gd name="T24" fmla="*/ 205 w 434"/>
                <a:gd name="T25" fmla="*/ 26 h 198"/>
                <a:gd name="T26" fmla="*/ 211 w 434"/>
                <a:gd name="T27" fmla="*/ 32 h 198"/>
                <a:gd name="T28" fmla="*/ 214 w 434"/>
                <a:gd name="T29" fmla="*/ 32 h 198"/>
                <a:gd name="T30" fmla="*/ 199 w 434"/>
                <a:gd name="T31" fmla="*/ 138 h 198"/>
                <a:gd name="T32" fmla="*/ 189 w 434"/>
                <a:gd name="T33" fmla="*/ 138 h 198"/>
                <a:gd name="T34" fmla="*/ 164 w 434"/>
                <a:gd name="T35" fmla="*/ 3 h 198"/>
                <a:gd name="T36" fmla="*/ 15 w 434"/>
                <a:gd name="T37" fmla="*/ 198 h 198"/>
                <a:gd name="T38" fmla="*/ 434 w 434"/>
                <a:gd name="T39" fmla="*/ 198 h 198"/>
                <a:gd name="T40" fmla="*/ 424 w 434"/>
                <a:gd name="T41" fmla="*/ 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4" h="198">
                  <a:moveTo>
                    <a:pt x="424" y="98"/>
                  </a:moveTo>
                  <a:cubicBezTo>
                    <a:pt x="419" y="78"/>
                    <a:pt x="405" y="54"/>
                    <a:pt x="388" y="44"/>
                  </a:cubicBezTo>
                  <a:cubicBezTo>
                    <a:pt x="356" y="25"/>
                    <a:pt x="318" y="15"/>
                    <a:pt x="280" y="0"/>
                  </a:cubicBezTo>
                  <a:cubicBezTo>
                    <a:pt x="271" y="48"/>
                    <a:pt x="263" y="93"/>
                    <a:pt x="254" y="138"/>
                  </a:cubicBezTo>
                  <a:cubicBezTo>
                    <a:pt x="251" y="138"/>
                    <a:pt x="247" y="137"/>
                    <a:pt x="244" y="137"/>
                  </a:cubicBezTo>
                  <a:cubicBezTo>
                    <a:pt x="242" y="109"/>
                    <a:pt x="234" y="48"/>
                    <a:pt x="231" y="32"/>
                  </a:cubicBezTo>
                  <a:cubicBezTo>
                    <a:pt x="235" y="32"/>
                    <a:pt x="235" y="32"/>
                    <a:pt x="235" y="32"/>
                  </a:cubicBezTo>
                  <a:cubicBezTo>
                    <a:pt x="238" y="32"/>
                    <a:pt x="240" y="30"/>
                    <a:pt x="241" y="26"/>
                  </a:cubicBezTo>
                  <a:cubicBezTo>
                    <a:pt x="246" y="11"/>
                    <a:pt x="246" y="11"/>
                    <a:pt x="246" y="11"/>
                  </a:cubicBezTo>
                  <a:cubicBezTo>
                    <a:pt x="247" y="8"/>
                    <a:pt x="245" y="6"/>
                    <a:pt x="241" y="5"/>
                  </a:cubicBezTo>
                  <a:cubicBezTo>
                    <a:pt x="206" y="5"/>
                    <a:pt x="206" y="5"/>
                    <a:pt x="206" y="5"/>
                  </a:cubicBezTo>
                  <a:cubicBezTo>
                    <a:pt x="201" y="5"/>
                    <a:pt x="200" y="8"/>
                    <a:pt x="201" y="11"/>
                  </a:cubicBezTo>
                  <a:cubicBezTo>
                    <a:pt x="205" y="26"/>
                    <a:pt x="205" y="26"/>
                    <a:pt x="205" y="26"/>
                  </a:cubicBezTo>
                  <a:cubicBezTo>
                    <a:pt x="206" y="29"/>
                    <a:pt x="208" y="32"/>
                    <a:pt x="211" y="32"/>
                  </a:cubicBezTo>
                  <a:cubicBezTo>
                    <a:pt x="214" y="32"/>
                    <a:pt x="214" y="32"/>
                    <a:pt x="214" y="32"/>
                  </a:cubicBezTo>
                  <a:cubicBezTo>
                    <a:pt x="211" y="49"/>
                    <a:pt x="201" y="110"/>
                    <a:pt x="199" y="138"/>
                  </a:cubicBezTo>
                  <a:cubicBezTo>
                    <a:pt x="196" y="138"/>
                    <a:pt x="192" y="138"/>
                    <a:pt x="189" y="138"/>
                  </a:cubicBezTo>
                  <a:cubicBezTo>
                    <a:pt x="181" y="93"/>
                    <a:pt x="173" y="48"/>
                    <a:pt x="164" y="3"/>
                  </a:cubicBezTo>
                  <a:cubicBezTo>
                    <a:pt x="37" y="29"/>
                    <a:pt x="0" y="77"/>
                    <a:pt x="15" y="198"/>
                  </a:cubicBezTo>
                  <a:cubicBezTo>
                    <a:pt x="154" y="198"/>
                    <a:pt x="292" y="198"/>
                    <a:pt x="434" y="198"/>
                  </a:cubicBezTo>
                  <a:cubicBezTo>
                    <a:pt x="431" y="163"/>
                    <a:pt x="432" y="129"/>
                    <a:pt x="424"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215" name="Freeform 35">
              <a:extLst>
                <a:ext uri="{FF2B5EF4-FFF2-40B4-BE49-F238E27FC236}">
                  <a16:creationId xmlns:a16="http://schemas.microsoft.com/office/drawing/2014/main" id="{5EE6A244-0FBC-432E-9193-9794B3A6A725}"/>
                </a:ext>
              </a:extLst>
            </p:cNvPr>
            <p:cNvSpPr>
              <a:spLocks/>
            </p:cNvSpPr>
            <p:nvPr/>
          </p:nvSpPr>
          <p:spPr bwMode="auto">
            <a:xfrm>
              <a:off x="-1263650" y="6926263"/>
              <a:ext cx="520700" cy="650875"/>
            </a:xfrm>
            <a:custGeom>
              <a:avLst/>
              <a:gdLst>
                <a:gd name="T0" fmla="*/ 11 w 182"/>
                <a:gd name="T1" fmla="*/ 149 h 228"/>
                <a:gd name="T2" fmla="*/ 14 w 182"/>
                <a:gd name="T3" fmla="*/ 148 h 228"/>
                <a:gd name="T4" fmla="*/ 17 w 182"/>
                <a:gd name="T5" fmla="*/ 162 h 228"/>
                <a:gd name="T6" fmla="*/ 91 w 182"/>
                <a:gd name="T7" fmla="*/ 228 h 228"/>
                <a:gd name="T8" fmla="*/ 163 w 182"/>
                <a:gd name="T9" fmla="*/ 164 h 228"/>
                <a:gd name="T10" fmla="*/ 167 w 182"/>
                <a:gd name="T11" fmla="*/ 148 h 228"/>
                <a:gd name="T12" fmla="*/ 168 w 182"/>
                <a:gd name="T13" fmla="*/ 149 h 228"/>
                <a:gd name="T14" fmla="*/ 181 w 182"/>
                <a:gd name="T15" fmla="*/ 120 h 228"/>
                <a:gd name="T16" fmla="*/ 178 w 182"/>
                <a:gd name="T17" fmla="*/ 90 h 228"/>
                <a:gd name="T18" fmla="*/ 174 w 182"/>
                <a:gd name="T19" fmla="*/ 87 h 228"/>
                <a:gd name="T20" fmla="*/ 91 w 182"/>
                <a:gd name="T21" fmla="*/ 0 h 228"/>
                <a:gd name="T22" fmla="*/ 7 w 182"/>
                <a:gd name="T23" fmla="*/ 87 h 228"/>
                <a:gd name="T24" fmla="*/ 4 w 182"/>
                <a:gd name="T25" fmla="*/ 90 h 228"/>
                <a:gd name="T26" fmla="*/ 0 w 182"/>
                <a:gd name="T27" fmla="*/ 120 h 228"/>
                <a:gd name="T28" fmla="*/ 11 w 182"/>
                <a:gd name="T29"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2" h="228">
                  <a:moveTo>
                    <a:pt x="11" y="149"/>
                  </a:moveTo>
                  <a:cubicBezTo>
                    <a:pt x="12" y="149"/>
                    <a:pt x="13" y="148"/>
                    <a:pt x="14" y="148"/>
                  </a:cubicBezTo>
                  <a:cubicBezTo>
                    <a:pt x="15" y="154"/>
                    <a:pt x="15" y="159"/>
                    <a:pt x="17" y="162"/>
                  </a:cubicBezTo>
                  <a:cubicBezTo>
                    <a:pt x="42" y="216"/>
                    <a:pt x="52" y="228"/>
                    <a:pt x="91" y="228"/>
                  </a:cubicBezTo>
                  <a:cubicBezTo>
                    <a:pt x="128" y="228"/>
                    <a:pt x="138" y="209"/>
                    <a:pt x="163" y="164"/>
                  </a:cubicBezTo>
                  <a:cubicBezTo>
                    <a:pt x="165" y="161"/>
                    <a:pt x="166" y="155"/>
                    <a:pt x="167" y="148"/>
                  </a:cubicBezTo>
                  <a:cubicBezTo>
                    <a:pt x="167" y="148"/>
                    <a:pt x="168" y="149"/>
                    <a:pt x="168" y="149"/>
                  </a:cubicBezTo>
                  <a:cubicBezTo>
                    <a:pt x="173" y="149"/>
                    <a:pt x="179" y="136"/>
                    <a:pt x="181" y="120"/>
                  </a:cubicBezTo>
                  <a:cubicBezTo>
                    <a:pt x="182" y="112"/>
                    <a:pt x="181" y="95"/>
                    <a:pt x="178" y="90"/>
                  </a:cubicBezTo>
                  <a:cubicBezTo>
                    <a:pt x="177" y="88"/>
                    <a:pt x="176" y="87"/>
                    <a:pt x="174" y="87"/>
                  </a:cubicBezTo>
                  <a:cubicBezTo>
                    <a:pt x="167" y="23"/>
                    <a:pt x="132" y="0"/>
                    <a:pt x="91" y="0"/>
                  </a:cubicBezTo>
                  <a:cubicBezTo>
                    <a:pt x="49" y="0"/>
                    <a:pt x="14" y="23"/>
                    <a:pt x="7" y="87"/>
                  </a:cubicBezTo>
                  <a:cubicBezTo>
                    <a:pt x="6" y="87"/>
                    <a:pt x="5" y="88"/>
                    <a:pt x="4" y="90"/>
                  </a:cubicBezTo>
                  <a:cubicBezTo>
                    <a:pt x="1" y="95"/>
                    <a:pt x="0" y="111"/>
                    <a:pt x="0" y="120"/>
                  </a:cubicBezTo>
                  <a:cubicBezTo>
                    <a:pt x="1" y="136"/>
                    <a:pt x="6" y="149"/>
                    <a:pt x="11"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216" name="Freeform 31">
            <a:extLst>
              <a:ext uri="{FF2B5EF4-FFF2-40B4-BE49-F238E27FC236}">
                <a16:creationId xmlns:a16="http://schemas.microsoft.com/office/drawing/2014/main" id="{A90369F2-81F9-452C-A371-1F9DADED8D04}"/>
              </a:ext>
            </a:extLst>
          </p:cNvPr>
          <p:cNvSpPr>
            <a:spLocks noEditPoints="1"/>
          </p:cNvSpPr>
          <p:nvPr userDrawn="1"/>
        </p:nvSpPr>
        <p:spPr bwMode="auto">
          <a:xfrm>
            <a:off x="6242212" y="2336608"/>
            <a:ext cx="328727" cy="375510"/>
          </a:xfrm>
          <a:custGeom>
            <a:avLst/>
            <a:gdLst>
              <a:gd name="T0" fmla="*/ 6 w 365"/>
              <a:gd name="T1" fmla="*/ 41 h 417"/>
              <a:gd name="T2" fmla="*/ 183 w 365"/>
              <a:gd name="T3" fmla="*/ 0 h 417"/>
              <a:gd name="T4" fmla="*/ 283 w 365"/>
              <a:gd name="T5" fmla="*/ 11 h 417"/>
              <a:gd name="T6" fmla="*/ 359 w 365"/>
              <a:gd name="T7" fmla="*/ 41 h 417"/>
              <a:gd name="T8" fmla="*/ 365 w 365"/>
              <a:gd name="T9" fmla="*/ 52 h 417"/>
              <a:gd name="T10" fmla="*/ 365 w 365"/>
              <a:gd name="T11" fmla="*/ 208 h 417"/>
              <a:gd name="T12" fmla="*/ 314 w 365"/>
              <a:gd name="T13" fmla="*/ 329 h 417"/>
              <a:gd name="T14" fmla="*/ 187 w 365"/>
              <a:gd name="T15" fmla="*/ 416 h 417"/>
              <a:gd name="T16" fmla="*/ 183 w 365"/>
              <a:gd name="T17" fmla="*/ 417 h 417"/>
              <a:gd name="T18" fmla="*/ 178 w 365"/>
              <a:gd name="T19" fmla="*/ 416 h 417"/>
              <a:gd name="T20" fmla="*/ 52 w 365"/>
              <a:gd name="T21" fmla="*/ 329 h 417"/>
              <a:gd name="T22" fmla="*/ 0 w 365"/>
              <a:gd name="T23" fmla="*/ 208 h 417"/>
              <a:gd name="T24" fmla="*/ 0 w 365"/>
              <a:gd name="T25" fmla="*/ 52 h 417"/>
              <a:gd name="T26" fmla="*/ 6 w 365"/>
              <a:gd name="T27" fmla="*/ 41 h 417"/>
              <a:gd name="T28" fmla="*/ 66 w 365"/>
              <a:gd name="T29" fmla="*/ 84 h 417"/>
              <a:gd name="T30" fmla="*/ 66 w 365"/>
              <a:gd name="T31" fmla="*/ 208 h 417"/>
              <a:gd name="T32" fmla="*/ 102 w 365"/>
              <a:gd name="T33" fmla="*/ 286 h 417"/>
              <a:gd name="T34" fmla="*/ 183 w 365"/>
              <a:gd name="T35" fmla="*/ 348 h 417"/>
              <a:gd name="T36" fmla="*/ 264 w 365"/>
              <a:gd name="T37" fmla="*/ 286 h 417"/>
              <a:gd name="T38" fmla="*/ 300 w 365"/>
              <a:gd name="T39" fmla="*/ 208 h 417"/>
              <a:gd name="T40" fmla="*/ 300 w 365"/>
              <a:gd name="T41" fmla="*/ 84 h 417"/>
              <a:gd name="T42" fmla="*/ 268 w 365"/>
              <a:gd name="T43" fmla="*/ 74 h 417"/>
              <a:gd name="T44" fmla="*/ 183 w 365"/>
              <a:gd name="T45" fmla="*/ 65 h 417"/>
              <a:gd name="T46" fmla="*/ 66 w 365"/>
              <a:gd name="T47" fmla="*/ 84 h 417"/>
              <a:gd name="T48" fmla="*/ 39 w 365"/>
              <a:gd name="T49" fmla="*/ 67 h 417"/>
              <a:gd name="T50" fmla="*/ 39 w 365"/>
              <a:gd name="T51" fmla="*/ 208 h 417"/>
              <a:gd name="T52" fmla="*/ 82 w 365"/>
              <a:gd name="T53" fmla="*/ 303 h 417"/>
              <a:gd name="T54" fmla="*/ 183 w 365"/>
              <a:gd name="T55" fmla="*/ 376 h 417"/>
              <a:gd name="T56" fmla="*/ 284 w 365"/>
              <a:gd name="T57" fmla="*/ 303 h 417"/>
              <a:gd name="T58" fmla="*/ 326 w 365"/>
              <a:gd name="T59" fmla="*/ 208 h 417"/>
              <a:gd name="T60" fmla="*/ 326 w 365"/>
              <a:gd name="T61" fmla="*/ 67 h 417"/>
              <a:gd name="T62" fmla="*/ 274 w 365"/>
              <a:gd name="T63" fmla="*/ 49 h 417"/>
              <a:gd name="T64" fmla="*/ 183 w 365"/>
              <a:gd name="T65" fmla="*/ 39 h 417"/>
              <a:gd name="T66" fmla="*/ 39 w 365"/>
              <a:gd name="T67" fmla="*/ 6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5" h="417">
                <a:moveTo>
                  <a:pt x="6" y="41"/>
                </a:moveTo>
                <a:cubicBezTo>
                  <a:pt x="48" y="13"/>
                  <a:pt x="122" y="0"/>
                  <a:pt x="183" y="0"/>
                </a:cubicBezTo>
                <a:cubicBezTo>
                  <a:pt x="215" y="0"/>
                  <a:pt x="250" y="3"/>
                  <a:pt x="283" y="11"/>
                </a:cubicBezTo>
                <a:cubicBezTo>
                  <a:pt x="313" y="18"/>
                  <a:pt x="340" y="28"/>
                  <a:pt x="359" y="41"/>
                </a:cubicBezTo>
                <a:cubicBezTo>
                  <a:pt x="363" y="43"/>
                  <a:pt x="365" y="47"/>
                  <a:pt x="365" y="52"/>
                </a:cubicBezTo>
                <a:cubicBezTo>
                  <a:pt x="365" y="208"/>
                  <a:pt x="365" y="208"/>
                  <a:pt x="365" y="208"/>
                </a:cubicBezTo>
                <a:cubicBezTo>
                  <a:pt x="365" y="252"/>
                  <a:pt x="344" y="294"/>
                  <a:pt x="314" y="329"/>
                </a:cubicBezTo>
                <a:cubicBezTo>
                  <a:pt x="276" y="372"/>
                  <a:pt x="226" y="404"/>
                  <a:pt x="187" y="416"/>
                </a:cubicBezTo>
                <a:cubicBezTo>
                  <a:pt x="186" y="417"/>
                  <a:pt x="184" y="417"/>
                  <a:pt x="183" y="417"/>
                </a:cubicBezTo>
                <a:cubicBezTo>
                  <a:pt x="181" y="417"/>
                  <a:pt x="180" y="417"/>
                  <a:pt x="178" y="416"/>
                </a:cubicBezTo>
                <a:cubicBezTo>
                  <a:pt x="140" y="404"/>
                  <a:pt x="89" y="372"/>
                  <a:pt x="52" y="329"/>
                </a:cubicBezTo>
                <a:cubicBezTo>
                  <a:pt x="22" y="294"/>
                  <a:pt x="0" y="252"/>
                  <a:pt x="0" y="208"/>
                </a:cubicBezTo>
                <a:cubicBezTo>
                  <a:pt x="0" y="52"/>
                  <a:pt x="0" y="52"/>
                  <a:pt x="0" y="52"/>
                </a:cubicBezTo>
                <a:cubicBezTo>
                  <a:pt x="0" y="47"/>
                  <a:pt x="3" y="43"/>
                  <a:pt x="6" y="41"/>
                </a:cubicBezTo>
                <a:close/>
                <a:moveTo>
                  <a:pt x="66" y="84"/>
                </a:moveTo>
                <a:cubicBezTo>
                  <a:pt x="66" y="208"/>
                  <a:pt x="66" y="208"/>
                  <a:pt x="66" y="208"/>
                </a:cubicBezTo>
                <a:cubicBezTo>
                  <a:pt x="66" y="237"/>
                  <a:pt x="84" y="265"/>
                  <a:pt x="102" y="286"/>
                </a:cubicBezTo>
                <a:cubicBezTo>
                  <a:pt x="122" y="310"/>
                  <a:pt x="153" y="335"/>
                  <a:pt x="183" y="348"/>
                </a:cubicBezTo>
                <a:cubicBezTo>
                  <a:pt x="213" y="335"/>
                  <a:pt x="244" y="310"/>
                  <a:pt x="264" y="286"/>
                </a:cubicBezTo>
                <a:cubicBezTo>
                  <a:pt x="282" y="265"/>
                  <a:pt x="300" y="237"/>
                  <a:pt x="300" y="208"/>
                </a:cubicBezTo>
                <a:cubicBezTo>
                  <a:pt x="300" y="84"/>
                  <a:pt x="300" y="84"/>
                  <a:pt x="300" y="84"/>
                </a:cubicBezTo>
                <a:cubicBezTo>
                  <a:pt x="290" y="80"/>
                  <a:pt x="279" y="77"/>
                  <a:pt x="268" y="74"/>
                </a:cubicBezTo>
                <a:cubicBezTo>
                  <a:pt x="241" y="68"/>
                  <a:pt x="211" y="65"/>
                  <a:pt x="183" y="65"/>
                </a:cubicBezTo>
                <a:cubicBezTo>
                  <a:pt x="149" y="65"/>
                  <a:pt x="100" y="71"/>
                  <a:pt x="66" y="84"/>
                </a:cubicBezTo>
                <a:close/>
                <a:moveTo>
                  <a:pt x="39" y="67"/>
                </a:moveTo>
                <a:cubicBezTo>
                  <a:pt x="39" y="208"/>
                  <a:pt x="39" y="208"/>
                  <a:pt x="39" y="208"/>
                </a:cubicBezTo>
                <a:cubicBezTo>
                  <a:pt x="39" y="244"/>
                  <a:pt x="59" y="277"/>
                  <a:pt x="82" y="303"/>
                </a:cubicBezTo>
                <a:cubicBezTo>
                  <a:pt x="106" y="332"/>
                  <a:pt x="146" y="363"/>
                  <a:pt x="183" y="376"/>
                </a:cubicBezTo>
                <a:cubicBezTo>
                  <a:pt x="220" y="363"/>
                  <a:pt x="259" y="332"/>
                  <a:pt x="284" y="303"/>
                </a:cubicBezTo>
                <a:cubicBezTo>
                  <a:pt x="306" y="277"/>
                  <a:pt x="326" y="244"/>
                  <a:pt x="326" y="208"/>
                </a:cubicBezTo>
                <a:cubicBezTo>
                  <a:pt x="326" y="67"/>
                  <a:pt x="326" y="67"/>
                  <a:pt x="326" y="67"/>
                </a:cubicBezTo>
                <a:cubicBezTo>
                  <a:pt x="310" y="59"/>
                  <a:pt x="291" y="53"/>
                  <a:pt x="274" y="49"/>
                </a:cubicBezTo>
                <a:cubicBezTo>
                  <a:pt x="245" y="42"/>
                  <a:pt x="213" y="39"/>
                  <a:pt x="183" y="39"/>
                </a:cubicBezTo>
                <a:cubicBezTo>
                  <a:pt x="142" y="39"/>
                  <a:pt x="79" y="47"/>
                  <a:pt x="39" y="67"/>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17" name="Freeform 39">
            <a:extLst>
              <a:ext uri="{FF2B5EF4-FFF2-40B4-BE49-F238E27FC236}">
                <a16:creationId xmlns:a16="http://schemas.microsoft.com/office/drawing/2014/main" id="{D7F5353B-6D38-4AAE-8ABC-FBAD3BF926DE}"/>
              </a:ext>
            </a:extLst>
          </p:cNvPr>
          <p:cNvSpPr>
            <a:spLocks noEditPoints="1"/>
          </p:cNvSpPr>
          <p:nvPr userDrawn="1"/>
        </p:nvSpPr>
        <p:spPr bwMode="auto">
          <a:xfrm>
            <a:off x="6227714" y="1812396"/>
            <a:ext cx="357726" cy="357726"/>
          </a:xfrm>
          <a:custGeom>
            <a:avLst/>
            <a:gdLst>
              <a:gd name="T0" fmla="*/ 221 w 441"/>
              <a:gd name="T1" fmla="*/ 0 h 441"/>
              <a:gd name="T2" fmla="*/ 0 w 441"/>
              <a:gd name="T3" fmla="*/ 221 h 441"/>
              <a:gd name="T4" fmla="*/ 221 w 441"/>
              <a:gd name="T5" fmla="*/ 441 h 441"/>
              <a:gd name="T6" fmla="*/ 441 w 441"/>
              <a:gd name="T7" fmla="*/ 221 h 441"/>
              <a:gd name="T8" fmla="*/ 221 w 441"/>
              <a:gd name="T9" fmla="*/ 0 h 441"/>
              <a:gd name="T10" fmla="*/ 356 w 441"/>
              <a:gd name="T11" fmla="*/ 125 h 441"/>
              <a:gd name="T12" fmla="*/ 386 w 441"/>
              <a:gd name="T13" fmla="*/ 221 h 441"/>
              <a:gd name="T14" fmla="*/ 221 w 441"/>
              <a:gd name="T15" fmla="*/ 386 h 441"/>
              <a:gd name="T16" fmla="*/ 125 w 441"/>
              <a:gd name="T17" fmla="*/ 355 h 441"/>
              <a:gd name="T18" fmla="*/ 356 w 441"/>
              <a:gd name="T19" fmla="*/ 125 h 441"/>
              <a:gd name="T20" fmla="*/ 86 w 441"/>
              <a:gd name="T21" fmla="*/ 316 h 441"/>
              <a:gd name="T22" fmla="*/ 56 w 441"/>
              <a:gd name="T23" fmla="*/ 221 h 441"/>
              <a:gd name="T24" fmla="*/ 221 w 441"/>
              <a:gd name="T25" fmla="*/ 55 h 441"/>
              <a:gd name="T26" fmla="*/ 317 w 441"/>
              <a:gd name="T27" fmla="*/ 86 h 441"/>
              <a:gd name="T28" fmla="*/ 86 w 441"/>
              <a:gd name="T29" fmla="*/ 316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1" h="441">
                <a:moveTo>
                  <a:pt x="221" y="0"/>
                </a:moveTo>
                <a:cubicBezTo>
                  <a:pt x="99" y="0"/>
                  <a:pt x="0" y="99"/>
                  <a:pt x="0" y="221"/>
                </a:cubicBezTo>
                <a:cubicBezTo>
                  <a:pt x="0" y="342"/>
                  <a:pt x="99" y="441"/>
                  <a:pt x="221" y="441"/>
                </a:cubicBezTo>
                <a:cubicBezTo>
                  <a:pt x="343" y="441"/>
                  <a:pt x="441" y="342"/>
                  <a:pt x="441" y="221"/>
                </a:cubicBezTo>
                <a:cubicBezTo>
                  <a:pt x="441" y="99"/>
                  <a:pt x="343" y="0"/>
                  <a:pt x="221" y="0"/>
                </a:cubicBezTo>
                <a:close/>
                <a:moveTo>
                  <a:pt x="356" y="125"/>
                </a:moveTo>
                <a:cubicBezTo>
                  <a:pt x="375" y="152"/>
                  <a:pt x="386" y="185"/>
                  <a:pt x="386" y="221"/>
                </a:cubicBezTo>
                <a:cubicBezTo>
                  <a:pt x="386" y="312"/>
                  <a:pt x="312" y="386"/>
                  <a:pt x="221" y="386"/>
                </a:cubicBezTo>
                <a:cubicBezTo>
                  <a:pt x="185" y="386"/>
                  <a:pt x="152" y="375"/>
                  <a:pt x="125" y="355"/>
                </a:cubicBezTo>
                <a:cubicBezTo>
                  <a:pt x="356" y="125"/>
                  <a:pt x="356" y="125"/>
                  <a:pt x="356" y="125"/>
                </a:cubicBezTo>
                <a:close/>
                <a:moveTo>
                  <a:pt x="86" y="316"/>
                </a:moveTo>
                <a:cubicBezTo>
                  <a:pt x="67" y="289"/>
                  <a:pt x="56" y="256"/>
                  <a:pt x="56" y="221"/>
                </a:cubicBezTo>
                <a:cubicBezTo>
                  <a:pt x="56" y="129"/>
                  <a:pt x="130" y="55"/>
                  <a:pt x="221" y="55"/>
                </a:cubicBezTo>
                <a:cubicBezTo>
                  <a:pt x="257" y="55"/>
                  <a:pt x="290" y="67"/>
                  <a:pt x="317" y="86"/>
                </a:cubicBezTo>
                <a:lnTo>
                  <a:pt x="86" y="316"/>
                </a:lnTo>
                <a:close/>
              </a:path>
            </a:pathLst>
          </a:custGeom>
          <a:solidFill>
            <a:srgbClr val="D31245"/>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18" name="Freeform 6">
            <a:extLst>
              <a:ext uri="{FF2B5EF4-FFF2-40B4-BE49-F238E27FC236}">
                <a16:creationId xmlns:a16="http://schemas.microsoft.com/office/drawing/2014/main" id="{A413993B-CC5E-400A-9A00-404E228C3ABD}"/>
              </a:ext>
            </a:extLst>
          </p:cNvPr>
          <p:cNvSpPr>
            <a:spLocks noEditPoints="1"/>
          </p:cNvSpPr>
          <p:nvPr userDrawn="1"/>
        </p:nvSpPr>
        <p:spPr bwMode="auto">
          <a:xfrm>
            <a:off x="6209695" y="2850187"/>
            <a:ext cx="393763" cy="377438"/>
          </a:xfrm>
          <a:custGeom>
            <a:avLst/>
            <a:gdLst>
              <a:gd name="T0" fmla="*/ 232 w 238"/>
              <a:gd name="T1" fmla="*/ 87 h 228"/>
              <a:gd name="T2" fmla="*/ 194 w 238"/>
              <a:gd name="T3" fmla="*/ 98 h 228"/>
              <a:gd name="T4" fmla="*/ 166 w 238"/>
              <a:gd name="T5" fmla="*/ 90 h 228"/>
              <a:gd name="T6" fmla="*/ 150 w 238"/>
              <a:gd name="T7" fmla="*/ 111 h 228"/>
              <a:gd name="T8" fmla="*/ 204 w 238"/>
              <a:gd name="T9" fmla="*/ 18 h 228"/>
              <a:gd name="T10" fmla="*/ 204 w 238"/>
              <a:gd name="T11" fmla="*/ 13 h 228"/>
              <a:gd name="T12" fmla="*/ 198 w 238"/>
              <a:gd name="T13" fmla="*/ 12 h 228"/>
              <a:gd name="T14" fmla="*/ 197 w 238"/>
              <a:gd name="T15" fmla="*/ 13 h 228"/>
              <a:gd name="T16" fmla="*/ 125 w 238"/>
              <a:gd name="T17" fmla="*/ 86 h 228"/>
              <a:gd name="T18" fmla="*/ 152 w 238"/>
              <a:gd name="T19" fmla="*/ 8 h 228"/>
              <a:gd name="T20" fmla="*/ 145 w 238"/>
              <a:gd name="T21" fmla="*/ 2 h 228"/>
              <a:gd name="T22" fmla="*/ 144 w 238"/>
              <a:gd name="T23" fmla="*/ 4 h 228"/>
              <a:gd name="T24" fmla="*/ 113 w 238"/>
              <a:gd name="T25" fmla="*/ 66 h 228"/>
              <a:gd name="T26" fmla="*/ 40 w 238"/>
              <a:gd name="T27" fmla="*/ 9 h 228"/>
              <a:gd name="T28" fmla="*/ 32 w 238"/>
              <a:gd name="T29" fmla="*/ 13 h 228"/>
              <a:gd name="T30" fmla="*/ 33 w 238"/>
              <a:gd name="T31" fmla="*/ 15 h 228"/>
              <a:gd name="T32" fmla="*/ 81 w 238"/>
              <a:gd name="T33" fmla="*/ 82 h 228"/>
              <a:gd name="T34" fmla="*/ 19 w 238"/>
              <a:gd name="T35" fmla="*/ 40 h 228"/>
              <a:gd name="T36" fmla="*/ 19 w 238"/>
              <a:gd name="T37" fmla="*/ 40 h 228"/>
              <a:gd name="T38" fmla="*/ 12 w 238"/>
              <a:gd name="T39" fmla="*/ 39 h 228"/>
              <a:gd name="T40" fmla="*/ 11 w 238"/>
              <a:gd name="T41" fmla="*/ 45 h 228"/>
              <a:gd name="T42" fmla="*/ 45 w 238"/>
              <a:gd name="T43" fmla="*/ 82 h 228"/>
              <a:gd name="T44" fmla="*/ 6 w 238"/>
              <a:gd name="T45" fmla="*/ 104 h 228"/>
              <a:gd name="T46" fmla="*/ 6 w 238"/>
              <a:gd name="T47" fmla="*/ 104 h 228"/>
              <a:gd name="T48" fmla="*/ 0 w 238"/>
              <a:gd name="T49" fmla="*/ 107 h 228"/>
              <a:gd name="T50" fmla="*/ 4 w 238"/>
              <a:gd name="T51" fmla="*/ 113 h 228"/>
              <a:gd name="T52" fmla="*/ 35 w 238"/>
              <a:gd name="T53" fmla="*/ 187 h 228"/>
              <a:gd name="T54" fmla="*/ 38 w 238"/>
              <a:gd name="T55" fmla="*/ 193 h 228"/>
              <a:gd name="T56" fmla="*/ 65 w 238"/>
              <a:gd name="T57" fmla="*/ 155 h 228"/>
              <a:gd name="T58" fmla="*/ 81 w 238"/>
              <a:gd name="T59" fmla="*/ 167 h 228"/>
              <a:gd name="T60" fmla="*/ 61 w 238"/>
              <a:gd name="T61" fmla="*/ 226 h 228"/>
              <a:gd name="T62" fmla="*/ 67 w 238"/>
              <a:gd name="T63" fmla="*/ 224 h 228"/>
              <a:gd name="T64" fmla="*/ 67 w 238"/>
              <a:gd name="T65" fmla="*/ 223 h 228"/>
              <a:gd name="T66" fmla="*/ 133 w 238"/>
              <a:gd name="T67" fmla="*/ 179 h 228"/>
              <a:gd name="T68" fmla="*/ 157 w 238"/>
              <a:gd name="T69" fmla="*/ 228 h 228"/>
              <a:gd name="T70" fmla="*/ 160 w 238"/>
              <a:gd name="T71" fmla="*/ 220 h 228"/>
              <a:gd name="T72" fmla="*/ 142 w 238"/>
              <a:gd name="T73" fmla="*/ 171 h 228"/>
              <a:gd name="T74" fmla="*/ 146 w 238"/>
              <a:gd name="T75" fmla="*/ 155 h 228"/>
              <a:gd name="T76" fmla="*/ 211 w 238"/>
              <a:gd name="T77" fmla="*/ 216 h 228"/>
              <a:gd name="T78" fmla="*/ 217 w 238"/>
              <a:gd name="T79" fmla="*/ 216 h 228"/>
              <a:gd name="T80" fmla="*/ 174 w 238"/>
              <a:gd name="T81" fmla="*/ 163 h 228"/>
              <a:gd name="T82" fmla="*/ 198 w 238"/>
              <a:gd name="T83" fmla="*/ 159 h 228"/>
              <a:gd name="T84" fmla="*/ 142 w 238"/>
              <a:gd name="T85" fmla="*/ 131 h 228"/>
              <a:gd name="T86" fmla="*/ 235 w 238"/>
              <a:gd name="T87" fmla="*/ 96 h 228"/>
              <a:gd name="T88" fmla="*/ 234 w 238"/>
              <a:gd name="T89" fmla="*/ 87 h 228"/>
              <a:gd name="T90" fmla="*/ 109 w 238"/>
              <a:gd name="T91" fmla="*/ 90 h 228"/>
              <a:gd name="T92" fmla="*/ 93 w 238"/>
              <a:gd name="T93" fmla="*/ 74 h 228"/>
              <a:gd name="T94" fmla="*/ 45 w 238"/>
              <a:gd name="T95" fmla="*/ 115 h 228"/>
              <a:gd name="T96" fmla="*/ 69 w 238"/>
              <a:gd name="T97" fmla="*/ 115 h 228"/>
              <a:gd name="T98" fmla="*/ 85 w 238"/>
              <a:gd name="T99" fmla="*/ 187 h 228"/>
              <a:gd name="T100" fmla="*/ 113 w 238"/>
              <a:gd name="T101" fmla="*/ 151 h 228"/>
              <a:gd name="T102" fmla="*/ 85 w 238"/>
              <a:gd name="T103" fmla="*/ 187 h 228"/>
              <a:gd name="T104" fmla="*/ 142 w 238"/>
              <a:gd name="T105" fmla="*/ 147 h 228"/>
              <a:gd name="T106" fmla="*/ 101 w 238"/>
              <a:gd name="T107" fmla="*/ 147 h 228"/>
              <a:gd name="T108" fmla="*/ 85 w 238"/>
              <a:gd name="T109" fmla="*/ 143 h 228"/>
              <a:gd name="T110" fmla="*/ 81 w 238"/>
              <a:gd name="T111" fmla="*/ 127 h 228"/>
              <a:gd name="T112" fmla="*/ 77 w 238"/>
              <a:gd name="T113" fmla="*/ 107 h 228"/>
              <a:gd name="T114" fmla="*/ 105 w 238"/>
              <a:gd name="T115" fmla="*/ 107 h 228"/>
              <a:gd name="T116" fmla="*/ 129 w 238"/>
              <a:gd name="T117" fmla="*/ 111 h 228"/>
              <a:gd name="T118" fmla="*/ 146 w 238"/>
              <a:gd name="T119" fmla="*/ 1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8" h="228">
                <a:moveTo>
                  <a:pt x="234" y="87"/>
                </a:moveTo>
                <a:cubicBezTo>
                  <a:pt x="233" y="87"/>
                  <a:pt x="233" y="87"/>
                  <a:pt x="232" y="87"/>
                </a:cubicBezTo>
                <a:cubicBezTo>
                  <a:pt x="232" y="87"/>
                  <a:pt x="232" y="87"/>
                  <a:pt x="232" y="87"/>
                </a:cubicBezTo>
                <a:cubicBezTo>
                  <a:pt x="194" y="98"/>
                  <a:pt x="194" y="98"/>
                  <a:pt x="194" y="98"/>
                </a:cubicBezTo>
                <a:cubicBezTo>
                  <a:pt x="166" y="86"/>
                  <a:pt x="166" y="86"/>
                  <a:pt x="166" y="86"/>
                </a:cubicBezTo>
                <a:cubicBezTo>
                  <a:pt x="166" y="90"/>
                  <a:pt x="166" y="90"/>
                  <a:pt x="166" y="90"/>
                </a:cubicBezTo>
                <a:cubicBezTo>
                  <a:pt x="182" y="103"/>
                  <a:pt x="182" y="103"/>
                  <a:pt x="182" y="103"/>
                </a:cubicBezTo>
                <a:cubicBezTo>
                  <a:pt x="150" y="111"/>
                  <a:pt x="150" y="111"/>
                  <a:pt x="150" y="111"/>
                </a:cubicBezTo>
                <a:cubicBezTo>
                  <a:pt x="150" y="111"/>
                  <a:pt x="146" y="104"/>
                  <a:pt x="146" y="103"/>
                </a:cubicBezTo>
                <a:cubicBezTo>
                  <a:pt x="204" y="18"/>
                  <a:pt x="204" y="18"/>
                  <a:pt x="204" y="18"/>
                </a:cubicBezTo>
                <a:cubicBezTo>
                  <a:pt x="206" y="17"/>
                  <a:pt x="206" y="14"/>
                  <a:pt x="205" y="13"/>
                </a:cubicBezTo>
                <a:cubicBezTo>
                  <a:pt x="205" y="13"/>
                  <a:pt x="204" y="13"/>
                  <a:pt x="204" y="13"/>
                </a:cubicBezTo>
                <a:cubicBezTo>
                  <a:pt x="204" y="13"/>
                  <a:pt x="204" y="12"/>
                  <a:pt x="204" y="12"/>
                </a:cubicBezTo>
                <a:cubicBezTo>
                  <a:pt x="203" y="11"/>
                  <a:pt x="200" y="10"/>
                  <a:pt x="198" y="12"/>
                </a:cubicBezTo>
                <a:cubicBezTo>
                  <a:pt x="198" y="12"/>
                  <a:pt x="198" y="12"/>
                  <a:pt x="198" y="12"/>
                </a:cubicBezTo>
                <a:cubicBezTo>
                  <a:pt x="197" y="12"/>
                  <a:pt x="197" y="12"/>
                  <a:pt x="197" y="13"/>
                </a:cubicBezTo>
                <a:cubicBezTo>
                  <a:pt x="137" y="86"/>
                  <a:pt x="137" y="86"/>
                  <a:pt x="137" y="86"/>
                </a:cubicBezTo>
                <a:cubicBezTo>
                  <a:pt x="125" y="86"/>
                  <a:pt x="125" y="86"/>
                  <a:pt x="125" y="86"/>
                </a:cubicBezTo>
                <a:cubicBezTo>
                  <a:pt x="125" y="74"/>
                  <a:pt x="125" y="74"/>
                  <a:pt x="125" y="74"/>
                </a:cubicBezTo>
                <a:cubicBezTo>
                  <a:pt x="152" y="8"/>
                  <a:pt x="152" y="8"/>
                  <a:pt x="152" y="8"/>
                </a:cubicBezTo>
                <a:cubicBezTo>
                  <a:pt x="153" y="6"/>
                  <a:pt x="152" y="4"/>
                  <a:pt x="151" y="3"/>
                </a:cubicBezTo>
                <a:cubicBezTo>
                  <a:pt x="150" y="1"/>
                  <a:pt x="147" y="0"/>
                  <a:pt x="145" y="2"/>
                </a:cubicBezTo>
                <a:cubicBezTo>
                  <a:pt x="144" y="2"/>
                  <a:pt x="144" y="3"/>
                  <a:pt x="144" y="4"/>
                </a:cubicBezTo>
                <a:cubicBezTo>
                  <a:pt x="144" y="4"/>
                  <a:pt x="144" y="4"/>
                  <a:pt x="144" y="4"/>
                </a:cubicBezTo>
                <a:cubicBezTo>
                  <a:pt x="144" y="4"/>
                  <a:pt x="144" y="4"/>
                  <a:pt x="144" y="4"/>
                </a:cubicBezTo>
                <a:cubicBezTo>
                  <a:pt x="113" y="66"/>
                  <a:pt x="113" y="66"/>
                  <a:pt x="113" y="66"/>
                </a:cubicBezTo>
                <a:cubicBezTo>
                  <a:pt x="85" y="62"/>
                  <a:pt x="85" y="62"/>
                  <a:pt x="85" y="62"/>
                </a:cubicBezTo>
                <a:cubicBezTo>
                  <a:pt x="40" y="9"/>
                  <a:pt x="40" y="9"/>
                  <a:pt x="40" y="9"/>
                </a:cubicBezTo>
                <a:cubicBezTo>
                  <a:pt x="39" y="8"/>
                  <a:pt x="37" y="7"/>
                  <a:pt x="35" y="8"/>
                </a:cubicBezTo>
                <a:cubicBezTo>
                  <a:pt x="33" y="8"/>
                  <a:pt x="31" y="11"/>
                  <a:pt x="32" y="13"/>
                </a:cubicBezTo>
                <a:cubicBezTo>
                  <a:pt x="32" y="14"/>
                  <a:pt x="33" y="14"/>
                  <a:pt x="33" y="15"/>
                </a:cubicBezTo>
                <a:cubicBezTo>
                  <a:pt x="33" y="15"/>
                  <a:pt x="33" y="15"/>
                  <a:pt x="33" y="15"/>
                </a:cubicBezTo>
                <a:cubicBezTo>
                  <a:pt x="33" y="15"/>
                  <a:pt x="33" y="15"/>
                  <a:pt x="33" y="15"/>
                </a:cubicBezTo>
                <a:cubicBezTo>
                  <a:pt x="81" y="82"/>
                  <a:pt x="81" y="82"/>
                  <a:pt x="81" y="82"/>
                </a:cubicBezTo>
                <a:cubicBezTo>
                  <a:pt x="73" y="94"/>
                  <a:pt x="73" y="94"/>
                  <a:pt x="73" y="94"/>
                </a:cubicBezTo>
                <a:cubicBezTo>
                  <a:pt x="19" y="40"/>
                  <a:pt x="19" y="40"/>
                  <a:pt x="19" y="40"/>
                </a:cubicBezTo>
                <a:cubicBezTo>
                  <a:pt x="19" y="40"/>
                  <a:pt x="19" y="40"/>
                  <a:pt x="19" y="40"/>
                </a:cubicBezTo>
                <a:cubicBezTo>
                  <a:pt x="19" y="40"/>
                  <a:pt x="19" y="40"/>
                  <a:pt x="19" y="40"/>
                </a:cubicBezTo>
                <a:cubicBezTo>
                  <a:pt x="17" y="38"/>
                  <a:pt x="15" y="38"/>
                  <a:pt x="13" y="39"/>
                </a:cubicBezTo>
                <a:cubicBezTo>
                  <a:pt x="13" y="39"/>
                  <a:pt x="12" y="39"/>
                  <a:pt x="12" y="39"/>
                </a:cubicBezTo>
                <a:cubicBezTo>
                  <a:pt x="12" y="39"/>
                  <a:pt x="12" y="39"/>
                  <a:pt x="12" y="39"/>
                </a:cubicBezTo>
                <a:cubicBezTo>
                  <a:pt x="10" y="41"/>
                  <a:pt x="10" y="43"/>
                  <a:pt x="11" y="45"/>
                </a:cubicBezTo>
                <a:cubicBezTo>
                  <a:pt x="11" y="46"/>
                  <a:pt x="12" y="46"/>
                  <a:pt x="12" y="46"/>
                </a:cubicBezTo>
                <a:cubicBezTo>
                  <a:pt x="45" y="82"/>
                  <a:pt x="45" y="82"/>
                  <a:pt x="45" y="82"/>
                </a:cubicBezTo>
                <a:cubicBezTo>
                  <a:pt x="37" y="111"/>
                  <a:pt x="37" y="111"/>
                  <a:pt x="37" y="111"/>
                </a:cubicBezTo>
                <a:cubicBezTo>
                  <a:pt x="6" y="104"/>
                  <a:pt x="6" y="104"/>
                  <a:pt x="6" y="104"/>
                </a:cubicBezTo>
                <a:cubicBezTo>
                  <a:pt x="6" y="104"/>
                  <a:pt x="6" y="104"/>
                  <a:pt x="6" y="104"/>
                </a:cubicBezTo>
                <a:cubicBezTo>
                  <a:pt x="6" y="104"/>
                  <a:pt x="6" y="104"/>
                  <a:pt x="6" y="104"/>
                </a:cubicBezTo>
                <a:cubicBezTo>
                  <a:pt x="3" y="103"/>
                  <a:pt x="1" y="105"/>
                  <a:pt x="1" y="107"/>
                </a:cubicBezTo>
                <a:cubicBezTo>
                  <a:pt x="0" y="107"/>
                  <a:pt x="0" y="107"/>
                  <a:pt x="0" y="107"/>
                </a:cubicBezTo>
                <a:cubicBezTo>
                  <a:pt x="0" y="108"/>
                  <a:pt x="0" y="108"/>
                  <a:pt x="0" y="108"/>
                </a:cubicBezTo>
                <a:cubicBezTo>
                  <a:pt x="0" y="111"/>
                  <a:pt x="2" y="112"/>
                  <a:pt x="4" y="113"/>
                </a:cubicBezTo>
                <a:cubicBezTo>
                  <a:pt x="65" y="131"/>
                  <a:pt x="65" y="131"/>
                  <a:pt x="65" y="131"/>
                </a:cubicBezTo>
                <a:cubicBezTo>
                  <a:pt x="35" y="187"/>
                  <a:pt x="35" y="187"/>
                  <a:pt x="35" y="187"/>
                </a:cubicBezTo>
                <a:cubicBezTo>
                  <a:pt x="34" y="189"/>
                  <a:pt x="35" y="192"/>
                  <a:pt x="37" y="193"/>
                </a:cubicBezTo>
                <a:cubicBezTo>
                  <a:pt x="37" y="193"/>
                  <a:pt x="38" y="193"/>
                  <a:pt x="38" y="193"/>
                </a:cubicBezTo>
                <a:cubicBezTo>
                  <a:pt x="40" y="194"/>
                  <a:pt x="43" y="193"/>
                  <a:pt x="44" y="190"/>
                </a:cubicBezTo>
                <a:cubicBezTo>
                  <a:pt x="65" y="155"/>
                  <a:pt x="65" y="155"/>
                  <a:pt x="65" y="155"/>
                </a:cubicBezTo>
                <a:cubicBezTo>
                  <a:pt x="77" y="155"/>
                  <a:pt x="77" y="155"/>
                  <a:pt x="77" y="155"/>
                </a:cubicBezTo>
                <a:cubicBezTo>
                  <a:pt x="81" y="167"/>
                  <a:pt x="81" y="167"/>
                  <a:pt x="81" y="167"/>
                </a:cubicBezTo>
                <a:cubicBezTo>
                  <a:pt x="59" y="220"/>
                  <a:pt x="59" y="220"/>
                  <a:pt x="59" y="220"/>
                </a:cubicBezTo>
                <a:cubicBezTo>
                  <a:pt x="58" y="222"/>
                  <a:pt x="59" y="224"/>
                  <a:pt x="61" y="226"/>
                </a:cubicBezTo>
                <a:cubicBezTo>
                  <a:pt x="63" y="227"/>
                  <a:pt x="66" y="226"/>
                  <a:pt x="67" y="224"/>
                </a:cubicBezTo>
                <a:cubicBezTo>
                  <a:pt x="67" y="224"/>
                  <a:pt x="67" y="224"/>
                  <a:pt x="67" y="224"/>
                </a:cubicBezTo>
                <a:cubicBezTo>
                  <a:pt x="67" y="224"/>
                  <a:pt x="67" y="223"/>
                  <a:pt x="67" y="223"/>
                </a:cubicBezTo>
                <a:cubicBezTo>
                  <a:pt x="67" y="223"/>
                  <a:pt x="67" y="223"/>
                  <a:pt x="67" y="223"/>
                </a:cubicBezTo>
                <a:cubicBezTo>
                  <a:pt x="71" y="214"/>
                  <a:pt x="79" y="196"/>
                  <a:pt x="81" y="191"/>
                </a:cubicBezTo>
                <a:cubicBezTo>
                  <a:pt x="133" y="179"/>
                  <a:pt x="133" y="179"/>
                  <a:pt x="133" y="179"/>
                </a:cubicBezTo>
                <a:cubicBezTo>
                  <a:pt x="152" y="225"/>
                  <a:pt x="152" y="225"/>
                  <a:pt x="152" y="225"/>
                </a:cubicBezTo>
                <a:cubicBezTo>
                  <a:pt x="153" y="227"/>
                  <a:pt x="155" y="228"/>
                  <a:pt x="157" y="228"/>
                </a:cubicBezTo>
                <a:cubicBezTo>
                  <a:pt x="159" y="228"/>
                  <a:pt x="161" y="226"/>
                  <a:pt x="161" y="223"/>
                </a:cubicBezTo>
                <a:cubicBezTo>
                  <a:pt x="161" y="222"/>
                  <a:pt x="161" y="221"/>
                  <a:pt x="160" y="220"/>
                </a:cubicBezTo>
                <a:cubicBezTo>
                  <a:pt x="160" y="220"/>
                  <a:pt x="160" y="220"/>
                  <a:pt x="160" y="220"/>
                </a:cubicBezTo>
                <a:cubicBezTo>
                  <a:pt x="142" y="171"/>
                  <a:pt x="142" y="171"/>
                  <a:pt x="142" y="171"/>
                </a:cubicBezTo>
                <a:cubicBezTo>
                  <a:pt x="129" y="155"/>
                  <a:pt x="129" y="155"/>
                  <a:pt x="129" y="155"/>
                </a:cubicBezTo>
                <a:cubicBezTo>
                  <a:pt x="129" y="155"/>
                  <a:pt x="145" y="155"/>
                  <a:pt x="146" y="155"/>
                </a:cubicBezTo>
                <a:cubicBezTo>
                  <a:pt x="211" y="216"/>
                  <a:pt x="211" y="216"/>
                  <a:pt x="211" y="216"/>
                </a:cubicBezTo>
                <a:cubicBezTo>
                  <a:pt x="211" y="216"/>
                  <a:pt x="211" y="216"/>
                  <a:pt x="211" y="216"/>
                </a:cubicBezTo>
                <a:cubicBezTo>
                  <a:pt x="211" y="216"/>
                  <a:pt x="211" y="216"/>
                  <a:pt x="211" y="216"/>
                </a:cubicBezTo>
                <a:cubicBezTo>
                  <a:pt x="213" y="217"/>
                  <a:pt x="216" y="217"/>
                  <a:pt x="217" y="216"/>
                </a:cubicBezTo>
                <a:cubicBezTo>
                  <a:pt x="219" y="214"/>
                  <a:pt x="219" y="211"/>
                  <a:pt x="218" y="209"/>
                </a:cubicBezTo>
                <a:cubicBezTo>
                  <a:pt x="174" y="163"/>
                  <a:pt x="174" y="163"/>
                  <a:pt x="174" y="163"/>
                </a:cubicBezTo>
                <a:cubicBezTo>
                  <a:pt x="198" y="163"/>
                  <a:pt x="198" y="163"/>
                  <a:pt x="198" y="163"/>
                </a:cubicBezTo>
                <a:cubicBezTo>
                  <a:pt x="198" y="159"/>
                  <a:pt x="198" y="159"/>
                  <a:pt x="198" y="159"/>
                </a:cubicBezTo>
                <a:cubicBezTo>
                  <a:pt x="166" y="155"/>
                  <a:pt x="166" y="155"/>
                  <a:pt x="166" y="155"/>
                </a:cubicBezTo>
                <a:cubicBezTo>
                  <a:pt x="142" y="131"/>
                  <a:pt x="142" y="131"/>
                  <a:pt x="142" y="131"/>
                </a:cubicBezTo>
                <a:cubicBezTo>
                  <a:pt x="150" y="127"/>
                  <a:pt x="150" y="127"/>
                  <a:pt x="150" y="127"/>
                </a:cubicBezTo>
                <a:cubicBezTo>
                  <a:pt x="235" y="96"/>
                  <a:pt x="235" y="96"/>
                  <a:pt x="235" y="96"/>
                </a:cubicBezTo>
                <a:cubicBezTo>
                  <a:pt x="237" y="95"/>
                  <a:pt x="238" y="93"/>
                  <a:pt x="238" y="91"/>
                </a:cubicBezTo>
                <a:cubicBezTo>
                  <a:pt x="238" y="89"/>
                  <a:pt x="236" y="87"/>
                  <a:pt x="234" y="87"/>
                </a:cubicBezTo>
                <a:close/>
                <a:moveTo>
                  <a:pt x="109" y="74"/>
                </a:moveTo>
                <a:cubicBezTo>
                  <a:pt x="109" y="90"/>
                  <a:pt x="109" y="90"/>
                  <a:pt x="109" y="90"/>
                </a:cubicBezTo>
                <a:cubicBezTo>
                  <a:pt x="97" y="86"/>
                  <a:pt x="97" y="86"/>
                  <a:pt x="97" y="86"/>
                </a:cubicBezTo>
                <a:cubicBezTo>
                  <a:pt x="93" y="74"/>
                  <a:pt x="93" y="74"/>
                  <a:pt x="93" y="74"/>
                </a:cubicBezTo>
                <a:lnTo>
                  <a:pt x="109" y="74"/>
                </a:lnTo>
                <a:close/>
                <a:moveTo>
                  <a:pt x="45" y="115"/>
                </a:moveTo>
                <a:cubicBezTo>
                  <a:pt x="53" y="90"/>
                  <a:pt x="53" y="90"/>
                  <a:pt x="53" y="90"/>
                </a:cubicBezTo>
                <a:cubicBezTo>
                  <a:pt x="69" y="115"/>
                  <a:pt x="69" y="115"/>
                  <a:pt x="69" y="115"/>
                </a:cubicBezTo>
                <a:lnTo>
                  <a:pt x="45" y="115"/>
                </a:lnTo>
                <a:close/>
                <a:moveTo>
                  <a:pt x="85" y="187"/>
                </a:moveTo>
                <a:cubicBezTo>
                  <a:pt x="87" y="184"/>
                  <a:pt x="102" y="161"/>
                  <a:pt x="105" y="155"/>
                </a:cubicBezTo>
                <a:cubicBezTo>
                  <a:pt x="113" y="151"/>
                  <a:pt x="113" y="151"/>
                  <a:pt x="113" y="151"/>
                </a:cubicBezTo>
                <a:cubicBezTo>
                  <a:pt x="129" y="171"/>
                  <a:pt x="129" y="171"/>
                  <a:pt x="129" y="171"/>
                </a:cubicBezTo>
                <a:lnTo>
                  <a:pt x="85" y="187"/>
                </a:lnTo>
                <a:close/>
                <a:moveTo>
                  <a:pt x="129" y="127"/>
                </a:moveTo>
                <a:cubicBezTo>
                  <a:pt x="142" y="147"/>
                  <a:pt x="142" y="147"/>
                  <a:pt x="142" y="147"/>
                </a:cubicBezTo>
                <a:cubicBezTo>
                  <a:pt x="121" y="143"/>
                  <a:pt x="121" y="143"/>
                  <a:pt x="121" y="143"/>
                </a:cubicBezTo>
                <a:cubicBezTo>
                  <a:pt x="101" y="147"/>
                  <a:pt x="101" y="147"/>
                  <a:pt x="101" y="147"/>
                </a:cubicBezTo>
                <a:cubicBezTo>
                  <a:pt x="89" y="159"/>
                  <a:pt x="89" y="159"/>
                  <a:pt x="89" y="159"/>
                </a:cubicBezTo>
                <a:cubicBezTo>
                  <a:pt x="85" y="143"/>
                  <a:pt x="85" y="143"/>
                  <a:pt x="85" y="143"/>
                </a:cubicBezTo>
                <a:cubicBezTo>
                  <a:pt x="69" y="147"/>
                  <a:pt x="69" y="147"/>
                  <a:pt x="69" y="147"/>
                </a:cubicBezTo>
                <a:cubicBezTo>
                  <a:pt x="81" y="127"/>
                  <a:pt x="81" y="127"/>
                  <a:pt x="81" y="127"/>
                </a:cubicBezTo>
                <a:cubicBezTo>
                  <a:pt x="77" y="111"/>
                  <a:pt x="77" y="111"/>
                  <a:pt x="77" y="111"/>
                </a:cubicBezTo>
                <a:cubicBezTo>
                  <a:pt x="77" y="107"/>
                  <a:pt x="77" y="107"/>
                  <a:pt x="77" y="107"/>
                </a:cubicBezTo>
                <a:cubicBezTo>
                  <a:pt x="89" y="90"/>
                  <a:pt x="89" y="90"/>
                  <a:pt x="89" y="90"/>
                </a:cubicBezTo>
                <a:cubicBezTo>
                  <a:pt x="105" y="107"/>
                  <a:pt x="105" y="107"/>
                  <a:pt x="105" y="107"/>
                </a:cubicBezTo>
                <a:cubicBezTo>
                  <a:pt x="117" y="98"/>
                  <a:pt x="117" y="98"/>
                  <a:pt x="117" y="98"/>
                </a:cubicBezTo>
                <a:cubicBezTo>
                  <a:pt x="129" y="111"/>
                  <a:pt x="129" y="111"/>
                  <a:pt x="129" y="111"/>
                </a:cubicBezTo>
                <a:cubicBezTo>
                  <a:pt x="137" y="111"/>
                  <a:pt x="137" y="111"/>
                  <a:pt x="137" y="111"/>
                </a:cubicBezTo>
                <a:cubicBezTo>
                  <a:pt x="146" y="123"/>
                  <a:pt x="146" y="123"/>
                  <a:pt x="146" y="123"/>
                </a:cubicBezTo>
                <a:lnTo>
                  <a:pt x="129" y="127"/>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19" name="Freeform 43">
            <a:extLst>
              <a:ext uri="{FF2B5EF4-FFF2-40B4-BE49-F238E27FC236}">
                <a16:creationId xmlns:a16="http://schemas.microsoft.com/office/drawing/2014/main" id="{28A22D7E-FA8B-4435-A20A-9FD0CD5F1402}"/>
              </a:ext>
            </a:extLst>
          </p:cNvPr>
          <p:cNvSpPr>
            <a:spLocks/>
          </p:cNvSpPr>
          <p:nvPr userDrawn="1"/>
        </p:nvSpPr>
        <p:spPr bwMode="auto">
          <a:xfrm>
            <a:off x="5392206" y="2919384"/>
            <a:ext cx="382699" cy="239043"/>
          </a:xfrm>
          <a:custGeom>
            <a:avLst/>
            <a:gdLst>
              <a:gd name="T0" fmla="*/ 231 w 410"/>
              <a:gd name="T1" fmla="*/ 0 h 257"/>
              <a:gd name="T2" fmla="*/ 139 w 410"/>
              <a:gd name="T3" fmla="*/ 57 h 257"/>
              <a:gd name="T4" fmla="*/ 116 w 410"/>
              <a:gd name="T5" fmla="*/ 52 h 257"/>
              <a:gd name="T6" fmla="*/ 64 w 410"/>
              <a:gd name="T7" fmla="*/ 103 h 257"/>
              <a:gd name="T8" fmla="*/ 64 w 410"/>
              <a:gd name="T9" fmla="*/ 104 h 257"/>
              <a:gd name="T10" fmla="*/ 0 w 410"/>
              <a:gd name="T11" fmla="*/ 180 h 257"/>
              <a:gd name="T12" fmla="*/ 77 w 410"/>
              <a:gd name="T13" fmla="*/ 257 h 257"/>
              <a:gd name="T14" fmla="*/ 321 w 410"/>
              <a:gd name="T15" fmla="*/ 257 h 257"/>
              <a:gd name="T16" fmla="*/ 321 w 410"/>
              <a:gd name="T17" fmla="*/ 257 h 257"/>
              <a:gd name="T18" fmla="*/ 410 w 410"/>
              <a:gd name="T19" fmla="*/ 167 h 257"/>
              <a:gd name="T20" fmla="*/ 330 w 410"/>
              <a:gd name="T21" fmla="*/ 78 h 257"/>
              <a:gd name="T22" fmla="*/ 231 w 410"/>
              <a:gd name="T23"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0" h="257">
                <a:moveTo>
                  <a:pt x="231" y="0"/>
                </a:moveTo>
                <a:cubicBezTo>
                  <a:pt x="191" y="0"/>
                  <a:pt x="156" y="24"/>
                  <a:pt x="139" y="57"/>
                </a:cubicBezTo>
                <a:cubicBezTo>
                  <a:pt x="132" y="54"/>
                  <a:pt x="124" y="52"/>
                  <a:pt x="116" y="52"/>
                </a:cubicBezTo>
                <a:cubicBezTo>
                  <a:pt x="87" y="52"/>
                  <a:pt x="64" y="75"/>
                  <a:pt x="64" y="103"/>
                </a:cubicBezTo>
                <a:cubicBezTo>
                  <a:pt x="64" y="103"/>
                  <a:pt x="64" y="104"/>
                  <a:pt x="64" y="104"/>
                </a:cubicBezTo>
                <a:cubicBezTo>
                  <a:pt x="28" y="110"/>
                  <a:pt x="0" y="142"/>
                  <a:pt x="0" y="180"/>
                </a:cubicBezTo>
                <a:cubicBezTo>
                  <a:pt x="0" y="222"/>
                  <a:pt x="35" y="257"/>
                  <a:pt x="77" y="257"/>
                </a:cubicBezTo>
                <a:cubicBezTo>
                  <a:pt x="321" y="257"/>
                  <a:pt x="321" y="257"/>
                  <a:pt x="321" y="257"/>
                </a:cubicBezTo>
                <a:cubicBezTo>
                  <a:pt x="321" y="257"/>
                  <a:pt x="321" y="257"/>
                  <a:pt x="321" y="257"/>
                </a:cubicBezTo>
                <a:cubicBezTo>
                  <a:pt x="370" y="257"/>
                  <a:pt x="410" y="217"/>
                  <a:pt x="410" y="167"/>
                </a:cubicBezTo>
                <a:cubicBezTo>
                  <a:pt x="410" y="121"/>
                  <a:pt x="375" y="83"/>
                  <a:pt x="330" y="78"/>
                </a:cubicBezTo>
                <a:cubicBezTo>
                  <a:pt x="319" y="33"/>
                  <a:pt x="279" y="0"/>
                  <a:pt x="231" y="0"/>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220" name="Group 2059">
            <a:extLst>
              <a:ext uri="{FF2B5EF4-FFF2-40B4-BE49-F238E27FC236}">
                <a16:creationId xmlns:a16="http://schemas.microsoft.com/office/drawing/2014/main" id="{D948D84A-A5E1-4B29-9872-D04E960192A6}"/>
              </a:ext>
            </a:extLst>
          </p:cNvPr>
          <p:cNvGrpSpPr/>
          <p:nvPr userDrawn="1"/>
        </p:nvGrpSpPr>
        <p:grpSpPr>
          <a:xfrm>
            <a:off x="6224625" y="6056073"/>
            <a:ext cx="363904" cy="363395"/>
            <a:chOff x="7118350" y="3086100"/>
            <a:chExt cx="1135063" cy="1133475"/>
          </a:xfrm>
          <a:solidFill>
            <a:schemeClr val="tx1"/>
          </a:solidFill>
        </p:grpSpPr>
        <p:sp>
          <p:nvSpPr>
            <p:cNvPr id="221" name="Freeform 51">
              <a:extLst>
                <a:ext uri="{FF2B5EF4-FFF2-40B4-BE49-F238E27FC236}">
                  <a16:creationId xmlns:a16="http://schemas.microsoft.com/office/drawing/2014/main" id="{6968A08D-F9B5-4B15-8C66-C0BA2E837527}"/>
                </a:ext>
              </a:extLst>
            </p:cNvPr>
            <p:cNvSpPr>
              <a:spLocks noEditPoints="1"/>
            </p:cNvSpPr>
            <p:nvPr/>
          </p:nvSpPr>
          <p:spPr bwMode="auto">
            <a:xfrm>
              <a:off x="7296150" y="3260725"/>
              <a:ext cx="779463" cy="781050"/>
            </a:xfrm>
            <a:custGeom>
              <a:avLst/>
              <a:gdLst>
                <a:gd name="T0" fmla="*/ 152 w 303"/>
                <a:gd name="T1" fmla="*/ 0 h 303"/>
                <a:gd name="T2" fmla="*/ 0 w 303"/>
                <a:gd name="T3" fmla="*/ 152 h 303"/>
                <a:gd name="T4" fmla="*/ 152 w 303"/>
                <a:gd name="T5" fmla="*/ 303 h 303"/>
                <a:gd name="T6" fmla="*/ 303 w 303"/>
                <a:gd name="T7" fmla="*/ 152 h 303"/>
                <a:gd name="T8" fmla="*/ 152 w 303"/>
                <a:gd name="T9" fmla="*/ 0 h 303"/>
                <a:gd name="T10" fmla="*/ 214 w 303"/>
                <a:gd name="T11" fmla="*/ 172 h 303"/>
                <a:gd name="T12" fmla="*/ 152 w 303"/>
                <a:gd name="T13" fmla="*/ 172 h 303"/>
                <a:gd name="T14" fmla="*/ 131 w 303"/>
                <a:gd name="T15" fmla="*/ 152 h 303"/>
                <a:gd name="T16" fmla="*/ 131 w 303"/>
                <a:gd name="T17" fmla="*/ 62 h 303"/>
                <a:gd name="T18" fmla="*/ 152 w 303"/>
                <a:gd name="T19" fmla="*/ 42 h 303"/>
                <a:gd name="T20" fmla="*/ 172 w 303"/>
                <a:gd name="T21" fmla="*/ 62 h 303"/>
                <a:gd name="T22" fmla="*/ 172 w 303"/>
                <a:gd name="T23" fmla="*/ 131 h 303"/>
                <a:gd name="T24" fmla="*/ 214 w 303"/>
                <a:gd name="T25" fmla="*/ 131 h 303"/>
                <a:gd name="T26" fmla="*/ 234 w 303"/>
                <a:gd name="T27" fmla="*/ 152 h 303"/>
                <a:gd name="T28" fmla="*/ 214 w 303"/>
                <a:gd name="T29" fmla="*/ 17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3" h="303">
                  <a:moveTo>
                    <a:pt x="152" y="0"/>
                  </a:moveTo>
                  <a:cubicBezTo>
                    <a:pt x="68" y="0"/>
                    <a:pt x="0" y="68"/>
                    <a:pt x="0" y="152"/>
                  </a:cubicBezTo>
                  <a:cubicBezTo>
                    <a:pt x="0" y="235"/>
                    <a:pt x="68" y="303"/>
                    <a:pt x="152" y="303"/>
                  </a:cubicBezTo>
                  <a:cubicBezTo>
                    <a:pt x="235" y="303"/>
                    <a:pt x="303" y="235"/>
                    <a:pt x="303" y="152"/>
                  </a:cubicBezTo>
                  <a:cubicBezTo>
                    <a:pt x="303" y="68"/>
                    <a:pt x="235" y="0"/>
                    <a:pt x="152" y="0"/>
                  </a:cubicBezTo>
                  <a:close/>
                  <a:moveTo>
                    <a:pt x="214" y="172"/>
                  </a:moveTo>
                  <a:cubicBezTo>
                    <a:pt x="152" y="172"/>
                    <a:pt x="152" y="172"/>
                    <a:pt x="152" y="172"/>
                  </a:cubicBezTo>
                  <a:cubicBezTo>
                    <a:pt x="140" y="172"/>
                    <a:pt x="131" y="163"/>
                    <a:pt x="131" y="152"/>
                  </a:cubicBezTo>
                  <a:cubicBezTo>
                    <a:pt x="131" y="62"/>
                    <a:pt x="131" y="62"/>
                    <a:pt x="131" y="62"/>
                  </a:cubicBezTo>
                  <a:cubicBezTo>
                    <a:pt x="131" y="51"/>
                    <a:pt x="140" y="42"/>
                    <a:pt x="152" y="42"/>
                  </a:cubicBezTo>
                  <a:cubicBezTo>
                    <a:pt x="163" y="42"/>
                    <a:pt x="172" y="51"/>
                    <a:pt x="172" y="62"/>
                  </a:cubicBezTo>
                  <a:cubicBezTo>
                    <a:pt x="172" y="131"/>
                    <a:pt x="172" y="131"/>
                    <a:pt x="172" y="131"/>
                  </a:cubicBezTo>
                  <a:cubicBezTo>
                    <a:pt x="214" y="131"/>
                    <a:pt x="214" y="131"/>
                    <a:pt x="214" y="131"/>
                  </a:cubicBezTo>
                  <a:cubicBezTo>
                    <a:pt x="225" y="131"/>
                    <a:pt x="234" y="140"/>
                    <a:pt x="234" y="152"/>
                  </a:cubicBezTo>
                  <a:cubicBezTo>
                    <a:pt x="234" y="163"/>
                    <a:pt x="225" y="172"/>
                    <a:pt x="214" y="1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222" name="Freeform 52">
              <a:extLst>
                <a:ext uri="{FF2B5EF4-FFF2-40B4-BE49-F238E27FC236}">
                  <a16:creationId xmlns:a16="http://schemas.microsoft.com/office/drawing/2014/main" id="{079B9149-4576-4B5E-9FC4-0AB432544A36}"/>
                </a:ext>
              </a:extLst>
            </p:cNvPr>
            <p:cNvSpPr>
              <a:spLocks noEditPoints="1"/>
            </p:cNvSpPr>
            <p:nvPr/>
          </p:nvSpPr>
          <p:spPr bwMode="auto">
            <a:xfrm>
              <a:off x="7118350" y="3086100"/>
              <a:ext cx="1135063" cy="1133475"/>
            </a:xfrm>
            <a:custGeom>
              <a:avLst/>
              <a:gdLst>
                <a:gd name="T0" fmla="*/ 221 w 441"/>
                <a:gd name="T1" fmla="*/ 0 h 440"/>
                <a:gd name="T2" fmla="*/ 0 w 441"/>
                <a:gd name="T3" fmla="*/ 220 h 440"/>
                <a:gd name="T4" fmla="*/ 221 w 441"/>
                <a:gd name="T5" fmla="*/ 440 h 440"/>
                <a:gd name="T6" fmla="*/ 441 w 441"/>
                <a:gd name="T7" fmla="*/ 220 h 440"/>
                <a:gd name="T8" fmla="*/ 221 w 441"/>
                <a:gd name="T9" fmla="*/ 0 h 440"/>
                <a:gd name="T10" fmla="*/ 221 w 441"/>
                <a:gd name="T11" fmla="*/ 399 h 440"/>
                <a:gd name="T12" fmla="*/ 42 w 441"/>
                <a:gd name="T13" fmla="*/ 220 h 440"/>
                <a:gd name="T14" fmla="*/ 221 w 441"/>
                <a:gd name="T15" fmla="*/ 41 h 440"/>
                <a:gd name="T16" fmla="*/ 400 w 441"/>
                <a:gd name="T17" fmla="*/ 220 h 440"/>
                <a:gd name="T18" fmla="*/ 221 w 441"/>
                <a:gd name="T19" fmla="*/ 399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1" h="440">
                  <a:moveTo>
                    <a:pt x="221" y="0"/>
                  </a:moveTo>
                  <a:cubicBezTo>
                    <a:pt x="99" y="0"/>
                    <a:pt x="0" y="98"/>
                    <a:pt x="0" y="220"/>
                  </a:cubicBezTo>
                  <a:cubicBezTo>
                    <a:pt x="0" y="341"/>
                    <a:pt x="99" y="440"/>
                    <a:pt x="221" y="440"/>
                  </a:cubicBezTo>
                  <a:cubicBezTo>
                    <a:pt x="342" y="440"/>
                    <a:pt x="441" y="341"/>
                    <a:pt x="441" y="220"/>
                  </a:cubicBezTo>
                  <a:cubicBezTo>
                    <a:pt x="441" y="98"/>
                    <a:pt x="342" y="0"/>
                    <a:pt x="221" y="0"/>
                  </a:cubicBezTo>
                  <a:close/>
                  <a:moveTo>
                    <a:pt x="221" y="399"/>
                  </a:moveTo>
                  <a:cubicBezTo>
                    <a:pt x="122" y="399"/>
                    <a:pt x="42" y="319"/>
                    <a:pt x="42" y="220"/>
                  </a:cubicBezTo>
                  <a:cubicBezTo>
                    <a:pt x="42" y="121"/>
                    <a:pt x="122" y="41"/>
                    <a:pt x="221" y="41"/>
                  </a:cubicBezTo>
                  <a:cubicBezTo>
                    <a:pt x="319" y="41"/>
                    <a:pt x="400" y="121"/>
                    <a:pt x="400" y="220"/>
                  </a:cubicBezTo>
                  <a:cubicBezTo>
                    <a:pt x="400" y="319"/>
                    <a:pt x="319" y="399"/>
                    <a:pt x="221" y="3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223" name="Freeform 47">
            <a:extLst>
              <a:ext uri="{FF2B5EF4-FFF2-40B4-BE49-F238E27FC236}">
                <a16:creationId xmlns:a16="http://schemas.microsoft.com/office/drawing/2014/main" id="{20499981-4FA1-424F-9AC0-53731127CD88}"/>
              </a:ext>
            </a:extLst>
          </p:cNvPr>
          <p:cNvSpPr>
            <a:spLocks noEditPoints="1"/>
          </p:cNvSpPr>
          <p:nvPr userDrawn="1"/>
        </p:nvSpPr>
        <p:spPr bwMode="auto">
          <a:xfrm>
            <a:off x="5486398" y="1805974"/>
            <a:ext cx="232515" cy="370571"/>
          </a:xfrm>
          <a:custGeom>
            <a:avLst/>
            <a:gdLst>
              <a:gd name="T0" fmla="*/ 41 w 276"/>
              <a:gd name="T1" fmla="*/ 0 h 440"/>
              <a:gd name="T2" fmla="*/ 234 w 276"/>
              <a:gd name="T3" fmla="*/ 0 h 440"/>
              <a:gd name="T4" fmla="*/ 276 w 276"/>
              <a:gd name="T5" fmla="*/ 41 h 440"/>
              <a:gd name="T6" fmla="*/ 276 w 276"/>
              <a:gd name="T7" fmla="*/ 399 h 440"/>
              <a:gd name="T8" fmla="*/ 234 w 276"/>
              <a:gd name="T9" fmla="*/ 440 h 440"/>
              <a:gd name="T10" fmla="*/ 193 w 276"/>
              <a:gd name="T11" fmla="*/ 440 h 440"/>
              <a:gd name="T12" fmla="*/ 83 w 276"/>
              <a:gd name="T13" fmla="*/ 440 h 440"/>
              <a:gd name="T14" fmla="*/ 41 w 276"/>
              <a:gd name="T15" fmla="*/ 440 h 440"/>
              <a:gd name="T16" fmla="*/ 0 w 276"/>
              <a:gd name="T17" fmla="*/ 399 h 440"/>
              <a:gd name="T18" fmla="*/ 0 w 276"/>
              <a:gd name="T19" fmla="*/ 41 h 440"/>
              <a:gd name="T20" fmla="*/ 41 w 276"/>
              <a:gd name="T21" fmla="*/ 0 h 440"/>
              <a:gd name="T22" fmla="*/ 55 w 276"/>
              <a:gd name="T23" fmla="*/ 41 h 440"/>
              <a:gd name="T24" fmla="*/ 41 w 276"/>
              <a:gd name="T25" fmla="*/ 55 h 440"/>
              <a:gd name="T26" fmla="*/ 41 w 276"/>
              <a:gd name="T27" fmla="*/ 317 h 440"/>
              <a:gd name="T28" fmla="*/ 55 w 276"/>
              <a:gd name="T29" fmla="*/ 330 h 440"/>
              <a:gd name="T30" fmla="*/ 220 w 276"/>
              <a:gd name="T31" fmla="*/ 330 h 440"/>
              <a:gd name="T32" fmla="*/ 234 w 276"/>
              <a:gd name="T33" fmla="*/ 317 h 440"/>
              <a:gd name="T34" fmla="*/ 234 w 276"/>
              <a:gd name="T35" fmla="*/ 55 h 440"/>
              <a:gd name="T36" fmla="*/ 220 w 276"/>
              <a:gd name="T37" fmla="*/ 41 h 440"/>
              <a:gd name="T38" fmla="*/ 55 w 276"/>
              <a:gd name="T39" fmla="*/ 41 h 440"/>
              <a:gd name="T40" fmla="*/ 138 w 276"/>
              <a:gd name="T41" fmla="*/ 365 h 440"/>
              <a:gd name="T42" fmla="*/ 117 w 276"/>
              <a:gd name="T43" fmla="*/ 385 h 440"/>
              <a:gd name="T44" fmla="*/ 138 w 276"/>
              <a:gd name="T45" fmla="*/ 406 h 440"/>
              <a:gd name="T46" fmla="*/ 159 w 276"/>
              <a:gd name="T47" fmla="*/ 385 h 440"/>
              <a:gd name="T48" fmla="*/ 138 w 276"/>
              <a:gd name="T49" fmla="*/ 365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6" h="440">
                <a:moveTo>
                  <a:pt x="41" y="0"/>
                </a:moveTo>
                <a:cubicBezTo>
                  <a:pt x="234" y="0"/>
                  <a:pt x="234" y="0"/>
                  <a:pt x="234" y="0"/>
                </a:cubicBezTo>
                <a:cubicBezTo>
                  <a:pt x="257" y="0"/>
                  <a:pt x="276" y="18"/>
                  <a:pt x="276" y="41"/>
                </a:cubicBezTo>
                <a:cubicBezTo>
                  <a:pt x="276" y="399"/>
                  <a:pt x="276" y="399"/>
                  <a:pt x="276" y="399"/>
                </a:cubicBezTo>
                <a:cubicBezTo>
                  <a:pt x="276" y="422"/>
                  <a:pt x="257" y="440"/>
                  <a:pt x="234" y="440"/>
                </a:cubicBezTo>
                <a:cubicBezTo>
                  <a:pt x="193" y="440"/>
                  <a:pt x="193" y="440"/>
                  <a:pt x="193" y="440"/>
                </a:cubicBezTo>
                <a:cubicBezTo>
                  <a:pt x="83" y="440"/>
                  <a:pt x="83" y="440"/>
                  <a:pt x="83" y="440"/>
                </a:cubicBezTo>
                <a:cubicBezTo>
                  <a:pt x="41" y="440"/>
                  <a:pt x="41" y="440"/>
                  <a:pt x="41" y="440"/>
                </a:cubicBezTo>
                <a:cubicBezTo>
                  <a:pt x="19" y="440"/>
                  <a:pt x="0" y="422"/>
                  <a:pt x="0" y="399"/>
                </a:cubicBezTo>
                <a:cubicBezTo>
                  <a:pt x="0" y="41"/>
                  <a:pt x="0" y="41"/>
                  <a:pt x="0" y="41"/>
                </a:cubicBezTo>
                <a:cubicBezTo>
                  <a:pt x="0" y="18"/>
                  <a:pt x="19" y="0"/>
                  <a:pt x="41" y="0"/>
                </a:cubicBezTo>
                <a:close/>
                <a:moveTo>
                  <a:pt x="55" y="41"/>
                </a:moveTo>
                <a:cubicBezTo>
                  <a:pt x="48" y="41"/>
                  <a:pt x="41" y="47"/>
                  <a:pt x="41" y="55"/>
                </a:cubicBezTo>
                <a:cubicBezTo>
                  <a:pt x="41" y="317"/>
                  <a:pt x="41" y="317"/>
                  <a:pt x="41" y="317"/>
                </a:cubicBezTo>
                <a:cubicBezTo>
                  <a:pt x="41" y="324"/>
                  <a:pt x="48" y="330"/>
                  <a:pt x="55" y="330"/>
                </a:cubicBezTo>
                <a:cubicBezTo>
                  <a:pt x="220" y="330"/>
                  <a:pt x="220" y="330"/>
                  <a:pt x="220" y="330"/>
                </a:cubicBezTo>
                <a:cubicBezTo>
                  <a:pt x="228" y="330"/>
                  <a:pt x="234" y="324"/>
                  <a:pt x="234" y="317"/>
                </a:cubicBezTo>
                <a:cubicBezTo>
                  <a:pt x="234" y="55"/>
                  <a:pt x="234" y="55"/>
                  <a:pt x="234" y="55"/>
                </a:cubicBezTo>
                <a:cubicBezTo>
                  <a:pt x="234" y="47"/>
                  <a:pt x="228" y="41"/>
                  <a:pt x="220" y="41"/>
                </a:cubicBezTo>
                <a:cubicBezTo>
                  <a:pt x="55" y="41"/>
                  <a:pt x="55" y="41"/>
                  <a:pt x="55" y="41"/>
                </a:cubicBezTo>
                <a:close/>
                <a:moveTo>
                  <a:pt x="138" y="365"/>
                </a:moveTo>
                <a:cubicBezTo>
                  <a:pt x="126" y="365"/>
                  <a:pt x="117" y="374"/>
                  <a:pt x="117" y="385"/>
                </a:cubicBezTo>
                <a:cubicBezTo>
                  <a:pt x="117" y="397"/>
                  <a:pt x="126" y="406"/>
                  <a:pt x="138" y="406"/>
                </a:cubicBezTo>
                <a:cubicBezTo>
                  <a:pt x="149" y="406"/>
                  <a:pt x="159" y="397"/>
                  <a:pt x="159" y="385"/>
                </a:cubicBezTo>
                <a:cubicBezTo>
                  <a:pt x="159" y="374"/>
                  <a:pt x="149" y="365"/>
                  <a:pt x="138" y="365"/>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24" name="Freeform 47">
            <a:extLst>
              <a:ext uri="{FF2B5EF4-FFF2-40B4-BE49-F238E27FC236}">
                <a16:creationId xmlns:a16="http://schemas.microsoft.com/office/drawing/2014/main" id="{01219210-98E3-47FA-B2C6-692209E1ADAB}"/>
              </a:ext>
            </a:extLst>
          </p:cNvPr>
          <p:cNvSpPr>
            <a:spLocks noEditPoints="1"/>
          </p:cNvSpPr>
          <p:nvPr userDrawn="1"/>
        </p:nvSpPr>
        <p:spPr bwMode="auto">
          <a:xfrm>
            <a:off x="5403629" y="2324737"/>
            <a:ext cx="398054" cy="399252"/>
          </a:xfrm>
          <a:custGeom>
            <a:avLst/>
            <a:gdLst>
              <a:gd name="T0" fmla="*/ 149 w 406"/>
              <a:gd name="T1" fmla="*/ 339 h 407"/>
              <a:gd name="T2" fmla="*/ 85 w 406"/>
              <a:gd name="T3" fmla="*/ 403 h 407"/>
              <a:gd name="T4" fmla="*/ 76 w 406"/>
              <a:gd name="T5" fmla="*/ 407 h 407"/>
              <a:gd name="T6" fmla="*/ 67 w 406"/>
              <a:gd name="T7" fmla="*/ 403 h 407"/>
              <a:gd name="T8" fmla="*/ 4 w 406"/>
              <a:gd name="T9" fmla="*/ 339 h 407"/>
              <a:gd name="T10" fmla="*/ 0 w 406"/>
              <a:gd name="T11" fmla="*/ 330 h 407"/>
              <a:gd name="T12" fmla="*/ 4 w 406"/>
              <a:gd name="T13" fmla="*/ 321 h 407"/>
              <a:gd name="T14" fmla="*/ 67 w 406"/>
              <a:gd name="T15" fmla="*/ 258 h 407"/>
              <a:gd name="T16" fmla="*/ 76 w 406"/>
              <a:gd name="T17" fmla="*/ 254 h 407"/>
              <a:gd name="T18" fmla="*/ 85 w 406"/>
              <a:gd name="T19" fmla="*/ 258 h 407"/>
              <a:gd name="T20" fmla="*/ 149 w 406"/>
              <a:gd name="T21" fmla="*/ 321 h 407"/>
              <a:gd name="T22" fmla="*/ 152 w 406"/>
              <a:gd name="T23" fmla="*/ 330 h 407"/>
              <a:gd name="T24" fmla="*/ 149 w 406"/>
              <a:gd name="T25" fmla="*/ 339 h 407"/>
              <a:gd name="T26" fmla="*/ 274 w 406"/>
              <a:gd name="T27" fmla="*/ 7 h 407"/>
              <a:gd name="T28" fmla="*/ 243 w 406"/>
              <a:gd name="T29" fmla="*/ 28 h 407"/>
              <a:gd name="T30" fmla="*/ 243 w 406"/>
              <a:gd name="T31" fmla="*/ 28 h 407"/>
              <a:gd name="T32" fmla="*/ 72 w 406"/>
              <a:gd name="T33" fmla="*/ 199 h 407"/>
              <a:gd name="T34" fmla="*/ 68 w 406"/>
              <a:gd name="T35" fmla="*/ 209 h 407"/>
              <a:gd name="T36" fmla="*/ 72 w 406"/>
              <a:gd name="T37" fmla="*/ 218 h 407"/>
              <a:gd name="T38" fmla="*/ 189 w 406"/>
              <a:gd name="T39" fmla="*/ 334 h 407"/>
              <a:gd name="T40" fmla="*/ 198 w 406"/>
              <a:gd name="T41" fmla="*/ 338 h 407"/>
              <a:gd name="T42" fmla="*/ 207 w 406"/>
              <a:gd name="T43" fmla="*/ 334 h 407"/>
              <a:gd name="T44" fmla="*/ 378 w 406"/>
              <a:gd name="T45" fmla="*/ 163 h 407"/>
              <a:gd name="T46" fmla="*/ 378 w 406"/>
              <a:gd name="T47" fmla="*/ 163 h 407"/>
              <a:gd name="T48" fmla="*/ 399 w 406"/>
              <a:gd name="T49" fmla="*/ 132 h 407"/>
              <a:gd name="T50" fmla="*/ 406 w 406"/>
              <a:gd name="T51" fmla="*/ 95 h 407"/>
              <a:gd name="T52" fmla="*/ 378 w 406"/>
              <a:gd name="T53" fmla="*/ 28 h 407"/>
              <a:gd name="T54" fmla="*/ 311 w 406"/>
              <a:gd name="T55" fmla="*/ 0 h 407"/>
              <a:gd name="T56" fmla="*/ 274 w 406"/>
              <a:gd name="T57" fmla="*/ 7 h 407"/>
              <a:gd name="T58" fmla="*/ 41 w 406"/>
              <a:gd name="T59" fmla="*/ 313 h 407"/>
              <a:gd name="T60" fmla="*/ 59 w 406"/>
              <a:gd name="T61" fmla="*/ 331 h 407"/>
              <a:gd name="T62" fmla="*/ 77 w 406"/>
              <a:gd name="T63" fmla="*/ 313 h 407"/>
              <a:gd name="T64" fmla="*/ 59 w 406"/>
              <a:gd name="T65" fmla="*/ 295 h 407"/>
              <a:gd name="T66" fmla="*/ 41 w 406"/>
              <a:gd name="T67" fmla="*/ 313 h 407"/>
              <a:gd name="T68" fmla="*/ 75 w 406"/>
              <a:gd name="T69" fmla="*/ 348 h 407"/>
              <a:gd name="T70" fmla="*/ 93 w 406"/>
              <a:gd name="T71" fmla="*/ 366 h 407"/>
              <a:gd name="T72" fmla="*/ 111 w 406"/>
              <a:gd name="T73" fmla="*/ 348 h 407"/>
              <a:gd name="T74" fmla="*/ 93 w 406"/>
              <a:gd name="T75" fmla="*/ 330 h 407"/>
              <a:gd name="T76" fmla="*/ 75 w 406"/>
              <a:gd name="T77" fmla="*/ 34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6" h="407">
                <a:moveTo>
                  <a:pt x="149" y="339"/>
                </a:moveTo>
                <a:cubicBezTo>
                  <a:pt x="85" y="403"/>
                  <a:pt x="85" y="403"/>
                  <a:pt x="85" y="403"/>
                </a:cubicBezTo>
                <a:cubicBezTo>
                  <a:pt x="83" y="405"/>
                  <a:pt x="80" y="407"/>
                  <a:pt x="76" y="407"/>
                </a:cubicBezTo>
                <a:cubicBezTo>
                  <a:pt x="72" y="407"/>
                  <a:pt x="69" y="405"/>
                  <a:pt x="67" y="403"/>
                </a:cubicBezTo>
                <a:cubicBezTo>
                  <a:pt x="4" y="339"/>
                  <a:pt x="4" y="339"/>
                  <a:pt x="4" y="339"/>
                </a:cubicBezTo>
                <a:cubicBezTo>
                  <a:pt x="1" y="337"/>
                  <a:pt x="0" y="334"/>
                  <a:pt x="0" y="330"/>
                </a:cubicBezTo>
                <a:cubicBezTo>
                  <a:pt x="0" y="327"/>
                  <a:pt x="1" y="324"/>
                  <a:pt x="4" y="321"/>
                </a:cubicBezTo>
                <a:cubicBezTo>
                  <a:pt x="67" y="258"/>
                  <a:pt x="67" y="258"/>
                  <a:pt x="67" y="258"/>
                </a:cubicBezTo>
                <a:cubicBezTo>
                  <a:pt x="69" y="256"/>
                  <a:pt x="73" y="254"/>
                  <a:pt x="76" y="254"/>
                </a:cubicBezTo>
                <a:cubicBezTo>
                  <a:pt x="80" y="254"/>
                  <a:pt x="83" y="256"/>
                  <a:pt x="85" y="258"/>
                </a:cubicBezTo>
                <a:cubicBezTo>
                  <a:pt x="149" y="321"/>
                  <a:pt x="149" y="321"/>
                  <a:pt x="149" y="321"/>
                </a:cubicBezTo>
                <a:cubicBezTo>
                  <a:pt x="151" y="324"/>
                  <a:pt x="152" y="327"/>
                  <a:pt x="152" y="330"/>
                </a:cubicBezTo>
                <a:cubicBezTo>
                  <a:pt x="152" y="334"/>
                  <a:pt x="151" y="337"/>
                  <a:pt x="149" y="339"/>
                </a:cubicBezTo>
                <a:close/>
                <a:moveTo>
                  <a:pt x="274" y="7"/>
                </a:moveTo>
                <a:cubicBezTo>
                  <a:pt x="263" y="12"/>
                  <a:pt x="252" y="19"/>
                  <a:pt x="243" y="28"/>
                </a:cubicBezTo>
                <a:cubicBezTo>
                  <a:pt x="243" y="28"/>
                  <a:pt x="243" y="28"/>
                  <a:pt x="243" y="28"/>
                </a:cubicBezTo>
                <a:cubicBezTo>
                  <a:pt x="72" y="199"/>
                  <a:pt x="72" y="199"/>
                  <a:pt x="72" y="199"/>
                </a:cubicBezTo>
                <a:cubicBezTo>
                  <a:pt x="70" y="202"/>
                  <a:pt x="68" y="205"/>
                  <a:pt x="68" y="209"/>
                </a:cubicBezTo>
                <a:cubicBezTo>
                  <a:pt x="68" y="212"/>
                  <a:pt x="70" y="215"/>
                  <a:pt x="72" y="218"/>
                </a:cubicBezTo>
                <a:cubicBezTo>
                  <a:pt x="189" y="334"/>
                  <a:pt x="189" y="334"/>
                  <a:pt x="189" y="334"/>
                </a:cubicBezTo>
                <a:cubicBezTo>
                  <a:pt x="191" y="337"/>
                  <a:pt x="194" y="338"/>
                  <a:pt x="198" y="338"/>
                </a:cubicBezTo>
                <a:cubicBezTo>
                  <a:pt x="201" y="338"/>
                  <a:pt x="205" y="337"/>
                  <a:pt x="207" y="334"/>
                </a:cubicBezTo>
                <a:cubicBezTo>
                  <a:pt x="378" y="163"/>
                  <a:pt x="378" y="163"/>
                  <a:pt x="378" y="163"/>
                </a:cubicBezTo>
                <a:cubicBezTo>
                  <a:pt x="378" y="163"/>
                  <a:pt x="378" y="163"/>
                  <a:pt x="378" y="163"/>
                </a:cubicBezTo>
                <a:cubicBezTo>
                  <a:pt x="387" y="154"/>
                  <a:pt x="394" y="144"/>
                  <a:pt x="399" y="132"/>
                </a:cubicBezTo>
                <a:cubicBezTo>
                  <a:pt x="404" y="121"/>
                  <a:pt x="406" y="108"/>
                  <a:pt x="406" y="95"/>
                </a:cubicBezTo>
                <a:cubicBezTo>
                  <a:pt x="406" y="69"/>
                  <a:pt x="396" y="45"/>
                  <a:pt x="378" y="28"/>
                </a:cubicBezTo>
                <a:cubicBezTo>
                  <a:pt x="361" y="11"/>
                  <a:pt x="337" y="0"/>
                  <a:pt x="311" y="0"/>
                </a:cubicBezTo>
                <a:cubicBezTo>
                  <a:pt x="298" y="0"/>
                  <a:pt x="286" y="3"/>
                  <a:pt x="274" y="7"/>
                </a:cubicBezTo>
                <a:close/>
                <a:moveTo>
                  <a:pt x="41" y="313"/>
                </a:moveTo>
                <a:cubicBezTo>
                  <a:pt x="59" y="331"/>
                  <a:pt x="59" y="331"/>
                  <a:pt x="59" y="331"/>
                </a:cubicBezTo>
                <a:cubicBezTo>
                  <a:pt x="77" y="313"/>
                  <a:pt x="77" y="313"/>
                  <a:pt x="77" y="313"/>
                </a:cubicBezTo>
                <a:cubicBezTo>
                  <a:pt x="59" y="295"/>
                  <a:pt x="59" y="295"/>
                  <a:pt x="59" y="295"/>
                </a:cubicBezTo>
                <a:cubicBezTo>
                  <a:pt x="41" y="313"/>
                  <a:pt x="41" y="313"/>
                  <a:pt x="41" y="313"/>
                </a:cubicBezTo>
                <a:close/>
                <a:moveTo>
                  <a:pt x="75" y="348"/>
                </a:moveTo>
                <a:cubicBezTo>
                  <a:pt x="93" y="366"/>
                  <a:pt x="93" y="366"/>
                  <a:pt x="93" y="366"/>
                </a:cubicBezTo>
                <a:cubicBezTo>
                  <a:pt x="111" y="348"/>
                  <a:pt x="111" y="348"/>
                  <a:pt x="111" y="348"/>
                </a:cubicBezTo>
                <a:cubicBezTo>
                  <a:pt x="93" y="330"/>
                  <a:pt x="93" y="330"/>
                  <a:pt x="93" y="330"/>
                </a:cubicBezTo>
                <a:lnTo>
                  <a:pt x="75" y="348"/>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25" name="Freeform 51">
            <a:extLst>
              <a:ext uri="{FF2B5EF4-FFF2-40B4-BE49-F238E27FC236}">
                <a16:creationId xmlns:a16="http://schemas.microsoft.com/office/drawing/2014/main" id="{964E4C77-BB49-4502-A46B-9D5E7A849358}"/>
              </a:ext>
            </a:extLst>
          </p:cNvPr>
          <p:cNvSpPr>
            <a:spLocks noEditPoints="1"/>
          </p:cNvSpPr>
          <p:nvPr userDrawn="1"/>
        </p:nvSpPr>
        <p:spPr bwMode="auto">
          <a:xfrm>
            <a:off x="5427309" y="3399225"/>
            <a:ext cx="350694" cy="387262"/>
          </a:xfrm>
          <a:custGeom>
            <a:avLst/>
            <a:gdLst>
              <a:gd name="T0" fmla="*/ 102 w 411"/>
              <a:gd name="T1" fmla="*/ 70 h 453"/>
              <a:gd name="T2" fmla="*/ 141 w 411"/>
              <a:gd name="T3" fmla="*/ 80 h 453"/>
              <a:gd name="T4" fmla="*/ 131 w 411"/>
              <a:gd name="T5" fmla="*/ 119 h 453"/>
              <a:gd name="T6" fmla="*/ 77 w 411"/>
              <a:gd name="T7" fmla="*/ 173 h 453"/>
              <a:gd name="T8" fmla="*/ 57 w 411"/>
              <a:gd name="T9" fmla="*/ 247 h 453"/>
              <a:gd name="T10" fmla="*/ 101 w 411"/>
              <a:gd name="T11" fmla="*/ 352 h 453"/>
              <a:gd name="T12" fmla="*/ 206 w 411"/>
              <a:gd name="T13" fmla="*/ 396 h 453"/>
              <a:gd name="T14" fmla="*/ 311 w 411"/>
              <a:gd name="T15" fmla="*/ 352 h 453"/>
              <a:gd name="T16" fmla="*/ 354 w 411"/>
              <a:gd name="T17" fmla="*/ 247 h 453"/>
              <a:gd name="T18" fmla="*/ 335 w 411"/>
              <a:gd name="T19" fmla="*/ 173 h 453"/>
              <a:gd name="T20" fmla="*/ 281 w 411"/>
              <a:gd name="T21" fmla="*/ 119 h 453"/>
              <a:gd name="T22" fmla="*/ 270 w 411"/>
              <a:gd name="T23" fmla="*/ 80 h 453"/>
              <a:gd name="T24" fmla="*/ 309 w 411"/>
              <a:gd name="T25" fmla="*/ 70 h 453"/>
              <a:gd name="T26" fmla="*/ 384 w 411"/>
              <a:gd name="T27" fmla="*/ 145 h 453"/>
              <a:gd name="T28" fmla="*/ 411 w 411"/>
              <a:gd name="T29" fmla="*/ 247 h 453"/>
              <a:gd name="T30" fmla="*/ 351 w 411"/>
              <a:gd name="T31" fmla="*/ 392 h 453"/>
              <a:gd name="T32" fmla="*/ 206 w 411"/>
              <a:gd name="T33" fmla="*/ 453 h 453"/>
              <a:gd name="T34" fmla="*/ 61 w 411"/>
              <a:gd name="T35" fmla="*/ 392 h 453"/>
              <a:gd name="T36" fmla="*/ 0 w 411"/>
              <a:gd name="T37" fmla="*/ 247 h 453"/>
              <a:gd name="T38" fmla="*/ 28 w 411"/>
              <a:gd name="T39" fmla="*/ 145 h 453"/>
              <a:gd name="T40" fmla="*/ 102 w 411"/>
              <a:gd name="T41" fmla="*/ 70 h 453"/>
              <a:gd name="T42" fmla="*/ 206 w 411"/>
              <a:gd name="T43" fmla="*/ 254 h 453"/>
              <a:gd name="T44" fmla="*/ 234 w 411"/>
              <a:gd name="T45" fmla="*/ 226 h 453"/>
              <a:gd name="T46" fmla="*/ 234 w 411"/>
              <a:gd name="T47" fmla="*/ 28 h 453"/>
              <a:gd name="T48" fmla="*/ 206 w 411"/>
              <a:gd name="T49" fmla="*/ 0 h 453"/>
              <a:gd name="T50" fmla="*/ 177 w 411"/>
              <a:gd name="T51" fmla="*/ 28 h 453"/>
              <a:gd name="T52" fmla="*/ 177 w 411"/>
              <a:gd name="T53" fmla="*/ 226 h 453"/>
              <a:gd name="T54" fmla="*/ 206 w 411"/>
              <a:gd name="T55" fmla="*/ 254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1" h="453">
                <a:moveTo>
                  <a:pt x="102" y="70"/>
                </a:moveTo>
                <a:cubicBezTo>
                  <a:pt x="116" y="62"/>
                  <a:pt x="133" y="67"/>
                  <a:pt x="141" y="80"/>
                </a:cubicBezTo>
                <a:cubicBezTo>
                  <a:pt x="149" y="94"/>
                  <a:pt x="144" y="111"/>
                  <a:pt x="131" y="119"/>
                </a:cubicBezTo>
                <a:cubicBezTo>
                  <a:pt x="108" y="132"/>
                  <a:pt x="90" y="151"/>
                  <a:pt x="77" y="173"/>
                </a:cubicBezTo>
                <a:cubicBezTo>
                  <a:pt x="64" y="195"/>
                  <a:pt x="57" y="220"/>
                  <a:pt x="57" y="247"/>
                </a:cubicBezTo>
                <a:cubicBezTo>
                  <a:pt x="57" y="288"/>
                  <a:pt x="74" y="326"/>
                  <a:pt x="101" y="352"/>
                </a:cubicBezTo>
                <a:cubicBezTo>
                  <a:pt x="128" y="379"/>
                  <a:pt x="165" y="396"/>
                  <a:pt x="206" y="396"/>
                </a:cubicBezTo>
                <a:cubicBezTo>
                  <a:pt x="247" y="396"/>
                  <a:pt x="284" y="379"/>
                  <a:pt x="311" y="352"/>
                </a:cubicBezTo>
                <a:cubicBezTo>
                  <a:pt x="338" y="326"/>
                  <a:pt x="354" y="288"/>
                  <a:pt x="354" y="247"/>
                </a:cubicBezTo>
                <a:cubicBezTo>
                  <a:pt x="354" y="220"/>
                  <a:pt x="347" y="195"/>
                  <a:pt x="335" y="173"/>
                </a:cubicBezTo>
                <a:cubicBezTo>
                  <a:pt x="322" y="151"/>
                  <a:pt x="303" y="132"/>
                  <a:pt x="281" y="119"/>
                </a:cubicBezTo>
                <a:cubicBezTo>
                  <a:pt x="267" y="111"/>
                  <a:pt x="263" y="94"/>
                  <a:pt x="270" y="80"/>
                </a:cubicBezTo>
                <a:cubicBezTo>
                  <a:pt x="278" y="67"/>
                  <a:pt x="296" y="62"/>
                  <a:pt x="309" y="70"/>
                </a:cubicBezTo>
                <a:cubicBezTo>
                  <a:pt x="340" y="88"/>
                  <a:pt x="366" y="114"/>
                  <a:pt x="384" y="145"/>
                </a:cubicBezTo>
                <a:cubicBezTo>
                  <a:pt x="401" y="176"/>
                  <a:pt x="411" y="210"/>
                  <a:pt x="411" y="247"/>
                </a:cubicBezTo>
                <a:cubicBezTo>
                  <a:pt x="411" y="304"/>
                  <a:pt x="388" y="355"/>
                  <a:pt x="351" y="392"/>
                </a:cubicBezTo>
                <a:cubicBezTo>
                  <a:pt x="314" y="430"/>
                  <a:pt x="262" y="453"/>
                  <a:pt x="206" y="453"/>
                </a:cubicBezTo>
                <a:cubicBezTo>
                  <a:pt x="149" y="453"/>
                  <a:pt x="98" y="430"/>
                  <a:pt x="61" y="392"/>
                </a:cubicBezTo>
                <a:cubicBezTo>
                  <a:pt x="23" y="355"/>
                  <a:pt x="0" y="304"/>
                  <a:pt x="0" y="247"/>
                </a:cubicBezTo>
                <a:cubicBezTo>
                  <a:pt x="0" y="210"/>
                  <a:pt x="10" y="176"/>
                  <a:pt x="28" y="145"/>
                </a:cubicBezTo>
                <a:cubicBezTo>
                  <a:pt x="46" y="114"/>
                  <a:pt x="71" y="88"/>
                  <a:pt x="102" y="70"/>
                </a:cubicBezTo>
                <a:close/>
                <a:moveTo>
                  <a:pt x="206" y="254"/>
                </a:moveTo>
                <a:cubicBezTo>
                  <a:pt x="221" y="254"/>
                  <a:pt x="234" y="242"/>
                  <a:pt x="234" y="226"/>
                </a:cubicBezTo>
                <a:cubicBezTo>
                  <a:pt x="234" y="28"/>
                  <a:pt x="234" y="28"/>
                  <a:pt x="234" y="28"/>
                </a:cubicBezTo>
                <a:cubicBezTo>
                  <a:pt x="234" y="12"/>
                  <a:pt x="221" y="0"/>
                  <a:pt x="206" y="0"/>
                </a:cubicBezTo>
                <a:cubicBezTo>
                  <a:pt x="190" y="0"/>
                  <a:pt x="177" y="13"/>
                  <a:pt x="177" y="28"/>
                </a:cubicBezTo>
                <a:cubicBezTo>
                  <a:pt x="177" y="226"/>
                  <a:pt x="177" y="226"/>
                  <a:pt x="177" y="226"/>
                </a:cubicBezTo>
                <a:cubicBezTo>
                  <a:pt x="177" y="242"/>
                  <a:pt x="190" y="254"/>
                  <a:pt x="206" y="254"/>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226" name="Group 225">
            <a:extLst>
              <a:ext uri="{FF2B5EF4-FFF2-40B4-BE49-F238E27FC236}">
                <a16:creationId xmlns:a16="http://schemas.microsoft.com/office/drawing/2014/main" id="{07DA8C07-5E72-4474-8E7F-371174AA2E1F}"/>
              </a:ext>
            </a:extLst>
          </p:cNvPr>
          <p:cNvGrpSpPr/>
          <p:nvPr userDrawn="1"/>
        </p:nvGrpSpPr>
        <p:grpSpPr>
          <a:xfrm>
            <a:off x="6227713" y="3416624"/>
            <a:ext cx="330788" cy="323896"/>
            <a:chOff x="3654425" y="1606550"/>
            <a:chExt cx="457201" cy="447676"/>
          </a:xfrm>
          <a:solidFill>
            <a:schemeClr val="tx1"/>
          </a:solidFill>
        </p:grpSpPr>
        <p:sp>
          <p:nvSpPr>
            <p:cNvPr id="227" name="Freeform 69">
              <a:extLst>
                <a:ext uri="{FF2B5EF4-FFF2-40B4-BE49-F238E27FC236}">
                  <a16:creationId xmlns:a16="http://schemas.microsoft.com/office/drawing/2014/main" id="{9F1BC289-6FBE-489D-A6F7-5688B4C0724C}"/>
                </a:ext>
              </a:extLst>
            </p:cNvPr>
            <p:cNvSpPr>
              <a:spLocks noEditPoints="1"/>
            </p:cNvSpPr>
            <p:nvPr/>
          </p:nvSpPr>
          <p:spPr bwMode="auto">
            <a:xfrm>
              <a:off x="3897313" y="1833563"/>
              <a:ext cx="214313" cy="220663"/>
            </a:xfrm>
            <a:custGeom>
              <a:avLst/>
              <a:gdLst>
                <a:gd name="T0" fmla="*/ 48 w 95"/>
                <a:gd name="T1" fmla="*/ 5 h 97"/>
                <a:gd name="T2" fmla="*/ 27 w 95"/>
                <a:gd name="T3" fmla="*/ 10 h 97"/>
                <a:gd name="T4" fmla="*/ 19 w 95"/>
                <a:gd name="T5" fmla="*/ 0 h 97"/>
                <a:gd name="T6" fmla="*/ 0 w 95"/>
                <a:gd name="T7" fmla="*/ 32 h 97"/>
                <a:gd name="T8" fmla="*/ 4 w 95"/>
                <a:gd name="T9" fmla="*/ 39 h 97"/>
                <a:gd name="T10" fmla="*/ 2 w 95"/>
                <a:gd name="T11" fmla="*/ 51 h 97"/>
                <a:gd name="T12" fmla="*/ 48 w 95"/>
                <a:gd name="T13" fmla="*/ 97 h 97"/>
                <a:gd name="T14" fmla="*/ 95 w 95"/>
                <a:gd name="T15" fmla="*/ 51 h 97"/>
                <a:gd name="T16" fmla="*/ 48 w 95"/>
                <a:gd name="T17" fmla="*/ 5 h 97"/>
                <a:gd name="T18" fmla="*/ 48 w 95"/>
                <a:gd name="T19" fmla="*/ 78 h 97"/>
                <a:gd name="T20" fmla="*/ 22 w 95"/>
                <a:gd name="T21" fmla="*/ 51 h 97"/>
                <a:gd name="T22" fmla="*/ 48 w 95"/>
                <a:gd name="T23" fmla="*/ 24 h 97"/>
                <a:gd name="T24" fmla="*/ 75 w 95"/>
                <a:gd name="T25" fmla="*/ 51 h 97"/>
                <a:gd name="T26" fmla="*/ 48 w 95"/>
                <a:gd name="T27" fmla="*/ 7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97">
                  <a:moveTo>
                    <a:pt x="48" y="5"/>
                  </a:moveTo>
                  <a:cubicBezTo>
                    <a:pt x="41" y="5"/>
                    <a:pt x="33" y="7"/>
                    <a:pt x="27" y="10"/>
                  </a:cubicBezTo>
                  <a:cubicBezTo>
                    <a:pt x="19" y="0"/>
                    <a:pt x="19" y="0"/>
                    <a:pt x="19" y="0"/>
                  </a:cubicBezTo>
                  <a:cubicBezTo>
                    <a:pt x="0" y="32"/>
                    <a:pt x="0" y="32"/>
                    <a:pt x="0" y="32"/>
                  </a:cubicBezTo>
                  <a:cubicBezTo>
                    <a:pt x="4" y="39"/>
                    <a:pt x="4" y="39"/>
                    <a:pt x="4" y="39"/>
                  </a:cubicBezTo>
                  <a:cubicBezTo>
                    <a:pt x="3" y="43"/>
                    <a:pt x="2" y="47"/>
                    <a:pt x="2" y="51"/>
                  </a:cubicBezTo>
                  <a:cubicBezTo>
                    <a:pt x="2" y="76"/>
                    <a:pt x="23" y="97"/>
                    <a:pt x="48" y="97"/>
                  </a:cubicBezTo>
                  <a:cubicBezTo>
                    <a:pt x="74" y="97"/>
                    <a:pt x="95" y="76"/>
                    <a:pt x="95" y="51"/>
                  </a:cubicBezTo>
                  <a:cubicBezTo>
                    <a:pt x="95" y="26"/>
                    <a:pt x="74" y="5"/>
                    <a:pt x="48" y="5"/>
                  </a:cubicBezTo>
                  <a:close/>
                  <a:moveTo>
                    <a:pt x="48" y="78"/>
                  </a:moveTo>
                  <a:cubicBezTo>
                    <a:pt x="34" y="78"/>
                    <a:pt x="22" y="66"/>
                    <a:pt x="22" y="51"/>
                  </a:cubicBezTo>
                  <a:cubicBezTo>
                    <a:pt x="22" y="36"/>
                    <a:pt x="34" y="24"/>
                    <a:pt x="48" y="24"/>
                  </a:cubicBezTo>
                  <a:cubicBezTo>
                    <a:pt x="63" y="24"/>
                    <a:pt x="75" y="36"/>
                    <a:pt x="75" y="51"/>
                  </a:cubicBezTo>
                  <a:cubicBezTo>
                    <a:pt x="75" y="66"/>
                    <a:pt x="63" y="78"/>
                    <a:pt x="48" y="7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28" name="Freeform 70">
              <a:extLst>
                <a:ext uri="{FF2B5EF4-FFF2-40B4-BE49-F238E27FC236}">
                  <a16:creationId xmlns:a16="http://schemas.microsoft.com/office/drawing/2014/main" id="{73466E8B-DC79-4EA4-A77F-F8BD4ACE8CEF}"/>
                </a:ext>
              </a:extLst>
            </p:cNvPr>
            <p:cNvSpPr>
              <a:spLocks/>
            </p:cNvSpPr>
            <p:nvPr/>
          </p:nvSpPr>
          <p:spPr bwMode="auto">
            <a:xfrm>
              <a:off x="3757613" y="1606550"/>
              <a:ext cx="111125" cy="184150"/>
            </a:xfrm>
            <a:custGeom>
              <a:avLst/>
              <a:gdLst>
                <a:gd name="T0" fmla="*/ 1 w 49"/>
                <a:gd name="T1" fmla="*/ 19 h 81"/>
                <a:gd name="T2" fmla="*/ 2 w 49"/>
                <a:gd name="T3" fmla="*/ 33 h 81"/>
                <a:gd name="T4" fmla="*/ 31 w 49"/>
                <a:gd name="T5" fmla="*/ 81 h 81"/>
                <a:gd name="T6" fmla="*/ 49 w 49"/>
                <a:gd name="T7" fmla="*/ 55 h 81"/>
                <a:gd name="T8" fmla="*/ 10 w 49"/>
                <a:gd name="T9" fmla="*/ 0 h 81"/>
                <a:gd name="T10" fmla="*/ 1 w 49"/>
                <a:gd name="T11" fmla="*/ 19 h 81"/>
              </a:gdLst>
              <a:ahLst/>
              <a:cxnLst>
                <a:cxn ang="0">
                  <a:pos x="T0" y="T1"/>
                </a:cxn>
                <a:cxn ang="0">
                  <a:pos x="T2" y="T3"/>
                </a:cxn>
                <a:cxn ang="0">
                  <a:pos x="T4" y="T5"/>
                </a:cxn>
                <a:cxn ang="0">
                  <a:pos x="T6" y="T7"/>
                </a:cxn>
                <a:cxn ang="0">
                  <a:pos x="T8" y="T9"/>
                </a:cxn>
                <a:cxn ang="0">
                  <a:pos x="T10" y="T11"/>
                </a:cxn>
              </a:cxnLst>
              <a:rect l="0" t="0" r="r" b="b"/>
              <a:pathLst>
                <a:path w="49" h="81">
                  <a:moveTo>
                    <a:pt x="1" y="19"/>
                  </a:moveTo>
                  <a:cubicBezTo>
                    <a:pt x="0" y="23"/>
                    <a:pt x="0" y="29"/>
                    <a:pt x="2" y="33"/>
                  </a:cubicBezTo>
                  <a:cubicBezTo>
                    <a:pt x="31" y="81"/>
                    <a:pt x="31" y="81"/>
                    <a:pt x="31" y="81"/>
                  </a:cubicBezTo>
                  <a:cubicBezTo>
                    <a:pt x="49" y="55"/>
                    <a:pt x="49" y="55"/>
                    <a:pt x="49" y="55"/>
                  </a:cubicBezTo>
                  <a:cubicBezTo>
                    <a:pt x="10" y="0"/>
                    <a:pt x="10" y="0"/>
                    <a:pt x="10" y="0"/>
                  </a:cubicBezTo>
                  <a:lnTo>
                    <a:pt x="1" y="19"/>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29" name="Freeform 71">
              <a:extLst>
                <a:ext uri="{FF2B5EF4-FFF2-40B4-BE49-F238E27FC236}">
                  <a16:creationId xmlns:a16="http://schemas.microsoft.com/office/drawing/2014/main" id="{07023C54-040B-4F92-9E59-DB2FB904A231}"/>
                </a:ext>
              </a:extLst>
            </p:cNvPr>
            <p:cNvSpPr>
              <a:spLocks noEditPoints="1"/>
            </p:cNvSpPr>
            <p:nvPr/>
          </p:nvSpPr>
          <p:spPr bwMode="auto">
            <a:xfrm>
              <a:off x="3654425" y="1606550"/>
              <a:ext cx="354013" cy="447675"/>
            </a:xfrm>
            <a:custGeom>
              <a:avLst/>
              <a:gdLst>
                <a:gd name="T0" fmla="*/ 155 w 156"/>
                <a:gd name="T1" fmla="*/ 19 h 197"/>
                <a:gd name="T2" fmla="*/ 146 w 156"/>
                <a:gd name="T3" fmla="*/ 0 h 197"/>
                <a:gd name="T4" fmla="*/ 68 w 156"/>
                <a:gd name="T5" fmla="*/ 110 h 197"/>
                <a:gd name="T6" fmla="*/ 46 w 156"/>
                <a:gd name="T7" fmla="*/ 105 h 197"/>
                <a:gd name="T8" fmla="*/ 0 w 156"/>
                <a:gd name="T9" fmla="*/ 151 h 197"/>
                <a:gd name="T10" fmla="*/ 46 w 156"/>
                <a:gd name="T11" fmla="*/ 197 h 197"/>
                <a:gd name="T12" fmla="*/ 93 w 156"/>
                <a:gd name="T13" fmla="*/ 151 h 197"/>
                <a:gd name="T14" fmla="*/ 91 w 156"/>
                <a:gd name="T15" fmla="*/ 139 h 197"/>
                <a:gd name="T16" fmla="*/ 154 w 156"/>
                <a:gd name="T17" fmla="*/ 33 h 197"/>
                <a:gd name="T18" fmla="*/ 155 w 156"/>
                <a:gd name="T19" fmla="*/ 19 h 197"/>
                <a:gd name="T20" fmla="*/ 46 w 156"/>
                <a:gd name="T21" fmla="*/ 178 h 197"/>
                <a:gd name="T22" fmla="*/ 20 w 156"/>
                <a:gd name="T23" fmla="*/ 151 h 197"/>
                <a:gd name="T24" fmla="*/ 46 w 156"/>
                <a:gd name="T25" fmla="*/ 124 h 197"/>
                <a:gd name="T26" fmla="*/ 73 w 156"/>
                <a:gd name="T27" fmla="*/ 151 h 197"/>
                <a:gd name="T28" fmla="*/ 46 w 156"/>
                <a:gd name="T29" fmla="*/ 178 h 197"/>
                <a:gd name="T30" fmla="*/ 101 w 156"/>
                <a:gd name="T31" fmla="*/ 100 h 197"/>
                <a:gd name="T32" fmla="*/ 93 w 156"/>
                <a:gd name="T33" fmla="*/ 92 h 197"/>
                <a:gd name="T34" fmla="*/ 101 w 156"/>
                <a:gd name="T35" fmla="*/ 84 h 197"/>
                <a:gd name="T36" fmla="*/ 109 w 156"/>
                <a:gd name="T37" fmla="*/ 92 h 197"/>
                <a:gd name="T38" fmla="*/ 101 w 156"/>
                <a:gd name="T39" fmla="*/ 10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6" h="197">
                  <a:moveTo>
                    <a:pt x="155" y="19"/>
                  </a:moveTo>
                  <a:cubicBezTo>
                    <a:pt x="146" y="0"/>
                    <a:pt x="146" y="0"/>
                    <a:pt x="146" y="0"/>
                  </a:cubicBezTo>
                  <a:cubicBezTo>
                    <a:pt x="68" y="110"/>
                    <a:pt x="68" y="110"/>
                    <a:pt x="68" y="110"/>
                  </a:cubicBezTo>
                  <a:cubicBezTo>
                    <a:pt x="62" y="107"/>
                    <a:pt x="54" y="105"/>
                    <a:pt x="46" y="105"/>
                  </a:cubicBezTo>
                  <a:cubicBezTo>
                    <a:pt x="21" y="105"/>
                    <a:pt x="0" y="126"/>
                    <a:pt x="0" y="151"/>
                  </a:cubicBezTo>
                  <a:cubicBezTo>
                    <a:pt x="0" y="176"/>
                    <a:pt x="21" y="197"/>
                    <a:pt x="46" y="197"/>
                  </a:cubicBezTo>
                  <a:cubicBezTo>
                    <a:pt x="72" y="197"/>
                    <a:pt x="93" y="176"/>
                    <a:pt x="93" y="151"/>
                  </a:cubicBezTo>
                  <a:cubicBezTo>
                    <a:pt x="93" y="147"/>
                    <a:pt x="92" y="143"/>
                    <a:pt x="91" y="139"/>
                  </a:cubicBezTo>
                  <a:cubicBezTo>
                    <a:pt x="154" y="33"/>
                    <a:pt x="154" y="33"/>
                    <a:pt x="154" y="33"/>
                  </a:cubicBezTo>
                  <a:cubicBezTo>
                    <a:pt x="156" y="29"/>
                    <a:pt x="156" y="23"/>
                    <a:pt x="155" y="19"/>
                  </a:cubicBezTo>
                  <a:close/>
                  <a:moveTo>
                    <a:pt x="46" y="178"/>
                  </a:moveTo>
                  <a:cubicBezTo>
                    <a:pt x="32" y="178"/>
                    <a:pt x="20" y="166"/>
                    <a:pt x="20" y="151"/>
                  </a:cubicBezTo>
                  <a:cubicBezTo>
                    <a:pt x="20" y="136"/>
                    <a:pt x="32" y="124"/>
                    <a:pt x="46" y="124"/>
                  </a:cubicBezTo>
                  <a:cubicBezTo>
                    <a:pt x="61" y="124"/>
                    <a:pt x="73" y="136"/>
                    <a:pt x="73" y="151"/>
                  </a:cubicBezTo>
                  <a:cubicBezTo>
                    <a:pt x="73" y="166"/>
                    <a:pt x="61" y="178"/>
                    <a:pt x="46" y="178"/>
                  </a:cubicBezTo>
                  <a:close/>
                  <a:moveTo>
                    <a:pt x="101" y="100"/>
                  </a:moveTo>
                  <a:cubicBezTo>
                    <a:pt x="96" y="100"/>
                    <a:pt x="93" y="97"/>
                    <a:pt x="93" y="92"/>
                  </a:cubicBezTo>
                  <a:cubicBezTo>
                    <a:pt x="93" y="87"/>
                    <a:pt x="96" y="84"/>
                    <a:pt x="101" y="84"/>
                  </a:cubicBezTo>
                  <a:cubicBezTo>
                    <a:pt x="106" y="84"/>
                    <a:pt x="109" y="87"/>
                    <a:pt x="109" y="92"/>
                  </a:cubicBezTo>
                  <a:cubicBezTo>
                    <a:pt x="109" y="97"/>
                    <a:pt x="106" y="100"/>
                    <a:pt x="101" y="1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sp>
        <p:nvSpPr>
          <p:cNvPr id="230" name="Freeform 47">
            <a:extLst>
              <a:ext uri="{FF2B5EF4-FFF2-40B4-BE49-F238E27FC236}">
                <a16:creationId xmlns:a16="http://schemas.microsoft.com/office/drawing/2014/main" id="{C79E2B96-AF17-4D37-8CE8-5ABB0E7E53CD}"/>
              </a:ext>
            </a:extLst>
          </p:cNvPr>
          <p:cNvSpPr>
            <a:spLocks noEditPoints="1"/>
          </p:cNvSpPr>
          <p:nvPr userDrawn="1"/>
        </p:nvSpPr>
        <p:spPr bwMode="auto">
          <a:xfrm>
            <a:off x="5466224" y="4466978"/>
            <a:ext cx="272863" cy="364459"/>
          </a:xfrm>
          <a:custGeom>
            <a:avLst/>
            <a:gdLst>
              <a:gd name="T0" fmla="*/ 22 w 352"/>
              <a:gd name="T1" fmla="*/ 0 h 470"/>
              <a:gd name="T2" fmla="*/ 330 w 352"/>
              <a:gd name="T3" fmla="*/ 0 h 470"/>
              <a:gd name="T4" fmla="*/ 352 w 352"/>
              <a:gd name="T5" fmla="*/ 22 h 470"/>
              <a:gd name="T6" fmla="*/ 330 w 352"/>
              <a:gd name="T7" fmla="*/ 44 h 470"/>
              <a:gd name="T8" fmla="*/ 322 w 352"/>
              <a:gd name="T9" fmla="*/ 44 h 470"/>
              <a:gd name="T10" fmla="*/ 29 w 352"/>
              <a:gd name="T11" fmla="*/ 44 h 470"/>
              <a:gd name="T12" fmla="*/ 22 w 352"/>
              <a:gd name="T13" fmla="*/ 44 h 470"/>
              <a:gd name="T14" fmla="*/ 0 w 352"/>
              <a:gd name="T15" fmla="*/ 22 h 470"/>
              <a:gd name="T16" fmla="*/ 22 w 352"/>
              <a:gd name="T17" fmla="*/ 0 h 470"/>
              <a:gd name="T18" fmla="*/ 322 w 352"/>
              <a:gd name="T19" fmla="*/ 74 h 470"/>
              <a:gd name="T20" fmla="*/ 322 w 352"/>
              <a:gd name="T21" fmla="*/ 118 h 470"/>
              <a:gd name="T22" fmla="*/ 318 w 352"/>
              <a:gd name="T23" fmla="*/ 128 h 470"/>
              <a:gd name="T24" fmla="*/ 211 w 352"/>
              <a:gd name="T25" fmla="*/ 235 h 470"/>
              <a:gd name="T26" fmla="*/ 318 w 352"/>
              <a:gd name="T27" fmla="*/ 342 h 470"/>
              <a:gd name="T28" fmla="*/ 322 w 352"/>
              <a:gd name="T29" fmla="*/ 352 h 470"/>
              <a:gd name="T30" fmla="*/ 322 w 352"/>
              <a:gd name="T31" fmla="*/ 396 h 470"/>
              <a:gd name="T32" fmla="*/ 29 w 352"/>
              <a:gd name="T33" fmla="*/ 396 h 470"/>
              <a:gd name="T34" fmla="*/ 29 w 352"/>
              <a:gd name="T35" fmla="*/ 352 h 470"/>
              <a:gd name="T36" fmla="*/ 33 w 352"/>
              <a:gd name="T37" fmla="*/ 342 h 470"/>
              <a:gd name="T38" fmla="*/ 140 w 352"/>
              <a:gd name="T39" fmla="*/ 235 h 470"/>
              <a:gd name="T40" fmla="*/ 33 w 352"/>
              <a:gd name="T41" fmla="*/ 128 h 470"/>
              <a:gd name="T42" fmla="*/ 29 w 352"/>
              <a:gd name="T43" fmla="*/ 118 h 470"/>
              <a:gd name="T44" fmla="*/ 29 w 352"/>
              <a:gd name="T45" fmla="*/ 74 h 470"/>
              <a:gd name="T46" fmla="*/ 322 w 352"/>
              <a:gd name="T47" fmla="*/ 74 h 470"/>
              <a:gd name="T48" fmla="*/ 322 w 352"/>
              <a:gd name="T49" fmla="*/ 426 h 470"/>
              <a:gd name="T50" fmla="*/ 330 w 352"/>
              <a:gd name="T51" fmla="*/ 426 h 470"/>
              <a:gd name="T52" fmla="*/ 352 w 352"/>
              <a:gd name="T53" fmla="*/ 448 h 470"/>
              <a:gd name="T54" fmla="*/ 330 w 352"/>
              <a:gd name="T55" fmla="*/ 470 h 470"/>
              <a:gd name="T56" fmla="*/ 22 w 352"/>
              <a:gd name="T57" fmla="*/ 470 h 470"/>
              <a:gd name="T58" fmla="*/ 0 w 352"/>
              <a:gd name="T59" fmla="*/ 448 h 470"/>
              <a:gd name="T60" fmla="*/ 22 w 352"/>
              <a:gd name="T61" fmla="*/ 426 h 470"/>
              <a:gd name="T62" fmla="*/ 29 w 352"/>
              <a:gd name="T63" fmla="*/ 426 h 470"/>
              <a:gd name="T64" fmla="*/ 322 w 352"/>
              <a:gd name="T65" fmla="*/ 42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2" h="470">
                <a:moveTo>
                  <a:pt x="22" y="0"/>
                </a:moveTo>
                <a:cubicBezTo>
                  <a:pt x="330" y="0"/>
                  <a:pt x="330" y="0"/>
                  <a:pt x="330" y="0"/>
                </a:cubicBezTo>
                <a:cubicBezTo>
                  <a:pt x="342" y="0"/>
                  <a:pt x="352" y="10"/>
                  <a:pt x="352" y="22"/>
                </a:cubicBezTo>
                <a:cubicBezTo>
                  <a:pt x="352" y="34"/>
                  <a:pt x="342" y="44"/>
                  <a:pt x="330" y="44"/>
                </a:cubicBezTo>
                <a:cubicBezTo>
                  <a:pt x="322" y="44"/>
                  <a:pt x="322" y="44"/>
                  <a:pt x="322" y="44"/>
                </a:cubicBezTo>
                <a:cubicBezTo>
                  <a:pt x="29" y="44"/>
                  <a:pt x="29" y="44"/>
                  <a:pt x="29" y="44"/>
                </a:cubicBezTo>
                <a:cubicBezTo>
                  <a:pt x="22" y="44"/>
                  <a:pt x="22" y="44"/>
                  <a:pt x="22" y="44"/>
                </a:cubicBezTo>
                <a:cubicBezTo>
                  <a:pt x="10" y="44"/>
                  <a:pt x="0" y="34"/>
                  <a:pt x="0" y="22"/>
                </a:cubicBezTo>
                <a:cubicBezTo>
                  <a:pt x="0" y="10"/>
                  <a:pt x="10" y="0"/>
                  <a:pt x="22" y="0"/>
                </a:cubicBezTo>
                <a:close/>
                <a:moveTo>
                  <a:pt x="322" y="74"/>
                </a:moveTo>
                <a:cubicBezTo>
                  <a:pt x="322" y="118"/>
                  <a:pt x="322" y="118"/>
                  <a:pt x="322" y="118"/>
                </a:cubicBezTo>
                <a:cubicBezTo>
                  <a:pt x="322" y="121"/>
                  <a:pt x="321" y="125"/>
                  <a:pt x="318" y="128"/>
                </a:cubicBezTo>
                <a:cubicBezTo>
                  <a:pt x="211" y="235"/>
                  <a:pt x="211" y="235"/>
                  <a:pt x="211" y="235"/>
                </a:cubicBezTo>
                <a:cubicBezTo>
                  <a:pt x="318" y="342"/>
                  <a:pt x="318" y="342"/>
                  <a:pt x="318" y="342"/>
                </a:cubicBezTo>
                <a:cubicBezTo>
                  <a:pt x="321" y="345"/>
                  <a:pt x="322" y="348"/>
                  <a:pt x="322" y="352"/>
                </a:cubicBezTo>
                <a:cubicBezTo>
                  <a:pt x="322" y="396"/>
                  <a:pt x="322" y="396"/>
                  <a:pt x="322" y="396"/>
                </a:cubicBezTo>
                <a:cubicBezTo>
                  <a:pt x="29" y="396"/>
                  <a:pt x="29" y="396"/>
                  <a:pt x="29" y="396"/>
                </a:cubicBezTo>
                <a:cubicBezTo>
                  <a:pt x="29" y="352"/>
                  <a:pt x="29" y="352"/>
                  <a:pt x="29" y="352"/>
                </a:cubicBezTo>
                <a:cubicBezTo>
                  <a:pt x="29" y="348"/>
                  <a:pt x="31" y="344"/>
                  <a:pt x="33" y="342"/>
                </a:cubicBezTo>
                <a:cubicBezTo>
                  <a:pt x="140" y="235"/>
                  <a:pt x="140" y="235"/>
                  <a:pt x="140" y="235"/>
                </a:cubicBezTo>
                <a:cubicBezTo>
                  <a:pt x="33" y="128"/>
                  <a:pt x="33" y="128"/>
                  <a:pt x="33" y="128"/>
                </a:cubicBezTo>
                <a:cubicBezTo>
                  <a:pt x="31" y="125"/>
                  <a:pt x="29" y="122"/>
                  <a:pt x="29" y="118"/>
                </a:cubicBezTo>
                <a:cubicBezTo>
                  <a:pt x="29" y="74"/>
                  <a:pt x="29" y="74"/>
                  <a:pt x="29" y="74"/>
                </a:cubicBezTo>
                <a:cubicBezTo>
                  <a:pt x="322" y="74"/>
                  <a:pt x="322" y="74"/>
                  <a:pt x="322" y="74"/>
                </a:cubicBezTo>
                <a:close/>
                <a:moveTo>
                  <a:pt x="322" y="426"/>
                </a:moveTo>
                <a:cubicBezTo>
                  <a:pt x="330" y="426"/>
                  <a:pt x="330" y="426"/>
                  <a:pt x="330" y="426"/>
                </a:cubicBezTo>
                <a:cubicBezTo>
                  <a:pt x="342" y="426"/>
                  <a:pt x="352" y="435"/>
                  <a:pt x="352" y="448"/>
                </a:cubicBezTo>
                <a:cubicBezTo>
                  <a:pt x="352" y="460"/>
                  <a:pt x="342" y="470"/>
                  <a:pt x="330" y="470"/>
                </a:cubicBezTo>
                <a:cubicBezTo>
                  <a:pt x="22" y="470"/>
                  <a:pt x="22" y="470"/>
                  <a:pt x="22" y="470"/>
                </a:cubicBezTo>
                <a:cubicBezTo>
                  <a:pt x="10" y="470"/>
                  <a:pt x="0" y="460"/>
                  <a:pt x="0" y="448"/>
                </a:cubicBezTo>
                <a:cubicBezTo>
                  <a:pt x="0" y="435"/>
                  <a:pt x="10" y="426"/>
                  <a:pt x="22" y="426"/>
                </a:cubicBezTo>
                <a:cubicBezTo>
                  <a:pt x="29" y="426"/>
                  <a:pt x="29" y="426"/>
                  <a:pt x="29" y="426"/>
                </a:cubicBezTo>
                <a:lnTo>
                  <a:pt x="322" y="426"/>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31" name="Freeform 27">
            <a:extLst>
              <a:ext uri="{FF2B5EF4-FFF2-40B4-BE49-F238E27FC236}">
                <a16:creationId xmlns:a16="http://schemas.microsoft.com/office/drawing/2014/main" id="{F85EE749-8A3B-478A-90BE-8E764E3589B2}"/>
              </a:ext>
            </a:extLst>
          </p:cNvPr>
          <p:cNvSpPr>
            <a:spLocks noEditPoints="1"/>
          </p:cNvSpPr>
          <p:nvPr userDrawn="1"/>
        </p:nvSpPr>
        <p:spPr bwMode="auto">
          <a:xfrm>
            <a:off x="5428504" y="6036441"/>
            <a:ext cx="348302" cy="347808"/>
          </a:xfrm>
          <a:custGeom>
            <a:avLst/>
            <a:gdLst>
              <a:gd name="T0" fmla="*/ 372 w 427"/>
              <a:gd name="T1" fmla="*/ 55 h 426"/>
              <a:gd name="T2" fmla="*/ 427 w 427"/>
              <a:gd name="T3" fmla="*/ 186 h 426"/>
              <a:gd name="T4" fmla="*/ 413 w 427"/>
              <a:gd name="T5" fmla="*/ 200 h 426"/>
              <a:gd name="T6" fmla="*/ 240 w 427"/>
              <a:gd name="T7" fmla="*/ 200 h 426"/>
              <a:gd name="T8" fmla="*/ 227 w 427"/>
              <a:gd name="T9" fmla="*/ 187 h 426"/>
              <a:gd name="T10" fmla="*/ 227 w 427"/>
              <a:gd name="T11" fmla="*/ 14 h 426"/>
              <a:gd name="T12" fmla="*/ 240 w 427"/>
              <a:gd name="T13" fmla="*/ 0 h 426"/>
              <a:gd name="T14" fmla="*/ 372 w 427"/>
              <a:gd name="T15" fmla="*/ 55 h 426"/>
              <a:gd name="T16" fmla="*/ 55 w 427"/>
              <a:gd name="T17" fmla="*/ 108 h 426"/>
              <a:gd name="T18" fmla="*/ 0 w 427"/>
              <a:gd name="T19" fmla="*/ 239 h 426"/>
              <a:gd name="T20" fmla="*/ 55 w 427"/>
              <a:gd name="T21" fmla="*/ 371 h 426"/>
              <a:gd name="T22" fmla="*/ 187 w 427"/>
              <a:gd name="T23" fmla="*/ 426 h 426"/>
              <a:gd name="T24" fmla="*/ 319 w 427"/>
              <a:gd name="T25" fmla="*/ 371 h 426"/>
              <a:gd name="T26" fmla="*/ 373 w 427"/>
              <a:gd name="T27" fmla="*/ 239 h 426"/>
              <a:gd name="T28" fmla="*/ 360 w 427"/>
              <a:gd name="T29" fmla="*/ 226 h 426"/>
              <a:gd name="T30" fmla="*/ 200 w 427"/>
              <a:gd name="T31" fmla="*/ 226 h 426"/>
              <a:gd name="T32" fmla="*/ 200 w 427"/>
              <a:gd name="T33" fmla="*/ 66 h 426"/>
              <a:gd name="T34" fmla="*/ 187 w 427"/>
              <a:gd name="T35" fmla="*/ 53 h 426"/>
              <a:gd name="T36" fmla="*/ 55 w 427"/>
              <a:gd name="T37" fmla="*/ 108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7" h="426">
                <a:moveTo>
                  <a:pt x="372" y="55"/>
                </a:moveTo>
                <a:cubicBezTo>
                  <a:pt x="406" y="89"/>
                  <a:pt x="427" y="135"/>
                  <a:pt x="427" y="186"/>
                </a:cubicBezTo>
                <a:cubicBezTo>
                  <a:pt x="427" y="194"/>
                  <a:pt x="421" y="200"/>
                  <a:pt x="413" y="200"/>
                </a:cubicBezTo>
                <a:cubicBezTo>
                  <a:pt x="240" y="200"/>
                  <a:pt x="240" y="200"/>
                  <a:pt x="240" y="200"/>
                </a:cubicBezTo>
                <a:cubicBezTo>
                  <a:pt x="233" y="200"/>
                  <a:pt x="227" y="194"/>
                  <a:pt x="227" y="187"/>
                </a:cubicBezTo>
                <a:cubicBezTo>
                  <a:pt x="227" y="14"/>
                  <a:pt x="227" y="14"/>
                  <a:pt x="227" y="14"/>
                </a:cubicBezTo>
                <a:cubicBezTo>
                  <a:pt x="227" y="6"/>
                  <a:pt x="233" y="0"/>
                  <a:pt x="240" y="0"/>
                </a:cubicBezTo>
                <a:cubicBezTo>
                  <a:pt x="292" y="0"/>
                  <a:pt x="338" y="21"/>
                  <a:pt x="372" y="55"/>
                </a:cubicBezTo>
                <a:close/>
                <a:moveTo>
                  <a:pt x="55" y="108"/>
                </a:moveTo>
                <a:cubicBezTo>
                  <a:pt x="21" y="141"/>
                  <a:pt x="0" y="188"/>
                  <a:pt x="0" y="239"/>
                </a:cubicBezTo>
                <a:cubicBezTo>
                  <a:pt x="0" y="291"/>
                  <a:pt x="21" y="338"/>
                  <a:pt x="55" y="371"/>
                </a:cubicBezTo>
                <a:cubicBezTo>
                  <a:pt x="89" y="405"/>
                  <a:pt x="135" y="426"/>
                  <a:pt x="187" y="426"/>
                </a:cubicBezTo>
                <a:cubicBezTo>
                  <a:pt x="238" y="426"/>
                  <a:pt x="285" y="405"/>
                  <a:pt x="319" y="371"/>
                </a:cubicBezTo>
                <a:cubicBezTo>
                  <a:pt x="352" y="338"/>
                  <a:pt x="373" y="291"/>
                  <a:pt x="373" y="239"/>
                </a:cubicBezTo>
                <a:cubicBezTo>
                  <a:pt x="373" y="232"/>
                  <a:pt x="367" y="226"/>
                  <a:pt x="360" y="226"/>
                </a:cubicBezTo>
                <a:cubicBezTo>
                  <a:pt x="200" y="226"/>
                  <a:pt x="200" y="226"/>
                  <a:pt x="200" y="226"/>
                </a:cubicBezTo>
                <a:cubicBezTo>
                  <a:pt x="200" y="66"/>
                  <a:pt x="200" y="66"/>
                  <a:pt x="200" y="66"/>
                </a:cubicBezTo>
                <a:cubicBezTo>
                  <a:pt x="200" y="59"/>
                  <a:pt x="194" y="53"/>
                  <a:pt x="187" y="53"/>
                </a:cubicBezTo>
                <a:cubicBezTo>
                  <a:pt x="135" y="53"/>
                  <a:pt x="89" y="74"/>
                  <a:pt x="55" y="108"/>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32" name="Freeform 49">
            <a:extLst>
              <a:ext uri="{FF2B5EF4-FFF2-40B4-BE49-F238E27FC236}">
                <a16:creationId xmlns:a16="http://schemas.microsoft.com/office/drawing/2014/main" id="{1C589F0C-7631-41BF-958E-44BE934E1113}"/>
              </a:ext>
            </a:extLst>
          </p:cNvPr>
          <p:cNvSpPr>
            <a:spLocks noEditPoints="1"/>
          </p:cNvSpPr>
          <p:nvPr userDrawn="1"/>
        </p:nvSpPr>
        <p:spPr bwMode="auto">
          <a:xfrm>
            <a:off x="5460169" y="4984666"/>
            <a:ext cx="284973" cy="351429"/>
          </a:xfrm>
          <a:custGeom>
            <a:avLst/>
            <a:gdLst>
              <a:gd name="T0" fmla="*/ 132 w 362"/>
              <a:gd name="T1" fmla="*/ 0 h 446"/>
              <a:gd name="T2" fmla="*/ 229 w 362"/>
              <a:gd name="T3" fmla="*/ 0 h 446"/>
              <a:gd name="T4" fmla="*/ 250 w 362"/>
              <a:gd name="T5" fmla="*/ 21 h 446"/>
              <a:gd name="T6" fmla="*/ 229 w 362"/>
              <a:gd name="T7" fmla="*/ 42 h 446"/>
              <a:gd name="T8" fmla="*/ 222 w 362"/>
              <a:gd name="T9" fmla="*/ 42 h 446"/>
              <a:gd name="T10" fmla="*/ 222 w 362"/>
              <a:gd name="T11" fmla="*/ 88 h 446"/>
              <a:gd name="T12" fmla="*/ 362 w 362"/>
              <a:gd name="T13" fmla="*/ 265 h 446"/>
              <a:gd name="T14" fmla="*/ 181 w 362"/>
              <a:gd name="T15" fmla="*/ 446 h 446"/>
              <a:gd name="T16" fmla="*/ 0 w 362"/>
              <a:gd name="T17" fmla="*/ 265 h 446"/>
              <a:gd name="T18" fmla="*/ 139 w 362"/>
              <a:gd name="T19" fmla="*/ 88 h 446"/>
              <a:gd name="T20" fmla="*/ 139 w 362"/>
              <a:gd name="T21" fmla="*/ 42 h 446"/>
              <a:gd name="T22" fmla="*/ 132 w 362"/>
              <a:gd name="T23" fmla="*/ 42 h 446"/>
              <a:gd name="T24" fmla="*/ 111 w 362"/>
              <a:gd name="T25" fmla="*/ 21 h 446"/>
              <a:gd name="T26" fmla="*/ 132 w 362"/>
              <a:gd name="T27" fmla="*/ 0 h 446"/>
              <a:gd name="T28" fmla="*/ 163 w 362"/>
              <a:gd name="T29" fmla="*/ 235 h 446"/>
              <a:gd name="T30" fmla="*/ 156 w 362"/>
              <a:gd name="T31" fmla="*/ 240 h 446"/>
              <a:gd name="T32" fmla="*/ 146 w 362"/>
              <a:gd name="T33" fmla="*/ 265 h 446"/>
              <a:gd name="T34" fmla="*/ 156 w 362"/>
              <a:gd name="T35" fmla="*/ 289 h 446"/>
              <a:gd name="T36" fmla="*/ 181 w 362"/>
              <a:gd name="T37" fmla="*/ 299 h 446"/>
              <a:gd name="T38" fmla="*/ 205 w 362"/>
              <a:gd name="T39" fmla="*/ 289 h 446"/>
              <a:gd name="T40" fmla="*/ 210 w 362"/>
              <a:gd name="T41" fmla="*/ 283 h 446"/>
              <a:gd name="T42" fmla="*/ 213 w 362"/>
              <a:gd name="T43" fmla="*/ 277 h 446"/>
              <a:gd name="T44" fmla="*/ 252 w 362"/>
              <a:gd name="T45" fmla="*/ 213 h 446"/>
              <a:gd name="T46" fmla="*/ 247 w 362"/>
              <a:gd name="T47" fmla="*/ 194 h 446"/>
              <a:gd name="T48" fmla="*/ 232 w 362"/>
              <a:gd name="T49" fmla="*/ 194 h 446"/>
              <a:gd name="T50" fmla="*/ 169 w 362"/>
              <a:gd name="T51" fmla="*/ 232 h 446"/>
              <a:gd name="T52" fmla="*/ 163 w 362"/>
              <a:gd name="T53" fmla="*/ 235 h 446"/>
              <a:gd name="T54" fmla="*/ 181 w 362"/>
              <a:gd name="T55" fmla="*/ 125 h 446"/>
              <a:gd name="T56" fmla="*/ 41 w 362"/>
              <a:gd name="T57" fmla="*/ 265 h 446"/>
              <a:gd name="T58" fmla="*/ 181 w 362"/>
              <a:gd name="T59" fmla="*/ 404 h 446"/>
              <a:gd name="T60" fmla="*/ 320 w 362"/>
              <a:gd name="T61" fmla="*/ 265 h 446"/>
              <a:gd name="T62" fmla="*/ 181 w 362"/>
              <a:gd name="T63" fmla="*/ 12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2" h="446">
                <a:moveTo>
                  <a:pt x="132" y="0"/>
                </a:moveTo>
                <a:cubicBezTo>
                  <a:pt x="229" y="0"/>
                  <a:pt x="229" y="0"/>
                  <a:pt x="229" y="0"/>
                </a:cubicBezTo>
                <a:cubicBezTo>
                  <a:pt x="241" y="0"/>
                  <a:pt x="250" y="9"/>
                  <a:pt x="250" y="21"/>
                </a:cubicBezTo>
                <a:cubicBezTo>
                  <a:pt x="250" y="32"/>
                  <a:pt x="241" y="42"/>
                  <a:pt x="229" y="42"/>
                </a:cubicBezTo>
                <a:cubicBezTo>
                  <a:pt x="222" y="42"/>
                  <a:pt x="222" y="42"/>
                  <a:pt x="222" y="42"/>
                </a:cubicBezTo>
                <a:cubicBezTo>
                  <a:pt x="222" y="88"/>
                  <a:pt x="222" y="88"/>
                  <a:pt x="222" y="88"/>
                </a:cubicBezTo>
                <a:cubicBezTo>
                  <a:pt x="302" y="107"/>
                  <a:pt x="362" y="179"/>
                  <a:pt x="362" y="265"/>
                </a:cubicBezTo>
                <a:cubicBezTo>
                  <a:pt x="362" y="365"/>
                  <a:pt x="281" y="446"/>
                  <a:pt x="181" y="446"/>
                </a:cubicBezTo>
                <a:cubicBezTo>
                  <a:pt x="81" y="446"/>
                  <a:pt x="0" y="365"/>
                  <a:pt x="0" y="265"/>
                </a:cubicBezTo>
                <a:cubicBezTo>
                  <a:pt x="0" y="179"/>
                  <a:pt x="59" y="107"/>
                  <a:pt x="139" y="88"/>
                </a:cubicBezTo>
                <a:cubicBezTo>
                  <a:pt x="139" y="42"/>
                  <a:pt x="139" y="42"/>
                  <a:pt x="139" y="42"/>
                </a:cubicBezTo>
                <a:cubicBezTo>
                  <a:pt x="132" y="42"/>
                  <a:pt x="132" y="42"/>
                  <a:pt x="132" y="42"/>
                </a:cubicBezTo>
                <a:cubicBezTo>
                  <a:pt x="120" y="42"/>
                  <a:pt x="111" y="32"/>
                  <a:pt x="111" y="21"/>
                </a:cubicBezTo>
                <a:cubicBezTo>
                  <a:pt x="111" y="9"/>
                  <a:pt x="120" y="0"/>
                  <a:pt x="132" y="0"/>
                </a:cubicBezTo>
                <a:close/>
                <a:moveTo>
                  <a:pt x="163" y="235"/>
                </a:moveTo>
                <a:cubicBezTo>
                  <a:pt x="160" y="236"/>
                  <a:pt x="158" y="238"/>
                  <a:pt x="156" y="240"/>
                </a:cubicBezTo>
                <a:cubicBezTo>
                  <a:pt x="149" y="247"/>
                  <a:pt x="146" y="256"/>
                  <a:pt x="146" y="265"/>
                </a:cubicBezTo>
                <a:cubicBezTo>
                  <a:pt x="146" y="274"/>
                  <a:pt x="149" y="282"/>
                  <a:pt x="156" y="289"/>
                </a:cubicBezTo>
                <a:cubicBezTo>
                  <a:pt x="163" y="296"/>
                  <a:pt x="172" y="299"/>
                  <a:pt x="181" y="299"/>
                </a:cubicBezTo>
                <a:cubicBezTo>
                  <a:pt x="190" y="299"/>
                  <a:pt x="198" y="296"/>
                  <a:pt x="205" y="289"/>
                </a:cubicBezTo>
                <a:cubicBezTo>
                  <a:pt x="207" y="287"/>
                  <a:pt x="209" y="285"/>
                  <a:pt x="210" y="283"/>
                </a:cubicBezTo>
                <a:cubicBezTo>
                  <a:pt x="212" y="281"/>
                  <a:pt x="213" y="279"/>
                  <a:pt x="213" y="277"/>
                </a:cubicBezTo>
                <a:cubicBezTo>
                  <a:pt x="252" y="213"/>
                  <a:pt x="252" y="213"/>
                  <a:pt x="252" y="213"/>
                </a:cubicBezTo>
                <a:cubicBezTo>
                  <a:pt x="256" y="206"/>
                  <a:pt x="253" y="198"/>
                  <a:pt x="247" y="194"/>
                </a:cubicBezTo>
                <a:cubicBezTo>
                  <a:pt x="242" y="191"/>
                  <a:pt x="237" y="191"/>
                  <a:pt x="232" y="194"/>
                </a:cubicBezTo>
                <a:cubicBezTo>
                  <a:pt x="169" y="232"/>
                  <a:pt x="169" y="232"/>
                  <a:pt x="169" y="232"/>
                </a:cubicBezTo>
                <a:cubicBezTo>
                  <a:pt x="167" y="233"/>
                  <a:pt x="165" y="234"/>
                  <a:pt x="163" y="235"/>
                </a:cubicBezTo>
                <a:close/>
                <a:moveTo>
                  <a:pt x="181" y="125"/>
                </a:moveTo>
                <a:cubicBezTo>
                  <a:pt x="104" y="125"/>
                  <a:pt x="41" y="188"/>
                  <a:pt x="41" y="265"/>
                </a:cubicBezTo>
                <a:cubicBezTo>
                  <a:pt x="41" y="342"/>
                  <a:pt x="104" y="404"/>
                  <a:pt x="181" y="404"/>
                </a:cubicBezTo>
                <a:cubicBezTo>
                  <a:pt x="258" y="404"/>
                  <a:pt x="320" y="342"/>
                  <a:pt x="320" y="265"/>
                </a:cubicBezTo>
                <a:cubicBezTo>
                  <a:pt x="320" y="188"/>
                  <a:pt x="258" y="125"/>
                  <a:pt x="181" y="125"/>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33" name="Freeform 43">
            <a:extLst>
              <a:ext uri="{FF2B5EF4-FFF2-40B4-BE49-F238E27FC236}">
                <a16:creationId xmlns:a16="http://schemas.microsoft.com/office/drawing/2014/main" id="{E7150F4B-645A-45E6-9980-6AEE683DADF1}"/>
              </a:ext>
            </a:extLst>
          </p:cNvPr>
          <p:cNvSpPr>
            <a:spLocks noEditPoints="1"/>
          </p:cNvSpPr>
          <p:nvPr userDrawn="1"/>
        </p:nvSpPr>
        <p:spPr bwMode="auto">
          <a:xfrm>
            <a:off x="5430406" y="5480899"/>
            <a:ext cx="344498" cy="344033"/>
          </a:xfrm>
          <a:custGeom>
            <a:avLst/>
            <a:gdLst>
              <a:gd name="T0" fmla="*/ 223 w 447"/>
              <a:gd name="T1" fmla="*/ 0 h 447"/>
              <a:gd name="T2" fmla="*/ 0 w 447"/>
              <a:gd name="T3" fmla="*/ 223 h 447"/>
              <a:gd name="T4" fmla="*/ 223 w 447"/>
              <a:gd name="T5" fmla="*/ 447 h 447"/>
              <a:gd name="T6" fmla="*/ 447 w 447"/>
              <a:gd name="T7" fmla="*/ 223 h 447"/>
              <a:gd name="T8" fmla="*/ 223 w 447"/>
              <a:gd name="T9" fmla="*/ 0 h 447"/>
              <a:gd name="T10" fmla="*/ 223 w 447"/>
              <a:gd name="T11" fmla="*/ 84 h 447"/>
              <a:gd name="T12" fmla="*/ 251 w 447"/>
              <a:gd name="T13" fmla="*/ 112 h 447"/>
              <a:gd name="T14" fmla="*/ 251 w 447"/>
              <a:gd name="T15" fmla="*/ 195 h 447"/>
              <a:gd name="T16" fmla="*/ 335 w 447"/>
              <a:gd name="T17" fmla="*/ 195 h 447"/>
              <a:gd name="T18" fmla="*/ 363 w 447"/>
              <a:gd name="T19" fmla="*/ 223 h 447"/>
              <a:gd name="T20" fmla="*/ 335 w 447"/>
              <a:gd name="T21" fmla="*/ 251 h 447"/>
              <a:gd name="T22" fmla="*/ 251 w 447"/>
              <a:gd name="T23" fmla="*/ 251 h 447"/>
              <a:gd name="T24" fmla="*/ 251 w 447"/>
              <a:gd name="T25" fmla="*/ 335 h 447"/>
              <a:gd name="T26" fmla="*/ 223 w 447"/>
              <a:gd name="T27" fmla="*/ 363 h 447"/>
              <a:gd name="T28" fmla="*/ 196 w 447"/>
              <a:gd name="T29" fmla="*/ 335 h 447"/>
              <a:gd name="T30" fmla="*/ 196 w 447"/>
              <a:gd name="T31" fmla="*/ 251 h 447"/>
              <a:gd name="T32" fmla="*/ 112 w 447"/>
              <a:gd name="T33" fmla="*/ 251 h 447"/>
              <a:gd name="T34" fmla="*/ 84 w 447"/>
              <a:gd name="T35" fmla="*/ 223 h 447"/>
              <a:gd name="T36" fmla="*/ 112 w 447"/>
              <a:gd name="T37" fmla="*/ 195 h 447"/>
              <a:gd name="T38" fmla="*/ 196 w 447"/>
              <a:gd name="T39" fmla="*/ 195 h 447"/>
              <a:gd name="T40" fmla="*/ 196 w 447"/>
              <a:gd name="T41" fmla="*/ 112 h 447"/>
              <a:gd name="T42" fmla="*/ 223 w 447"/>
              <a:gd name="T43" fmla="*/ 84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7" h="447">
                <a:moveTo>
                  <a:pt x="223" y="0"/>
                </a:moveTo>
                <a:cubicBezTo>
                  <a:pt x="100" y="0"/>
                  <a:pt x="0" y="100"/>
                  <a:pt x="0" y="223"/>
                </a:cubicBezTo>
                <a:cubicBezTo>
                  <a:pt x="0" y="346"/>
                  <a:pt x="100" y="447"/>
                  <a:pt x="223" y="447"/>
                </a:cubicBezTo>
                <a:cubicBezTo>
                  <a:pt x="347" y="447"/>
                  <a:pt x="447" y="346"/>
                  <a:pt x="447" y="223"/>
                </a:cubicBezTo>
                <a:cubicBezTo>
                  <a:pt x="447" y="100"/>
                  <a:pt x="347" y="0"/>
                  <a:pt x="223" y="0"/>
                </a:cubicBezTo>
                <a:close/>
                <a:moveTo>
                  <a:pt x="223" y="84"/>
                </a:moveTo>
                <a:cubicBezTo>
                  <a:pt x="239" y="84"/>
                  <a:pt x="251" y="96"/>
                  <a:pt x="251" y="112"/>
                </a:cubicBezTo>
                <a:cubicBezTo>
                  <a:pt x="251" y="195"/>
                  <a:pt x="251" y="195"/>
                  <a:pt x="251" y="195"/>
                </a:cubicBezTo>
                <a:cubicBezTo>
                  <a:pt x="335" y="195"/>
                  <a:pt x="335" y="195"/>
                  <a:pt x="335" y="195"/>
                </a:cubicBezTo>
                <a:cubicBezTo>
                  <a:pt x="350" y="195"/>
                  <a:pt x="363" y="208"/>
                  <a:pt x="363" y="223"/>
                </a:cubicBezTo>
                <a:cubicBezTo>
                  <a:pt x="363" y="238"/>
                  <a:pt x="350" y="251"/>
                  <a:pt x="335" y="251"/>
                </a:cubicBezTo>
                <a:cubicBezTo>
                  <a:pt x="251" y="251"/>
                  <a:pt x="251" y="251"/>
                  <a:pt x="251" y="251"/>
                </a:cubicBezTo>
                <a:cubicBezTo>
                  <a:pt x="251" y="335"/>
                  <a:pt x="251" y="335"/>
                  <a:pt x="251" y="335"/>
                </a:cubicBezTo>
                <a:cubicBezTo>
                  <a:pt x="251" y="350"/>
                  <a:pt x="239" y="363"/>
                  <a:pt x="223" y="363"/>
                </a:cubicBezTo>
                <a:cubicBezTo>
                  <a:pt x="208" y="363"/>
                  <a:pt x="196" y="350"/>
                  <a:pt x="196" y="335"/>
                </a:cubicBezTo>
                <a:cubicBezTo>
                  <a:pt x="196" y="251"/>
                  <a:pt x="196" y="251"/>
                  <a:pt x="196" y="251"/>
                </a:cubicBezTo>
                <a:cubicBezTo>
                  <a:pt x="112" y="251"/>
                  <a:pt x="112" y="251"/>
                  <a:pt x="112" y="251"/>
                </a:cubicBezTo>
                <a:cubicBezTo>
                  <a:pt x="96" y="251"/>
                  <a:pt x="84" y="239"/>
                  <a:pt x="84" y="223"/>
                </a:cubicBezTo>
                <a:cubicBezTo>
                  <a:pt x="84" y="208"/>
                  <a:pt x="96" y="195"/>
                  <a:pt x="112" y="195"/>
                </a:cubicBezTo>
                <a:cubicBezTo>
                  <a:pt x="196" y="195"/>
                  <a:pt x="196" y="195"/>
                  <a:pt x="196" y="195"/>
                </a:cubicBezTo>
                <a:cubicBezTo>
                  <a:pt x="196" y="112"/>
                  <a:pt x="196" y="112"/>
                  <a:pt x="196" y="112"/>
                </a:cubicBezTo>
                <a:cubicBezTo>
                  <a:pt x="196" y="96"/>
                  <a:pt x="208" y="84"/>
                  <a:pt x="223" y="84"/>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34" name="Freeform 15">
            <a:extLst>
              <a:ext uri="{FF2B5EF4-FFF2-40B4-BE49-F238E27FC236}">
                <a16:creationId xmlns:a16="http://schemas.microsoft.com/office/drawing/2014/main" id="{DA6F9719-DC1A-4BE3-B8EF-EC0BAED072BF}"/>
              </a:ext>
            </a:extLst>
          </p:cNvPr>
          <p:cNvSpPr>
            <a:spLocks noEditPoints="1"/>
          </p:cNvSpPr>
          <p:nvPr userDrawn="1"/>
        </p:nvSpPr>
        <p:spPr bwMode="auto">
          <a:xfrm>
            <a:off x="3014445" y="3388875"/>
            <a:ext cx="305278" cy="407963"/>
          </a:xfrm>
          <a:custGeom>
            <a:avLst/>
            <a:gdLst>
              <a:gd name="T0" fmla="*/ 226 w 339"/>
              <a:gd name="T1" fmla="*/ 0 h 453"/>
              <a:gd name="T2" fmla="*/ 339 w 339"/>
              <a:gd name="T3" fmla="*/ 113 h 453"/>
              <a:gd name="T4" fmla="*/ 269 w 339"/>
              <a:gd name="T5" fmla="*/ 113 h 453"/>
              <a:gd name="T6" fmla="*/ 226 w 339"/>
              <a:gd name="T7" fmla="*/ 70 h 453"/>
              <a:gd name="T8" fmla="*/ 226 w 339"/>
              <a:gd name="T9" fmla="*/ 0 h 453"/>
              <a:gd name="T10" fmla="*/ 42 w 339"/>
              <a:gd name="T11" fmla="*/ 0 h 453"/>
              <a:gd name="T12" fmla="*/ 0 w 339"/>
              <a:gd name="T13" fmla="*/ 42 h 453"/>
              <a:gd name="T14" fmla="*/ 0 w 339"/>
              <a:gd name="T15" fmla="*/ 410 h 453"/>
              <a:gd name="T16" fmla="*/ 42 w 339"/>
              <a:gd name="T17" fmla="*/ 453 h 453"/>
              <a:gd name="T18" fmla="*/ 297 w 339"/>
              <a:gd name="T19" fmla="*/ 453 h 453"/>
              <a:gd name="T20" fmla="*/ 339 w 339"/>
              <a:gd name="T21" fmla="*/ 410 h 453"/>
              <a:gd name="T22" fmla="*/ 339 w 339"/>
              <a:gd name="T23" fmla="*/ 141 h 453"/>
              <a:gd name="T24" fmla="*/ 269 w 339"/>
              <a:gd name="T25" fmla="*/ 141 h 453"/>
              <a:gd name="T26" fmla="*/ 198 w 339"/>
              <a:gd name="T27" fmla="*/ 70 h 453"/>
              <a:gd name="T28" fmla="*/ 198 w 339"/>
              <a:gd name="T29" fmla="*/ 0 h 453"/>
              <a:gd name="T30" fmla="*/ 42 w 339"/>
              <a:gd name="T31"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9" h="453">
                <a:moveTo>
                  <a:pt x="226" y="0"/>
                </a:moveTo>
                <a:cubicBezTo>
                  <a:pt x="339" y="113"/>
                  <a:pt x="339" y="113"/>
                  <a:pt x="339" y="113"/>
                </a:cubicBezTo>
                <a:cubicBezTo>
                  <a:pt x="269" y="113"/>
                  <a:pt x="269" y="113"/>
                  <a:pt x="269" y="113"/>
                </a:cubicBezTo>
                <a:cubicBezTo>
                  <a:pt x="245" y="113"/>
                  <a:pt x="226" y="94"/>
                  <a:pt x="226" y="70"/>
                </a:cubicBezTo>
                <a:cubicBezTo>
                  <a:pt x="226" y="0"/>
                  <a:pt x="226" y="0"/>
                  <a:pt x="226" y="0"/>
                </a:cubicBezTo>
                <a:close/>
                <a:moveTo>
                  <a:pt x="42" y="0"/>
                </a:moveTo>
                <a:cubicBezTo>
                  <a:pt x="19" y="0"/>
                  <a:pt x="0" y="19"/>
                  <a:pt x="0" y="42"/>
                </a:cubicBezTo>
                <a:cubicBezTo>
                  <a:pt x="0" y="410"/>
                  <a:pt x="0" y="410"/>
                  <a:pt x="0" y="410"/>
                </a:cubicBezTo>
                <a:cubicBezTo>
                  <a:pt x="0" y="433"/>
                  <a:pt x="19" y="453"/>
                  <a:pt x="42" y="453"/>
                </a:cubicBezTo>
                <a:cubicBezTo>
                  <a:pt x="297" y="453"/>
                  <a:pt x="297" y="453"/>
                  <a:pt x="297" y="453"/>
                </a:cubicBezTo>
                <a:cubicBezTo>
                  <a:pt x="320" y="453"/>
                  <a:pt x="339" y="433"/>
                  <a:pt x="339" y="410"/>
                </a:cubicBezTo>
                <a:cubicBezTo>
                  <a:pt x="339" y="141"/>
                  <a:pt x="339" y="141"/>
                  <a:pt x="339" y="141"/>
                </a:cubicBezTo>
                <a:cubicBezTo>
                  <a:pt x="269" y="141"/>
                  <a:pt x="269" y="141"/>
                  <a:pt x="269" y="141"/>
                </a:cubicBezTo>
                <a:cubicBezTo>
                  <a:pt x="230" y="141"/>
                  <a:pt x="198" y="109"/>
                  <a:pt x="198" y="70"/>
                </a:cubicBezTo>
                <a:cubicBezTo>
                  <a:pt x="198" y="0"/>
                  <a:pt x="198" y="0"/>
                  <a:pt x="198" y="0"/>
                </a:cubicBezTo>
                <a:lnTo>
                  <a:pt x="42" y="0"/>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35" name="Freeform 98">
            <a:extLst>
              <a:ext uri="{FF2B5EF4-FFF2-40B4-BE49-F238E27FC236}">
                <a16:creationId xmlns:a16="http://schemas.microsoft.com/office/drawing/2014/main" id="{7842326C-6A75-4FAF-9862-89C977C06D10}"/>
              </a:ext>
            </a:extLst>
          </p:cNvPr>
          <p:cNvSpPr>
            <a:spLocks noEditPoints="1"/>
          </p:cNvSpPr>
          <p:nvPr userDrawn="1"/>
        </p:nvSpPr>
        <p:spPr bwMode="auto">
          <a:xfrm>
            <a:off x="2968654" y="2890152"/>
            <a:ext cx="396861" cy="297507"/>
          </a:xfrm>
          <a:custGeom>
            <a:avLst/>
            <a:gdLst>
              <a:gd name="T0" fmla="*/ 432 w 432"/>
              <a:gd name="T1" fmla="*/ 101 h 324"/>
              <a:gd name="T2" fmla="*/ 432 w 432"/>
              <a:gd name="T3" fmla="*/ 297 h 324"/>
              <a:gd name="T4" fmla="*/ 405 w 432"/>
              <a:gd name="T5" fmla="*/ 324 h 324"/>
              <a:gd name="T6" fmla="*/ 27 w 432"/>
              <a:gd name="T7" fmla="*/ 324 h 324"/>
              <a:gd name="T8" fmla="*/ 0 w 432"/>
              <a:gd name="T9" fmla="*/ 297 h 324"/>
              <a:gd name="T10" fmla="*/ 0 w 432"/>
              <a:gd name="T11" fmla="*/ 101 h 324"/>
              <a:gd name="T12" fmla="*/ 2 w 432"/>
              <a:gd name="T13" fmla="*/ 102 h 324"/>
              <a:gd name="T14" fmla="*/ 189 w 432"/>
              <a:gd name="T15" fmla="*/ 209 h 324"/>
              <a:gd name="T16" fmla="*/ 216 w 432"/>
              <a:gd name="T17" fmla="*/ 216 h 324"/>
              <a:gd name="T18" fmla="*/ 243 w 432"/>
              <a:gd name="T19" fmla="*/ 209 h 324"/>
              <a:gd name="T20" fmla="*/ 430 w 432"/>
              <a:gd name="T21" fmla="*/ 102 h 324"/>
              <a:gd name="T22" fmla="*/ 432 w 432"/>
              <a:gd name="T23" fmla="*/ 101 h 324"/>
              <a:gd name="T24" fmla="*/ 216 w 432"/>
              <a:gd name="T25" fmla="*/ 189 h 324"/>
              <a:gd name="T26" fmla="*/ 229 w 432"/>
              <a:gd name="T27" fmla="*/ 186 h 324"/>
              <a:gd name="T28" fmla="*/ 417 w 432"/>
              <a:gd name="T29" fmla="*/ 78 h 324"/>
              <a:gd name="T30" fmla="*/ 432 w 432"/>
              <a:gd name="T31" fmla="*/ 54 h 324"/>
              <a:gd name="T32" fmla="*/ 432 w 432"/>
              <a:gd name="T33" fmla="*/ 27 h 324"/>
              <a:gd name="T34" fmla="*/ 405 w 432"/>
              <a:gd name="T35" fmla="*/ 0 h 324"/>
              <a:gd name="T36" fmla="*/ 216 w 432"/>
              <a:gd name="T37" fmla="*/ 0 h 324"/>
              <a:gd name="T38" fmla="*/ 27 w 432"/>
              <a:gd name="T39" fmla="*/ 0 h 324"/>
              <a:gd name="T40" fmla="*/ 0 w 432"/>
              <a:gd name="T41" fmla="*/ 27 h 324"/>
              <a:gd name="T42" fmla="*/ 0 w 432"/>
              <a:gd name="T43" fmla="*/ 54 h 324"/>
              <a:gd name="T44" fmla="*/ 15 w 432"/>
              <a:gd name="T45" fmla="*/ 78 h 324"/>
              <a:gd name="T46" fmla="*/ 203 w 432"/>
              <a:gd name="T47" fmla="*/ 186 h 324"/>
              <a:gd name="T48" fmla="*/ 216 w 432"/>
              <a:gd name="T49" fmla="*/ 189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2" h="324">
                <a:moveTo>
                  <a:pt x="432" y="101"/>
                </a:moveTo>
                <a:cubicBezTo>
                  <a:pt x="432" y="297"/>
                  <a:pt x="432" y="297"/>
                  <a:pt x="432" y="297"/>
                </a:cubicBezTo>
                <a:cubicBezTo>
                  <a:pt x="432" y="312"/>
                  <a:pt x="420" y="324"/>
                  <a:pt x="405" y="324"/>
                </a:cubicBezTo>
                <a:cubicBezTo>
                  <a:pt x="27" y="324"/>
                  <a:pt x="27" y="324"/>
                  <a:pt x="27" y="324"/>
                </a:cubicBezTo>
                <a:cubicBezTo>
                  <a:pt x="12" y="324"/>
                  <a:pt x="0" y="312"/>
                  <a:pt x="0" y="297"/>
                </a:cubicBezTo>
                <a:cubicBezTo>
                  <a:pt x="0" y="101"/>
                  <a:pt x="0" y="101"/>
                  <a:pt x="0" y="101"/>
                </a:cubicBezTo>
                <a:cubicBezTo>
                  <a:pt x="1" y="101"/>
                  <a:pt x="1" y="102"/>
                  <a:pt x="2" y="102"/>
                </a:cubicBezTo>
                <a:cubicBezTo>
                  <a:pt x="189" y="209"/>
                  <a:pt x="189" y="209"/>
                  <a:pt x="189" y="209"/>
                </a:cubicBezTo>
                <a:cubicBezTo>
                  <a:pt x="197" y="214"/>
                  <a:pt x="207" y="216"/>
                  <a:pt x="216" y="216"/>
                </a:cubicBezTo>
                <a:cubicBezTo>
                  <a:pt x="225" y="216"/>
                  <a:pt x="235" y="214"/>
                  <a:pt x="243" y="209"/>
                </a:cubicBezTo>
                <a:cubicBezTo>
                  <a:pt x="430" y="102"/>
                  <a:pt x="430" y="102"/>
                  <a:pt x="430" y="102"/>
                </a:cubicBezTo>
                <a:cubicBezTo>
                  <a:pt x="431" y="102"/>
                  <a:pt x="431" y="101"/>
                  <a:pt x="432" y="101"/>
                </a:cubicBezTo>
                <a:close/>
                <a:moveTo>
                  <a:pt x="216" y="189"/>
                </a:moveTo>
                <a:cubicBezTo>
                  <a:pt x="221" y="189"/>
                  <a:pt x="225" y="188"/>
                  <a:pt x="229" y="186"/>
                </a:cubicBezTo>
                <a:cubicBezTo>
                  <a:pt x="417" y="78"/>
                  <a:pt x="417" y="78"/>
                  <a:pt x="417" y="78"/>
                </a:cubicBezTo>
                <a:cubicBezTo>
                  <a:pt x="426" y="74"/>
                  <a:pt x="432" y="65"/>
                  <a:pt x="432" y="54"/>
                </a:cubicBezTo>
                <a:cubicBezTo>
                  <a:pt x="432" y="27"/>
                  <a:pt x="432" y="27"/>
                  <a:pt x="432" y="27"/>
                </a:cubicBezTo>
                <a:cubicBezTo>
                  <a:pt x="432" y="12"/>
                  <a:pt x="420" y="0"/>
                  <a:pt x="405" y="0"/>
                </a:cubicBezTo>
                <a:cubicBezTo>
                  <a:pt x="216" y="0"/>
                  <a:pt x="216" y="0"/>
                  <a:pt x="216" y="0"/>
                </a:cubicBezTo>
                <a:cubicBezTo>
                  <a:pt x="27" y="0"/>
                  <a:pt x="27" y="0"/>
                  <a:pt x="27" y="0"/>
                </a:cubicBezTo>
                <a:cubicBezTo>
                  <a:pt x="12" y="0"/>
                  <a:pt x="0" y="12"/>
                  <a:pt x="0" y="27"/>
                </a:cubicBezTo>
                <a:cubicBezTo>
                  <a:pt x="0" y="54"/>
                  <a:pt x="0" y="54"/>
                  <a:pt x="0" y="54"/>
                </a:cubicBezTo>
                <a:cubicBezTo>
                  <a:pt x="0" y="65"/>
                  <a:pt x="6" y="74"/>
                  <a:pt x="15" y="78"/>
                </a:cubicBezTo>
                <a:cubicBezTo>
                  <a:pt x="203" y="186"/>
                  <a:pt x="203" y="186"/>
                  <a:pt x="203" y="186"/>
                </a:cubicBezTo>
                <a:cubicBezTo>
                  <a:pt x="207" y="188"/>
                  <a:pt x="211" y="189"/>
                  <a:pt x="216" y="189"/>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36" name="Freeform 39">
            <a:extLst>
              <a:ext uri="{FF2B5EF4-FFF2-40B4-BE49-F238E27FC236}">
                <a16:creationId xmlns:a16="http://schemas.microsoft.com/office/drawing/2014/main" id="{73D0BBB6-92BB-46CF-A06D-0CBFBA1CBF7F}"/>
              </a:ext>
            </a:extLst>
          </p:cNvPr>
          <p:cNvSpPr>
            <a:spLocks noEditPoints="1"/>
          </p:cNvSpPr>
          <p:nvPr userDrawn="1"/>
        </p:nvSpPr>
        <p:spPr bwMode="auto">
          <a:xfrm>
            <a:off x="2961163" y="1771550"/>
            <a:ext cx="411842" cy="439417"/>
          </a:xfrm>
          <a:custGeom>
            <a:avLst/>
            <a:gdLst>
              <a:gd name="T0" fmla="*/ 42 w 424"/>
              <a:gd name="T1" fmla="*/ 0 h 452"/>
              <a:gd name="T2" fmla="*/ 382 w 424"/>
              <a:gd name="T3" fmla="*/ 0 h 452"/>
              <a:gd name="T4" fmla="*/ 424 w 424"/>
              <a:gd name="T5" fmla="*/ 42 h 452"/>
              <a:gd name="T6" fmla="*/ 424 w 424"/>
              <a:gd name="T7" fmla="*/ 325 h 452"/>
              <a:gd name="T8" fmla="*/ 382 w 424"/>
              <a:gd name="T9" fmla="*/ 368 h 452"/>
              <a:gd name="T10" fmla="*/ 269 w 424"/>
              <a:gd name="T11" fmla="*/ 368 h 452"/>
              <a:gd name="T12" fmla="*/ 269 w 424"/>
              <a:gd name="T13" fmla="*/ 389 h 452"/>
              <a:gd name="T14" fmla="*/ 290 w 424"/>
              <a:gd name="T15" fmla="*/ 410 h 452"/>
              <a:gd name="T16" fmla="*/ 318 w 424"/>
              <a:gd name="T17" fmla="*/ 410 h 452"/>
              <a:gd name="T18" fmla="*/ 339 w 424"/>
              <a:gd name="T19" fmla="*/ 431 h 452"/>
              <a:gd name="T20" fmla="*/ 318 w 424"/>
              <a:gd name="T21" fmla="*/ 452 h 452"/>
              <a:gd name="T22" fmla="*/ 106 w 424"/>
              <a:gd name="T23" fmla="*/ 452 h 452"/>
              <a:gd name="T24" fmla="*/ 85 w 424"/>
              <a:gd name="T25" fmla="*/ 431 h 452"/>
              <a:gd name="T26" fmla="*/ 106 w 424"/>
              <a:gd name="T27" fmla="*/ 410 h 452"/>
              <a:gd name="T28" fmla="*/ 134 w 424"/>
              <a:gd name="T29" fmla="*/ 410 h 452"/>
              <a:gd name="T30" fmla="*/ 156 w 424"/>
              <a:gd name="T31" fmla="*/ 389 h 452"/>
              <a:gd name="T32" fmla="*/ 156 w 424"/>
              <a:gd name="T33" fmla="*/ 368 h 452"/>
              <a:gd name="T34" fmla="*/ 42 w 424"/>
              <a:gd name="T35" fmla="*/ 368 h 452"/>
              <a:gd name="T36" fmla="*/ 0 w 424"/>
              <a:gd name="T37" fmla="*/ 325 h 452"/>
              <a:gd name="T38" fmla="*/ 0 w 424"/>
              <a:gd name="T39" fmla="*/ 42 h 452"/>
              <a:gd name="T40" fmla="*/ 42 w 424"/>
              <a:gd name="T41" fmla="*/ 0 h 452"/>
              <a:gd name="T42" fmla="*/ 57 w 424"/>
              <a:gd name="T43" fmla="*/ 42 h 452"/>
              <a:gd name="T44" fmla="*/ 42 w 424"/>
              <a:gd name="T45" fmla="*/ 56 h 452"/>
              <a:gd name="T46" fmla="*/ 42 w 424"/>
              <a:gd name="T47" fmla="*/ 240 h 452"/>
              <a:gd name="T48" fmla="*/ 57 w 424"/>
              <a:gd name="T49" fmla="*/ 254 h 452"/>
              <a:gd name="T50" fmla="*/ 368 w 424"/>
              <a:gd name="T51" fmla="*/ 254 h 452"/>
              <a:gd name="T52" fmla="*/ 382 w 424"/>
              <a:gd name="T53" fmla="*/ 240 h 452"/>
              <a:gd name="T54" fmla="*/ 382 w 424"/>
              <a:gd name="T55" fmla="*/ 56 h 452"/>
              <a:gd name="T56" fmla="*/ 368 w 424"/>
              <a:gd name="T57" fmla="*/ 42 h 452"/>
              <a:gd name="T58" fmla="*/ 57 w 424"/>
              <a:gd name="T59" fmla="*/ 42 h 452"/>
              <a:gd name="T60" fmla="*/ 212 w 424"/>
              <a:gd name="T61" fmla="*/ 290 h 452"/>
              <a:gd name="T62" fmla="*/ 191 w 424"/>
              <a:gd name="T63" fmla="*/ 311 h 452"/>
              <a:gd name="T64" fmla="*/ 212 w 424"/>
              <a:gd name="T65" fmla="*/ 332 h 452"/>
              <a:gd name="T66" fmla="*/ 233 w 424"/>
              <a:gd name="T67" fmla="*/ 311 h 452"/>
              <a:gd name="T68" fmla="*/ 212 w 424"/>
              <a:gd name="T69" fmla="*/ 29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4" h="452">
                <a:moveTo>
                  <a:pt x="42" y="0"/>
                </a:moveTo>
                <a:cubicBezTo>
                  <a:pt x="382" y="0"/>
                  <a:pt x="382" y="0"/>
                  <a:pt x="382" y="0"/>
                </a:cubicBezTo>
                <a:cubicBezTo>
                  <a:pt x="405" y="0"/>
                  <a:pt x="424" y="19"/>
                  <a:pt x="424" y="42"/>
                </a:cubicBezTo>
                <a:cubicBezTo>
                  <a:pt x="424" y="325"/>
                  <a:pt x="424" y="325"/>
                  <a:pt x="424" y="325"/>
                </a:cubicBezTo>
                <a:cubicBezTo>
                  <a:pt x="424" y="348"/>
                  <a:pt x="405" y="368"/>
                  <a:pt x="382" y="368"/>
                </a:cubicBezTo>
                <a:cubicBezTo>
                  <a:pt x="269" y="368"/>
                  <a:pt x="269" y="368"/>
                  <a:pt x="269" y="368"/>
                </a:cubicBezTo>
                <a:cubicBezTo>
                  <a:pt x="269" y="389"/>
                  <a:pt x="269" y="389"/>
                  <a:pt x="269" y="389"/>
                </a:cubicBezTo>
                <a:cubicBezTo>
                  <a:pt x="269" y="400"/>
                  <a:pt x="278" y="410"/>
                  <a:pt x="290" y="410"/>
                </a:cubicBezTo>
                <a:cubicBezTo>
                  <a:pt x="318" y="410"/>
                  <a:pt x="318" y="410"/>
                  <a:pt x="318" y="410"/>
                </a:cubicBezTo>
                <a:cubicBezTo>
                  <a:pt x="330" y="410"/>
                  <a:pt x="339" y="419"/>
                  <a:pt x="339" y="431"/>
                </a:cubicBezTo>
                <a:cubicBezTo>
                  <a:pt x="339" y="443"/>
                  <a:pt x="330" y="452"/>
                  <a:pt x="318" y="452"/>
                </a:cubicBezTo>
                <a:cubicBezTo>
                  <a:pt x="106" y="452"/>
                  <a:pt x="106" y="452"/>
                  <a:pt x="106" y="452"/>
                </a:cubicBezTo>
                <a:cubicBezTo>
                  <a:pt x="94" y="452"/>
                  <a:pt x="85" y="443"/>
                  <a:pt x="85" y="431"/>
                </a:cubicBezTo>
                <a:cubicBezTo>
                  <a:pt x="85" y="419"/>
                  <a:pt x="94" y="410"/>
                  <a:pt x="106" y="410"/>
                </a:cubicBezTo>
                <a:cubicBezTo>
                  <a:pt x="134" y="410"/>
                  <a:pt x="134" y="410"/>
                  <a:pt x="134" y="410"/>
                </a:cubicBezTo>
                <a:cubicBezTo>
                  <a:pt x="146" y="410"/>
                  <a:pt x="156" y="400"/>
                  <a:pt x="156" y="389"/>
                </a:cubicBezTo>
                <a:cubicBezTo>
                  <a:pt x="156" y="368"/>
                  <a:pt x="156" y="368"/>
                  <a:pt x="156" y="368"/>
                </a:cubicBezTo>
                <a:cubicBezTo>
                  <a:pt x="42" y="368"/>
                  <a:pt x="42" y="368"/>
                  <a:pt x="42" y="368"/>
                </a:cubicBezTo>
                <a:cubicBezTo>
                  <a:pt x="19" y="368"/>
                  <a:pt x="0" y="348"/>
                  <a:pt x="0" y="325"/>
                </a:cubicBezTo>
                <a:cubicBezTo>
                  <a:pt x="0" y="42"/>
                  <a:pt x="0" y="42"/>
                  <a:pt x="0" y="42"/>
                </a:cubicBezTo>
                <a:cubicBezTo>
                  <a:pt x="0" y="19"/>
                  <a:pt x="19" y="0"/>
                  <a:pt x="42" y="0"/>
                </a:cubicBezTo>
                <a:close/>
                <a:moveTo>
                  <a:pt x="57" y="42"/>
                </a:moveTo>
                <a:cubicBezTo>
                  <a:pt x="49" y="42"/>
                  <a:pt x="42" y="49"/>
                  <a:pt x="42" y="56"/>
                </a:cubicBezTo>
                <a:cubicBezTo>
                  <a:pt x="42" y="240"/>
                  <a:pt x="42" y="240"/>
                  <a:pt x="42" y="240"/>
                </a:cubicBezTo>
                <a:cubicBezTo>
                  <a:pt x="42" y="248"/>
                  <a:pt x="49" y="254"/>
                  <a:pt x="57" y="254"/>
                </a:cubicBezTo>
                <a:cubicBezTo>
                  <a:pt x="368" y="254"/>
                  <a:pt x="368" y="254"/>
                  <a:pt x="368" y="254"/>
                </a:cubicBezTo>
                <a:cubicBezTo>
                  <a:pt x="375" y="254"/>
                  <a:pt x="382" y="248"/>
                  <a:pt x="382" y="240"/>
                </a:cubicBezTo>
                <a:cubicBezTo>
                  <a:pt x="382" y="56"/>
                  <a:pt x="382" y="56"/>
                  <a:pt x="382" y="56"/>
                </a:cubicBezTo>
                <a:cubicBezTo>
                  <a:pt x="382" y="49"/>
                  <a:pt x="375" y="42"/>
                  <a:pt x="368" y="42"/>
                </a:cubicBezTo>
                <a:cubicBezTo>
                  <a:pt x="57" y="42"/>
                  <a:pt x="57" y="42"/>
                  <a:pt x="57" y="42"/>
                </a:cubicBezTo>
                <a:close/>
                <a:moveTo>
                  <a:pt x="212" y="290"/>
                </a:moveTo>
                <a:cubicBezTo>
                  <a:pt x="200" y="290"/>
                  <a:pt x="191" y="299"/>
                  <a:pt x="191" y="311"/>
                </a:cubicBezTo>
                <a:cubicBezTo>
                  <a:pt x="191" y="323"/>
                  <a:pt x="200" y="332"/>
                  <a:pt x="212" y="332"/>
                </a:cubicBezTo>
                <a:cubicBezTo>
                  <a:pt x="224" y="332"/>
                  <a:pt x="233" y="323"/>
                  <a:pt x="233" y="311"/>
                </a:cubicBezTo>
                <a:cubicBezTo>
                  <a:pt x="233" y="299"/>
                  <a:pt x="224" y="290"/>
                  <a:pt x="212" y="290"/>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37" name="Freeform 19">
            <a:extLst>
              <a:ext uri="{FF2B5EF4-FFF2-40B4-BE49-F238E27FC236}">
                <a16:creationId xmlns:a16="http://schemas.microsoft.com/office/drawing/2014/main" id="{7BBA7428-4298-4EBB-86E3-94100D1D4DBE}"/>
              </a:ext>
            </a:extLst>
          </p:cNvPr>
          <p:cNvSpPr>
            <a:spLocks noEditPoints="1"/>
          </p:cNvSpPr>
          <p:nvPr userDrawn="1"/>
        </p:nvSpPr>
        <p:spPr bwMode="auto">
          <a:xfrm>
            <a:off x="2977238" y="2358270"/>
            <a:ext cx="379693" cy="332186"/>
          </a:xfrm>
          <a:custGeom>
            <a:avLst/>
            <a:gdLst>
              <a:gd name="T0" fmla="*/ 27 w 431"/>
              <a:gd name="T1" fmla="*/ 0 h 377"/>
              <a:gd name="T2" fmla="*/ 404 w 431"/>
              <a:gd name="T3" fmla="*/ 0 h 377"/>
              <a:gd name="T4" fmla="*/ 431 w 431"/>
              <a:gd name="T5" fmla="*/ 27 h 377"/>
              <a:gd name="T6" fmla="*/ 431 w 431"/>
              <a:gd name="T7" fmla="*/ 350 h 377"/>
              <a:gd name="T8" fmla="*/ 404 w 431"/>
              <a:gd name="T9" fmla="*/ 377 h 377"/>
              <a:gd name="T10" fmla="*/ 27 w 431"/>
              <a:gd name="T11" fmla="*/ 377 h 377"/>
              <a:gd name="T12" fmla="*/ 0 w 431"/>
              <a:gd name="T13" fmla="*/ 350 h 377"/>
              <a:gd name="T14" fmla="*/ 0 w 431"/>
              <a:gd name="T15" fmla="*/ 27 h 377"/>
              <a:gd name="T16" fmla="*/ 27 w 431"/>
              <a:gd name="T17" fmla="*/ 0 h 377"/>
              <a:gd name="T18" fmla="*/ 323 w 431"/>
              <a:gd name="T19" fmla="*/ 40 h 377"/>
              <a:gd name="T20" fmla="*/ 309 w 431"/>
              <a:gd name="T21" fmla="*/ 54 h 377"/>
              <a:gd name="T22" fmla="*/ 323 w 431"/>
              <a:gd name="T23" fmla="*/ 67 h 377"/>
              <a:gd name="T24" fmla="*/ 336 w 431"/>
              <a:gd name="T25" fmla="*/ 54 h 377"/>
              <a:gd name="T26" fmla="*/ 323 w 431"/>
              <a:gd name="T27" fmla="*/ 40 h 377"/>
              <a:gd name="T28" fmla="*/ 269 w 431"/>
              <a:gd name="T29" fmla="*/ 40 h 377"/>
              <a:gd name="T30" fmla="*/ 256 w 431"/>
              <a:gd name="T31" fmla="*/ 54 h 377"/>
              <a:gd name="T32" fmla="*/ 269 w 431"/>
              <a:gd name="T33" fmla="*/ 67 h 377"/>
              <a:gd name="T34" fmla="*/ 283 w 431"/>
              <a:gd name="T35" fmla="*/ 54 h 377"/>
              <a:gd name="T36" fmla="*/ 269 w 431"/>
              <a:gd name="T37" fmla="*/ 40 h 377"/>
              <a:gd name="T38" fmla="*/ 377 w 431"/>
              <a:gd name="T39" fmla="*/ 40 h 377"/>
              <a:gd name="T40" fmla="*/ 363 w 431"/>
              <a:gd name="T41" fmla="*/ 54 h 377"/>
              <a:gd name="T42" fmla="*/ 377 w 431"/>
              <a:gd name="T43" fmla="*/ 67 h 377"/>
              <a:gd name="T44" fmla="*/ 390 w 431"/>
              <a:gd name="T45" fmla="*/ 54 h 377"/>
              <a:gd name="T46" fmla="*/ 377 w 431"/>
              <a:gd name="T47" fmla="*/ 40 h 377"/>
              <a:gd name="T48" fmla="*/ 390 w 431"/>
              <a:gd name="T49" fmla="*/ 107 h 377"/>
              <a:gd name="T50" fmla="*/ 40 w 431"/>
              <a:gd name="T51" fmla="*/ 107 h 377"/>
              <a:gd name="T52" fmla="*/ 40 w 431"/>
              <a:gd name="T53" fmla="*/ 336 h 377"/>
              <a:gd name="T54" fmla="*/ 390 w 431"/>
              <a:gd name="T55" fmla="*/ 336 h 377"/>
              <a:gd name="T56" fmla="*/ 390 w 431"/>
              <a:gd name="T57" fmla="*/ 10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1" h="377">
                <a:moveTo>
                  <a:pt x="27" y="0"/>
                </a:moveTo>
                <a:cubicBezTo>
                  <a:pt x="404" y="0"/>
                  <a:pt x="404" y="0"/>
                  <a:pt x="404" y="0"/>
                </a:cubicBezTo>
                <a:cubicBezTo>
                  <a:pt x="418" y="0"/>
                  <a:pt x="431" y="12"/>
                  <a:pt x="431" y="27"/>
                </a:cubicBezTo>
                <a:cubicBezTo>
                  <a:pt x="431" y="350"/>
                  <a:pt x="431" y="350"/>
                  <a:pt x="431" y="350"/>
                </a:cubicBezTo>
                <a:cubicBezTo>
                  <a:pt x="431" y="365"/>
                  <a:pt x="418" y="377"/>
                  <a:pt x="404" y="377"/>
                </a:cubicBezTo>
                <a:cubicBezTo>
                  <a:pt x="27" y="377"/>
                  <a:pt x="27" y="377"/>
                  <a:pt x="27" y="377"/>
                </a:cubicBezTo>
                <a:cubicBezTo>
                  <a:pt x="12" y="377"/>
                  <a:pt x="0" y="365"/>
                  <a:pt x="0" y="350"/>
                </a:cubicBezTo>
                <a:cubicBezTo>
                  <a:pt x="0" y="27"/>
                  <a:pt x="0" y="27"/>
                  <a:pt x="0" y="27"/>
                </a:cubicBezTo>
                <a:cubicBezTo>
                  <a:pt x="0" y="12"/>
                  <a:pt x="12" y="0"/>
                  <a:pt x="27" y="0"/>
                </a:cubicBezTo>
                <a:close/>
                <a:moveTo>
                  <a:pt x="323" y="40"/>
                </a:moveTo>
                <a:cubicBezTo>
                  <a:pt x="315" y="40"/>
                  <a:pt x="309" y="46"/>
                  <a:pt x="309" y="54"/>
                </a:cubicBezTo>
                <a:cubicBezTo>
                  <a:pt x="309" y="61"/>
                  <a:pt x="315" y="67"/>
                  <a:pt x="323" y="67"/>
                </a:cubicBezTo>
                <a:cubicBezTo>
                  <a:pt x="330" y="67"/>
                  <a:pt x="336" y="61"/>
                  <a:pt x="336" y="54"/>
                </a:cubicBezTo>
                <a:cubicBezTo>
                  <a:pt x="336" y="46"/>
                  <a:pt x="330" y="40"/>
                  <a:pt x="323" y="40"/>
                </a:cubicBezTo>
                <a:close/>
                <a:moveTo>
                  <a:pt x="269" y="40"/>
                </a:moveTo>
                <a:cubicBezTo>
                  <a:pt x="262" y="40"/>
                  <a:pt x="256" y="46"/>
                  <a:pt x="256" y="54"/>
                </a:cubicBezTo>
                <a:cubicBezTo>
                  <a:pt x="256" y="61"/>
                  <a:pt x="262" y="67"/>
                  <a:pt x="269" y="67"/>
                </a:cubicBezTo>
                <a:cubicBezTo>
                  <a:pt x="277" y="67"/>
                  <a:pt x="283" y="61"/>
                  <a:pt x="283" y="54"/>
                </a:cubicBezTo>
                <a:cubicBezTo>
                  <a:pt x="283" y="46"/>
                  <a:pt x="277" y="40"/>
                  <a:pt x="269" y="40"/>
                </a:cubicBezTo>
                <a:close/>
                <a:moveTo>
                  <a:pt x="377" y="40"/>
                </a:moveTo>
                <a:cubicBezTo>
                  <a:pt x="369" y="40"/>
                  <a:pt x="363" y="46"/>
                  <a:pt x="363" y="54"/>
                </a:cubicBezTo>
                <a:cubicBezTo>
                  <a:pt x="363" y="61"/>
                  <a:pt x="369" y="67"/>
                  <a:pt x="377" y="67"/>
                </a:cubicBezTo>
                <a:cubicBezTo>
                  <a:pt x="384" y="67"/>
                  <a:pt x="390" y="61"/>
                  <a:pt x="390" y="54"/>
                </a:cubicBezTo>
                <a:cubicBezTo>
                  <a:pt x="390" y="46"/>
                  <a:pt x="384" y="40"/>
                  <a:pt x="377" y="40"/>
                </a:cubicBezTo>
                <a:close/>
                <a:moveTo>
                  <a:pt x="390" y="107"/>
                </a:moveTo>
                <a:cubicBezTo>
                  <a:pt x="40" y="107"/>
                  <a:pt x="40" y="107"/>
                  <a:pt x="40" y="107"/>
                </a:cubicBezTo>
                <a:cubicBezTo>
                  <a:pt x="40" y="336"/>
                  <a:pt x="40" y="336"/>
                  <a:pt x="40" y="336"/>
                </a:cubicBezTo>
                <a:cubicBezTo>
                  <a:pt x="390" y="336"/>
                  <a:pt x="390" y="336"/>
                  <a:pt x="390" y="336"/>
                </a:cubicBezTo>
                <a:lnTo>
                  <a:pt x="390" y="107"/>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38" name="Freeform 15">
            <a:extLst>
              <a:ext uri="{FF2B5EF4-FFF2-40B4-BE49-F238E27FC236}">
                <a16:creationId xmlns:a16="http://schemas.microsoft.com/office/drawing/2014/main" id="{B263EA8A-B204-44AE-99CA-60AE904D26AC}"/>
              </a:ext>
            </a:extLst>
          </p:cNvPr>
          <p:cNvSpPr>
            <a:spLocks noEditPoints="1"/>
          </p:cNvSpPr>
          <p:nvPr userDrawn="1"/>
        </p:nvSpPr>
        <p:spPr bwMode="auto">
          <a:xfrm>
            <a:off x="2987992" y="5471806"/>
            <a:ext cx="358186" cy="357623"/>
          </a:xfrm>
          <a:custGeom>
            <a:avLst/>
            <a:gdLst>
              <a:gd name="T0" fmla="*/ 0 w 398"/>
              <a:gd name="T1" fmla="*/ 19 h 397"/>
              <a:gd name="T2" fmla="*/ 19 w 398"/>
              <a:gd name="T3" fmla="*/ 0 h 397"/>
              <a:gd name="T4" fmla="*/ 38 w 398"/>
              <a:gd name="T5" fmla="*/ 19 h 397"/>
              <a:gd name="T6" fmla="*/ 38 w 398"/>
              <a:gd name="T7" fmla="*/ 360 h 397"/>
              <a:gd name="T8" fmla="*/ 379 w 398"/>
              <a:gd name="T9" fmla="*/ 360 h 397"/>
              <a:gd name="T10" fmla="*/ 398 w 398"/>
              <a:gd name="T11" fmla="*/ 379 h 397"/>
              <a:gd name="T12" fmla="*/ 379 w 398"/>
              <a:gd name="T13" fmla="*/ 397 h 397"/>
              <a:gd name="T14" fmla="*/ 19 w 398"/>
              <a:gd name="T15" fmla="*/ 397 h 397"/>
              <a:gd name="T16" fmla="*/ 0 w 398"/>
              <a:gd name="T17" fmla="*/ 379 h 397"/>
              <a:gd name="T18" fmla="*/ 0 w 398"/>
              <a:gd name="T19" fmla="*/ 19 h 397"/>
              <a:gd name="T20" fmla="*/ 361 w 398"/>
              <a:gd name="T21" fmla="*/ 335 h 397"/>
              <a:gd name="T22" fmla="*/ 373 w 398"/>
              <a:gd name="T23" fmla="*/ 323 h 397"/>
              <a:gd name="T24" fmla="*/ 373 w 398"/>
              <a:gd name="T25" fmla="*/ 50 h 397"/>
              <a:gd name="T26" fmla="*/ 371 w 398"/>
              <a:gd name="T27" fmla="*/ 43 h 397"/>
              <a:gd name="T28" fmla="*/ 361 w 398"/>
              <a:gd name="T29" fmla="*/ 37 h 397"/>
              <a:gd name="T30" fmla="*/ 352 w 398"/>
              <a:gd name="T31" fmla="*/ 41 h 397"/>
              <a:gd name="T32" fmla="*/ 174 w 398"/>
              <a:gd name="T33" fmla="*/ 219 h 397"/>
              <a:gd name="T34" fmla="*/ 146 w 398"/>
              <a:gd name="T35" fmla="*/ 190 h 397"/>
              <a:gd name="T36" fmla="*/ 128 w 398"/>
              <a:gd name="T37" fmla="*/ 190 h 397"/>
              <a:gd name="T38" fmla="*/ 66 w 398"/>
              <a:gd name="T39" fmla="*/ 252 h 397"/>
              <a:gd name="T40" fmla="*/ 63 w 398"/>
              <a:gd name="T41" fmla="*/ 261 h 397"/>
              <a:gd name="T42" fmla="*/ 63 w 398"/>
              <a:gd name="T43" fmla="*/ 323 h 397"/>
              <a:gd name="T44" fmla="*/ 75 w 398"/>
              <a:gd name="T45" fmla="*/ 335 h 397"/>
              <a:gd name="T46" fmla="*/ 361 w 398"/>
              <a:gd name="T47" fmla="*/ 335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8" h="397">
                <a:moveTo>
                  <a:pt x="0" y="19"/>
                </a:moveTo>
                <a:cubicBezTo>
                  <a:pt x="0" y="8"/>
                  <a:pt x="9" y="0"/>
                  <a:pt x="19" y="0"/>
                </a:cubicBezTo>
                <a:cubicBezTo>
                  <a:pt x="29" y="0"/>
                  <a:pt x="38" y="8"/>
                  <a:pt x="38" y="19"/>
                </a:cubicBezTo>
                <a:cubicBezTo>
                  <a:pt x="38" y="360"/>
                  <a:pt x="38" y="360"/>
                  <a:pt x="38" y="360"/>
                </a:cubicBezTo>
                <a:cubicBezTo>
                  <a:pt x="379" y="360"/>
                  <a:pt x="379" y="360"/>
                  <a:pt x="379" y="360"/>
                </a:cubicBezTo>
                <a:cubicBezTo>
                  <a:pt x="389" y="360"/>
                  <a:pt x="398" y="369"/>
                  <a:pt x="398" y="379"/>
                </a:cubicBezTo>
                <a:cubicBezTo>
                  <a:pt x="398" y="389"/>
                  <a:pt x="389" y="397"/>
                  <a:pt x="379" y="397"/>
                </a:cubicBezTo>
                <a:cubicBezTo>
                  <a:pt x="19" y="397"/>
                  <a:pt x="19" y="397"/>
                  <a:pt x="19" y="397"/>
                </a:cubicBezTo>
                <a:cubicBezTo>
                  <a:pt x="9" y="397"/>
                  <a:pt x="0" y="389"/>
                  <a:pt x="0" y="379"/>
                </a:cubicBezTo>
                <a:cubicBezTo>
                  <a:pt x="0" y="19"/>
                  <a:pt x="0" y="19"/>
                  <a:pt x="0" y="19"/>
                </a:cubicBezTo>
                <a:close/>
                <a:moveTo>
                  <a:pt x="361" y="335"/>
                </a:moveTo>
                <a:cubicBezTo>
                  <a:pt x="367" y="335"/>
                  <a:pt x="373" y="330"/>
                  <a:pt x="373" y="323"/>
                </a:cubicBezTo>
                <a:cubicBezTo>
                  <a:pt x="373" y="50"/>
                  <a:pt x="373" y="50"/>
                  <a:pt x="373" y="50"/>
                </a:cubicBezTo>
                <a:cubicBezTo>
                  <a:pt x="373" y="47"/>
                  <a:pt x="372" y="45"/>
                  <a:pt x="371" y="43"/>
                </a:cubicBezTo>
                <a:cubicBezTo>
                  <a:pt x="369" y="40"/>
                  <a:pt x="364" y="37"/>
                  <a:pt x="361" y="37"/>
                </a:cubicBezTo>
                <a:cubicBezTo>
                  <a:pt x="357" y="37"/>
                  <a:pt x="354" y="39"/>
                  <a:pt x="352" y="41"/>
                </a:cubicBezTo>
                <a:cubicBezTo>
                  <a:pt x="174" y="219"/>
                  <a:pt x="174" y="219"/>
                  <a:pt x="174" y="219"/>
                </a:cubicBezTo>
                <a:cubicBezTo>
                  <a:pt x="146" y="190"/>
                  <a:pt x="146" y="190"/>
                  <a:pt x="146" y="190"/>
                </a:cubicBezTo>
                <a:cubicBezTo>
                  <a:pt x="141" y="185"/>
                  <a:pt x="133" y="185"/>
                  <a:pt x="128" y="190"/>
                </a:cubicBezTo>
                <a:cubicBezTo>
                  <a:pt x="66" y="252"/>
                  <a:pt x="66" y="252"/>
                  <a:pt x="66" y="252"/>
                </a:cubicBezTo>
                <a:cubicBezTo>
                  <a:pt x="64" y="254"/>
                  <a:pt x="63" y="257"/>
                  <a:pt x="63" y="261"/>
                </a:cubicBezTo>
                <a:cubicBezTo>
                  <a:pt x="63" y="323"/>
                  <a:pt x="63" y="323"/>
                  <a:pt x="63" y="323"/>
                </a:cubicBezTo>
                <a:cubicBezTo>
                  <a:pt x="63" y="330"/>
                  <a:pt x="68" y="335"/>
                  <a:pt x="75" y="335"/>
                </a:cubicBezTo>
                <a:lnTo>
                  <a:pt x="361" y="335"/>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39" name="Freeform 43">
            <a:extLst>
              <a:ext uri="{FF2B5EF4-FFF2-40B4-BE49-F238E27FC236}">
                <a16:creationId xmlns:a16="http://schemas.microsoft.com/office/drawing/2014/main" id="{25A9A692-5158-4F69-8CF8-0567ECBCAC32}"/>
              </a:ext>
            </a:extLst>
          </p:cNvPr>
          <p:cNvSpPr>
            <a:spLocks noEditPoints="1"/>
          </p:cNvSpPr>
          <p:nvPr userDrawn="1"/>
        </p:nvSpPr>
        <p:spPr bwMode="auto">
          <a:xfrm>
            <a:off x="2984854" y="6018720"/>
            <a:ext cx="364461" cy="364461"/>
          </a:xfrm>
          <a:custGeom>
            <a:avLst/>
            <a:gdLst>
              <a:gd name="T0" fmla="*/ 211 w 422"/>
              <a:gd name="T1" fmla="*/ 0 h 422"/>
              <a:gd name="T2" fmla="*/ 0 w 422"/>
              <a:gd name="T3" fmla="*/ 211 h 422"/>
              <a:gd name="T4" fmla="*/ 211 w 422"/>
              <a:gd name="T5" fmla="*/ 422 h 422"/>
              <a:gd name="T6" fmla="*/ 422 w 422"/>
              <a:gd name="T7" fmla="*/ 211 h 422"/>
              <a:gd name="T8" fmla="*/ 211 w 422"/>
              <a:gd name="T9" fmla="*/ 0 h 422"/>
              <a:gd name="T10" fmla="*/ 237 w 422"/>
              <a:gd name="T11" fmla="*/ 145 h 422"/>
              <a:gd name="T12" fmla="*/ 230 w 422"/>
              <a:gd name="T13" fmla="*/ 126 h 422"/>
              <a:gd name="T14" fmla="*/ 211 w 422"/>
              <a:gd name="T15" fmla="*/ 119 h 422"/>
              <a:gd name="T16" fmla="*/ 192 w 422"/>
              <a:gd name="T17" fmla="*/ 126 h 422"/>
              <a:gd name="T18" fmla="*/ 184 w 422"/>
              <a:gd name="T19" fmla="*/ 145 h 422"/>
              <a:gd name="T20" fmla="*/ 184 w 422"/>
              <a:gd name="T21" fmla="*/ 198 h 422"/>
              <a:gd name="T22" fmla="*/ 198 w 422"/>
              <a:gd name="T23" fmla="*/ 198 h 422"/>
              <a:gd name="T24" fmla="*/ 211 w 422"/>
              <a:gd name="T25" fmla="*/ 211 h 422"/>
              <a:gd name="T26" fmla="*/ 198 w 422"/>
              <a:gd name="T27" fmla="*/ 224 h 422"/>
              <a:gd name="T28" fmla="*/ 184 w 422"/>
              <a:gd name="T29" fmla="*/ 224 h 422"/>
              <a:gd name="T30" fmla="*/ 184 w 422"/>
              <a:gd name="T31" fmla="*/ 303 h 422"/>
              <a:gd name="T32" fmla="*/ 237 w 422"/>
              <a:gd name="T33" fmla="*/ 303 h 422"/>
              <a:gd name="T34" fmla="*/ 256 w 422"/>
              <a:gd name="T35" fmla="*/ 296 h 422"/>
              <a:gd name="T36" fmla="*/ 264 w 422"/>
              <a:gd name="T37" fmla="*/ 277 h 422"/>
              <a:gd name="T38" fmla="*/ 264 w 422"/>
              <a:gd name="T39" fmla="*/ 277 h 422"/>
              <a:gd name="T40" fmla="*/ 290 w 422"/>
              <a:gd name="T41" fmla="*/ 251 h 422"/>
              <a:gd name="T42" fmla="*/ 317 w 422"/>
              <a:gd name="T43" fmla="*/ 277 h 422"/>
              <a:gd name="T44" fmla="*/ 293 w 422"/>
              <a:gd name="T45" fmla="*/ 333 h 422"/>
              <a:gd name="T46" fmla="*/ 237 w 422"/>
              <a:gd name="T47" fmla="*/ 356 h 422"/>
              <a:gd name="T48" fmla="*/ 132 w 422"/>
              <a:gd name="T49" fmla="*/ 356 h 422"/>
              <a:gd name="T50" fmla="*/ 132 w 422"/>
              <a:gd name="T51" fmla="*/ 356 h 422"/>
              <a:gd name="T52" fmla="*/ 105 w 422"/>
              <a:gd name="T53" fmla="*/ 330 h 422"/>
              <a:gd name="T54" fmla="*/ 132 w 422"/>
              <a:gd name="T55" fmla="*/ 303 h 422"/>
              <a:gd name="T56" fmla="*/ 132 w 422"/>
              <a:gd name="T57" fmla="*/ 224 h 422"/>
              <a:gd name="T58" fmla="*/ 118 w 422"/>
              <a:gd name="T59" fmla="*/ 224 h 422"/>
              <a:gd name="T60" fmla="*/ 105 w 422"/>
              <a:gd name="T61" fmla="*/ 211 h 422"/>
              <a:gd name="T62" fmla="*/ 118 w 422"/>
              <a:gd name="T63" fmla="*/ 198 h 422"/>
              <a:gd name="T64" fmla="*/ 132 w 422"/>
              <a:gd name="T65" fmla="*/ 198 h 422"/>
              <a:gd name="T66" fmla="*/ 132 w 422"/>
              <a:gd name="T67" fmla="*/ 145 h 422"/>
              <a:gd name="T68" fmla="*/ 155 w 422"/>
              <a:gd name="T69" fmla="*/ 89 h 422"/>
              <a:gd name="T70" fmla="*/ 211 w 422"/>
              <a:gd name="T71" fmla="*/ 66 h 422"/>
              <a:gd name="T72" fmla="*/ 267 w 422"/>
              <a:gd name="T73" fmla="*/ 89 h 422"/>
              <a:gd name="T74" fmla="*/ 290 w 422"/>
              <a:gd name="T75" fmla="*/ 145 h 422"/>
              <a:gd name="T76" fmla="*/ 290 w 422"/>
              <a:gd name="T77" fmla="*/ 145 h 422"/>
              <a:gd name="T78" fmla="*/ 264 w 422"/>
              <a:gd name="T79" fmla="*/ 171 h 422"/>
              <a:gd name="T80" fmla="*/ 237 w 422"/>
              <a:gd name="T81" fmla="*/ 145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2" h="422">
                <a:moveTo>
                  <a:pt x="211" y="0"/>
                </a:moveTo>
                <a:cubicBezTo>
                  <a:pt x="94" y="0"/>
                  <a:pt x="0" y="94"/>
                  <a:pt x="0" y="211"/>
                </a:cubicBezTo>
                <a:cubicBezTo>
                  <a:pt x="0" y="328"/>
                  <a:pt x="94" y="422"/>
                  <a:pt x="211" y="422"/>
                </a:cubicBezTo>
                <a:cubicBezTo>
                  <a:pt x="328" y="422"/>
                  <a:pt x="422" y="328"/>
                  <a:pt x="422" y="211"/>
                </a:cubicBezTo>
                <a:cubicBezTo>
                  <a:pt x="422" y="94"/>
                  <a:pt x="328" y="0"/>
                  <a:pt x="211" y="0"/>
                </a:cubicBezTo>
                <a:close/>
                <a:moveTo>
                  <a:pt x="237" y="145"/>
                </a:moveTo>
                <a:cubicBezTo>
                  <a:pt x="237" y="138"/>
                  <a:pt x="234" y="131"/>
                  <a:pt x="230" y="126"/>
                </a:cubicBezTo>
                <a:cubicBezTo>
                  <a:pt x="225" y="122"/>
                  <a:pt x="218" y="119"/>
                  <a:pt x="211" y="119"/>
                </a:cubicBezTo>
                <a:cubicBezTo>
                  <a:pt x="204" y="119"/>
                  <a:pt x="197" y="122"/>
                  <a:pt x="192" y="126"/>
                </a:cubicBezTo>
                <a:cubicBezTo>
                  <a:pt x="187" y="131"/>
                  <a:pt x="184" y="138"/>
                  <a:pt x="184" y="145"/>
                </a:cubicBezTo>
                <a:cubicBezTo>
                  <a:pt x="184" y="198"/>
                  <a:pt x="184" y="198"/>
                  <a:pt x="184" y="198"/>
                </a:cubicBezTo>
                <a:cubicBezTo>
                  <a:pt x="198" y="198"/>
                  <a:pt x="198" y="198"/>
                  <a:pt x="198" y="198"/>
                </a:cubicBezTo>
                <a:cubicBezTo>
                  <a:pt x="205" y="198"/>
                  <a:pt x="211" y="204"/>
                  <a:pt x="211" y="211"/>
                </a:cubicBezTo>
                <a:cubicBezTo>
                  <a:pt x="211" y="218"/>
                  <a:pt x="205" y="224"/>
                  <a:pt x="198" y="224"/>
                </a:cubicBezTo>
                <a:cubicBezTo>
                  <a:pt x="184" y="224"/>
                  <a:pt x="184" y="224"/>
                  <a:pt x="184" y="224"/>
                </a:cubicBezTo>
                <a:cubicBezTo>
                  <a:pt x="184" y="303"/>
                  <a:pt x="184" y="303"/>
                  <a:pt x="184" y="303"/>
                </a:cubicBezTo>
                <a:cubicBezTo>
                  <a:pt x="237" y="303"/>
                  <a:pt x="237" y="303"/>
                  <a:pt x="237" y="303"/>
                </a:cubicBezTo>
                <a:cubicBezTo>
                  <a:pt x="245" y="303"/>
                  <a:pt x="251" y="300"/>
                  <a:pt x="256" y="296"/>
                </a:cubicBezTo>
                <a:cubicBezTo>
                  <a:pt x="261" y="291"/>
                  <a:pt x="264" y="284"/>
                  <a:pt x="264" y="277"/>
                </a:cubicBezTo>
                <a:cubicBezTo>
                  <a:pt x="264" y="277"/>
                  <a:pt x="264" y="277"/>
                  <a:pt x="264" y="277"/>
                </a:cubicBezTo>
                <a:cubicBezTo>
                  <a:pt x="264" y="262"/>
                  <a:pt x="276" y="251"/>
                  <a:pt x="290" y="251"/>
                </a:cubicBezTo>
                <a:cubicBezTo>
                  <a:pt x="305" y="251"/>
                  <a:pt x="317" y="262"/>
                  <a:pt x="317" y="277"/>
                </a:cubicBezTo>
                <a:cubicBezTo>
                  <a:pt x="317" y="299"/>
                  <a:pt x="308" y="319"/>
                  <a:pt x="293" y="333"/>
                </a:cubicBezTo>
                <a:cubicBezTo>
                  <a:pt x="279" y="347"/>
                  <a:pt x="259" y="356"/>
                  <a:pt x="237" y="356"/>
                </a:cubicBezTo>
                <a:cubicBezTo>
                  <a:pt x="132" y="356"/>
                  <a:pt x="132" y="356"/>
                  <a:pt x="132" y="356"/>
                </a:cubicBezTo>
                <a:cubicBezTo>
                  <a:pt x="132" y="356"/>
                  <a:pt x="132" y="356"/>
                  <a:pt x="132" y="356"/>
                </a:cubicBezTo>
                <a:cubicBezTo>
                  <a:pt x="117" y="356"/>
                  <a:pt x="105" y="344"/>
                  <a:pt x="105" y="330"/>
                </a:cubicBezTo>
                <a:cubicBezTo>
                  <a:pt x="105" y="315"/>
                  <a:pt x="117" y="303"/>
                  <a:pt x="132" y="303"/>
                </a:cubicBezTo>
                <a:cubicBezTo>
                  <a:pt x="132" y="224"/>
                  <a:pt x="132" y="224"/>
                  <a:pt x="132" y="224"/>
                </a:cubicBezTo>
                <a:cubicBezTo>
                  <a:pt x="118" y="224"/>
                  <a:pt x="118" y="224"/>
                  <a:pt x="118" y="224"/>
                </a:cubicBezTo>
                <a:cubicBezTo>
                  <a:pt x="111" y="224"/>
                  <a:pt x="105" y="218"/>
                  <a:pt x="105" y="211"/>
                </a:cubicBezTo>
                <a:cubicBezTo>
                  <a:pt x="105" y="204"/>
                  <a:pt x="111" y="198"/>
                  <a:pt x="118" y="198"/>
                </a:cubicBezTo>
                <a:cubicBezTo>
                  <a:pt x="132" y="198"/>
                  <a:pt x="132" y="198"/>
                  <a:pt x="132" y="198"/>
                </a:cubicBezTo>
                <a:cubicBezTo>
                  <a:pt x="132" y="145"/>
                  <a:pt x="132" y="145"/>
                  <a:pt x="132" y="145"/>
                </a:cubicBezTo>
                <a:cubicBezTo>
                  <a:pt x="132" y="123"/>
                  <a:pt x="141" y="103"/>
                  <a:pt x="155" y="89"/>
                </a:cubicBezTo>
                <a:cubicBezTo>
                  <a:pt x="169" y="75"/>
                  <a:pt x="189" y="66"/>
                  <a:pt x="211" y="66"/>
                </a:cubicBezTo>
                <a:cubicBezTo>
                  <a:pt x="233" y="66"/>
                  <a:pt x="253" y="75"/>
                  <a:pt x="267" y="89"/>
                </a:cubicBezTo>
                <a:cubicBezTo>
                  <a:pt x="281" y="103"/>
                  <a:pt x="290" y="123"/>
                  <a:pt x="290" y="145"/>
                </a:cubicBezTo>
                <a:cubicBezTo>
                  <a:pt x="290" y="145"/>
                  <a:pt x="290" y="145"/>
                  <a:pt x="290" y="145"/>
                </a:cubicBezTo>
                <a:cubicBezTo>
                  <a:pt x="290" y="160"/>
                  <a:pt x="278" y="171"/>
                  <a:pt x="264" y="171"/>
                </a:cubicBezTo>
                <a:cubicBezTo>
                  <a:pt x="249" y="171"/>
                  <a:pt x="237" y="160"/>
                  <a:pt x="237" y="145"/>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40" name="Freeform 8">
            <a:extLst>
              <a:ext uri="{FF2B5EF4-FFF2-40B4-BE49-F238E27FC236}">
                <a16:creationId xmlns:a16="http://schemas.microsoft.com/office/drawing/2014/main" id="{B78648F4-9E8B-4F01-9BA9-438EA5D05D5E}"/>
              </a:ext>
            </a:extLst>
          </p:cNvPr>
          <p:cNvSpPr>
            <a:spLocks noEditPoints="1"/>
          </p:cNvSpPr>
          <p:nvPr userDrawn="1"/>
        </p:nvSpPr>
        <p:spPr bwMode="auto">
          <a:xfrm>
            <a:off x="2979998" y="5019150"/>
            <a:ext cx="374173" cy="292298"/>
          </a:xfrm>
          <a:custGeom>
            <a:avLst/>
            <a:gdLst>
              <a:gd name="T0" fmla="*/ 267 w 280"/>
              <a:gd name="T1" fmla="*/ 131 h 219"/>
              <a:gd name="T2" fmla="*/ 213 w 280"/>
              <a:gd name="T3" fmla="*/ 160 h 219"/>
              <a:gd name="T4" fmla="*/ 209 w 280"/>
              <a:gd name="T5" fmla="*/ 161 h 219"/>
              <a:gd name="T6" fmla="*/ 204 w 280"/>
              <a:gd name="T7" fmla="*/ 160 h 219"/>
              <a:gd name="T8" fmla="*/ 146 w 280"/>
              <a:gd name="T9" fmla="*/ 130 h 219"/>
              <a:gd name="T10" fmla="*/ 119 w 280"/>
              <a:gd name="T11" fmla="*/ 146 h 219"/>
              <a:gd name="T12" fmla="*/ 109 w 280"/>
              <a:gd name="T13" fmla="*/ 146 h 219"/>
              <a:gd name="T14" fmla="*/ 60 w 280"/>
              <a:gd name="T15" fmla="*/ 110 h 219"/>
              <a:gd name="T16" fmla="*/ 10 w 280"/>
              <a:gd name="T17" fmla="*/ 153 h 219"/>
              <a:gd name="T18" fmla="*/ 10 w 280"/>
              <a:gd name="T19" fmla="*/ 185 h 219"/>
              <a:gd name="T20" fmla="*/ 267 w 280"/>
              <a:gd name="T21" fmla="*/ 185 h 219"/>
              <a:gd name="T22" fmla="*/ 267 w 280"/>
              <a:gd name="T23" fmla="*/ 131 h 219"/>
              <a:gd name="T24" fmla="*/ 115 w 280"/>
              <a:gd name="T25" fmla="*/ 128 h 219"/>
              <a:gd name="T26" fmla="*/ 142 w 280"/>
              <a:gd name="T27" fmla="*/ 112 h 219"/>
              <a:gd name="T28" fmla="*/ 150 w 280"/>
              <a:gd name="T29" fmla="*/ 112 h 219"/>
              <a:gd name="T30" fmla="*/ 208 w 280"/>
              <a:gd name="T31" fmla="*/ 142 h 219"/>
              <a:gd name="T32" fmla="*/ 267 w 280"/>
              <a:gd name="T33" fmla="*/ 110 h 219"/>
              <a:gd name="T34" fmla="*/ 267 w 280"/>
              <a:gd name="T35" fmla="*/ 81 h 219"/>
              <a:gd name="T36" fmla="*/ 216 w 280"/>
              <a:gd name="T37" fmla="*/ 99 h 219"/>
              <a:gd name="T38" fmla="*/ 200 w 280"/>
              <a:gd name="T39" fmla="*/ 98 h 219"/>
              <a:gd name="T40" fmla="*/ 180 w 280"/>
              <a:gd name="T41" fmla="*/ 89 h 219"/>
              <a:gd name="T42" fmla="*/ 166 w 280"/>
              <a:gd name="T43" fmla="*/ 79 h 219"/>
              <a:gd name="T44" fmla="*/ 130 w 280"/>
              <a:gd name="T45" fmla="*/ 36 h 219"/>
              <a:gd name="T46" fmla="*/ 118 w 280"/>
              <a:gd name="T47" fmla="*/ 35 h 219"/>
              <a:gd name="T48" fmla="*/ 95 w 280"/>
              <a:gd name="T49" fmla="*/ 55 h 219"/>
              <a:gd name="T50" fmla="*/ 81 w 280"/>
              <a:gd name="T51" fmla="*/ 55 h 219"/>
              <a:gd name="T52" fmla="*/ 10 w 280"/>
              <a:gd name="T53" fmla="*/ 0 h 219"/>
              <a:gd name="T54" fmla="*/ 10 w 280"/>
              <a:gd name="T55" fmla="*/ 130 h 219"/>
              <a:gd name="T56" fmla="*/ 54 w 280"/>
              <a:gd name="T57" fmla="*/ 92 h 219"/>
              <a:gd name="T58" fmla="*/ 65 w 280"/>
              <a:gd name="T59" fmla="*/ 92 h 219"/>
              <a:gd name="T60" fmla="*/ 115 w 280"/>
              <a:gd name="T61" fmla="*/ 128 h 219"/>
              <a:gd name="T62" fmla="*/ 271 w 280"/>
              <a:gd name="T63" fmla="*/ 201 h 219"/>
              <a:gd name="T64" fmla="*/ 8 w 280"/>
              <a:gd name="T65" fmla="*/ 201 h 219"/>
              <a:gd name="T66" fmla="*/ 0 w 280"/>
              <a:gd name="T67" fmla="*/ 210 h 219"/>
              <a:gd name="T68" fmla="*/ 8 w 280"/>
              <a:gd name="T69" fmla="*/ 219 h 219"/>
              <a:gd name="T70" fmla="*/ 271 w 280"/>
              <a:gd name="T71" fmla="*/ 219 h 219"/>
              <a:gd name="T72" fmla="*/ 280 w 280"/>
              <a:gd name="T73" fmla="*/ 210 h 219"/>
              <a:gd name="T74" fmla="*/ 271 w 280"/>
              <a:gd name="T75" fmla="*/ 20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0" h="219">
                <a:moveTo>
                  <a:pt x="267" y="131"/>
                </a:moveTo>
                <a:cubicBezTo>
                  <a:pt x="213" y="160"/>
                  <a:pt x="213" y="160"/>
                  <a:pt x="213" y="160"/>
                </a:cubicBezTo>
                <a:cubicBezTo>
                  <a:pt x="211" y="161"/>
                  <a:pt x="210" y="161"/>
                  <a:pt x="209" y="161"/>
                </a:cubicBezTo>
                <a:cubicBezTo>
                  <a:pt x="207" y="161"/>
                  <a:pt x="206" y="161"/>
                  <a:pt x="204" y="160"/>
                </a:cubicBezTo>
                <a:cubicBezTo>
                  <a:pt x="146" y="130"/>
                  <a:pt x="146" y="130"/>
                  <a:pt x="146" y="130"/>
                </a:cubicBezTo>
                <a:cubicBezTo>
                  <a:pt x="119" y="146"/>
                  <a:pt x="119" y="146"/>
                  <a:pt x="119" y="146"/>
                </a:cubicBezTo>
                <a:cubicBezTo>
                  <a:pt x="116" y="148"/>
                  <a:pt x="112" y="148"/>
                  <a:pt x="109" y="146"/>
                </a:cubicBezTo>
                <a:cubicBezTo>
                  <a:pt x="60" y="110"/>
                  <a:pt x="60" y="110"/>
                  <a:pt x="60" y="110"/>
                </a:cubicBezTo>
                <a:cubicBezTo>
                  <a:pt x="10" y="153"/>
                  <a:pt x="10" y="153"/>
                  <a:pt x="10" y="153"/>
                </a:cubicBezTo>
                <a:cubicBezTo>
                  <a:pt x="10" y="185"/>
                  <a:pt x="10" y="185"/>
                  <a:pt x="10" y="185"/>
                </a:cubicBezTo>
                <a:cubicBezTo>
                  <a:pt x="267" y="185"/>
                  <a:pt x="267" y="185"/>
                  <a:pt x="267" y="185"/>
                </a:cubicBezTo>
                <a:lnTo>
                  <a:pt x="267" y="131"/>
                </a:lnTo>
                <a:close/>
                <a:moveTo>
                  <a:pt x="115" y="128"/>
                </a:moveTo>
                <a:cubicBezTo>
                  <a:pt x="142" y="112"/>
                  <a:pt x="142" y="112"/>
                  <a:pt x="142" y="112"/>
                </a:cubicBezTo>
                <a:cubicBezTo>
                  <a:pt x="144" y="110"/>
                  <a:pt x="148" y="110"/>
                  <a:pt x="150" y="112"/>
                </a:cubicBezTo>
                <a:cubicBezTo>
                  <a:pt x="208" y="142"/>
                  <a:pt x="208" y="142"/>
                  <a:pt x="208" y="142"/>
                </a:cubicBezTo>
                <a:cubicBezTo>
                  <a:pt x="267" y="110"/>
                  <a:pt x="267" y="110"/>
                  <a:pt x="267" y="110"/>
                </a:cubicBezTo>
                <a:cubicBezTo>
                  <a:pt x="267" y="81"/>
                  <a:pt x="267" y="81"/>
                  <a:pt x="267" y="81"/>
                </a:cubicBezTo>
                <a:cubicBezTo>
                  <a:pt x="216" y="99"/>
                  <a:pt x="216" y="99"/>
                  <a:pt x="216" y="99"/>
                </a:cubicBezTo>
                <a:cubicBezTo>
                  <a:pt x="212" y="101"/>
                  <a:pt x="204" y="100"/>
                  <a:pt x="200" y="98"/>
                </a:cubicBezTo>
                <a:cubicBezTo>
                  <a:pt x="180" y="89"/>
                  <a:pt x="180" y="89"/>
                  <a:pt x="180" y="89"/>
                </a:cubicBezTo>
                <a:cubicBezTo>
                  <a:pt x="176" y="87"/>
                  <a:pt x="169" y="82"/>
                  <a:pt x="166" y="79"/>
                </a:cubicBezTo>
                <a:cubicBezTo>
                  <a:pt x="130" y="36"/>
                  <a:pt x="130" y="36"/>
                  <a:pt x="130" y="36"/>
                </a:cubicBezTo>
                <a:cubicBezTo>
                  <a:pt x="127" y="32"/>
                  <a:pt x="121" y="32"/>
                  <a:pt x="118" y="35"/>
                </a:cubicBezTo>
                <a:cubicBezTo>
                  <a:pt x="95" y="55"/>
                  <a:pt x="95" y="55"/>
                  <a:pt x="95" y="55"/>
                </a:cubicBezTo>
                <a:cubicBezTo>
                  <a:pt x="91" y="58"/>
                  <a:pt x="85" y="58"/>
                  <a:pt x="81" y="55"/>
                </a:cubicBezTo>
                <a:cubicBezTo>
                  <a:pt x="10" y="0"/>
                  <a:pt x="10" y="0"/>
                  <a:pt x="10" y="0"/>
                </a:cubicBezTo>
                <a:cubicBezTo>
                  <a:pt x="10" y="130"/>
                  <a:pt x="10" y="130"/>
                  <a:pt x="10" y="130"/>
                </a:cubicBezTo>
                <a:cubicBezTo>
                  <a:pt x="54" y="92"/>
                  <a:pt x="54" y="92"/>
                  <a:pt x="54" y="92"/>
                </a:cubicBezTo>
                <a:cubicBezTo>
                  <a:pt x="57" y="90"/>
                  <a:pt x="61" y="89"/>
                  <a:pt x="65" y="92"/>
                </a:cubicBezTo>
                <a:lnTo>
                  <a:pt x="115" y="128"/>
                </a:lnTo>
                <a:close/>
                <a:moveTo>
                  <a:pt x="271" y="201"/>
                </a:moveTo>
                <a:cubicBezTo>
                  <a:pt x="8" y="201"/>
                  <a:pt x="8" y="201"/>
                  <a:pt x="8" y="201"/>
                </a:cubicBezTo>
                <a:cubicBezTo>
                  <a:pt x="3" y="201"/>
                  <a:pt x="0" y="205"/>
                  <a:pt x="0" y="210"/>
                </a:cubicBezTo>
                <a:cubicBezTo>
                  <a:pt x="0" y="215"/>
                  <a:pt x="3" y="219"/>
                  <a:pt x="8" y="219"/>
                </a:cubicBezTo>
                <a:cubicBezTo>
                  <a:pt x="271" y="219"/>
                  <a:pt x="271" y="219"/>
                  <a:pt x="271" y="219"/>
                </a:cubicBezTo>
                <a:cubicBezTo>
                  <a:pt x="276" y="219"/>
                  <a:pt x="280" y="215"/>
                  <a:pt x="280" y="210"/>
                </a:cubicBezTo>
                <a:cubicBezTo>
                  <a:pt x="280" y="205"/>
                  <a:pt x="276" y="201"/>
                  <a:pt x="271" y="201"/>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41" name="Freeform 14">
            <a:extLst>
              <a:ext uri="{FF2B5EF4-FFF2-40B4-BE49-F238E27FC236}">
                <a16:creationId xmlns:a16="http://schemas.microsoft.com/office/drawing/2014/main" id="{53F32C11-DFDA-4854-B45A-195AFEE48A68}"/>
              </a:ext>
            </a:extLst>
          </p:cNvPr>
          <p:cNvSpPr>
            <a:spLocks noEditPoints="1"/>
          </p:cNvSpPr>
          <p:nvPr userDrawn="1"/>
        </p:nvSpPr>
        <p:spPr bwMode="auto">
          <a:xfrm>
            <a:off x="2988797" y="4496944"/>
            <a:ext cx="356575" cy="276996"/>
          </a:xfrm>
          <a:custGeom>
            <a:avLst/>
            <a:gdLst>
              <a:gd name="T0" fmla="*/ 1 w 267"/>
              <a:gd name="T1" fmla="*/ 207 h 207"/>
              <a:gd name="T2" fmla="*/ 63 w 267"/>
              <a:gd name="T3" fmla="*/ 207 h 207"/>
              <a:gd name="T4" fmla="*/ 63 w 267"/>
              <a:gd name="T5" fmla="*/ 105 h 207"/>
              <a:gd name="T6" fmla="*/ 1 w 267"/>
              <a:gd name="T7" fmla="*/ 50 h 207"/>
              <a:gd name="T8" fmla="*/ 1 w 267"/>
              <a:gd name="T9" fmla="*/ 207 h 207"/>
              <a:gd name="T10" fmla="*/ 82 w 267"/>
              <a:gd name="T11" fmla="*/ 106 h 207"/>
              <a:gd name="T12" fmla="*/ 82 w 267"/>
              <a:gd name="T13" fmla="*/ 207 h 207"/>
              <a:gd name="T14" fmla="*/ 144 w 267"/>
              <a:gd name="T15" fmla="*/ 207 h 207"/>
              <a:gd name="T16" fmla="*/ 144 w 267"/>
              <a:gd name="T17" fmla="*/ 85 h 207"/>
              <a:gd name="T18" fmla="*/ 123 w 267"/>
              <a:gd name="T19" fmla="*/ 65 h 207"/>
              <a:gd name="T20" fmla="*/ 82 w 267"/>
              <a:gd name="T21" fmla="*/ 106 h 207"/>
              <a:gd name="T22" fmla="*/ 179 w 267"/>
              <a:gd name="T23" fmla="*/ 136 h 207"/>
              <a:gd name="T24" fmla="*/ 188 w 267"/>
              <a:gd name="T25" fmla="*/ 126 h 207"/>
              <a:gd name="T26" fmla="*/ 163 w 267"/>
              <a:gd name="T27" fmla="*/ 102 h 207"/>
              <a:gd name="T28" fmla="*/ 163 w 267"/>
              <a:gd name="T29" fmla="*/ 207 h 207"/>
              <a:gd name="T30" fmla="*/ 225 w 267"/>
              <a:gd name="T31" fmla="*/ 207 h 207"/>
              <a:gd name="T32" fmla="*/ 225 w 267"/>
              <a:gd name="T33" fmla="*/ 161 h 207"/>
              <a:gd name="T34" fmla="*/ 196 w 267"/>
              <a:gd name="T35" fmla="*/ 153 h 207"/>
              <a:gd name="T36" fmla="*/ 179 w 267"/>
              <a:gd name="T37" fmla="*/ 136 h 207"/>
              <a:gd name="T38" fmla="*/ 265 w 267"/>
              <a:gd name="T39" fmla="*/ 139 h 207"/>
              <a:gd name="T40" fmla="*/ 255 w 267"/>
              <a:gd name="T41" fmla="*/ 102 h 207"/>
              <a:gd name="T42" fmla="*/ 241 w 267"/>
              <a:gd name="T43" fmla="*/ 95 h 207"/>
              <a:gd name="T44" fmla="*/ 232 w 267"/>
              <a:gd name="T45" fmla="*/ 104 h 207"/>
              <a:gd name="T46" fmla="*/ 122 w 267"/>
              <a:gd name="T47" fmla="*/ 2 h 207"/>
              <a:gd name="T48" fmla="*/ 72 w 267"/>
              <a:gd name="T49" fmla="*/ 51 h 207"/>
              <a:gd name="T50" fmla="*/ 15 w 267"/>
              <a:gd name="T51" fmla="*/ 0 h 207"/>
              <a:gd name="T52" fmla="*/ 0 w 267"/>
              <a:gd name="T53" fmla="*/ 17 h 207"/>
              <a:gd name="T54" fmla="*/ 73 w 267"/>
              <a:gd name="T55" fmla="*/ 82 h 207"/>
              <a:gd name="T56" fmla="*/ 123 w 267"/>
              <a:gd name="T57" fmla="*/ 33 h 207"/>
              <a:gd name="T58" fmla="*/ 216 w 267"/>
              <a:gd name="T59" fmla="*/ 120 h 207"/>
              <a:gd name="T60" fmla="*/ 208 w 267"/>
              <a:gd name="T61" fmla="*/ 128 h 207"/>
              <a:gd name="T62" fmla="*/ 216 w 267"/>
              <a:gd name="T63" fmla="*/ 141 h 207"/>
              <a:gd name="T64" fmla="*/ 252 w 267"/>
              <a:gd name="T65" fmla="*/ 151 h 207"/>
              <a:gd name="T66" fmla="*/ 265 w 267"/>
              <a:gd name="T67" fmla="*/ 139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7" h="207">
                <a:moveTo>
                  <a:pt x="1" y="207"/>
                </a:moveTo>
                <a:cubicBezTo>
                  <a:pt x="63" y="207"/>
                  <a:pt x="63" y="207"/>
                  <a:pt x="63" y="207"/>
                </a:cubicBezTo>
                <a:cubicBezTo>
                  <a:pt x="63" y="105"/>
                  <a:pt x="63" y="105"/>
                  <a:pt x="63" y="105"/>
                </a:cubicBezTo>
                <a:cubicBezTo>
                  <a:pt x="1" y="50"/>
                  <a:pt x="1" y="50"/>
                  <a:pt x="1" y="50"/>
                </a:cubicBezTo>
                <a:lnTo>
                  <a:pt x="1" y="207"/>
                </a:lnTo>
                <a:close/>
                <a:moveTo>
                  <a:pt x="82" y="106"/>
                </a:moveTo>
                <a:cubicBezTo>
                  <a:pt x="82" y="207"/>
                  <a:pt x="82" y="207"/>
                  <a:pt x="82" y="207"/>
                </a:cubicBezTo>
                <a:cubicBezTo>
                  <a:pt x="144" y="207"/>
                  <a:pt x="144" y="207"/>
                  <a:pt x="144" y="207"/>
                </a:cubicBezTo>
                <a:cubicBezTo>
                  <a:pt x="144" y="85"/>
                  <a:pt x="144" y="85"/>
                  <a:pt x="144" y="85"/>
                </a:cubicBezTo>
                <a:cubicBezTo>
                  <a:pt x="123" y="65"/>
                  <a:pt x="123" y="65"/>
                  <a:pt x="123" y="65"/>
                </a:cubicBezTo>
                <a:lnTo>
                  <a:pt x="82" y="106"/>
                </a:lnTo>
                <a:close/>
                <a:moveTo>
                  <a:pt x="179" y="136"/>
                </a:moveTo>
                <a:cubicBezTo>
                  <a:pt x="188" y="126"/>
                  <a:pt x="188" y="126"/>
                  <a:pt x="188" y="126"/>
                </a:cubicBezTo>
                <a:cubicBezTo>
                  <a:pt x="163" y="102"/>
                  <a:pt x="163" y="102"/>
                  <a:pt x="163" y="102"/>
                </a:cubicBezTo>
                <a:cubicBezTo>
                  <a:pt x="163" y="207"/>
                  <a:pt x="163" y="207"/>
                  <a:pt x="163" y="207"/>
                </a:cubicBezTo>
                <a:cubicBezTo>
                  <a:pt x="225" y="207"/>
                  <a:pt x="225" y="207"/>
                  <a:pt x="225" y="207"/>
                </a:cubicBezTo>
                <a:cubicBezTo>
                  <a:pt x="225" y="161"/>
                  <a:pt x="225" y="161"/>
                  <a:pt x="225" y="161"/>
                </a:cubicBezTo>
                <a:cubicBezTo>
                  <a:pt x="196" y="153"/>
                  <a:pt x="196" y="153"/>
                  <a:pt x="196" y="153"/>
                </a:cubicBezTo>
                <a:cubicBezTo>
                  <a:pt x="182" y="149"/>
                  <a:pt x="174" y="141"/>
                  <a:pt x="179" y="136"/>
                </a:cubicBezTo>
                <a:close/>
                <a:moveTo>
                  <a:pt x="265" y="139"/>
                </a:moveTo>
                <a:cubicBezTo>
                  <a:pt x="255" y="102"/>
                  <a:pt x="255" y="102"/>
                  <a:pt x="255" y="102"/>
                </a:cubicBezTo>
                <a:cubicBezTo>
                  <a:pt x="253" y="93"/>
                  <a:pt x="247" y="89"/>
                  <a:pt x="241" y="95"/>
                </a:cubicBezTo>
                <a:cubicBezTo>
                  <a:pt x="232" y="104"/>
                  <a:pt x="232" y="104"/>
                  <a:pt x="232" y="104"/>
                </a:cubicBezTo>
                <a:cubicBezTo>
                  <a:pt x="122" y="2"/>
                  <a:pt x="122" y="2"/>
                  <a:pt x="122" y="2"/>
                </a:cubicBezTo>
                <a:cubicBezTo>
                  <a:pt x="72" y="51"/>
                  <a:pt x="72" y="51"/>
                  <a:pt x="72" y="51"/>
                </a:cubicBezTo>
                <a:cubicBezTo>
                  <a:pt x="15" y="0"/>
                  <a:pt x="15" y="0"/>
                  <a:pt x="15" y="0"/>
                </a:cubicBezTo>
                <a:cubicBezTo>
                  <a:pt x="0" y="17"/>
                  <a:pt x="0" y="17"/>
                  <a:pt x="0" y="17"/>
                </a:cubicBezTo>
                <a:cubicBezTo>
                  <a:pt x="73" y="82"/>
                  <a:pt x="73" y="82"/>
                  <a:pt x="73" y="82"/>
                </a:cubicBezTo>
                <a:cubicBezTo>
                  <a:pt x="123" y="33"/>
                  <a:pt x="123" y="33"/>
                  <a:pt x="123" y="33"/>
                </a:cubicBezTo>
                <a:cubicBezTo>
                  <a:pt x="216" y="120"/>
                  <a:pt x="216" y="120"/>
                  <a:pt x="216" y="120"/>
                </a:cubicBezTo>
                <a:cubicBezTo>
                  <a:pt x="216" y="120"/>
                  <a:pt x="212" y="123"/>
                  <a:pt x="208" y="128"/>
                </a:cubicBezTo>
                <a:cubicBezTo>
                  <a:pt x="203" y="133"/>
                  <a:pt x="207" y="139"/>
                  <a:pt x="216" y="141"/>
                </a:cubicBezTo>
                <a:cubicBezTo>
                  <a:pt x="252" y="151"/>
                  <a:pt x="252" y="151"/>
                  <a:pt x="252" y="151"/>
                </a:cubicBezTo>
                <a:cubicBezTo>
                  <a:pt x="262" y="154"/>
                  <a:pt x="267" y="148"/>
                  <a:pt x="265" y="139"/>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42" name="Freeform 15">
            <a:extLst>
              <a:ext uri="{FF2B5EF4-FFF2-40B4-BE49-F238E27FC236}">
                <a16:creationId xmlns:a16="http://schemas.microsoft.com/office/drawing/2014/main" id="{29B3214B-5DC0-41CE-B997-D458BE912198}"/>
              </a:ext>
            </a:extLst>
          </p:cNvPr>
          <p:cNvSpPr>
            <a:spLocks noEditPoints="1"/>
          </p:cNvSpPr>
          <p:nvPr userDrawn="1"/>
        </p:nvSpPr>
        <p:spPr bwMode="auto">
          <a:xfrm>
            <a:off x="2183656" y="2877109"/>
            <a:ext cx="324150" cy="323593"/>
          </a:xfrm>
          <a:custGeom>
            <a:avLst/>
            <a:gdLst>
              <a:gd name="T0" fmla="*/ 359 w 410"/>
              <a:gd name="T1" fmla="*/ 197 h 409"/>
              <a:gd name="T2" fmla="*/ 359 w 410"/>
              <a:gd name="T3" fmla="*/ 38 h 409"/>
              <a:gd name="T4" fmla="*/ 321 w 410"/>
              <a:gd name="T5" fmla="*/ 0 h 409"/>
              <a:gd name="T6" fmla="*/ 90 w 410"/>
              <a:gd name="T7" fmla="*/ 0 h 409"/>
              <a:gd name="T8" fmla="*/ 52 w 410"/>
              <a:gd name="T9" fmla="*/ 38 h 409"/>
              <a:gd name="T10" fmla="*/ 52 w 410"/>
              <a:gd name="T11" fmla="*/ 197 h 409"/>
              <a:gd name="T12" fmla="*/ 193 w 410"/>
              <a:gd name="T13" fmla="*/ 278 h 409"/>
              <a:gd name="T14" fmla="*/ 205 w 410"/>
              <a:gd name="T15" fmla="*/ 281 h 409"/>
              <a:gd name="T16" fmla="*/ 218 w 410"/>
              <a:gd name="T17" fmla="*/ 278 h 409"/>
              <a:gd name="T18" fmla="*/ 359 w 410"/>
              <a:gd name="T19" fmla="*/ 197 h 409"/>
              <a:gd name="T20" fmla="*/ 410 w 410"/>
              <a:gd name="T21" fmla="*/ 198 h 409"/>
              <a:gd name="T22" fmla="*/ 410 w 410"/>
              <a:gd name="T23" fmla="*/ 384 h 409"/>
              <a:gd name="T24" fmla="*/ 385 w 410"/>
              <a:gd name="T25" fmla="*/ 409 h 409"/>
              <a:gd name="T26" fmla="*/ 26 w 410"/>
              <a:gd name="T27" fmla="*/ 409 h 409"/>
              <a:gd name="T28" fmla="*/ 0 w 410"/>
              <a:gd name="T29" fmla="*/ 384 h 409"/>
              <a:gd name="T30" fmla="*/ 0 w 410"/>
              <a:gd name="T31" fmla="*/ 198 h 409"/>
              <a:gd name="T32" fmla="*/ 2 w 410"/>
              <a:gd name="T33" fmla="*/ 199 h 409"/>
              <a:gd name="T34" fmla="*/ 180 w 410"/>
              <a:gd name="T35" fmla="*/ 300 h 409"/>
              <a:gd name="T36" fmla="*/ 205 w 410"/>
              <a:gd name="T37" fmla="*/ 307 h 409"/>
              <a:gd name="T38" fmla="*/ 231 w 410"/>
              <a:gd name="T39" fmla="*/ 300 h 409"/>
              <a:gd name="T40" fmla="*/ 409 w 410"/>
              <a:gd name="T41" fmla="*/ 199 h 409"/>
              <a:gd name="T42" fmla="*/ 410 w 410"/>
              <a:gd name="T43" fmla="*/ 198 h 409"/>
              <a:gd name="T44" fmla="*/ 162 w 410"/>
              <a:gd name="T45" fmla="*/ 141 h 409"/>
              <a:gd name="T46" fmla="*/ 183 w 410"/>
              <a:gd name="T47" fmla="*/ 136 h 409"/>
              <a:gd name="T48" fmla="*/ 205 w 410"/>
              <a:gd name="T49" fmla="*/ 134 h 409"/>
              <a:gd name="T50" fmla="*/ 228 w 410"/>
              <a:gd name="T51" fmla="*/ 136 h 409"/>
              <a:gd name="T52" fmla="*/ 249 w 410"/>
              <a:gd name="T53" fmla="*/ 141 h 409"/>
              <a:gd name="T54" fmla="*/ 261 w 410"/>
              <a:gd name="T55" fmla="*/ 146 h 409"/>
              <a:gd name="T56" fmla="*/ 271 w 410"/>
              <a:gd name="T57" fmla="*/ 153 h 409"/>
              <a:gd name="T58" fmla="*/ 276 w 410"/>
              <a:gd name="T59" fmla="*/ 163 h 409"/>
              <a:gd name="T60" fmla="*/ 276 w 410"/>
              <a:gd name="T61" fmla="*/ 179 h 409"/>
              <a:gd name="T62" fmla="*/ 263 w 410"/>
              <a:gd name="T63" fmla="*/ 192 h 409"/>
              <a:gd name="T64" fmla="*/ 148 w 410"/>
              <a:gd name="T65" fmla="*/ 192 h 409"/>
              <a:gd name="T66" fmla="*/ 135 w 410"/>
              <a:gd name="T67" fmla="*/ 179 h 409"/>
              <a:gd name="T68" fmla="*/ 135 w 410"/>
              <a:gd name="T69" fmla="*/ 163 h 409"/>
              <a:gd name="T70" fmla="*/ 140 w 410"/>
              <a:gd name="T71" fmla="*/ 152 h 409"/>
              <a:gd name="T72" fmla="*/ 150 w 410"/>
              <a:gd name="T73" fmla="*/ 146 h 409"/>
              <a:gd name="T74" fmla="*/ 162 w 410"/>
              <a:gd name="T75" fmla="*/ 141 h 409"/>
              <a:gd name="T76" fmla="*/ 205 w 410"/>
              <a:gd name="T77" fmla="*/ 38 h 409"/>
              <a:gd name="T78" fmla="*/ 237 w 410"/>
              <a:gd name="T79" fmla="*/ 75 h 409"/>
              <a:gd name="T80" fmla="*/ 205 w 410"/>
              <a:gd name="T81" fmla="*/ 121 h 409"/>
              <a:gd name="T82" fmla="*/ 173 w 410"/>
              <a:gd name="T83" fmla="*/ 75 h 409"/>
              <a:gd name="T84" fmla="*/ 205 w 410"/>
              <a:gd name="T85" fmla="*/ 38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0" h="409">
                <a:moveTo>
                  <a:pt x="359" y="197"/>
                </a:moveTo>
                <a:cubicBezTo>
                  <a:pt x="359" y="38"/>
                  <a:pt x="359" y="38"/>
                  <a:pt x="359" y="38"/>
                </a:cubicBezTo>
                <a:cubicBezTo>
                  <a:pt x="359" y="17"/>
                  <a:pt x="342" y="0"/>
                  <a:pt x="321" y="0"/>
                </a:cubicBezTo>
                <a:cubicBezTo>
                  <a:pt x="90" y="0"/>
                  <a:pt x="90" y="0"/>
                  <a:pt x="90" y="0"/>
                </a:cubicBezTo>
                <a:cubicBezTo>
                  <a:pt x="69" y="0"/>
                  <a:pt x="52" y="17"/>
                  <a:pt x="52" y="38"/>
                </a:cubicBezTo>
                <a:cubicBezTo>
                  <a:pt x="52" y="197"/>
                  <a:pt x="52" y="197"/>
                  <a:pt x="52" y="197"/>
                </a:cubicBezTo>
                <a:cubicBezTo>
                  <a:pt x="193" y="278"/>
                  <a:pt x="193" y="278"/>
                  <a:pt x="193" y="278"/>
                </a:cubicBezTo>
                <a:cubicBezTo>
                  <a:pt x="197" y="280"/>
                  <a:pt x="201" y="281"/>
                  <a:pt x="205" y="281"/>
                </a:cubicBezTo>
                <a:cubicBezTo>
                  <a:pt x="210" y="281"/>
                  <a:pt x="214" y="280"/>
                  <a:pt x="218" y="278"/>
                </a:cubicBezTo>
                <a:cubicBezTo>
                  <a:pt x="359" y="197"/>
                  <a:pt x="359" y="197"/>
                  <a:pt x="359" y="197"/>
                </a:cubicBezTo>
                <a:close/>
                <a:moveTo>
                  <a:pt x="410" y="198"/>
                </a:moveTo>
                <a:cubicBezTo>
                  <a:pt x="410" y="384"/>
                  <a:pt x="410" y="384"/>
                  <a:pt x="410" y="384"/>
                </a:cubicBezTo>
                <a:cubicBezTo>
                  <a:pt x="410" y="398"/>
                  <a:pt x="399" y="409"/>
                  <a:pt x="385" y="409"/>
                </a:cubicBezTo>
                <a:cubicBezTo>
                  <a:pt x="26" y="409"/>
                  <a:pt x="26" y="409"/>
                  <a:pt x="26" y="409"/>
                </a:cubicBezTo>
                <a:cubicBezTo>
                  <a:pt x="12" y="409"/>
                  <a:pt x="0" y="398"/>
                  <a:pt x="0" y="384"/>
                </a:cubicBezTo>
                <a:cubicBezTo>
                  <a:pt x="0" y="198"/>
                  <a:pt x="0" y="198"/>
                  <a:pt x="0" y="198"/>
                </a:cubicBezTo>
                <a:cubicBezTo>
                  <a:pt x="1" y="198"/>
                  <a:pt x="1" y="198"/>
                  <a:pt x="2" y="199"/>
                </a:cubicBezTo>
                <a:cubicBezTo>
                  <a:pt x="180" y="300"/>
                  <a:pt x="180" y="300"/>
                  <a:pt x="180" y="300"/>
                </a:cubicBezTo>
                <a:cubicBezTo>
                  <a:pt x="188" y="305"/>
                  <a:pt x="196" y="307"/>
                  <a:pt x="205" y="307"/>
                </a:cubicBezTo>
                <a:cubicBezTo>
                  <a:pt x="214" y="307"/>
                  <a:pt x="223" y="305"/>
                  <a:pt x="231" y="300"/>
                </a:cubicBezTo>
                <a:cubicBezTo>
                  <a:pt x="409" y="199"/>
                  <a:pt x="409" y="199"/>
                  <a:pt x="409" y="199"/>
                </a:cubicBezTo>
                <a:cubicBezTo>
                  <a:pt x="409" y="198"/>
                  <a:pt x="410" y="198"/>
                  <a:pt x="410" y="198"/>
                </a:cubicBezTo>
                <a:close/>
                <a:moveTo>
                  <a:pt x="162" y="141"/>
                </a:moveTo>
                <a:cubicBezTo>
                  <a:pt x="168" y="139"/>
                  <a:pt x="175" y="137"/>
                  <a:pt x="183" y="136"/>
                </a:cubicBezTo>
                <a:cubicBezTo>
                  <a:pt x="191" y="135"/>
                  <a:pt x="198" y="134"/>
                  <a:pt x="205" y="134"/>
                </a:cubicBezTo>
                <a:cubicBezTo>
                  <a:pt x="212" y="134"/>
                  <a:pt x="220" y="135"/>
                  <a:pt x="228" y="136"/>
                </a:cubicBezTo>
                <a:cubicBezTo>
                  <a:pt x="235" y="137"/>
                  <a:pt x="242" y="139"/>
                  <a:pt x="249" y="141"/>
                </a:cubicBezTo>
                <a:cubicBezTo>
                  <a:pt x="253" y="142"/>
                  <a:pt x="257" y="144"/>
                  <a:pt x="261" y="146"/>
                </a:cubicBezTo>
                <a:cubicBezTo>
                  <a:pt x="264" y="148"/>
                  <a:pt x="268" y="150"/>
                  <a:pt x="271" y="153"/>
                </a:cubicBezTo>
                <a:cubicBezTo>
                  <a:pt x="274" y="156"/>
                  <a:pt x="276" y="159"/>
                  <a:pt x="276" y="163"/>
                </a:cubicBezTo>
                <a:cubicBezTo>
                  <a:pt x="276" y="179"/>
                  <a:pt x="276" y="179"/>
                  <a:pt x="276" y="179"/>
                </a:cubicBezTo>
                <a:cubicBezTo>
                  <a:pt x="276" y="186"/>
                  <a:pt x="270" y="192"/>
                  <a:pt x="263" y="192"/>
                </a:cubicBezTo>
                <a:cubicBezTo>
                  <a:pt x="148" y="192"/>
                  <a:pt x="148" y="192"/>
                  <a:pt x="148" y="192"/>
                </a:cubicBezTo>
                <a:cubicBezTo>
                  <a:pt x="141" y="192"/>
                  <a:pt x="135" y="186"/>
                  <a:pt x="135" y="179"/>
                </a:cubicBezTo>
                <a:cubicBezTo>
                  <a:pt x="135" y="163"/>
                  <a:pt x="135" y="163"/>
                  <a:pt x="135" y="163"/>
                </a:cubicBezTo>
                <a:cubicBezTo>
                  <a:pt x="135" y="159"/>
                  <a:pt x="137" y="155"/>
                  <a:pt x="140" y="152"/>
                </a:cubicBezTo>
                <a:cubicBezTo>
                  <a:pt x="143" y="150"/>
                  <a:pt x="147" y="148"/>
                  <a:pt x="150" y="146"/>
                </a:cubicBezTo>
                <a:cubicBezTo>
                  <a:pt x="154" y="144"/>
                  <a:pt x="158" y="142"/>
                  <a:pt x="162" y="141"/>
                </a:cubicBezTo>
                <a:close/>
                <a:moveTo>
                  <a:pt x="205" y="38"/>
                </a:moveTo>
                <a:cubicBezTo>
                  <a:pt x="223" y="38"/>
                  <a:pt x="237" y="50"/>
                  <a:pt x="237" y="75"/>
                </a:cubicBezTo>
                <a:cubicBezTo>
                  <a:pt x="237" y="100"/>
                  <a:pt x="223" y="121"/>
                  <a:pt x="205" y="121"/>
                </a:cubicBezTo>
                <a:cubicBezTo>
                  <a:pt x="188" y="121"/>
                  <a:pt x="173" y="100"/>
                  <a:pt x="173" y="75"/>
                </a:cubicBezTo>
                <a:cubicBezTo>
                  <a:pt x="173" y="50"/>
                  <a:pt x="188" y="38"/>
                  <a:pt x="205" y="38"/>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43" name="Freeform 27">
            <a:extLst>
              <a:ext uri="{FF2B5EF4-FFF2-40B4-BE49-F238E27FC236}">
                <a16:creationId xmlns:a16="http://schemas.microsoft.com/office/drawing/2014/main" id="{51CA4E0C-2604-4F89-ACD6-2F4F827CC18A}"/>
              </a:ext>
            </a:extLst>
          </p:cNvPr>
          <p:cNvSpPr>
            <a:spLocks noEditPoints="1"/>
          </p:cNvSpPr>
          <p:nvPr userDrawn="1"/>
        </p:nvSpPr>
        <p:spPr bwMode="auto">
          <a:xfrm>
            <a:off x="2154542" y="3413818"/>
            <a:ext cx="382378" cy="358078"/>
          </a:xfrm>
          <a:custGeom>
            <a:avLst/>
            <a:gdLst>
              <a:gd name="T0" fmla="*/ 53 w 424"/>
              <a:gd name="T1" fmla="*/ 40 h 397"/>
              <a:gd name="T2" fmla="*/ 80 w 424"/>
              <a:gd name="T3" fmla="*/ 20 h 397"/>
              <a:gd name="T4" fmla="*/ 119 w 424"/>
              <a:gd name="T5" fmla="*/ 20 h 397"/>
              <a:gd name="T6" fmla="*/ 146 w 424"/>
              <a:gd name="T7" fmla="*/ 40 h 397"/>
              <a:gd name="T8" fmla="*/ 278 w 424"/>
              <a:gd name="T9" fmla="*/ 40 h 397"/>
              <a:gd name="T10" fmla="*/ 305 w 424"/>
              <a:gd name="T11" fmla="*/ 20 h 397"/>
              <a:gd name="T12" fmla="*/ 345 w 424"/>
              <a:gd name="T13" fmla="*/ 20 h 397"/>
              <a:gd name="T14" fmla="*/ 371 w 424"/>
              <a:gd name="T15" fmla="*/ 40 h 397"/>
              <a:gd name="T16" fmla="*/ 424 w 424"/>
              <a:gd name="T17" fmla="*/ 79 h 397"/>
              <a:gd name="T18" fmla="*/ 384 w 424"/>
              <a:gd name="T19" fmla="*/ 397 h 397"/>
              <a:gd name="T20" fmla="*/ 40 w 424"/>
              <a:gd name="T21" fmla="*/ 397 h 397"/>
              <a:gd name="T22" fmla="*/ 0 w 424"/>
              <a:gd name="T23" fmla="*/ 79 h 397"/>
              <a:gd name="T24" fmla="*/ 305 w 424"/>
              <a:gd name="T25" fmla="*/ 291 h 397"/>
              <a:gd name="T26" fmla="*/ 358 w 424"/>
              <a:gd name="T27" fmla="*/ 331 h 397"/>
              <a:gd name="T28" fmla="*/ 305 w 424"/>
              <a:gd name="T29" fmla="*/ 291 h 397"/>
              <a:gd name="T30" fmla="*/ 225 w 424"/>
              <a:gd name="T31" fmla="*/ 331 h 397"/>
              <a:gd name="T32" fmla="*/ 278 w 424"/>
              <a:gd name="T33" fmla="*/ 291 h 397"/>
              <a:gd name="T34" fmla="*/ 146 w 424"/>
              <a:gd name="T35" fmla="*/ 291 h 397"/>
              <a:gd name="T36" fmla="*/ 199 w 424"/>
              <a:gd name="T37" fmla="*/ 331 h 397"/>
              <a:gd name="T38" fmla="*/ 146 w 424"/>
              <a:gd name="T39" fmla="*/ 291 h 397"/>
              <a:gd name="T40" fmla="*/ 66 w 424"/>
              <a:gd name="T41" fmla="*/ 331 h 397"/>
              <a:gd name="T42" fmla="*/ 119 w 424"/>
              <a:gd name="T43" fmla="*/ 291 h 397"/>
              <a:gd name="T44" fmla="*/ 305 w 424"/>
              <a:gd name="T45" fmla="*/ 225 h 397"/>
              <a:gd name="T46" fmla="*/ 358 w 424"/>
              <a:gd name="T47" fmla="*/ 265 h 397"/>
              <a:gd name="T48" fmla="*/ 305 w 424"/>
              <a:gd name="T49" fmla="*/ 225 h 397"/>
              <a:gd name="T50" fmla="*/ 225 w 424"/>
              <a:gd name="T51" fmla="*/ 265 h 397"/>
              <a:gd name="T52" fmla="*/ 278 w 424"/>
              <a:gd name="T53" fmla="*/ 225 h 397"/>
              <a:gd name="T54" fmla="*/ 146 w 424"/>
              <a:gd name="T55" fmla="*/ 225 h 397"/>
              <a:gd name="T56" fmla="*/ 199 w 424"/>
              <a:gd name="T57" fmla="*/ 265 h 397"/>
              <a:gd name="T58" fmla="*/ 146 w 424"/>
              <a:gd name="T59" fmla="*/ 225 h 397"/>
              <a:gd name="T60" fmla="*/ 66 w 424"/>
              <a:gd name="T61" fmla="*/ 265 h 397"/>
              <a:gd name="T62" fmla="*/ 119 w 424"/>
              <a:gd name="T63" fmla="*/ 225 h 397"/>
              <a:gd name="T64" fmla="*/ 305 w 424"/>
              <a:gd name="T65" fmla="*/ 159 h 397"/>
              <a:gd name="T66" fmla="*/ 358 w 424"/>
              <a:gd name="T67" fmla="*/ 198 h 397"/>
              <a:gd name="T68" fmla="*/ 305 w 424"/>
              <a:gd name="T69" fmla="*/ 159 h 397"/>
              <a:gd name="T70" fmla="*/ 225 w 424"/>
              <a:gd name="T71" fmla="*/ 198 h 397"/>
              <a:gd name="T72" fmla="*/ 278 w 424"/>
              <a:gd name="T73" fmla="*/ 159 h 397"/>
              <a:gd name="T74" fmla="*/ 146 w 424"/>
              <a:gd name="T75" fmla="*/ 159 h 397"/>
              <a:gd name="T76" fmla="*/ 199 w 424"/>
              <a:gd name="T77" fmla="*/ 198 h 397"/>
              <a:gd name="T78" fmla="*/ 146 w 424"/>
              <a:gd name="T79" fmla="*/ 159 h 397"/>
              <a:gd name="T80" fmla="*/ 66 w 424"/>
              <a:gd name="T81" fmla="*/ 198 h 397"/>
              <a:gd name="T82" fmla="*/ 119 w 424"/>
              <a:gd name="T83" fmla="*/ 159 h 397"/>
              <a:gd name="T84" fmla="*/ 212 w 424"/>
              <a:gd name="T85" fmla="*/ 132 h 397"/>
              <a:gd name="T86" fmla="*/ 40 w 424"/>
              <a:gd name="T87" fmla="*/ 357 h 397"/>
              <a:gd name="T88" fmla="*/ 384 w 424"/>
              <a:gd name="T89" fmla="*/ 357 h 397"/>
              <a:gd name="T90" fmla="*/ 212 w 424"/>
              <a:gd name="T91" fmla="*/ 132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4" h="397">
                <a:moveTo>
                  <a:pt x="40" y="40"/>
                </a:moveTo>
                <a:cubicBezTo>
                  <a:pt x="53" y="40"/>
                  <a:pt x="53" y="40"/>
                  <a:pt x="53" y="40"/>
                </a:cubicBezTo>
                <a:cubicBezTo>
                  <a:pt x="80" y="40"/>
                  <a:pt x="80" y="40"/>
                  <a:pt x="80" y="40"/>
                </a:cubicBezTo>
                <a:cubicBezTo>
                  <a:pt x="80" y="20"/>
                  <a:pt x="80" y="20"/>
                  <a:pt x="80" y="20"/>
                </a:cubicBezTo>
                <a:cubicBezTo>
                  <a:pt x="80" y="9"/>
                  <a:pt x="89" y="0"/>
                  <a:pt x="100" y="0"/>
                </a:cubicBezTo>
                <a:cubicBezTo>
                  <a:pt x="110" y="0"/>
                  <a:pt x="119" y="9"/>
                  <a:pt x="119" y="20"/>
                </a:cubicBezTo>
                <a:cubicBezTo>
                  <a:pt x="119" y="40"/>
                  <a:pt x="119" y="40"/>
                  <a:pt x="119" y="40"/>
                </a:cubicBezTo>
                <a:cubicBezTo>
                  <a:pt x="146" y="40"/>
                  <a:pt x="146" y="40"/>
                  <a:pt x="146" y="40"/>
                </a:cubicBezTo>
                <a:cubicBezTo>
                  <a:pt x="212" y="40"/>
                  <a:pt x="212" y="40"/>
                  <a:pt x="212" y="40"/>
                </a:cubicBezTo>
                <a:cubicBezTo>
                  <a:pt x="278" y="40"/>
                  <a:pt x="278" y="40"/>
                  <a:pt x="278" y="40"/>
                </a:cubicBezTo>
                <a:cubicBezTo>
                  <a:pt x="305" y="40"/>
                  <a:pt x="305" y="40"/>
                  <a:pt x="305" y="40"/>
                </a:cubicBezTo>
                <a:cubicBezTo>
                  <a:pt x="305" y="20"/>
                  <a:pt x="305" y="20"/>
                  <a:pt x="305" y="20"/>
                </a:cubicBezTo>
                <a:cubicBezTo>
                  <a:pt x="305" y="9"/>
                  <a:pt x="314" y="0"/>
                  <a:pt x="325" y="0"/>
                </a:cubicBezTo>
                <a:cubicBezTo>
                  <a:pt x="336" y="0"/>
                  <a:pt x="345" y="9"/>
                  <a:pt x="345" y="20"/>
                </a:cubicBezTo>
                <a:cubicBezTo>
                  <a:pt x="345" y="40"/>
                  <a:pt x="345" y="40"/>
                  <a:pt x="345" y="40"/>
                </a:cubicBezTo>
                <a:cubicBezTo>
                  <a:pt x="371" y="40"/>
                  <a:pt x="371" y="40"/>
                  <a:pt x="371" y="40"/>
                </a:cubicBezTo>
                <a:cubicBezTo>
                  <a:pt x="384" y="40"/>
                  <a:pt x="384" y="40"/>
                  <a:pt x="384" y="40"/>
                </a:cubicBezTo>
                <a:cubicBezTo>
                  <a:pt x="406" y="40"/>
                  <a:pt x="424" y="57"/>
                  <a:pt x="424" y="79"/>
                </a:cubicBezTo>
                <a:cubicBezTo>
                  <a:pt x="424" y="357"/>
                  <a:pt x="424" y="357"/>
                  <a:pt x="424" y="357"/>
                </a:cubicBezTo>
                <a:cubicBezTo>
                  <a:pt x="424" y="379"/>
                  <a:pt x="406" y="397"/>
                  <a:pt x="384" y="397"/>
                </a:cubicBezTo>
                <a:cubicBezTo>
                  <a:pt x="212" y="397"/>
                  <a:pt x="212" y="397"/>
                  <a:pt x="212" y="397"/>
                </a:cubicBezTo>
                <a:cubicBezTo>
                  <a:pt x="40" y="397"/>
                  <a:pt x="40" y="397"/>
                  <a:pt x="40" y="397"/>
                </a:cubicBezTo>
                <a:cubicBezTo>
                  <a:pt x="18" y="397"/>
                  <a:pt x="0" y="379"/>
                  <a:pt x="0" y="357"/>
                </a:cubicBezTo>
                <a:cubicBezTo>
                  <a:pt x="0" y="79"/>
                  <a:pt x="0" y="79"/>
                  <a:pt x="0" y="79"/>
                </a:cubicBezTo>
                <a:cubicBezTo>
                  <a:pt x="0" y="57"/>
                  <a:pt x="18" y="40"/>
                  <a:pt x="40" y="40"/>
                </a:cubicBezTo>
                <a:close/>
                <a:moveTo>
                  <a:pt x="305" y="291"/>
                </a:moveTo>
                <a:cubicBezTo>
                  <a:pt x="305" y="331"/>
                  <a:pt x="305" y="331"/>
                  <a:pt x="305" y="331"/>
                </a:cubicBezTo>
                <a:cubicBezTo>
                  <a:pt x="358" y="331"/>
                  <a:pt x="358" y="331"/>
                  <a:pt x="358" y="331"/>
                </a:cubicBezTo>
                <a:cubicBezTo>
                  <a:pt x="358" y="291"/>
                  <a:pt x="358" y="291"/>
                  <a:pt x="358" y="291"/>
                </a:cubicBezTo>
                <a:cubicBezTo>
                  <a:pt x="305" y="291"/>
                  <a:pt x="305" y="291"/>
                  <a:pt x="305" y="291"/>
                </a:cubicBezTo>
                <a:close/>
                <a:moveTo>
                  <a:pt x="225" y="291"/>
                </a:moveTo>
                <a:cubicBezTo>
                  <a:pt x="225" y="331"/>
                  <a:pt x="225" y="331"/>
                  <a:pt x="225" y="331"/>
                </a:cubicBezTo>
                <a:cubicBezTo>
                  <a:pt x="278" y="331"/>
                  <a:pt x="278" y="331"/>
                  <a:pt x="278" y="331"/>
                </a:cubicBezTo>
                <a:cubicBezTo>
                  <a:pt x="278" y="291"/>
                  <a:pt x="278" y="291"/>
                  <a:pt x="278" y="291"/>
                </a:cubicBezTo>
                <a:cubicBezTo>
                  <a:pt x="225" y="291"/>
                  <a:pt x="225" y="291"/>
                  <a:pt x="225" y="291"/>
                </a:cubicBezTo>
                <a:close/>
                <a:moveTo>
                  <a:pt x="146" y="291"/>
                </a:moveTo>
                <a:cubicBezTo>
                  <a:pt x="146" y="331"/>
                  <a:pt x="146" y="331"/>
                  <a:pt x="146" y="331"/>
                </a:cubicBezTo>
                <a:cubicBezTo>
                  <a:pt x="199" y="331"/>
                  <a:pt x="199" y="331"/>
                  <a:pt x="199" y="331"/>
                </a:cubicBezTo>
                <a:cubicBezTo>
                  <a:pt x="199" y="291"/>
                  <a:pt x="199" y="291"/>
                  <a:pt x="199" y="291"/>
                </a:cubicBezTo>
                <a:cubicBezTo>
                  <a:pt x="146" y="291"/>
                  <a:pt x="146" y="291"/>
                  <a:pt x="146" y="291"/>
                </a:cubicBezTo>
                <a:close/>
                <a:moveTo>
                  <a:pt x="66" y="291"/>
                </a:moveTo>
                <a:cubicBezTo>
                  <a:pt x="66" y="331"/>
                  <a:pt x="66" y="331"/>
                  <a:pt x="66" y="331"/>
                </a:cubicBezTo>
                <a:cubicBezTo>
                  <a:pt x="119" y="331"/>
                  <a:pt x="119" y="331"/>
                  <a:pt x="119" y="331"/>
                </a:cubicBezTo>
                <a:cubicBezTo>
                  <a:pt x="119" y="291"/>
                  <a:pt x="119" y="291"/>
                  <a:pt x="119" y="291"/>
                </a:cubicBezTo>
                <a:cubicBezTo>
                  <a:pt x="66" y="291"/>
                  <a:pt x="66" y="291"/>
                  <a:pt x="66" y="291"/>
                </a:cubicBezTo>
                <a:close/>
                <a:moveTo>
                  <a:pt x="305" y="225"/>
                </a:moveTo>
                <a:cubicBezTo>
                  <a:pt x="305" y="265"/>
                  <a:pt x="305" y="265"/>
                  <a:pt x="305" y="265"/>
                </a:cubicBezTo>
                <a:cubicBezTo>
                  <a:pt x="358" y="265"/>
                  <a:pt x="358" y="265"/>
                  <a:pt x="358" y="265"/>
                </a:cubicBezTo>
                <a:cubicBezTo>
                  <a:pt x="358" y="225"/>
                  <a:pt x="358" y="225"/>
                  <a:pt x="358" y="225"/>
                </a:cubicBezTo>
                <a:cubicBezTo>
                  <a:pt x="305" y="225"/>
                  <a:pt x="305" y="225"/>
                  <a:pt x="305" y="225"/>
                </a:cubicBezTo>
                <a:close/>
                <a:moveTo>
                  <a:pt x="225" y="225"/>
                </a:moveTo>
                <a:cubicBezTo>
                  <a:pt x="225" y="265"/>
                  <a:pt x="225" y="265"/>
                  <a:pt x="225" y="265"/>
                </a:cubicBezTo>
                <a:cubicBezTo>
                  <a:pt x="278" y="265"/>
                  <a:pt x="278" y="265"/>
                  <a:pt x="278" y="265"/>
                </a:cubicBezTo>
                <a:cubicBezTo>
                  <a:pt x="278" y="225"/>
                  <a:pt x="278" y="225"/>
                  <a:pt x="278" y="225"/>
                </a:cubicBezTo>
                <a:cubicBezTo>
                  <a:pt x="225" y="225"/>
                  <a:pt x="225" y="225"/>
                  <a:pt x="225" y="225"/>
                </a:cubicBezTo>
                <a:close/>
                <a:moveTo>
                  <a:pt x="146" y="225"/>
                </a:moveTo>
                <a:cubicBezTo>
                  <a:pt x="146" y="265"/>
                  <a:pt x="146" y="265"/>
                  <a:pt x="146" y="265"/>
                </a:cubicBezTo>
                <a:cubicBezTo>
                  <a:pt x="199" y="265"/>
                  <a:pt x="199" y="265"/>
                  <a:pt x="199" y="265"/>
                </a:cubicBezTo>
                <a:cubicBezTo>
                  <a:pt x="199" y="225"/>
                  <a:pt x="199" y="225"/>
                  <a:pt x="199" y="225"/>
                </a:cubicBezTo>
                <a:cubicBezTo>
                  <a:pt x="146" y="225"/>
                  <a:pt x="146" y="225"/>
                  <a:pt x="146" y="225"/>
                </a:cubicBezTo>
                <a:close/>
                <a:moveTo>
                  <a:pt x="66" y="225"/>
                </a:moveTo>
                <a:cubicBezTo>
                  <a:pt x="66" y="265"/>
                  <a:pt x="66" y="265"/>
                  <a:pt x="66" y="265"/>
                </a:cubicBezTo>
                <a:cubicBezTo>
                  <a:pt x="119" y="265"/>
                  <a:pt x="119" y="265"/>
                  <a:pt x="119" y="265"/>
                </a:cubicBezTo>
                <a:cubicBezTo>
                  <a:pt x="119" y="225"/>
                  <a:pt x="119" y="225"/>
                  <a:pt x="119" y="225"/>
                </a:cubicBezTo>
                <a:cubicBezTo>
                  <a:pt x="66" y="225"/>
                  <a:pt x="66" y="225"/>
                  <a:pt x="66" y="225"/>
                </a:cubicBezTo>
                <a:close/>
                <a:moveTo>
                  <a:pt x="305" y="159"/>
                </a:moveTo>
                <a:cubicBezTo>
                  <a:pt x="305" y="198"/>
                  <a:pt x="305" y="198"/>
                  <a:pt x="305" y="198"/>
                </a:cubicBezTo>
                <a:cubicBezTo>
                  <a:pt x="358" y="198"/>
                  <a:pt x="358" y="198"/>
                  <a:pt x="358" y="198"/>
                </a:cubicBezTo>
                <a:cubicBezTo>
                  <a:pt x="358" y="159"/>
                  <a:pt x="358" y="159"/>
                  <a:pt x="358" y="159"/>
                </a:cubicBezTo>
                <a:cubicBezTo>
                  <a:pt x="305" y="159"/>
                  <a:pt x="305" y="159"/>
                  <a:pt x="305" y="159"/>
                </a:cubicBezTo>
                <a:close/>
                <a:moveTo>
                  <a:pt x="225" y="159"/>
                </a:moveTo>
                <a:cubicBezTo>
                  <a:pt x="225" y="198"/>
                  <a:pt x="225" y="198"/>
                  <a:pt x="225" y="198"/>
                </a:cubicBezTo>
                <a:cubicBezTo>
                  <a:pt x="278" y="198"/>
                  <a:pt x="278" y="198"/>
                  <a:pt x="278" y="198"/>
                </a:cubicBezTo>
                <a:cubicBezTo>
                  <a:pt x="278" y="159"/>
                  <a:pt x="278" y="159"/>
                  <a:pt x="278" y="159"/>
                </a:cubicBezTo>
                <a:cubicBezTo>
                  <a:pt x="225" y="159"/>
                  <a:pt x="225" y="159"/>
                  <a:pt x="225" y="159"/>
                </a:cubicBezTo>
                <a:close/>
                <a:moveTo>
                  <a:pt x="146" y="159"/>
                </a:moveTo>
                <a:cubicBezTo>
                  <a:pt x="146" y="198"/>
                  <a:pt x="146" y="198"/>
                  <a:pt x="146" y="198"/>
                </a:cubicBezTo>
                <a:cubicBezTo>
                  <a:pt x="199" y="198"/>
                  <a:pt x="199" y="198"/>
                  <a:pt x="199" y="198"/>
                </a:cubicBezTo>
                <a:cubicBezTo>
                  <a:pt x="199" y="159"/>
                  <a:pt x="199" y="159"/>
                  <a:pt x="199" y="159"/>
                </a:cubicBezTo>
                <a:cubicBezTo>
                  <a:pt x="146" y="159"/>
                  <a:pt x="146" y="159"/>
                  <a:pt x="146" y="159"/>
                </a:cubicBezTo>
                <a:close/>
                <a:moveTo>
                  <a:pt x="66" y="159"/>
                </a:moveTo>
                <a:cubicBezTo>
                  <a:pt x="66" y="198"/>
                  <a:pt x="66" y="198"/>
                  <a:pt x="66" y="198"/>
                </a:cubicBezTo>
                <a:cubicBezTo>
                  <a:pt x="119" y="198"/>
                  <a:pt x="119" y="198"/>
                  <a:pt x="119" y="198"/>
                </a:cubicBezTo>
                <a:cubicBezTo>
                  <a:pt x="119" y="159"/>
                  <a:pt x="119" y="159"/>
                  <a:pt x="119" y="159"/>
                </a:cubicBezTo>
                <a:cubicBezTo>
                  <a:pt x="66" y="159"/>
                  <a:pt x="66" y="159"/>
                  <a:pt x="66" y="159"/>
                </a:cubicBezTo>
                <a:close/>
                <a:moveTo>
                  <a:pt x="212" y="132"/>
                </a:moveTo>
                <a:cubicBezTo>
                  <a:pt x="40" y="132"/>
                  <a:pt x="40" y="132"/>
                  <a:pt x="40" y="132"/>
                </a:cubicBezTo>
                <a:cubicBezTo>
                  <a:pt x="40" y="357"/>
                  <a:pt x="40" y="357"/>
                  <a:pt x="40" y="357"/>
                </a:cubicBezTo>
                <a:cubicBezTo>
                  <a:pt x="212" y="357"/>
                  <a:pt x="212" y="357"/>
                  <a:pt x="212" y="357"/>
                </a:cubicBezTo>
                <a:cubicBezTo>
                  <a:pt x="384" y="357"/>
                  <a:pt x="384" y="357"/>
                  <a:pt x="384" y="357"/>
                </a:cubicBezTo>
                <a:cubicBezTo>
                  <a:pt x="384" y="132"/>
                  <a:pt x="384" y="132"/>
                  <a:pt x="384" y="132"/>
                </a:cubicBezTo>
                <a:lnTo>
                  <a:pt x="212" y="132"/>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44" name="Freeform 20">
            <a:extLst>
              <a:ext uri="{FF2B5EF4-FFF2-40B4-BE49-F238E27FC236}">
                <a16:creationId xmlns:a16="http://schemas.microsoft.com/office/drawing/2014/main" id="{16E99A0A-B11B-48E6-A49F-D1CAD2F4EB5D}"/>
              </a:ext>
            </a:extLst>
          </p:cNvPr>
          <p:cNvSpPr>
            <a:spLocks noEditPoints="1"/>
          </p:cNvSpPr>
          <p:nvPr userDrawn="1"/>
        </p:nvSpPr>
        <p:spPr bwMode="auto">
          <a:xfrm>
            <a:off x="2142470" y="1835057"/>
            <a:ext cx="406523" cy="312403"/>
          </a:xfrm>
          <a:custGeom>
            <a:avLst/>
            <a:gdLst>
              <a:gd name="T0" fmla="*/ 218 w 436"/>
              <a:gd name="T1" fmla="*/ 251 h 335"/>
              <a:gd name="T2" fmla="*/ 176 w 436"/>
              <a:gd name="T3" fmla="*/ 293 h 335"/>
              <a:gd name="T4" fmla="*/ 218 w 436"/>
              <a:gd name="T5" fmla="*/ 335 h 335"/>
              <a:gd name="T6" fmla="*/ 260 w 436"/>
              <a:gd name="T7" fmla="*/ 293 h 335"/>
              <a:gd name="T8" fmla="*/ 218 w 436"/>
              <a:gd name="T9" fmla="*/ 251 h 335"/>
              <a:gd name="T10" fmla="*/ 307 w 436"/>
              <a:gd name="T11" fmla="*/ 204 h 335"/>
              <a:gd name="T12" fmla="*/ 307 w 436"/>
              <a:gd name="T13" fmla="*/ 244 h 335"/>
              <a:gd name="T14" fmla="*/ 267 w 436"/>
              <a:gd name="T15" fmla="*/ 244 h 335"/>
              <a:gd name="T16" fmla="*/ 245 w 436"/>
              <a:gd name="T17" fmla="*/ 229 h 335"/>
              <a:gd name="T18" fmla="*/ 218 w 436"/>
              <a:gd name="T19" fmla="*/ 223 h 335"/>
              <a:gd name="T20" fmla="*/ 191 w 436"/>
              <a:gd name="T21" fmla="*/ 229 h 335"/>
              <a:gd name="T22" fmla="*/ 169 w 436"/>
              <a:gd name="T23" fmla="*/ 244 h 335"/>
              <a:gd name="T24" fmla="*/ 129 w 436"/>
              <a:gd name="T25" fmla="*/ 244 h 335"/>
              <a:gd name="T26" fmla="*/ 129 w 436"/>
              <a:gd name="T27" fmla="*/ 204 h 335"/>
              <a:gd name="T28" fmla="*/ 170 w 436"/>
              <a:gd name="T29" fmla="*/ 177 h 335"/>
              <a:gd name="T30" fmla="*/ 218 w 436"/>
              <a:gd name="T31" fmla="*/ 167 h 335"/>
              <a:gd name="T32" fmla="*/ 266 w 436"/>
              <a:gd name="T33" fmla="*/ 177 h 335"/>
              <a:gd name="T34" fmla="*/ 307 w 436"/>
              <a:gd name="T35" fmla="*/ 204 h 335"/>
              <a:gd name="T36" fmla="*/ 366 w 436"/>
              <a:gd name="T37" fmla="*/ 145 h 335"/>
              <a:gd name="T38" fmla="*/ 298 w 436"/>
              <a:gd name="T39" fmla="*/ 100 h 335"/>
              <a:gd name="T40" fmla="*/ 218 w 436"/>
              <a:gd name="T41" fmla="*/ 84 h 335"/>
              <a:gd name="T42" fmla="*/ 138 w 436"/>
              <a:gd name="T43" fmla="*/ 100 h 335"/>
              <a:gd name="T44" fmla="*/ 70 w 436"/>
              <a:gd name="T45" fmla="*/ 145 h 335"/>
              <a:gd name="T46" fmla="*/ 70 w 436"/>
              <a:gd name="T47" fmla="*/ 185 h 335"/>
              <a:gd name="T48" fmla="*/ 109 w 436"/>
              <a:gd name="T49" fmla="*/ 185 h 335"/>
              <a:gd name="T50" fmla="*/ 159 w 436"/>
              <a:gd name="T51" fmla="*/ 151 h 335"/>
              <a:gd name="T52" fmla="*/ 218 w 436"/>
              <a:gd name="T53" fmla="*/ 140 h 335"/>
              <a:gd name="T54" fmla="*/ 277 w 436"/>
              <a:gd name="T55" fmla="*/ 151 h 335"/>
              <a:gd name="T56" fmla="*/ 327 w 436"/>
              <a:gd name="T57" fmla="*/ 185 h 335"/>
              <a:gd name="T58" fmla="*/ 366 w 436"/>
              <a:gd name="T59" fmla="*/ 185 h 335"/>
              <a:gd name="T60" fmla="*/ 366 w 436"/>
              <a:gd name="T61" fmla="*/ 145 h 335"/>
              <a:gd name="T62" fmla="*/ 425 w 436"/>
              <a:gd name="T63" fmla="*/ 86 h 335"/>
              <a:gd name="T64" fmla="*/ 425 w 436"/>
              <a:gd name="T65" fmla="*/ 125 h 335"/>
              <a:gd name="T66" fmla="*/ 386 w 436"/>
              <a:gd name="T67" fmla="*/ 125 h 335"/>
              <a:gd name="T68" fmla="*/ 309 w 436"/>
              <a:gd name="T69" fmla="*/ 74 h 335"/>
              <a:gd name="T70" fmla="*/ 218 w 436"/>
              <a:gd name="T71" fmla="*/ 56 h 335"/>
              <a:gd name="T72" fmla="*/ 127 w 436"/>
              <a:gd name="T73" fmla="*/ 74 h 335"/>
              <a:gd name="T74" fmla="*/ 50 w 436"/>
              <a:gd name="T75" fmla="*/ 125 h 335"/>
              <a:gd name="T76" fmla="*/ 11 w 436"/>
              <a:gd name="T77" fmla="*/ 125 h 335"/>
              <a:gd name="T78" fmla="*/ 11 w 436"/>
              <a:gd name="T79" fmla="*/ 86 h 335"/>
              <a:gd name="T80" fmla="*/ 106 w 436"/>
              <a:gd name="T81" fmla="*/ 22 h 335"/>
              <a:gd name="T82" fmla="*/ 218 w 436"/>
              <a:gd name="T83" fmla="*/ 0 h 335"/>
              <a:gd name="T84" fmla="*/ 330 w 436"/>
              <a:gd name="T85" fmla="*/ 22 h 335"/>
              <a:gd name="T86" fmla="*/ 425 w 436"/>
              <a:gd name="T87" fmla="*/ 8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6" h="335">
                <a:moveTo>
                  <a:pt x="218" y="251"/>
                </a:moveTo>
                <a:cubicBezTo>
                  <a:pt x="195" y="251"/>
                  <a:pt x="176" y="270"/>
                  <a:pt x="176" y="293"/>
                </a:cubicBezTo>
                <a:cubicBezTo>
                  <a:pt x="176" y="316"/>
                  <a:pt x="195" y="335"/>
                  <a:pt x="218" y="335"/>
                </a:cubicBezTo>
                <a:cubicBezTo>
                  <a:pt x="241" y="335"/>
                  <a:pt x="260" y="316"/>
                  <a:pt x="260" y="293"/>
                </a:cubicBezTo>
                <a:cubicBezTo>
                  <a:pt x="260" y="270"/>
                  <a:pt x="241" y="251"/>
                  <a:pt x="218" y="251"/>
                </a:cubicBezTo>
                <a:close/>
                <a:moveTo>
                  <a:pt x="307" y="204"/>
                </a:moveTo>
                <a:cubicBezTo>
                  <a:pt x="318" y="215"/>
                  <a:pt x="318" y="233"/>
                  <a:pt x="307" y="244"/>
                </a:cubicBezTo>
                <a:cubicBezTo>
                  <a:pt x="296" y="255"/>
                  <a:pt x="278" y="255"/>
                  <a:pt x="267" y="244"/>
                </a:cubicBezTo>
                <a:cubicBezTo>
                  <a:pt x="261" y="237"/>
                  <a:pt x="253" y="232"/>
                  <a:pt x="245" y="229"/>
                </a:cubicBezTo>
                <a:cubicBezTo>
                  <a:pt x="237" y="225"/>
                  <a:pt x="228" y="223"/>
                  <a:pt x="218" y="223"/>
                </a:cubicBezTo>
                <a:cubicBezTo>
                  <a:pt x="208" y="223"/>
                  <a:pt x="199" y="225"/>
                  <a:pt x="191" y="229"/>
                </a:cubicBezTo>
                <a:cubicBezTo>
                  <a:pt x="183" y="232"/>
                  <a:pt x="175" y="237"/>
                  <a:pt x="169" y="244"/>
                </a:cubicBezTo>
                <a:cubicBezTo>
                  <a:pt x="158" y="255"/>
                  <a:pt x="140" y="255"/>
                  <a:pt x="129" y="244"/>
                </a:cubicBezTo>
                <a:cubicBezTo>
                  <a:pt x="118" y="233"/>
                  <a:pt x="118" y="215"/>
                  <a:pt x="129" y="204"/>
                </a:cubicBezTo>
                <a:cubicBezTo>
                  <a:pt x="141" y="193"/>
                  <a:pt x="155" y="184"/>
                  <a:pt x="170" y="177"/>
                </a:cubicBezTo>
                <a:cubicBezTo>
                  <a:pt x="185" y="171"/>
                  <a:pt x="201" y="167"/>
                  <a:pt x="218" y="167"/>
                </a:cubicBezTo>
                <a:cubicBezTo>
                  <a:pt x="235" y="167"/>
                  <a:pt x="251" y="171"/>
                  <a:pt x="266" y="177"/>
                </a:cubicBezTo>
                <a:cubicBezTo>
                  <a:pt x="282" y="184"/>
                  <a:pt x="295" y="193"/>
                  <a:pt x="307" y="204"/>
                </a:cubicBezTo>
                <a:close/>
                <a:moveTo>
                  <a:pt x="366" y="145"/>
                </a:moveTo>
                <a:cubicBezTo>
                  <a:pt x="347" y="126"/>
                  <a:pt x="324" y="110"/>
                  <a:pt x="298" y="100"/>
                </a:cubicBezTo>
                <a:cubicBezTo>
                  <a:pt x="273" y="89"/>
                  <a:pt x="246" y="84"/>
                  <a:pt x="218" y="84"/>
                </a:cubicBezTo>
                <a:cubicBezTo>
                  <a:pt x="190" y="84"/>
                  <a:pt x="163" y="89"/>
                  <a:pt x="138" y="100"/>
                </a:cubicBezTo>
                <a:cubicBezTo>
                  <a:pt x="112" y="110"/>
                  <a:pt x="89" y="126"/>
                  <a:pt x="70" y="145"/>
                </a:cubicBezTo>
                <a:cubicBezTo>
                  <a:pt x="59" y="156"/>
                  <a:pt x="59" y="174"/>
                  <a:pt x="70" y="185"/>
                </a:cubicBezTo>
                <a:cubicBezTo>
                  <a:pt x="81" y="195"/>
                  <a:pt x="99" y="195"/>
                  <a:pt x="109" y="185"/>
                </a:cubicBezTo>
                <a:cubicBezTo>
                  <a:pt x="124" y="170"/>
                  <a:pt x="141" y="159"/>
                  <a:pt x="159" y="151"/>
                </a:cubicBezTo>
                <a:cubicBezTo>
                  <a:pt x="177" y="144"/>
                  <a:pt x="197" y="140"/>
                  <a:pt x="218" y="140"/>
                </a:cubicBezTo>
                <a:cubicBezTo>
                  <a:pt x="239" y="140"/>
                  <a:pt x="259" y="144"/>
                  <a:pt x="277" y="151"/>
                </a:cubicBezTo>
                <a:cubicBezTo>
                  <a:pt x="295" y="159"/>
                  <a:pt x="312" y="170"/>
                  <a:pt x="327" y="185"/>
                </a:cubicBezTo>
                <a:cubicBezTo>
                  <a:pt x="337" y="195"/>
                  <a:pt x="355" y="195"/>
                  <a:pt x="366" y="185"/>
                </a:cubicBezTo>
                <a:cubicBezTo>
                  <a:pt x="377" y="174"/>
                  <a:pt x="377" y="156"/>
                  <a:pt x="366" y="145"/>
                </a:cubicBezTo>
                <a:close/>
                <a:moveTo>
                  <a:pt x="425" y="86"/>
                </a:moveTo>
                <a:cubicBezTo>
                  <a:pt x="436" y="97"/>
                  <a:pt x="436" y="114"/>
                  <a:pt x="425" y="125"/>
                </a:cubicBezTo>
                <a:cubicBezTo>
                  <a:pt x="414" y="136"/>
                  <a:pt x="397" y="136"/>
                  <a:pt x="386" y="125"/>
                </a:cubicBezTo>
                <a:cubicBezTo>
                  <a:pt x="364" y="103"/>
                  <a:pt x="338" y="86"/>
                  <a:pt x="309" y="74"/>
                </a:cubicBezTo>
                <a:cubicBezTo>
                  <a:pt x="281" y="62"/>
                  <a:pt x="250" y="56"/>
                  <a:pt x="218" y="56"/>
                </a:cubicBezTo>
                <a:cubicBezTo>
                  <a:pt x="186" y="56"/>
                  <a:pt x="155" y="62"/>
                  <a:pt x="127" y="74"/>
                </a:cubicBezTo>
                <a:cubicBezTo>
                  <a:pt x="98" y="86"/>
                  <a:pt x="72" y="103"/>
                  <a:pt x="50" y="125"/>
                </a:cubicBezTo>
                <a:cubicBezTo>
                  <a:pt x="39" y="136"/>
                  <a:pt x="22" y="136"/>
                  <a:pt x="11" y="125"/>
                </a:cubicBezTo>
                <a:cubicBezTo>
                  <a:pt x="0" y="114"/>
                  <a:pt x="0" y="97"/>
                  <a:pt x="11" y="86"/>
                </a:cubicBezTo>
                <a:cubicBezTo>
                  <a:pt x="38" y="59"/>
                  <a:pt x="70" y="37"/>
                  <a:pt x="106" y="22"/>
                </a:cubicBezTo>
                <a:cubicBezTo>
                  <a:pt x="141" y="8"/>
                  <a:pt x="178" y="0"/>
                  <a:pt x="218" y="0"/>
                </a:cubicBezTo>
                <a:cubicBezTo>
                  <a:pt x="258" y="0"/>
                  <a:pt x="295" y="8"/>
                  <a:pt x="330" y="22"/>
                </a:cubicBezTo>
                <a:cubicBezTo>
                  <a:pt x="366" y="37"/>
                  <a:pt x="398" y="59"/>
                  <a:pt x="425" y="86"/>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45" name="Freeform 19">
            <a:extLst>
              <a:ext uri="{FF2B5EF4-FFF2-40B4-BE49-F238E27FC236}">
                <a16:creationId xmlns:a16="http://schemas.microsoft.com/office/drawing/2014/main" id="{6DAA3E6B-FB83-411C-9CBA-E386CD2BD6EE}"/>
              </a:ext>
            </a:extLst>
          </p:cNvPr>
          <p:cNvSpPr>
            <a:spLocks noEditPoints="1"/>
          </p:cNvSpPr>
          <p:nvPr userDrawn="1"/>
        </p:nvSpPr>
        <p:spPr bwMode="auto">
          <a:xfrm>
            <a:off x="2138312" y="2316944"/>
            <a:ext cx="414839" cy="414839"/>
          </a:xfrm>
          <a:custGeom>
            <a:avLst/>
            <a:gdLst>
              <a:gd name="T0" fmla="*/ 250 w 433"/>
              <a:gd name="T1" fmla="*/ 267 h 433"/>
              <a:gd name="T2" fmla="*/ 262 w 433"/>
              <a:gd name="T3" fmla="*/ 305 h 433"/>
              <a:gd name="T4" fmla="*/ 242 w 433"/>
              <a:gd name="T5" fmla="*/ 352 h 433"/>
              <a:gd name="T6" fmla="*/ 242 w 433"/>
              <a:gd name="T7" fmla="*/ 352 h 433"/>
              <a:gd name="T8" fmla="*/ 181 w 433"/>
              <a:gd name="T9" fmla="*/ 413 h 433"/>
              <a:gd name="T10" fmla="*/ 134 w 433"/>
              <a:gd name="T11" fmla="*/ 433 h 433"/>
              <a:gd name="T12" fmla="*/ 87 w 433"/>
              <a:gd name="T13" fmla="*/ 413 h 433"/>
              <a:gd name="T14" fmla="*/ 19 w 433"/>
              <a:gd name="T15" fmla="*/ 345 h 433"/>
              <a:gd name="T16" fmla="*/ 0 w 433"/>
              <a:gd name="T17" fmla="*/ 298 h 433"/>
              <a:gd name="T18" fmla="*/ 19 w 433"/>
              <a:gd name="T19" fmla="*/ 252 h 433"/>
              <a:gd name="T20" fmla="*/ 80 w 433"/>
              <a:gd name="T21" fmla="*/ 190 h 433"/>
              <a:gd name="T22" fmla="*/ 80 w 433"/>
              <a:gd name="T23" fmla="*/ 190 h 433"/>
              <a:gd name="T24" fmla="*/ 127 w 433"/>
              <a:gd name="T25" fmla="*/ 171 h 433"/>
              <a:gd name="T26" fmla="*/ 165 w 433"/>
              <a:gd name="T27" fmla="*/ 183 h 433"/>
              <a:gd name="T28" fmla="*/ 119 w 433"/>
              <a:gd name="T29" fmla="*/ 229 h 433"/>
              <a:gd name="T30" fmla="*/ 119 w 433"/>
              <a:gd name="T31" fmla="*/ 229 h 433"/>
              <a:gd name="T32" fmla="*/ 58 w 433"/>
              <a:gd name="T33" fmla="*/ 290 h 433"/>
              <a:gd name="T34" fmla="*/ 54 w 433"/>
              <a:gd name="T35" fmla="*/ 298 h 433"/>
              <a:gd name="T36" fmla="*/ 58 w 433"/>
              <a:gd name="T37" fmla="*/ 306 h 433"/>
              <a:gd name="T38" fmla="*/ 126 w 433"/>
              <a:gd name="T39" fmla="*/ 375 h 433"/>
              <a:gd name="T40" fmla="*/ 134 w 433"/>
              <a:gd name="T41" fmla="*/ 378 h 433"/>
              <a:gd name="T42" fmla="*/ 142 w 433"/>
              <a:gd name="T43" fmla="*/ 375 h 433"/>
              <a:gd name="T44" fmla="*/ 204 w 433"/>
              <a:gd name="T45" fmla="*/ 313 h 433"/>
              <a:gd name="T46" fmla="*/ 204 w 433"/>
              <a:gd name="T47" fmla="*/ 313 h 433"/>
              <a:gd name="T48" fmla="*/ 250 w 433"/>
              <a:gd name="T49" fmla="*/ 267 h 433"/>
              <a:gd name="T50" fmla="*/ 251 w 433"/>
              <a:gd name="T51" fmla="*/ 142 h 433"/>
              <a:gd name="T52" fmla="*/ 142 w 433"/>
              <a:gd name="T53" fmla="*/ 252 h 433"/>
              <a:gd name="T54" fmla="*/ 142 w 433"/>
              <a:gd name="T55" fmla="*/ 290 h 433"/>
              <a:gd name="T56" fmla="*/ 181 w 433"/>
              <a:gd name="T57" fmla="*/ 290 h 433"/>
              <a:gd name="T58" fmla="*/ 290 w 433"/>
              <a:gd name="T59" fmla="*/ 181 h 433"/>
              <a:gd name="T60" fmla="*/ 290 w 433"/>
              <a:gd name="T61" fmla="*/ 142 h 433"/>
              <a:gd name="T62" fmla="*/ 251 w 433"/>
              <a:gd name="T63" fmla="*/ 142 h 433"/>
              <a:gd name="T64" fmla="*/ 345 w 433"/>
              <a:gd name="T65" fmla="*/ 19 h 433"/>
              <a:gd name="T66" fmla="*/ 298 w 433"/>
              <a:gd name="T67" fmla="*/ 0 h 433"/>
              <a:gd name="T68" fmla="*/ 251 w 433"/>
              <a:gd name="T69" fmla="*/ 19 h 433"/>
              <a:gd name="T70" fmla="*/ 190 w 433"/>
              <a:gd name="T71" fmla="*/ 81 h 433"/>
              <a:gd name="T72" fmla="*/ 190 w 433"/>
              <a:gd name="T73" fmla="*/ 81 h 433"/>
              <a:gd name="T74" fmla="*/ 171 w 433"/>
              <a:gd name="T75" fmla="*/ 127 h 433"/>
              <a:gd name="T76" fmla="*/ 183 w 433"/>
              <a:gd name="T77" fmla="*/ 165 h 433"/>
              <a:gd name="T78" fmla="*/ 290 w 433"/>
              <a:gd name="T79" fmla="*/ 58 h 433"/>
              <a:gd name="T80" fmla="*/ 298 w 433"/>
              <a:gd name="T81" fmla="*/ 54 h 433"/>
              <a:gd name="T82" fmla="*/ 306 w 433"/>
              <a:gd name="T83" fmla="*/ 58 h 433"/>
              <a:gd name="T84" fmla="*/ 375 w 433"/>
              <a:gd name="T85" fmla="*/ 126 h 433"/>
              <a:gd name="T86" fmla="*/ 378 w 433"/>
              <a:gd name="T87" fmla="*/ 134 h 433"/>
              <a:gd name="T88" fmla="*/ 375 w 433"/>
              <a:gd name="T89" fmla="*/ 142 h 433"/>
              <a:gd name="T90" fmla="*/ 313 w 433"/>
              <a:gd name="T91" fmla="*/ 204 h 433"/>
              <a:gd name="T92" fmla="*/ 313 w 433"/>
              <a:gd name="T93" fmla="*/ 204 h 433"/>
              <a:gd name="T94" fmla="*/ 267 w 433"/>
              <a:gd name="T95" fmla="*/ 250 h 433"/>
              <a:gd name="T96" fmla="*/ 305 w 433"/>
              <a:gd name="T97" fmla="*/ 262 h 433"/>
              <a:gd name="T98" fmla="*/ 352 w 433"/>
              <a:gd name="T99" fmla="*/ 242 h 433"/>
              <a:gd name="T100" fmla="*/ 352 w 433"/>
              <a:gd name="T101" fmla="*/ 242 h 433"/>
              <a:gd name="T102" fmla="*/ 413 w 433"/>
              <a:gd name="T103" fmla="*/ 181 h 433"/>
              <a:gd name="T104" fmla="*/ 433 w 433"/>
              <a:gd name="T105" fmla="*/ 134 h 433"/>
              <a:gd name="T106" fmla="*/ 413 w 433"/>
              <a:gd name="T107" fmla="*/ 87 h 433"/>
              <a:gd name="T108" fmla="*/ 345 w 433"/>
              <a:gd name="T109" fmla="*/ 19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3" h="433">
                <a:moveTo>
                  <a:pt x="250" y="267"/>
                </a:moveTo>
                <a:cubicBezTo>
                  <a:pt x="258" y="278"/>
                  <a:pt x="262" y="292"/>
                  <a:pt x="262" y="305"/>
                </a:cubicBezTo>
                <a:cubicBezTo>
                  <a:pt x="262" y="322"/>
                  <a:pt x="255" y="339"/>
                  <a:pt x="242" y="352"/>
                </a:cubicBezTo>
                <a:cubicBezTo>
                  <a:pt x="242" y="352"/>
                  <a:pt x="242" y="352"/>
                  <a:pt x="242" y="352"/>
                </a:cubicBezTo>
                <a:cubicBezTo>
                  <a:pt x="181" y="413"/>
                  <a:pt x="181" y="413"/>
                  <a:pt x="181" y="413"/>
                </a:cubicBezTo>
                <a:cubicBezTo>
                  <a:pt x="168" y="426"/>
                  <a:pt x="151" y="433"/>
                  <a:pt x="134" y="433"/>
                </a:cubicBezTo>
                <a:cubicBezTo>
                  <a:pt x="117" y="433"/>
                  <a:pt x="100" y="426"/>
                  <a:pt x="87" y="413"/>
                </a:cubicBezTo>
                <a:cubicBezTo>
                  <a:pt x="19" y="345"/>
                  <a:pt x="19" y="345"/>
                  <a:pt x="19" y="345"/>
                </a:cubicBezTo>
                <a:cubicBezTo>
                  <a:pt x="6" y="332"/>
                  <a:pt x="0" y="315"/>
                  <a:pt x="0" y="298"/>
                </a:cubicBezTo>
                <a:cubicBezTo>
                  <a:pt x="0" y="281"/>
                  <a:pt x="6" y="264"/>
                  <a:pt x="19" y="252"/>
                </a:cubicBezTo>
                <a:cubicBezTo>
                  <a:pt x="80" y="190"/>
                  <a:pt x="80" y="190"/>
                  <a:pt x="80" y="190"/>
                </a:cubicBezTo>
                <a:cubicBezTo>
                  <a:pt x="80" y="190"/>
                  <a:pt x="80" y="190"/>
                  <a:pt x="80" y="190"/>
                </a:cubicBezTo>
                <a:cubicBezTo>
                  <a:pt x="93" y="177"/>
                  <a:pt x="110" y="171"/>
                  <a:pt x="127" y="171"/>
                </a:cubicBezTo>
                <a:cubicBezTo>
                  <a:pt x="140" y="171"/>
                  <a:pt x="154" y="175"/>
                  <a:pt x="165" y="183"/>
                </a:cubicBezTo>
                <a:cubicBezTo>
                  <a:pt x="119" y="229"/>
                  <a:pt x="119" y="229"/>
                  <a:pt x="119" y="229"/>
                </a:cubicBezTo>
                <a:cubicBezTo>
                  <a:pt x="119" y="229"/>
                  <a:pt x="119" y="229"/>
                  <a:pt x="119" y="229"/>
                </a:cubicBezTo>
                <a:cubicBezTo>
                  <a:pt x="58" y="290"/>
                  <a:pt x="58" y="290"/>
                  <a:pt x="58" y="290"/>
                </a:cubicBezTo>
                <a:cubicBezTo>
                  <a:pt x="55" y="292"/>
                  <a:pt x="54" y="295"/>
                  <a:pt x="54" y="298"/>
                </a:cubicBezTo>
                <a:cubicBezTo>
                  <a:pt x="54" y="301"/>
                  <a:pt x="55" y="304"/>
                  <a:pt x="58" y="306"/>
                </a:cubicBezTo>
                <a:cubicBezTo>
                  <a:pt x="126" y="375"/>
                  <a:pt x="126" y="375"/>
                  <a:pt x="126" y="375"/>
                </a:cubicBezTo>
                <a:cubicBezTo>
                  <a:pt x="128" y="377"/>
                  <a:pt x="131" y="378"/>
                  <a:pt x="134" y="378"/>
                </a:cubicBezTo>
                <a:cubicBezTo>
                  <a:pt x="137" y="378"/>
                  <a:pt x="140" y="377"/>
                  <a:pt x="142" y="375"/>
                </a:cubicBezTo>
                <a:cubicBezTo>
                  <a:pt x="204" y="313"/>
                  <a:pt x="204" y="313"/>
                  <a:pt x="204" y="313"/>
                </a:cubicBezTo>
                <a:cubicBezTo>
                  <a:pt x="204" y="313"/>
                  <a:pt x="204" y="313"/>
                  <a:pt x="204" y="313"/>
                </a:cubicBezTo>
                <a:cubicBezTo>
                  <a:pt x="250" y="267"/>
                  <a:pt x="250" y="267"/>
                  <a:pt x="250" y="267"/>
                </a:cubicBezTo>
                <a:close/>
                <a:moveTo>
                  <a:pt x="251" y="142"/>
                </a:moveTo>
                <a:cubicBezTo>
                  <a:pt x="142" y="252"/>
                  <a:pt x="142" y="252"/>
                  <a:pt x="142" y="252"/>
                </a:cubicBezTo>
                <a:cubicBezTo>
                  <a:pt x="131" y="262"/>
                  <a:pt x="131" y="280"/>
                  <a:pt x="142" y="290"/>
                </a:cubicBezTo>
                <a:cubicBezTo>
                  <a:pt x="153" y="301"/>
                  <a:pt x="170" y="301"/>
                  <a:pt x="181" y="290"/>
                </a:cubicBezTo>
                <a:cubicBezTo>
                  <a:pt x="290" y="181"/>
                  <a:pt x="290" y="181"/>
                  <a:pt x="290" y="181"/>
                </a:cubicBezTo>
                <a:cubicBezTo>
                  <a:pt x="301" y="170"/>
                  <a:pt x="301" y="153"/>
                  <a:pt x="290" y="142"/>
                </a:cubicBezTo>
                <a:cubicBezTo>
                  <a:pt x="279" y="131"/>
                  <a:pt x="262" y="131"/>
                  <a:pt x="251" y="142"/>
                </a:cubicBezTo>
                <a:close/>
                <a:moveTo>
                  <a:pt x="345" y="19"/>
                </a:moveTo>
                <a:cubicBezTo>
                  <a:pt x="332" y="6"/>
                  <a:pt x="315" y="0"/>
                  <a:pt x="298" y="0"/>
                </a:cubicBezTo>
                <a:cubicBezTo>
                  <a:pt x="281" y="0"/>
                  <a:pt x="264" y="6"/>
                  <a:pt x="251" y="19"/>
                </a:cubicBezTo>
                <a:cubicBezTo>
                  <a:pt x="190" y="81"/>
                  <a:pt x="190" y="81"/>
                  <a:pt x="190" y="81"/>
                </a:cubicBezTo>
                <a:cubicBezTo>
                  <a:pt x="190" y="81"/>
                  <a:pt x="190" y="81"/>
                  <a:pt x="190" y="81"/>
                </a:cubicBezTo>
                <a:cubicBezTo>
                  <a:pt x="177" y="93"/>
                  <a:pt x="171" y="110"/>
                  <a:pt x="171" y="127"/>
                </a:cubicBezTo>
                <a:cubicBezTo>
                  <a:pt x="171" y="141"/>
                  <a:pt x="175" y="154"/>
                  <a:pt x="183" y="165"/>
                </a:cubicBezTo>
                <a:cubicBezTo>
                  <a:pt x="290" y="58"/>
                  <a:pt x="290" y="58"/>
                  <a:pt x="290" y="58"/>
                </a:cubicBezTo>
                <a:cubicBezTo>
                  <a:pt x="292" y="55"/>
                  <a:pt x="295" y="54"/>
                  <a:pt x="298" y="54"/>
                </a:cubicBezTo>
                <a:cubicBezTo>
                  <a:pt x="301" y="54"/>
                  <a:pt x="304" y="55"/>
                  <a:pt x="306" y="58"/>
                </a:cubicBezTo>
                <a:cubicBezTo>
                  <a:pt x="375" y="126"/>
                  <a:pt x="375" y="126"/>
                  <a:pt x="375" y="126"/>
                </a:cubicBezTo>
                <a:cubicBezTo>
                  <a:pt x="377" y="128"/>
                  <a:pt x="378" y="131"/>
                  <a:pt x="378" y="134"/>
                </a:cubicBezTo>
                <a:cubicBezTo>
                  <a:pt x="378" y="137"/>
                  <a:pt x="377" y="140"/>
                  <a:pt x="375" y="142"/>
                </a:cubicBezTo>
                <a:cubicBezTo>
                  <a:pt x="313" y="204"/>
                  <a:pt x="313" y="204"/>
                  <a:pt x="313" y="204"/>
                </a:cubicBezTo>
                <a:cubicBezTo>
                  <a:pt x="313" y="204"/>
                  <a:pt x="313" y="204"/>
                  <a:pt x="313" y="204"/>
                </a:cubicBezTo>
                <a:cubicBezTo>
                  <a:pt x="267" y="250"/>
                  <a:pt x="267" y="250"/>
                  <a:pt x="267" y="250"/>
                </a:cubicBezTo>
                <a:cubicBezTo>
                  <a:pt x="278" y="258"/>
                  <a:pt x="292" y="262"/>
                  <a:pt x="305" y="262"/>
                </a:cubicBezTo>
                <a:cubicBezTo>
                  <a:pt x="322" y="262"/>
                  <a:pt x="339" y="255"/>
                  <a:pt x="352" y="242"/>
                </a:cubicBezTo>
                <a:cubicBezTo>
                  <a:pt x="352" y="242"/>
                  <a:pt x="352" y="242"/>
                  <a:pt x="352" y="242"/>
                </a:cubicBezTo>
                <a:cubicBezTo>
                  <a:pt x="413" y="181"/>
                  <a:pt x="413" y="181"/>
                  <a:pt x="413" y="181"/>
                </a:cubicBezTo>
                <a:cubicBezTo>
                  <a:pt x="426" y="168"/>
                  <a:pt x="433" y="151"/>
                  <a:pt x="433" y="134"/>
                </a:cubicBezTo>
                <a:cubicBezTo>
                  <a:pt x="433" y="117"/>
                  <a:pt x="426" y="100"/>
                  <a:pt x="413" y="87"/>
                </a:cubicBezTo>
                <a:lnTo>
                  <a:pt x="345" y="19"/>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46" name="Freeform 35">
            <a:extLst>
              <a:ext uri="{FF2B5EF4-FFF2-40B4-BE49-F238E27FC236}">
                <a16:creationId xmlns:a16="http://schemas.microsoft.com/office/drawing/2014/main" id="{A6C9C1BB-9B26-4B0D-A360-B3ED0D3BB556}"/>
              </a:ext>
            </a:extLst>
          </p:cNvPr>
          <p:cNvSpPr>
            <a:spLocks noEditPoints="1"/>
          </p:cNvSpPr>
          <p:nvPr userDrawn="1"/>
        </p:nvSpPr>
        <p:spPr bwMode="auto">
          <a:xfrm>
            <a:off x="2163780" y="6018721"/>
            <a:ext cx="363904" cy="364460"/>
          </a:xfrm>
          <a:custGeom>
            <a:avLst/>
            <a:gdLst>
              <a:gd name="T0" fmla="*/ 201 w 401"/>
              <a:gd name="T1" fmla="*/ 0 h 402"/>
              <a:gd name="T2" fmla="*/ 0 w 401"/>
              <a:gd name="T3" fmla="*/ 201 h 402"/>
              <a:gd name="T4" fmla="*/ 201 w 401"/>
              <a:gd name="T5" fmla="*/ 402 h 402"/>
              <a:gd name="T6" fmla="*/ 401 w 401"/>
              <a:gd name="T7" fmla="*/ 201 h 402"/>
              <a:gd name="T8" fmla="*/ 201 w 401"/>
              <a:gd name="T9" fmla="*/ 0 h 402"/>
              <a:gd name="T10" fmla="*/ 226 w 401"/>
              <a:gd name="T11" fmla="*/ 113 h 402"/>
              <a:gd name="T12" fmla="*/ 175 w 401"/>
              <a:gd name="T13" fmla="*/ 113 h 402"/>
              <a:gd name="T14" fmla="*/ 158 w 401"/>
              <a:gd name="T15" fmla="*/ 121 h 402"/>
              <a:gd name="T16" fmla="*/ 150 w 401"/>
              <a:gd name="T17" fmla="*/ 138 h 402"/>
              <a:gd name="T18" fmla="*/ 150 w 401"/>
              <a:gd name="T19" fmla="*/ 163 h 402"/>
              <a:gd name="T20" fmla="*/ 188 w 401"/>
              <a:gd name="T21" fmla="*/ 163 h 402"/>
              <a:gd name="T22" fmla="*/ 201 w 401"/>
              <a:gd name="T23" fmla="*/ 176 h 402"/>
              <a:gd name="T24" fmla="*/ 188 w 401"/>
              <a:gd name="T25" fmla="*/ 188 h 402"/>
              <a:gd name="T26" fmla="*/ 150 w 401"/>
              <a:gd name="T27" fmla="*/ 188 h 402"/>
              <a:gd name="T28" fmla="*/ 150 w 401"/>
              <a:gd name="T29" fmla="*/ 201 h 402"/>
              <a:gd name="T30" fmla="*/ 150 w 401"/>
              <a:gd name="T31" fmla="*/ 214 h 402"/>
              <a:gd name="T32" fmla="*/ 188 w 401"/>
              <a:gd name="T33" fmla="*/ 214 h 402"/>
              <a:gd name="T34" fmla="*/ 201 w 401"/>
              <a:gd name="T35" fmla="*/ 226 h 402"/>
              <a:gd name="T36" fmla="*/ 188 w 401"/>
              <a:gd name="T37" fmla="*/ 239 h 402"/>
              <a:gd name="T38" fmla="*/ 150 w 401"/>
              <a:gd name="T39" fmla="*/ 239 h 402"/>
              <a:gd name="T40" fmla="*/ 150 w 401"/>
              <a:gd name="T41" fmla="*/ 264 h 402"/>
              <a:gd name="T42" fmla="*/ 158 w 401"/>
              <a:gd name="T43" fmla="*/ 281 h 402"/>
              <a:gd name="T44" fmla="*/ 175 w 401"/>
              <a:gd name="T45" fmla="*/ 289 h 402"/>
              <a:gd name="T46" fmla="*/ 226 w 401"/>
              <a:gd name="T47" fmla="*/ 289 h 402"/>
              <a:gd name="T48" fmla="*/ 251 w 401"/>
              <a:gd name="T49" fmla="*/ 264 h 402"/>
              <a:gd name="T50" fmla="*/ 276 w 401"/>
              <a:gd name="T51" fmla="*/ 239 h 402"/>
              <a:gd name="T52" fmla="*/ 301 w 401"/>
              <a:gd name="T53" fmla="*/ 264 h 402"/>
              <a:gd name="T54" fmla="*/ 226 w 401"/>
              <a:gd name="T55" fmla="*/ 339 h 402"/>
              <a:gd name="T56" fmla="*/ 175 w 401"/>
              <a:gd name="T57" fmla="*/ 339 h 402"/>
              <a:gd name="T58" fmla="*/ 122 w 401"/>
              <a:gd name="T59" fmla="*/ 317 h 402"/>
              <a:gd name="T60" fmla="*/ 100 w 401"/>
              <a:gd name="T61" fmla="*/ 264 h 402"/>
              <a:gd name="T62" fmla="*/ 100 w 401"/>
              <a:gd name="T63" fmla="*/ 239 h 402"/>
              <a:gd name="T64" fmla="*/ 88 w 401"/>
              <a:gd name="T65" fmla="*/ 239 h 402"/>
              <a:gd name="T66" fmla="*/ 75 w 401"/>
              <a:gd name="T67" fmla="*/ 226 h 402"/>
              <a:gd name="T68" fmla="*/ 88 w 401"/>
              <a:gd name="T69" fmla="*/ 214 h 402"/>
              <a:gd name="T70" fmla="*/ 100 w 401"/>
              <a:gd name="T71" fmla="*/ 214 h 402"/>
              <a:gd name="T72" fmla="*/ 100 w 401"/>
              <a:gd name="T73" fmla="*/ 201 h 402"/>
              <a:gd name="T74" fmla="*/ 100 w 401"/>
              <a:gd name="T75" fmla="*/ 188 h 402"/>
              <a:gd name="T76" fmla="*/ 88 w 401"/>
              <a:gd name="T77" fmla="*/ 188 h 402"/>
              <a:gd name="T78" fmla="*/ 75 w 401"/>
              <a:gd name="T79" fmla="*/ 176 h 402"/>
              <a:gd name="T80" fmla="*/ 88 w 401"/>
              <a:gd name="T81" fmla="*/ 163 h 402"/>
              <a:gd name="T82" fmla="*/ 100 w 401"/>
              <a:gd name="T83" fmla="*/ 163 h 402"/>
              <a:gd name="T84" fmla="*/ 100 w 401"/>
              <a:gd name="T85" fmla="*/ 138 h 402"/>
              <a:gd name="T86" fmla="*/ 122 w 401"/>
              <a:gd name="T87" fmla="*/ 85 h 402"/>
              <a:gd name="T88" fmla="*/ 175 w 401"/>
              <a:gd name="T89" fmla="*/ 63 h 402"/>
              <a:gd name="T90" fmla="*/ 226 w 401"/>
              <a:gd name="T91" fmla="*/ 63 h 402"/>
              <a:gd name="T92" fmla="*/ 301 w 401"/>
              <a:gd name="T93" fmla="*/ 138 h 402"/>
              <a:gd name="T94" fmla="*/ 276 w 401"/>
              <a:gd name="T95" fmla="*/ 163 h 402"/>
              <a:gd name="T96" fmla="*/ 251 w 401"/>
              <a:gd name="T97" fmla="*/ 138 h 402"/>
              <a:gd name="T98" fmla="*/ 226 w 401"/>
              <a:gd name="T99" fmla="*/ 113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01" h="402">
                <a:moveTo>
                  <a:pt x="201" y="0"/>
                </a:moveTo>
                <a:cubicBezTo>
                  <a:pt x="90" y="0"/>
                  <a:pt x="0" y="90"/>
                  <a:pt x="0" y="201"/>
                </a:cubicBezTo>
                <a:cubicBezTo>
                  <a:pt x="0" y="312"/>
                  <a:pt x="90" y="402"/>
                  <a:pt x="201" y="402"/>
                </a:cubicBezTo>
                <a:cubicBezTo>
                  <a:pt x="311" y="402"/>
                  <a:pt x="401" y="312"/>
                  <a:pt x="401" y="201"/>
                </a:cubicBezTo>
                <a:cubicBezTo>
                  <a:pt x="401" y="90"/>
                  <a:pt x="311" y="0"/>
                  <a:pt x="201" y="0"/>
                </a:cubicBezTo>
                <a:close/>
                <a:moveTo>
                  <a:pt x="226" y="113"/>
                </a:moveTo>
                <a:cubicBezTo>
                  <a:pt x="175" y="113"/>
                  <a:pt x="175" y="113"/>
                  <a:pt x="175" y="113"/>
                </a:cubicBezTo>
                <a:cubicBezTo>
                  <a:pt x="169" y="113"/>
                  <a:pt x="162" y="116"/>
                  <a:pt x="158" y="121"/>
                </a:cubicBezTo>
                <a:cubicBezTo>
                  <a:pt x="153" y="125"/>
                  <a:pt x="150" y="131"/>
                  <a:pt x="150" y="138"/>
                </a:cubicBezTo>
                <a:cubicBezTo>
                  <a:pt x="150" y="163"/>
                  <a:pt x="150" y="163"/>
                  <a:pt x="150" y="163"/>
                </a:cubicBezTo>
                <a:cubicBezTo>
                  <a:pt x="188" y="163"/>
                  <a:pt x="188" y="163"/>
                  <a:pt x="188" y="163"/>
                </a:cubicBezTo>
                <a:cubicBezTo>
                  <a:pt x="195" y="163"/>
                  <a:pt x="201" y="169"/>
                  <a:pt x="201" y="176"/>
                </a:cubicBezTo>
                <a:cubicBezTo>
                  <a:pt x="201" y="183"/>
                  <a:pt x="195" y="188"/>
                  <a:pt x="188" y="188"/>
                </a:cubicBezTo>
                <a:cubicBezTo>
                  <a:pt x="150" y="188"/>
                  <a:pt x="150" y="188"/>
                  <a:pt x="150" y="188"/>
                </a:cubicBezTo>
                <a:cubicBezTo>
                  <a:pt x="150" y="201"/>
                  <a:pt x="150" y="201"/>
                  <a:pt x="150" y="201"/>
                </a:cubicBezTo>
                <a:cubicBezTo>
                  <a:pt x="150" y="214"/>
                  <a:pt x="150" y="214"/>
                  <a:pt x="150" y="214"/>
                </a:cubicBezTo>
                <a:cubicBezTo>
                  <a:pt x="188" y="214"/>
                  <a:pt x="188" y="214"/>
                  <a:pt x="188" y="214"/>
                </a:cubicBezTo>
                <a:cubicBezTo>
                  <a:pt x="195" y="214"/>
                  <a:pt x="201" y="219"/>
                  <a:pt x="201" y="226"/>
                </a:cubicBezTo>
                <a:cubicBezTo>
                  <a:pt x="201" y="233"/>
                  <a:pt x="195" y="239"/>
                  <a:pt x="188" y="239"/>
                </a:cubicBezTo>
                <a:cubicBezTo>
                  <a:pt x="150" y="239"/>
                  <a:pt x="150" y="239"/>
                  <a:pt x="150" y="239"/>
                </a:cubicBezTo>
                <a:cubicBezTo>
                  <a:pt x="150" y="264"/>
                  <a:pt x="150" y="264"/>
                  <a:pt x="150" y="264"/>
                </a:cubicBezTo>
                <a:cubicBezTo>
                  <a:pt x="150" y="271"/>
                  <a:pt x="153" y="277"/>
                  <a:pt x="158" y="281"/>
                </a:cubicBezTo>
                <a:cubicBezTo>
                  <a:pt x="162" y="286"/>
                  <a:pt x="169" y="289"/>
                  <a:pt x="175" y="289"/>
                </a:cubicBezTo>
                <a:cubicBezTo>
                  <a:pt x="226" y="289"/>
                  <a:pt x="226" y="289"/>
                  <a:pt x="226" y="289"/>
                </a:cubicBezTo>
                <a:cubicBezTo>
                  <a:pt x="239" y="289"/>
                  <a:pt x="251" y="278"/>
                  <a:pt x="251" y="264"/>
                </a:cubicBezTo>
                <a:cubicBezTo>
                  <a:pt x="251" y="250"/>
                  <a:pt x="262" y="239"/>
                  <a:pt x="276" y="239"/>
                </a:cubicBezTo>
                <a:cubicBezTo>
                  <a:pt x="290" y="239"/>
                  <a:pt x="301" y="250"/>
                  <a:pt x="301" y="264"/>
                </a:cubicBezTo>
                <a:cubicBezTo>
                  <a:pt x="301" y="305"/>
                  <a:pt x="267" y="339"/>
                  <a:pt x="226" y="339"/>
                </a:cubicBezTo>
                <a:cubicBezTo>
                  <a:pt x="175" y="339"/>
                  <a:pt x="175" y="339"/>
                  <a:pt x="175" y="339"/>
                </a:cubicBezTo>
                <a:cubicBezTo>
                  <a:pt x="155" y="339"/>
                  <a:pt x="136" y="331"/>
                  <a:pt x="122" y="317"/>
                </a:cubicBezTo>
                <a:cubicBezTo>
                  <a:pt x="109" y="303"/>
                  <a:pt x="100" y="284"/>
                  <a:pt x="100" y="264"/>
                </a:cubicBezTo>
                <a:cubicBezTo>
                  <a:pt x="100" y="239"/>
                  <a:pt x="100" y="239"/>
                  <a:pt x="100" y="239"/>
                </a:cubicBezTo>
                <a:cubicBezTo>
                  <a:pt x="88" y="239"/>
                  <a:pt x="88" y="239"/>
                  <a:pt x="88" y="239"/>
                </a:cubicBezTo>
                <a:cubicBezTo>
                  <a:pt x="81" y="239"/>
                  <a:pt x="75" y="233"/>
                  <a:pt x="75" y="226"/>
                </a:cubicBezTo>
                <a:cubicBezTo>
                  <a:pt x="75" y="219"/>
                  <a:pt x="81" y="214"/>
                  <a:pt x="88" y="214"/>
                </a:cubicBezTo>
                <a:cubicBezTo>
                  <a:pt x="100" y="214"/>
                  <a:pt x="100" y="214"/>
                  <a:pt x="100" y="214"/>
                </a:cubicBezTo>
                <a:cubicBezTo>
                  <a:pt x="100" y="201"/>
                  <a:pt x="100" y="201"/>
                  <a:pt x="100" y="201"/>
                </a:cubicBezTo>
                <a:cubicBezTo>
                  <a:pt x="100" y="188"/>
                  <a:pt x="100" y="188"/>
                  <a:pt x="100" y="188"/>
                </a:cubicBezTo>
                <a:cubicBezTo>
                  <a:pt x="88" y="188"/>
                  <a:pt x="88" y="188"/>
                  <a:pt x="88" y="188"/>
                </a:cubicBezTo>
                <a:cubicBezTo>
                  <a:pt x="81" y="188"/>
                  <a:pt x="75" y="183"/>
                  <a:pt x="75" y="176"/>
                </a:cubicBezTo>
                <a:cubicBezTo>
                  <a:pt x="75" y="169"/>
                  <a:pt x="81" y="163"/>
                  <a:pt x="88" y="163"/>
                </a:cubicBezTo>
                <a:cubicBezTo>
                  <a:pt x="100" y="163"/>
                  <a:pt x="100" y="163"/>
                  <a:pt x="100" y="163"/>
                </a:cubicBezTo>
                <a:cubicBezTo>
                  <a:pt x="100" y="138"/>
                  <a:pt x="100" y="138"/>
                  <a:pt x="100" y="138"/>
                </a:cubicBezTo>
                <a:cubicBezTo>
                  <a:pt x="100" y="117"/>
                  <a:pt x="109" y="99"/>
                  <a:pt x="122" y="85"/>
                </a:cubicBezTo>
                <a:cubicBezTo>
                  <a:pt x="136" y="71"/>
                  <a:pt x="155" y="63"/>
                  <a:pt x="175" y="63"/>
                </a:cubicBezTo>
                <a:cubicBezTo>
                  <a:pt x="226" y="63"/>
                  <a:pt x="226" y="63"/>
                  <a:pt x="226" y="63"/>
                </a:cubicBezTo>
                <a:cubicBezTo>
                  <a:pt x="267" y="63"/>
                  <a:pt x="301" y="97"/>
                  <a:pt x="301" y="138"/>
                </a:cubicBezTo>
                <a:cubicBezTo>
                  <a:pt x="301" y="152"/>
                  <a:pt x="290" y="163"/>
                  <a:pt x="276" y="163"/>
                </a:cubicBezTo>
                <a:cubicBezTo>
                  <a:pt x="262" y="163"/>
                  <a:pt x="251" y="152"/>
                  <a:pt x="251" y="138"/>
                </a:cubicBezTo>
                <a:cubicBezTo>
                  <a:pt x="251" y="124"/>
                  <a:pt x="239" y="113"/>
                  <a:pt x="226" y="113"/>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47" name="Freeform 9">
            <a:extLst>
              <a:ext uri="{FF2B5EF4-FFF2-40B4-BE49-F238E27FC236}">
                <a16:creationId xmlns:a16="http://schemas.microsoft.com/office/drawing/2014/main" id="{3B2CDABD-98DB-419F-8BE7-C0AEC605FB51}"/>
              </a:ext>
            </a:extLst>
          </p:cNvPr>
          <p:cNvSpPr>
            <a:spLocks noEditPoints="1"/>
          </p:cNvSpPr>
          <p:nvPr userDrawn="1"/>
        </p:nvSpPr>
        <p:spPr bwMode="auto">
          <a:xfrm>
            <a:off x="2176245" y="5002614"/>
            <a:ext cx="338974" cy="338209"/>
          </a:xfrm>
          <a:custGeom>
            <a:avLst/>
            <a:gdLst>
              <a:gd name="T0" fmla="*/ 146 w 254"/>
              <a:gd name="T1" fmla="*/ 65 h 253"/>
              <a:gd name="T2" fmla="*/ 148 w 254"/>
              <a:gd name="T3" fmla="*/ 65 h 253"/>
              <a:gd name="T4" fmla="*/ 162 w 254"/>
              <a:gd name="T5" fmla="*/ 62 h 253"/>
              <a:gd name="T6" fmla="*/ 190 w 254"/>
              <a:gd name="T7" fmla="*/ 27 h 253"/>
              <a:gd name="T8" fmla="*/ 188 w 254"/>
              <a:gd name="T9" fmla="*/ 16 h 253"/>
              <a:gd name="T10" fmla="*/ 146 w 254"/>
              <a:gd name="T11" fmla="*/ 1 h 253"/>
              <a:gd name="T12" fmla="*/ 138 w 254"/>
              <a:gd name="T13" fmla="*/ 9 h 253"/>
              <a:gd name="T14" fmla="*/ 138 w 254"/>
              <a:gd name="T15" fmla="*/ 54 h 253"/>
              <a:gd name="T16" fmla="*/ 146 w 254"/>
              <a:gd name="T17" fmla="*/ 65 h 253"/>
              <a:gd name="T18" fmla="*/ 26 w 254"/>
              <a:gd name="T19" fmla="*/ 65 h 253"/>
              <a:gd name="T20" fmla="*/ 67 w 254"/>
              <a:gd name="T21" fmla="*/ 84 h 253"/>
              <a:gd name="T22" fmla="*/ 81 w 254"/>
              <a:gd name="T23" fmla="*/ 81 h 253"/>
              <a:gd name="T24" fmla="*/ 107 w 254"/>
              <a:gd name="T25" fmla="*/ 65 h 253"/>
              <a:gd name="T26" fmla="*/ 115 w 254"/>
              <a:gd name="T27" fmla="*/ 54 h 253"/>
              <a:gd name="T28" fmla="*/ 115 w 254"/>
              <a:gd name="T29" fmla="*/ 9 h 253"/>
              <a:gd name="T30" fmla="*/ 106 w 254"/>
              <a:gd name="T31" fmla="*/ 1 h 253"/>
              <a:gd name="T32" fmla="*/ 23 w 254"/>
              <a:gd name="T33" fmla="*/ 54 h 253"/>
              <a:gd name="T34" fmla="*/ 26 w 254"/>
              <a:gd name="T35" fmla="*/ 65 h 253"/>
              <a:gd name="T36" fmla="*/ 173 w 254"/>
              <a:gd name="T37" fmla="*/ 184 h 253"/>
              <a:gd name="T38" fmla="*/ 159 w 254"/>
              <a:gd name="T39" fmla="*/ 182 h 253"/>
              <a:gd name="T40" fmla="*/ 127 w 254"/>
              <a:gd name="T41" fmla="*/ 191 h 253"/>
              <a:gd name="T42" fmla="*/ 62 w 254"/>
              <a:gd name="T43" fmla="*/ 126 h 253"/>
              <a:gd name="T44" fmla="*/ 63 w 254"/>
              <a:gd name="T45" fmla="*/ 116 h 253"/>
              <a:gd name="T46" fmla="*/ 57 w 254"/>
              <a:gd name="T47" fmla="*/ 104 h 253"/>
              <a:gd name="T48" fmla="*/ 16 w 254"/>
              <a:gd name="T49" fmla="*/ 85 h 253"/>
              <a:gd name="T50" fmla="*/ 5 w 254"/>
              <a:gd name="T51" fmla="*/ 90 h 253"/>
              <a:gd name="T52" fmla="*/ 0 w 254"/>
              <a:gd name="T53" fmla="*/ 126 h 253"/>
              <a:gd name="T54" fmla="*/ 127 w 254"/>
              <a:gd name="T55" fmla="*/ 253 h 253"/>
              <a:gd name="T56" fmla="*/ 205 w 254"/>
              <a:gd name="T57" fmla="*/ 226 h 253"/>
              <a:gd name="T58" fmla="*/ 205 w 254"/>
              <a:gd name="T59" fmla="*/ 215 h 253"/>
              <a:gd name="T60" fmla="*/ 173 w 254"/>
              <a:gd name="T61" fmla="*/ 184 h 253"/>
              <a:gd name="T62" fmla="*/ 220 w 254"/>
              <a:gd name="T63" fmla="*/ 40 h 253"/>
              <a:gd name="T64" fmla="*/ 208 w 254"/>
              <a:gd name="T65" fmla="*/ 41 h 253"/>
              <a:gd name="T66" fmla="*/ 180 w 254"/>
              <a:gd name="T67" fmla="*/ 76 h 253"/>
              <a:gd name="T68" fmla="*/ 180 w 254"/>
              <a:gd name="T69" fmla="*/ 89 h 253"/>
              <a:gd name="T70" fmla="*/ 192 w 254"/>
              <a:gd name="T71" fmla="*/ 126 h 253"/>
              <a:gd name="T72" fmla="*/ 186 w 254"/>
              <a:gd name="T73" fmla="*/ 153 h 253"/>
              <a:gd name="T74" fmla="*/ 188 w 254"/>
              <a:gd name="T75" fmla="*/ 167 h 253"/>
              <a:gd name="T76" fmla="*/ 220 w 254"/>
              <a:gd name="T77" fmla="*/ 198 h 253"/>
              <a:gd name="T78" fmla="*/ 232 w 254"/>
              <a:gd name="T79" fmla="*/ 197 h 253"/>
              <a:gd name="T80" fmla="*/ 254 w 254"/>
              <a:gd name="T81" fmla="*/ 126 h 253"/>
              <a:gd name="T82" fmla="*/ 220 w 254"/>
              <a:gd name="T83" fmla="*/ 4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4" h="253">
                <a:moveTo>
                  <a:pt x="146" y="65"/>
                </a:moveTo>
                <a:cubicBezTo>
                  <a:pt x="147" y="65"/>
                  <a:pt x="148" y="65"/>
                  <a:pt x="148" y="65"/>
                </a:cubicBezTo>
                <a:cubicBezTo>
                  <a:pt x="153" y="67"/>
                  <a:pt x="159" y="66"/>
                  <a:pt x="162" y="62"/>
                </a:cubicBezTo>
                <a:cubicBezTo>
                  <a:pt x="190" y="27"/>
                  <a:pt x="190" y="27"/>
                  <a:pt x="190" y="27"/>
                </a:cubicBezTo>
                <a:cubicBezTo>
                  <a:pt x="194" y="23"/>
                  <a:pt x="193" y="18"/>
                  <a:pt x="188" y="16"/>
                </a:cubicBezTo>
                <a:cubicBezTo>
                  <a:pt x="176" y="8"/>
                  <a:pt x="161" y="3"/>
                  <a:pt x="146" y="1"/>
                </a:cubicBezTo>
                <a:cubicBezTo>
                  <a:pt x="142" y="0"/>
                  <a:pt x="138" y="4"/>
                  <a:pt x="138" y="9"/>
                </a:cubicBezTo>
                <a:cubicBezTo>
                  <a:pt x="138" y="54"/>
                  <a:pt x="138" y="54"/>
                  <a:pt x="138" y="54"/>
                </a:cubicBezTo>
                <a:cubicBezTo>
                  <a:pt x="138" y="59"/>
                  <a:pt x="142" y="63"/>
                  <a:pt x="146" y="65"/>
                </a:cubicBezTo>
                <a:close/>
                <a:moveTo>
                  <a:pt x="26" y="65"/>
                </a:moveTo>
                <a:cubicBezTo>
                  <a:pt x="67" y="84"/>
                  <a:pt x="67" y="84"/>
                  <a:pt x="67" y="84"/>
                </a:cubicBezTo>
                <a:cubicBezTo>
                  <a:pt x="72" y="86"/>
                  <a:pt x="77" y="85"/>
                  <a:pt x="81" y="81"/>
                </a:cubicBezTo>
                <a:cubicBezTo>
                  <a:pt x="88" y="74"/>
                  <a:pt x="97" y="68"/>
                  <a:pt x="107" y="65"/>
                </a:cubicBezTo>
                <a:cubicBezTo>
                  <a:pt x="111" y="64"/>
                  <a:pt x="115" y="59"/>
                  <a:pt x="115" y="54"/>
                </a:cubicBezTo>
                <a:cubicBezTo>
                  <a:pt x="115" y="9"/>
                  <a:pt x="115" y="9"/>
                  <a:pt x="115" y="9"/>
                </a:cubicBezTo>
                <a:cubicBezTo>
                  <a:pt x="115" y="4"/>
                  <a:pt x="111" y="0"/>
                  <a:pt x="106" y="1"/>
                </a:cubicBezTo>
                <a:cubicBezTo>
                  <a:pt x="72" y="7"/>
                  <a:pt x="42" y="27"/>
                  <a:pt x="23" y="54"/>
                </a:cubicBezTo>
                <a:cubicBezTo>
                  <a:pt x="20" y="58"/>
                  <a:pt x="21" y="63"/>
                  <a:pt x="26" y="65"/>
                </a:cubicBezTo>
                <a:close/>
                <a:moveTo>
                  <a:pt x="173" y="184"/>
                </a:moveTo>
                <a:cubicBezTo>
                  <a:pt x="169" y="180"/>
                  <a:pt x="163" y="180"/>
                  <a:pt x="159" y="182"/>
                </a:cubicBezTo>
                <a:cubicBezTo>
                  <a:pt x="150" y="188"/>
                  <a:pt x="139" y="191"/>
                  <a:pt x="127" y="191"/>
                </a:cubicBezTo>
                <a:cubicBezTo>
                  <a:pt x="91" y="191"/>
                  <a:pt x="62" y="162"/>
                  <a:pt x="62" y="126"/>
                </a:cubicBezTo>
                <a:cubicBezTo>
                  <a:pt x="62" y="123"/>
                  <a:pt x="63" y="120"/>
                  <a:pt x="63" y="116"/>
                </a:cubicBezTo>
                <a:cubicBezTo>
                  <a:pt x="64" y="112"/>
                  <a:pt x="61" y="106"/>
                  <a:pt x="57" y="104"/>
                </a:cubicBezTo>
                <a:cubicBezTo>
                  <a:pt x="16" y="85"/>
                  <a:pt x="16" y="85"/>
                  <a:pt x="16" y="85"/>
                </a:cubicBezTo>
                <a:cubicBezTo>
                  <a:pt x="12" y="83"/>
                  <a:pt x="7" y="86"/>
                  <a:pt x="5" y="90"/>
                </a:cubicBezTo>
                <a:cubicBezTo>
                  <a:pt x="2" y="102"/>
                  <a:pt x="0" y="114"/>
                  <a:pt x="0" y="126"/>
                </a:cubicBezTo>
                <a:cubicBezTo>
                  <a:pt x="0" y="196"/>
                  <a:pt x="57" y="253"/>
                  <a:pt x="127" y="253"/>
                </a:cubicBezTo>
                <a:cubicBezTo>
                  <a:pt x="156" y="253"/>
                  <a:pt x="183" y="243"/>
                  <a:pt x="205" y="226"/>
                </a:cubicBezTo>
                <a:cubicBezTo>
                  <a:pt x="209" y="223"/>
                  <a:pt x="209" y="218"/>
                  <a:pt x="205" y="215"/>
                </a:cubicBezTo>
                <a:lnTo>
                  <a:pt x="173" y="184"/>
                </a:lnTo>
                <a:close/>
                <a:moveTo>
                  <a:pt x="220" y="40"/>
                </a:moveTo>
                <a:cubicBezTo>
                  <a:pt x="216" y="37"/>
                  <a:pt x="211" y="37"/>
                  <a:pt x="208" y="41"/>
                </a:cubicBezTo>
                <a:cubicBezTo>
                  <a:pt x="180" y="76"/>
                  <a:pt x="180" y="76"/>
                  <a:pt x="180" y="76"/>
                </a:cubicBezTo>
                <a:cubicBezTo>
                  <a:pt x="177" y="79"/>
                  <a:pt x="177" y="85"/>
                  <a:pt x="180" y="89"/>
                </a:cubicBezTo>
                <a:cubicBezTo>
                  <a:pt x="187" y="100"/>
                  <a:pt x="192" y="113"/>
                  <a:pt x="192" y="126"/>
                </a:cubicBezTo>
                <a:cubicBezTo>
                  <a:pt x="192" y="136"/>
                  <a:pt x="189" y="145"/>
                  <a:pt x="186" y="153"/>
                </a:cubicBezTo>
                <a:cubicBezTo>
                  <a:pt x="184" y="158"/>
                  <a:pt x="184" y="164"/>
                  <a:pt x="188" y="167"/>
                </a:cubicBezTo>
                <a:cubicBezTo>
                  <a:pt x="220" y="198"/>
                  <a:pt x="220" y="198"/>
                  <a:pt x="220" y="198"/>
                </a:cubicBezTo>
                <a:cubicBezTo>
                  <a:pt x="224" y="202"/>
                  <a:pt x="229" y="201"/>
                  <a:pt x="232" y="197"/>
                </a:cubicBezTo>
                <a:cubicBezTo>
                  <a:pt x="246" y="177"/>
                  <a:pt x="254" y="153"/>
                  <a:pt x="254" y="126"/>
                </a:cubicBezTo>
                <a:cubicBezTo>
                  <a:pt x="254" y="93"/>
                  <a:pt x="241" y="63"/>
                  <a:pt x="220" y="40"/>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48" name="Freeform 13">
            <a:extLst>
              <a:ext uri="{FF2B5EF4-FFF2-40B4-BE49-F238E27FC236}">
                <a16:creationId xmlns:a16="http://schemas.microsoft.com/office/drawing/2014/main" id="{991EC3F9-9E77-48B5-B637-452D21E6242C}"/>
              </a:ext>
            </a:extLst>
          </p:cNvPr>
          <p:cNvSpPr>
            <a:spLocks noEditPoints="1"/>
          </p:cNvSpPr>
          <p:nvPr userDrawn="1"/>
        </p:nvSpPr>
        <p:spPr bwMode="auto">
          <a:xfrm>
            <a:off x="2168210" y="4460862"/>
            <a:ext cx="355044" cy="319080"/>
          </a:xfrm>
          <a:custGeom>
            <a:avLst/>
            <a:gdLst>
              <a:gd name="T0" fmla="*/ 15 w 266"/>
              <a:gd name="T1" fmla="*/ 185 h 239"/>
              <a:gd name="T2" fmla="*/ 15 w 266"/>
              <a:gd name="T3" fmla="*/ 239 h 239"/>
              <a:gd name="T4" fmla="*/ 77 w 266"/>
              <a:gd name="T5" fmla="*/ 239 h 239"/>
              <a:gd name="T6" fmla="*/ 77 w 266"/>
              <a:gd name="T7" fmla="*/ 138 h 239"/>
              <a:gd name="T8" fmla="*/ 72 w 266"/>
              <a:gd name="T9" fmla="*/ 133 h 239"/>
              <a:gd name="T10" fmla="*/ 15 w 266"/>
              <a:gd name="T11" fmla="*/ 185 h 239"/>
              <a:gd name="T12" fmla="*/ 95 w 266"/>
              <a:gd name="T13" fmla="*/ 156 h 239"/>
              <a:gd name="T14" fmla="*/ 95 w 266"/>
              <a:gd name="T15" fmla="*/ 239 h 239"/>
              <a:gd name="T16" fmla="*/ 157 w 266"/>
              <a:gd name="T17" fmla="*/ 239 h 239"/>
              <a:gd name="T18" fmla="*/ 157 w 266"/>
              <a:gd name="T19" fmla="*/ 150 h 239"/>
              <a:gd name="T20" fmla="*/ 122 w 266"/>
              <a:gd name="T21" fmla="*/ 183 h 239"/>
              <a:gd name="T22" fmla="*/ 95 w 266"/>
              <a:gd name="T23" fmla="*/ 156 h 239"/>
              <a:gd name="T24" fmla="*/ 251 w 266"/>
              <a:gd name="T25" fmla="*/ 3 h 239"/>
              <a:gd name="T26" fmla="*/ 215 w 266"/>
              <a:gd name="T27" fmla="*/ 12 h 239"/>
              <a:gd name="T28" fmla="*/ 206 w 266"/>
              <a:gd name="T29" fmla="*/ 26 h 239"/>
              <a:gd name="T30" fmla="*/ 215 w 266"/>
              <a:gd name="T31" fmla="*/ 34 h 239"/>
              <a:gd name="T32" fmla="*/ 122 w 266"/>
              <a:gd name="T33" fmla="*/ 121 h 239"/>
              <a:gd name="T34" fmla="*/ 72 w 266"/>
              <a:gd name="T35" fmla="*/ 72 h 239"/>
              <a:gd name="T36" fmla="*/ 0 w 266"/>
              <a:gd name="T37" fmla="*/ 137 h 239"/>
              <a:gd name="T38" fmla="*/ 15 w 266"/>
              <a:gd name="T39" fmla="*/ 153 h 239"/>
              <a:gd name="T40" fmla="*/ 72 w 266"/>
              <a:gd name="T41" fmla="*/ 102 h 239"/>
              <a:gd name="T42" fmla="*/ 121 w 266"/>
              <a:gd name="T43" fmla="*/ 152 h 239"/>
              <a:gd name="T44" fmla="*/ 231 w 266"/>
              <a:gd name="T45" fmla="*/ 50 h 239"/>
              <a:gd name="T46" fmla="*/ 240 w 266"/>
              <a:gd name="T47" fmla="*/ 59 h 239"/>
              <a:gd name="T48" fmla="*/ 254 w 266"/>
              <a:gd name="T49" fmla="*/ 51 h 239"/>
              <a:gd name="T50" fmla="*/ 264 w 266"/>
              <a:gd name="T51" fmla="*/ 15 h 239"/>
              <a:gd name="T52" fmla="*/ 251 w 266"/>
              <a:gd name="T53" fmla="*/ 3 h 239"/>
              <a:gd name="T54" fmla="*/ 176 w 266"/>
              <a:gd name="T55" fmla="*/ 132 h 239"/>
              <a:gd name="T56" fmla="*/ 176 w 266"/>
              <a:gd name="T57" fmla="*/ 239 h 239"/>
              <a:gd name="T58" fmla="*/ 238 w 266"/>
              <a:gd name="T59" fmla="*/ 239 h 239"/>
              <a:gd name="T60" fmla="*/ 238 w 266"/>
              <a:gd name="T61" fmla="*/ 82 h 239"/>
              <a:gd name="T62" fmla="*/ 234 w 266"/>
              <a:gd name="T63" fmla="*/ 78 h 239"/>
              <a:gd name="T64" fmla="*/ 176 w 266"/>
              <a:gd name="T65" fmla="*/ 13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6" h="239">
                <a:moveTo>
                  <a:pt x="15" y="185"/>
                </a:moveTo>
                <a:cubicBezTo>
                  <a:pt x="15" y="239"/>
                  <a:pt x="15" y="239"/>
                  <a:pt x="15" y="239"/>
                </a:cubicBezTo>
                <a:cubicBezTo>
                  <a:pt x="77" y="239"/>
                  <a:pt x="77" y="239"/>
                  <a:pt x="77" y="239"/>
                </a:cubicBezTo>
                <a:cubicBezTo>
                  <a:pt x="77" y="138"/>
                  <a:pt x="77" y="138"/>
                  <a:pt x="77" y="138"/>
                </a:cubicBezTo>
                <a:cubicBezTo>
                  <a:pt x="72" y="133"/>
                  <a:pt x="72" y="133"/>
                  <a:pt x="72" y="133"/>
                </a:cubicBezTo>
                <a:lnTo>
                  <a:pt x="15" y="185"/>
                </a:lnTo>
                <a:close/>
                <a:moveTo>
                  <a:pt x="95" y="156"/>
                </a:moveTo>
                <a:cubicBezTo>
                  <a:pt x="95" y="239"/>
                  <a:pt x="95" y="239"/>
                  <a:pt x="95" y="239"/>
                </a:cubicBezTo>
                <a:cubicBezTo>
                  <a:pt x="157" y="239"/>
                  <a:pt x="157" y="239"/>
                  <a:pt x="157" y="239"/>
                </a:cubicBezTo>
                <a:cubicBezTo>
                  <a:pt x="157" y="150"/>
                  <a:pt x="157" y="150"/>
                  <a:pt x="157" y="150"/>
                </a:cubicBezTo>
                <a:cubicBezTo>
                  <a:pt x="122" y="183"/>
                  <a:pt x="122" y="183"/>
                  <a:pt x="122" y="183"/>
                </a:cubicBezTo>
                <a:lnTo>
                  <a:pt x="95" y="156"/>
                </a:lnTo>
                <a:close/>
                <a:moveTo>
                  <a:pt x="251" y="3"/>
                </a:moveTo>
                <a:cubicBezTo>
                  <a:pt x="215" y="12"/>
                  <a:pt x="215" y="12"/>
                  <a:pt x="215" y="12"/>
                </a:cubicBezTo>
                <a:cubicBezTo>
                  <a:pt x="205" y="15"/>
                  <a:pt x="202" y="21"/>
                  <a:pt x="206" y="26"/>
                </a:cubicBezTo>
                <a:cubicBezTo>
                  <a:pt x="215" y="34"/>
                  <a:pt x="215" y="34"/>
                  <a:pt x="215" y="34"/>
                </a:cubicBezTo>
                <a:cubicBezTo>
                  <a:pt x="122" y="121"/>
                  <a:pt x="122" y="121"/>
                  <a:pt x="122" y="121"/>
                </a:cubicBezTo>
                <a:cubicBezTo>
                  <a:pt x="72" y="72"/>
                  <a:pt x="72" y="72"/>
                  <a:pt x="72" y="72"/>
                </a:cubicBezTo>
                <a:cubicBezTo>
                  <a:pt x="0" y="137"/>
                  <a:pt x="0" y="137"/>
                  <a:pt x="0" y="137"/>
                </a:cubicBezTo>
                <a:cubicBezTo>
                  <a:pt x="15" y="153"/>
                  <a:pt x="15" y="153"/>
                  <a:pt x="15" y="153"/>
                </a:cubicBezTo>
                <a:cubicBezTo>
                  <a:pt x="72" y="102"/>
                  <a:pt x="72" y="102"/>
                  <a:pt x="72" y="102"/>
                </a:cubicBezTo>
                <a:cubicBezTo>
                  <a:pt x="121" y="152"/>
                  <a:pt x="121" y="152"/>
                  <a:pt x="121" y="152"/>
                </a:cubicBezTo>
                <a:cubicBezTo>
                  <a:pt x="231" y="50"/>
                  <a:pt x="231" y="50"/>
                  <a:pt x="231" y="50"/>
                </a:cubicBezTo>
                <a:cubicBezTo>
                  <a:pt x="231" y="50"/>
                  <a:pt x="235" y="54"/>
                  <a:pt x="240" y="59"/>
                </a:cubicBezTo>
                <a:cubicBezTo>
                  <a:pt x="245" y="64"/>
                  <a:pt x="252" y="61"/>
                  <a:pt x="254" y="51"/>
                </a:cubicBezTo>
                <a:cubicBezTo>
                  <a:pt x="264" y="15"/>
                  <a:pt x="264" y="15"/>
                  <a:pt x="264" y="15"/>
                </a:cubicBezTo>
                <a:cubicBezTo>
                  <a:pt x="266" y="6"/>
                  <a:pt x="260" y="0"/>
                  <a:pt x="251" y="3"/>
                </a:cubicBezTo>
                <a:close/>
                <a:moveTo>
                  <a:pt x="176" y="132"/>
                </a:moveTo>
                <a:cubicBezTo>
                  <a:pt x="176" y="239"/>
                  <a:pt x="176" y="239"/>
                  <a:pt x="176" y="239"/>
                </a:cubicBezTo>
                <a:cubicBezTo>
                  <a:pt x="238" y="239"/>
                  <a:pt x="238" y="239"/>
                  <a:pt x="238" y="239"/>
                </a:cubicBezTo>
                <a:cubicBezTo>
                  <a:pt x="238" y="82"/>
                  <a:pt x="238" y="82"/>
                  <a:pt x="238" y="82"/>
                </a:cubicBezTo>
                <a:cubicBezTo>
                  <a:pt x="234" y="78"/>
                  <a:pt x="234" y="78"/>
                  <a:pt x="234" y="78"/>
                </a:cubicBezTo>
                <a:lnTo>
                  <a:pt x="176" y="132"/>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49" name="Freeform 18">
            <a:extLst>
              <a:ext uri="{FF2B5EF4-FFF2-40B4-BE49-F238E27FC236}">
                <a16:creationId xmlns:a16="http://schemas.microsoft.com/office/drawing/2014/main" id="{15C5740E-5285-430B-AC91-712F4DC4FE03}"/>
              </a:ext>
            </a:extLst>
          </p:cNvPr>
          <p:cNvSpPr>
            <a:spLocks noEditPoints="1"/>
          </p:cNvSpPr>
          <p:nvPr userDrawn="1"/>
        </p:nvSpPr>
        <p:spPr bwMode="auto">
          <a:xfrm>
            <a:off x="2193460" y="5530140"/>
            <a:ext cx="304542" cy="309133"/>
          </a:xfrm>
          <a:custGeom>
            <a:avLst/>
            <a:gdLst>
              <a:gd name="T0" fmla="*/ 136 w 228"/>
              <a:gd name="T1" fmla="*/ 103 h 231"/>
              <a:gd name="T2" fmla="*/ 212 w 228"/>
              <a:gd name="T3" fmla="*/ 81 h 231"/>
              <a:gd name="T4" fmla="*/ 219 w 228"/>
              <a:gd name="T5" fmla="*/ 64 h 231"/>
              <a:gd name="T6" fmla="*/ 161 w 228"/>
              <a:gd name="T7" fmla="*/ 9 h 231"/>
              <a:gd name="T8" fmla="*/ 145 w 228"/>
              <a:gd name="T9" fmla="*/ 18 h 231"/>
              <a:gd name="T10" fmla="*/ 126 w 228"/>
              <a:gd name="T11" fmla="*/ 94 h 231"/>
              <a:gd name="T12" fmla="*/ 136 w 228"/>
              <a:gd name="T13" fmla="*/ 103 h 231"/>
              <a:gd name="T14" fmla="*/ 97 w 228"/>
              <a:gd name="T15" fmla="*/ 87 h 231"/>
              <a:gd name="T16" fmla="*/ 103 w 228"/>
              <a:gd name="T17" fmla="*/ 91 h 231"/>
              <a:gd name="T18" fmla="*/ 110 w 228"/>
              <a:gd name="T19" fmla="*/ 72 h 231"/>
              <a:gd name="T20" fmla="*/ 122 w 228"/>
              <a:gd name="T21" fmla="*/ 15 h 231"/>
              <a:gd name="T22" fmla="*/ 117 w 228"/>
              <a:gd name="T23" fmla="*/ 1 h 231"/>
              <a:gd name="T24" fmla="*/ 111 w 228"/>
              <a:gd name="T25" fmla="*/ 1 h 231"/>
              <a:gd name="T26" fmla="*/ 60 w 228"/>
              <a:gd name="T27" fmla="*/ 11 h 231"/>
              <a:gd name="T28" fmla="*/ 56 w 228"/>
              <a:gd name="T29" fmla="*/ 28 h 231"/>
              <a:gd name="T30" fmla="*/ 97 w 228"/>
              <a:gd name="T31" fmla="*/ 87 h 231"/>
              <a:gd name="T32" fmla="*/ 199 w 228"/>
              <a:gd name="T33" fmla="*/ 159 h 231"/>
              <a:gd name="T34" fmla="*/ 109 w 228"/>
              <a:gd name="T35" fmla="*/ 135 h 231"/>
              <a:gd name="T36" fmla="*/ 100 w 228"/>
              <a:gd name="T37" fmla="*/ 130 h 231"/>
              <a:gd name="T38" fmla="*/ 44 w 228"/>
              <a:gd name="T39" fmla="*/ 50 h 231"/>
              <a:gd name="T40" fmla="*/ 27 w 228"/>
              <a:gd name="T41" fmla="*/ 49 h 231"/>
              <a:gd name="T42" fmla="*/ 0 w 228"/>
              <a:gd name="T43" fmla="*/ 121 h 231"/>
              <a:gd name="T44" fmla="*/ 110 w 228"/>
              <a:gd name="T45" fmla="*/ 231 h 231"/>
              <a:gd name="T46" fmla="*/ 206 w 228"/>
              <a:gd name="T47" fmla="*/ 174 h 231"/>
              <a:gd name="T48" fmla="*/ 199 w 228"/>
              <a:gd name="T49" fmla="*/ 159 h 231"/>
              <a:gd name="T50" fmla="*/ 215 w 228"/>
              <a:gd name="T51" fmla="*/ 108 h 231"/>
              <a:gd name="T52" fmla="*/ 160 w 228"/>
              <a:gd name="T53" fmla="*/ 118 h 231"/>
              <a:gd name="T54" fmla="*/ 141 w 228"/>
              <a:gd name="T55" fmla="*/ 124 h 231"/>
              <a:gd name="T56" fmla="*/ 160 w 228"/>
              <a:gd name="T57" fmla="*/ 129 h 231"/>
              <a:gd name="T58" fmla="*/ 214 w 228"/>
              <a:gd name="T59" fmla="*/ 138 h 231"/>
              <a:gd name="T60" fmla="*/ 228 w 228"/>
              <a:gd name="T61" fmla="*/ 127 h 231"/>
              <a:gd name="T62" fmla="*/ 228 w 228"/>
              <a:gd name="T63" fmla="*/ 119 h 231"/>
              <a:gd name="T64" fmla="*/ 215 w 228"/>
              <a:gd name="T65" fmla="*/ 108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231">
                <a:moveTo>
                  <a:pt x="136" y="103"/>
                </a:moveTo>
                <a:cubicBezTo>
                  <a:pt x="155" y="98"/>
                  <a:pt x="192" y="86"/>
                  <a:pt x="212" y="81"/>
                </a:cubicBezTo>
                <a:cubicBezTo>
                  <a:pt x="219" y="78"/>
                  <a:pt x="223" y="71"/>
                  <a:pt x="219" y="64"/>
                </a:cubicBezTo>
                <a:cubicBezTo>
                  <a:pt x="207" y="39"/>
                  <a:pt x="186" y="19"/>
                  <a:pt x="161" y="9"/>
                </a:cubicBezTo>
                <a:cubicBezTo>
                  <a:pt x="154" y="6"/>
                  <a:pt x="146" y="11"/>
                  <a:pt x="145" y="18"/>
                </a:cubicBezTo>
                <a:cubicBezTo>
                  <a:pt x="126" y="94"/>
                  <a:pt x="126" y="94"/>
                  <a:pt x="126" y="94"/>
                </a:cubicBezTo>
                <a:cubicBezTo>
                  <a:pt x="125" y="101"/>
                  <a:pt x="129" y="105"/>
                  <a:pt x="136" y="103"/>
                </a:cubicBezTo>
                <a:close/>
                <a:moveTo>
                  <a:pt x="97" y="87"/>
                </a:moveTo>
                <a:cubicBezTo>
                  <a:pt x="99" y="90"/>
                  <a:pt x="101" y="91"/>
                  <a:pt x="103" y="91"/>
                </a:cubicBezTo>
                <a:cubicBezTo>
                  <a:pt x="107" y="90"/>
                  <a:pt x="108" y="79"/>
                  <a:pt x="110" y="72"/>
                </a:cubicBezTo>
                <a:cubicBezTo>
                  <a:pt x="122" y="15"/>
                  <a:pt x="122" y="15"/>
                  <a:pt x="122" y="15"/>
                </a:cubicBezTo>
                <a:cubicBezTo>
                  <a:pt x="123" y="8"/>
                  <a:pt x="122" y="2"/>
                  <a:pt x="117" y="1"/>
                </a:cubicBezTo>
                <a:cubicBezTo>
                  <a:pt x="114" y="1"/>
                  <a:pt x="113" y="1"/>
                  <a:pt x="111" y="1"/>
                </a:cubicBezTo>
                <a:cubicBezTo>
                  <a:pt x="93" y="0"/>
                  <a:pt x="75" y="4"/>
                  <a:pt x="60" y="11"/>
                </a:cubicBezTo>
                <a:cubicBezTo>
                  <a:pt x="53" y="14"/>
                  <a:pt x="52" y="22"/>
                  <a:pt x="56" y="28"/>
                </a:cubicBezTo>
                <a:lnTo>
                  <a:pt x="97" y="87"/>
                </a:lnTo>
                <a:close/>
                <a:moveTo>
                  <a:pt x="199" y="159"/>
                </a:moveTo>
                <a:cubicBezTo>
                  <a:pt x="173" y="152"/>
                  <a:pt x="126" y="140"/>
                  <a:pt x="109" y="135"/>
                </a:cubicBezTo>
                <a:cubicBezTo>
                  <a:pt x="104" y="134"/>
                  <a:pt x="101" y="131"/>
                  <a:pt x="100" y="130"/>
                </a:cubicBezTo>
                <a:cubicBezTo>
                  <a:pt x="93" y="119"/>
                  <a:pt x="65" y="80"/>
                  <a:pt x="44" y="50"/>
                </a:cubicBezTo>
                <a:cubicBezTo>
                  <a:pt x="40" y="44"/>
                  <a:pt x="32" y="43"/>
                  <a:pt x="27" y="49"/>
                </a:cubicBezTo>
                <a:cubicBezTo>
                  <a:pt x="10" y="68"/>
                  <a:pt x="0" y="93"/>
                  <a:pt x="0" y="121"/>
                </a:cubicBezTo>
                <a:cubicBezTo>
                  <a:pt x="0" y="182"/>
                  <a:pt x="49" y="231"/>
                  <a:pt x="110" y="231"/>
                </a:cubicBezTo>
                <a:cubicBezTo>
                  <a:pt x="152" y="231"/>
                  <a:pt x="188" y="208"/>
                  <a:pt x="206" y="174"/>
                </a:cubicBezTo>
                <a:cubicBezTo>
                  <a:pt x="210" y="168"/>
                  <a:pt x="206" y="161"/>
                  <a:pt x="199" y="159"/>
                </a:cubicBezTo>
                <a:close/>
                <a:moveTo>
                  <a:pt x="215" y="108"/>
                </a:moveTo>
                <a:cubicBezTo>
                  <a:pt x="160" y="118"/>
                  <a:pt x="160" y="118"/>
                  <a:pt x="160" y="118"/>
                </a:cubicBezTo>
                <a:cubicBezTo>
                  <a:pt x="152" y="120"/>
                  <a:pt x="141" y="120"/>
                  <a:pt x="141" y="124"/>
                </a:cubicBezTo>
                <a:cubicBezTo>
                  <a:pt x="141" y="127"/>
                  <a:pt x="153" y="128"/>
                  <a:pt x="160" y="129"/>
                </a:cubicBezTo>
                <a:cubicBezTo>
                  <a:pt x="214" y="138"/>
                  <a:pt x="214" y="138"/>
                  <a:pt x="214" y="138"/>
                </a:cubicBezTo>
                <a:cubicBezTo>
                  <a:pt x="221" y="140"/>
                  <a:pt x="228" y="135"/>
                  <a:pt x="228" y="127"/>
                </a:cubicBezTo>
                <a:cubicBezTo>
                  <a:pt x="228" y="124"/>
                  <a:pt x="228" y="122"/>
                  <a:pt x="228" y="119"/>
                </a:cubicBezTo>
                <a:cubicBezTo>
                  <a:pt x="228" y="112"/>
                  <a:pt x="222" y="107"/>
                  <a:pt x="215" y="108"/>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250" name="Group 24">
            <a:extLst>
              <a:ext uri="{FF2B5EF4-FFF2-40B4-BE49-F238E27FC236}">
                <a16:creationId xmlns:a16="http://schemas.microsoft.com/office/drawing/2014/main" id="{AE56EAC5-5035-4B01-B588-BAF141757CFC}"/>
              </a:ext>
            </a:extLst>
          </p:cNvPr>
          <p:cNvGrpSpPr/>
          <p:nvPr userDrawn="1"/>
        </p:nvGrpSpPr>
        <p:grpSpPr>
          <a:xfrm>
            <a:off x="547879" y="1800625"/>
            <a:ext cx="321918" cy="381269"/>
            <a:chOff x="1981200" y="1947863"/>
            <a:chExt cx="852488" cy="1009650"/>
          </a:xfrm>
          <a:solidFill>
            <a:schemeClr val="tx1"/>
          </a:solidFill>
        </p:grpSpPr>
        <p:sp>
          <p:nvSpPr>
            <p:cNvPr id="251" name="Freeform 15">
              <a:extLst>
                <a:ext uri="{FF2B5EF4-FFF2-40B4-BE49-F238E27FC236}">
                  <a16:creationId xmlns:a16="http://schemas.microsoft.com/office/drawing/2014/main" id="{40387892-FA18-4B7F-BF15-61FB0E868900}"/>
                </a:ext>
              </a:extLst>
            </p:cNvPr>
            <p:cNvSpPr>
              <a:spLocks noEditPoints="1"/>
            </p:cNvSpPr>
            <p:nvPr/>
          </p:nvSpPr>
          <p:spPr bwMode="auto">
            <a:xfrm>
              <a:off x="1981200" y="1947863"/>
              <a:ext cx="852488" cy="1009650"/>
            </a:xfrm>
            <a:custGeom>
              <a:avLst/>
              <a:gdLst>
                <a:gd name="T0" fmla="*/ 271 w 384"/>
                <a:gd name="T1" fmla="*/ 382 h 455"/>
                <a:gd name="T2" fmla="*/ 247 w 384"/>
                <a:gd name="T3" fmla="*/ 376 h 455"/>
                <a:gd name="T4" fmla="*/ 384 w 384"/>
                <a:gd name="T5" fmla="*/ 192 h 455"/>
                <a:gd name="T6" fmla="*/ 192 w 384"/>
                <a:gd name="T7" fmla="*/ 0 h 455"/>
                <a:gd name="T8" fmla="*/ 0 w 384"/>
                <a:gd name="T9" fmla="*/ 192 h 455"/>
                <a:gd name="T10" fmla="*/ 137 w 384"/>
                <a:gd name="T11" fmla="*/ 376 h 455"/>
                <a:gd name="T12" fmla="*/ 113 w 384"/>
                <a:gd name="T13" fmla="*/ 382 h 455"/>
                <a:gd name="T14" fmla="*/ 42 w 384"/>
                <a:gd name="T15" fmla="*/ 415 h 455"/>
                <a:gd name="T16" fmla="*/ 35 w 384"/>
                <a:gd name="T17" fmla="*/ 427 h 455"/>
                <a:gd name="T18" fmla="*/ 35 w 384"/>
                <a:gd name="T19" fmla="*/ 441 h 455"/>
                <a:gd name="T20" fmla="*/ 50 w 384"/>
                <a:gd name="T21" fmla="*/ 455 h 455"/>
                <a:gd name="T22" fmla="*/ 192 w 384"/>
                <a:gd name="T23" fmla="*/ 455 h 455"/>
                <a:gd name="T24" fmla="*/ 334 w 384"/>
                <a:gd name="T25" fmla="*/ 455 h 455"/>
                <a:gd name="T26" fmla="*/ 349 w 384"/>
                <a:gd name="T27" fmla="*/ 441 h 455"/>
                <a:gd name="T28" fmla="*/ 349 w 384"/>
                <a:gd name="T29" fmla="*/ 427 h 455"/>
                <a:gd name="T30" fmla="*/ 342 w 384"/>
                <a:gd name="T31" fmla="*/ 415 h 455"/>
                <a:gd name="T32" fmla="*/ 271 w 384"/>
                <a:gd name="T33" fmla="*/ 382 h 455"/>
                <a:gd name="T34" fmla="*/ 42 w 384"/>
                <a:gd name="T35" fmla="*/ 192 h 455"/>
                <a:gd name="T36" fmla="*/ 192 w 384"/>
                <a:gd name="T37" fmla="*/ 42 h 455"/>
                <a:gd name="T38" fmla="*/ 342 w 384"/>
                <a:gd name="T39" fmla="*/ 192 h 455"/>
                <a:gd name="T40" fmla="*/ 192 w 384"/>
                <a:gd name="T41" fmla="*/ 341 h 455"/>
                <a:gd name="T42" fmla="*/ 42 w 384"/>
                <a:gd name="T43" fmla="*/ 19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4" h="455">
                  <a:moveTo>
                    <a:pt x="271" y="382"/>
                  </a:moveTo>
                  <a:cubicBezTo>
                    <a:pt x="263" y="380"/>
                    <a:pt x="255" y="378"/>
                    <a:pt x="247" y="376"/>
                  </a:cubicBezTo>
                  <a:cubicBezTo>
                    <a:pt x="326" y="353"/>
                    <a:pt x="384" y="279"/>
                    <a:pt x="384" y="192"/>
                  </a:cubicBezTo>
                  <a:cubicBezTo>
                    <a:pt x="384" y="86"/>
                    <a:pt x="298" y="0"/>
                    <a:pt x="192" y="0"/>
                  </a:cubicBezTo>
                  <a:cubicBezTo>
                    <a:pt x="86" y="0"/>
                    <a:pt x="0" y="86"/>
                    <a:pt x="0" y="192"/>
                  </a:cubicBezTo>
                  <a:cubicBezTo>
                    <a:pt x="0" y="279"/>
                    <a:pt x="58" y="353"/>
                    <a:pt x="137" y="376"/>
                  </a:cubicBezTo>
                  <a:cubicBezTo>
                    <a:pt x="129" y="378"/>
                    <a:pt x="121" y="380"/>
                    <a:pt x="113" y="382"/>
                  </a:cubicBezTo>
                  <a:cubicBezTo>
                    <a:pt x="88" y="390"/>
                    <a:pt x="63" y="401"/>
                    <a:pt x="42" y="415"/>
                  </a:cubicBezTo>
                  <a:cubicBezTo>
                    <a:pt x="38" y="417"/>
                    <a:pt x="35" y="422"/>
                    <a:pt x="35" y="427"/>
                  </a:cubicBezTo>
                  <a:cubicBezTo>
                    <a:pt x="35" y="441"/>
                    <a:pt x="35" y="441"/>
                    <a:pt x="35" y="441"/>
                  </a:cubicBezTo>
                  <a:cubicBezTo>
                    <a:pt x="35" y="449"/>
                    <a:pt x="42" y="455"/>
                    <a:pt x="50" y="455"/>
                  </a:cubicBezTo>
                  <a:cubicBezTo>
                    <a:pt x="192" y="455"/>
                    <a:pt x="192" y="455"/>
                    <a:pt x="192" y="455"/>
                  </a:cubicBezTo>
                  <a:cubicBezTo>
                    <a:pt x="334" y="455"/>
                    <a:pt x="334" y="455"/>
                    <a:pt x="334" y="455"/>
                  </a:cubicBezTo>
                  <a:cubicBezTo>
                    <a:pt x="342" y="455"/>
                    <a:pt x="349" y="449"/>
                    <a:pt x="349" y="441"/>
                  </a:cubicBezTo>
                  <a:cubicBezTo>
                    <a:pt x="349" y="427"/>
                    <a:pt x="349" y="427"/>
                    <a:pt x="349" y="427"/>
                  </a:cubicBezTo>
                  <a:cubicBezTo>
                    <a:pt x="349" y="422"/>
                    <a:pt x="346" y="417"/>
                    <a:pt x="342" y="415"/>
                  </a:cubicBezTo>
                  <a:cubicBezTo>
                    <a:pt x="321" y="401"/>
                    <a:pt x="296" y="390"/>
                    <a:pt x="271" y="382"/>
                  </a:cubicBezTo>
                  <a:close/>
                  <a:moveTo>
                    <a:pt x="42" y="192"/>
                  </a:moveTo>
                  <a:cubicBezTo>
                    <a:pt x="42" y="109"/>
                    <a:pt x="109" y="42"/>
                    <a:pt x="192" y="42"/>
                  </a:cubicBezTo>
                  <a:cubicBezTo>
                    <a:pt x="275" y="42"/>
                    <a:pt x="342" y="109"/>
                    <a:pt x="342" y="192"/>
                  </a:cubicBezTo>
                  <a:cubicBezTo>
                    <a:pt x="342" y="274"/>
                    <a:pt x="275" y="341"/>
                    <a:pt x="192" y="341"/>
                  </a:cubicBezTo>
                  <a:cubicBezTo>
                    <a:pt x="109" y="341"/>
                    <a:pt x="42" y="274"/>
                    <a:pt x="42" y="1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252" name="Freeform 16">
              <a:extLst>
                <a:ext uri="{FF2B5EF4-FFF2-40B4-BE49-F238E27FC236}">
                  <a16:creationId xmlns:a16="http://schemas.microsoft.com/office/drawing/2014/main" id="{F81D4CAE-77FA-4E10-BD5B-AE47FF8AE559}"/>
                </a:ext>
              </a:extLst>
            </p:cNvPr>
            <p:cNvSpPr>
              <a:spLocks noEditPoints="1"/>
            </p:cNvSpPr>
            <p:nvPr/>
          </p:nvSpPr>
          <p:spPr bwMode="auto">
            <a:xfrm>
              <a:off x="2138364" y="2105026"/>
              <a:ext cx="538162" cy="538164"/>
            </a:xfrm>
            <a:custGeom>
              <a:avLst/>
              <a:gdLst>
                <a:gd name="T0" fmla="*/ 121 w 242"/>
                <a:gd name="T1" fmla="*/ 0 h 242"/>
                <a:gd name="T2" fmla="*/ 0 w 242"/>
                <a:gd name="T3" fmla="*/ 121 h 242"/>
                <a:gd name="T4" fmla="*/ 121 w 242"/>
                <a:gd name="T5" fmla="*/ 242 h 242"/>
                <a:gd name="T6" fmla="*/ 242 w 242"/>
                <a:gd name="T7" fmla="*/ 121 h 242"/>
                <a:gd name="T8" fmla="*/ 121 w 242"/>
                <a:gd name="T9" fmla="*/ 0 h 242"/>
                <a:gd name="T10" fmla="*/ 121 w 242"/>
                <a:gd name="T11" fmla="*/ 149 h 242"/>
                <a:gd name="T12" fmla="*/ 92 w 242"/>
                <a:gd name="T13" fmla="*/ 121 h 242"/>
                <a:gd name="T14" fmla="*/ 121 w 242"/>
                <a:gd name="T15" fmla="*/ 92 h 242"/>
                <a:gd name="T16" fmla="*/ 149 w 242"/>
                <a:gd name="T17" fmla="*/ 121 h 242"/>
                <a:gd name="T18" fmla="*/ 121 w 242"/>
                <a:gd name="T19" fmla="*/ 149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 h="242">
                  <a:moveTo>
                    <a:pt x="121" y="0"/>
                  </a:moveTo>
                  <a:cubicBezTo>
                    <a:pt x="54" y="0"/>
                    <a:pt x="0" y="54"/>
                    <a:pt x="0" y="121"/>
                  </a:cubicBezTo>
                  <a:cubicBezTo>
                    <a:pt x="0" y="188"/>
                    <a:pt x="54" y="242"/>
                    <a:pt x="121" y="242"/>
                  </a:cubicBezTo>
                  <a:cubicBezTo>
                    <a:pt x="188" y="242"/>
                    <a:pt x="242" y="188"/>
                    <a:pt x="242" y="121"/>
                  </a:cubicBezTo>
                  <a:cubicBezTo>
                    <a:pt x="242" y="54"/>
                    <a:pt x="188" y="0"/>
                    <a:pt x="121" y="0"/>
                  </a:cubicBezTo>
                  <a:close/>
                  <a:moveTo>
                    <a:pt x="121" y="149"/>
                  </a:moveTo>
                  <a:cubicBezTo>
                    <a:pt x="105" y="149"/>
                    <a:pt x="92" y="137"/>
                    <a:pt x="92" y="121"/>
                  </a:cubicBezTo>
                  <a:cubicBezTo>
                    <a:pt x="92" y="105"/>
                    <a:pt x="105" y="92"/>
                    <a:pt x="121" y="92"/>
                  </a:cubicBezTo>
                  <a:cubicBezTo>
                    <a:pt x="137" y="92"/>
                    <a:pt x="149" y="105"/>
                    <a:pt x="149" y="121"/>
                  </a:cubicBezTo>
                  <a:cubicBezTo>
                    <a:pt x="149" y="137"/>
                    <a:pt x="137" y="149"/>
                    <a:pt x="121"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253" name="Freeform 23">
            <a:extLst>
              <a:ext uri="{FF2B5EF4-FFF2-40B4-BE49-F238E27FC236}">
                <a16:creationId xmlns:a16="http://schemas.microsoft.com/office/drawing/2014/main" id="{B0E9676D-1354-4368-8765-E3E8DF70E751}"/>
              </a:ext>
            </a:extLst>
          </p:cNvPr>
          <p:cNvSpPr>
            <a:spLocks noEditPoints="1"/>
          </p:cNvSpPr>
          <p:nvPr userDrawn="1"/>
        </p:nvSpPr>
        <p:spPr bwMode="auto">
          <a:xfrm>
            <a:off x="518910" y="2334434"/>
            <a:ext cx="379859" cy="379859"/>
          </a:xfrm>
          <a:custGeom>
            <a:avLst/>
            <a:gdLst>
              <a:gd name="T0" fmla="*/ 0 w 432"/>
              <a:gd name="T1" fmla="*/ 216 h 432"/>
              <a:gd name="T2" fmla="*/ 432 w 432"/>
              <a:gd name="T3" fmla="*/ 216 h 432"/>
              <a:gd name="T4" fmla="*/ 371 w 432"/>
              <a:gd name="T5" fmla="*/ 297 h 432"/>
              <a:gd name="T6" fmla="*/ 310 w 432"/>
              <a:gd name="T7" fmla="*/ 364 h 432"/>
              <a:gd name="T8" fmla="*/ 371 w 432"/>
              <a:gd name="T9" fmla="*/ 297 h 432"/>
              <a:gd name="T10" fmla="*/ 274 w 432"/>
              <a:gd name="T11" fmla="*/ 345 h 432"/>
              <a:gd name="T12" fmla="*/ 236 w 432"/>
              <a:gd name="T13" fmla="*/ 297 h 432"/>
              <a:gd name="T14" fmla="*/ 196 w 432"/>
              <a:gd name="T15" fmla="*/ 297 h 432"/>
              <a:gd name="T16" fmla="*/ 157 w 432"/>
              <a:gd name="T17" fmla="*/ 345 h 432"/>
              <a:gd name="T18" fmla="*/ 196 w 432"/>
              <a:gd name="T19" fmla="*/ 297 h 432"/>
              <a:gd name="T20" fmla="*/ 122 w 432"/>
              <a:gd name="T21" fmla="*/ 364 h 432"/>
              <a:gd name="T22" fmla="*/ 60 w 432"/>
              <a:gd name="T23" fmla="*/ 297 h 432"/>
              <a:gd name="T24" fmla="*/ 45 w 432"/>
              <a:gd name="T25" fmla="*/ 257 h 432"/>
              <a:gd name="T26" fmla="*/ 45 w 432"/>
              <a:gd name="T27" fmla="*/ 176 h 432"/>
              <a:gd name="T28" fmla="*/ 88 w 432"/>
              <a:gd name="T29" fmla="*/ 216 h 432"/>
              <a:gd name="T30" fmla="*/ 45 w 432"/>
              <a:gd name="T31" fmla="*/ 257 h 432"/>
              <a:gd name="T32" fmla="*/ 128 w 432"/>
              <a:gd name="T33" fmla="*/ 216 h 432"/>
              <a:gd name="T34" fmla="*/ 196 w 432"/>
              <a:gd name="T35" fmla="*/ 176 h 432"/>
              <a:gd name="T36" fmla="*/ 131 w 432"/>
              <a:gd name="T37" fmla="*/ 257 h 432"/>
              <a:gd name="T38" fmla="*/ 236 w 432"/>
              <a:gd name="T39" fmla="*/ 176 h 432"/>
              <a:gd name="T40" fmla="*/ 303 w 432"/>
              <a:gd name="T41" fmla="*/ 216 h 432"/>
              <a:gd name="T42" fmla="*/ 236 w 432"/>
              <a:gd name="T43" fmla="*/ 257 h 432"/>
              <a:gd name="T44" fmla="*/ 344 w 432"/>
              <a:gd name="T45" fmla="*/ 216 h 432"/>
              <a:gd name="T46" fmla="*/ 386 w 432"/>
              <a:gd name="T47" fmla="*/ 176 h 432"/>
              <a:gd name="T48" fmla="*/ 386 w 432"/>
              <a:gd name="T49" fmla="*/ 257 h 432"/>
              <a:gd name="T50" fmla="*/ 60 w 432"/>
              <a:gd name="T51" fmla="*/ 135 h 432"/>
              <a:gd name="T52" fmla="*/ 122 w 432"/>
              <a:gd name="T53" fmla="*/ 68 h 432"/>
              <a:gd name="T54" fmla="*/ 60 w 432"/>
              <a:gd name="T55" fmla="*/ 135 h 432"/>
              <a:gd name="T56" fmla="*/ 157 w 432"/>
              <a:gd name="T57" fmla="*/ 88 h 432"/>
              <a:gd name="T58" fmla="*/ 196 w 432"/>
              <a:gd name="T59" fmla="*/ 135 h 432"/>
              <a:gd name="T60" fmla="*/ 236 w 432"/>
              <a:gd name="T61" fmla="*/ 135 h 432"/>
              <a:gd name="T62" fmla="*/ 274 w 432"/>
              <a:gd name="T63" fmla="*/ 88 h 432"/>
              <a:gd name="T64" fmla="*/ 236 w 432"/>
              <a:gd name="T65" fmla="*/ 135 h 432"/>
              <a:gd name="T66" fmla="*/ 310 w 432"/>
              <a:gd name="T67" fmla="*/ 68 h 432"/>
              <a:gd name="T68" fmla="*/ 371 w 432"/>
              <a:gd name="T69" fmla="*/ 135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2" h="432">
                <a:moveTo>
                  <a:pt x="216" y="0"/>
                </a:moveTo>
                <a:cubicBezTo>
                  <a:pt x="97" y="0"/>
                  <a:pt x="0" y="97"/>
                  <a:pt x="0" y="216"/>
                </a:cubicBezTo>
                <a:cubicBezTo>
                  <a:pt x="0" y="335"/>
                  <a:pt x="97" y="432"/>
                  <a:pt x="216" y="432"/>
                </a:cubicBezTo>
                <a:cubicBezTo>
                  <a:pt x="335" y="432"/>
                  <a:pt x="432" y="335"/>
                  <a:pt x="432" y="216"/>
                </a:cubicBezTo>
                <a:cubicBezTo>
                  <a:pt x="432" y="97"/>
                  <a:pt x="335" y="0"/>
                  <a:pt x="216" y="0"/>
                </a:cubicBezTo>
                <a:close/>
                <a:moveTo>
                  <a:pt x="371" y="297"/>
                </a:moveTo>
                <a:cubicBezTo>
                  <a:pt x="357" y="324"/>
                  <a:pt x="336" y="348"/>
                  <a:pt x="310" y="364"/>
                </a:cubicBezTo>
                <a:cubicBezTo>
                  <a:pt x="310" y="364"/>
                  <a:pt x="310" y="364"/>
                  <a:pt x="310" y="364"/>
                </a:cubicBezTo>
                <a:cubicBezTo>
                  <a:pt x="320" y="345"/>
                  <a:pt x="329" y="322"/>
                  <a:pt x="335" y="297"/>
                </a:cubicBezTo>
                <a:cubicBezTo>
                  <a:pt x="371" y="297"/>
                  <a:pt x="371" y="297"/>
                  <a:pt x="371" y="297"/>
                </a:cubicBezTo>
                <a:close/>
                <a:moveTo>
                  <a:pt x="293" y="297"/>
                </a:moveTo>
                <a:cubicBezTo>
                  <a:pt x="288" y="315"/>
                  <a:pt x="282" y="331"/>
                  <a:pt x="274" y="345"/>
                </a:cubicBezTo>
                <a:cubicBezTo>
                  <a:pt x="263" y="364"/>
                  <a:pt x="250" y="379"/>
                  <a:pt x="236" y="386"/>
                </a:cubicBezTo>
                <a:cubicBezTo>
                  <a:pt x="236" y="297"/>
                  <a:pt x="236" y="297"/>
                  <a:pt x="236" y="297"/>
                </a:cubicBezTo>
                <a:cubicBezTo>
                  <a:pt x="293" y="297"/>
                  <a:pt x="293" y="297"/>
                  <a:pt x="293" y="297"/>
                </a:cubicBezTo>
                <a:close/>
                <a:moveTo>
                  <a:pt x="196" y="297"/>
                </a:moveTo>
                <a:cubicBezTo>
                  <a:pt x="196" y="386"/>
                  <a:pt x="196" y="386"/>
                  <a:pt x="196" y="386"/>
                </a:cubicBezTo>
                <a:cubicBezTo>
                  <a:pt x="181" y="379"/>
                  <a:pt x="168" y="364"/>
                  <a:pt x="157" y="345"/>
                </a:cubicBezTo>
                <a:cubicBezTo>
                  <a:pt x="150" y="331"/>
                  <a:pt x="143" y="315"/>
                  <a:pt x="138" y="297"/>
                </a:cubicBezTo>
                <a:cubicBezTo>
                  <a:pt x="196" y="297"/>
                  <a:pt x="196" y="297"/>
                  <a:pt x="196" y="297"/>
                </a:cubicBezTo>
                <a:close/>
                <a:moveTo>
                  <a:pt x="97" y="297"/>
                </a:moveTo>
                <a:cubicBezTo>
                  <a:pt x="103" y="322"/>
                  <a:pt x="111" y="345"/>
                  <a:pt x="122" y="364"/>
                </a:cubicBezTo>
                <a:cubicBezTo>
                  <a:pt x="122" y="364"/>
                  <a:pt x="122" y="364"/>
                  <a:pt x="122" y="364"/>
                </a:cubicBezTo>
                <a:cubicBezTo>
                  <a:pt x="96" y="348"/>
                  <a:pt x="75" y="324"/>
                  <a:pt x="60" y="297"/>
                </a:cubicBezTo>
                <a:cubicBezTo>
                  <a:pt x="97" y="297"/>
                  <a:pt x="97" y="297"/>
                  <a:pt x="97" y="297"/>
                </a:cubicBezTo>
                <a:close/>
                <a:moveTo>
                  <a:pt x="45" y="257"/>
                </a:moveTo>
                <a:cubicBezTo>
                  <a:pt x="42" y="244"/>
                  <a:pt x="41" y="230"/>
                  <a:pt x="41" y="216"/>
                </a:cubicBezTo>
                <a:cubicBezTo>
                  <a:pt x="41" y="202"/>
                  <a:pt x="42" y="189"/>
                  <a:pt x="45" y="176"/>
                </a:cubicBezTo>
                <a:cubicBezTo>
                  <a:pt x="90" y="176"/>
                  <a:pt x="90" y="176"/>
                  <a:pt x="90" y="176"/>
                </a:cubicBezTo>
                <a:cubicBezTo>
                  <a:pt x="88" y="189"/>
                  <a:pt x="88" y="202"/>
                  <a:pt x="88" y="216"/>
                </a:cubicBezTo>
                <a:cubicBezTo>
                  <a:pt x="88" y="230"/>
                  <a:pt x="88" y="243"/>
                  <a:pt x="90" y="257"/>
                </a:cubicBezTo>
                <a:cubicBezTo>
                  <a:pt x="45" y="257"/>
                  <a:pt x="45" y="257"/>
                  <a:pt x="45" y="257"/>
                </a:cubicBezTo>
                <a:close/>
                <a:moveTo>
                  <a:pt x="131" y="257"/>
                </a:moveTo>
                <a:cubicBezTo>
                  <a:pt x="129" y="244"/>
                  <a:pt x="128" y="230"/>
                  <a:pt x="128" y="216"/>
                </a:cubicBezTo>
                <a:cubicBezTo>
                  <a:pt x="128" y="202"/>
                  <a:pt x="129" y="189"/>
                  <a:pt x="131" y="176"/>
                </a:cubicBezTo>
                <a:cubicBezTo>
                  <a:pt x="196" y="176"/>
                  <a:pt x="196" y="176"/>
                  <a:pt x="196" y="176"/>
                </a:cubicBezTo>
                <a:cubicBezTo>
                  <a:pt x="196" y="257"/>
                  <a:pt x="196" y="257"/>
                  <a:pt x="196" y="257"/>
                </a:cubicBezTo>
                <a:cubicBezTo>
                  <a:pt x="131" y="257"/>
                  <a:pt x="131" y="257"/>
                  <a:pt x="131" y="257"/>
                </a:cubicBezTo>
                <a:close/>
                <a:moveTo>
                  <a:pt x="236" y="257"/>
                </a:moveTo>
                <a:cubicBezTo>
                  <a:pt x="236" y="176"/>
                  <a:pt x="236" y="176"/>
                  <a:pt x="236" y="176"/>
                </a:cubicBezTo>
                <a:cubicBezTo>
                  <a:pt x="301" y="176"/>
                  <a:pt x="301" y="176"/>
                  <a:pt x="301" y="176"/>
                </a:cubicBezTo>
                <a:cubicBezTo>
                  <a:pt x="303" y="189"/>
                  <a:pt x="303" y="202"/>
                  <a:pt x="303" y="216"/>
                </a:cubicBezTo>
                <a:cubicBezTo>
                  <a:pt x="303" y="230"/>
                  <a:pt x="303" y="244"/>
                  <a:pt x="301" y="257"/>
                </a:cubicBezTo>
                <a:cubicBezTo>
                  <a:pt x="236" y="257"/>
                  <a:pt x="236" y="257"/>
                  <a:pt x="236" y="257"/>
                </a:cubicBezTo>
                <a:close/>
                <a:moveTo>
                  <a:pt x="342" y="257"/>
                </a:moveTo>
                <a:cubicBezTo>
                  <a:pt x="343" y="243"/>
                  <a:pt x="344" y="230"/>
                  <a:pt x="344" y="216"/>
                </a:cubicBezTo>
                <a:cubicBezTo>
                  <a:pt x="344" y="202"/>
                  <a:pt x="343" y="189"/>
                  <a:pt x="342" y="176"/>
                </a:cubicBezTo>
                <a:cubicBezTo>
                  <a:pt x="386" y="176"/>
                  <a:pt x="386" y="176"/>
                  <a:pt x="386" y="176"/>
                </a:cubicBezTo>
                <a:cubicBezTo>
                  <a:pt x="390" y="189"/>
                  <a:pt x="391" y="202"/>
                  <a:pt x="391" y="216"/>
                </a:cubicBezTo>
                <a:cubicBezTo>
                  <a:pt x="391" y="230"/>
                  <a:pt x="390" y="244"/>
                  <a:pt x="386" y="257"/>
                </a:cubicBezTo>
                <a:cubicBezTo>
                  <a:pt x="342" y="257"/>
                  <a:pt x="342" y="257"/>
                  <a:pt x="342" y="257"/>
                </a:cubicBezTo>
                <a:close/>
                <a:moveTo>
                  <a:pt x="60" y="135"/>
                </a:moveTo>
                <a:cubicBezTo>
                  <a:pt x="75" y="108"/>
                  <a:pt x="96" y="85"/>
                  <a:pt x="122" y="68"/>
                </a:cubicBezTo>
                <a:cubicBezTo>
                  <a:pt x="122" y="68"/>
                  <a:pt x="122" y="68"/>
                  <a:pt x="122" y="68"/>
                </a:cubicBezTo>
                <a:cubicBezTo>
                  <a:pt x="111" y="87"/>
                  <a:pt x="103" y="110"/>
                  <a:pt x="97" y="135"/>
                </a:cubicBezTo>
                <a:cubicBezTo>
                  <a:pt x="60" y="135"/>
                  <a:pt x="60" y="135"/>
                  <a:pt x="60" y="135"/>
                </a:cubicBezTo>
                <a:close/>
                <a:moveTo>
                  <a:pt x="138" y="135"/>
                </a:moveTo>
                <a:cubicBezTo>
                  <a:pt x="143" y="117"/>
                  <a:pt x="150" y="101"/>
                  <a:pt x="157" y="88"/>
                </a:cubicBezTo>
                <a:cubicBezTo>
                  <a:pt x="168" y="68"/>
                  <a:pt x="181" y="53"/>
                  <a:pt x="196" y="46"/>
                </a:cubicBezTo>
                <a:cubicBezTo>
                  <a:pt x="196" y="135"/>
                  <a:pt x="196" y="135"/>
                  <a:pt x="196" y="135"/>
                </a:cubicBezTo>
                <a:cubicBezTo>
                  <a:pt x="138" y="135"/>
                  <a:pt x="138" y="135"/>
                  <a:pt x="138" y="135"/>
                </a:cubicBezTo>
                <a:close/>
                <a:moveTo>
                  <a:pt x="236" y="135"/>
                </a:moveTo>
                <a:cubicBezTo>
                  <a:pt x="236" y="46"/>
                  <a:pt x="236" y="46"/>
                  <a:pt x="236" y="46"/>
                </a:cubicBezTo>
                <a:cubicBezTo>
                  <a:pt x="250" y="53"/>
                  <a:pt x="263" y="68"/>
                  <a:pt x="274" y="88"/>
                </a:cubicBezTo>
                <a:cubicBezTo>
                  <a:pt x="282" y="101"/>
                  <a:pt x="288" y="117"/>
                  <a:pt x="293" y="135"/>
                </a:cubicBezTo>
                <a:cubicBezTo>
                  <a:pt x="236" y="135"/>
                  <a:pt x="236" y="135"/>
                  <a:pt x="236" y="135"/>
                </a:cubicBezTo>
                <a:close/>
                <a:moveTo>
                  <a:pt x="335" y="135"/>
                </a:moveTo>
                <a:cubicBezTo>
                  <a:pt x="329" y="110"/>
                  <a:pt x="320" y="87"/>
                  <a:pt x="310" y="68"/>
                </a:cubicBezTo>
                <a:cubicBezTo>
                  <a:pt x="310" y="68"/>
                  <a:pt x="310" y="68"/>
                  <a:pt x="310" y="68"/>
                </a:cubicBezTo>
                <a:cubicBezTo>
                  <a:pt x="336" y="85"/>
                  <a:pt x="357" y="108"/>
                  <a:pt x="371" y="135"/>
                </a:cubicBezTo>
                <a:lnTo>
                  <a:pt x="335" y="135"/>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54" name="Freeform 27">
            <a:extLst>
              <a:ext uri="{FF2B5EF4-FFF2-40B4-BE49-F238E27FC236}">
                <a16:creationId xmlns:a16="http://schemas.microsoft.com/office/drawing/2014/main" id="{A7B87DD0-A993-48F1-9967-20311F1FF08A}"/>
              </a:ext>
            </a:extLst>
          </p:cNvPr>
          <p:cNvSpPr>
            <a:spLocks noEditPoints="1"/>
          </p:cNvSpPr>
          <p:nvPr userDrawn="1"/>
        </p:nvSpPr>
        <p:spPr bwMode="auto">
          <a:xfrm>
            <a:off x="525097" y="3409715"/>
            <a:ext cx="367482" cy="366283"/>
          </a:xfrm>
          <a:custGeom>
            <a:avLst/>
            <a:gdLst>
              <a:gd name="T0" fmla="*/ 121 w 430"/>
              <a:gd name="T1" fmla="*/ 0 h 429"/>
              <a:gd name="T2" fmla="*/ 295 w 430"/>
              <a:gd name="T3" fmla="*/ 0 h 429"/>
              <a:gd name="T4" fmla="*/ 322 w 430"/>
              <a:gd name="T5" fmla="*/ 27 h 429"/>
              <a:gd name="T6" fmla="*/ 322 w 430"/>
              <a:gd name="T7" fmla="*/ 41 h 429"/>
              <a:gd name="T8" fmla="*/ 322 w 430"/>
              <a:gd name="T9" fmla="*/ 215 h 429"/>
              <a:gd name="T10" fmla="*/ 295 w 430"/>
              <a:gd name="T11" fmla="*/ 242 h 429"/>
              <a:gd name="T12" fmla="*/ 121 w 430"/>
              <a:gd name="T13" fmla="*/ 242 h 429"/>
              <a:gd name="T14" fmla="*/ 94 w 430"/>
              <a:gd name="T15" fmla="*/ 215 h 429"/>
              <a:gd name="T16" fmla="*/ 94 w 430"/>
              <a:gd name="T17" fmla="*/ 27 h 429"/>
              <a:gd name="T18" fmla="*/ 121 w 430"/>
              <a:gd name="T19" fmla="*/ 0 h 429"/>
              <a:gd name="T20" fmla="*/ 121 w 430"/>
              <a:gd name="T21" fmla="*/ 362 h 429"/>
              <a:gd name="T22" fmla="*/ 295 w 430"/>
              <a:gd name="T23" fmla="*/ 362 h 429"/>
              <a:gd name="T24" fmla="*/ 322 w 430"/>
              <a:gd name="T25" fmla="*/ 389 h 429"/>
              <a:gd name="T26" fmla="*/ 322 w 430"/>
              <a:gd name="T27" fmla="*/ 403 h 429"/>
              <a:gd name="T28" fmla="*/ 295 w 430"/>
              <a:gd name="T29" fmla="*/ 429 h 429"/>
              <a:gd name="T30" fmla="*/ 121 w 430"/>
              <a:gd name="T31" fmla="*/ 429 h 429"/>
              <a:gd name="T32" fmla="*/ 94 w 430"/>
              <a:gd name="T33" fmla="*/ 403 h 429"/>
              <a:gd name="T34" fmla="*/ 94 w 430"/>
              <a:gd name="T35" fmla="*/ 389 h 429"/>
              <a:gd name="T36" fmla="*/ 121 w 430"/>
              <a:gd name="T37" fmla="*/ 362 h 429"/>
              <a:gd name="T38" fmla="*/ 349 w 430"/>
              <a:gd name="T39" fmla="*/ 148 h 429"/>
              <a:gd name="T40" fmla="*/ 349 w 430"/>
              <a:gd name="T41" fmla="*/ 215 h 429"/>
              <a:gd name="T42" fmla="*/ 295 w 430"/>
              <a:gd name="T43" fmla="*/ 268 h 429"/>
              <a:gd name="T44" fmla="*/ 121 w 430"/>
              <a:gd name="T45" fmla="*/ 268 h 429"/>
              <a:gd name="T46" fmla="*/ 67 w 430"/>
              <a:gd name="T47" fmla="*/ 215 h 429"/>
              <a:gd name="T48" fmla="*/ 67 w 430"/>
              <a:gd name="T49" fmla="*/ 148 h 429"/>
              <a:gd name="T50" fmla="*/ 41 w 430"/>
              <a:gd name="T51" fmla="*/ 148 h 429"/>
              <a:gd name="T52" fmla="*/ 0 w 430"/>
              <a:gd name="T53" fmla="*/ 188 h 429"/>
              <a:gd name="T54" fmla="*/ 0 w 430"/>
              <a:gd name="T55" fmla="*/ 362 h 429"/>
              <a:gd name="T56" fmla="*/ 41 w 430"/>
              <a:gd name="T57" fmla="*/ 403 h 429"/>
              <a:gd name="T58" fmla="*/ 67 w 430"/>
              <a:gd name="T59" fmla="*/ 403 h 429"/>
              <a:gd name="T60" fmla="*/ 67 w 430"/>
              <a:gd name="T61" fmla="*/ 389 h 429"/>
              <a:gd name="T62" fmla="*/ 121 w 430"/>
              <a:gd name="T63" fmla="*/ 336 h 429"/>
              <a:gd name="T64" fmla="*/ 295 w 430"/>
              <a:gd name="T65" fmla="*/ 336 h 429"/>
              <a:gd name="T66" fmla="*/ 349 w 430"/>
              <a:gd name="T67" fmla="*/ 389 h 429"/>
              <a:gd name="T68" fmla="*/ 349 w 430"/>
              <a:gd name="T69" fmla="*/ 403 h 429"/>
              <a:gd name="T70" fmla="*/ 389 w 430"/>
              <a:gd name="T71" fmla="*/ 403 h 429"/>
              <a:gd name="T72" fmla="*/ 430 w 430"/>
              <a:gd name="T73" fmla="*/ 362 h 429"/>
              <a:gd name="T74" fmla="*/ 430 w 430"/>
              <a:gd name="T75" fmla="*/ 188 h 429"/>
              <a:gd name="T76" fmla="*/ 389 w 430"/>
              <a:gd name="T77" fmla="*/ 148 h 429"/>
              <a:gd name="T78" fmla="*/ 349 w 430"/>
              <a:gd name="T79" fmla="*/ 148 h 429"/>
              <a:gd name="T80" fmla="*/ 148 w 430"/>
              <a:gd name="T81" fmla="*/ 41 h 429"/>
              <a:gd name="T82" fmla="*/ 135 w 430"/>
              <a:gd name="T83" fmla="*/ 54 h 429"/>
              <a:gd name="T84" fmla="*/ 148 w 430"/>
              <a:gd name="T85" fmla="*/ 67 h 429"/>
              <a:gd name="T86" fmla="*/ 269 w 430"/>
              <a:gd name="T87" fmla="*/ 67 h 429"/>
              <a:gd name="T88" fmla="*/ 282 w 430"/>
              <a:gd name="T89" fmla="*/ 54 h 429"/>
              <a:gd name="T90" fmla="*/ 269 w 430"/>
              <a:gd name="T91" fmla="*/ 41 h 429"/>
              <a:gd name="T92" fmla="*/ 148 w 430"/>
              <a:gd name="T93" fmla="*/ 41 h 429"/>
              <a:gd name="T94" fmla="*/ 148 w 430"/>
              <a:gd name="T95" fmla="*/ 108 h 429"/>
              <a:gd name="T96" fmla="*/ 135 w 430"/>
              <a:gd name="T97" fmla="*/ 121 h 429"/>
              <a:gd name="T98" fmla="*/ 148 w 430"/>
              <a:gd name="T99" fmla="*/ 134 h 429"/>
              <a:gd name="T100" fmla="*/ 269 w 430"/>
              <a:gd name="T101" fmla="*/ 134 h 429"/>
              <a:gd name="T102" fmla="*/ 282 w 430"/>
              <a:gd name="T103" fmla="*/ 121 h 429"/>
              <a:gd name="T104" fmla="*/ 269 w 430"/>
              <a:gd name="T105" fmla="*/ 108 h 429"/>
              <a:gd name="T106" fmla="*/ 148 w 430"/>
              <a:gd name="T107" fmla="*/ 108 h 429"/>
              <a:gd name="T108" fmla="*/ 148 w 430"/>
              <a:gd name="T109" fmla="*/ 175 h 429"/>
              <a:gd name="T110" fmla="*/ 135 w 430"/>
              <a:gd name="T111" fmla="*/ 188 h 429"/>
              <a:gd name="T112" fmla="*/ 148 w 430"/>
              <a:gd name="T113" fmla="*/ 201 h 429"/>
              <a:gd name="T114" fmla="*/ 269 w 430"/>
              <a:gd name="T115" fmla="*/ 201 h 429"/>
              <a:gd name="T116" fmla="*/ 282 w 430"/>
              <a:gd name="T117" fmla="*/ 188 h 429"/>
              <a:gd name="T118" fmla="*/ 269 w 430"/>
              <a:gd name="T119" fmla="*/ 175 h 429"/>
              <a:gd name="T120" fmla="*/ 148 w 430"/>
              <a:gd name="T121" fmla="*/ 175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0" h="429">
                <a:moveTo>
                  <a:pt x="121" y="0"/>
                </a:moveTo>
                <a:cubicBezTo>
                  <a:pt x="295" y="0"/>
                  <a:pt x="295" y="0"/>
                  <a:pt x="295" y="0"/>
                </a:cubicBezTo>
                <a:cubicBezTo>
                  <a:pt x="310" y="0"/>
                  <a:pt x="322" y="12"/>
                  <a:pt x="322" y="27"/>
                </a:cubicBezTo>
                <a:cubicBezTo>
                  <a:pt x="322" y="41"/>
                  <a:pt x="322" y="41"/>
                  <a:pt x="322" y="41"/>
                </a:cubicBezTo>
                <a:cubicBezTo>
                  <a:pt x="322" y="215"/>
                  <a:pt x="322" y="215"/>
                  <a:pt x="322" y="215"/>
                </a:cubicBezTo>
                <a:cubicBezTo>
                  <a:pt x="322" y="230"/>
                  <a:pt x="310" y="242"/>
                  <a:pt x="295" y="242"/>
                </a:cubicBezTo>
                <a:cubicBezTo>
                  <a:pt x="121" y="242"/>
                  <a:pt x="121" y="242"/>
                  <a:pt x="121" y="242"/>
                </a:cubicBezTo>
                <a:cubicBezTo>
                  <a:pt x="106" y="242"/>
                  <a:pt x="94" y="230"/>
                  <a:pt x="94" y="215"/>
                </a:cubicBezTo>
                <a:cubicBezTo>
                  <a:pt x="94" y="27"/>
                  <a:pt x="94" y="27"/>
                  <a:pt x="94" y="27"/>
                </a:cubicBezTo>
                <a:cubicBezTo>
                  <a:pt x="94" y="12"/>
                  <a:pt x="106" y="0"/>
                  <a:pt x="121" y="0"/>
                </a:cubicBezTo>
                <a:close/>
                <a:moveTo>
                  <a:pt x="121" y="362"/>
                </a:moveTo>
                <a:cubicBezTo>
                  <a:pt x="295" y="362"/>
                  <a:pt x="295" y="362"/>
                  <a:pt x="295" y="362"/>
                </a:cubicBezTo>
                <a:cubicBezTo>
                  <a:pt x="310" y="362"/>
                  <a:pt x="322" y="374"/>
                  <a:pt x="322" y="389"/>
                </a:cubicBezTo>
                <a:cubicBezTo>
                  <a:pt x="322" y="403"/>
                  <a:pt x="322" y="403"/>
                  <a:pt x="322" y="403"/>
                </a:cubicBezTo>
                <a:cubicBezTo>
                  <a:pt x="322" y="417"/>
                  <a:pt x="310" y="429"/>
                  <a:pt x="295" y="429"/>
                </a:cubicBezTo>
                <a:cubicBezTo>
                  <a:pt x="121" y="429"/>
                  <a:pt x="121" y="429"/>
                  <a:pt x="121" y="429"/>
                </a:cubicBezTo>
                <a:cubicBezTo>
                  <a:pt x="106" y="429"/>
                  <a:pt x="94" y="417"/>
                  <a:pt x="94" y="403"/>
                </a:cubicBezTo>
                <a:cubicBezTo>
                  <a:pt x="94" y="389"/>
                  <a:pt x="94" y="389"/>
                  <a:pt x="94" y="389"/>
                </a:cubicBezTo>
                <a:cubicBezTo>
                  <a:pt x="94" y="374"/>
                  <a:pt x="106" y="362"/>
                  <a:pt x="121" y="362"/>
                </a:cubicBezTo>
                <a:close/>
                <a:moveTo>
                  <a:pt x="349" y="148"/>
                </a:moveTo>
                <a:cubicBezTo>
                  <a:pt x="349" y="215"/>
                  <a:pt x="349" y="215"/>
                  <a:pt x="349" y="215"/>
                </a:cubicBezTo>
                <a:cubicBezTo>
                  <a:pt x="349" y="244"/>
                  <a:pt x="325" y="268"/>
                  <a:pt x="295" y="268"/>
                </a:cubicBezTo>
                <a:cubicBezTo>
                  <a:pt x="121" y="268"/>
                  <a:pt x="121" y="268"/>
                  <a:pt x="121" y="268"/>
                </a:cubicBezTo>
                <a:cubicBezTo>
                  <a:pt x="92" y="268"/>
                  <a:pt x="67" y="244"/>
                  <a:pt x="67" y="215"/>
                </a:cubicBezTo>
                <a:cubicBezTo>
                  <a:pt x="67" y="148"/>
                  <a:pt x="67" y="148"/>
                  <a:pt x="67" y="148"/>
                </a:cubicBezTo>
                <a:cubicBezTo>
                  <a:pt x="41" y="148"/>
                  <a:pt x="41" y="148"/>
                  <a:pt x="41" y="148"/>
                </a:cubicBezTo>
                <a:cubicBezTo>
                  <a:pt x="19" y="148"/>
                  <a:pt x="0" y="166"/>
                  <a:pt x="0" y="188"/>
                </a:cubicBezTo>
                <a:cubicBezTo>
                  <a:pt x="0" y="362"/>
                  <a:pt x="0" y="362"/>
                  <a:pt x="0" y="362"/>
                </a:cubicBezTo>
                <a:cubicBezTo>
                  <a:pt x="0" y="385"/>
                  <a:pt x="19" y="403"/>
                  <a:pt x="41" y="403"/>
                </a:cubicBezTo>
                <a:cubicBezTo>
                  <a:pt x="67" y="403"/>
                  <a:pt x="67" y="403"/>
                  <a:pt x="67" y="403"/>
                </a:cubicBezTo>
                <a:cubicBezTo>
                  <a:pt x="67" y="389"/>
                  <a:pt x="67" y="389"/>
                  <a:pt x="67" y="389"/>
                </a:cubicBezTo>
                <a:cubicBezTo>
                  <a:pt x="67" y="360"/>
                  <a:pt x="92" y="336"/>
                  <a:pt x="121" y="336"/>
                </a:cubicBezTo>
                <a:cubicBezTo>
                  <a:pt x="295" y="336"/>
                  <a:pt x="295" y="336"/>
                  <a:pt x="295" y="336"/>
                </a:cubicBezTo>
                <a:cubicBezTo>
                  <a:pt x="325" y="336"/>
                  <a:pt x="349" y="360"/>
                  <a:pt x="349" y="389"/>
                </a:cubicBezTo>
                <a:cubicBezTo>
                  <a:pt x="349" y="403"/>
                  <a:pt x="349" y="403"/>
                  <a:pt x="349" y="403"/>
                </a:cubicBezTo>
                <a:cubicBezTo>
                  <a:pt x="389" y="403"/>
                  <a:pt x="389" y="403"/>
                  <a:pt x="389" y="403"/>
                </a:cubicBezTo>
                <a:cubicBezTo>
                  <a:pt x="411" y="403"/>
                  <a:pt x="430" y="385"/>
                  <a:pt x="430" y="362"/>
                </a:cubicBezTo>
                <a:cubicBezTo>
                  <a:pt x="430" y="188"/>
                  <a:pt x="430" y="188"/>
                  <a:pt x="430" y="188"/>
                </a:cubicBezTo>
                <a:cubicBezTo>
                  <a:pt x="430" y="166"/>
                  <a:pt x="411" y="148"/>
                  <a:pt x="389" y="148"/>
                </a:cubicBezTo>
                <a:cubicBezTo>
                  <a:pt x="349" y="148"/>
                  <a:pt x="349" y="148"/>
                  <a:pt x="349" y="148"/>
                </a:cubicBezTo>
                <a:close/>
                <a:moveTo>
                  <a:pt x="148" y="41"/>
                </a:moveTo>
                <a:cubicBezTo>
                  <a:pt x="141" y="41"/>
                  <a:pt x="135" y="47"/>
                  <a:pt x="135" y="54"/>
                </a:cubicBezTo>
                <a:cubicBezTo>
                  <a:pt x="135" y="61"/>
                  <a:pt x="141" y="67"/>
                  <a:pt x="148" y="67"/>
                </a:cubicBezTo>
                <a:cubicBezTo>
                  <a:pt x="269" y="67"/>
                  <a:pt x="269" y="67"/>
                  <a:pt x="269" y="67"/>
                </a:cubicBezTo>
                <a:cubicBezTo>
                  <a:pt x="276" y="67"/>
                  <a:pt x="282" y="61"/>
                  <a:pt x="282" y="54"/>
                </a:cubicBezTo>
                <a:cubicBezTo>
                  <a:pt x="282" y="47"/>
                  <a:pt x="276" y="41"/>
                  <a:pt x="269" y="41"/>
                </a:cubicBezTo>
                <a:cubicBezTo>
                  <a:pt x="148" y="41"/>
                  <a:pt x="148" y="41"/>
                  <a:pt x="148" y="41"/>
                </a:cubicBezTo>
                <a:close/>
                <a:moveTo>
                  <a:pt x="148" y="108"/>
                </a:moveTo>
                <a:cubicBezTo>
                  <a:pt x="141" y="108"/>
                  <a:pt x="135" y="114"/>
                  <a:pt x="135" y="121"/>
                </a:cubicBezTo>
                <a:cubicBezTo>
                  <a:pt x="135" y="128"/>
                  <a:pt x="141" y="134"/>
                  <a:pt x="148" y="134"/>
                </a:cubicBezTo>
                <a:cubicBezTo>
                  <a:pt x="269" y="134"/>
                  <a:pt x="269" y="134"/>
                  <a:pt x="269" y="134"/>
                </a:cubicBezTo>
                <a:cubicBezTo>
                  <a:pt x="276" y="134"/>
                  <a:pt x="282" y="128"/>
                  <a:pt x="282" y="121"/>
                </a:cubicBezTo>
                <a:cubicBezTo>
                  <a:pt x="282" y="114"/>
                  <a:pt x="276" y="108"/>
                  <a:pt x="269" y="108"/>
                </a:cubicBezTo>
                <a:cubicBezTo>
                  <a:pt x="148" y="108"/>
                  <a:pt x="148" y="108"/>
                  <a:pt x="148" y="108"/>
                </a:cubicBezTo>
                <a:close/>
                <a:moveTo>
                  <a:pt x="148" y="175"/>
                </a:moveTo>
                <a:cubicBezTo>
                  <a:pt x="141" y="175"/>
                  <a:pt x="135" y="181"/>
                  <a:pt x="135" y="188"/>
                </a:cubicBezTo>
                <a:cubicBezTo>
                  <a:pt x="135" y="195"/>
                  <a:pt x="141" y="201"/>
                  <a:pt x="148" y="201"/>
                </a:cubicBezTo>
                <a:cubicBezTo>
                  <a:pt x="269" y="201"/>
                  <a:pt x="269" y="201"/>
                  <a:pt x="269" y="201"/>
                </a:cubicBezTo>
                <a:cubicBezTo>
                  <a:pt x="276" y="201"/>
                  <a:pt x="282" y="195"/>
                  <a:pt x="282" y="188"/>
                </a:cubicBezTo>
                <a:cubicBezTo>
                  <a:pt x="282" y="181"/>
                  <a:pt x="276" y="175"/>
                  <a:pt x="269" y="175"/>
                </a:cubicBezTo>
                <a:lnTo>
                  <a:pt x="148" y="175"/>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55" name="Freeform 47">
            <a:extLst>
              <a:ext uri="{FF2B5EF4-FFF2-40B4-BE49-F238E27FC236}">
                <a16:creationId xmlns:a16="http://schemas.microsoft.com/office/drawing/2014/main" id="{74237F36-19EB-4914-A822-0150E29C6AD4}"/>
              </a:ext>
            </a:extLst>
          </p:cNvPr>
          <p:cNvSpPr>
            <a:spLocks noEditPoints="1"/>
          </p:cNvSpPr>
          <p:nvPr userDrawn="1"/>
        </p:nvSpPr>
        <p:spPr bwMode="auto">
          <a:xfrm>
            <a:off x="529800" y="2859869"/>
            <a:ext cx="358078" cy="358076"/>
          </a:xfrm>
          <a:custGeom>
            <a:avLst/>
            <a:gdLst>
              <a:gd name="T0" fmla="*/ 70 w 430"/>
              <a:gd name="T1" fmla="*/ 417 h 430"/>
              <a:gd name="T2" fmla="*/ 41 w 430"/>
              <a:gd name="T3" fmla="*/ 430 h 430"/>
              <a:gd name="T4" fmla="*/ 0 w 430"/>
              <a:gd name="T5" fmla="*/ 389 h 430"/>
              <a:gd name="T6" fmla="*/ 15 w 430"/>
              <a:gd name="T7" fmla="*/ 358 h 430"/>
              <a:gd name="T8" fmla="*/ 122 w 430"/>
              <a:gd name="T9" fmla="*/ 260 h 430"/>
              <a:gd name="T10" fmla="*/ 94 w 430"/>
              <a:gd name="T11" fmla="*/ 168 h 430"/>
              <a:gd name="T12" fmla="*/ 262 w 430"/>
              <a:gd name="T13" fmla="*/ 0 h 430"/>
              <a:gd name="T14" fmla="*/ 430 w 430"/>
              <a:gd name="T15" fmla="*/ 168 h 430"/>
              <a:gd name="T16" fmla="*/ 262 w 430"/>
              <a:gd name="T17" fmla="*/ 336 h 430"/>
              <a:gd name="T18" fmla="*/ 181 w 430"/>
              <a:gd name="T19" fmla="*/ 315 h 430"/>
              <a:gd name="T20" fmla="*/ 70 w 430"/>
              <a:gd name="T21" fmla="*/ 417 h 430"/>
              <a:gd name="T22" fmla="*/ 262 w 430"/>
              <a:gd name="T23" fmla="*/ 54 h 430"/>
              <a:gd name="T24" fmla="*/ 148 w 430"/>
              <a:gd name="T25" fmla="*/ 168 h 430"/>
              <a:gd name="T26" fmla="*/ 262 w 430"/>
              <a:gd name="T27" fmla="*/ 282 h 430"/>
              <a:gd name="T28" fmla="*/ 376 w 430"/>
              <a:gd name="T29" fmla="*/ 168 h 430"/>
              <a:gd name="T30" fmla="*/ 262 w 430"/>
              <a:gd name="T31" fmla="*/ 54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0" h="430">
                <a:moveTo>
                  <a:pt x="70" y="417"/>
                </a:moveTo>
                <a:cubicBezTo>
                  <a:pt x="62" y="425"/>
                  <a:pt x="52" y="430"/>
                  <a:pt x="41" y="430"/>
                </a:cubicBezTo>
                <a:cubicBezTo>
                  <a:pt x="18" y="430"/>
                  <a:pt x="0" y="412"/>
                  <a:pt x="0" y="389"/>
                </a:cubicBezTo>
                <a:cubicBezTo>
                  <a:pt x="0" y="377"/>
                  <a:pt x="6" y="366"/>
                  <a:pt x="15" y="358"/>
                </a:cubicBezTo>
                <a:cubicBezTo>
                  <a:pt x="122" y="260"/>
                  <a:pt x="122" y="260"/>
                  <a:pt x="122" y="260"/>
                </a:cubicBezTo>
                <a:cubicBezTo>
                  <a:pt x="104" y="233"/>
                  <a:pt x="94" y="202"/>
                  <a:pt x="94" y="168"/>
                </a:cubicBezTo>
                <a:cubicBezTo>
                  <a:pt x="94" y="75"/>
                  <a:pt x="169" y="0"/>
                  <a:pt x="262" y="0"/>
                </a:cubicBezTo>
                <a:cubicBezTo>
                  <a:pt x="355" y="0"/>
                  <a:pt x="430" y="75"/>
                  <a:pt x="430" y="168"/>
                </a:cubicBezTo>
                <a:cubicBezTo>
                  <a:pt x="430" y="261"/>
                  <a:pt x="355" y="336"/>
                  <a:pt x="262" y="336"/>
                </a:cubicBezTo>
                <a:cubicBezTo>
                  <a:pt x="233" y="336"/>
                  <a:pt x="205" y="328"/>
                  <a:pt x="181" y="315"/>
                </a:cubicBezTo>
                <a:cubicBezTo>
                  <a:pt x="70" y="417"/>
                  <a:pt x="70" y="417"/>
                  <a:pt x="70" y="417"/>
                </a:cubicBezTo>
                <a:close/>
                <a:moveTo>
                  <a:pt x="262" y="54"/>
                </a:moveTo>
                <a:cubicBezTo>
                  <a:pt x="199" y="54"/>
                  <a:pt x="148" y="105"/>
                  <a:pt x="148" y="168"/>
                </a:cubicBezTo>
                <a:cubicBezTo>
                  <a:pt x="148" y="231"/>
                  <a:pt x="199" y="282"/>
                  <a:pt x="262" y="282"/>
                </a:cubicBezTo>
                <a:cubicBezTo>
                  <a:pt x="325" y="282"/>
                  <a:pt x="376" y="231"/>
                  <a:pt x="376" y="168"/>
                </a:cubicBezTo>
                <a:cubicBezTo>
                  <a:pt x="376" y="105"/>
                  <a:pt x="325" y="54"/>
                  <a:pt x="262" y="54"/>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56" name="Freeform 43">
            <a:extLst>
              <a:ext uri="{FF2B5EF4-FFF2-40B4-BE49-F238E27FC236}">
                <a16:creationId xmlns:a16="http://schemas.microsoft.com/office/drawing/2014/main" id="{8879314F-0AA1-4FC7-9B8C-1C2D075F094B}"/>
              </a:ext>
            </a:extLst>
          </p:cNvPr>
          <p:cNvSpPr>
            <a:spLocks noEditPoints="1"/>
          </p:cNvSpPr>
          <p:nvPr userDrawn="1"/>
        </p:nvSpPr>
        <p:spPr bwMode="auto">
          <a:xfrm>
            <a:off x="578367" y="6004383"/>
            <a:ext cx="260944" cy="396982"/>
          </a:xfrm>
          <a:custGeom>
            <a:avLst/>
            <a:gdLst>
              <a:gd name="T0" fmla="*/ 44 w 306"/>
              <a:gd name="T1" fmla="*/ 466 h 466"/>
              <a:gd name="T2" fmla="*/ 262 w 306"/>
              <a:gd name="T3" fmla="*/ 466 h 466"/>
              <a:gd name="T4" fmla="*/ 306 w 306"/>
              <a:gd name="T5" fmla="*/ 422 h 466"/>
              <a:gd name="T6" fmla="*/ 306 w 306"/>
              <a:gd name="T7" fmla="*/ 44 h 466"/>
              <a:gd name="T8" fmla="*/ 262 w 306"/>
              <a:gd name="T9" fmla="*/ 0 h 466"/>
              <a:gd name="T10" fmla="*/ 44 w 306"/>
              <a:gd name="T11" fmla="*/ 0 h 466"/>
              <a:gd name="T12" fmla="*/ 0 w 306"/>
              <a:gd name="T13" fmla="*/ 44 h 466"/>
              <a:gd name="T14" fmla="*/ 0 w 306"/>
              <a:gd name="T15" fmla="*/ 422 h 466"/>
              <a:gd name="T16" fmla="*/ 44 w 306"/>
              <a:gd name="T17" fmla="*/ 466 h 466"/>
              <a:gd name="T18" fmla="*/ 66 w 306"/>
              <a:gd name="T19" fmla="*/ 204 h 466"/>
              <a:gd name="T20" fmla="*/ 88 w 306"/>
              <a:gd name="T21" fmla="*/ 226 h 466"/>
              <a:gd name="T22" fmla="*/ 66 w 306"/>
              <a:gd name="T23" fmla="*/ 247 h 466"/>
              <a:gd name="T24" fmla="*/ 44 w 306"/>
              <a:gd name="T25" fmla="*/ 226 h 466"/>
              <a:gd name="T26" fmla="*/ 66 w 306"/>
              <a:gd name="T27" fmla="*/ 204 h 466"/>
              <a:gd name="T28" fmla="*/ 153 w 306"/>
              <a:gd name="T29" fmla="*/ 204 h 466"/>
              <a:gd name="T30" fmla="*/ 175 w 306"/>
              <a:gd name="T31" fmla="*/ 226 h 466"/>
              <a:gd name="T32" fmla="*/ 153 w 306"/>
              <a:gd name="T33" fmla="*/ 247 h 466"/>
              <a:gd name="T34" fmla="*/ 131 w 306"/>
              <a:gd name="T35" fmla="*/ 226 h 466"/>
              <a:gd name="T36" fmla="*/ 153 w 306"/>
              <a:gd name="T37" fmla="*/ 204 h 466"/>
              <a:gd name="T38" fmla="*/ 59 w 306"/>
              <a:gd name="T39" fmla="*/ 44 h 466"/>
              <a:gd name="T40" fmla="*/ 248 w 306"/>
              <a:gd name="T41" fmla="*/ 44 h 466"/>
              <a:gd name="T42" fmla="*/ 262 w 306"/>
              <a:gd name="T43" fmla="*/ 58 h 466"/>
              <a:gd name="T44" fmla="*/ 262 w 306"/>
              <a:gd name="T45" fmla="*/ 145 h 466"/>
              <a:gd name="T46" fmla="*/ 248 w 306"/>
              <a:gd name="T47" fmla="*/ 160 h 466"/>
              <a:gd name="T48" fmla="*/ 59 w 306"/>
              <a:gd name="T49" fmla="*/ 160 h 466"/>
              <a:gd name="T50" fmla="*/ 44 w 306"/>
              <a:gd name="T51" fmla="*/ 145 h 466"/>
              <a:gd name="T52" fmla="*/ 44 w 306"/>
              <a:gd name="T53" fmla="*/ 58 h 466"/>
              <a:gd name="T54" fmla="*/ 59 w 306"/>
              <a:gd name="T55" fmla="*/ 44 h 466"/>
              <a:gd name="T56" fmla="*/ 240 w 306"/>
              <a:gd name="T57" fmla="*/ 378 h 466"/>
              <a:gd name="T58" fmla="*/ 262 w 306"/>
              <a:gd name="T59" fmla="*/ 400 h 466"/>
              <a:gd name="T60" fmla="*/ 240 w 306"/>
              <a:gd name="T61" fmla="*/ 422 h 466"/>
              <a:gd name="T62" fmla="*/ 219 w 306"/>
              <a:gd name="T63" fmla="*/ 400 h 466"/>
              <a:gd name="T64" fmla="*/ 240 w 306"/>
              <a:gd name="T65" fmla="*/ 378 h 466"/>
              <a:gd name="T66" fmla="*/ 66 w 306"/>
              <a:gd name="T67" fmla="*/ 378 h 466"/>
              <a:gd name="T68" fmla="*/ 88 w 306"/>
              <a:gd name="T69" fmla="*/ 400 h 466"/>
              <a:gd name="T70" fmla="*/ 66 w 306"/>
              <a:gd name="T71" fmla="*/ 422 h 466"/>
              <a:gd name="T72" fmla="*/ 44 w 306"/>
              <a:gd name="T73" fmla="*/ 400 h 466"/>
              <a:gd name="T74" fmla="*/ 66 w 306"/>
              <a:gd name="T75" fmla="*/ 378 h 466"/>
              <a:gd name="T76" fmla="*/ 153 w 306"/>
              <a:gd name="T77" fmla="*/ 378 h 466"/>
              <a:gd name="T78" fmla="*/ 175 w 306"/>
              <a:gd name="T79" fmla="*/ 400 h 466"/>
              <a:gd name="T80" fmla="*/ 153 w 306"/>
              <a:gd name="T81" fmla="*/ 422 h 466"/>
              <a:gd name="T82" fmla="*/ 131 w 306"/>
              <a:gd name="T83" fmla="*/ 400 h 466"/>
              <a:gd name="T84" fmla="*/ 153 w 306"/>
              <a:gd name="T85" fmla="*/ 378 h 466"/>
              <a:gd name="T86" fmla="*/ 240 w 306"/>
              <a:gd name="T87" fmla="*/ 291 h 466"/>
              <a:gd name="T88" fmla="*/ 262 w 306"/>
              <a:gd name="T89" fmla="*/ 313 h 466"/>
              <a:gd name="T90" fmla="*/ 240 w 306"/>
              <a:gd name="T91" fmla="*/ 335 h 466"/>
              <a:gd name="T92" fmla="*/ 219 w 306"/>
              <a:gd name="T93" fmla="*/ 313 h 466"/>
              <a:gd name="T94" fmla="*/ 240 w 306"/>
              <a:gd name="T95" fmla="*/ 291 h 466"/>
              <a:gd name="T96" fmla="*/ 66 w 306"/>
              <a:gd name="T97" fmla="*/ 291 h 466"/>
              <a:gd name="T98" fmla="*/ 88 w 306"/>
              <a:gd name="T99" fmla="*/ 313 h 466"/>
              <a:gd name="T100" fmla="*/ 66 w 306"/>
              <a:gd name="T101" fmla="*/ 335 h 466"/>
              <a:gd name="T102" fmla="*/ 44 w 306"/>
              <a:gd name="T103" fmla="*/ 313 h 466"/>
              <a:gd name="T104" fmla="*/ 66 w 306"/>
              <a:gd name="T105" fmla="*/ 291 h 466"/>
              <a:gd name="T106" fmla="*/ 153 w 306"/>
              <a:gd name="T107" fmla="*/ 291 h 466"/>
              <a:gd name="T108" fmla="*/ 175 w 306"/>
              <a:gd name="T109" fmla="*/ 313 h 466"/>
              <a:gd name="T110" fmla="*/ 153 w 306"/>
              <a:gd name="T111" fmla="*/ 335 h 466"/>
              <a:gd name="T112" fmla="*/ 131 w 306"/>
              <a:gd name="T113" fmla="*/ 313 h 466"/>
              <a:gd name="T114" fmla="*/ 153 w 306"/>
              <a:gd name="T115" fmla="*/ 291 h 466"/>
              <a:gd name="T116" fmla="*/ 240 w 306"/>
              <a:gd name="T117" fmla="*/ 204 h 466"/>
              <a:gd name="T118" fmla="*/ 262 w 306"/>
              <a:gd name="T119" fmla="*/ 226 h 466"/>
              <a:gd name="T120" fmla="*/ 240 w 306"/>
              <a:gd name="T121" fmla="*/ 247 h 466"/>
              <a:gd name="T122" fmla="*/ 219 w 306"/>
              <a:gd name="T123" fmla="*/ 226 h 466"/>
              <a:gd name="T124" fmla="*/ 240 w 306"/>
              <a:gd name="T125" fmla="*/ 20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6" h="466">
                <a:moveTo>
                  <a:pt x="44" y="466"/>
                </a:moveTo>
                <a:cubicBezTo>
                  <a:pt x="262" y="466"/>
                  <a:pt x="262" y="466"/>
                  <a:pt x="262" y="466"/>
                </a:cubicBezTo>
                <a:cubicBezTo>
                  <a:pt x="286" y="466"/>
                  <a:pt x="306" y="446"/>
                  <a:pt x="306" y="422"/>
                </a:cubicBezTo>
                <a:cubicBezTo>
                  <a:pt x="306" y="44"/>
                  <a:pt x="306" y="44"/>
                  <a:pt x="306" y="44"/>
                </a:cubicBezTo>
                <a:cubicBezTo>
                  <a:pt x="306" y="20"/>
                  <a:pt x="286" y="0"/>
                  <a:pt x="262" y="0"/>
                </a:cubicBezTo>
                <a:cubicBezTo>
                  <a:pt x="44" y="0"/>
                  <a:pt x="44" y="0"/>
                  <a:pt x="44" y="0"/>
                </a:cubicBezTo>
                <a:cubicBezTo>
                  <a:pt x="20" y="0"/>
                  <a:pt x="0" y="20"/>
                  <a:pt x="0" y="44"/>
                </a:cubicBezTo>
                <a:cubicBezTo>
                  <a:pt x="0" y="422"/>
                  <a:pt x="0" y="422"/>
                  <a:pt x="0" y="422"/>
                </a:cubicBezTo>
                <a:cubicBezTo>
                  <a:pt x="0" y="446"/>
                  <a:pt x="20" y="466"/>
                  <a:pt x="44" y="466"/>
                </a:cubicBezTo>
                <a:close/>
                <a:moveTo>
                  <a:pt x="66" y="204"/>
                </a:moveTo>
                <a:cubicBezTo>
                  <a:pt x="78" y="204"/>
                  <a:pt x="88" y="213"/>
                  <a:pt x="88" y="226"/>
                </a:cubicBezTo>
                <a:cubicBezTo>
                  <a:pt x="88" y="238"/>
                  <a:pt x="78" y="247"/>
                  <a:pt x="66" y="247"/>
                </a:cubicBezTo>
                <a:cubicBezTo>
                  <a:pt x="54" y="247"/>
                  <a:pt x="44" y="238"/>
                  <a:pt x="44" y="226"/>
                </a:cubicBezTo>
                <a:cubicBezTo>
                  <a:pt x="44" y="213"/>
                  <a:pt x="54" y="204"/>
                  <a:pt x="66" y="204"/>
                </a:cubicBezTo>
                <a:close/>
                <a:moveTo>
                  <a:pt x="153" y="204"/>
                </a:moveTo>
                <a:cubicBezTo>
                  <a:pt x="165" y="204"/>
                  <a:pt x="175" y="213"/>
                  <a:pt x="175" y="226"/>
                </a:cubicBezTo>
                <a:cubicBezTo>
                  <a:pt x="175" y="238"/>
                  <a:pt x="165" y="247"/>
                  <a:pt x="153" y="247"/>
                </a:cubicBezTo>
                <a:cubicBezTo>
                  <a:pt x="141" y="247"/>
                  <a:pt x="131" y="238"/>
                  <a:pt x="131" y="226"/>
                </a:cubicBezTo>
                <a:cubicBezTo>
                  <a:pt x="131" y="213"/>
                  <a:pt x="141" y="204"/>
                  <a:pt x="153" y="204"/>
                </a:cubicBezTo>
                <a:close/>
                <a:moveTo>
                  <a:pt x="59" y="44"/>
                </a:moveTo>
                <a:cubicBezTo>
                  <a:pt x="248" y="44"/>
                  <a:pt x="248" y="44"/>
                  <a:pt x="248" y="44"/>
                </a:cubicBezTo>
                <a:cubicBezTo>
                  <a:pt x="256" y="44"/>
                  <a:pt x="262" y="50"/>
                  <a:pt x="262" y="58"/>
                </a:cubicBezTo>
                <a:cubicBezTo>
                  <a:pt x="262" y="145"/>
                  <a:pt x="262" y="145"/>
                  <a:pt x="262" y="145"/>
                </a:cubicBezTo>
                <a:cubicBezTo>
                  <a:pt x="262" y="153"/>
                  <a:pt x="256" y="160"/>
                  <a:pt x="248" y="160"/>
                </a:cubicBezTo>
                <a:cubicBezTo>
                  <a:pt x="59" y="160"/>
                  <a:pt x="59" y="160"/>
                  <a:pt x="59" y="160"/>
                </a:cubicBezTo>
                <a:cubicBezTo>
                  <a:pt x="51" y="160"/>
                  <a:pt x="44" y="153"/>
                  <a:pt x="44" y="145"/>
                </a:cubicBezTo>
                <a:cubicBezTo>
                  <a:pt x="44" y="58"/>
                  <a:pt x="44" y="58"/>
                  <a:pt x="44" y="58"/>
                </a:cubicBezTo>
                <a:cubicBezTo>
                  <a:pt x="44" y="50"/>
                  <a:pt x="51" y="44"/>
                  <a:pt x="59" y="44"/>
                </a:cubicBezTo>
                <a:close/>
                <a:moveTo>
                  <a:pt x="240" y="378"/>
                </a:moveTo>
                <a:cubicBezTo>
                  <a:pt x="253" y="378"/>
                  <a:pt x="262" y="388"/>
                  <a:pt x="262" y="400"/>
                </a:cubicBezTo>
                <a:cubicBezTo>
                  <a:pt x="262" y="412"/>
                  <a:pt x="253" y="422"/>
                  <a:pt x="240" y="422"/>
                </a:cubicBezTo>
                <a:cubicBezTo>
                  <a:pt x="228" y="422"/>
                  <a:pt x="219" y="412"/>
                  <a:pt x="219" y="400"/>
                </a:cubicBezTo>
                <a:cubicBezTo>
                  <a:pt x="219" y="388"/>
                  <a:pt x="228" y="378"/>
                  <a:pt x="240" y="378"/>
                </a:cubicBezTo>
                <a:close/>
                <a:moveTo>
                  <a:pt x="66" y="378"/>
                </a:moveTo>
                <a:cubicBezTo>
                  <a:pt x="78" y="378"/>
                  <a:pt x="88" y="388"/>
                  <a:pt x="88" y="400"/>
                </a:cubicBezTo>
                <a:cubicBezTo>
                  <a:pt x="88" y="412"/>
                  <a:pt x="78" y="422"/>
                  <a:pt x="66" y="422"/>
                </a:cubicBezTo>
                <a:cubicBezTo>
                  <a:pt x="54" y="422"/>
                  <a:pt x="44" y="412"/>
                  <a:pt x="44" y="400"/>
                </a:cubicBezTo>
                <a:cubicBezTo>
                  <a:pt x="44" y="388"/>
                  <a:pt x="54" y="378"/>
                  <a:pt x="66" y="378"/>
                </a:cubicBezTo>
                <a:close/>
                <a:moveTo>
                  <a:pt x="153" y="378"/>
                </a:moveTo>
                <a:cubicBezTo>
                  <a:pt x="165" y="378"/>
                  <a:pt x="175" y="388"/>
                  <a:pt x="175" y="400"/>
                </a:cubicBezTo>
                <a:cubicBezTo>
                  <a:pt x="175" y="412"/>
                  <a:pt x="165" y="422"/>
                  <a:pt x="153" y="422"/>
                </a:cubicBezTo>
                <a:cubicBezTo>
                  <a:pt x="141" y="422"/>
                  <a:pt x="131" y="412"/>
                  <a:pt x="131" y="400"/>
                </a:cubicBezTo>
                <a:cubicBezTo>
                  <a:pt x="131" y="388"/>
                  <a:pt x="141" y="378"/>
                  <a:pt x="153" y="378"/>
                </a:cubicBezTo>
                <a:close/>
                <a:moveTo>
                  <a:pt x="240" y="291"/>
                </a:moveTo>
                <a:cubicBezTo>
                  <a:pt x="253" y="291"/>
                  <a:pt x="262" y="301"/>
                  <a:pt x="262" y="313"/>
                </a:cubicBezTo>
                <a:cubicBezTo>
                  <a:pt x="262" y="325"/>
                  <a:pt x="253" y="335"/>
                  <a:pt x="240" y="335"/>
                </a:cubicBezTo>
                <a:cubicBezTo>
                  <a:pt x="228" y="335"/>
                  <a:pt x="219" y="325"/>
                  <a:pt x="219" y="313"/>
                </a:cubicBezTo>
                <a:cubicBezTo>
                  <a:pt x="219" y="301"/>
                  <a:pt x="228" y="291"/>
                  <a:pt x="240" y="291"/>
                </a:cubicBezTo>
                <a:close/>
                <a:moveTo>
                  <a:pt x="66" y="291"/>
                </a:moveTo>
                <a:cubicBezTo>
                  <a:pt x="78" y="291"/>
                  <a:pt x="88" y="301"/>
                  <a:pt x="88" y="313"/>
                </a:cubicBezTo>
                <a:cubicBezTo>
                  <a:pt x="88" y="325"/>
                  <a:pt x="78" y="335"/>
                  <a:pt x="66" y="335"/>
                </a:cubicBezTo>
                <a:cubicBezTo>
                  <a:pt x="54" y="335"/>
                  <a:pt x="44" y="325"/>
                  <a:pt x="44" y="313"/>
                </a:cubicBezTo>
                <a:cubicBezTo>
                  <a:pt x="44" y="301"/>
                  <a:pt x="54" y="291"/>
                  <a:pt x="66" y="291"/>
                </a:cubicBezTo>
                <a:close/>
                <a:moveTo>
                  <a:pt x="153" y="291"/>
                </a:moveTo>
                <a:cubicBezTo>
                  <a:pt x="165" y="291"/>
                  <a:pt x="175" y="301"/>
                  <a:pt x="175" y="313"/>
                </a:cubicBezTo>
                <a:cubicBezTo>
                  <a:pt x="175" y="325"/>
                  <a:pt x="165" y="335"/>
                  <a:pt x="153" y="335"/>
                </a:cubicBezTo>
                <a:cubicBezTo>
                  <a:pt x="141" y="335"/>
                  <a:pt x="131" y="325"/>
                  <a:pt x="131" y="313"/>
                </a:cubicBezTo>
                <a:cubicBezTo>
                  <a:pt x="131" y="301"/>
                  <a:pt x="141" y="291"/>
                  <a:pt x="153" y="291"/>
                </a:cubicBezTo>
                <a:close/>
                <a:moveTo>
                  <a:pt x="240" y="204"/>
                </a:moveTo>
                <a:cubicBezTo>
                  <a:pt x="253" y="204"/>
                  <a:pt x="262" y="213"/>
                  <a:pt x="262" y="226"/>
                </a:cubicBezTo>
                <a:cubicBezTo>
                  <a:pt x="262" y="238"/>
                  <a:pt x="253" y="247"/>
                  <a:pt x="240" y="247"/>
                </a:cubicBezTo>
                <a:cubicBezTo>
                  <a:pt x="228" y="247"/>
                  <a:pt x="219" y="238"/>
                  <a:pt x="219" y="226"/>
                </a:cubicBezTo>
                <a:cubicBezTo>
                  <a:pt x="219" y="213"/>
                  <a:pt x="228" y="204"/>
                  <a:pt x="240" y="204"/>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57" name="Freeform 23">
            <a:extLst>
              <a:ext uri="{FF2B5EF4-FFF2-40B4-BE49-F238E27FC236}">
                <a16:creationId xmlns:a16="http://schemas.microsoft.com/office/drawing/2014/main" id="{55E3695C-C6B1-4A2C-8BA6-440019391F0F}"/>
              </a:ext>
            </a:extLst>
          </p:cNvPr>
          <p:cNvSpPr>
            <a:spLocks noEditPoints="1"/>
          </p:cNvSpPr>
          <p:nvPr userDrawn="1"/>
        </p:nvSpPr>
        <p:spPr bwMode="auto">
          <a:xfrm>
            <a:off x="517422" y="4435421"/>
            <a:ext cx="382832" cy="382323"/>
          </a:xfrm>
          <a:custGeom>
            <a:avLst/>
            <a:gdLst>
              <a:gd name="T0" fmla="*/ 232 w 464"/>
              <a:gd name="T1" fmla="*/ 210 h 463"/>
              <a:gd name="T2" fmla="*/ 254 w 464"/>
              <a:gd name="T3" fmla="*/ 232 h 463"/>
              <a:gd name="T4" fmla="*/ 232 w 464"/>
              <a:gd name="T5" fmla="*/ 253 h 463"/>
              <a:gd name="T6" fmla="*/ 210 w 464"/>
              <a:gd name="T7" fmla="*/ 232 h 463"/>
              <a:gd name="T8" fmla="*/ 232 w 464"/>
              <a:gd name="T9" fmla="*/ 210 h 463"/>
              <a:gd name="T10" fmla="*/ 232 w 464"/>
              <a:gd name="T11" fmla="*/ 72 h 463"/>
              <a:gd name="T12" fmla="*/ 73 w 464"/>
              <a:gd name="T13" fmla="*/ 232 h 463"/>
              <a:gd name="T14" fmla="*/ 232 w 464"/>
              <a:gd name="T15" fmla="*/ 391 h 463"/>
              <a:gd name="T16" fmla="*/ 391 w 464"/>
              <a:gd name="T17" fmla="*/ 232 h 463"/>
              <a:gd name="T18" fmla="*/ 232 w 464"/>
              <a:gd name="T19" fmla="*/ 72 h 463"/>
              <a:gd name="T20" fmla="*/ 317 w 464"/>
              <a:gd name="T21" fmla="*/ 165 h 463"/>
              <a:gd name="T22" fmla="*/ 276 w 464"/>
              <a:gd name="T23" fmla="*/ 268 h 463"/>
              <a:gd name="T24" fmla="*/ 268 w 464"/>
              <a:gd name="T25" fmla="*/ 276 h 463"/>
              <a:gd name="T26" fmla="*/ 166 w 464"/>
              <a:gd name="T27" fmla="*/ 317 h 463"/>
              <a:gd name="T28" fmla="*/ 147 w 464"/>
              <a:gd name="T29" fmla="*/ 309 h 463"/>
              <a:gd name="T30" fmla="*/ 147 w 464"/>
              <a:gd name="T31" fmla="*/ 298 h 463"/>
              <a:gd name="T32" fmla="*/ 188 w 464"/>
              <a:gd name="T33" fmla="*/ 196 h 463"/>
              <a:gd name="T34" fmla="*/ 196 w 464"/>
              <a:gd name="T35" fmla="*/ 188 h 463"/>
              <a:gd name="T36" fmla="*/ 298 w 464"/>
              <a:gd name="T37" fmla="*/ 147 h 463"/>
              <a:gd name="T38" fmla="*/ 317 w 464"/>
              <a:gd name="T39" fmla="*/ 155 h 463"/>
              <a:gd name="T40" fmla="*/ 317 w 464"/>
              <a:gd name="T41" fmla="*/ 165 h 463"/>
              <a:gd name="T42" fmla="*/ 232 w 464"/>
              <a:gd name="T43" fmla="*/ 0 h 463"/>
              <a:gd name="T44" fmla="*/ 0 w 464"/>
              <a:gd name="T45" fmla="*/ 232 h 463"/>
              <a:gd name="T46" fmla="*/ 232 w 464"/>
              <a:gd name="T47" fmla="*/ 463 h 463"/>
              <a:gd name="T48" fmla="*/ 464 w 464"/>
              <a:gd name="T49" fmla="*/ 232 h 463"/>
              <a:gd name="T50" fmla="*/ 232 w 464"/>
              <a:gd name="T51" fmla="*/ 0 h 463"/>
              <a:gd name="T52" fmla="*/ 232 w 464"/>
              <a:gd name="T53" fmla="*/ 420 h 463"/>
              <a:gd name="T54" fmla="*/ 44 w 464"/>
              <a:gd name="T55" fmla="*/ 232 h 463"/>
              <a:gd name="T56" fmla="*/ 232 w 464"/>
              <a:gd name="T57" fmla="*/ 43 h 463"/>
              <a:gd name="T58" fmla="*/ 420 w 464"/>
              <a:gd name="T59" fmla="*/ 232 h 463"/>
              <a:gd name="T60" fmla="*/ 232 w 464"/>
              <a:gd name="T61" fmla="*/ 420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4" h="463">
                <a:moveTo>
                  <a:pt x="232" y="210"/>
                </a:moveTo>
                <a:cubicBezTo>
                  <a:pt x="244" y="210"/>
                  <a:pt x="254" y="220"/>
                  <a:pt x="254" y="232"/>
                </a:cubicBezTo>
                <a:cubicBezTo>
                  <a:pt x="254" y="244"/>
                  <a:pt x="244" y="253"/>
                  <a:pt x="232" y="253"/>
                </a:cubicBezTo>
                <a:cubicBezTo>
                  <a:pt x="220" y="253"/>
                  <a:pt x="210" y="244"/>
                  <a:pt x="210" y="232"/>
                </a:cubicBezTo>
                <a:cubicBezTo>
                  <a:pt x="210" y="220"/>
                  <a:pt x="220" y="210"/>
                  <a:pt x="232" y="210"/>
                </a:cubicBezTo>
                <a:close/>
                <a:moveTo>
                  <a:pt x="232" y="72"/>
                </a:moveTo>
                <a:cubicBezTo>
                  <a:pt x="144" y="72"/>
                  <a:pt x="73" y="144"/>
                  <a:pt x="73" y="232"/>
                </a:cubicBezTo>
                <a:cubicBezTo>
                  <a:pt x="73" y="320"/>
                  <a:pt x="144" y="391"/>
                  <a:pt x="232" y="391"/>
                </a:cubicBezTo>
                <a:cubicBezTo>
                  <a:pt x="320" y="391"/>
                  <a:pt x="391" y="320"/>
                  <a:pt x="391" y="232"/>
                </a:cubicBezTo>
                <a:cubicBezTo>
                  <a:pt x="391" y="144"/>
                  <a:pt x="320" y="72"/>
                  <a:pt x="232" y="72"/>
                </a:cubicBezTo>
                <a:close/>
                <a:moveTo>
                  <a:pt x="317" y="165"/>
                </a:moveTo>
                <a:cubicBezTo>
                  <a:pt x="276" y="268"/>
                  <a:pt x="276" y="268"/>
                  <a:pt x="276" y="268"/>
                </a:cubicBezTo>
                <a:cubicBezTo>
                  <a:pt x="275" y="271"/>
                  <a:pt x="272" y="274"/>
                  <a:pt x="268" y="276"/>
                </a:cubicBezTo>
                <a:cubicBezTo>
                  <a:pt x="166" y="317"/>
                  <a:pt x="166" y="317"/>
                  <a:pt x="166" y="317"/>
                </a:cubicBezTo>
                <a:cubicBezTo>
                  <a:pt x="158" y="320"/>
                  <a:pt x="150" y="316"/>
                  <a:pt x="147" y="309"/>
                </a:cubicBezTo>
                <a:cubicBezTo>
                  <a:pt x="145" y="305"/>
                  <a:pt x="146" y="301"/>
                  <a:pt x="147" y="298"/>
                </a:cubicBezTo>
                <a:cubicBezTo>
                  <a:pt x="188" y="196"/>
                  <a:pt x="188" y="196"/>
                  <a:pt x="188" y="196"/>
                </a:cubicBezTo>
                <a:cubicBezTo>
                  <a:pt x="189" y="192"/>
                  <a:pt x="192" y="189"/>
                  <a:pt x="196" y="188"/>
                </a:cubicBezTo>
                <a:cubicBezTo>
                  <a:pt x="298" y="147"/>
                  <a:pt x="298" y="147"/>
                  <a:pt x="298" y="147"/>
                </a:cubicBezTo>
                <a:cubicBezTo>
                  <a:pt x="306" y="144"/>
                  <a:pt x="314" y="147"/>
                  <a:pt x="317" y="155"/>
                </a:cubicBezTo>
                <a:cubicBezTo>
                  <a:pt x="319" y="158"/>
                  <a:pt x="318" y="162"/>
                  <a:pt x="317" y="165"/>
                </a:cubicBezTo>
                <a:close/>
                <a:moveTo>
                  <a:pt x="232" y="0"/>
                </a:moveTo>
                <a:cubicBezTo>
                  <a:pt x="104" y="0"/>
                  <a:pt x="0" y="104"/>
                  <a:pt x="0" y="232"/>
                </a:cubicBezTo>
                <a:cubicBezTo>
                  <a:pt x="0" y="360"/>
                  <a:pt x="104" y="463"/>
                  <a:pt x="232" y="463"/>
                </a:cubicBezTo>
                <a:cubicBezTo>
                  <a:pt x="360" y="463"/>
                  <a:pt x="464" y="360"/>
                  <a:pt x="464" y="232"/>
                </a:cubicBezTo>
                <a:cubicBezTo>
                  <a:pt x="464" y="104"/>
                  <a:pt x="360" y="0"/>
                  <a:pt x="232" y="0"/>
                </a:cubicBezTo>
                <a:close/>
                <a:moveTo>
                  <a:pt x="232" y="420"/>
                </a:moveTo>
                <a:cubicBezTo>
                  <a:pt x="128" y="420"/>
                  <a:pt x="44" y="336"/>
                  <a:pt x="44" y="232"/>
                </a:cubicBezTo>
                <a:cubicBezTo>
                  <a:pt x="44" y="128"/>
                  <a:pt x="128" y="43"/>
                  <a:pt x="232" y="43"/>
                </a:cubicBezTo>
                <a:cubicBezTo>
                  <a:pt x="336" y="43"/>
                  <a:pt x="420" y="128"/>
                  <a:pt x="420" y="232"/>
                </a:cubicBezTo>
                <a:cubicBezTo>
                  <a:pt x="420" y="336"/>
                  <a:pt x="336" y="420"/>
                  <a:pt x="232" y="420"/>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58" name="Freeform 15">
            <a:extLst>
              <a:ext uri="{FF2B5EF4-FFF2-40B4-BE49-F238E27FC236}">
                <a16:creationId xmlns:a16="http://schemas.microsoft.com/office/drawing/2014/main" id="{362A2544-1747-4E2F-B6B8-BB3E4A100E98}"/>
              </a:ext>
            </a:extLst>
          </p:cNvPr>
          <p:cNvSpPr>
            <a:spLocks noEditPoints="1"/>
          </p:cNvSpPr>
          <p:nvPr userDrawn="1"/>
        </p:nvSpPr>
        <p:spPr bwMode="auto">
          <a:xfrm>
            <a:off x="535472" y="5496109"/>
            <a:ext cx="346732" cy="347807"/>
          </a:xfrm>
          <a:custGeom>
            <a:avLst/>
            <a:gdLst>
              <a:gd name="T0" fmla="*/ 19 w 407"/>
              <a:gd name="T1" fmla="*/ 370 h 408"/>
              <a:gd name="T2" fmla="*/ 388 w 407"/>
              <a:gd name="T3" fmla="*/ 370 h 408"/>
              <a:gd name="T4" fmla="*/ 407 w 407"/>
              <a:gd name="T5" fmla="*/ 389 h 408"/>
              <a:gd name="T6" fmla="*/ 388 w 407"/>
              <a:gd name="T7" fmla="*/ 408 h 408"/>
              <a:gd name="T8" fmla="*/ 19 w 407"/>
              <a:gd name="T9" fmla="*/ 408 h 408"/>
              <a:gd name="T10" fmla="*/ 0 w 407"/>
              <a:gd name="T11" fmla="*/ 389 h 408"/>
              <a:gd name="T12" fmla="*/ 19 w 407"/>
              <a:gd name="T13" fmla="*/ 370 h 408"/>
              <a:gd name="T14" fmla="*/ 356 w 407"/>
              <a:gd name="T15" fmla="*/ 0 h 408"/>
              <a:gd name="T16" fmla="*/ 305 w 407"/>
              <a:gd name="T17" fmla="*/ 0 h 408"/>
              <a:gd name="T18" fmla="*/ 280 w 407"/>
              <a:gd name="T19" fmla="*/ 25 h 408"/>
              <a:gd name="T20" fmla="*/ 280 w 407"/>
              <a:gd name="T21" fmla="*/ 319 h 408"/>
              <a:gd name="T22" fmla="*/ 305 w 407"/>
              <a:gd name="T23" fmla="*/ 344 h 408"/>
              <a:gd name="T24" fmla="*/ 356 w 407"/>
              <a:gd name="T25" fmla="*/ 344 h 408"/>
              <a:gd name="T26" fmla="*/ 382 w 407"/>
              <a:gd name="T27" fmla="*/ 319 h 408"/>
              <a:gd name="T28" fmla="*/ 382 w 407"/>
              <a:gd name="T29" fmla="*/ 25 h 408"/>
              <a:gd name="T30" fmla="*/ 356 w 407"/>
              <a:gd name="T31" fmla="*/ 0 h 408"/>
              <a:gd name="T32" fmla="*/ 102 w 407"/>
              <a:gd name="T33" fmla="*/ 204 h 408"/>
              <a:gd name="T34" fmla="*/ 51 w 407"/>
              <a:gd name="T35" fmla="*/ 204 h 408"/>
              <a:gd name="T36" fmla="*/ 25 w 407"/>
              <a:gd name="T37" fmla="*/ 229 h 408"/>
              <a:gd name="T38" fmla="*/ 25 w 407"/>
              <a:gd name="T39" fmla="*/ 319 h 408"/>
              <a:gd name="T40" fmla="*/ 51 w 407"/>
              <a:gd name="T41" fmla="*/ 344 h 408"/>
              <a:gd name="T42" fmla="*/ 102 w 407"/>
              <a:gd name="T43" fmla="*/ 344 h 408"/>
              <a:gd name="T44" fmla="*/ 127 w 407"/>
              <a:gd name="T45" fmla="*/ 319 h 408"/>
              <a:gd name="T46" fmla="*/ 127 w 407"/>
              <a:gd name="T47" fmla="*/ 229 h 408"/>
              <a:gd name="T48" fmla="*/ 102 w 407"/>
              <a:gd name="T49" fmla="*/ 204 h 408"/>
              <a:gd name="T50" fmla="*/ 229 w 407"/>
              <a:gd name="T51" fmla="*/ 102 h 408"/>
              <a:gd name="T52" fmla="*/ 178 w 407"/>
              <a:gd name="T53" fmla="*/ 102 h 408"/>
              <a:gd name="T54" fmla="*/ 152 w 407"/>
              <a:gd name="T55" fmla="*/ 127 h 408"/>
              <a:gd name="T56" fmla="*/ 152 w 407"/>
              <a:gd name="T57" fmla="*/ 319 h 408"/>
              <a:gd name="T58" fmla="*/ 172 w 407"/>
              <a:gd name="T59" fmla="*/ 344 h 408"/>
              <a:gd name="T60" fmla="*/ 229 w 407"/>
              <a:gd name="T61" fmla="*/ 344 h 408"/>
              <a:gd name="T62" fmla="*/ 254 w 407"/>
              <a:gd name="T63" fmla="*/ 319 h 408"/>
              <a:gd name="T64" fmla="*/ 254 w 407"/>
              <a:gd name="T65" fmla="*/ 127 h 408"/>
              <a:gd name="T66" fmla="*/ 229 w 407"/>
              <a:gd name="T67" fmla="*/ 10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08">
                <a:moveTo>
                  <a:pt x="19" y="370"/>
                </a:moveTo>
                <a:cubicBezTo>
                  <a:pt x="388" y="370"/>
                  <a:pt x="388" y="370"/>
                  <a:pt x="388" y="370"/>
                </a:cubicBezTo>
                <a:cubicBezTo>
                  <a:pt x="399" y="370"/>
                  <a:pt x="407" y="378"/>
                  <a:pt x="407" y="389"/>
                </a:cubicBezTo>
                <a:cubicBezTo>
                  <a:pt x="407" y="399"/>
                  <a:pt x="399" y="408"/>
                  <a:pt x="388" y="408"/>
                </a:cubicBezTo>
                <a:cubicBezTo>
                  <a:pt x="19" y="408"/>
                  <a:pt x="19" y="408"/>
                  <a:pt x="19" y="408"/>
                </a:cubicBezTo>
                <a:cubicBezTo>
                  <a:pt x="8" y="408"/>
                  <a:pt x="0" y="399"/>
                  <a:pt x="0" y="389"/>
                </a:cubicBezTo>
                <a:cubicBezTo>
                  <a:pt x="0" y="378"/>
                  <a:pt x="8" y="370"/>
                  <a:pt x="19" y="370"/>
                </a:cubicBezTo>
                <a:close/>
                <a:moveTo>
                  <a:pt x="356" y="0"/>
                </a:moveTo>
                <a:cubicBezTo>
                  <a:pt x="305" y="0"/>
                  <a:pt x="305" y="0"/>
                  <a:pt x="305" y="0"/>
                </a:cubicBezTo>
                <a:cubicBezTo>
                  <a:pt x="291" y="0"/>
                  <a:pt x="280" y="11"/>
                  <a:pt x="280" y="25"/>
                </a:cubicBezTo>
                <a:cubicBezTo>
                  <a:pt x="280" y="319"/>
                  <a:pt x="280" y="319"/>
                  <a:pt x="280" y="319"/>
                </a:cubicBezTo>
                <a:cubicBezTo>
                  <a:pt x="280" y="333"/>
                  <a:pt x="291" y="344"/>
                  <a:pt x="305" y="344"/>
                </a:cubicBezTo>
                <a:cubicBezTo>
                  <a:pt x="356" y="344"/>
                  <a:pt x="356" y="344"/>
                  <a:pt x="356" y="344"/>
                </a:cubicBezTo>
                <a:cubicBezTo>
                  <a:pt x="370" y="344"/>
                  <a:pt x="382" y="333"/>
                  <a:pt x="382" y="319"/>
                </a:cubicBezTo>
                <a:cubicBezTo>
                  <a:pt x="382" y="25"/>
                  <a:pt x="382" y="25"/>
                  <a:pt x="382" y="25"/>
                </a:cubicBezTo>
                <a:cubicBezTo>
                  <a:pt x="382" y="11"/>
                  <a:pt x="370" y="0"/>
                  <a:pt x="356" y="0"/>
                </a:cubicBezTo>
                <a:close/>
                <a:moveTo>
                  <a:pt x="102" y="204"/>
                </a:moveTo>
                <a:cubicBezTo>
                  <a:pt x="51" y="204"/>
                  <a:pt x="51" y="204"/>
                  <a:pt x="51" y="204"/>
                </a:cubicBezTo>
                <a:cubicBezTo>
                  <a:pt x="37" y="204"/>
                  <a:pt x="25" y="215"/>
                  <a:pt x="25" y="229"/>
                </a:cubicBezTo>
                <a:cubicBezTo>
                  <a:pt x="25" y="319"/>
                  <a:pt x="25" y="319"/>
                  <a:pt x="25" y="319"/>
                </a:cubicBezTo>
                <a:cubicBezTo>
                  <a:pt x="25" y="333"/>
                  <a:pt x="37" y="344"/>
                  <a:pt x="51" y="344"/>
                </a:cubicBezTo>
                <a:cubicBezTo>
                  <a:pt x="102" y="344"/>
                  <a:pt x="102" y="344"/>
                  <a:pt x="102" y="344"/>
                </a:cubicBezTo>
                <a:cubicBezTo>
                  <a:pt x="116" y="344"/>
                  <a:pt x="127" y="333"/>
                  <a:pt x="127" y="319"/>
                </a:cubicBezTo>
                <a:cubicBezTo>
                  <a:pt x="127" y="229"/>
                  <a:pt x="127" y="229"/>
                  <a:pt x="127" y="229"/>
                </a:cubicBezTo>
                <a:cubicBezTo>
                  <a:pt x="127" y="215"/>
                  <a:pt x="116" y="204"/>
                  <a:pt x="102" y="204"/>
                </a:cubicBezTo>
                <a:close/>
                <a:moveTo>
                  <a:pt x="229" y="102"/>
                </a:moveTo>
                <a:cubicBezTo>
                  <a:pt x="178" y="102"/>
                  <a:pt x="178" y="102"/>
                  <a:pt x="178" y="102"/>
                </a:cubicBezTo>
                <a:cubicBezTo>
                  <a:pt x="164" y="102"/>
                  <a:pt x="152" y="113"/>
                  <a:pt x="152" y="127"/>
                </a:cubicBezTo>
                <a:cubicBezTo>
                  <a:pt x="152" y="319"/>
                  <a:pt x="152" y="319"/>
                  <a:pt x="152" y="319"/>
                </a:cubicBezTo>
                <a:cubicBezTo>
                  <a:pt x="152" y="333"/>
                  <a:pt x="158" y="344"/>
                  <a:pt x="172" y="344"/>
                </a:cubicBezTo>
                <a:cubicBezTo>
                  <a:pt x="229" y="344"/>
                  <a:pt x="229" y="344"/>
                  <a:pt x="229" y="344"/>
                </a:cubicBezTo>
                <a:cubicBezTo>
                  <a:pt x="243" y="344"/>
                  <a:pt x="254" y="333"/>
                  <a:pt x="254" y="319"/>
                </a:cubicBezTo>
                <a:cubicBezTo>
                  <a:pt x="254" y="127"/>
                  <a:pt x="254" y="127"/>
                  <a:pt x="254" y="127"/>
                </a:cubicBezTo>
                <a:cubicBezTo>
                  <a:pt x="254" y="113"/>
                  <a:pt x="243" y="102"/>
                  <a:pt x="229" y="102"/>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59" name="Freeform 19">
            <a:extLst>
              <a:ext uri="{FF2B5EF4-FFF2-40B4-BE49-F238E27FC236}">
                <a16:creationId xmlns:a16="http://schemas.microsoft.com/office/drawing/2014/main" id="{C72CE200-F870-44AD-9DBF-793992DAAA25}"/>
              </a:ext>
            </a:extLst>
          </p:cNvPr>
          <p:cNvSpPr>
            <a:spLocks noEditPoints="1"/>
          </p:cNvSpPr>
          <p:nvPr userDrawn="1"/>
        </p:nvSpPr>
        <p:spPr bwMode="auto">
          <a:xfrm>
            <a:off x="521752" y="4999259"/>
            <a:ext cx="374173" cy="308368"/>
          </a:xfrm>
          <a:custGeom>
            <a:avLst/>
            <a:gdLst>
              <a:gd name="T0" fmla="*/ 172 w 280"/>
              <a:gd name="T1" fmla="*/ 197 h 231"/>
              <a:gd name="T2" fmla="*/ 172 w 280"/>
              <a:gd name="T3" fmla="*/ 107 h 231"/>
              <a:gd name="T4" fmla="*/ 198 w 280"/>
              <a:gd name="T5" fmla="*/ 107 h 231"/>
              <a:gd name="T6" fmla="*/ 198 w 280"/>
              <a:gd name="T7" fmla="*/ 197 h 231"/>
              <a:gd name="T8" fmla="*/ 263 w 280"/>
              <a:gd name="T9" fmla="*/ 197 h 231"/>
              <a:gd name="T10" fmla="*/ 263 w 280"/>
              <a:gd name="T11" fmla="*/ 9 h 231"/>
              <a:gd name="T12" fmla="*/ 254 w 280"/>
              <a:gd name="T13" fmla="*/ 0 h 231"/>
              <a:gd name="T14" fmla="*/ 207 w 280"/>
              <a:gd name="T15" fmla="*/ 0 h 231"/>
              <a:gd name="T16" fmla="*/ 198 w 280"/>
              <a:gd name="T17" fmla="*/ 9 h 231"/>
              <a:gd name="T18" fmla="*/ 198 w 280"/>
              <a:gd name="T19" fmla="*/ 89 h 231"/>
              <a:gd name="T20" fmla="*/ 163 w 280"/>
              <a:gd name="T21" fmla="*/ 89 h 231"/>
              <a:gd name="T22" fmla="*/ 154 w 280"/>
              <a:gd name="T23" fmla="*/ 98 h 231"/>
              <a:gd name="T24" fmla="*/ 154 w 280"/>
              <a:gd name="T25" fmla="*/ 197 h 231"/>
              <a:gd name="T26" fmla="*/ 172 w 280"/>
              <a:gd name="T27" fmla="*/ 197 h 231"/>
              <a:gd name="T28" fmla="*/ 271 w 280"/>
              <a:gd name="T29" fmla="*/ 213 h 231"/>
              <a:gd name="T30" fmla="*/ 9 w 280"/>
              <a:gd name="T31" fmla="*/ 213 h 231"/>
              <a:gd name="T32" fmla="*/ 0 w 280"/>
              <a:gd name="T33" fmla="*/ 222 h 231"/>
              <a:gd name="T34" fmla="*/ 9 w 280"/>
              <a:gd name="T35" fmla="*/ 231 h 231"/>
              <a:gd name="T36" fmla="*/ 271 w 280"/>
              <a:gd name="T37" fmla="*/ 231 h 231"/>
              <a:gd name="T38" fmla="*/ 280 w 280"/>
              <a:gd name="T39" fmla="*/ 222 h 231"/>
              <a:gd name="T40" fmla="*/ 271 w 280"/>
              <a:gd name="T41" fmla="*/ 213 h 231"/>
              <a:gd name="T42" fmla="*/ 31 w 280"/>
              <a:gd name="T43" fmla="*/ 197 h 231"/>
              <a:gd name="T44" fmla="*/ 31 w 280"/>
              <a:gd name="T45" fmla="*/ 163 h 231"/>
              <a:gd name="T46" fmla="*/ 57 w 280"/>
              <a:gd name="T47" fmla="*/ 163 h 231"/>
              <a:gd name="T48" fmla="*/ 57 w 280"/>
              <a:gd name="T49" fmla="*/ 197 h 231"/>
              <a:gd name="T50" fmla="*/ 123 w 280"/>
              <a:gd name="T51" fmla="*/ 197 h 231"/>
              <a:gd name="T52" fmla="*/ 123 w 280"/>
              <a:gd name="T53" fmla="*/ 77 h 231"/>
              <a:gd name="T54" fmla="*/ 114 w 280"/>
              <a:gd name="T55" fmla="*/ 68 h 231"/>
              <a:gd name="T56" fmla="*/ 66 w 280"/>
              <a:gd name="T57" fmla="*/ 68 h 231"/>
              <a:gd name="T58" fmla="*/ 57 w 280"/>
              <a:gd name="T59" fmla="*/ 77 h 231"/>
              <a:gd name="T60" fmla="*/ 57 w 280"/>
              <a:gd name="T61" fmla="*/ 145 h 231"/>
              <a:gd name="T62" fmla="*/ 22 w 280"/>
              <a:gd name="T63" fmla="*/ 145 h 231"/>
              <a:gd name="T64" fmla="*/ 14 w 280"/>
              <a:gd name="T65" fmla="*/ 154 h 231"/>
              <a:gd name="T66" fmla="*/ 14 w 280"/>
              <a:gd name="T67" fmla="*/ 197 h 231"/>
              <a:gd name="T68" fmla="*/ 31 w 280"/>
              <a:gd name="T69" fmla="*/ 197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0" h="231">
                <a:moveTo>
                  <a:pt x="172" y="197"/>
                </a:moveTo>
                <a:cubicBezTo>
                  <a:pt x="172" y="107"/>
                  <a:pt x="172" y="107"/>
                  <a:pt x="172" y="107"/>
                </a:cubicBezTo>
                <a:cubicBezTo>
                  <a:pt x="198" y="107"/>
                  <a:pt x="198" y="107"/>
                  <a:pt x="198" y="107"/>
                </a:cubicBezTo>
                <a:cubicBezTo>
                  <a:pt x="198" y="197"/>
                  <a:pt x="198" y="197"/>
                  <a:pt x="198" y="197"/>
                </a:cubicBezTo>
                <a:cubicBezTo>
                  <a:pt x="263" y="197"/>
                  <a:pt x="263" y="197"/>
                  <a:pt x="263" y="197"/>
                </a:cubicBezTo>
                <a:cubicBezTo>
                  <a:pt x="263" y="9"/>
                  <a:pt x="263" y="9"/>
                  <a:pt x="263" y="9"/>
                </a:cubicBezTo>
                <a:cubicBezTo>
                  <a:pt x="263" y="4"/>
                  <a:pt x="259" y="0"/>
                  <a:pt x="254" y="0"/>
                </a:cubicBezTo>
                <a:cubicBezTo>
                  <a:pt x="207" y="0"/>
                  <a:pt x="207" y="0"/>
                  <a:pt x="207" y="0"/>
                </a:cubicBezTo>
                <a:cubicBezTo>
                  <a:pt x="202" y="0"/>
                  <a:pt x="198" y="4"/>
                  <a:pt x="198" y="9"/>
                </a:cubicBezTo>
                <a:cubicBezTo>
                  <a:pt x="198" y="89"/>
                  <a:pt x="198" y="89"/>
                  <a:pt x="198" y="89"/>
                </a:cubicBezTo>
                <a:cubicBezTo>
                  <a:pt x="163" y="89"/>
                  <a:pt x="163" y="89"/>
                  <a:pt x="163" y="89"/>
                </a:cubicBezTo>
                <a:cubicBezTo>
                  <a:pt x="158" y="89"/>
                  <a:pt x="154" y="93"/>
                  <a:pt x="154" y="98"/>
                </a:cubicBezTo>
                <a:cubicBezTo>
                  <a:pt x="154" y="197"/>
                  <a:pt x="154" y="197"/>
                  <a:pt x="154" y="197"/>
                </a:cubicBezTo>
                <a:lnTo>
                  <a:pt x="172" y="197"/>
                </a:lnTo>
                <a:close/>
                <a:moveTo>
                  <a:pt x="271" y="213"/>
                </a:moveTo>
                <a:cubicBezTo>
                  <a:pt x="9" y="213"/>
                  <a:pt x="9" y="213"/>
                  <a:pt x="9" y="213"/>
                </a:cubicBezTo>
                <a:cubicBezTo>
                  <a:pt x="4" y="213"/>
                  <a:pt x="0" y="217"/>
                  <a:pt x="0" y="222"/>
                </a:cubicBezTo>
                <a:cubicBezTo>
                  <a:pt x="0" y="227"/>
                  <a:pt x="4" y="231"/>
                  <a:pt x="9" y="231"/>
                </a:cubicBezTo>
                <a:cubicBezTo>
                  <a:pt x="271" y="231"/>
                  <a:pt x="271" y="231"/>
                  <a:pt x="271" y="231"/>
                </a:cubicBezTo>
                <a:cubicBezTo>
                  <a:pt x="276" y="231"/>
                  <a:pt x="280" y="227"/>
                  <a:pt x="280" y="222"/>
                </a:cubicBezTo>
                <a:cubicBezTo>
                  <a:pt x="280" y="217"/>
                  <a:pt x="276" y="213"/>
                  <a:pt x="271" y="213"/>
                </a:cubicBezTo>
                <a:close/>
                <a:moveTo>
                  <a:pt x="31" y="197"/>
                </a:moveTo>
                <a:cubicBezTo>
                  <a:pt x="31" y="163"/>
                  <a:pt x="31" y="163"/>
                  <a:pt x="31" y="163"/>
                </a:cubicBezTo>
                <a:cubicBezTo>
                  <a:pt x="57" y="163"/>
                  <a:pt x="57" y="163"/>
                  <a:pt x="57" y="163"/>
                </a:cubicBezTo>
                <a:cubicBezTo>
                  <a:pt x="57" y="197"/>
                  <a:pt x="57" y="197"/>
                  <a:pt x="57" y="197"/>
                </a:cubicBezTo>
                <a:cubicBezTo>
                  <a:pt x="123" y="197"/>
                  <a:pt x="123" y="197"/>
                  <a:pt x="123" y="197"/>
                </a:cubicBezTo>
                <a:cubicBezTo>
                  <a:pt x="123" y="77"/>
                  <a:pt x="123" y="77"/>
                  <a:pt x="123" y="77"/>
                </a:cubicBezTo>
                <a:cubicBezTo>
                  <a:pt x="123" y="72"/>
                  <a:pt x="119" y="68"/>
                  <a:pt x="114" y="68"/>
                </a:cubicBezTo>
                <a:cubicBezTo>
                  <a:pt x="66" y="68"/>
                  <a:pt x="66" y="68"/>
                  <a:pt x="66" y="68"/>
                </a:cubicBezTo>
                <a:cubicBezTo>
                  <a:pt x="61" y="68"/>
                  <a:pt x="57" y="72"/>
                  <a:pt x="57" y="77"/>
                </a:cubicBezTo>
                <a:cubicBezTo>
                  <a:pt x="57" y="145"/>
                  <a:pt x="57" y="145"/>
                  <a:pt x="57" y="145"/>
                </a:cubicBezTo>
                <a:cubicBezTo>
                  <a:pt x="22" y="145"/>
                  <a:pt x="22" y="145"/>
                  <a:pt x="22" y="145"/>
                </a:cubicBezTo>
                <a:cubicBezTo>
                  <a:pt x="18" y="145"/>
                  <a:pt x="14" y="149"/>
                  <a:pt x="14" y="154"/>
                </a:cubicBezTo>
                <a:cubicBezTo>
                  <a:pt x="14" y="197"/>
                  <a:pt x="14" y="197"/>
                  <a:pt x="14" y="197"/>
                </a:cubicBezTo>
                <a:lnTo>
                  <a:pt x="31" y="197"/>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60" name="Freeform 23">
            <a:extLst>
              <a:ext uri="{FF2B5EF4-FFF2-40B4-BE49-F238E27FC236}">
                <a16:creationId xmlns:a16="http://schemas.microsoft.com/office/drawing/2014/main" id="{CE12BD6B-3D6E-44C8-AFB8-99D854812FB6}"/>
              </a:ext>
            </a:extLst>
          </p:cNvPr>
          <p:cNvSpPr>
            <a:spLocks noEditPoints="1"/>
          </p:cNvSpPr>
          <p:nvPr userDrawn="1"/>
        </p:nvSpPr>
        <p:spPr bwMode="auto">
          <a:xfrm>
            <a:off x="1313636" y="2859070"/>
            <a:ext cx="411293" cy="359674"/>
          </a:xfrm>
          <a:custGeom>
            <a:avLst/>
            <a:gdLst>
              <a:gd name="T0" fmla="*/ 126 w 448"/>
              <a:gd name="T1" fmla="*/ 378 h 392"/>
              <a:gd name="T2" fmla="*/ 126 w 448"/>
              <a:gd name="T3" fmla="*/ 308 h 392"/>
              <a:gd name="T4" fmla="*/ 112 w 448"/>
              <a:gd name="T5" fmla="*/ 308 h 392"/>
              <a:gd name="T6" fmla="*/ 0 w 448"/>
              <a:gd name="T7" fmla="*/ 196 h 392"/>
              <a:gd name="T8" fmla="*/ 0 w 448"/>
              <a:gd name="T9" fmla="*/ 112 h 392"/>
              <a:gd name="T10" fmla="*/ 112 w 448"/>
              <a:gd name="T11" fmla="*/ 0 h 392"/>
              <a:gd name="T12" fmla="*/ 336 w 448"/>
              <a:gd name="T13" fmla="*/ 0 h 392"/>
              <a:gd name="T14" fmla="*/ 448 w 448"/>
              <a:gd name="T15" fmla="*/ 112 h 392"/>
              <a:gd name="T16" fmla="*/ 448 w 448"/>
              <a:gd name="T17" fmla="*/ 196 h 392"/>
              <a:gd name="T18" fmla="*/ 336 w 448"/>
              <a:gd name="T19" fmla="*/ 308 h 392"/>
              <a:gd name="T20" fmla="*/ 230 w 448"/>
              <a:gd name="T21" fmla="*/ 308 h 392"/>
              <a:gd name="T22" fmla="*/ 150 w 448"/>
              <a:gd name="T23" fmla="*/ 388 h 392"/>
              <a:gd name="T24" fmla="*/ 140 w 448"/>
              <a:gd name="T25" fmla="*/ 392 h 392"/>
              <a:gd name="T26" fmla="*/ 126 w 448"/>
              <a:gd name="T27" fmla="*/ 378 h 392"/>
              <a:gd name="T28" fmla="*/ 224 w 448"/>
              <a:gd name="T29" fmla="*/ 133 h 392"/>
              <a:gd name="T30" fmla="*/ 203 w 448"/>
              <a:gd name="T31" fmla="*/ 154 h 392"/>
              <a:gd name="T32" fmla="*/ 224 w 448"/>
              <a:gd name="T33" fmla="*/ 175 h 392"/>
              <a:gd name="T34" fmla="*/ 245 w 448"/>
              <a:gd name="T35" fmla="*/ 154 h 392"/>
              <a:gd name="T36" fmla="*/ 224 w 448"/>
              <a:gd name="T37" fmla="*/ 133 h 392"/>
              <a:gd name="T38" fmla="*/ 140 w 448"/>
              <a:gd name="T39" fmla="*/ 133 h 392"/>
              <a:gd name="T40" fmla="*/ 119 w 448"/>
              <a:gd name="T41" fmla="*/ 154 h 392"/>
              <a:gd name="T42" fmla="*/ 140 w 448"/>
              <a:gd name="T43" fmla="*/ 175 h 392"/>
              <a:gd name="T44" fmla="*/ 161 w 448"/>
              <a:gd name="T45" fmla="*/ 154 h 392"/>
              <a:gd name="T46" fmla="*/ 140 w 448"/>
              <a:gd name="T47" fmla="*/ 133 h 392"/>
              <a:gd name="T48" fmla="*/ 308 w 448"/>
              <a:gd name="T49" fmla="*/ 133 h 392"/>
              <a:gd name="T50" fmla="*/ 287 w 448"/>
              <a:gd name="T51" fmla="*/ 154 h 392"/>
              <a:gd name="T52" fmla="*/ 308 w 448"/>
              <a:gd name="T53" fmla="*/ 175 h 392"/>
              <a:gd name="T54" fmla="*/ 329 w 448"/>
              <a:gd name="T55" fmla="*/ 154 h 392"/>
              <a:gd name="T56" fmla="*/ 308 w 448"/>
              <a:gd name="T57" fmla="*/ 13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8" h="392">
                <a:moveTo>
                  <a:pt x="126" y="378"/>
                </a:moveTo>
                <a:cubicBezTo>
                  <a:pt x="126" y="308"/>
                  <a:pt x="126" y="308"/>
                  <a:pt x="126" y="308"/>
                </a:cubicBezTo>
                <a:cubicBezTo>
                  <a:pt x="112" y="308"/>
                  <a:pt x="112" y="308"/>
                  <a:pt x="112" y="308"/>
                </a:cubicBezTo>
                <a:cubicBezTo>
                  <a:pt x="51" y="308"/>
                  <a:pt x="0" y="258"/>
                  <a:pt x="0" y="196"/>
                </a:cubicBezTo>
                <a:cubicBezTo>
                  <a:pt x="0" y="112"/>
                  <a:pt x="0" y="112"/>
                  <a:pt x="0" y="112"/>
                </a:cubicBezTo>
                <a:cubicBezTo>
                  <a:pt x="0" y="51"/>
                  <a:pt x="51" y="0"/>
                  <a:pt x="112" y="0"/>
                </a:cubicBezTo>
                <a:cubicBezTo>
                  <a:pt x="336" y="0"/>
                  <a:pt x="336" y="0"/>
                  <a:pt x="336" y="0"/>
                </a:cubicBezTo>
                <a:cubicBezTo>
                  <a:pt x="397" y="0"/>
                  <a:pt x="448" y="51"/>
                  <a:pt x="448" y="112"/>
                </a:cubicBezTo>
                <a:cubicBezTo>
                  <a:pt x="448" y="196"/>
                  <a:pt x="448" y="196"/>
                  <a:pt x="448" y="196"/>
                </a:cubicBezTo>
                <a:cubicBezTo>
                  <a:pt x="448" y="258"/>
                  <a:pt x="397" y="308"/>
                  <a:pt x="336" y="308"/>
                </a:cubicBezTo>
                <a:cubicBezTo>
                  <a:pt x="230" y="308"/>
                  <a:pt x="230" y="308"/>
                  <a:pt x="230" y="308"/>
                </a:cubicBezTo>
                <a:cubicBezTo>
                  <a:pt x="150" y="388"/>
                  <a:pt x="150" y="388"/>
                  <a:pt x="150" y="388"/>
                </a:cubicBezTo>
                <a:cubicBezTo>
                  <a:pt x="148" y="390"/>
                  <a:pt x="144" y="392"/>
                  <a:pt x="140" y="392"/>
                </a:cubicBezTo>
                <a:cubicBezTo>
                  <a:pt x="132" y="392"/>
                  <a:pt x="126" y="386"/>
                  <a:pt x="126" y="378"/>
                </a:cubicBezTo>
                <a:close/>
                <a:moveTo>
                  <a:pt x="224" y="133"/>
                </a:moveTo>
                <a:cubicBezTo>
                  <a:pt x="212" y="133"/>
                  <a:pt x="203" y="143"/>
                  <a:pt x="203" y="154"/>
                </a:cubicBezTo>
                <a:cubicBezTo>
                  <a:pt x="203" y="166"/>
                  <a:pt x="212" y="175"/>
                  <a:pt x="224" y="175"/>
                </a:cubicBezTo>
                <a:cubicBezTo>
                  <a:pt x="236" y="175"/>
                  <a:pt x="245" y="166"/>
                  <a:pt x="245" y="154"/>
                </a:cubicBezTo>
                <a:cubicBezTo>
                  <a:pt x="245" y="143"/>
                  <a:pt x="236" y="133"/>
                  <a:pt x="224" y="133"/>
                </a:cubicBezTo>
                <a:close/>
                <a:moveTo>
                  <a:pt x="140" y="133"/>
                </a:moveTo>
                <a:cubicBezTo>
                  <a:pt x="129" y="133"/>
                  <a:pt x="119" y="143"/>
                  <a:pt x="119" y="154"/>
                </a:cubicBezTo>
                <a:cubicBezTo>
                  <a:pt x="119" y="166"/>
                  <a:pt x="129" y="175"/>
                  <a:pt x="140" y="175"/>
                </a:cubicBezTo>
                <a:cubicBezTo>
                  <a:pt x="152" y="175"/>
                  <a:pt x="161" y="166"/>
                  <a:pt x="161" y="154"/>
                </a:cubicBezTo>
                <a:cubicBezTo>
                  <a:pt x="161" y="143"/>
                  <a:pt x="152" y="133"/>
                  <a:pt x="140" y="133"/>
                </a:cubicBezTo>
                <a:close/>
                <a:moveTo>
                  <a:pt x="308" y="133"/>
                </a:moveTo>
                <a:cubicBezTo>
                  <a:pt x="296" y="133"/>
                  <a:pt x="287" y="143"/>
                  <a:pt x="287" y="154"/>
                </a:cubicBezTo>
                <a:cubicBezTo>
                  <a:pt x="287" y="166"/>
                  <a:pt x="296" y="175"/>
                  <a:pt x="308" y="175"/>
                </a:cubicBezTo>
                <a:cubicBezTo>
                  <a:pt x="319" y="175"/>
                  <a:pt x="329" y="166"/>
                  <a:pt x="329" y="154"/>
                </a:cubicBezTo>
                <a:cubicBezTo>
                  <a:pt x="329" y="143"/>
                  <a:pt x="319" y="133"/>
                  <a:pt x="308" y="133"/>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61" name="Freeform 15">
            <a:extLst>
              <a:ext uri="{FF2B5EF4-FFF2-40B4-BE49-F238E27FC236}">
                <a16:creationId xmlns:a16="http://schemas.microsoft.com/office/drawing/2014/main" id="{0ECD6D1E-88DC-4704-8E61-8D5A23E13A22}"/>
              </a:ext>
            </a:extLst>
          </p:cNvPr>
          <p:cNvSpPr>
            <a:spLocks/>
          </p:cNvSpPr>
          <p:nvPr userDrawn="1"/>
        </p:nvSpPr>
        <p:spPr bwMode="auto">
          <a:xfrm>
            <a:off x="1308267" y="1780242"/>
            <a:ext cx="422033" cy="422034"/>
          </a:xfrm>
          <a:custGeom>
            <a:avLst/>
            <a:gdLst>
              <a:gd name="T0" fmla="*/ 333 w 426"/>
              <a:gd name="T1" fmla="*/ 333 h 426"/>
              <a:gd name="T2" fmla="*/ 346 w 426"/>
              <a:gd name="T3" fmla="*/ 333 h 426"/>
              <a:gd name="T4" fmla="*/ 346 w 426"/>
              <a:gd name="T5" fmla="*/ 266 h 426"/>
              <a:gd name="T6" fmla="*/ 340 w 426"/>
              <a:gd name="T7" fmla="*/ 252 h 426"/>
              <a:gd name="T8" fmla="*/ 326 w 426"/>
              <a:gd name="T9" fmla="*/ 246 h 426"/>
              <a:gd name="T10" fmla="*/ 233 w 426"/>
              <a:gd name="T11" fmla="*/ 246 h 426"/>
              <a:gd name="T12" fmla="*/ 233 w 426"/>
              <a:gd name="T13" fmla="*/ 333 h 426"/>
              <a:gd name="T14" fmla="*/ 246 w 426"/>
              <a:gd name="T15" fmla="*/ 333 h 426"/>
              <a:gd name="T16" fmla="*/ 273 w 426"/>
              <a:gd name="T17" fmla="*/ 360 h 426"/>
              <a:gd name="T18" fmla="*/ 273 w 426"/>
              <a:gd name="T19" fmla="*/ 400 h 426"/>
              <a:gd name="T20" fmla="*/ 246 w 426"/>
              <a:gd name="T21" fmla="*/ 426 h 426"/>
              <a:gd name="T22" fmla="*/ 180 w 426"/>
              <a:gd name="T23" fmla="*/ 426 h 426"/>
              <a:gd name="T24" fmla="*/ 153 w 426"/>
              <a:gd name="T25" fmla="*/ 400 h 426"/>
              <a:gd name="T26" fmla="*/ 153 w 426"/>
              <a:gd name="T27" fmla="*/ 360 h 426"/>
              <a:gd name="T28" fmla="*/ 180 w 426"/>
              <a:gd name="T29" fmla="*/ 333 h 426"/>
              <a:gd name="T30" fmla="*/ 193 w 426"/>
              <a:gd name="T31" fmla="*/ 333 h 426"/>
              <a:gd name="T32" fmla="*/ 193 w 426"/>
              <a:gd name="T33" fmla="*/ 246 h 426"/>
              <a:gd name="T34" fmla="*/ 100 w 426"/>
              <a:gd name="T35" fmla="*/ 246 h 426"/>
              <a:gd name="T36" fmla="*/ 86 w 426"/>
              <a:gd name="T37" fmla="*/ 252 h 426"/>
              <a:gd name="T38" fmla="*/ 80 w 426"/>
              <a:gd name="T39" fmla="*/ 266 h 426"/>
              <a:gd name="T40" fmla="*/ 80 w 426"/>
              <a:gd name="T41" fmla="*/ 333 h 426"/>
              <a:gd name="T42" fmla="*/ 93 w 426"/>
              <a:gd name="T43" fmla="*/ 333 h 426"/>
              <a:gd name="T44" fmla="*/ 120 w 426"/>
              <a:gd name="T45" fmla="*/ 360 h 426"/>
              <a:gd name="T46" fmla="*/ 120 w 426"/>
              <a:gd name="T47" fmla="*/ 400 h 426"/>
              <a:gd name="T48" fmla="*/ 93 w 426"/>
              <a:gd name="T49" fmla="*/ 426 h 426"/>
              <a:gd name="T50" fmla="*/ 27 w 426"/>
              <a:gd name="T51" fmla="*/ 426 h 426"/>
              <a:gd name="T52" fmla="*/ 0 w 426"/>
              <a:gd name="T53" fmla="*/ 400 h 426"/>
              <a:gd name="T54" fmla="*/ 0 w 426"/>
              <a:gd name="T55" fmla="*/ 360 h 426"/>
              <a:gd name="T56" fmla="*/ 27 w 426"/>
              <a:gd name="T57" fmla="*/ 333 h 426"/>
              <a:gd name="T58" fmla="*/ 40 w 426"/>
              <a:gd name="T59" fmla="*/ 333 h 426"/>
              <a:gd name="T60" fmla="*/ 40 w 426"/>
              <a:gd name="T61" fmla="*/ 266 h 426"/>
              <a:gd name="T62" fmla="*/ 58 w 426"/>
              <a:gd name="T63" fmla="*/ 224 h 426"/>
              <a:gd name="T64" fmla="*/ 100 w 426"/>
              <a:gd name="T65" fmla="*/ 207 h 426"/>
              <a:gd name="T66" fmla="*/ 193 w 426"/>
              <a:gd name="T67" fmla="*/ 207 h 426"/>
              <a:gd name="T68" fmla="*/ 193 w 426"/>
              <a:gd name="T69" fmla="*/ 120 h 426"/>
              <a:gd name="T70" fmla="*/ 146 w 426"/>
              <a:gd name="T71" fmla="*/ 120 h 426"/>
              <a:gd name="T72" fmla="*/ 120 w 426"/>
              <a:gd name="T73" fmla="*/ 93 h 426"/>
              <a:gd name="T74" fmla="*/ 120 w 426"/>
              <a:gd name="T75" fmla="*/ 27 h 426"/>
              <a:gd name="T76" fmla="*/ 146 w 426"/>
              <a:gd name="T77" fmla="*/ 0 h 426"/>
              <a:gd name="T78" fmla="*/ 280 w 426"/>
              <a:gd name="T79" fmla="*/ 0 h 426"/>
              <a:gd name="T80" fmla="*/ 306 w 426"/>
              <a:gd name="T81" fmla="*/ 27 h 426"/>
              <a:gd name="T82" fmla="*/ 306 w 426"/>
              <a:gd name="T83" fmla="*/ 93 h 426"/>
              <a:gd name="T84" fmla="*/ 280 w 426"/>
              <a:gd name="T85" fmla="*/ 120 h 426"/>
              <a:gd name="T86" fmla="*/ 233 w 426"/>
              <a:gd name="T87" fmla="*/ 120 h 426"/>
              <a:gd name="T88" fmla="*/ 233 w 426"/>
              <a:gd name="T89" fmla="*/ 207 h 426"/>
              <a:gd name="T90" fmla="*/ 326 w 426"/>
              <a:gd name="T91" fmla="*/ 207 h 426"/>
              <a:gd name="T92" fmla="*/ 369 w 426"/>
              <a:gd name="T93" fmla="*/ 224 h 426"/>
              <a:gd name="T94" fmla="*/ 386 w 426"/>
              <a:gd name="T95" fmla="*/ 266 h 426"/>
              <a:gd name="T96" fmla="*/ 386 w 426"/>
              <a:gd name="T97" fmla="*/ 333 h 426"/>
              <a:gd name="T98" fmla="*/ 400 w 426"/>
              <a:gd name="T99" fmla="*/ 333 h 426"/>
              <a:gd name="T100" fmla="*/ 426 w 426"/>
              <a:gd name="T101" fmla="*/ 360 h 426"/>
              <a:gd name="T102" fmla="*/ 426 w 426"/>
              <a:gd name="T103" fmla="*/ 400 h 426"/>
              <a:gd name="T104" fmla="*/ 400 w 426"/>
              <a:gd name="T105" fmla="*/ 426 h 426"/>
              <a:gd name="T106" fmla="*/ 333 w 426"/>
              <a:gd name="T107" fmla="*/ 426 h 426"/>
              <a:gd name="T108" fmla="*/ 306 w 426"/>
              <a:gd name="T109" fmla="*/ 400 h 426"/>
              <a:gd name="T110" fmla="*/ 306 w 426"/>
              <a:gd name="T111" fmla="*/ 360 h 426"/>
              <a:gd name="T112" fmla="*/ 333 w 426"/>
              <a:gd name="T113" fmla="*/ 333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6" h="426">
                <a:moveTo>
                  <a:pt x="333" y="333"/>
                </a:moveTo>
                <a:cubicBezTo>
                  <a:pt x="346" y="333"/>
                  <a:pt x="346" y="333"/>
                  <a:pt x="346" y="333"/>
                </a:cubicBezTo>
                <a:cubicBezTo>
                  <a:pt x="346" y="266"/>
                  <a:pt x="346" y="266"/>
                  <a:pt x="346" y="266"/>
                </a:cubicBezTo>
                <a:cubicBezTo>
                  <a:pt x="346" y="261"/>
                  <a:pt x="344" y="256"/>
                  <a:pt x="340" y="252"/>
                </a:cubicBezTo>
                <a:cubicBezTo>
                  <a:pt x="337" y="249"/>
                  <a:pt x="332" y="246"/>
                  <a:pt x="326" y="246"/>
                </a:cubicBezTo>
                <a:cubicBezTo>
                  <a:pt x="233" y="246"/>
                  <a:pt x="233" y="246"/>
                  <a:pt x="233" y="246"/>
                </a:cubicBezTo>
                <a:cubicBezTo>
                  <a:pt x="233" y="333"/>
                  <a:pt x="233" y="333"/>
                  <a:pt x="233" y="333"/>
                </a:cubicBezTo>
                <a:cubicBezTo>
                  <a:pt x="246" y="333"/>
                  <a:pt x="246" y="333"/>
                  <a:pt x="246" y="333"/>
                </a:cubicBezTo>
                <a:cubicBezTo>
                  <a:pt x="261" y="333"/>
                  <a:pt x="273" y="345"/>
                  <a:pt x="273" y="360"/>
                </a:cubicBezTo>
                <a:cubicBezTo>
                  <a:pt x="273" y="400"/>
                  <a:pt x="273" y="400"/>
                  <a:pt x="273" y="400"/>
                </a:cubicBezTo>
                <a:cubicBezTo>
                  <a:pt x="273" y="414"/>
                  <a:pt x="261" y="426"/>
                  <a:pt x="246" y="426"/>
                </a:cubicBezTo>
                <a:cubicBezTo>
                  <a:pt x="180" y="426"/>
                  <a:pt x="180" y="426"/>
                  <a:pt x="180" y="426"/>
                </a:cubicBezTo>
                <a:cubicBezTo>
                  <a:pt x="165" y="426"/>
                  <a:pt x="153" y="414"/>
                  <a:pt x="153" y="400"/>
                </a:cubicBezTo>
                <a:cubicBezTo>
                  <a:pt x="153" y="360"/>
                  <a:pt x="153" y="360"/>
                  <a:pt x="153" y="360"/>
                </a:cubicBezTo>
                <a:cubicBezTo>
                  <a:pt x="153" y="345"/>
                  <a:pt x="165" y="333"/>
                  <a:pt x="180" y="333"/>
                </a:cubicBezTo>
                <a:cubicBezTo>
                  <a:pt x="193" y="333"/>
                  <a:pt x="193" y="333"/>
                  <a:pt x="193" y="333"/>
                </a:cubicBezTo>
                <a:cubicBezTo>
                  <a:pt x="193" y="246"/>
                  <a:pt x="193" y="246"/>
                  <a:pt x="193" y="246"/>
                </a:cubicBezTo>
                <a:cubicBezTo>
                  <a:pt x="100" y="246"/>
                  <a:pt x="100" y="246"/>
                  <a:pt x="100" y="246"/>
                </a:cubicBezTo>
                <a:cubicBezTo>
                  <a:pt x="94" y="246"/>
                  <a:pt x="89" y="249"/>
                  <a:pt x="86" y="252"/>
                </a:cubicBezTo>
                <a:cubicBezTo>
                  <a:pt x="82" y="256"/>
                  <a:pt x="80" y="261"/>
                  <a:pt x="80" y="266"/>
                </a:cubicBezTo>
                <a:cubicBezTo>
                  <a:pt x="80" y="333"/>
                  <a:pt x="80" y="333"/>
                  <a:pt x="80" y="333"/>
                </a:cubicBezTo>
                <a:cubicBezTo>
                  <a:pt x="93" y="333"/>
                  <a:pt x="93" y="333"/>
                  <a:pt x="93" y="333"/>
                </a:cubicBezTo>
                <a:cubicBezTo>
                  <a:pt x="108" y="333"/>
                  <a:pt x="120" y="345"/>
                  <a:pt x="120" y="360"/>
                </a:cubicBezTo>
                <a:cubicBezTo>
                  <a:pt x="120" y="400"/>
                  <a:pt x="120" y="400"/>
                  <a:pt x="120" y="400"/>
                </a:cubicBezTo>
                <a:cubicBezTo>
                  <a:pt x="120" y="414"/>
                  <a:pt x="108" y="426"/>
                  <a:pt x="93" y="426"/>
                </a:cubicBezTo>
                <a:cubicBezTo>
                  <a:pt x="27" y="426"/>
                  <a:pt x="27" y="426"/>
                  <a:pt x="27" y="426"/>
                </a:cubicBezTo>
                <a:cubicBezTo>
                  <a:pt x="12" y="426"/>
                  <a:pt x="0" y="414"/>
                  <a:pt x="0" y="400"/>
                </a:cubicBezTo>
                <a:cubicBezTo>
                  <a:pt x="0" y="360"/>
                  <a:pt x="0" y="360"/>
                  <a:pt x="0" y="360"/>
                </a:cubicBezTo>
                <a:cubicBezTo>
                  <a:pt x="0" y="345"/>
                  <a:pt x="12" y="333"/>
                  <a:pt x="27" y="333"/>
                </a:cubicBezTo>
                <a:cubicBezTo>
                  <a:pt x="40" y="333"/>
                  <a:pt x="40" y="333"/>
                  <a:pt x="40" y="333"/>
                </a:cubicBezTo>
                <a:cubicBezTo>
                  <a:pt x="40" y="266"/>
                  <a:pt x="40" y="266"/>
                  <a:pt x="40" y="266"/>
                </a:cubicBezTo>
                <a:cubicBezTo>
                  <a:pt x="40" y="250"/>
                  <a:pt x="47" y="235"/>
                  <a:pt x="58" y="224"/>
                </a:cubicBezTo>
                <a:cubicBezTo>
                  <a:pt x="68" y="213"/>
                  <a:pt x="83" y="207"/>
                  <a:pt x="100" y="207"/>
                </a:cubicBezTo>
                <a:cubicBezTo>
                  <a:pt x="193" y="207"/>
                  <a:pt x="193" y="207"/>
                  <a:pt x="193" y="207"/>
                </a:cubicBezTo>
                <a:cubicBezTo>
                  <a:pt x="193" y="120"/>
                  <a:pt x="193" y="120"/>
                  <a:pt x="193" y="120"/>
                </a:cubicBezTo>
                <a:cubicBezTo>
                  <a:pt x="146" y="120"/>
                  <a:pt x="146" y="120"/>
                  <a:pt x="146" y="120"/>
                </a:cubicBezTo>
                <a:cubicBezTo>
                  <a:pt x="132" y="120"/>
                  <a:pt x="120" y="108"/>
                  <a:pt x="120" y="93"/>
                </a:cubicBezTo>
                <a:cubicBezTo>
                  <a:pt x="120" y="27"/>
                  <a:pt x="120" y="27"/>
                  <a:pt x="120" y="27"/>
                </a:cubicBezTo>
                <a:cubicBezTo>
                  <a:pt x="120" y="12"/>
                  <a:pt x="132" y="0"/>
                  <a:pt x="146" y="0"/>
                </a:cubicBezTo>
                <a:cubicBezTo>
                  <a:pt x="280" y="0"/>
                  <a:pt x="280" y="0"/>
                  <a:pt x="280" y="0"/>
                </a:cubicBezTo>
                <a:cubicBezTo>
                  <a:pt x="294" y="0"/>
                  <a:pt x="306" y="12"/>
                  <a:pt x="306" y="27"/>
                </a:cubicBezTo>
                <a:cubicBezTo>
                  <a:pt x="306" y="93"/>
                  <a:pt x="306" y="93"/>
                  <a:pt x="306" y="93"/>
                </a:cubicBezTo>
                <a:cubicBezTo>
                  <a:pt x="306" y="108"/>
                  <a:pt x="294" y="120"/>
                  <a:pt x="280" y="120"/>
                </a:cubicBezTo>
                <a:cubicBezTo>
                  <a:pt x="233" y="120"/>
                  <a:pt x="233" y="120"/>
                  <a:pt x="233" y="120"/>
                </a:cubicBezTo>
                <a:cubicBezTo>
                  <a:pt x="233" y="207"/>
                  <a:pt x="233" y="207"/>
                  <a:pt x="233" y="207"/>
                </a:cubicBezTo>
                <a:cubicBezTo>
                  <a:pt x="326" y="207"/>
                  <a:pt x="326" y="207"/>
                  <a:pt x="326" y="207"/>
                </a:cubicBezTo>
                <a:cubicBezTo>
                  <a:pt x="343" y="207"/>
                  <a:pt x="358" y="213"/>
                  <a:pt x="369" y="224"/>
                </a:cubicBezTo>
                <a:cubicBezTo>
                  <a:pt x="380" y="235"/>
                  <a:pt x="386" y="250"/>
                  <a:pt x="386" y="266"/>
                </a:cubicBezTo>
                <a:cubicBezTo>
                  <a:pt x="386" y="333"/>
                  <a:pt x="386" y="333"/>
                  <a:pt x="386" y="333"/>
                </a:cubicBezTo>
                <a:cubicBezTo>
                  <a:pt x="400" y="333"/>
                  <a:pt x="400" y="333"/>
                  <a:pt x="400" y="333"/>
                </a:cubicBezTo>
                <a:cubicBezTo>
                  <a:pt x="414" y="333"/>
                  <a:pt x="426" y="345"/>
                  <a:pt x="426" y="360"/>
                </a:cubicBezTo>
                <a:cubicBezTo>
                  <a:pt x="426" y="400"/>
                  <a:pt x="426" y="400"/>
                  <a:pt x="426" y="400"/>
                </a:cubicBezTo>
                <a:cubicBezTo>
                  <a:pt x="426" y="414"/>
                  <a:pt x="414" y="426"/>
                  <a:pt x="400" y="426"/>
                </a:cubicBezTo>
                <a:cubicBezTo>
                  <a:pt x="333" y="426"/>
                  <a:pt x="333" y="426"/>
                  <a:pt x="333" y="426"/>
                </a:cubicBezTo>
                <a:cubicBezTo>
                  <a:pt x="318" y="426"/>
                  <a:pt x="306" y="414"/>
                  <a:pt x="306" y="400"/>
                </a:cubicBezTo>
                <a:cubicBezTo>
                  <a:pt x="306" y="360"/>
                  <a:pt x="306" y="360"/>
                  <a:pt x="306" y="360"/>
                </a:cubicBezTo>
                <a:cubicBezTo>
                  <a:pt x="306" y="345"/>
                  <a:pt x="318" y="333"/>
                  <a:pt x="333" y="333"/>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62" name="Freeform 35">
            <a:extLst>
              <a:ext uri="{FF2B5EF4-FFF2-40B4-BE49-F238E27FC236}">
                <a16:creationId xmlns:a16="http://schemas.microsoft.com/office/drawing/2014/main" id="{C5086A74-B503-4B61-88FA-4F72B4BD81EE}"/>
              </a:ext>
            </a:extLst>
          </p:cNvPr>
          <p:cNvSpPr>
            <a:spLocks noEditPoints="1"/>
          </p:cNvSpPr>
          <p:nvPr userDrawn="1"/>
        </p:nvSpPr>
        <p:spPr bwMode="auto">
          <a:xfrm>
            <a:off x="1330929" y="3451545"/>
            <a:ext cx="376708" cy="282623"/>
          </a:xfrm>
          <a:custGeom>
            <a:avLst/>
            <a:gdLst>
              <a:gd name="T0" fmla="*/ 27 w 432"/>
              <a:gd name="T1" fmla="*/ 54 h 324"/>
              <a:gd name="T2" fmla="*/ 54 w 432"/>
              <a:gd name="T3" fmla="*/ 54 h 324"/>
              <a:gd name="T4" fmla="*/ 54 w 432"/>
              <a:gd name="T5" fmla="*/ 41 h 324"/>
              <a:gd name="T6" fmla="*/ 68 w 432"/>
              <a:gd name="T7" fmla="*/ 27 h 324"/>
              <a:gd name="T8" fmla="*/ 108 w 432"/>
              <a:gd name="T9" fmla="*/ 27 h 324"/>
              <a:gd name="T10" fmla="*/ 122 w 432"/>
              <a:gd name="T11" fmla="*/ 41 h 324"/>
              <a:gd name="T12" fmla="*/ 122 w 432"/>
              <a:gd name="T13" fmla="*/ 54 h 324"/>
              <a:gd name="T14" fmla="*/ 181 w 432"/>
              <a:gd name="T15" fmla="*/ 54 h 324"/>
              <a:gd name="T16" fmla="*/ 207 w 432"/>
              <a:gd name="T17" fmla="*/ 13 h 324"/>
              <a:gd name="T18" fmla="*/ 230 w 432"/>
              <a:gd name="T19" fmla="*/ 0 h 324"/>
              <a:gd name="T20" fmla="*/ 324 w 432"/>
              <a:gd name="T21" fmla="*/ 0 h 324"/>
              <a:gd name="T22" fmla="*/ 348 w 432"/>
              <a:gd name="T23" fmla="*/ 14 h 324"/>
              <a:gd name="T24" fmla="*/ 373 w 432"/>
              <a:gd name="T25" fmla="*/ 54 h 324"/>
              <a:gd name="T26" fmla="*/ 405 w 432"/>
              <a:gd name="T27" fmla="*/ 54 h 324"/>
              <a:gd name="T28" fmla="*/ 432 w 432"/>
              <a:gd name="T29" fmla="*/ 81 h 324"/>
              <a:gd name="T30" fmla="*/ 432 w 432"/>
              <a:gd name="T31" fmla="*/ 297 h 324"/>
              <a:gd name="T32" fmla="*/ 405 w 432"/>
              <a:gd name="T33" fmla="*/ 324 h 324"/>
              <a:gd name="T34" fmla="*/ 27 w 432"/>
              <a:gd name="T35" fmla="*/ 324 h 324"/>
              <a:gd name="T36" fmla="*/ 0 w 432"/>
              <a:gd name="T37" fmla="*/ 297 h 324"/>
              <a:gd name="T38" fmla="*/ 0 w 432"/>
              <a:gd name="T39" fmla="*/ 81 h 324"/>
              <a:gd name="T40" fmla="*/ 27 w 432"/>
              <a:gd name="T41" fmla="*/ 54 h 324"/>
              <a:gd name="T42" fmla="*/ 277 w 432"/>
              <a:gd name="T43" fmla="*/ 122 h 324"/>
              <a:gd name="T44" fmla="*/ 216 w 432"/>
              <a:gd name="T45" fmla="*/ 183 h 324"/>
              <a:gd name="T46" fmla="*/ 277 w 432"/>
              <a:gd name="T47" fmla="*/ 243 h 324"/>
              <a:gd name="T48" fmla="*/ 338 w 432"/>
              <a:gd name="T49" fmla="*/ 183 h 324"/>
              <a:gd name="T50" fmla="*/ 277 w 432"/>
              <a:gd name="T51" fmla="*/ 122 h 324"/>
              <a:gd name="T52" fmla="*/ 54 w 432"/>
              <a:gd name="T53" fmla="*/ 95 h 324"/>
              <a:gd name="T54" fmla="*/ 41 w 432"/>
              <a:gd name="T55" fmla="*/ 108 h 324"/>
              <a:gd name="T56" fmla="*/ 41 w 432"/>
              <a:gd name="T57" fmla="*/ 108 h 324"/>
              <a:gd name="T58" fmla="*/ 54 w 432"/>
              <a:gd name="T59" fmla="*/ 122 h 324"/>
              <a:gd name="T60" fmla="*/ 122 w 432"/>
              <a:gd name="T61" fmla="*/ 122 h 324"/>
              <a:gd name="T62" fmla="*/ 135 w 432"/>
              <a:gd name="T63" fmla="*/ 108 h 324"/>
              <a:gd name="T64" fmla="*/ 135 w 432"/>
              <a:gd name="T65" fmla="*/ 108 h 324"/>
              <a:gd name="T66" fmla="*/ 122 w 432"/>
              <a:gd name="T67" fmla="*/ 95 h 324"/>
              <a:gd name="T68" fmla="*/ 54 w 432"/>
              <a:gd name="T69" fmla="*/ 95 h 324"/>
              <a:gd name="T70" fmla="*/ 277 w 432"/>
              <a:gd name="T71" fmla="*/ 81 h 324"/>
              <a:gd name="T72" fmla="*/ 176 w 432"/>
              <a:gd name="T73" fmla="*/ 183 h 324"/>
              <a:gd name="T74" fmla="*/ 277 w 432"/>
              <a:gd name="T75" fmla="*/ 284 h 324"/>
              <a:gd name="T76" fmla="*/ 378 w 432"/>
              <a:gd name="T77" fmla="*/ 183 h 324"/>
              <a:gd name="T78" fmla="*/ 277 w 432"/>
              <a:gd name="T79" fmla="*/ 8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2" h="324">
                <a:moveTo>
                  <a:pt x="27" y="54"/>
                </a:moveTo>
                <a:cubicBezTo>
                  <a:pt x="54" y="54"/>
                  <a:pt x="54" y="54"/>
                  <a:pt x="54" y="54"/>
                </a:cubicBezTo>
                <a:cubicBezTo>
                  <a:pt x="54" y="41"/>
                  <a:pt x="54" y="41"/>
                  <a:pt x="54" y="41"/>
                </a:cubicBezTo>
                <a:cubicBezTo>
                  <a:pt x="54" y="33"/>
                  <a:pt x="60" y="27"/>
                  <a:pt x="68" y="27"/>
                </a:cubicBezTo>
                <a:cubicBezTo>
                  <a:pt x="108" y="27"/>
                  <a:pt x="108" y="27"/>
                  <a:pt x="108" y="27"/>
                </a:cubicBezTo>
                <a:cubicBezTo>
                  <a:pt x="116" y="27"/>
                  <a:pt x="122" y="33"/>
                  <a:pt x="122" y="41"/>
                </a:cubicBezTo>
                <a:cubicBezTo>
                  <a:pt x="122" y="54"/>
                  <a:pt x="122" y="54"/>
                  <a:pt x="122" y="54"/>
                </a:cubicBezTo>
                <a:cubicBezTo>
                  <a:pt x="181" y="54"/>
                  <a:pt x="181" y="54"/>
                  <a:pt x="181" y="54"/>
                </a:cubicBezTo>
                <a:cubicBezTo>
                  <a:pt x="207" y="13"/>
                  <a:pt x="207" y="13"/>
                  <a:pt x="207" y="13"/>
                </a:cubicBezTo>
                <a:cubicBezTo>
                  <a:pt x="212" y="5"/>
                  <a:pt x="221" y="0"/>
                  <a:pt x="230" y="0"/>
                </a:cubicBezTo>
                <a:cubicBezTo>
                  <a:pt x="324" y="0"/>
                  <a:pt x="324" y="0"/>
                  <a:pt x="324" y="0"/>
                </a:cubicBezTo>
                <a:cubicBezTo>
                  <a:pt x="334" y="0"/>
                  <a:pt x="343" y="6"/>
                  <a:pt x="348" y="14"/>
                </a:cubicBezTo>
                <a:cubicBezTo>
                  <a:pt x="373" y="54"/>
                  <a:pt x="373" y="54"/>
                  <a:pt x="373" y="54"/>
                </a:cubicBezTo>
                <a:cubicBezTo>
                  <a:pt x="405" y="54"/>
                  <a:pt x="405" y="54"/>
                  <a:pt x="405" y="54"/>
                </a:cubicBezTo>
                <a:cubicBezTo>
                  <a:pt x="420" y="54"/>
                  <a:pt x="432" y="67"/>
                  <a:pt x="432" y="81"/>
                </a:cubicBezTo>
                <a:cubicBezTo>
                  <a:pt x="432" y="297"/>
                  <a:pt x="432" y="297"/>
                  <a:pt x="432" y="297"/>
                </a:cubicBezTo>
                <a:cubicBezTo>
                  <a:pt x="432" y="312"/>
                  <a:pt x="420" y="324"/>
                  <a:pt x="405" y="324"/>
                </a:cubicBezTo>
                <a:cubicBezTo>
                  <a:pt x="27" y="324"/>
                  <a:pt x="27" y="324"/>
                  <a:pt x="27" y="324"/>
                </a:cubicBezTo>
                <a:cubicBezTo>
                  <a:pt x="12" y="324"/>
                  <a:pt x="0" y="312"/>
                  <a:pt x="0" y="297"/>
                </a:cubicBezTo>
                <a:cubicBezTo>
                  <a:pt x="0" y="81"/>
                  <a:pt x="0" y="81"/>
                  <a:pt x="0" y="81"/>
                </a:cubicBezTo>
                <a:cubicBezTo>
                  <a:pt x="0" y="67"/>
                  <a:pt x="12" y="54"/>
                  <a:pt x="27" y="54"/>
                </a:cubicBezTo>
                <a:close/>
                <a:moveTo>
                  <a:pt x="277" y="122"/>
                </a:moveTo>
                <a:cubicBezTo>
                  <a:pt x="243" y="122"/>
                  <a:pt x="216" y="149"/>
                  <a:pt x="216" y="183"/>
                </a:cubicBezTo>
                <a:cubicBezTo>
                  <a:pt x="216" y="216"/>
                  <a:pt x="243" y="243"/>
                  <a:pt x="277" y="243"/>
                </a:cubicBezTo>
                <a:cubicBezTo>
                  <a:pt x="310" y="243"/>
                  <a:pt x="338" y="216"/>
                  <a:pt x="338" y="183"/>
                </a:cubicBezTo>
                <a:cubicBezTo>
                  <a:pt x="338" y="149"/>
                  <a:pt x="310" y="122"/>
                  <a:pt x="277" y="122"/>
                </a:cubicBezTo>
                <a:close/>
                <a:moveTo>
                  <a:pt x="54" y="95"/>
                </a:moveTo>
                <a:cubicBezTo>
                  <a:pt x="47" y="95"/>
                  <a:pt x="41" y="101"/>
                  <a:pt x="41" y="108"/>
                </a:cubicBezTo>
                <a:cubicBezTo>
                  <a:pt x="41" y="108"/>
                  <a:pt x="41" y="108"/>
                  <a:pt x="41" y="108"/>
                </a:cubicBezTo>
                <a:cubicBezTo>
                  <a:pt x="41" y="116"/>
                  <a:pt x="47" y="122"/>
                  <a:pt x="54" y="122"/>
                </a:cubicBezTo>
                <a:cubicBezTo>
                  <a:pt x="122" y="122"/>
                  <a:pt x="122" y="122"/>
                  <a:pt x="122" y="122"/>
                </a:cubicBezTo>
                <a:cubicBezTo>
                  <a:pt x="129" y="122"/>
                  <a:pt x="135" y="116"/>
                  <a:pt x="135" y="108"/>
                </a:cubicBezTo>
                <a:cubicBezTo>
                  <a:pt x="135" y="108"/>
                  <a:pt x="135" y="108"/>
                  <a:pt x="135" y="108"/>
                </a:cubicBezTo>
                <a:cubicBezTo>
                  <a:pt x="135" y="101"/>
                  <a:pt x="129" y="95"/>
                  <a:pt x="122" y="95"/>
                </a:cubicBezTo>
                <a:cubicBezTo>
                  <a:pt x="54" y="95"/>
                  <a:pt x="54" y="95"/>
                  <a:pt x="54" y="95"/>
                </a:cubicBezTo>
                <a:close/>
                <a:moveTo>
                  <a:pt x="277" y="81"/>
                </a:moveTo>
                <a:cubicBezTo>
                  <a:pt x="221" y="81"/>
                  <a:pt x="176" y="127"/>
                  <a:pt x="176" y="183"/>
                </a:cubicBezTo>
                <a:cubicBezTo>
                  <a:pt x="176" y="239"/>
                  <a:pt x="221" y="284"/>
                  <a:pt x="277" y="284"/>
                </a:cubicBezTo>
                <a:cubicBezTo>
                  <a:pt x="333" y="284"/>
                  <a:pt x="378" y="239"/>
                  <a:pt x="378" y="183"/>
                </a:cubicBezTo>
                <a:cubicBezTo>
                  <a:pt x="378" y="127"/>
                  <a:pt x="333" y="81"/>
                  <a:pt x="277" y="81"/>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63" name="Freeform 37">
            <a:extLst>
              <a:ext uri="{FF2B5EF4-FFF2-40B4-BE49-F238E27FC236}">
                <a16:creationId xmlns:a16="http://schemas.microsoft.com/office/drawing/2014/main" id="{16607AAD-17F1-4930-8CF2-7281B5A3D3EC}"/>
              </a:ext>
            </a:extLst>
          </p:cNvPr>
          <p:cNvSpPr>
            <a:spLocks noEditPoints="1"/>
          </p:cNvSpPr>
          <p:nvPr userDrawn="1"/>
        </p:nvSpPr>
        <p:spPr bwMode="auto">
          <a:xfrm>
            <a:off x="1342437" y="2348116"/>
            <a:ext cx="353693" cy="352494"/>
          </a:xfrm>
          <a:custGeom>
            <a:avLst/>
            <a:gdLst>
              <a:gd name="T0" fmla="*/ 40 w 422"/>
              <a:gd name="T1" fmla="*/ 171 h 421"/>
              <a:gd name="T2" fmla="*/ 277 w 422"/>
              <a:gd name="T3" fmla="*/ 171 h 421"/>
              <a:gd name="T4" fmla="*/ 316 w 422"/>
              <a:gd name="T5" fmla="*/ 210 h 421"/>
              <a:gd name="T6" fmla="*/ 316 w 422"/>
              <a:gd name="T7" fmla="*/ 247 h 421"/>
              <a:gd name="T8" fmla="*/ 380 w 422"/>
              <a:gd name="T9" fmla="*/ 202 h 421"/>
              <a:gd name="T10" fmla="*/ 417 w 422"/>
              <a:gd name="T11" fmla="*/ 209 h 421"/>
              <a:gd name="T12" fmla="*/ 422 w 422"/>
              <a:gd name="T13" fmla="*/ 224 h 421"/>
              <a:gd name="T14" fmla="*/ 422 w 422"/>
              <a:gd name="T15" fmla="*/ 382 h 421"/>
              <a:gd name="T16" fmla="*/ 395 w 422"/>
              <a:gd name="T17" fmla="*/ 408 h 421"/>
              <a:gd name="T18" fmla="*/ 379 w 422"/>
              <a:gd name="T19" fmla="*/ 402 h 421"/>
              <a:gd name="T20" fmla="*/ 316 w 422"/>
              <a:gd name="T21" fmla="*/ 358 h 421"/>
              <a:gd name="T22" fmla="*/ 316 w 422"/>
              <a:gd name="T23" fmla="*/ 382 h 421"/>
              <a:gd name="T24" fmla="*/ 277 w 422"/>
              <a:gd name="T25" fmla="*/ 421 h 421"/>
              <a:gd name="T26" fmla="*/ 40 w 422"/>
              <a:gd name="T27" fmla="*/ 421 h 421"/>
              <a:gd name="T28" fmla="*/ 0 w 422"/>
              <a:gd name="T29" fmla="*/ 382 h 421"/>
              <a:gd name="T30" fmla="*/ 0 w 422"/>
              <a:gd name="T31" fmla="*/ 210 h 421"/>
              <a:gd name="T32" fmla="*/ 40 w 422"/>
              <a:gd name="T33" fmla="*/ 171 h 421"/>
              <a:gd name="T34" fmla="*/ 244 w 422"/>
              <a:gd name="T35" fmla="*/ 0 h 421"/>
              <a:gd name="T36" fmla="*/ 171 w 422"/>
              <a:gd name="T37" fmla="*/ 72 h 421"/>
              <a:gd name="T38" fmla="*/ 244 w 422"/>
              <a:gd name="T39" fmla="*/ 145 h 421"/>
              <a:gd name="T40" fmla="*/ 316 w 422"/>
              <a:gd name="T41" fmla="*/ 72 h 421"/>
              <a:gd name="T42" fmla="*/ 244 w 422"/>
              <a:gd name="T43" fmla="*/ 0 h 421"/>
              <a:gd name="T44" fmla="*/ 244 w 422"/>
              <a:gd name="T45" fmla="*/ 39 h 421"/>
              <a:gd name="T46" fmla="*/ 277 w 422"/>
              <a:gd name="T47" fmla="*/ 72 h 421"/>
              <a:gd name="T48" fmla="*/ 244 w 422"/>
              <a:gd name="T49" fmla="*/ 105 h 421"/>
              <a:gd name="T50" fmla="*/ 211 w 422"/>
              <a:gd name="T51" fmla="*/ 72 h 421"/>
              <a:gd name="T52" fmla="*/ 244 w 422"/>
              <a:gd name="T53" fmla="*/ 39 h 421"/>
              <a:gd name="T54" fmla="*/ 73 w 422"/>
              <a:gd name="T55" fmla="*/ 0 h 421"/>
              <a:gd name="T56" fmla="*/ 0 w 422"/>
              <a:gd name="T57" fmla="*/ 72 h 421"/>
              <a:gd name="T58" fmla="*/ 73 w 422"/>
              <a:gd name="T59" fmla="*/ 145 h 421"/>
              <a:gd name="T60" fmla="*/ 145 w 422"/>
              <a:gd name="T61" fmla="*/ 72 h 421"/>
              <a:gd name="T62" fmla="*/ 73 w 422"/>
              <a:gd name="T63" fmla="*/ 0 h 421"/>
              <a:gd name="T64" fmla="*/ 73 w 422"/>
              <a:gd name="T65" fmla="*/ 39 h 421"/>
              <a:gd name="T66" fmla="*/ 105 w 422"/>
              <a:gd name="T67" fmla="*/ 72 h 421"/>
              <a:gd name="T68" fmla="*/ 73 w 422"/>
              <a:gd name="T69" fmla="*/ 105 h 421"/>
              <a:gd name="T70" fmla="*/ 40 w 422"/>
              <a:gd name="T71" fmla="*/ 72 h 421"/>
              <a:gd name="T72" fmla="*/ 73 w 422"/>
              <a:gd name="T73" fmla="*/ 39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2" h="421">
                <a:moveTo>
                  <a:pt x="40" y="171"/>
                </a:moveTo>
                <a:cubicBezTo>
                  <a:pt x="277" y="171"/>
                  <a:pt x="277" y="171"/>
                  <a:pt x="277" y="171"/>
                </a:cubicBezTo>
                <a:cubicBezTo>
                  <a:pt x="299" y="171"/>
                  <a:pt x="316" y="189"/>
                  <a:pt x="316" y="210"/>
                </a:cubicBezTo>
                <a:cubicBezTo>
                  <a:pt x="316" y="247"/>
                  <a:pt x="316" y="247"/>
                  <a:pt x="316" y="247"/>
                </a:cubicBezTo>
                <a:cubicBezTo>
                  <a:pt x="380" y="202"/>
                  <a:pt x="380" y="202"/>
                  <a:pt x="380" y="202"/>
                </a:cubicBezTo>
                <a:cubicBezTo>
                  <a:pt x="392" y="194"/>
                  <a:pt x="409" y="197"/>
                  <a:pt x="417" y="209"/>
                </a:cubicBezTo>
                <a:cubicBezTo>
                  <a:pt x="420" y="213"/>
                  <a:pt x="422" y="218"/>
                  <a:pt x="422" y="224"/>
                </a:cubicBezTo>
                <a:cubicBezTo>
                  <a:pt x="422" y="382"/>
                  <a:pt x="422" y="382"/>
                  <a:pt x="422" y="382"/>
                </a:cubicBezTo>
                <a:cubicBezTo>
                  <a:pt x="422" y="396"/>
                  <a:pt x="410" y="408"/>
                  <a:pt x="395" y="408"/>
                </a:cubicBezTo>
                <a:cubicBezTo>
                  <a:pt x="389" y="408"/>
                  <a:pt x="383" y="406"/>
                  <a:pt x="379" y="402"/>
                </a:cubicBezTo>
                <a:cubicBezTo>
                  <a:pt x="316" y="358"/>
                  <a:pt x="316" y="358"/>
                  <a:pt x="316" y="358"/>
                </a:cubicBezTo>
                <a:cubicBezTo>
                  <a:pt x="316" y="382"/>
                  <a:pt x="316" y="382"/>
                  <a:pt x="316" y="382"/>
                </a:cubicBezTo>
                <a:cubicBezTo>
                  <a:pt x="316" y="404"/>
                  <a:pt x="299" y="421"/>
                  <a:pt x="277" y="421"/>
                </a:cubicBezTo>
                <a:cubicBezTo>
                  <a:pt x="40" y="421"/>
                  <a:pt x="40" y="421"/>
                  <a:pt x="40" y="421"/>
                </a:cubicBezTo>
                <a:cubicBezTo>
                  <a:pt x="18" y="421"/>
                  <a:pt x="0" y="404"/>
                  <a:pt x="0" y="382"/>
                </a:cubicBezTo>
                <a:cubicBezTo>
                  <a:pt x="0" y="210"/>
                  <a:pt x="0" y="210"/>
                  <a:pt x="0" y="210"/>
                </a:cubicBezTo>
                <a:cubicBezTo>
                  <a:pt x="0" y="189"/>
                  <a:pt x="18" y="171"/>
                  <a:pt x="40" y="171"/>
                </a:cubicBezTo>
                <a:close/>
                <a:moveTo>
                  <a:pt x="244" y="0"/>
                </a:moveTo>
                <a:cubicBezTo>
                  <a:pt x="204" y="0"/>
                  <a:pt x="171" y="32"/>
                  <a:pt x="171" y="72"/>
                </a:cubicBezTo>
                <a:cubicBezTo>
                  <a:pt x="171" y="112"/>
                  <a:pt x="204" y="145"/>
                  <a:pt x="244" y="145"/>
                </a:cubicBezTo>
                <a:cubicBezTo>
                  <a:pt x="284" y="145"/>
                  <a:pt x="316" y="112"/>
                  <a:pt x="316" y="72"/>
                </a:cubicBezTo>
                <a:cubicBezTo>
                  <a:pt x="316" y="32"/>
                  <a:pt x="284" y="0"/>
                  <a:pt x="244" y="0"/>
                </a:cubicBezTo>
                <a:close/>
                <a:moveTo>
                  <a:pt x="244" y="39"/>
                </a:moveTo>
                <a:cubicBezTo>
                  <a:pt x="262" y="39"/>
                  <a:pt x="277" y="54"/>
                  <a:pt x="277" y="72"/>
                </a:cubicBezTo>
                <a:cubicBezTo>
                  <a:pt x="277" y="90"/>
                  <a:pt x="262" y="105"/>
                  <a:pt x="244" y="105"/>
                </a:cubicBezTo>
                <a:cubicBezTo>
                  <a:pt x="226" y="105"/>
                  <a:pt x="211" y="90"/>
                  <a:pt x="211" y="72"/>
                </a:cubicBezTo>
                <a:cubicBezTo>
                  <a:pt x="211" y="54"/>
                  <a:pt x="226" y="39"/>
                  <a:pt x="244" y="39"/>
                </a:cubicBezTo>
                <a:close/>
                <a:moveTo>
                  <a:pt x="73" y="0"/>
                </a:moveTo>
                <a:cubicBezTo>
                  <a:pt x="32" y="0"/>
                  <a:pt x="0" y="32"/>
                  <a:pt x="0" y="72"/>
                </a:cubicBezTo>
                <a:cubicBezTo>
                  <a:pt x="0" y="112"/>
                  <a:pt x="32" y="145"/>
                  <a:pt x="73" y="145"/>
                </a:cubicBezTo>
                <a:cubicBezTo>
                  <a:pt x="113" y="145"/>
                  <a:pt x="145" y="112"/>
                  <a:pt x="145" y="72"/>
                </a:cubicBezTo>
                <a:cubicBezTo>
                  <a:pt x="145" y="32"/>
                  <a:pt x="113" y="0"/>
                  <a:pt x="73" y="0"/>
                </a:cubicBezTo>
                <a:close/>
                <a:moveTo>
                  <a:pt x="73" y="39"/>
                </a:moveTo>
                <a:cubicBezTo>
                  <a:pt x="91" y="39"/>
                  <a:pt x="105" y="54"/>
                  <a:pt x="105" y="72"/>
                </a:cubicBezTo>
                <a:cubicBezTo>
                  <a:pt x="105" y="90"/>
                  <a:pt x="91" y="105"/>
                  <a:pt x="73" y="105"/>
                </a:cubicBezTo>
                <a:cubicBezTo>
                  <a:pt x="54" y="105"/>
                  <a:pt x="40" y="90"/>
                  <a:pt x="40" y="72"/>
                </a:cubicBezTo>
                <a:cubicBezTo>
                  <a:pt x="40" y="54"/>
                  <a:pt x="54" y="39"/>
                  <a:pt x="73" y="39"/>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64" name="Freeform 51">
            <a:extLst>
              <a:ext uri="{FF2B5EF4-FFF2-40B4-BE49-F238E27FC236}">
                <a16:creationId xmlns:a16="http://schemas.microsoft.com/office/drawing/2014/main" id="{35863D0B-C6EA-49F5-B54B-963FA0AB21A3}"/>
              </a:ext>
            </a:extLst>
          </p:cNvPr>
          <p:cNvSpPr>
            <a:spLocks noEditPoints="1"/>
          </p:cNvSpPr>
          <p:nvPr userDrawn="1"/>
        </p:nvSpPr>
        <p:spPr bwMode="auto">
          <a:xfrm>
            <a:off x="1362788" y="5471164"/>
            <a:ext cx="312990" cy="357857"/>
          </a:xfrm>
          <a:custGeom>
            <a:avLst/>
            <a:gdLst>
              <a:gd name="T0" fmla="*/ 52 w 367"/>
              <a:gd name="T1" fmla="*/ 0 h 420"/>
              <a:gd name="T2" fmla="*/ 79 w 367"/>
              <a:gd name="T3" fmla="*/ 26 h 420"/>
              <a:gd name="T4" fmla="*/ 79 w 367"/>
              <a:gd name="T5" fmla="*/ 275 h 420"/>
              <a:gd name="T6" fmla="*/ 85 w 367"/>
              <a:gd name="T7" fmla="*/ 275 h 420"/>
              <a:gd name="T8" fmla="*/ 105 w 367"/>
              <a:gd name="T9" fmla="*/ 295 h 420"/>
              <a:gd name="T10" fmla="*/ 85 w 367"/>
              <a:gd name="T11" fmla="*/ 315 h 420"/>
              <a:gd name="T12" fmla="*/ 79 w 367"/>
              <a:gd name="T13" fmla="*/ 315 h 420"/>
              <a:gd name="T14" fmla="*/ 26 w 367"/>
              <a:gd name="T15" fmla="*/ 315 h 420"/>
              <a:gd name="T16" fmla="*/ 20 w 367"/>
              <a:gd name="T17" fmla="*/ 315 h 420"/>
              <a:gd name="T18" fmla="*/ 0 w 367"/>
              <a:gd name="T19" fmla="*/ 295 h 420"/>
              <a:gd name="T20" fmla="*/ 20 w 367"/>
              <a:gd name="T21" fmla="*/ 275 h 420"/>
              <a:gd name="T22" fmla="*/ 26 w 367"/>
              <a:gd name="T23" fmla="*/ 275 h 420"/>
              <a:gd name="T24" fmla="*/ 26 w 367"/>
              <a:gd name="T25" fmla="*/ 26 h 420"/>
              <a:gd name="T26" fmla="*/ 52 w 367"/>
              <a:gd name="T27" fmla="*/ 0 h 420"/>
              <a:gd name="T28" fmla="*/ 79 w 367"/>
              <a:gd name="T29" fmla="*/ 341 h 420"/>
              <a:gd name="T30" fmla="*/ 79 w 367"/>
              <a:gd name="T31" fmla="*/ 394 h 420"/>
              <a:gd name="T32" fmla="*/ 52 w 367"/>
              <a:gd name="T33" fmla="*/ 420 h 420"/>
              <a:gd name="T34" fmla="*/ 26 w 367"/>
              <a:gd name="T35" fmla="*/ 394 h 420"/>
              <a:gd name="T36" fmla="*/ 26 w 367"/>
              <a:gd name="T37" fmla="*/ 341 h 420"/>
              <a:gd name="T38" fmla="*/ 79 w 367"/>
              <a:gd name="T39" fmla="*/ 341 h 420"/>
              <a:gd name="T40" fmla="*/ 282 w 367"/>
              <a:gd name="T41" fmla="*/ 275 h 420"/>
              <a:gd name="T42" fmla="*/ 289 w 367"/>
              <a:gd name="T43" fmla="*/ 275 h 420"/>
              <a:gd name="T44" fmla="*/ 289 w 367"/>
              <a:gd name="T45" fmla="*/ 26 h 420"/>
              <a:gd name="T46" fmla="*/ 315 w 367"/>
              <a:gd name="T47" fmla="*/ 0 h 420"/>
              <a:gd name="T48" fmla="*/ 341 w 367"/>
              <a:gd name="T49" fmla="*/ 26 h 420"/>
              <a:gd name="T50" fmla="*/ 341 w 367"/>
              <a:gd name="T51" fmla="*/ 275 h 420"/>
              <a:gd name="T52" fmla="*/ 348 w 367"/>
              <a:gd name="T53" fmla="*/ 275 h 420"/>
              <a:gd name="T54" fmla="*/ 367 w 367"/>
              <a:gd name="T55" fmla="*/ 295 h 420"/>
              <a:gd name="T56" fmla="*/ 348 w 367"/>
              <a:gd name="T57" fmla="*/ 315 h 420"/>
              <a:gd name="T58" fmla="*/ 341 w 367"/>
              <a:gd name="T59" fmla="*/ 315 h 420"/>
              <a:gd name="T60" fmla="*/ 289 w 367"/>
              <a:gd name="T61" fmla="*/ 315 h 420"/>
              <a:gd name="T62" fmla="*/ 282 w 367"/>
              <a:gd name="T63" fmla="*/ 315 h 420"/>
              <a:gd name="T64" fmla="*/ 262 w 367"/>
              <a:gd name="T65" fmla="*/ 295 h 420"/>
              <a:gd name="T66" fmla="*/ 282 w 367"/>
              <a:gd name="T67" fmla="*/ 275 h 420"/>
              <a:gd name="T68" fmla="*/ 341 w 367"/>
              <a:gd name="T69" fmla="*/ 341 h 420"/>
              <a:gd name="T70" fmla="*/ 341 w 367"/>
              <a:gd name="T71" fmla="*/ 394 h 420"/>
              <a:gd name="T72" fmla="*/ 315 w 367"/>
              <a:gd name="T73" fmla="*/ 420 h 420"/>
              <a:gd name="T74" fmla="*/ 289 w 367"/>
              <a:gd name="T75" fmla="*/ 394 h 420"/>
              <a:gd name="T76" fmla="*/ 289 w 367"/>
              <a:gd name="T77" fmla="*/ 341 h 420"/>
              <a:gd name="T78" fmla="*/ 341 w 367"/>
              <a:gd name="T79" fmla="*/ 341 h 420"/>
              <a:gd name="T80" fmla="*/ 151 w 367"/>
              <a:gd name="T81" fmla="*/ 170 h 420"/>
              <a:gd name="T82" fmla="*/ 157 w 367"/>
              <a:gd name="T83" fmla="*/ 170 h 420"/>
              <a:gd name="T84" fmla="*/ 157 w 367"/>
              <a:gd name="T85" fmla="*/ 26 h 420"/>
              <a:gd name="T86" fmla="*/ 184 w 367"/>
              <a:gd name="T87" fmla="*/ 0 h 420"/>
              <a:gd name="T88" fmla="*/ 210 w 367"/>
              <a:gd name="T89" fmla="*/ 26 h 420"/>
              <a:gd name="T90" fmla="*/ 210 w 367"/>
              <a:gd name="T91" fmla="*/ 170 h 420"/>
              <a:gd name="T92" fmla="*/ 216 w 367"/>
              <a:gd name="T93" fmla="*/ 170 h 420"/>
              <a:gd name="T94" fmla="*/ 236 w 367"/>
              <a:gd name="T95" fmla="*/ 190 h 420"/>
              <a:gd name="T96" fmla="*/ 216 w 367"/>
              <a:gd name="T97" fmla="*/ 210 h 420"/>
              <a:gd name="T98" fmla="*/ 210 w 367"/>
              <a:gd name="T99" fmla="*/ 210 h 420"/>
              <a:gd name="T100" fmla="*/ 157 w 367"/>
              <a:gd name="T101" fmla="*/ 210 h 420"/>
              <a:gd name="T102" fmla="*/ 151 w 367"/>
              <a:gd name="T103" fmla="*/ 210 h 420"/>
              <a:gd name="T104" fmla="*/ 131 w 367"/>
              <a:gd name="T105" fmla="*/ 190 h 420"/>
              <a:gd name="T106" fmla="*/ 151 w 367"/>
              <a:gd name="T107" fmla="*/ 170 h 420"/>
              <a:gd name="T108" fmla="*/ 210 w 367"/>
              <a:gd name="T109" fmla="*/ 236 h 420"/>
              <a:gd name="T110" fmla="*/ 210 w 367"/>
              <a:gd name="T111" fmla="*/ 394 h 420"/>
              <a:gd name="T112" fmla="*/ 184 w 367"/>
              <a:gd name="T113" fmla="*/ 420 h 420"/>
              <a:gd name="T114" fmla="*/ 157 w 367"/>
              <a:gd name="T115" fmla="*/ 394 h 420"/>
              <a:gd name="T116" fmla="*/ 157 w 367"/>
              <a:gd name="T117" fmla="*/ 236 h 420"/>
              <a:gd name="T118" fmla="*/ 210 w 367"/>
              <a:gd name="T119" fmla="*/ 236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7" h="420">
                <a:moveTo>
                  <a:pt x="52" y="0"/>
                </a:moveTo>
                <a:cubicBezTo>
                  <a:pt x="67" y="0"/>
                  <a:pt x="79" y="12"/>
                  <a:pt x="79" y="26"/>
                </a:cubicBezTo>
                <a:cubicBezTo>
                  <a:pt x="79" y="275"/>
                  <a:pt x="79" y="275"/>
                  <a:pt x="79" y="275"/>
                </a:cubicBezTo>
                <a:cubicBezTo>
                  <a:pt x="85" y="275"/>
                  <a:pt x="85" y="275"/>
                  <a:pt x="85" y="275"/>
                </a:cubicBezTo>
                <a:cubicBezTo>
                  <a:pt x="96" y="275"/>
                  <a:pt x="105" y="284"/>
                  <a:pt x="105" y="295"/>
                </a:cubicBezTo>
                <a:cubicBezTo>
                  <a:pt x="105" y="306"/>
                  <a:pt x="96" y="315"/>
                  <a:pt x="85" y="315"/>
                </a:cubicBezTo>
                <a:cubicBezTo>
                  <a:pt x="79" y="315"/>
                  <a:pt x="79" y="315"/>
                  <a:pt x="79" y="315"/>
                </a:cubicBezTo>
                <a:cubicBezTo>
                  <a:pt x="26" y="315"/>
                  <a:pt x="26" y="315"/>
                  <a:pt x="26" y="315"/>
                </a:cubicBezTo>
                <a:cubicBezTo>
                  <a:pt x="20" y="315"/>
                  <a:pt x="20" y="315"/>
                  <a:pt x="20" y="315"/>
                </a:cubicBezTo>
                <a:cubicBezTo>
                  <a:pt x="9" y="315"/>
                  <a:pt x="0" y="306"/>
                  <a:pt x="0" y="295"/>
                </a:cubicBezTo>
                <a:cubicBezTo>
                  <a:pt x="0" y="284"/>
                  <a:pt x="9" y="275"/>
                  <a:pt x="20" y="275"/>
                </a:cubicBezTo>
                <a:cubicBezTo>
                  <a:pt x="26" y="275"/>
                  <a:pt x="26" y="275"/>
                  <a:pt x="26" y="275"/>
                </a:cubicBezTo>
                <a:cubicBezTo>
                  <a:pt x="26" y="26"/>
                  <a:pt x="26" y="26"/>
                  <a:pt x="26" y="26"/>
                </a:cubicBezTo>
                <a:cubicBezTo>
                  <a:pt x="26" y="12"/>
                  <a:pt x="38" y="0"/>
                  <a:pt x="52" y="0"/>
                </a:cubicBezTo>
                <a:close/>
                <a:moveTo>
                  <a:pt x="79" y="341"/>
                </a:moveTo>
                <a:cubicBezTo>
                  <a:pt x="79" y="394"/>
                  <a:pt x="79" y="394"/>
                  <a:pt x="79" y="394"/>
                </a:cubicBezTo>
                <a:cubicBezTo>
                  <a:pt x="79" y="408"/>
                  <a:pt x="67" y="420"/>
                  <a:pt x="52" y="420"/>
                </a:cubicBezTo>
                <a:cubicBezTo>
                  <a:pt x="38" y="420"/>
                  <a:pt x="26" y="408"/>
                  <a:pt x="26" y="394"/>
                </a:cubicBezTo>
                <a:cubicBezTo>
                  <a:pt x="26" y="341"/>
                  <a:pt x="26" y="341"/>
                  <a:pt x="26" y="341"/>
                </a:cubicBezTo>
                <a:cubicBezTo>
                  <a:pt x="79" y="341"/>
                  <a:pt x="79" y="341"/>
                  <a:pt x="79" y="341"/>
                </a:cubicBezTo>
                <a:close/>
                <a:moveTo>
                  <a:pt x="282" y="275"/>
                </a:moveTo>
                <a:cubicBezTo>
                  <a:pt x="289" y="275"/>
                  <a:pt x="289" y="275"/>
                  <a:pt x="289" y="275"/>
                </a:cubicBezTo>
                <a:cubicBezTo>
                  <a:pt x="289" y="26"/>
                  <a:pt x="289" y="26"/>
                  <a:pt x="289" y="26"/>
                </a:cubicBezTo>
                <a:cubicBezTo>
                  <a:pt x="289" y="12"/>
                  <a:pt x="300" y="0"/>
                  <a:pt x="315" y="0"/>
                </a:cubicBezTo>
                <a:cubicBezTo>
                  <a:pt x="329" y="0"/>
                  <a:pt x="341" y="12"/>
                  <a:pt x="341" y="26"/>
                </a:cubicBezTo>
                <a:cubicBezTo>
                  <a:pt x="341" y="275"/>
                  <a:pt x="341" y="275"/>
                  <a:pt x="341" y="275"/>
                </a:cubicBezTo>
                <a:cubicBezTo>
                  <a:pt x="348" y="275"/>
                  <a:pt x="348" y="275"/>
                  <a:pt x="348" y="275"/>
                </a:cubicBezTo>
                <a:cubicBezTo>
                  <a:pt x="358" y="275"/>
                  <a:pt x="367" y="284"/>
                  <a:pt x="367" y="295"/>
                </a:cubicBezTo>
                <a:cubicBezTo>
                  <a:pt x="367" y="306"/>
                  <a:pt x="358" y="315"/>
                  <a:pt x="348" y="315"/>
                </a:cubicBezTo>
                <a:cubicBezTo>
                  <a:pt x="341" y="315"/>
                  <a:pt x="341" y="315"/>
                  <a:pt x="341" y="315"/>
                </a:cubicBezTo>
                <a:cubicBezTo>
                  <a:pt x="289" y="315"/>
                  <a:pt x="289" y="315"/>
                  <a:pt x="289" y="315"/>
                </a:cubicBezTo>
                <a:cubicBezTo>
                  <a:pt x="282" y="315"/>
                  <a:pt x="282" y="315"/>
                  <a:pt x="282" y="315"/>
                </a:cubicBezTo>
                <a:cubicBezTo>
                  <a:pt x="271" y="315"/>
                  <a:pt x="262" y="306"/>
                  <a:pt x="262" y="295"/>
                </a:cubicBezTo>
                <a:cubicBezTo>
                  <a:pt x="262" y="284"/>
                  <a:pt x="271" y="275"/>
                  <a:pt x="282" y="275"/>
                </a:cubicBezTo>
                <a:close/>
                <a:moveTo>
                  <a:pt x="341" y="341"/>
                </a:moveTo>
                <a:cubicBezTo>
                  <a:pt x="341" y="394"/>
                  <a:pt x="341" y="394"/>
                  <a:pt x="341" y="394"/>
                </a:cubicBezTo>
                <a:cubicBezTo>
                  <a:pt x="341" y="408"/>
                  <a:pt x="329" y="420"/>
                  <a:pt x="315" y="420"/>
                </a:cubicBezTo>
                <a:cubicBezTo>
                  <a:pt x="300" y="420"/>
                  <a:pt x="289" y="408"/>
                  <a:pt x="289" y="394"/>
                </a:cubicBezTo>
                <a:cubicBezTo>
                  <a:pt x="289" y="341"/>
                  <a:pt x="289" y="341"/>
                  <a:pt x="289" y="341"/>
                </a:cubicBezTo>
                <a:cubicBezTo>
                  <a:pt x="341" y="341"/>
                  <a:pt x="341" y="341"/>
                  <a:pt x="341" y="341"/>
                </a:cubicBezTo>
                <a:close/>
                <a:moveTo>
                  <a:pt x="151" y="170"/>
                </a:moveTo>
                <a:cubicBezTo>
                  <a:pt x="157" y="170"/>
                  <a:pt x="157" y="170"/>
                  <a:pt x="157" y="170"/>
                </a:cubicBezTo>
                <a:cubicBezTo>
                  <a:pt x="157" y="26"/>
                  <a:pt x="157" y="26"/>
                  <a:pt x="157" y="26"/>
                </a:cubicBezTo>
                <a:cubicBezTo>
                  <a:pt x="157" y="12"/>
                  <a:pt x="169" y="0"/>
                  <a:pt x="184" y="0"/>
                </a:cubicBezTo>
                <a:cubicBezTo>
                  <a:pt x="198" y="0"/>
                  <a:pt x="210" y="12"/>
                  <a:pt x="210" y="26"/>
                </a:cubicBezTo>
                <a:cubicBezTo>
                  <a:pt x="210" y="170"/>
                  <a:pt x="210" y="170"/>
                  <a:pt x="210" y="170"/>
                </a:cubicBezTo>
                <a:cubicBezTo>
                  <a:pt x="216" y="170"/>
                  <a:pt x="216" y="170"/>
                  <a:pt x="216" y="170"/>
                </a:cubicBezTo>
                <a:cubicBezTo>
                  <a:pt x="227" y="170"/>
                  <a:pt x="236" y="179"/>
                  <a:pt x="236" y="190"/>
                </a:cubicBezTo>
                <a:cubicBezTo>
                  <a:pt x="236" y="201"/>
                  <a:pt x="227" y="210"/>
                  <a:pt x="216" y="210"/>
                </a:cubicBezTo>
                <a:cubicBezTo>
                  <a:pt x="210" y="210"/>
                  <a:pt x="210" y="210"/>
                  <a:pt x="210" y="210"/>
                </a:cubicBezTo>
                <a:cubicBezTo>
                  <a:pt x="157" y="210"/>
                  <a:pt x="157" y="210"/>
                  <a:pt x="157" y="210"/>
                </a:cubicBezTo>
                <a:cubicBezTo>
                  <a:pt x="151" y="210"/>
                  <a:pt x="151" y="210"/>
                  <a:pt x="151" y="210"/>
                </a:cubicBezTo>
                <a:cubicBezTo>
                  <a:pt x="140" y="210"/>
                  <a:pt x="131" y="201"/>
                  <a:pt x="131" y="190"/>
                </a:cubicBezTo>
                <a:cubicBezTo>
                  <a:pt x="131" y="179"/>
                  <a:pt x="140" y="170"/>
                  <a:pt x="151" y="170"/>
                </a:cubicBezTo>
                <a:close/>
                <a:moveTo>
                  <a:pt x="210" y="236"/>
                </a:moveTo>
                <a:cubicBezTo>
                  <a:pt x="210" y="394"/>
                  <a:pt x="210" y="394"/>
                  <a:pt x="210" y="394"/>
                </a:cubicBezTo>
                <a:cubicBezTo>
                  <a:pt x="210" y="408"/>
                  <a:pt x="198" y="420"/>
                  <a:pt x="184" y="420"/>
                </a:cubicBezTo>
                <a:cubicBezTo>
                  <a:pt x="169" y="420"/>
                  <a:pt x="157" y="408"/>
                  <a:pt x="157" y="394"/>
                </a:cubicBezTo>
                <a:cubicBezTo>
                  <a:pt x="157" y="236"/>
                  <a:pt x="157" y="236"/>
                  <a:pt x="157" y="236"/>
                </a:cubicBezTo>
                <a:lnTo>
                  <a:pt x="210" y="236"/>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65" name="Freeform 15">
            <a:extLst>
              <a:ext uri="{FF2B5EF4-FFF2-40B4-BE49-F238E27FC236}">
                <a16:creationId xmlns:a16="http://schemas.microsoft.com/office/drawing/2014/main" id="{095FDD73-3519-437E-B23E-C07E810084C8}"/>
              </a:ext>
            </a:extLst>
          </p:cNvPr>
          <p:cNvSpPr>
            <a:spLocks noEditPoints="1"/>
          </p:cNvSpPr>
          <p:nvPr userDrawn="1"/>
        </p:nvSpPr>
        <p:spPr bwMode="auto">
          <a:xfrm>
            <a:off x="1337302" y="6018720"/>
            <a:ext cx="363963" cy="364461"/>
          </a:xfrm>
          <a:custGeom>
            <a:avLst/>
            <a:gdLst>
              <a:gd name="T0" fmla="*/ 0 w 446"/>
              <a:gd name="T1" fmla="*/ 223 h 446"/>
              <a:gd name="T2" fmla="*/ 446 w 446"/>
              <a:gd name="T3" fmla="*/ 223 h 446"/>
              <a:gd name="T4" fmla="*/ 223 w 446"/>
              <a:gd name="T5" fmla="*/ 42 h 446"/>
              <a:gd name="T6" fmla="*/ 237 w 446"/>
              <a:gd name="T7" fmla="*/ 70 h 446"/>
              <a:gd name="T8" fmla="*/ 296 w 446"/>
              <a:gd name="T9" fmla="*/ 83 h 446"/>
              <a:gd name="T10" fmla="*/ 330 w 446"/>
              <a:gd name="T11" fmla="*/ 130 h 446"/>
              <a:gd name="T12" fmla="*/ 276 w 446"/>
              <a:gd name="T13" fmla="*/ 141 h 446"/>
              <a:gd name="T14" fmla="*/ 251 w 446"/>
              <a:gd name="T15" fmla="*/ 125 h 446"/>
              <a:gd name="T16" fmla="*/ 237 w 446"/>
              <a:gd name="T17" fmla="*/ 195 h 446"/>
              <a:gd name="T18" fmla="*/ 310 w 446"/>
              <a:gd name="T19" fmla="*/ 220 h 446"/>
              <a:gd name="T20" fmla="*/ 335 w 446"/>
              <a:gd name="T21" fmla="*/ 293 h 446"/>
              <a:gd name="T22" fmla="*/ 251 w 446"/>
              <a:gd name="T23" fmla="*/ 376 h 446"/>
              <a:gd name="T24" fmla="*/ 237 w 446"/>
              <a:gd name="T25" fmla="*/ 390 h 446"/>
              <a:gd name="T26" fmla="*/ 209 w 446"/>
              <a:gd name="T27" fmla="*/ 390 h 446"/>
              <a:gd name="T28" fmla="*/ 195 w 446"/>
              <a:gd name="T29" fmla="*/ 376 h 446"/>
              <a:gd name="T30" fmla="*/ 120 w 446"/>
              <a:gd name="T31" fmla="*/ 329 h 446"/>
              <a:gd name="T32" fmla="*/ 145 w 446"/>
              <a:gd name="T33" fmla="*/ 288 h 446"/>
              <a:gd name="T34" fmla="*/ 180 w 446"/>
              <a:gd name="T35" fmla="*/ 316 h 446"/>
              <a:gd name="T36" fmla="*/ 209 w 446"/>
              <a:gd name="T37" fmla="*/ 320 h 446"/>
              <a:gd name="T38" fmla="*/ 195 w 446"/>
              <a:gd name="T39" fmla="*/ 251 h 446"/>
              <a:gd name="T40" fmla="*/ 112 w 446"/>
              <a:gd name="T41" fmla="*/ 167 h 446"/>
              <a:gd name="T42" fmla="*/ 136 w 446"/>
              <a:gd name="T43" fmla="*/ 94 h 446"/>
              <a:gd name="T44" fmla="*/ 209 w 446"/>
              <a:gd name="T45" fmla="*/ 70 h 446"/>
              <a:gd name="T46" fmla="*/ 223 w 446"/>
              <a:gd name="T47" fmla="*/ 42 h 446"/>
              <a:gd name="T48" fmla="*/ 251 w 446"/>
              <a:gd name="T49" fmla="*/ 251 h 446"/>
              <a:gd name="T50" fmla="*/ 279 w 446"/>
              <a:gd name="T51" fmla="*/ 279 h 446"/>
              <a:gd name="T52" fmla="*/ 271 w 446"/>
              <a:gd name="T53" fmla="*/ 312 h 446"/>
              <a:gd name="T54" fmla="*/ 237 w 446"/>
              <a:gd name="T55" fmla="*/ 320 h 446"/>
              <a:gd name="T56" fmla="*/ 209 w 446"/>
              <a:gd name="T57" fmla="*/ 195 h 446"/>
              <a:gd name="T58" fmla="*/ 176 w 446"/>
              <a:gd name="T59" fmla="*/ 187 h 446"/>
              <a:gd name="T60" fmla="*/ 167 w 446"/>
              <a:gd name="T61" fmla="*/ 153 h 446"/>
              <a:gd name="T62" fmla="*/ 195 w 446"/>
              <a:gd name="T63" fmla="*/ 125 h 446"/>
              <a:gd name="T64" fmla="*/ 209 w 446"/>
              <a:gd name="T65" fmla="*/ 19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6" h="446">
                <a:moveTo>
                  <a:pt x="223" y="0"/>
                </a:moveTo>
                <a:cubicBezTo>
                  <a:pt x="100" y="0"/>
                  <a:pt x="0" y="100"/>
                  <a:pt x="0" y="223"/>
                </a:cubicBezTo>
                <a:cubicBezTo>
                  <a:pt x="0" y="346"/>
                  <a:pt x="100" y="446"/>
                  <a:pt x="223" y="446"/>
                </a:cubicBezTo>
                <a:cubicBezTo>
                  <a:pt x="346" y="446"/>
                  <a:pt x="446" y="346"/>
                  <a:pt x="446" y="223"/>
                </a:cubicBezTo>
                <a:cubicBezTo>
                  <a:pt x="446" y="100"/>
                  <a:pt x="346" y="0"/>
                  <a:pt x="223" y="0"/>
                </a:cubicBezTo>
                <a:close/>
                <a:moveTo>
                  <a:pt x="223" y="42"/>
                </a:moveTo>
                <a:cubicBezTo>
                  <a:pt x="231" y="42"/>
                  <a:pt x="237" y="48"/>
                  <a:pt x="237" y="56"/>
                </a:cubicBezTo>
                <a:cubicBezTo>
                  <a:pt x="237" y="70"/>
                  <a:pt x="237" y="70"/>
                  <a:pt x="237" y="70"/>
                </a:cubicBezTo>
                <a:cubicBezTo>
                  <a:pt x="251" y="70"/>
                  <a:pt x="251" y="70"/>
                  <a:pt x="251" y="70"/>
                </a:cubicBezTo>
                <a:cubicBezTo>
                  <a:pt x="268" y="70"/>
                  <a:pt x="283" y="75"/>
                  <a:pt x="296" y="83"/>
                </a:cubicBezTo>
                <a:cubicBezTo>
                  <a:pt x="309" y="91"/>
                  <a:pt x="320" y="103"/>
                  <a:pt x="326" y="117"/>
                </a:cubicBezTo>
                <a:cubicBezTo>
                  <a:pt x="328" y="121"/>
                  <a:pt x="330" y="126"/>
                  <a:pt x="330" y="130"/>
                </a:cubicBezTo>
                <a:cubicBezTo>
                  <a:pt x="330" y="146"/>
                  <a:pt x="317" y="158"/>
                  <a:pt x="302" y="158"/>
                </a:cubicBezTo>
                <a:cubicBezTo>
                  <a:pt x="290" y="158"/>
                  <a:pt x="280" y="151"/>
                  <a:pt x="276" y="141"/>
                </a:cubicBezTo>
                <a:cubicBezTo>
                  <a:pt x="274" y="136"/>
                  <a:pt x="270" y="133"/>
                  <a:pt x="266" y="130"/>
                </a:cubicBezTo>
                <a:cubicBezTo>
                  <a:pt x="262" y="127"/>
                  <a:pt x="257" y="125"/>
                  <a:pt x="251" y="125"/>
                </a:cubicBezTo>
                <a:cubicBezTo>
                  <a:pt x="237" y="125"/>
                  <a:pt x="237" y="125"/>
                  <a:pt x="237" y="125"/>
                </a:cubicBezTo>
                <a:cubicBezTo>
                  <a:pt x="237" y="195"/>
                  <a:pt x="237" y="195"/>
                  <a:pt x="237" y="195"/>
                </a:cubicBezTo>
                <a:cubicBezTo>
                  <a:pt x="251" y="195"/>
                  <a:pt x="251" y="195"/>
                  <a:pt x="251" y="195"/>
                </a:cubicBezTo>
                <a:cubicBezTo>
                  <a:pt x="274" y="195"/>
                  <a:pt x="295" y="204"/>
                  <a:pt x="310" y="220"/>
                </a:cubicBezTo>
                <a:cubicBezTo>
                  <a:pt x="325" y="235"/>
                  <a:pt x="335" y="256"/>
                  <a:pt x="335" y="279"/>
                </a:cubicBezTo>
                <a:cubicBezTo>
                  <a:pt x="335" y="293"/>
                  <a:pt x="335" y="293"/>
                  <a:pt x="335" y="293"/>
                </a:cubicBezTo>
                <a:cubicBezTo>
                  <a:pt x="335" y="316"/>
                  <a:pt x="325" y="337"/>
                  <a:pt x="310" y="352"/>
                </a:cubicBezTo>
                <a:cubicBezTo>
                  <a:pt x="295" y="367"/>
                  <a:pt x="274" y="376"/>
                  <a:pt x="251" y="376"/>
                </a:cubicBezTo>
                <a:cubicBezTo>
                  <a:pt x="237" y="376"/>
                  <a:pt x="237" y="376"/>
                  <a:pt x="237" y="376"/>
                </a:cubicBezTo>
                <a:cubicBezTo>
                  <a:pt x="237" y="390"/>
                  <a:pt x="237" y="390"/>
                  <a:pt x="237" y="390"/>
                </a:cubicBezTo>
                <a:cubicBezTo>
                  <a:pt x="237" y="398"/>
                  <a:pt x="231" y="404"/>
                  <a:pt x="223" y="404"/>
                </a:cubicBezTo>
                <a:cubicBezTo>
                  <a:pt x="216" y="404"/>
                  <a:pt x="209" y="398"/>
                  <a:pt x="209" y="390"/>
                </a:cubicBezTo>
                <a:cubicBezTo>
                  <a:pt x="209" y="376"/>
                  <a:pt x="209" y="376"/>
                  <a:pt x="209" y="376"/>
                </a:cubicBezTo>
                <a:cubicBezTo>
                  <a:pt x="195" y="376"/>
                  <a:pt x="195" y="376"/>
                  <a:pt x="195" y="376"/>
                </a:cubicBezTo>
                <a:cubicBezTo>
                  <a:pt x="179" y="376"/>
                  <a:pt x="163" y="371"/>
                  <a:pt x="150" y="363"/>
                </a:cubicBezTo>
                <a:cubicBezTo>
                  <a:pt x="137" y="355"/>
                  <a:pt x="127" y="343"/>
                  <a:pt x="120" y="329"/>
                </a:cubicBezTo>
                <a:cubicBezTo>
                  <a:pt x="118" y="325"/>
                  <a:pt x="117" y="320"/>
                  <a:pt x="117" y="316"/>
                </a:cubicBezTo>
                <a:cubicBezTo>
                  <a:pt x="117" y="300"/>
                  <a:pt x="129" y="288"/>
                  <a:pt x="145" y="288"/>
                </a:cubicBezTo>
                <a:cubicBezTo>
                  <a:pt x="156" y="288"/>
                  <a:pt x="166" y="295"/>
                  <a:pt x="170" y="305"/>
                </a:cubicBezTo>
                <a:cubicBezTo>
                  <a:pt x="173" y="310"/>
                  <a:pt x="176" y="313"/>
                  <a:pt x="180" y="316"/>
                </a:cubicBezTo>
                <a:cubicBezTo>
                  <a:pt x="184" y="319"/>
                  <a:pt x="190" y="320"/>
                  <a:pt x="195" y="320"/>
                </a:cubicBezTo>
                <a:cubicBezTo>
                  <a:pt x="209" y="320"/>
                  <a:pt x="209" y="320"/>
                  <a:pt x="209" y="320"/>
                </a:cubicBezTo>
                <a:cubicBezTo>
                  <a:pt x="209" y="251"/>
                  <a:pt x="209" y="251"/>
                  <a:pt x="209" y="251"/>
                </a:cubicBezTo>
                <a:cubicBezTo>
                  <a:pt x="195" y="251"/>
                  <a:pt x="195" y="251"/>
                  <a:pt x="195" y="251"/>
                </a:cubicBezTo>
                <a:cubicBezTo>
                  <a:pt x="172" y="251"/>
                  <a:pt x="151" y="241"/>
                  <a:pt x="136" y="226"/>
                </a:cubicBezTo>
                <a:cubicBezTo>
                  <a:pt x="121" y="211"/>
                  <a:pt x="112" y="189"/>
                  <a:pt x="112" y="167"/>
                </a:cubicBezTo>
                <a:cubicBezTo>
                  <a:pt x="112" y="153"/>
                  <a:pt x="112" y="153"/>
                  <a:pt x="112" y="153"/>
                </a:cubicBezTo>
                <a:cubicBezTo>
                  <a:pt x="112" y="130"/>
                  <a:pt x="121" y="109"/>
                  <a:pt x="136" y="94"/>
                </a:cubicBezTo>
                <a:cubicBezTo>
                  <a:pt x="151" y="79"/>
                  <a:pt x="172" y="70"/>
                  <a:pt x="195" y="70"/>
                </a:cubicBezTo>
                <a:cubicBezTo>
                  <a:pt x="209" y="70"/>
                  <a:pt x="209" y="70"/>
                  <a:pt x="209" y="70"/>
                </a:cubicBezTo>
                <a:cubicBezTo>
                  <a:pt x="209" y="56"/>
                  <a:pt x="209" y="56"/>
                  <a:pt x="209" y="56"/>
                </a:cubicBezTo>
                <a:cubicBezTo>
                  <a:pt x="209" y="48"/>
                  <a:pt x="215" y="42"/>
                  <a:pt x="223" y="42"/>
                </a:cubicBezTo>
                <a:close/>
                <a:moveTo>
                  <a:pt x="237" y="251"/>
                </a:moveTo>
                <a:cubicBezTo>
                  <a:pt x="251" y="251"/>
                  <a:pt x="251" y="251"/>
                  <a:pt x="251" y="251"/>
                </a:cubicBezTo>
                <a:cubicBezTo>
                  <a:pt x="259" y="251"/>
                  <a:pt x="266" y="254"/>
                  <a:pt x="271" y="259"/>
                </a:cubicBezTo>
                <a:cubicBezTo>
                  <a:pt x="276" y="264"/>
                  <a:pt x="279" y="271"/>
                  <a:pt x="279" y="279"/>
                </a:cubicBezTo>
                <a:cubicBezTo>
                  <a:pt x="279" y="293"/>
                  <a:pt x="279" y="293"/>
                  <a:pt x="279" y="293"/>
                </a:cubicBezTo>
                <a:cubicBezTo>
                  <a:pt x="279" y="300"/>
                  <a:pt x="276" y="307"/>
                  <a:pt x="271" y="312"/>
                </a:cubicBezTo>
                <a:cubicBezTo>
                  <a:pt x="266" y="317"/>
                  <a:pt x="259" y="320"/>
                  <a:pt x="251" y="320"/>
                </a:cubicBezTo>
                <a:cubicBezTo>
                  <a:pt x="237" y="320"/>
                  <a:pt x="237" y="320"/>
                  <a:pt x="237" y="320"/>
                </a:cubicBezTo>
                <a:cubicBezTo>
                  <a:pt x="237" y="251"/>
                  <a:pt x="237" y="251"/>
                  <a:pt x="237" y="251"/>
                </a:cubicBezTo>
                <a:close/>
                <a:moveTo>
                  <a:pt x="209" y="195"/>
                </a:moveTo>
                <a:cubicBezTo>
                  <a:pt x="195" y="195"/>
                  <a:pt x="195" y="195"/>
                  <a:pt x="195" y="195"/>
                </a:cubicBezTo>
                <a:cubicBezTo>
                  <a:pt x="188" y="195"/>
                  <a:pt x="181" y="192"/>
                  <a:pt x="176" y="187"/>
                </a:cubicBezTo>
                <a:cubicBezTo>
                  <a:pt x="171" y="182"/>
                  <a:pt x="167" y="175"/>
                  <a:pt x="167" y="167"/>
                </a:cubicBezTo>
                <a:cubicBezTo>
                  <a:pt x="167" y="153"/>
                  <a:pt x="167" y="153"/>
                  <a:pt x="167" y="153"/>
                </a:cubicBezTo>
                <a:cubicBezTo>
                  <a:pt x="167" y="146"/>
                  <a:pt x="171" y="139"/>
                  <a:pt x="176" y="134"/>
                </a:cubicBezTo>
                <a:cubicBezTo>
                  <a:pt x="181" y="129"/>
                  <a:pt x="188" y="125"/>
                  <a:pt x="195" y="125"/>
                </a:cubicBezTo>
                <a:cubicBezTo>
                  <a:pt x="209" y="125"/>
                  <a:pt x="209" y="125"/>
                  <a:pt x="209" y="125"/>
                </a:cubicBezTo>
                <a:lnTo>
                  <a:pt x="209" y="195"/>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66" name="Freeform 15">
            <a:extLst>
              <a:ext uri="{FF2B5EF4-FFF2-40B4-BE49-F238E27FC236}">
                <a16:creationId xmlns:a16="http://schemas.microsoft.com/office/drawing/2014/main" id="{45751524-45E1-4CBD-B045-EAAB4075D977}"/>
              </a:ext>
            </a:extLst>
          </p:cNvPr>
          <p:cNvSpPr>
            <a:spLocks noEditPoints="1"/>
          </p:cNvSpPr>
          <p:nvPr userDrawn="1"/>
        </p:nvSpPr>
        <p:spPr bwMode="auto">
          <a:xfrm>
            <a:off x="1339466" y="4497724"/>
            <a:ext cx="359633" cy="291534"/>
          </a:xfrm>
          <a:custGeom>
            <a:avLst/>
            <a:gdLst>
              <a:gd name="T0" fmla="*/ 151 w 269"/>
              <a:gd name="T1" fmla="*/ 0 h 218"/>
              <a:gd name="T2" fmla="*/ 33 w 269"/>
              <a:gd name="T3" fmla="*/ 73 h 218"/>
              <a:gd name="T4" fmla="*/ 33 w 269"/>
              <a:gd name="T5" fmla="*/ 77 h 218"/>
              <a:gd name="T6" fmla="*/ 10 w 269"/>
              <a:gd name="T7" fmla="*/ 81 h 218"/>
              <a:gd name="T8" fmla="*/ 9 w 269"/>
              <a:gd name="T9" fmla="*/ 81 h 218"/>
              <a:gd name="T10" fmla="*/ 0 w 269"/>
              <a:gd name="T11" fmla="*/ 92 h 218"/>
              <a:gd name="T12" fmla="*/ 0 w 269"/>
              <a:gd name="T13" fmla="*/ 155 h 218"/>
              <a:gd name="T14" fmla="*/ 68 w 269"/>
              <a:gd name="T15" fmla="*/ 217 h 218"/>
              <a:gd name="T16" fmla="*/ 71 w 269"/>
              <a:gd name="T17" fmla="*/ 218 h 218"/>
              <a:gd name="T18" fmla="*/ 79 w 269"/>
              <a:gd name="T19" fmla="*/ 214 h 218"/>
              <a:gd name="T20" fmla="*/ 82 w 269"/>
              <a:gd name="T21" fmla="*/ 206 h 218"/>
              <a:gd name="T22" fmla="*/ 82 w 269"/>
              <a:gd name="T23" fmla="*/ 152 h 218"/>
              <a:gd name="T24" fmla="*/ 130 w 269"/>
              <a:gd name="T25" fmla="*/ 107 h 218"/>
              <a:gd name="T26" fmla="*/ 123 w 269"/>
              <a:gd name="T27" fmla="*/ 128 h 218"/>
              <a:gd name="T28" fmla="*/ 123 w 269"/>
              <a:gd name="T29" fmla="*/ 131 h 218"/>
              <a:gd name="T30" fmla="*/ 123 w 269"/>
              <a:gd name="T31" fmla="*/ 133 h 218"/>
              <a:gd name="T32" fmla="*/ 123 w 269"/>
              <a:gd name="T33" fmla="*/ 193 h 218"/>
              <a:gd name="T34" fmla="*/ 133 w 269"/>
              <a:gd name="T35" fmla="*/ 204 h 218"/>
              <a:gd name="T36" fmla="*/ 151 w 269"/>
              <a:gd name="T37" fmla="*/ 205 h 218"/>
              <a:gd name="T38" fmla="*/ 269 w 269"/>
              <a:gd name="T39" fmla="*/ 133 h 218"/>
              <a:gd name="T40" fmla="*/ 269 w 269"/>
              <a:gd name="T41" fmla="*/ 73 h 218"/>
              <a:gd name="T42" fmla="*/ 151 w 269"/>
              <a:gd name="T43" fmla="*/ 0 h 218"/>
              <a:gd name="T44" fmla="*/ 68 w 269"/>
              <a:gd name="T45" fmla="*/ 134 h 218"/>
              <a:gd name="T46" fmla="*/ 21 w 269"/>
              <a:gd name="T47" fmla="*/ 98 h 218"/>
              <a:gd name="T48" fmla="*/ 127 w 269"/>
              <a:gd name="T49" fmla="*/ 82 h 218"/>
              <a:gd name="T50" fmla="*/ 68 w 269"/>
              <a:gd name="T51" fmla="*/ 134 h 218"/>
              <a:gd name="T52" fmla="*/ 151 w 269"/>
              <a:gd name="T53" fmla="*/ 123 h 218"/>
              <a:gd name="T54" fmla="*/ 148 w 269"/>
              <a:gd name="T55" fmla="*/ 123 h 218"/>
              <a:gd name="T56" fmla="*/ 162 w 269"/>
              <a:gd name="T57" fmla="*/ 76 h 218"/>
              <a:gd name="T58" fmla="*/ 154 w 269"/>
              <a:gd name="T59" fmla="*/ 62 h 218"/>
              <a:gd name="T60" fmla="*/ 149 w 269"/>
              <a:gd name="T61" fmla="*/ 62 h 218"/>
              <a:gd name="T62" fmla="*/ 147 w 269"/>
              <a:gd name="T63" fmla="*/ 62 h 218"/>
              <a:gd name="T64" fmla="*/ 55 w 269"/>
              <a:gd name="T65" fmla="*/ 74 h 218"/>
              <a:gd name="T66" fmla="*/ 55 w 269"/>
              <a:gd name="T67" fmla="*/ 73 h 218"/>
              <a:gd name="T68" fmla="*/ 151 w 269"/>
              <a:gd name="T69" fmla="*/ 22 h 218"/>
              <a:gd name="T70" fmla="*/ 247 w 269"/>
              <a:gd name="T71" fmla="*/ 73 h 218"/>
              <a:gd name="T72" fmla="*/ 151 w 269"/>
              <a:gd name="T73" fmla="*/ 12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9" h="218">
                <a:moveTo>
                  <a:pt x="151" y="0"/>
                </a:moveTo>
                <a:cubicBezTo>
                  <a:pt x="85" y="0"/>
                  <a:pt x="33" y="32"/>
                  <a:pt x="33" y="73"/>
                </a:cubicBezTo>
                <a:cubicBezTo>
                  <a:pt x="33" y="74"/>
                  <a:pt x="33" y="76"/>
                  <a:pt x="33" y="77"/>
                </a:cubicBezTo>
                <a:cubicBezTo>
                  <a:pt x="10" y="81"/>
                  <a:pt x="10" y="81"/>
                  <a:pt x="10" y="81"/>
                </a:cubicBezTo>
                <a:cubicBezTo>
                  <a:pt x="10" y="81"/>
                  <a:pt x="10" y="81"/>
                  <a:pt x="9" y="81"/>
                </a:cubicBezTo>
                <a:cubicBezTo>
                  <a:pt x="4" y="82"/>
                  <a:pt x="0" y="86"/>
                  <a:pt x="0" y="92"/>
                </a:cubicBezTo>
                <a:cubicBezTo>
                  <a:pt x="0" y="155"/>
                  <a:pt x="0" y="155"/>
                  <a:pt x="0" y="155"/>
                </a:cubicBezTo>
                <a:cubicBezTo>
                  <a:pt x="2" y="182"/>
                  <a:pt x="28" y="206"/>
                  <a:pt x="68" y="217"/>
                </a:cubicBezTo>
                <a:cubicBezTo>
                  <a:pt x="69" y="217"/>
                  <a:pt x="70" y="218"/>
                  <a:pt x="71" y="218"/>
                </a:cubicBezTo>
                <a:cubicBezTo>
                  <a:pt x="74" y="218"/>
                  <a:pt x="76" y="216"/>
                  <a:pt x="79" y="214"/>
                </a:cubicBezTo>
                <a:cubicBezTo>
                  <a:pt x="81" y="212"/>
                  <a:pt x="82" y="209"/>
                  <a:pt x="82" y="206"/>
                </a:cubicBezTo>
                <a:cubicBezTo>
                  <a:pt x="82" y="152"/>
                  <a:pt x="82" y="152"/>
                  <a:pt x="82" y="152"/>
                </a:cubicBezTo>
                <a:cubicBezTo>
                  <a:pt x="96" y="139"/>
                  <a:pt x="115" y="122"/>
                  <a:pt x="130" y="107"/>
                </a:cubicBezTo>
                <a:cubicBezTo>
                  <a:pt x="123" y="128"/>
                  <a:pt x="123" y="128"/>
                  <a:pt x="123" y="128"/>
                </a:cubicBezTo>
                <a:cubicBezTo>
                  <a:pt x="123" y="129"/>
                  <a:pt x="123" y="130"/>
                  <a:pt x="123" y="131"/>
                </a:cubicBezTo>
                <a:cubicBezTo>
                  <a:pt x="123" y="132"/>
                  <a:pt x="123" y="132"/>
                  <a:pt x="123" y="133"/>
                </a:cubicBezTo>
                <a:cubicBezTo>
                  <a:pt x="123" y="193"/>
                  <a:pt x="123" y="193"/>
                  <a:pt x="123" y="193"/>
                </a:cubicBezTo>
                <a:cubicBezTo>
                  <a:pt x="123" y="199"/>
                  <a:pt x="127" y="204"/>
                  <a:pt x="133" y="204"/>
                </a:cubicBezTo>
                <a:cubicBezTo>
                  <a:pt x="133" y="204"/>
                  <a:pt x="145" y="205"/>
                  <a:pt x="151" y="205"/>
                </a:cubicBezTo>
                <a:cubicBezTo>
                  <a:pt x="217" y="205"/>
                  <a:pt x="269" y="173"/>
                  <a:pt x="269" y="133"/>
                </a:cubicBezTo>
                <a:cubicBezTo>
                  <a:pt x="269" y="73"/>
                  <a:pt x="269" y="73"/>
                  <a:pt x="269" y="73"/>
                </a:cubicBezTo>
                <a:cubicBezTo>
                  <a:pt x="269" y="32"/>
                  <a:pt x="217" y="0"/>
                  <a:pt x="151" y="0"/>
                </a:cubicBezTo>
                <a:close/>
                <a:moveTo>
                  <a:pt x="68" y="134"/>
                </a:moveTo>
                <a:cubicBezTo>
                  <a:pt x="46" y="127"/>
                  <a:pt x="26" y="111"/>
                  <a:pt x="21" y="98"/>
                </a:cubicBezTo>
                <a:cubicBezTo>
                  <a:pt x="127" y="82"/>
                  <a:pt x="127" y="82"/>
                  <a:pt x="127" y="82"/>
                </a:cubicBezTo>
                <a:cubicBezTo>
                  <a:pt x="112" y="96"/>
                  <a:pt x="83" y="121"/>
                  <a:pt x="68" y="134"/>
                </a:cubicBezTo>
                <a:close/>
                <a:moveTo>
                  <a:pt x="151" y="123"/>
                </a:moveTo>
                <a:cubicBezTo>
                  <a:pt x="150" y="123"/>
                  <a:pt x="149" y="123"/>
                  <a:pt x="148" y="123"/>
                </a:cubicBezTo>
                <a:cubicBezTo>
                  <a:pt x="162" y="76"/>
                  <a:pt x="162" y="76"/>
                  <a:pt x="162" y="76"/>
                </a:cubicBezTo>
                <a:cubicBezTo>
                  <a:pt x="163" y="70"/>
                  <a:pt x="160" y="64"/>
                  <a:pt x="154" y="62"/>
                </a:cubicBezTo>
                <a:cubicBezTo>
                  <a:pt x="152" y="62"/>
                  <a:pt x="151" y="62"/>
                  <a:pt x="149" y="62"/>
                </a:cubicBezTo>
                <a:cubicBezTo>
                  <a:pt x="149" y="62"/>
                  <a:pt x="148" y="62"/>
                  <a:pt x="147" y="62"/>
                </a:cubicBezTo>
                <a:cubicBezTo>
                  <a:pt x="55" y="74"/>
                  <a:pt x="55" y="74"/>
                  <a:pt x="55" y="74"/>
                </a:cubicBezTo>
                <a:cubicBezTo>
                  <a:pt x="55" y="74"/>
                  <a:pt x="55" y="73"/>
                  <a:pt x="55" y="73"/>
                </a:cubicBezTo>
                <a:cubicBezTo>
                  <a:pt x="55" y="45"/>
                  <a:pt x="99" y="22"/>
                  <a:pt x="151" y="22"/>
                </a:cubicBezTo>
                <a:cubicBezTo>
                  <a:pt x="203" y="22"/>
                  <a:pt x="247" y="45"/>
                  <a:pt x="247" y="73"/>
                </a:cubicBezTo>
                <a:cubicBezTo>
                  <a:pt x="247" y="100"/>
                  <a:pt x="203" y="123"/>
                  <a:pt x="151" y="123"/>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67" name="Freeform 20">
            <a:extLst>
              <a:ext uri="{FF2B5EF4-FFF2-40B4-BE49-F238E27FC236}">
                <a16:creationId xmlns:a16="http://schemas.microsoft.com/office/drawing/2014/main" id="{51F08FEE-B301-4268-8B61-BE882D1CF7A5}"/>
              </a:ext>
            </a:extLst>
          </p:cNvPr>
          <p:cNvSpPr>
            <a:spLocks noEditPoints="1"/>
          </p:cNvSpPr>
          <p:nvPr userDrawn="1"/>
        </p:nvSpPr>
        <p:spPr bwMode="auto">
          <a:xfrm>
            <a:off x="1332196" y="4989650"/>
            <a:ext cx="374173" cy="325966"/>
          </a:xfrm>
          <a:custGeom>
            <a:avLst/>
            <a:gdLst>
              <a:gd name="T0" fmla="*/ 271 w 280"/>
              <a:gd name="T1" fmla="*/ 226 h 244"/>
              <a:gd name="T2" fmla="*/ 9 w 280"/>
              <a:gd name="T3" fmla="*/ 226 h 244"/>
              <a:gd name="T4" fmla="*/ 0 w 280"/>
              <a:gd name="T5" fmla="*/ 235 h 244"/>
              <a:gd name="T6" fmla="*/ 9 w 280"/>
              <a:gd name="T7" fmla="*/ 244 h 244"/>
              <a:gd name="T8" fmla="*/ 271 w 280"/>
              <a:gd name="T9" fmla="*/ 244 h 244"/>
              <a:gd name="T10" fmla="*/ 280 w 280"/>
              <a:gd name="T11" fmla="*/ 235 h 244"/>
              <a:gd name="T12" fmla="*/ 271 w 280"/>
              <a:gd name="T13" fmla="*/ 226 h 244"/>
              <a:gd name="T14" fmla="*/ 40 w 280"/>
              <a:gd name="T15" fmla="*/ 168 h 244"/>
              <a:gd name="T16" fmla="*/ 75 w 280"/>
              <a:gd name="T17" fmla="*/ 133 h 244"/>
              <a:gd name="T18" fmla="*/ 72 w 280"/>
              <a:gd name="T19" fmla="*/ 120 h 244"/>
              <a:gd name="T20" fmla="*/ 95 w 280"/>
              <a:gd name="T21" fmla="*/ 97 h 244"/>
              <a:gd name="T22" fmla="*/ 110 w 280"/>
              <a:gd name="T23" fmla="*/ 100 h 244"/>
              <a:gd name="T24" fmla="*/ 117 w 280"/>
              <a:gd name="T25" fmla="*/ 100 h 244"/>
              <a:gd name="T26" fmla="*/ 145 w 280"/>
              <a:gd name="T27" fmla="*/ 142 h 244"/>
              <a:gd name="T28" fmla="*/ 139 w 280"/>
              <a:gd name="T29" fmla="*/ 162 h 244"/>
              <a:gd name="T30" fmla="*/ 174 w 280"/>
              <a:gd name="T31" fmla="*/ 196 h 244"/>
              <a:gd name="T32" fmla="*/ 209 w 280"/>
              <a:gd name="T33" fmla="*/ 162 h 244"/>
              <a:gd name="T34" fmla="*/ 201 w 280"/>
              <a:gd name="T35" fmla="*/ 140 h 244"/>
              <a:gd name="T36" fmla="*/ 238 w 280"/>
              <a:gd name="T37" fmla="*/ 69 h 244"/>
              <a:gd name="T38" fmla="*/ 241 w 280"/>
              <a:gd name="T39" fmla="*/ 69 h 244"/>
              <a:gd name="T40" fmla="*/ 276 w 280"/>
              <a:gd name="T41" fmla="*/ 34 h 244"/>
              <a:gd name="T42" fmla="*/ 241 w 280"/>
              <a:gd name="T43" fmla="*/ 0 h 244"/>
              <a:gd name="T44" fmla="*/ 207 w 280"/>
              <a:gd name="T45" fmla="*/ 34 h 244"/>
              <a:gd name="T46" fmla="*/ 215 w 280"/>
              <a:gd name="T47" fmla="*/ 56 h 244"/>
              <a:gd name="T48" fmla="*/ 177 w 280"/>
              <a:gd name="T49" fmla="*/ 127 h 244"/>
              <a:gd name="T50" fmla="*/ 174 w 280"/>
              <a:gd name="T51" fmla="*/ 127 h 244"/>
              <a:gd name="T52" fmla="*/ 167 w 280"/>
              <a:gd name="T53" fmla="*/ 128 h 244"/>
              <a:gd name="T54" fmla="*/ 139 w 280"/>
              <a:gd name="T55" fmla="*/ 85 h 244"/>
              <a:gd name="T56" fmla="*/ 145 w 280"/>
              <a:gd name="T57" fmla="*/ 66 h 244"/>
              <a:gd name="T58" fmla="*/ 110 w 280"/>
              <a:gd name="T59" fmla="*/ 31 h 244"/>
              <a:gd name="T60" fmla="*/ 76 w 280"/>
              <a:gd name="T61" fmla="*/ 66 h 244"/>
              <a:gd name="T62" fmla="*/ 78 w 280"/>
              <a:gd name="T63" fmla="*/ 77 h 244"/>
              <a:gd name="T64" fmla="*/ 54 w 280"/>
              <a:gd name="T65" fmla="*/ 101 h 244"/>
              <a:gd name="T66" fmla="*/ 40 w 280"/>
              <a:gd name="T67" fmla="*/ 98 h 244"/>
              <a:gd name="T68" fmla="*/ 6 w 280"/>
              <a:gd name="T69" fmla="*/ 133 h 244"/>
              <a:gd name="T70" fmla="*/ 40 w 280"/>
              <a:gd name="T71" fmla="*/ 168 h 244"/>
              <a:gd name="T72" fmla="*/ 241 w 280"/>
              <a:gd name="T73" fmla="*/ 17 h 244"/>
              <a:gd name="T74" fmla="*/ 259 w 280"/>
              <a:gd name="T75" fmla="*/ 34 h 244"/>
              <a:gd name="T76" fmla="*/ 241 w 280"/>
              <a:gd name="T77" fmla="*/ 52 h 244"/>
              <a:gd name="T78" fmla="*/ 224 w 280"/>
              <a:gd name="T79" fmla="*/ 34 h 244"/>
              <a:gd name="T80" fmla="*/ 241 w 280"/>
              <a:gd name="T81" fmla="*/ 17 h 244"/>
              <a:gd name="T82" fmla="*/ 174 w 280"/>
              <a:gd name="T83" fmla="*/ 144 h 244"/>
              <a:gd name="T84" fmla="*/ 192 w 280"/>
              <a:gd name="T85" fmla="*/ 162 h 244"/>
              <a:gd name="T86" fmla="*/ 174 w 280"/>
              <a:gd name="T87" fmla="*/ 179 h 244"/>
              <a:gd name="T88" fmla="*/ 156 w 280"/>
              <a:gd name="T89" fmla="*/ 162 h 244"/>
              <a:gd name="T90" fmla="*/ 174 w 280"/>
              <a:gd name="T91" fmla="*/ 144 h 244"/>
              <a:gd name="T92" fmla="*/ 110 w 280"/>
              <a:gd name="T93" fmla="*/ 48 h 244"/>
              <a:gd name="T94" fmla="*/ 128 w 280"/>
              <a:gd name="T95" fmla="*/ 66 h 244"/>
              <a:gd name="T96" fmla="*/ 110 w 280"/>
              <a:gd name="T97" fmla="*/ 84 h 244"/>
              <a:gd name="T98" fmla="*/ 93 w 280"/>
              <a:gd name="T99" fmla="*/ 66 h 244"/>
              <a:gd name="T100" fmla="*/ 110 w 280"/>
              <a:gd name="T101" fmla="*/ 48 h 244"/>
              <a:gd name="T102" fmla="*/ 40 w 280"/>
              <a:gd name="T103" fmla="*/ 115 h 244"/>
              <a:gd name="T104" fmla="*/ 58 w 280"/>
              <a:gd name="T105" fmla="*/ 133 h 244"/>
              <a:gd name="T106" fmla="*/ 40 w 280"/>
              <a:gd name="T107" fmla="*/ 151 h 244"/>
              <a:gd name="T108" fmla="*/ 23 w 280"/>
              <a:gd name="T109" fmla="*/ 133 h 244"/>
              <a:gd name="T110" fmla="*/ 40 w 280"/>
              <a:gd name="T111" fmla="*/ 11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0" h="244">
                <a:moveTo>
                  <a:pt x="271" y="226"/>
                </a:moveTo>
                <a:cubicBezTo>
                  <a:pt x="9" y="226"/>
                  <a:pt x="9" y="226"/>
                  <a:pt x="9" y="226"/>
                </a:cubicBezTo>
                <a:cubicBezTo>
                  <a:pt x="4" y="226"/>
                  <a:pt x="0" y="230"/>
                  <a:pt x="0" y="235"/>
                </a:cubicBezTo>
                <a:cubicBezTo>
                  <a:pt x="0" y="240"/>
                  <a:pt x="4" y="244"/>
                  <a:pt x="9" y="244"/>
                </a:cubicBezTo>
                <a:cubicBezTo>
                  <a:pt x="271" y="244"/>
                  <a:pt x="271" y="244"/>
                  <a:pt x="271" y="244"/>
                </a:cubicBezTo>
                <a:cubicBezTo>
                  <a:pt x="276" y="244"/>
                  <a:pt x="280" y="240"/>
                  <a:pt x="280" y="235"/>
                </a:cubicBezTo>
                <a:cubicBezTo>
                  <a:pt x="280" y="230"/>
                  <a:pt x="276" y="226"/>
                  <a:pt x="271" y="226"/>
                </a:cubicBezTo>
                <a:close/>
                <a:moveTo>
                  <a:pt x="40" y="168"/>
                </a:moveTo>
                <a:cubicBezTo>
                  <a:pt x="60" y="168"/>
                  <a:pt x="75" y="152"/>
                  <a:pt x="75" y="133"/>
                </a:cubicBezTo>
                <a:cubicBezTo>
                  <a:pt x="75" y="128"/>
                  <a:pt x="74" y="124"/>
                  <a:pt x="72" y="120"/>
                </a:cubicBezTo>
                <a:cubicBezTo>
                  <a:pt x="95" y="97"/>
                  <a:pt x="95" y="97"/>
                  <a:pt x="95" y="97"/>
                </a:cubicBezTo>
                <a:cubicBezTo>
                  <a:pt x="100" y="99"/>
                  <a:pt x="105" y="100"/>
                  <a:pt x="110" y="100"/>
                </a:cubicBezTo>
                <a:cubicBezTo>
                  <a:pt x="113" y="100"/>
                  <a:pt x="115" y="100"/>
                  <a:pt x="117" y="100"/>
                </a:cubicBezTo>
                <a:cubicBezTo>
                  <a:pt x="145" y="142"/>
                  <a:pt x="145" y="142"/>
                  <a:pt x="145" y="142"/>
                </a:cubicBezTo>
                <a:cubicBezTo>
                  <a:pt x="141" y="148"/>
                  <a:pt x="139" y="154"/>
                  <a:pt x="139" y="162"/>
                </a:cubicBezTo>
                <a:cubicBezTo>
                  <a:pt x="139" y="181"/>
                  <a:pt x="155" y="196"/>
                  <a:pt x="174" y="196"/>
                </a:cubicBezTo>
                <a:cubicBezTo>
                  <a:pt x="193" y="196"/>
                  <a:pt x="209" y="181"/>
                  <a:pt x="209" y="162"/>
                </a:cubicBezTo>
                <a:cubicBezTo>
                  <a:pt x="209" y="153"/>
                  <a:pt x="205" y="146"/>
                  <a:pt x="201" y="140"/>
                </a:cubicBezTo>
                <a:cubicBezTo>
                  <a:pt x="238" y="69"/>
                  <a:pt x="238" y="69"/>
                  <a:pt x="238" y="69"/>
                </a:cubicBezTo>
                <a:cubicBezTo>
                  <a:pt x="239" y="69"/>
                  <a:pt x="240" y="69"/>
                  <a:pt x="241" y="69"/>
                </a:cubicBezTo>
                <a:cubicBezTo>
                  <a:pt x="260" y="69"/>
                  <a:pt x="276" y="54"/>
                  <a:pt x="276" y="34"/>
                </a:cubicBezTo>
                <a:cubicBezTo>
                  <a:pt x="276" y="15"/>
                  <a:pt x="260" y="0"/>
                  <a:pt x="241" y="0"/>
                </a:cubicBezTo>
                <a:cubicBezTo>
                  <a:pt x="222" y="0"/>
                  <a:pt x="207" y="15"/>
                  <a:pt x="207" y="34"/>
                </a:cubicBezTo>
                <a:cubicBezTo>
                  <a:pt x="207" y="43"/>
                  <a:pt x="210" y="50"/>
                  <a:pt x="215" y="56"/>
                </a:cubicBezTo>
                <a:cubicBezTo>
                  <a:pt x="177" y="127"/>
                  <a:pt x="177" y="127"/>
                  <a:pt x="177" y="127"/>
                </a:cubicBezTo>
                <a:cubicBezTo>
                  <a:pt x="176" y="127"/>
                  <a:pt x="175" y="127"/>
                  <a:pt x="174" y="127"/>
                </a:cubicBezTo>
                <a:cubicBezTo>
                  <a:pt x="172" y="127"/>
                  <a:pt x="170" y="127"/>
                  <a:pt x="167" y="128"/>
                </a:cubicBezTo>
                <a:cubicBezTo>
                  <a:pt x="139" y="85"/>
                  <a:pt x="139" y="85"/>
                  <a:pt x="139" y="85"/>
                </a:cubicBezTo>
                <a:cubicBezTo>
                  <a:pt x="143" y="79"/>
                  <a:pt x="145" y="73"/>
                  <a:pt x="145" y="66"/>
                </a:cubicBezTo>
                <a:cubicBezTo>
                  <a:pt x="145" y="47"/>
                  <a:pt x="129" y="31"/>
                  <a:pt x="110" y="31"/>
                </a:cubicBezTo>
                <a:cubicBezTo>
                  <a:pt x="91" y="31"/>
                  <a:pt x="76" y="47"/>
                  <a:pt x="76" y="66"/>
                </a:cubicBezTo>
                <a:cubicBezTo>
                  <a:pt x="76" y="70"/>
                  <a:pt x="76" y="73"/>
                  <a:pt x="78" y="77"/>
                </a:cubicBezTo>
                <a:cubicBezTo>
                  <a:pt x="54" y="101"/>
                  <a:pt x="54" y="101"/>
                  <a:pt x="54" y="101"/>
                </a:cubicBezTo>
                <a:cubicBezTo>
                  <a:pt x="50" y="99"/>
                  <a:pt x="45" y="98"/>
                  <a:pt x="40" y="98"/>
                </a:cubicBezTo>
                <a:cubicBezTo>
                  <a:pt x="21" y="98"/>
                  <a:pt x="6" y="114"/>
                  <a:pt x="6" y="133"/>
                </a:cubicBezTo>
                <a:cubicBezTo>
                  <a:pt x="6" y="152"/>
                  <a:pt x="21" y="168"/>
                  <a:pt x="40" y="168"/>
                </a:cubicBezTo>
                <a:close/>
                <a:moveTo>
                  <a:pt x="241" y="17"/>
                </a:moveTo>
                <a:cubicBezTo>
                  <a:pt x="251" y="17"/>
                  <a:pt x="259" y="25"/>
                  <a:pt x="259" y="34"/>
                </a:cubicBezTo>
                <a:cubicBezTo>
                  <a:pt x="259" y="44"/>
                  <a:pt x="251" y="52"/>
                  <a:pt x="241" y="52"/>
                </a:cubicBezTo>
                <a:cubicBezTo>
                  <a:pt x="232" y="52"/>
                  <a:pt x="224" y="44"/>
                  <a:pt x="224" y="34"/>
                </a:cubicBezTo>
                <a:cubicBezTo>
                  <a:pt x="224" y="25"/>
                  <a:pt x="232" y="17"/>
                  <a:pt x="241" y="17"/>
                </a:cubicBezTo>
                <a:close/>
                <a:moveTo>
                  <a:pt x="174" y="144"/>
                </a:moveTo>
                <a:cubicBezTo>
                  <a:pt x="184" y="144"/>
                  <a:pt x="192" y="152"/>
                  <a:pt x="192" y="162"/>
                </a:cubicBezTo>
                <a:cubicBezTo>
                  <a:pt x="192" y="171"/>
                  <a:pt x="184" y="179"/>
                  <a:pt x="174" y="179"/>
                </a:cubicBezTo>
                <a:cubicBezTo>
                  <a:pt x="164" y="179"/>
                  <a:pt x="156" y="171"/>
                  <a:pt x="156" y="162"/>
                </a:cubicBezTo>
                <a:cubicBezTo>
                  <a:pt x="156" y="152"/>
                  <a:pt x="164" y="144"/>
                  <a:pt x="174" y="144"/>
                </a:cubicBezTo>
                <a:close/>
                <a:moveTo>
                  <a:pt x="110" y="48"/>
                </a:moveTo>
                <a:cubicBezTo>
                  <a:pt x="120" y="48"/>
                  <a:pt x="128" y="56"/>
                  <a:pt x="128" y="66"/>
                </a:cubicBezTo>
                <a:cubicBezTo>
                  <a:pt x="128" y="76"/>
                  <a:pt x="120" y="84"/>
                  <a:pt x="110" y="84"/>
                </a:cubicBezTo>
                <a:cubicBezTo>
                  <a:pt x="100" y="84"/>
                  <a:pt x="93" y="76"/>
                  <a:pt x="93" y="66"/>
                </a:cubicBezTo>
                <a:cubicBezTo>
                  <a:pt x="93" y="56"/>
                  <a:pt x="100" y="48"/>
                  <a:pt x="110" y="48"/>
                </a:cubicBezTo>
                <a:close/>
                <a:moveTo>
                  <a:pt x="40" y="115"/>
                </a:moveTo>
                <a:cubicBezTo>
                  <a:pt x="50" y="115"/>
                  <a:pt x="58" y="123"/>
                  <a:pt x="58" y="133"/>
                </a:cubicBezTo>
                <a:cubicBezTo>
                  <a:pt x="58" y="143"/>
                  <a:pt x="50" y="151"/>
                  <a:pt x="40" y="151"/>
                </a:cubicBezTo>
                <a:cubicBezTo>
                  <a:pt x="31" y="151"/>
                  <a:pt x="23" y="143"/>
                  <a:pt x="23" y="133"/>
                </a:cubicBezTo>
                <a:cubicBezTo>
                  <a:pt x="23" y="123"/>
                  <a:pt x="31" y="115"/>
                  <a:pt x="40" y="115"/>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68" name="Freeform 47">
            <a:extLst>
              <a:ext uri="{FF2B5EF4-FFF2-40B4-BE49-F238E27FC236}">
                <a16:creationId xmlns:a16="http://schemas.microsoft.com/office/drawing/2014/main" id="{870712FB-02A4-486F-A56C-3FE56E74A352}"/>
              </a:ext>
            </a:extLst>
          </p:cNvPr>
          <p:cNvSpPr>
            <a:spLocks noEditPoints="1"/>
          </p:cNvSpPr>
          <p:nvPr userDrawn="1"/>
        </p:nvSpPr>
        <p:spPr bwMode="auto">
          <a:xfrm>
            <a:off x="4632827" y="2836831"/>
            <a:ext cx="342223" cy="404150"/>
          </a:xfrm>
          <a:custGeom>
            <a:avLst/>
            <a:gdLst>
              <a:gd name="T0" fmla="*/ 184 w 368"/>
              <a:gd name="T1" fmla="*/ 136 h 435"/>
              <a:gd name="T2" fmla="*/ 137 w 368"/>
              <a:gd name="T3" fmla="*/ 183 h 435"/>
              <a:gd name="T4" fmla="*/ 156 w 368"/>
              <a:gd name="T5" fmla="*/ 222 h 435"/>
              <a:gd name="T6" fmla="*/ 109 w 368"/>
              <a:gd name="T7" fmla="*/ 395 h 435"/>
              <a:gd name="T8" fmla="*/ 96 w 368"/>
              <a:gd name="T9" fmla="*/ 395 h 435"/>
              <a:gd name="T10" fmla="*/ 75 w 368"/>
              <a:gd name="T11" fmla="*/ 415 h 435"/>
              <a:gd name="T12" fmla="*/ 96 w 368"/>
              <a:gd name="T13" fmla="*/ 435 h 435"/>
              <a:gd name="T14" fmla="*/ 273 w 368"/>
              <a:gd name="T15" fmla="*/ 435 h 435"/>
              <a:gd name="T16" fmla="*/ 293 w 368"/>
              <a:gd name="T17" fmla="*/ 415 h 435"/>
              <a:gd name="T18" fmla="*/ 273 w 368"/>
              <a:gd name="T19" fmla="*/ 395 h 435"/>
              <a:gd name="T20" fmla="*/ 259 w 368"/>
              <a:gd name="T21" fmla="*/ 395 h 435"/>
              <a:gd name="T22" fmla="*/ 213 w 368"/>
              <a:gd name="T23" fmla="*/ 222 h 435"/>
              <a:gd name="T24" fmla="*/ 232 w 368"/>
              <a:gd name="T25" fmla="*/ 183 h 435"/>
              <a:gd name="T26" fmla="*/ 184 w 368"/>
              <a:gd name="T27" fmla="*/ 136 h 435"/>
              <a:gd name="T28" fmla="*/ 121 w 368"/>
              <a:gd name="T29" fmla="*/ 223 h 435"/>
              <a:gd name="T30" fmla="*/ 114 w 368"/>
              <a:gd name="T31" fmla="*/ 251 h 435"/>
              <a:gd name="T32" fmla="*/ 86 w 368"/>
              <a:gd name="T33" fmla="*/ 244 h 435"/>
              <a:gd name="T34" fmla="*/ 73 w 368"/>
              <a:gd name="T35" fmla="*/ 215 h 435"/>
              <a:gd name="T36" fmla="*/ 69 w 368"/>
              <a:gd name="T37" fmla="*/ 183 h 435"/>
              <a:gd name="T38" fmla="*/ 102 w 368"/>
              <a:gd name="T39" fmla="*/ 102 h 435"/>
              <a:gd name="T40" fmla="*/ 184 w 368"/>
              <a:gd name="T41" fmla="*/ 68 h 435"/>
              <a:gd name="T42" fmla="*/ 266 w 368"/>
              <a:gd name="T43" fmla="*/ 102 h 435"/>
              <a:gd name="T44" fmla="*/ 300 w 368"/>
              <a:gd name="T45" fmla="*/ 183 h 435"/>
              <a:gd name="T46" fmla="*/ 296 w 368"/>
              <a:gd name="T47" fmla="*/ 215 h 435"/>
              <a:gd name="T48" fmla="*/ 283 w 368"/>
              <a:gd name="T49" fmla="*/ 244 h 435"/>
              <a:gd name="T50" fmla="*/ 255 w 368"/>
              <a:gd name="T51" fmla="*/ 251 h 435"/>
              <a:gd name="T52" fmla="*/ 248 w 368"/>
              <a:gd name="T53" fmla="*/ 223 h 435"/>
              <a:gd name="T54" fmla="*/ 256 w 368"/>
              <a:gd name="T55" fmla="*/ 204 h 435"/>
              <a:gd name="T56" fmla="*/ 259 w 368"/>
              <a:gd name="T57" fmla="*/ 183 h 435"/>
              <a:gd name="T58" fmla="*/ 237 w 368"/>
              <a:gd name="T59" fmla="*/ 130 h 435"/>
              <a:gd name="T60" fmla="*/ 184 w 368"/>
              <a:gd name="T61" fmla="*/ 109 h 435"/>
              <a:gd name="T62" fmla="*/ 131 w 368"/>
              <a:gd name="T63" fmla="*/ 130 h 435"/>
              <a:gd name="T64" fmla="*/ 109 w 368"/>
              <a:gd name="T65" fmla="*/ 183 h 435"/>
              <a:gd name="T66" fmla="*/ 112 w 368"/>
              <a:gd name="T67" fmla="*/ 204 h 435"/>
              <a:gd name="T68" fmla="*/ 121 w 368"/>
              <a:gd name="T69" fmla="*/ 223 h 435"/>
              <a:gd name="T70" fmla="*/ 299 w 368"/>
              <a:gd name="T71" fmla="*/ 327 h 435"/>
              <a:gd name="T72" fmla="*/ 270 w 368"/>
              <a:gd name="T73" fmla="*/ 324 h 435"/>
              <a:gd name="T74" fmla="*/ 274 w 368"/>
              <a:gd name="T75" fmla="*/ 295 h 435"/>
              <a:gd name="T76" fmla="*/ 313 w 368"/>
              <a:gd name="T77" fmla="*/ 245 h 435"/>
              <a:gd name="T78" fmla="*/ 327 w 368"/>
              <a:gd name="T79" fmla="*/ 183 h 435"/>
              <a:gd name="T80" fmla="*/ 285 w 368"/>
              <a:gd name="T81" fmla="*/ 82 h 435"/>
              <a:gd name="T82" fmla="*/ 184 w 368"/>
              <a:gd name="T83" fmla="*/ 41 h 435"/>
              <a:gd name="T84" fmla="*/ 83 w 368"/>
              <a:gd name="T85" fmla="*/ 82 h 435"/>
              <a:gd name="T86" fmla="*/ 41 w 368"/>
              <a:gd name="T87" fmla="*/ 183 h 435"/>
              <a:gd name="T88" fmla="*/ 55 w 368"/>
              <a:gd name="T89" fmla="*/ 245 h 435"/>
              <a:gd name="T90" fmla="*/ 95 w 368"/>
              <a:gd name="T91" fmla="*/ 295 h 435"/>
              <a:gd name="T92" fmla="*/ 98 w 368"/>
              <a:gd name="T93" fmla="*/ 324 h 435"/>
              <a:gd name="T94" fmla="*/ 70 w 368"/>
              <a:gd name="T95" fmla="*/ 327 h 435"/>
              <a:gd name="T96" fmla="*/ 19 w 368"/>
              <a:gd name="T97" fmla="*/ 263 h 435"/>
              <a:gd name="T98" fmla="*/ 0 w 368"/>
              <a:gd name="T99" fmla="*/ 183 h 435"/>
              <a:gd name="T100" fmla="*/ 54 w 368"/>
              <a:gd name="T101" fmla="*/ 53 h 435"/>
              <a:gd name="T102" fmla="*/ 184 w 368"/>
              <a:gd name="T103" fmla="*/ 0 h 435"/>
              <a:gd name="T104" fmla="*/ 314 w 368"/>
              <a:gd name="T105" fmla="*/ 53 h 435"/>
              <a:gd name="T106" fmla="*/ 368 w 368"/>
              <a:gd name="T107" fmla="*/ 183 h 435"/>
              <a:gd name="T108" fmla="*/ 350 w 368"/>
              <a:gd name="T109" fmla="*/ 263 h 435"/>
              <a:gd name="T110" fmla="*/ 299 w 368"/>
              <a:gd name="T111" fmla="*/ 327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8" h="435">
                <a:moveTo>
                  <a:pt x="184" y="136"/>
                </a:moveTo>
                <a:cubicBezTo>
                  <a:pt x="158" y="136"/>
                  <a:pt x="137" y="157"/>
                  <a:pt x="137" y="183"/>
                </a:cubicBezTo>
                <a:cubicBezTo>
                  <a:pt x="137" y="199"/>
                  <a:pt x="144" y="213"/>
                  <a:pt x="156" y="222"/>
                </a:cubicBezTo>
                <a:cubicBezTo>
                  <a:pt x="109" y="395"/>
                  <a:pt x="109" y="395"/>
                  <a:pt x="109" y="395"/>
                </a:cubicBezTo>
                <a:cubicBezTo>
                  <a:pt x="96" y="395"/>
                  <a:pt x="96" y="395"/>
                  <a:pt x="96" y="395"/>
                </a:cubicBezTo>
                <a:cubicBezTo>
                  <a:pt x="85" y="395"/>
                  <a:pt x="75" y="404"/>
                  <a:pt x="75" y="415"/>
                </a:cubicBezTo>
                <a:cubicBezTo>
                  <a:pt x="75" y="426"/>
                  <a:pt x="85" y="435"/>
                  <a:pt x="96" y="435"/>
                </a:cubicBezTo>
                <a:cubicBezTo>
                  <a:pt x="273" y="435"/>
                  <a:pt x="273" y="435"/>
                  <a:pt x="273" y="435"/>
                </a:cubicBezTo>
                <a:cubicBezTo>
                  <a:pt x="284" y="435"/>
                  <a:pt x="293" y="426"/>
                  <a:pt x="293" y="415"/>
                </a:cubicBezTo>
                <a:cubicBezTo>
                  <a:pt x="293" y="404"/>
                  <a:pt x="284" y="395"/>
                  <a:pt x="273" y="395"/>
                </a:cubicBezTo>
                <a:cubicBezTo>
                  <a:pt x="259" y="395"/>
                  <a:pt x="259" y="395"/>
                  <a:pt x="259" y="395"/>
                </a:cubicBezTo>
                <a:cubicBezTo>
                  <a:pt x="213" y="222"/>
                  <a:pt x="213" y="222"/>
                  <a:pt x="213" y="222"/>
                </a:cubicBezTo>
                <a:cubicBezTo>
                  <a:pt x="225" y="213"/>
                  <a:pt x="232" y="199"/>
                  <a:pt x="232" y="183"/>
                </a:cubicBezTo>
                <a:cubicBezTo>
                  <a:pt x="232" y="157"/>
                  <a:pt x="211" y="136"/>
                  <a:pt x="184" y="136"/>
                </a:cubicBezTo>
                <a:close/>
                <a:moveTo>
                  <a:pt x="121" y="223"/>
                </a:moveTo>
                <a:cubicBezTo>
                  <a:pt x="126" y="232"/>
                  <a:pt x="123" y="245"/>
                  <a:pt x="114" y="251"/>
                </a:cubicBezTo>
                <a:cubicBezTo>
                  <a:pt x="104" y="257"/>
                  <a:pt x="92" y="254"/>
                  <a:pt x="86" y="244"/>
                </a:cubicBezTo>
                <a:cubicBezTo>
                  <a:pt x="80" y="235"/>
                  <a:pt x="76" y="225"/>
                  <a:pt x="73" y="215"/>
                </a:cubicBezTo>
                <a:cubicBezTo>
                  <a:pt x="70" y="205"/>
                  <a:pt x="69" y="194"/>
                  <a:pt x="69" y="183"/>
                </a:cubicBezTo>
                <a:cubicBezTo>
                  <a:pt x="69" y="152"/>
                  <a:pt x="82" y="123"/>
                  <a:pt x="102" y="102"/>
                </a:cubicBezTo>
                <a:cubicBezTo>
                  <a:pt x="123" y="81"/>
                  <a:pt x="152" y="68"/>
                  <a:pt x="184" y="68"/>
                </a:cubicBezTo>
                <a:cubicBezTo>
                  <a:pt x="216" y="68"/>
                  <a:pt x="245" y="81"/>
                  <a:pt x="266" y="102"/>
                </a:cubicBezTo>
                <a:cubicBezTo>
                  <a:pt x="287" y="123"/>
                  <a:pt x="300" y="152"/>
                  <a:pt x="300" y="183"/>
                </a:cubicBezTo>
                <a:cubicBezTo>
                  <a:pt x="300" y="194"/>
                  <a:pt x="299" y="205"/>
                  <a:pt x="296" y="215"/>
                </a:cubicBezTo>
                <a:cubicBezTo>
                  <a:pt x="293" y="225"/>
                  <a:pt x="288" y="235"/>
                  <a:pt x="283" y="244"/>
                </a:cubicBezTo>
                <a:cubicBezTo>
                  <a:pt x="277" y="254"/>
                  <a:pt x="264" y="257"/>
                  <a:pt x="255" y="251"/>
                </a:cubicBezTo>
                <a:cubicBezTo>
                  <a:pt x="245" y="245"/>
                  <a:pt x="242" y="232"/>
                  <a:pt x="248" y="223"/>
                </a:cubicBezTo>
                <a:cubicBezTo>
                  <a:pt x="252" y="217"/>
                  <a:pt x="255" y="210"/>
                  <a:pt x="256" y="204"/>
                </a:cubicBezTo>
                <a:cubicBezTo>
                  <a:pt x="258" y="197"/>
                  <a:pt x="259" y="191"/>
                  <a:pt x="259" y="183"/>
                </a:cubicBezTo>
                <a:cubicBezTo>
                  <a:pt x="259" y="163"/>
                  <a:pt x="251" y="144"/>
                  <a:pt x="237" y="130"/>
                </a:cubicBezTo>
                <a:cubicBezTo>
                  <a:pt x="224" y="117"/>
                  <a:pt x="205" y="109"/>
                  <a:pt x="184" y="109"/>
                </a:cubicBezTo>
                <a:cubicBezTo>
                  <a:pt x="164" y="109"/>
                  <a:pt x="145" y="117"/>
                  <a:pt x="131" y="130"/>
                </a:cubicBezTo>
                <a:cubicBezTo>
                  <a:pt x="118" y="144"/>
                  <a:pt x="109" y="163"/>
                  <a:pt x="109" y="183"/>
                </a:cubicBezTo>
                <a:cubicBezTo>
                  <a:pt x="109" y="191"/>
                  <a:pt x="110" y="197"/>
                  <a:pt x="112" y="204"/>
                </a:cubicBezTo>
                <a:cubicBezTo>
                  <a:pt x="114" y="210"/>
                  <a:pt x="117" y="217"/>
                  <a:pt x="121" y="223"/>
                </a:cubicBezTo>
                <a:close/>
                <a:moveTo>
                  <a:pt x="299" y="327"/>
                </a:moveTo>
                <a:cubicBezTo>
                  <a:pt x="290" y="334"/>
                  <a:pt x="277" y="333"/>
                  <a:pt x="270" y="324"/>
                </a:cubicBezTo>
                <a:cubicBezTo>
                  <a:pt x="263" y="315"/>
                  <a:pt x="265" y="302"/>
                  <a:pt x="274" y="295"/>
                </a:cubicBezTo>
                <a:cubicBezTo>
                  <a:pt x="290" y="282"/>
                  <a:pt x="304" y="265"/>
                  <a:pt x="313" y="245"/>
                </a:cubicBezTo>
                <a:cubicBezTo>
                  <a:pt x="322" y="227"/>
                  <a:pt x="327" y="206"/>
                  <a:pt x="327" y="183"/>
                </a:cubicBezTo>
                <a:cubicBezTo>
                  <a:pt x="327" y="144"/>
                  <a:pt x="311" y="108"/>
                  <a:pt x="285" y="82"/>
                </a:cubicBezTo>
                <a:cubicBezTo>
                  <a:pt x="260" y="56"/>
                  <a:pt x="224" y="41"/>
                  <a:pt x="184" y="41"/>
                </a:cubicBezTo>
                <a:cubicBezTo>
                  <a:pt x="145" y="41"/>
                  <a:pt x="109" y="56"/>
                  <a:pt x="83" y="82"/>
                </a:cubicBezTo>
                <a:cubicBezTo>
                  <a:pt x="57" y="108"/>
                  <a:pt x="41" y="144"/>
                  <a:pt x="41" y="183"/>
                </a:cubicBezTo>
                <a:cubicBezTo>
                  <a:pt x="41" y="206"/>
                  <a:pt x="46" y="227"/>
                  <a:pt x="55" y="245"/>
                </a:cubicBezTo>
                <a:cubicBezTo>
                  <a:pt x="65" y="265"/>
                  <a:pt x="78" y="282"/>
                  <a:pt x="95" y="295"/>
                </a:cubicBezTo>
                <a:cubicBezTo>
                  <a:pt x="104" y="302"/>
                  <a:pt x="105" y="315"/>
                  <a:pt x="98" y="324"/>
                </a:cubicBezTo>
                <a:cubicBezTo>
                  <a:pt x="91" y="333"/>
                  <a:pt x="78" y="334"/>
                  <a:pt x="70" y="327"/>
                </a:cubicBezTo>
                <a:cubicBezTo>
                  <a:pt x="48" y="310"/>
                  <a:pt x="31" y="288"/>
                  <a:pt x="19" y="263"/>
                </a:cubicBezTo>
                <a:cubicBezTo>
                  <a:pt x="7" y="239"/>
                  <a:pt x="0" y="212"/>
                  <a:pt x="0" y="183"/>
                </a:cubicBezTo>
                <a:cubicBezTo>
                  <a:pt x="0" y="133"/>
                  <a:pt x="21" y="87"/>
                  <a:pt x="54" y="53"/>
                </a:cubicBezTo>
                <a:cubicBezTo>
                  <a:pt x="88" y="20"/>
                  <a:pt x="134" y="0"/>
                  <a:pt x="184" y="0"/>
                </a:cubicBezTo>
                <a:cubicBezTo>
                  <a:pt x="235" y="0"/>
                  <a:pt x="281" y="20"/>
                  <a:pt x="314" y="53"/>
                </a:cubicBezTo>
                <a:cubicBezTo>
                  <a:pt x="348" y="87"/>
                  <a:pt x="368" y="133"/>
                  <a:pt x="368" y="183"/>
                </a:cubicBezTo>
                <a:cubicBezTo>
                  <a:pt x="368" y="212"/>
                  <a:pt x="362" y="239"/>
                  <a:pt x="350" y="263"/>
                </a:cubicBezTo>
                <a:cubicBezTo>
                  <a:pt x="338" y="288"/>
                  <a:pt x="320" y="310"/>
                  <a:pt x="299" y="327"/>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69" name="Freeform 53">
            <a:extLst>
              <a:ext uri="{FF2B5EF4-FFF2-40B4-BE49-F238E27FC236}">
                <a16:creationId xmlns:a16="http://schemas.microsoft.com/office/drawing/2014/main" id="{59F83849-AC51-4C1B-A5AF-08697B4BFCF5}"/>
              </a:ext>
            </a:extLst>
          </p:cNvPr>
          <p:cNvSpPr>
            <a:spLocks noEditPoints="1"/>
          </p:cNvSpPr>
          <p:nvPr userDrawn="1"/>
        </p:nvSpPr>
        <p:spPr bwMode="auto">
          <a:xfrm>
            <a:off x="4654509" y="1792232"/>
            <a:ext cx="298861" cy="398052"/>
          </a:xfrm>
          <a:custGeom>
            <a:avLst/>
            <a:gdLst>
              <a:gd name="T0" fmla="*/ 42 w 332"/>
              <a:gd name="T1" fmla="*/ 0 h 442"/>
              <a:gd name="T2" fmla="*/ 290 w 332"/>
              <a:gd name="T3" fmla="*/ 0 h 442"/>
              <a:gd name="T4" fmla="*/ 332 w 332"/>
              <a:gd name="T5" fmla="*/ 41 h 442"/>
              <a:gd name="T6" fmla="*/ 332 w 332"/>
              <a:gd name="T7" fmla="*/ 401 h 442"/>
              <a:gd name="T8" fmla="*/ 290 w 332"/>
              <a:gd name="T9" fmla="*/ 442 h 442"/>
              <a:gd name="T10" fmla="*/ 221 w 332"/>
              <a:gd name="T11" fmla="*/ 442 h 442"/>
              <a:gd name="T12" fmla="*/ 111 w 332"/>
              <a:gd name="T13" fmla="*/ 442 h 442"/>
              <a:gd name="T14" fmla="*/ 42 w 332"/>
              <a:gd name="T15" fmla="*/ 442 h 442"/>
              <a:gd name="T16" fmla="*/ 0 w 332"/>
              <a:gd name="T17" fmla="*/ 401 h 442"/>
              <a:gd name="T18" fmla="*/ 0 w 332"/>
              <a:gd name="T19" fmla="*/ 41 h 442"/>
              <a:gd name="T20" fmla="*/ 42 w 332"/>
              <a:gd name="T21" fmla="*/ 0 h 442"/>
              <a:gd name="T22" fmla="*/ 55 w 332"/>
              <a:gd name="T23" fmla="*/ 41 h 442"/>
              <a:gd name="T24" fmla="*/ 42 w 332"/>
              <a:gd name="T25" fmla="*/ 55 h 442"/>
              <a:gd name="T26" fmla="*/ 42 w 332"/>
              <a:gd name="T27" fmla="*/ 318 h 442"/>
              <a:gd name="T28" fmla="*/ 55 w 332"/>
              <a:gd name="T29" fmla="*/ 332 h 442"/>
              <a:gd name="T30" fmla="*/ 277 w 332"/>
              <a:gd name="T31" fmla="*/ 332 h 442"/>
              <a:gd name="T32" fmla="*/ 290 w 332"/>
              <a:gd name="T33" fmla="*/ 318 h 442"/>
              <a:gd name="T34" fmla="*/ 290 w 332"/>
              <a:gd name="T35" fmla="*/ 55 h 442"/>
              <a:gd name="T36" fmla="*/ 277 w 332"/>
              <a:gd name="T37" fmla="*/ 41 h 442"/>
              <a:gd name="T38" fmla="*/ 55 w 332"/>
              <a:gd name="T39" fmla="*/ 41 h 442"/>
              <a:gd name="T40" fmla="*/ 166 w 332"/>
              <a:gd name="T41" fmla="*/ 366 h 442"/>
              <a:gd name="T42" fmla="*/ 145 w 332"/>
              <a:gd name="T43" fmla="*/ 387 h 442"/>
              <a:gd name="T44" fmla="*/ 166 w 332"/>
              <a:gd name="T45" fmla="*/ 408 h 442"/>
              <a:gd name="T46" fmla="*/ 187 w 332"/>
              <a:gd name="T47" fmla="*/ 387 h 442"/>
              <a:gd name="T48" fmla="*/ 166 w 332"/>
              <a:gd name="T49" fmla="*/ 366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2" h="442">
                <a:moveTo>
                  <a:pt x="42" y="0"/>
                </a:moveTo>
                <a:cubicBezTo>
                  <a:pt x="290" y="0"/>
                  <a:pt x="290" y="0"/>
                  <a:pt x="290" y="0"/>
                </a:cubicBezTo>
                <a:cubicBezTo>
                  <a:pt x="313" y="0"/>
                  <a:pt x="332" y="19"/>
                  <a:pt x="332" y="41"/>
                </a:cubicBezTo>
                <a:cubicBezTo>
                  <a:pt x="332" y="401"/>
                  <a:pt x="332" y="401"/>
                  <a:pt x="332" y="401"/>
                </a:cubicBezTo>
                <a:cubicBezTo>
                  <a:pt x="332" y="424"/>
                  <a:pt x="313" y="442"/>
                  <a:pt x="290" y="442"/>
                </a:cubicBezTo>
                <a:cubicBezTo>
                  <a:pt x="221" y="442"/>
                  <a:pt x="221" y="442"/>
                  <a:pt x="221" y="442"/>
                </a:cubicBezTo>
                <a:cubicBezTo>
                  <a:pt x="111" y="442"/>
                  <a:pt x="111" y="442"/>
                  <a:pt x="111" y="442"/>
                </a:cubicBezTo>
                <a:cubicBezTo>
                  <a:pt x="42" y="442"/>
                  <a:pt x="42" y="442"/>
                  <a:pt x="42" y="442"/>
                </a:cubicBezTo>
                <a:cubicBezTo>
                  <a:pt x="19" y="442"/>
                  <a:pt x="0" y="424"/>
                  <a:pt x="0" y="401"/>
                </a:cubicBezTo>
                <a:cubicBezTo>
                  <a:pt x="0" y="41"/>
                  <a:pt x="0" y="41"/>
                  <a:pt x="0" y="41"/>
                </a:cubicBezTo>
                <a:cubicBezTo>
                  <a:pt x="0" y="19"/>
                  <a:pt x="19" y="0"/>
                  <a:pt x="42" y="0"/>
                </a:cubicBezTo>
                <a:close/>
                <a:moveTo>
                  <a:pt x="55" y="41"/>
                </a:moveTo>
                <a:cubicBezTo>
                  <a:pt x="48" y="41"/>
                  <a:pt x="42" y="48"/>
                  <a:pt x="42" y="55"/>
                </a:cubicBezTo>
                <a:cubicBezTo>
                  <a:pt x="42" y="318"/>
                  <a:pt x="42" y="318"/>
                  <a:pt x="42" y="318"/>
                </a:cubicBezTo>
                <a:cubicBezTo>
                  <a:pt x="42" y="326"/>
                  <a:pt x="48" y="332"/>
                  <a:pt x="55" y="332"/>
                </a:cubicBezTo>
                <a:cubicBezTo>
                  <a:pt x="277" y="332"/>
                  <a:pt x="277" y="332"/>
                  <a:pt x="277" y="332"/>
                </a:cubicBezTo>
                <a:cubicBezTo>
                  <a:pt x="284" y="332"/>
                  <a:pt x="290" y="326"/>
                  <a:pt x="290" y="318"/>
                </a:cubicBezTo>
                <a:cubicBezTo>
                  <a:pt x="290" y="55"/>
                  <a:pt x="290" y="55"/>
                  <a:pt x="290" y="55"/>
                </a:cubicBezTo>
                <a:cubicBezTo>
                  <a:pt x="290" y="48"/>
                  <a:pt x="284" y="41"/>
                  <a:pt x="277" y="41"/>
                </a:cubicBezTo>
                <a:cubicBezTo>
                  <a:pt x="55" y="41"/>
                  <a:pt x="55" y="41"/>
                  <a:pt x="55" y="41"/>
                </a:cubicBezTo>
                <a:close/>
                <a:moveTo>
                  <a:pt x="166" y="366"/>
                </a:moveTo>
                <a:cubicBezTo>
                  <a:pt x="154" y="366"/>
                  <a:pt x="145" y="376"/>
                  <a:pt x="145" y="387"/>
                </a:cubicBezTo>
                <a:cubicBezTo>
                  <a:pt x="145" y="398"/>
                  <a:pt x="154" y="408"/>
                  <a:pt x="166" y="408"/>
                </a:cubicBezTo>
                <a:cubicBezTo>
                  <a:pt x="177" y="408"/>
                  <a:pt x="187" y="398"/>
                  <a:pt x="187" y="387"/>
                </a:cubicBezTo>
                <a:cubicBezTo>
                  <a:pt x="187" y="376"/>
                  <a:pt x="177" y="366"/>
                  <a:pt x="166" y="366"/>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70" name="Freeform 51">
            <a:extLst>
              <a:ext uri="{FF2B5EF4-FFF2-40B4-BE49-F238E27FC236}">
                <a16:creationId xmlns:a16="http://schemas.microsoft.com/office/drawing/2014/main" id="{FB11929F-5424-43E7-A72A-9EBC6EDB40A7}"/>
              </a:ext>
            </a:extLst>
          </p:cNvPr>
          <p:cNvSpPr>
            <a:spLocks/>
          </p:cNvSpPr>
          <p:nvPr userDrawn="1"/>
        </p:nvSpPr>
        <p:spPr bwMode="auto">
          <a:xfrm>
            <a:off x="4615585" y="2365695"/>
            <a:ext cx="376708" cy="317336"/>
          </a:xfrm>
          <a:custGeom>
            <a:avLst/>
            <a:gdLst>
              <a:gd name="T0" fmla="*/ 237 w 450"/>
              <a:gd name="T1" fmla="*/ 70 h 379"/>
              <a:gd name="T2" fmla="*/ 422 w 450"/>
              <a:gd name="T3" fmla="*/ 70 h 379"/>
              <a:gd name="T4" fmla="*/ 450 w 450"/>
              <a:gd name="T5" fmla="*/ 98 h 379"/>
              <a:gd name="T6" fmla="*/ 450 w 450"/>
              <a:gd name="T7" fmla="*/ 351 h 379"/>
              <a:gd name="T8" fmla="*/ 422 w 450"/>
              <a:gd name="T9" fmla="*/ 379 h 379"/>
              <a:gd name="T10" fmla="*/ 28 w 450"/>
              <a:gd name="T11" fmla="*/ 379 h 379"/>
              <a:gd name="T12" fmla="*/ 0 w 450"/>
              <a:gd name="T13" fmla="*/ 351 h 379"/>
              <a:gd name="T14" fmla="*/ 0 w 450"/>
              <a:gd name="T15" fmla="*/ 126 h 379"/>
              <a:gd name="T16" fmla="*/ 0 w 450"/>
              <a:gd name="T17" fmla="*/ 98 h 379"/>
              <a:gd name="T18" fmla="*/ 0 w 450"/>
              <a:gd name="T19" fmla="*/ 28 h 379"/>
              <a:gd name="T20" fmla="*/ 28 w 450"/>
              <a:gd name="T21" fmla="*/ 0 h 379"/>
              <a:gd name="T22" fmla="*/ 155 w 450"/>
              <a:gd name="T23" fmla="*/ 0 h 379"/>
              <a:gd name="T24" fmla="*/ 175 w 450"/>
              <a:gd name="T25" fmla="*/ 8 h 379"/>
              <a:gd name="T26" fmla="*/ 237 w 450"/>
              <a:gd name="T27" fmla="*/ 7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0" h="379">
                <a:moveTo>
                  <a:pt x="237" y="70"/>
                </a:moveTo>
                <a:cubicBezTo>
                  <a:pt x="422" y="70"/>
                  <a:pt x="422" y="70"/>
                  <a:pt x="422" y="70"/>
                </a:cubicBezTo>
                <a:cubicBezTo>
                  <a:pt x="437" y="70"/>
                  <a:pt x="450" y="83"/>
                  <a:pt x="450" y="98"/>
                </a:cubicBezTo>
                <a:cubicBezTo>
                  <a:pt x="450" y="351"/>
                  <a:pt x="450" y="351"/>
                  <a:pt x="450" y="351"/>
                </a:cubicBezTo>
                <a:cubicBezTo>
                  <a:pt x="450" y="367"/>
                  <a:pt x="437" y="379"/>
                  <a:pt x="422" y="379"/>
                </a:cubicBezTo>
                <a:cubicBezTo>
                  <a:pt x="28" y="379"/>
                  <a:pt x="28" y="379"/>
                  <a:pt x="28" y="379"/>
                </a:cubicBezTo>
                <a:cubicBezTo>
                  <a:pt x="13" y="379"/>
                  <a:pt x="0" y="367"/>
                  <a:pt x="0" y="351"/>
                </a:cubicBezTo>
                <a:cubicBezTo>
                  <a:pt x="0" y="126"/>
                  <a:pt x="0" y="126"/>
                  <a:pt x="0" y="126"/>
                </a:cubicBezTo>
                <a:cubicBezTo>
                  <a:pt x="0" y="98"/>
                  <a:pt x="0" y="98"/>
                  <a:pt x="0" y="98"/>
                </a:cubicBezTo>
                <a:cubicBezTo>
                  <a:pt x="0" y="28"/>
                  <a:pt x="0" y="28"/>
                  <a:pt x="0" y="28"/>
                </a:cubicBezTo>
                <a:cubicBezTo>
                  <a:pt x="0" y="12"/>
                  <a:pt x="13" y="0"/>
                  <a:pt x="28" y="0"/>
                </a:cubicBezTo>
                <a:cubicBezTo>
                  <a:pt x="155" y="0"/>
                  <a:pt x="155" y="0"/>
                  <a:pt x="155" y="0"/>
                </a:cubicBezTo>
                <a:cubicBezTo>
                  <a:pt x="163" y="0"/>
                  <a:pt x="170" y="3"/>
                  <a:pt x="175" y="8"/>
                </a:cubicBezTo>
                <a:lnTo>
                  <a:pt x="237" y="70"/>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271" name="Group 270">
            <a:extLst>
              <a:ext uri="{FF2B5EF4-FFF2-40B4-BE49-F238E27FC236}">
                <a16:creationId xmlns:a16="http://schemas.microsoft.com/office/drawing/2014/main" id="{18A20138-9FC3-45BC-B28C-CF421A66DCEE}"/>
              </a:ext>
            </a:extLst>
          </p:cNvPr>
          <p:cNvGrpSpPr/>
          <p:nvPr userDrawn="1"/>
        </p:nvGrpSpPr>
        <p:grpSpPr>
          <a:xfrm>
            <a:off x="4641151" y="3379834"/>
            <a:ext cx="325575" cy="426046"/>
            <a:chOff x="3846460" y="7478353"/>
            <a:chExt cx="345682" cy="452357"/>
          </a:xfrm>
          <a:solidFill>
            <a:schemeClr val="tx1"/>
          </a:solidFill>
        </p:grpSpPr>
        <p:grpSp>
          <p:nvGrpSpPr>
            <p:cNvPr id="272" name="Group 271">
              <a:extLst>
                <a:ext uri="{FF2B5EF4-FFF2-40B4-BE49-F238E27FC236}">
                  <a16:creationId xmlns:a16="http://schemas.microsoft.com/office/drawing/2014/main" id="{1F79E226-F553-433B-870C-9540D4BA5AEF}"/>
                </a:ext>
              </a:extLst>
            </p:cNvPr>
            <p:cNvGrpSpPr/>
            <p:nvPr/>
          </p:nvGrpSpPr>
          <p:grpSpPr>
            <a:xfrm>
              <a:off x="3846460" y="7478353"/>
              <a:ext cx="345682" cy="452357"/>
              <a:chOff x="3792538" y="2559050"/>
              <a:chExt cx="406400" cy="531813"/>
            </a:xfrm>
            <a:grpFill/>
          </p:grpSpPr>
          <p:sp>
            <p:nvSpPr>
              <p:cNvPr id="274" name="Freeform 27">
                <a:extLst>
                  <a:ext uri="{FF2B5EF4-FFF2-40B4-BE49-F238E27FC236}">
                    <a16:creationId xmlns:a16="http://schemas.microsoft.com/office/drawing/2014/main" id="{4C5B771E-59C1-4806-91C9-C5E71690DA59}"/>
                  </a:ext>
                </a:extLst>
              </p:cNvPr>
              <p:cNvSpPr>
                <a:spLocks/>
              </p:cNvSpPr>
              <p:nvPr/>
            </p:nvSpPr>
            <p:spPr bwMode="auto">
              <a:xfrm>
                <a:off x="3792538" y="2613025"/>
                <a:ext cx="406400" cy="477838"/>
              </a:xfrm>
              <a:custGeom>
                <a:avLst/>
                <a:gdLst>
                  <a:gd name="T0" fmla="*/ 167 w 179"/>
                  <a:gd name="T1" fmla="*/ 0 h 210"/>
                  <a:gd name="T2" fmla="*/ 135 w 179"/>
                  <a:gd name="T3" fmla="*/ 0 h 210"/>
                  <a:gd name="T4" fmla="*/ 135 w 179"/>
                  <a:gd name="T5" fmla="*/ 16 h 210"/>
                  <a:gd name="T6" fmla="*/ 163 w 179"/>
                  <a:gd name="T7" fmla="*/ 16 h 210"/>
                  <a:gd name="T8" fmla="*/ 163 w 179"/>
                  <a:gd name="T9" fmla="*/ 194 h 210"/>
                  <a:gd name="T10" fmla="*/ 16 w 179"/>
                  <a:gd name="T11" fmla="*/ 194 h 210"/>
                  <a:gd name="T12" fmla="*/ 16 w 179"/>
                  <a:gd name="T13" fmla="*/ 16 h 210"/>
                  <a:gd name="T14" fmla="*/ 44 w 179"/>
                  <a:gd name="T15" fmla="*/ 16 h 210"/>
                  <a:gd name="T16" fmla="*/ 44 w 179"/>
                  <a:gd name="T17" fmla="*/ 0 h 210"/>
                  <a:gd name="T18" fmla="*/ 12 w 179"/>
                  <a:gd name="T19" fmla="*/ 0 h 210"/>
                  <a:gd name="T20" fmla="*/ 0 w 179"/>
                  <a:gd name="T21" fmla="*/ 12 h 210"/>
                  <a:gd name="T22" fmla="*/ 0 w 179"/>
                  <a:gd name="T23" fmla="*/ 198 h 210"/>
                  <a:gd name="T24" fmla="*/ 12 w 179"/>
                  <a:gd name="T25" fmla="*/ 210 h 210"/>
                  <a:gd name="T26" fmla="*/ 167 w 179"/>
                  <a:gd name="T27" fmla="*/ 210 h 210"/>
                  <a:gd name="T28" fmla="*/ 179 w 179"/>
                  <a:gd name="T29" fmla="*/ 198 h 210"/>
                  <a:gd name="T30" fmla="*/ 179 w 179"/>
                  <a:gd name="T31" fmla="*/ 12 h 210"/>
                  <a:gd name="T32" fmla="*/ 167 w 179"/>
                  <a:gd name="T33"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9" h="210">
                    <a:moveTo>
                      <a:pt x="167" y="0"/>
                    </a:moveTo>
                    <a:cubicBezTo>
                      <a:pt x="135" y="0"/>
                      <a:pt x="135" y="0"/>
                      <a:pt x="135" y="0"/>
                    </a:cubicBezTo>
                    <a:cubicBezTo>
                      <a:pt x="135" y="16"/>
                      <a:pt x="135" y="16"/>
                      <a:pt x="135" y="16"/>
                    </a:cubicBezTo>
                    <a:cubicBezTo>
                      <a:pt x="163" y="16"/>
                      <a:pt x="163" y="16"/>
                      <a:pt x="163" y="16"/>
                    </a:cubicBezTo>
                    <a:cubicBezTo>
                      <a:pt x="163" y="194"/>
                      <a:pt x="163" y="194"/>
                      <a:pt x="163" y="194"/>
                    </a:cubicBezTo>
                    <a:cubicBezTo>
                      <a:pt x="16" y="194"/>
                      <a:pt x="16" y="194"/>
                      <a:pt x="16" y="194"/>
                    </a:cubicBezTo>
                    <a:cubicBezTo>
                      <a:pt x="16" y="16"/>
                      <a:pt x="16" y="16"/>
                      <a:pt x="16" y="16"/>
                    </a:cubicBezTo>
                    <a:cubicBezTo>
                      <a:pt x="44" y="16"/>
                      <a:pt x="44" y="16"/>
                      <a:pt x="44" y="16"/>
                    </a:cubicBezTo>
                    <a:cubicBezTo>
                      <a:pt x="44" y="0"/>
                      <a:pt x="44" y="0"/>
                      <a:pt x="44" y="0"/>
                    </a:cubicBezTo>
                    <a:cubicBezTo>
                      <a:pt x="12" y="0"/>
                      <a:pt x="12" y="0"/>
                      <a:pt x="12" y="0"/>
                    </a:cubicBezTo>
                    <a:cubicBezTo>
                      <a:pt x="6" y="0"/>
                      <a:pt x="0" y="5"/>
                      <a:pt x="0" y="12"/>
                    </a:cubicBezTo>
                    <a:cubicBezTo>
                      <a:pt x="0" y="198"/>
                      <a:pt x="0" y="198"/>
                      <a:pt x="0" y="198"/>
                    </a:cubicBezTo>
                    <a:cubicBezTo>
                      <a:pt x="0" y="204"/>
                      <a:pt x="6" y="210"/>
                      <a:pt x="12" y="210"/>
                    </a:cubicBezTo>
                    <a:cubicBezTo>
                      <a:pt x="167" y="210"/>
                      <a:pt x="167" y="210"/>
                      <a:pt x="167" y="210"/>
                    </a:cubicBezTo>
                    <a:cubicBezTo>
                      <a:pt x="174" y="210"/>
                      <a:pt x="179" y="204"/>
                      <a:pt x="179" y="198"/>
                    </a:cubicBezTo>
                    <a:cubicBezTo>
                      <a:pt x="179" y="12"/>
                      <a:pt x="179" y="12"/>
                      <a:pt x="179" y="12"/>
                    </a:cubicBezTo>
                    <a:cubicBezTo>
                      <a:pt x="179" y="5"/>
                      <a:pt x="174" y="0"/>
                      <a:pt x="167"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75" name="Freeform 28">
                <a:extLst>
                  <a:ext uri="{FF2B5EF4-FFF2-40B4-BE49-F238E27FC236}">
                    <a16:creationId xmlns:a16="http://schemas.microsoft.com/office/drawing/2014/main" id="{4656F499-F762-4A4A-9EC1-9777BF8F13CC}"/>
                  </a:ext>
                </a:extLst>
              </p:cNvPr>
              <p:cNvSpPr>
                <a:spLocks noEditPoints="1"/>
              </p:cNvSpPr>
              <p:nvPr/>
            </p:nvSpPr>
            <p:spPr bwMode="auto">
              <a:xfrm>
                <a:off x="3916363" y="2559050"/>
                <a:ext cx="160338" cy="107950"/>
              </a:xfrm>
              <a:custGeom>
                <a:avLst/>
                <a:gdLst>
                  <a:gd name="T0" fmla="*/ 55 w 70"/>
                  <a:gd name="T1" fmla="*/ 20 h 48"/>
                  <a:gd name="T2" fmla="*/ 35 w 70"/>
                  <a:gd name="T3" fmla="*/ 0 h 48"/>
                  <a:gd name="T4" fmla="*/ 14 w 70"/>
                  <a:gd name="T5" fmla="*/ 20 h 48"/>
                  <a:gd name="T6" fmla="*/ 0 w 70"/>
                  <a:gd name="T7" fmla="*/ 20 h 48"/>
                  <a:gd name="T8" fmla="*/ 0 w 70"/>
                  <a:gd name="T9" fmla="*/ 48 h 48"/>
                  <a:gd name="T10" fmla="*/ 70 w 70"/>
                  <a:gd name="T11" fmla="*/ 48 h 48"/>
                  <a:gd name="T12" fmla="*/ 70 w 70"/>
                  <a:gd name="T13" fmla="*/ 20 h 48"/>
                  <a:gd name="T14" fmla="*/ 55 w 70"/>
                  <a:gd name="T15" fmla="*/ 20 h 48"/>
                  <a:gd name="T16" fmla="*/ 35 w 70"/>
                  <a:gd name="T17" fmla="*/ 8 h 48"/>
                  <a:gd name="T18" fmla="*/ 47 w 70"/>
                  <a:gd name="T19" fmla="*/ 20 h 48"/>
                  <a:gd name="T20" fmla="*/ 22 w 70"/>
                  <a:gd name="T21" fmla="*/ 20 h 48"/>
                  <a:gd name="T22" fmla="*/ 35 w 70"/>
                  <a:gd name="T23"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48">
                    <a:moveTo>
                      <a:pt x="55" y="20"/>
                    </a:moveTo>
                    <a:cubicBezTo>
                      <a:pt x="55" y="9"/>
                      <a:pt x="46" y="0"/>
                      <a:pt x="35" y="0"/>
                    </a:cubicBezTo>
                    <a:cubicBezTo>
                      <a:pt x="24" y="0"/>
                      <a:pt x="15" y="9"/>
                      <a:pt x="14" y="20"/>
                    </a:cubicBezTo>
                    <a:cubicBezTo>
                      <a:pt x="0" y="20"/>
                      <a:pt x="0" y="20"/>
                      <a:pt x="0" y="20"/>
                    </a:cubicBezTo>
                    <a:cubicBezTo>
                      <a:pt x="0" y="48"/>
                      <a:pt x="0" y="48"/>
                      <a:pt x="0" y="48"/>
                    </a:cubicBezTo>
                    <a:cubicBezTo>
                      <a:pt x="70" y="48"/>
                      <a:pt x="70" y="48"/>
                      <a:pt x="70" y="48"/>
                    </a:cubicBezTo>
                    <a:cubicBezTo>
                      <a:pt x="70" y="20"/>
                      <a:pt x="70" y="20"/>
                      <a:pt x="70" y="20"/>
                    </a:cubicBezTo>
                    <a:lnTo>
                      <a:pt x="55" y="20"/>
                    </a:lnTo>
                    <a:close/>
                    <a:moveTo>
                      <a:pt x="35" y="8"/>
                    </a:moveTo>
                    <a:cubicBezTo>
                      <a:pt x="41" y="8"/>
                      <a:pt x="47" y="13"/>
                      <a:pt x="47" y="20"/>
                    </a:cubicBezTo>
                    <a:cubicBezTo>
                      <a:pt x="22" y="20"/>
                      <a:pt x="22" y="20"/>
                      <a:pt x="22" y="20"/>
                    </a:cubicBezTo>
                    <a:cubicBezTo>
                      <a:pt x="23" y="13"/>
                      <a:pt x="28" y="8"/>
                      <a:pt x="35"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sp>
          <p:nvSpPr>
            <p:cNvPr id="273" name="Freeform 31">
              <a:extLst>
                <a:ext uri="{FF2B5EF4-FFF2-40B4-BE49-F238E27FC236}">
                  <a16:creationId xmlns:a16="http://schemas.microsoft.com/office/drawing/2014/main" id="{05F3216E-FC37-48B8-8D75-5847243D10CC}"/>
                </a:ext>
              </a:extLst>
            </p:cNvPr>
            <p:cNvSpPr>
              <a:spLocks/>
            </p:cNvSpPr>
            <p:nvPr/>
          </p:nvSpPr>
          <p:spPr bwMode="auto">
            <a:xfrm>
              <a:off x="3929720" y="7659607"/>
              <a:ext cx="185080" cy="138739"/>
            </a:xfrm>
            <a:custGeom>
              <a:avLst/>
              <a:gdLst>
                <a:gd name="T0" fmla="*/ 7 w 401"/>
                <a:gd name="T1" fmla="*/ 156 h 301"/>
                <a:gd name="T2" fmla="*/ 0 w 401"/>
                <a:gd name="T3" fmla="*/ 138 h 301"/>
                <a:gd name="T4" fmla="*/ 7 w 401"/>
                <a:gd name="T5" fmla="*/ 120 h 301"/>
                <a:gd name="T6" fmla="*/ 45 w 401"/>
                <a:gd name="T7" fmla="*/ 83 h 301"/>
                <a:gd name="T8" fmla="*/ 62 w 401"/>
                <a:gd name="T9" fmla="*/ 75 h 301"/>
                <a:gd name="T10" fmla="*/ 80 w 401"/>
                <a:gd name="T11" fmla="*/ 83 h 301"/>
                <a:gd name="T12" fmla="*/ 163 w 401"/>
                <a:gd name="T13" fmla="*/ 165 h 301"/>
                <a:gd name="T14" fmla="*/ 321 w 401"/>
                <a:gd name="T15" fmla="*/ 7 h 301"/>
                <a:gd name="T16" fmla="*/ 338 w 401"/>
                <a:gd name="T17" fmla="*/ 0 h 301"/>
                <a:gd name="T18" fmla="*/ 356 w 401"/>
                <a:gd name="T19" fmla="*/ 7 h 301"/>
                <a:gd name="T20" fmla="*/ 394 w 401"/>
                <a:gd name="T21" fmla="*/ 45 h 301"/>
                <a:gd name="T22" fmla="*/ 401 w 401"/>
                <a:gd name="T23" fmla="*/ 63 h 301"/>
                <a:gd name="T24" fmla="*/ 394 w 401"/>
                <a:gd name="T25" fmla="*/ 81 h 301"/>
                <a:gd name="T26" fmla="*/ 181 w 401"/>
                <a:gd name="T27" fmla="*/ 294 h 301"/>
                <a:gd name="T28" fmla="*/ 163 w 401"/>
                <a:gd name="T29" fmla="*/ 301 h 301"/>
                <a:gd name="T30" fmla="*/ 145 w 401"/>
                <a:gd name="T31" fmla="*/ 294 h 301"/>
                <a:gd name="T32" fmla="*/ 7 w 401"/>
                <a:gd name="T33" fmla="*/ 156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1" h="301">
                  <a:moveTo>
                    <a:pt x="7" y="156"/>
                  </a:moveTo>
                  <a:cubicBezTo>
                    <a:pt x="2" y="151"/>
                    <a:pt x="0" y="145"/>
                    <a:pt x="0" y="138"/>
                  </a:cubicBezTo>
                  <a:cubicBezTo>
                    <a:pt x="0" y="131"/>
                    <a:pt x="2" y="125"/>
                    <a:pt x="7" y="120"/>
                  </a:cubicBezTo>
                  <a:cubicBezTo>
                    <a:pt x="45" y="83"/>
                    <a:pt x="45" y="83"/>
                    <a:pt x="45" y="83"/>
                  </a:cubicBezTo>
                  <a:cubicBezTo>
                    <a:pt x="49" y="78"/>
                    <a:pt x="55" y="75"/>
                    <a:pt x="62" y="75"/>
                  </a:cubicBezTo>
                  <a:cubicBezTo>
                    <a:pt x="69" y="75"/>
                    <a:pt x="76" y="78"/>
                    <a:pt x="80" y="83"/>
                  </a:cubicBezTo>
                  <a:cubicBezTo>
                    <a:pt x="163" y="165"/>
                    <a:pt x="163" y="165"/>
                    <a:pt x="163" y="165"/>
                  </a:cubicBezTo>
                  <a:cubicBezTo>
                    <a:pt x="321" y="7"/>
                    <a:pt x="321" y="7"/>
                    <a:pt x="321" y="7"/>
                  </a:cubicBezTo>
                  <a:cubicBezTo>
                    <a:pt x="325" y="3"/>
                    <a:pt x="331" y="0"/>
                    <a:pt x="338" y="0"/>
                  </a:cubicBezTo>
                  <a:cubicBezTo>
                    <a:pt x="345" y="0"/>
                    <a:pt x="352" y="3"/>
                    <a:pt x="356" y="7"/>
                  </a:cubicBezTo>
                  <a:cubicBezTo>
                    <a:pt x="394" y="45"/>
                    <a:pt x="394" y="45"/>
                    <a:pt x="394" y="45"/>
                  </a:cubicBezTo>
                  <a:cubicBezTo>
                    <a:pt x="398" y="49"/>
                    <a:pt x="401" y="56"/>
                    <a:pt x="401" y="63"/>
                  </a:cubicBezTo>
                  <a:cubicBezTo>
                    <a:pt x="401" y="70"/>
                    <a:pt x="398" y="76"/>
                    <a:pt x="394" y="81"/>
                  </a:cubicBezTo>
                  <a:cubicBezTo>
                    <a:pt x="181" y="294"/>
                    <a:pt x="181" y="294"/>
                    <a:pt x="181" y="294"/>
                  </a:cubicBezTo>
                  <a:cubicBezTo>
                    <a:pt x="176" y="298"/>
                    <a:pt x="170" y="301"/>
                    <a:pt x="163" y="301"/>
                  </a:cubicBezTo>
                  <a:cubicBezTo>
                    <a:pt x="156" y="301"/>
                    <a:pt x="149" y="298"/>
                    <a:pt x="145" y="294"/>
                  </a:cubicBezTo>
                  <a:lnTo>
                    <a:pt x="7" y="156"/>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sp>
        <p:nvSpPr>
          <p:cNvPr id="276" name="Freeform 41">
            <a:extLst>
              <a:ext uri="{FF2B5EF4-FFF2-40B4-BE49-F238E27FC236}">
                <a16:creationId xmlns:a16="http://schemas.microsoft.com/office/drawing/2014/main" id="{364EC61F-79C4-46A6-A7E3-9FA48D68C96A}"/>
              </a:ext>
            </a:extLst>
          </p:cNvPr>
          <p:cNvSpPr>
            <a:spLocks/>
          </p:cNvSpPr>
          <p:nvPr userDrawn="1"/>
        </p:nvSpPr>
        <p:spPr bwMode="auto">
          <a:xfrm>
            <a:off x="4639567" y="6040480"/>
            <a:ext cx="328742" cy="329884"/>
          </a:xfrm>
          <a:custGeom>
            <a:avLst/>
            <a:gdLst>
              <a:gd name="T0" fmla="*/ 322 w 412"/>
              <a:gd name="T1" fmla="*/ 232 h 413"/>
              <a:gd name="T2" fmla="*/ 386 w 412"/>
              <a:gd name="T3" fmla="*/ 232 h 413"/>
              <a:gd name="T4" fmla="*/ 412 w 412"/>
              <a:gd name="T5" fmla="*/ 207 h 413"/>
              <a:gd name="T6" fmla="*/ 404 w 412"/>
              <a:gd name="T7" fmla="*/ 188 h 413"/>
              <a:gd name="T8" fmla="*/ 224 w 412"/>
              <a:gd name="T9" fmla="*/ 8 h 413"/>
              <a:gd name="T10" fmla="*/ 206 w 412"/>
              <a:gd name="T11" fmla="*/ 0 h 413"/>
              <a:gd name="T12" fmla="*/ 188 w 412"/>
              <a:gd name="T13" fmla="*/ 8 h 413"/>
              <a:gd name="T14" fmla="*/ 7 w 412"/>
              <a:gd name="T15" fmla="*/ 188 h 413"/>
              <a:gd name="T16" fmla="*/ 0 w 412"/>
              <a:gd name="T17" fmla="*/ 207 h 413"/>
              <a:gd name="T18" fmla="*/ 26 w 412"/>
              <a:gd name="T19" fmla="*/ 232 h 413"/>
              <a:gd name="T20" fmla="*/ 90 w 412"/>
              <a:gd name="T21" fmla="*/ 232 h 413"/>
              <a:gd name="T22" fmla="*/ 90 w 412"/>
              <a:gd name="T23" fmla="*/ 387 h 413"/>
              <a:gd name="T24" fmla="*/ 116 w 412"/>
              <a:gd name="T25" fmla="*/ 413 h 413"/>
              <a:gd name="T26" fmla="*/ 296 w 412"/>
              <a:gd name="T27" fmla="*/ 413 h 413"/>
              <a:gd name="T28" fmla="*/ 322 w 412"/>
              <a:gd name="T29" fmla="*/ 387 h 413"/>
              <a:gd name="T30" fmla="*/ 322 w 412"/>
              <a:gd name="T31" fmla="*/ 232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2" h="413">
                <a:moveTo>
                  <a:pt x="322" y="232"/>
                </a:moveTo>
                <a:cubicBezTo>
                  <a:pt x="386" y="232"/>
                  <a:pt x="386" y="232"/>
                  <a:pt x="386" y="232"/>
                </a:cubicBezTo>
                <a:cubicBezTo>
                  <a:pt x="401" y="232"/>
                  <a:pt x="412" y="221"/>
                  <a:pt x="412" y="207"/>
                </a:cubicBezTo>
                <a:cubicBezTo>
                  <a:pt x="412" y="199"/>
                  <a:pt x="409" y="193"/>
                  <a:pt x="404" y="188"/>
                </a:cubicBezTo>
                <a:cubicBezTo>
                  <a:pt x="224" y="8"/>
                  <a:pt x="224" y="8"/>
                  <a:pt x="224" y="8"/>
                </a:cubicBezTo>
                <a:cubicBezTo>
                  <a:pt x="219" y="3"/>
                  <a:pt x="213" y="0"/>
                  <a:pt x="206" y="0"/>
                </a:cubicBezTo>
                <a:cubicBezTo>
                  <a:pt x="199" y="0"/>
                  <a:pt x="193" y="3"/>
                  <a:pt x="188" y="8"/>
                </a:cubicBezTo>
                <a:cubicBezTo>
                  <a:pt x="7" y="188"/>
                  <a:pt x="7" y="188"/>
                  <a:pt x="7" y="188"/>
                </a:cubicBezTo>
                <a:cubicBezTo>
                  <a:pt x="3" y="193"/>
                  <a:pt x="0" y="199"/>
                  <a:pt x="0" y="207"/>
                </a:cubicBezTo>
                <a:cubicBezTo>
                  <a:pt x="0" y="221"/>
                  <a:pt x="11" y="232"/>
                  <a:pt x="26" y="232"/>
                </a:cubicBezTo>
                <a:cubicBezTo>
                  <a:pt x="90" y="232"/>
                  <a:pt x="90" y="232"/>
                  <a:pt x="90" y="232"/>
                </a:cubicBezTo>
                <a:cubicBezTo>
                  <a:pt x="90" y="387"/>
                  <a:pt x="90" y="387"/>
                  <a:pt x="90" y="387"/>
                </a:cubicBezTo>
                <a:cubicBezTo>
                  <a:pt x="90" y="401"/>
                  <a:pt x="102" y="413"/>
                  <a:pt x="116" y="413"/>
                </a:cubicBezTo>
                <a:cubicBezTo>
                  <a:pt x="296" y="413"/>
                  <a:pt x="296" y="413"/>
                  <a:pt x="296" y="413"/>
                </a:cubicBezTo>
                <a:cubicBezTo>
                  <a:pt x="310" y="413"/>
                  <a:pt x="322" y="401"/>
                  <a:pt x="322" y="387"/>
                </a:cubicBezTo>
                <a:lnTo>
                  <a:pt x="322" y="232"/>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77" name="Freeform 19">
            <a:extLst>
              <a:ext uri="{FF2B5EF4-FFF2-40B4-BE49-F238E27FC236}">
                <a16:creationId xmlns:a16="http://schemas.microsoft.com/office/drawing/2014/main" id="{A6F4FED6-A946-4B95-BFC2-1CF866D56625}"/>
              </a:ext>
            </a:extLst>
          </p:cNvPr>
          <p:cNvSpPr>
            <a:spLocks noEditPoints="1"/>
          </p:cNvSpPr>
          <p:nvPr userDrawn="1"/>
        </p:nvSpPr>
        <p:spPr bwMode="auto">
          <a:xfrm>
            <a:off x="4639602" y="5497804"/>
            <a:ext cx="328672" cy="329603"/>
          </a:xfrm>
          <a:custGeom>
            <a:avLst/>
            <a:gdLst>
              <a:gd name="T0" fmla="*/ 213 w 427"/>
              <a:gd name="T1" fmla="*/ 0 h 428"/>
              <a:gd name="T2" fmla="*/ 0 w 427"/>
              <a:gd name="T3" fmla="*/ 214 h 428"/>
              <a:gd name="T4" fmla="*/ 213 w 427"/>
              <a:gd name="T5" fmla="*/ 428 h 428"/>
              <a:gd name="T6" fmla="*/ 427 w 427"/>
              <a:gd name="T7" fmla="*/ 214 h 428"/>
              <a:gd name="T8" fmla="*/ 213 w 427"/>
              <a:gd name="T9" fmla="*/ 0 h 428"/>
              <a:gd name="T10" fmla="*/ 347 w 427"/>
              <a:gd name="T11" fmla="*/ 214 h 428"/>
              <a:gd name="T12" fmla="*/ 320 w 427"/>
              <a:gd name="T13" fmla="*/ 241 h 428"/>
              <a:gd name="T14" fmla="*/ 106 w 427"/>
              <a:gd name="T15" fmla="*/ 241 h 428"/>
              <a:gd name="T16" fmla="*/ 80 w 427"/>
              <a:gd name="T17" fmla="*/ 214 h 428"/>
              <a:gd name="T18" fmla="*/ 106 w 427"/>
              <a:gd name="T19" fmla="*/ 187 h 428"/>
              <a:gd name="T20" fmla="*/ 320 w 427"/>
              <a:gd name="T21" fmla="*/ 187 h 428"/>
              <a:gd name="T22" fmla="*/ 347 w 427"/>
              <a:gd name="T23" fmla="*/ 214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428">
                <a:moveTo>
                  <a:pt x="213" y="0"/>
                </a:moveTo>
                <a:cubicBezTo>
                  <a:pt x="95" y="0"/>
                  <a:pt x="0" y="96"/>
                  <a:pt x="0" y="214"/>
                </a:cubicBezTo>
                <a:cubicBezTo>
                  <a:pt x="0" y="332"/>
                  <a:pt x="95" y="428"/>
                  <a:pt x="213" y="428"/>
                </a:cubicBezTo>
                <a:cubicBezTo>
                  <a:pt x="331" y="428"/>
                  <a:pt x="427" y="332"/>
                  <a:pt x="427" y="214"/>
                </a:cubicBezTo>
                <a:cubicBezTo>
                  <a:pt x="427" y="96"/>
                  <a:pt x="331" y="0"/>
                  <a:pt x="213" y="0"/>
                </a:cubicBezTo>
                <a:close/>
                <a:moveTo>
                  <a:pt x="347" y="214"/>
                </a:moveTo>
                <a:cubicBezTo>
                  <a:pt x="347" y="229"/>
                  <a:pt x="335" y="241"/>
                  <a:pt x="320" y="241"/>
                </a:cubicBezTo>
                <a:cubicBezTo>
                  <a:pt x="106" y="241"/>
                  <a:pt x="106" y="241"/>
                  <a:pt x="106" y="241"/>
                </a:cubicBezTo>
                <a:cubicBezTo>
                  <a:pt x="92" y="241"/>
                  <a:pt x="80" y="229"/>
                  <a:pt x="80" y="214"/>
                </a:cubicBezTo>
                <a:cubicBezTo>
                  <a:pt x="80" y="200"/>
                  <a:pt x="92" y="187"/>
                  <a:pt x="106" y="187"/>
                </a:cubicBezTo>
                <a:cubicBezTo>
                  <a:pt x="320" y="187"/>
                  <a:pt x="320" y="187"/>
                  <a:pt x="320" y="187"/>
                </a:cubicBezTo>
                <a:cubicBezTo>
                  <a:pt x="335" y="187"/>
                  <a:pt x="347" y="199"/>
                  <a:pt x="347" y="214"/>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78" name="Freeform 10">
            <a:extLst>
              <a:ext uri="{FF2B5EF4-FFF2-40B4-BE49-F238E27FC236}">
                <a16:creationId xmlns:a16="http://schemas.microsoft.com/office/drawing/2014/main" id="{7F6BAECA-DCF4-46D2-B6D9-E7C63E0367A2}"/>
              </a:ext>
            </a:extLst>
          </p:cNvPr>
          <p:cNvSpPr>
            <a:spLocks noEditPoints="1"/>
          </p:cNvSpPr>
          <p:nvPr userDrawn="1"/>
        </p:nvSpPr>
        <p:spPr bwMode="auto">
          <a:xfrm>
            <a:off x="4612262" y="4501298"/>
            <a:ext cx="383354" cy="286178"/>
          </a:xfrm>
          <a:custGeom>
            <a:avLst/>
            <a:gdLst>
              <a:gd name="T0" fmla="*/ 55 w 287"/>
              <a:gd name="T1" fmla="*/ 184 h 214"/>
              <a:gd name="T2" fmla="*/ 28 w 287"/>
              <a:gd name="T3" fmla="*/ 208 h 214"/>
              <a:gd name="T4" fmla="*/ 90 w 287"/>
              <a:gd name="T5" fmla="*/ 214 h 214"/>
              <a:gd name="T6" fmla="*/ 76 w 287"/>
              <a:gd name="T7" fmla="*/ 151 h 214"/>
              <a:gd name="T8" fmla="*/ 117 w 287"/>
              <a:gd name="T9" fmla="*/ 115 h 214"/>
              <a:gd name="T10" fmla="*/ 128 w 287"/>
              <a:gd name="T11" fmla="*/ 99 h 214"/>
              <a:gd name="T12" fmla="*/ 170 w 287"/>
              <a:gd name="T13" fmla="*/ 70 h 214"/>
              <a:gd name="T14" fmla="*/ 108 w 287"/>
              <a:gd name="T15" fmla="*/ 39 h 214"/>
              <a:gd name="T16" fmla="*/ 117 w 287"/>
              <a:gd name="T17" fmla="*/ 115 h 214"/>
              <a:gd name="T18" fmla="*/ 223 w 287"/>
              <a:gd name="T19" fmla="*/ 101 h 214"/>
              <a:gd name="T20" fmla="*/ 239 w 287"/>
              <a:gd name="T21" fmla="*/ 67 h 214"/>
              <a:gd name="T22" fmla="*/ 251 w 287"/>
              <a:gd name="T23" fmla="*/ 0 h 214"/>
              <a:gd name="T24" fmla="*/ 189 w 287"/>
              <a:gd name="T25" fmla="*/ 77 h 214"/>
              <a:gd name="T26" fmla="*/ 211 w 287"/>
              <a:gd name="T27" fmla="*/ 112 h 214"/>
              <a:gd name="T28" fmla="*/ 90 w 287"/>
              <a:gd name="T29" fmla="*/ 99 h 214"/>
              <a:gd name="T30" fmla="*/ 28 w 287"/>
              <a:gd name="T31" fmla="*/ 73 h 214"/>
              <a:gd name="T32" fmla="*/ 47 w 287"/>
              <a:gd name="T33" fmla="*/ 102 h 214"/>
              <a:gd name="T34" fmla="*/ 285 w 287"/>
              <a:gd name="T35" fmla="*/ 67 h 214"/>
              <a:gd name="T36" fmla="*/ 251 w 287"/>
              <a:gd name="T37" fmla="*/ 83 h 214"/>
              <a:gd name="T38" fmla="*/ 241 w 287"/>
              <a:gd name="T39" fmla="*/ 112 h 214"/>
              <a:gd name="T40" fmla="*/ 177 w 287"/>
              <a:gd name="T41" fmla="*/ 93 h 214"/>
              <a:gd name="T42" fmla="*/ 167 w 287"/>
              <a:gd name="T43" fmla="*/ 91 h 214"/>
              <a:gd name="T44" fmla="*/ 140 w 287"/>
              <a:gd name="T45" fmla="*/ 116 h 214"/>
              <a:gd name="T46" fmla="*/ 101 w 287"/>
              <a:gd name="T47" fmla="*/ 127 h 214"/>
              <a:gd name="T48" fmla="*/ 70 w 287"/>
              <a:gd name="T49" fmla="*/ 113 h 214"/>
              <a:gd name="T50" fmla="*/ 36 w 287"/>
              <a:gd name="T51" fmla="*/ 147 h 214"/>
              <a:gd name="T52" fmla="*/ 26 w 287"/>
              <a:gd name="T53" fmla="*/ 169 h 214"/>
              <a:gd name="T54" fmla="*/ 2 w 287"/>
              <a:gd name="T55" fmla="*/ 194 h 214"/>
              <a:gd name="T56" fmla="*/ 11 w 287"/>
              <a:gd name="T57" fmla="*/ 196 h 214"/>
              <a:gd name="T58" fmla="*/ 37 w 287"/>
              <a:gd name="T59" fmla="*/ 176 h 214"/>
              <a:gd name="T60" fmla="*/ 70 w 287"/>
              <a:gd name="T61" fmla="*/ 127 h 214"/>
              <a:gd name="T62" fmla="*/ 109 w 287"/>
              <a:gd name="T63" fmla="*/ 171 h 214"/>
              <a:gd name="T64" fmla="*/ 120 w 287"/>
              <a:gd name="T65" fmla="*/ 171 h 214"/>
              <a:gd name="T66" fmla="*/ 170 w 287"/>
              <a:gd name="T67" fmla="*/ 107 h 214"/>
              <a:gd name="T68" fmla="*/ 204 w 287"/>
              <a:gd name="T69" fmla="*/ 161 h 214"/>
              <a:gd name="T70" fmla="*/ 251 w 287"/>
              <a:gd name="T71" fmla="*/ 120 h 214"/>
              <a:gd name="T72" fmla="*/ 260 w 287"/>
              <a:gd name="T73" fmla="*/ 93 h 214"/>
              <a:gd name="T74" fmla="*/ 285 w 287"/>
              <a:gd name="T75" fmla="*/ 67 h 214"/>
              <a:gd name="T76" fmla="*/ 114 w 287"/>
              <a:gd name="T77" fmla="*/ 194 h 214"/>
              <a:gd name="T78" fmla="*/ 108 w 287"/>
              <a:gd name="T79" fmla="*/ 214 h 214"/>
              <a:gd name="T80" fmla="*/ 170 w 287"/>
              <a:gd name="T81" fmla="*/ 148 h 214"/>
              <a:gd name="T82" fmla="*/ 137 w 287"/>
              <a:gd name="T83" fmla="*/ 182 h 214"/>
              <a:gd name="T84" fmla="*/ 189 w 287"/>
              <a:gd name="T85" fmla="*/ 176 h 214"/>
              <a:gd name="T86" fmla="*/ 251 w 287"/>
              <a:gd name="T87" fmla="*/ 214 h 214"/>
              <a:gd name="T88" fmla="*/ 223 w 287"/>
              <a:gd name="T89" fmla="*/ 17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7" h="214">
                <a:moveTo>
                  <a:pt x="64" y="165"/>
                </a:moveTo>
                <a:cubicBezTo>
                  <a:pt x="55" y="184"/>
                  <a:pt x="55" y="184"/>
                  <a:pt x="55" y="184"/>
                </a:cubicBezTo>
                <a:cubicBezTo>
                  <a:pt x="53" y="189"/>
                  <a:pt x="50" y="193"/>
                  <a:pt x="46" y="195"/>
                </a:cubicBezTo>
                <a:cubicBezTo>
                  <a:pt x="28" y="208"/>
                  <a:pt x="28" y="208"/>
                  <a:pt x="28" y="208"/>
                </a:cubicBezTo>
                <a:cubicBezTo>
                  <a:pt x="28" y="214"/>
                  <a:pt x="28" y="214"/>
                  <a:pt x="28" y="214"/>
                </a:cubicBezTo>
                <a:cubicBezTo>
                  <a:pt x="90" y="214"/>
                  <a:pt x="90" y="214"/>
                  <a:pt x="90" y="214"/>
                </a:cubicBezTo>
                <a:cubicBezTo>
                  <a:pt x="90" y="178"/>
                  <a:pt x="90" y="178"/>
                  <a:pt x="90" y="178"/>
                </a:cubicBezTo>
                <a:cubicBezTo>
                  <a:pt x="76" y="151"/>
                  <a:pt x="76" y="151"/>
                  <a:pt x="76" y="151"/>
                </a:cubicBezTo>
                <a:lnTo>
                  <a:pt x="64" y="165"/>
                </a:lnTo>
                <a:close/>
                <a:moveTo>
                  <a:pt x="117" y="115"/>
                </a:moveTo>
                <a:cubicBezTo>
                  <a:pt x="123" y="105"/>
                  <a:pt x="123" y="105"/>
                  <a:pt x="123" y="105"/>
                </a:cubicBezTo>
                <a:cubicBezTo>
                  <a:pt x="124" y="103"/>
                  <a:pt x="126" y="101"/>
                  <a:pt x="128" y="99"/>
                </a:cubicBezTo>
                <a:cubicBezTo>
                  <a:pt x="154" y="76"/>
                  <a:pt x="154" y="76"/>
                  <a:pt x="154" y="76"/>
                </a:cubicBezTo>
                <a:cubicBezTo>
                  <a:pt x="158" y="72"/>
                  <a:pt x="164" y="70"/>
                  <a:pt x="170" y="70"/>
                </a:cubicBezTo>
                <a:cubicBezTo>
                  <a:pt x="170" y="39"/>
                  <a:pt x="170" y="39"/>
                  <a:pt x="170" y="39"/>
                </a:cubicBezTo>
                <a:cubicBezTo>
                  <a:pt x="108" y="39"/>
                  <a:pt x="108" y="39"/>
                  <a:pt x="108" y="39"/>
                </a:cubicBezTo>
                <a:cubicBezTo>
                  <a:pt x="108" y="107"/>
                  <a:pt x="108" y="107"/>
                  <a:pt x="108" y="107"/>
                </a:cubicBezTo>
                <a:cubicBezTo>
                  <a:pt x="112" y="109"/>
                  <a:pt x="114" y="111"/>
                  <a:pt x="117" y="115"/>
                </a:cubicBezTo>
                <a:close/>
                <a:moveTo>
                  <a:pt x="211" y="112"/>
                </a:moveTo>
                <a:cubicBezTo>
                  <a:pt x="223" y="101"/>
                  <a:pt x="223" y="101"/>
                  <a:pt x="223" y="101"/>
                </a:cubicBezTo>
                <a:cubicBezTo>
                  <a:pt x="229" y="81"/>
                  <a:pt x="229" y="81"/>
                  <a:pt x="229" y="81"/>
                </a:cubicBezTo>
                <a:cubicBezTo>
                  <a:pt x="230" y="76"/>
                  <a:pt x="234" y="71"/>
                  <a:pt x="239" y="67"/>
                </a:cubicBezTo>
                <a:cubicBezTo>
                  <a:pt x="251" y="58"/>
                  <a:pt x="251" y="58"/>
                  <a:pt x="251" y="58"/>
                </a:cubicBezTo>
                <a:cubicBezTo>
                  <a:pt x="251" y="0"/>
                  <a:pt x="251" y="0"/>
                  <a:pt x="251" y="0"/>
                </a:cubicBezTo>
                <a:cubicBezTo>
                  <a:pt x="189" y="0"/>
                  <a:pt x="189" y="0"/>
                  <a:pt x="189" y="0"/>
                </a:cubicBezTo>
                <a:cubicBezTo>
                  <a:pt x="189" y="77"/>
                  <a:pt x="189" y="77"/>
                  <a:pt x="189" y="77"/>
                </a:cubicBezTo>
                <a:cubicBezTo>
                  <a:pt x="191" y="79"/>
                  <a:pt x="193" y="81"/>
                  <a:pt x="194" y="83"/>
                </a:cubicBezTo>
                <a:lnTo>
                  <a:pt x="211" y="112"/>
                </a:lnTo>
                <a:close/>
                <a:moveTo>
                  <a:pt x="77" y="94"/>
                </a:moveTo>
                <a:cubicBezTo>
                  <a:pt x="90" y="99"/>
                  <a:pt x="90" y="99"/>
                  <a:pt x="90" y="99"/>
                </a:cubicBezTo>
                <a:cubicBezTo>
                  <a:pt x="90" y="73"/>
                  <a:pt x="90" y="73"/>
                  <a:pt x="90" y="73"/>
                </a:cubicBezTo>
                <a:cubicBezTo>
                  <a:pt x="28" y="73"/>
                  <a:pt x="28" y="73"/>
                  <a:pt x="28" y="73"/>
                </a:cubicBezTo>
                <a:cubicBezTo>
                  <a:pt x="28" y="125"/>
                  <a:pt x="28" y="125"/>
                  <a:pt x="28" y="125"/>
                </a:cubicBezTo>
                <a:cubicBezTo>
                  <a:pt x="47" y="102"/>
                  <a:pt x="47" y="102"/>
                  <a:pt x="47" y="102"/>
                </a:cubicBezTo>
                <a:cubicBezTo>
                  <a:pt x="55" y="93"/>
                  <a:pt x="67" y="90"/>
                  <a:pt x="77" y="94"/>
                </a:cubicBezTo>
                <a:close/>
                <a:moveTo>
                  <a:pt x="285" y="67"/>
                </a:moveTo>
                <a:cubicBezTo>
                  <a:pt x="283" y="64"/>
                  <a:pt x="279" y="63"/>
                  <a:pt x="276" y="65"/>
                </a:cubicBezTo>
                <a:cubicBezTo>
                  <a:pt x="251" y="83"/>
                  <a:pt x="251" y="83"/>
                  <a:pt x="251" y="83"/>
                </a:cubicBezTo>
                <a:cubicBezTo>
                  <a:pt x="249" y="84"/>
                  <a:pt x="248" y="85"/>
                  <a:pt x="248" y="87"/>
                </a:cubicBezTo>
                <a:cubicBezTo>
                  <a:pt x="241" y="112"/>
                  <a:pt x="241" y="112"/>
                  <a:pt x="241" y="112"/>
                </a:cubicBezTo>
                <a:cubicBezTo>
                  <a:pt x="206" y="143"/>
                  <a:pt x="206" y="143"/>
                  <a:pt x="206" y="143"/>
                </a:cubicBezTo>
                <a:cubicBezTo>
                  <a:pt x="177" y="93"/>
                  <a:pt x="177" y="93"/>
                  <a:pt x="177" y="93"/>
                </a:cubicBezTo>
                <a:cubicBezTo>
                  <a:pt x="176" y="91"/>
                  <a:pt x="174" y="90"/>
                  <a:pt x="172" y="90"/>
                </a:cubicBezTo>
                <a:cubicBezTo>
                  <a:pt x="170" y="89"/>
                  <a:pt x="168" y="90"/>
                  <a:pt x="167" y="91"/>
                </a:cubicBezTo>
                <a:cubicBezTo>
                  <a:pt x="141" y="114"/>
                  <a:pt x="141" y="114"/>
                  <a:pt x="141" y="114"/>
                </a:cubicBezTo>
                <a:cubicBezTo>
                  <a:pt x="141" y="115"/>
                  <a:pt x="140" y="115"/>
                  <a:pt x="140" y="116"/>
                </a:cubicBezTo>
                <a:cubicBezTo>
                  <a:pt x="115" y="154"/>
                  <a:pt x="115" y="154"/>
                  <a:pt x="115" y="154"/>
                </a:cubicBezTo>
                <a:cubicBezTo>
                  <a:pt x="101" y="127"/>
                  <a:pt x="101" y="127"/>
                  <a:pt x="101" y="127"/>
                </a:cubicBezTo>
                <a:cubicBezTo>
                  <a:pt x="100" y="125"/>
                  <a:pt x="99" y="124"/>
                  <a:pt x="97" y="124"/>
                </a:cubicBezTo>
                <a:cubicBezTo>
                  <a:pt x="70" y="113"/>
                  <a:pt x="70" y="113"/>
                  <a:pt x="70" y="113"/>
                </a:cubicBezTo>
                <a:cubicBezTo>
                  <a:pt x="67" y="112"/>
                  <a:pt x="64" y="113"/>
                  <a:pt x="62" y="115"/>
                </a:cubicBezTo>
                <a:cubicBezTo>
                  <a:pt x="36" y="147"/>
                  <a:pt x="36" y="147"/>
                  <a:pt x="36" y="147"/>
                </a:cubicBezTo>
                <a:cubicBezTo>
                  <a:pt x="35" y="147"/>
                  <a:pt x="35" y="148"/>
                  <a:pt x="35" y="149"/>
                </a:cubicBezTo>
                <a:cubicBezTo>
                  <a:pt x="26" y="169"/>
                  <a:pt x="26" y="169"/>
                  <a:pt x="26" y="169"/>
                </a:cubicBezTo>
                <a:cubicBezTo>
                  <a:pt x="3" y="185"/>
                  <a:pt x="3" y="185"/>
                  <a:pt x="3" y="185"/>
                </a:cubicBezTo>
                <a:cubicBezTo>
                  <a:pt x="0" y="187"/>
                  <a:pt x="0" y="191"/>
                  <a:pt x="2" y="194"/>
                </a:cubicBezTo>
                <a:cubicBezTo>
                  <a:pt x="3" y="196"/>
                  <a:pt x="5" y="197"/>
                  <a:pt x="7" y="197"/>
                </a:cubicBezTo>
                <a:cubicBezTo>
                  <a:pt x="8" y="197"/>
                  <a:pt x="10" y="197"/>
                  <a:pt x="11" y="196"/>
                </a:cubicBezTo>
                <a:cubicBezTo>
                  <a:pt x="35" y="179"/>
                  <a:pt x="35" y="179"/>
                  <a:pt x="35" y="179"/>
                </a:cubicBezTo>
                <a:cubicBezTo>
                  <a:pt x="36" y="178"/>
                  <a:pt x="37" y="177"/>
                  <a:pt x="37" y="176"/>
                </a:cubicBezTo>
                <a:cubicBezTo>
                  <a:pt x="46" y="155"/>
                  <a:pt x="46" y="155"/>
                  <a:pt x="46" y="155"/>
                </a:cubicBezTo>
                <a:cubicBezTo>
                  <a:pt x="70" y="127"/>
                  <a:pt x="70" y="127"/>
                  <a:pt x="70" y="127"/>
                </a:cubicBezTo>
                <a:cubicBezTo>
                  <a:pt x="90" y="135"/>
                  <a:pt x="90" y="135"/>
                  <a:pt x="90" y="135"/>
                </a:cubicBezTo>
                <a:cubicBezTo>
                  <a:pt x="109" y="171"/>
                  <a:pt x="109" y="171"/>
                  <a:pt x="109" y="171"/>
                </a:cubicBezTo>
                <a:cubicBezTo>
                  <a:pt x="110" y="173"/>
                  <a:pt x="112" y="174"/>
                  <a:pt x="114" y="174"/>
                </a:cubicBezTo>
                <a:cubicBezTo>
                  <a:pt x="117" y="175"/>
                  <a:pt x="119" y="173"/>
                  <a:pt x="120" y="171"/>
                </a:cubicBezTo>
                <a:cubicBezTo>
                  <a:pt x="151" y="124"/>
                  <a:pt x="151" y="124"/>
                  <a:pt x="151" y="124"/>
                </a:cubicBezTo>
                <a:cubicBezTo>
                  <a:pt x="170" y="107"/>
                  <a:pt x="170" y="107"/>
                  <a:pt x="170" y="107"/>
                </a:cubicBezTo>
                <a:cubicBezTo>
                  <a:pt x="199" y="157"/>
                  <a:pt x="199" y="157"/>
                  <a:pt x="199" y="157"/>
                </a:cubicBezTo>
                <a:cubicBezTo>
                  <a:pt x="200" y="159"/>
                  <a:pt x="202" y="160"/>
                  <a:pt x="204" y="161"/>
                </a:cubicBezTo>
                <a:cubicBezTo>
                  <a:pt x="206" y="161"/>
                  <a:pt x="208" y="160"/>
                  <a:pt x="209" y="159"/>
                </a:cubicBezTo>
                <a:cubicBezTo>
                  <a:pt x="251" y="120"/>
                  <a:pt x="251" y="120"/>
                  <a:pt x="251" y="120"/>
                </a:cubicBezTo>
                <a:cubicBezTo>
                  <a:pt x="252" y="119"/>
                  <a:pt x="253" y="118"/>
                  <a:pt x="253" y="117"/>
                </a:cubicBezTo>
                <a:cubicBezTo>
                  <a:pt x="260" y="93"/>
                  <a:pt x="260" y="93"/>
                  <a:pt x="260" y="93"/>
                </a:cubicBezTo>
                <a:cubicBezTo>
                  <a:pt x="284" y="76"/>
                  <a:pt x="284" y="76"/>
                  <a:pt x="284" y="76"/>
                </a:cubicBezTo>
                <a:cubicBezTo>
                  <a:pt x="287" y="74"/>
                  <a:pt x="287" y="70"/>
                  <a:pt x="285" y="67"/>
                </a:cubicBezTo>
                <a:close/>
                <a:moveTo>
                  <a:pt x="137" y="182"/>
                </a:moveTo>
                <a:cubicBezTo>
                  <a:pt x="132" y="190"/>
                  <a:pt x="123" y="195"/>
                  <a:pt x="114" y="194"/>
                </a:cubicBezTo>
                <a:cubicBezTo>
                  <a:pt x="112" y="194"/>
                  <a:pt x="110" y="194"/>
                  <a:pt x="108" y="193"/>
                </a:cubicBezTo>
                <a:cubicBezTo>
                  <a:pt x="108" y="214"/>
                  <a:pt x="108" y="214"/>
                  <a:pt x="108" y="214"/>
                </a:cubicBezTo>
                <a:cubicBezTo>
                  <a:pt x="170" y="214"/>
                  <a:pt x="170" y="214"/>
                  <a:pt x="170" y="214"/>
                </a:cubicBezTo>
                <a:cubicBezTo>
                  <a:pt x="170" y="148"/>
                  <a:pt x="170" y="148"/>
                  <a:pt x="170" y="148"/>
                </a:cubicBezTo>
                <a:cubicBezTo>
                  <a:pt x="165" y="138"/>
                  <a:pt x="165" y="138"/>
                  <a:pt x="165" y="138"/>
                </a:cubicBezTo>
                <a:lnTo>
                  <a:pt x="137" y="182"/>
                </a:lnTo>
                <a:close/>
                <a:moveTo>
                  <a:pt x="201" y="180"/>
                </a:moveTo>
                <a:cubicBezTo>
                  <a:pt x="197" y="180"/>
                  <a:pt x="193" y="178"/>
                  <a:pt x="189" y="176"/>
                </a:cubicBezTo>
                <a:cubicBezTo>
                  <a:pt x="189" y="214"/>
                  <a:pt x="189" y="214"/>
                  <a:pt x="189" y="214"/>
                </a:cubicBezTo>
                <a:cubicBezTo>
                  <a:pt x="251" y="214"/>
                  <a:pt x="251" y="214"/>
                  <a:pt x="251" y="214"/>
                </a:cubicBezTo>
                <a:cubicBezTo>
                  <a:pt x="251" y="148"/>
                  <a:pt x="251" y="148"/>
                  <a:pt x="251" y="148"/>
                </a:cubicBezTo>
                <a:cubicBezTo>
                  <a:pt x="223" y="174"/>
                  <a:pt x="223" y="174"/>
                  <a:pt x="223" y="174"/>
                </a:cubicBezTo>
                <a:cubicBezTo>
                  <a:pt x="217" y="179"/>
                  <a:pt x="209" y="182"/>
                  <a:pt x="201" y="180"/>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79" name="Freeform 21">
            <a:extLst>
              <a:ext uri="{FF2B5EF4-FFF2-40B4-BE49-F238E27FC236}">
                <a16:creationId xmlns:a16="http://schemas.microsoft.com/office/drawing/2014/main" id="{07D4A4A9-E16C-4D36-B80C-6FE35D3964AC}"/>
              </a:ext>
            </a:extLst>
          </p:cNvPr>
          <p:cNvSpPr>
            <a:spLocks noEditPoints="1"/>
          </p:cNvSpPr>
          <p:nvPr userDrawn="1"/>
        </p:nvSpPr>
        <p:spPr bwMode="auto">
          <a:xfrm>
            <a:off x="4616087" y="5029600"/>
            <a:ext cx="375704" cy="296125"/>
          </a:xfrm>
          <a:custGeom>
            <a:avLst/>
            <a:gdLst>
              <a:gd name="T0" fmla="*/ 272 w 281"/>
              <a:gd name="T1" fmla="*/ 204 h 222"/>
              <a:gd name="T2" fmla="*/ 9 w 281"/>
              <a:gd name="T3" fmla="*/ 204 h 222"/>
              <a:gd name="T4" fmla="*/ 0 w 281"/>
              <a:gd name="T5" fmla="*/ 213 h 222"/>
              <a:gd name="T6" fmla="*/ 9 w 281"/>
              <a:gd name="T7" fmla="*/ 222 h 222"/>
              <a:gd name="T8" fmla="*/ 272 w 281"/>
              <a:gd name="T9" fmla="*/ 222 h 222"/>
              <a:gd name="T10" fmla="*/ 281 w 281"/>
              <a:gd name="T11" fmla="*/ 213 h 222"/>
              <a:gd name="T12" fmla="*/ 272 w 281"/>
              <a:gd name="T13" fmla="*/ 204 h 222"/>
              <a:gd name="T14" fmla="*/ 258 w 281"/>
              <a:gd name="T15" fmla="*/ 96 h 222"/>
              <a:gd name="T16" fmla="*/ 233 w 281"/>
              <a:gd name="T17" fmla="*/ 91 h 222"/>
              <a:gd name="T18" fmla="*/ 212 w 281"/>
              <a:gd name="T19" fmla="*/ 124 h 222"/>
              <a:gd name="T20" fmla="*/ 188 w 281"/>
              <a:gd name="T21" fmla="*/ 119 h 222"/>
              <a:gd name="T22" fmla="*/ 161 w 281"/>
              <a:gd name="T23" fmla="*/ 97 h 222"/>
              <a:gd name="T24" fmla="*/ 138 w 281"/>
              <a:gd name="T25" fmla="*/ 71 h 222"/>
              <a:gd name="T26" fmla="*/ 124 w 281"/>
              <a:gd name="T27" fmla="*/ 17 h 222"/>
              <a:gd name="T28" fmla="*/ 102 w 281"/>
              <a:gd name="T29" fmla="*/ 16 h 222"/>
              <a:gd name="T30" fmla="*/ 85 w 281"/>
              <a:gd name="T31" fmla="*/ 103 h 222"/>
              <a:gd name="T32" fmla="*/ 61 w 281"/>
              <a:gd name="T33" fmla="*/ 112 h 222"/>
              <a:gd name="T34" fmla="*/ 37 w 281"/>
              <a:gd name="T35" fmla="*/ 66 h 222"/>
              <a:gd name="T36" fmla="*/ 22 w 281"/>
              <a:gd name="T37" fmla="*/ 50 h 222"/>
              <a:gd name="T38" fmla="*/ 22 w 281"/>
              <a:gd name="T39" fmla="*/ 187 h 222"/>
              <a:gd name="T40" fmla="*/ 258 w 281"/>
              <a:gd name="T41" fmla="*/ 187 h 222"/>
              <a:gd name="T42" fmla="*/ 258 w 281"/>
              <a:gd name="T43" fmla="*/ 96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1" h="222">
                <a:moveTo>
                  <a:pt x="272" y="204"/>
                </a:moveTo>
                <a:cubicBezTo>
                  <a:pt x="9" y="204"/>
                  <a:pt x="9" y="204"/>
                  <a:pt x="9" y="204"/>
                </a:cubicBezTo>
                <a:cubicBezTo>
                  <a:pt x="4" y="204"/>
                  <a:pt x="0" y="208"/>
                  <a:pt x="0" y="213"/>
                </a:cubicBezTo>
                <a:cubicBezTo>
                  <a:pt x="0" y="218"/>
                  <a:pt x="4" y="222"/>
                  <a:pt x="9" y="222"/>
                </a:cubicBezTo>
                <a:cubicBezTo>
                  <a:pt x="272" y="222"/>
                  <a:pt x="272" y="222"/>
                  <a:pt x="272" y="222"/>
                </a:cubicBezTo>
                <a:cubicBezTo>
                  <a:pt x="277" y="222"/>
                  <a:pt x="281" y="218"/>
                  <a:pt x="281" y="213"/>
                </a:cubicBezTo>
                <a:cubicBezTo>
                  <a:pt x="281" y="208"/>
                  <a:pt x="277" y="204"/>
                  <a:pt x="272" y="204"/>
                </a:cubicBezTo>
                <a:close/>
                <a:moveTo>
                  <a:pt x="258" y="96"/>
                </a:moveTo>
                <a:cubicBezTo>
                  <a:pt x="258" y="96"/>
                  <a:pt x="244" y="85"/>
                  <a:pt x="233" y="91"/>
                </a:cubicBezTo>
                <a:cubicBezTo>
                  <a:pt x="223" y="97"/>
                  <a:pt x="218" y="113"/>
                  <a:pt x="212" y="124"/>
                </a:cubicBezTo>
                <a:cubicBezTo>
                  <a:pt x="207" y="135"/>
                  <a:pt x="194" y="127"/>
                  <a:pt x="188" y="119"/>
                </a:cubicBezTo>
                <a:cubicBezTo>
                  <a:pt x="182" y="110"/>
                  <a:pt x="174" y="101"/>
                  <a:pt x="161" y="97"/>
                </a:cubicBezTo>
                <a:cubicBezTo>
                  <a:pt x="149" y="93"/>
                  <a:pt x="143" y="83"/>
                  <a:pt x="138" y="71"/>
                </a:cubicBezTo>
                <a:cubicBezTo>
                  <a:pt x="138" y="71"/>
                  <a:pt x="128" y="33"/>
                  <a:pt x="124" y="17"/>
                </a:cubicBezTo>
                <a:cubicBezTo>
                  <a:pt x="119" y="0"/>
                  <a:pt x="104" y="3"/>
                  <a:pt x="102" y="16"/>
                </a:cubicBezTo>
                <a:cubicBezTo>
                  <a:pt x="99" y="28"/>
                  <a:pt x="87" y="92"/>
                  <a:pt x="85" y="103"/>
                </a:cubicBezTo>
                <a:cubicBezTo>
                  <a:pt x="82" y="114"/>
                  <a:pt x="67" y="118"/>
                  <a:pt x="61" y="112"/>
                </a:cubicBezTo>
                <a:cubicBezTo>
                  <a:pt x="54" y="106"/>
                  <a:pt x="40" y="72"/>
                  <a:pt x="37" y="66"/>
                </a:cubicBezTo>
                <a:cubicBezTo>
                  <a:pt x="35" y="59"/>
                  <a:pt x="22" y="50"/>
                  <a:pt x="22" y="50"/>
                </a:cubicBezTo>
                <a:cubicBezTo>
                  <a:pt x="22" y="187"/>
                  <a:pt x="22" y="187"/>
                  <a:pt x="22" y="187"/>
                </a:cubicBezTo>
                <a:cubicBezTo>
                  <a:pt x="258" y="187"/>
                  <a:pt x="258" y="187"/>
                  <a:pt x="258" y="187"/>
                </a:cubicBezTo>
                <a:lnTo>
                  <a:pt x="258" y="96"/>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80" name="Freeform 31">
            <a:extLst>
              <a:ext uri="{FF2B5EF4-FFF2-40B4-BE49-F238E27FC236}">
                <a16:creationId xmlns:a16="http://schemas.microsoft.com/office/drawing/2014/main" id="{D7280214-7191-4780-B3B7-F07D3AE1DAA2}"/>
              </a:ext>
            </a:extLst>
          </p:cNvPr>
          <p:cNvSpPr>
            <a:spLocks/>
          </p:cNvSpPr>
          <p:nvPr userDrawn="1"/>
        </p:nvSpPr>
        <p:spPr bwMode="auto">
          <a:xfrm>
            <a:off x="3806968" y="2853241"/>
            <a:ext cx="371330" cy="371330"/>
          </a:xfrm>
          <a:custGeom>
            <a:avLst/>
            <a:gdLst>
              <a:gd name="T0" fmla="*/ 13 w 405"/>
              <a:gd name="T1" fmla="*/ 393 h 405"/>
              <a:gd name="T2" fmla="*/ 0 w 405"/>
              <a:gd name="T3" fmla="*/ 306 h 405"/>
              <a:gd name="T4" fmla="*/ 0 w 405"/>
              <a:gd name="T5" fmla="*/ 303 h 405"/>
              <a:gd name="T6" fmla="*/ 2 w 405"/>
              <a:gd name="T7" fmla="*/ 297 h 405"/>
              <a:gd name="T8" fmla="*/ 8 w 405"/>
              <a:gd name="T9" fmla="*/ 292 h 405"/>
              <a:gd name="T10" fmla="*/ 96 w 405"/>
              <a:gd name="T11" fmla="*/ 248 h 405"/>
              <a:gd name="T12" fmla="*/ 108 w 405"/>
              <a:gd name="T13" fmla="*/ 248 h 405"/>
              <a:gd name="T14" fmla="*/ 152 w 405"/>
              <a:gd name="T15" fmla="*/ 276 h 405"/>
              <a:gd name="T16" fmla="*/ 222 w 405"/>
              <a:gd name="T17" fmla="*/ 222 h 405"/>
              <a:gd name="T18" fmla="*/ 277 w 405"/>
              <a:gd name="T19" fmla="*/ 152 h 405"/>
              <a:gd name="T20" fmla="*/ 249 w 405"/>
              <a:gd name="T21" fmla="*/ 108 h 405"/>
              <a:gd name="T22" fmla="*/ 248 w 405"/>
              <a:gd name="T23" fmla="*/ 95 h 405"/>
              <a:gd name="T24" fmla="*/ 292 w 405"/>
              <a:gd name="T25" fmla="*/ 8 h 405"/>
              <a:gd name="T26" fmla="*/ 298 w 405"/>
              <a:gd name="T27" fmla="*/ 1 h 405"/>
              <a:gd name="T28" fmla="*/ 304 w 405"/>
              <a:gd name="T29" fmla="*/ 0 h 405"/>
              <a:gd name="T30" fmla="*/ 306 w 405"/>
              <a:gd name="T31" fmla="*/ 0 h 405"/>
              <a:gd name="T32" fmla="*/ 393 w 405"/>
              <a:gd name="T33" fmla="*/ 12 h 405"/>
              <a:gd name="T34" fmla="*/ 405 w 405"/>
              <a:gd name="T35" fmla="*/ 25 h 405"/>
              <a:gd name="T36" fmla="*/ 296 w 405"/>
              <a:gd name="T37" fmla="*/ 272 h 405"/>
              <a:gd name="T38" fmla="*/ 269 w 405"/>
              <a:gd name="T39" fmla="*/ 299 h 405"/>
              <a:gd name="T40" fmla="*/ 25 w 405"/>
              <a:gd name="T41" fmla="*/ 405 h 405"/>
              <a:gd name="T42" fmla="*/ 13 w 405"/>
              <a:gd name="T43" fmla="*/ 393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5" h="405">
                <a:moveTo>
                  <a:pt x="13" y="393"/>
                </a:moveTo>
                <a:cubicBezTo>
                  <a:pt x="0" y="306"/>
                  <a:pt x="0" y="306"/>
                  <a:pt x="0" y="306"/>
                </a:cubicBezTo>
                <a:cubicBezTo>
                  <a:pt x="0" y="305"/>
                  <a:pt x="0" y="304"/>
                  <a:pt x="0" y="303"/>
                </a:cubicBezTo>
                <a:cubicBezTo>
                  <a:pt x="0" y="301"/>
                  <a:pt x="1" y="299"/>
                  <a:pt x="2" y="297"/>
                </a:cubicBezTo>
                <a:cubicBezTo>
                  <a:pt x="3" y="295"/>
                  <a:pt x="5" y="293"/>
                  <a:pt x="8" y="292"/>
                </a:cubicBezTo>
                <a:cubicBezTo>
                  <a:pt x="96" y="248"/>
                  <a:pt x="96" y="248"/>
                  <a:pt x="96" y="248"/>
                </a:cubicBezTo>
                <a:cubicBezTo>
                  <a:pt x="100" y="246"/>
                  <a:pt x="104" y="246"/>
                  <a:pt x="108" y="248"/>
                </a:cubicBezTo>
                <a:cubicBezTo>
                  <a:pt x="152" y="276"/>
                  <a:pt x="152" y="276"/>
                  <a:pt x="152" y="276"/>
                </a:cubicBezTo>
                <a:cubicBezTo>
                  <a:pt x="175" y="264"/>
                  <a:pt x="200" y="244"/>
                  <a:pt x="222" y="222"/>
                </a:cubicBezTo>
                <a:cubicBezTo>
                  <a:pt x="244" y="199"/>
                  <a:pt x="264" y="174"/>
                  <a:pt x="277" y="152"/>
                </a:cubicBezTo>
                <a:cubicBezTo>
                  <a:pt x="249" y="108"/>
                  <a:pt x="249" y="108"/>
                  <a:pt x="249" y="108"/>
                </a:cubicBezTo>
                <a:cubicBezTo>
                  <a:pt x="247" y="104"/>
                  <a:pt x="246" y="99"/>
                  <a:pt x="248" y="95"/>
                </a:cubicBezTo>
                <a:cubicBezTo>
                  <a:pt x="292" y="8"/>
                  <a:pt x="292" y="8"/>
                  <a:pt x="292" y="8"/>
                </a:cubicBezTo>
                <a:cubicBezTo>
                  <a:pt x="293" y="5"/>
                  <a:pt x="295" y="3"/>
                  <a:pt x="298" y="1"/>
                </a:cubicBezTo>
                <a:cubicBezTo>
                  <a:pt x="299" y="0"/>
                  <a:pt x="302" y="0"/>
                  <a:pt x="304" y="0"/>
                </a:cubicBezTo>
                <a:cubicBezTo>
                  <a:pt x="305" y="0"/>
                  <a:pt x="305" y="0"/>
                  <a:pt x="306" y="0"/>
                </a:cubicBezTo>
                <a:cubicBezTo>
                  <a:pt x="393" y="12"/>
                  <a:pt x="393" y="12"/>
                  <a:pt x="393" y="12"/>
                </a:cubicBezTo>
                <a:cubicBezTo>
                  <a:pt x="400" y="13"/>
                  <a:pt x="405" y="18"/>
                  <a:pt x="405" y="25"/>
                </a:cubicBezTo>
                <a:cubicBezTo>
                  <a:pt x="405" y="112"/>
                  <a:pt x="361" y="202"/>
                  <a:pt x="296" y="272"/>
                </a:cubicBezTo>
                <a:cubicBezTo>
                  <a:pt x="287" y="281"/>
                  <a:pt x="278" y="290"/>
                  <a:pt x="269" y="299"/>
                </a:cubicBezTo>
                <a:cubicBezTo>
                  <a:pt x="199" y="362"/>
                  <a:pt x="111" y="405"/>
                  <a:pt x="25" y="405"/>
                </a:cubicBezTo>
                <a:cubicBezTo>
                  <a:pt x="19" y="405"/>
                  <a:pt x="13" y="399"/>
                  <a:pt x="13" y="393"/>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81" name="Freeform 31">
            <a:extLst>
              <a:ext uri="{FF2B5EF4-FFF2-40B4-BE49-F238E27FC236}">
                <a16:creationId xmlns:a16="http://schemas.microsoft.com/office/drawing/2014/main" id="{89581F6B-D7D6-4CFB-88C6-FAAFD0D05EEA}"/>
              </a:ext>
            </a:extLst>
          </p:cNvPr>
          <p:cNvSpPr>
            <a:spLocks noEditPoints="1"/>
          </p:cNvSpPr>
          <p:nvPr userDrawn="1"/>
        </p:nvSpPr>
        <p:spPr bwMode="auto">
          <a:xfrm>
            <a:off x="3821189" y="3421602"/>
            <a:ext cx="342888" cy="342508"/>
          </a:xfrm>
          <a:custGeom>
            <a:avLst/>
            <a:gdLst>
              <a:gd name="T0" fmla="*/ 363 w 380"/>
              <a:gd name="T1" fmla="*/ 315 h 380"/>
              <a:gd name="T2" fmla="*/ 293 w 380"/>
              <a:gd name="T3" fmla="*/ 335 h 380"/>
              <a:gd name="T4" fmla="*/ 225 w 380"/>
              <a:gd name="T5" fmla="*/ 376 h 380"/>
              <a:gd name="T6" fmla="*/ 220 w 380"/>
              <a:gd name="T7" fmla="*/ 380 h 380"/>
              <a:gd name="T8" fmla="*/ 214 w 380"/>
              <a:gd name="T9" fmla="*/ 380 h 380"/>
              <a:gd name="T10" fmla="*/ 190 w 380"/>
              <a:gd name="T11" fmla="*/ 380 h 380"/>
              <a:gd name="T12" fmla="*/ 166 w 380"/>
              <a:gd name="T13" fmla="*/ 380 h 380"/>
              <a:gd name="T14" fmla="*/ 161 w 380"/>
              <a:gd name="T15" fmla="*/ 380 h 380"/>
              <a:gd name="T16" fmla="*/ 156 w 380"/>
              <a:gd name="T17" fmla="*/ 376 h 380"/>
              <a:gd name="T18" fmla="*/ 87 w 380"/>
              <a:gd name="T19" fmla="*/ 335 h 380"/>
              <a:gd name="T20" fmla="*/ 17 w 380"/>
              <a:gd name="T21" fmla="*/ 315 h 380"/>
              <a:gd name="T22" fmla="*/ 0 w 380"/>
              <a:gd name="T23" fmla="*/ 297 h 380"/>
              <a:gd name="T24" fmla="*/ 18 w 380"/>
              <a:gd name="T25" fmla="*/ 279 h 380"/>
              <a:gd name="T26" fmla="*/ 21 w 380"/>
              <a:gd name="T27" fmla="*/ 279 h 380"/>
              <a:gd name="T28" fmla="*/ 102 w 380"/>
              <a:gd name="T29" fmla="*/ 302 h 380"/>
              <a:gd name="T30" fmla="*/ 172 w 380"/>
              <a:gd name="T31" fmla="*/ 344 h 380"/>
              <a:gd name="T32" fmla="*/ 190 w 380"/>
              <a:gd name="T33" fmla="*/ 344 h 380"/>
              <a:gd name="T34" fmla="*/ 208 w 380"/>
              <a:gd name="T35" fmla="*/ 344 h 380"/>
              <a:gd name="T36" fmla="*/ 279 w 380"/>
              <a:gd name="T37" fmla="*/ 302 h 380"/>
              <a:gd name="T38" fmla="*/ 359 w 380"/>
              <a:gd name="T39" fmla="*/ 279 h 380"/>
              <a:gd name="T40" fmla="*/ 362 w 380"/>
              <a:gd name="T41" fmla="*/ 279 h 380"/>
              <a:gd name="T42" fmla="*/ 380 w 380"/>
              <a:gd name="T43" fmla="*/ 297 h 380"/>
              <a:gd name="T44" fmla="*/ 363 w 380"/>
              <a:gd name="T45" fmla="*/ 315 h 380"/>
              <a:gd name="T46" fmla="*/ 178 w 380"/>
              <a:gd name="T47" fmla="*/ 303 h 380"/>
              <a:gd name="T48" fmla="*/ 178 w 380"/>
              <a:gd name="T49" fmla="*/ 71 h 380"/>
              <a:gd name="T50" fmla="*/ 173 w 380"/>
              <a:gd name="T51" fmla="*/ 61 h 380"/>
              <a:gd name="T52" fmla="*/ 99 w 380"/>
              <a:gd name="T53" fmla="*/ 21 h 380"/>
              <a:gd name="T54" fmla="*/ 13 w 380"/>
              <a:gd name="T55" fmla="*/ 0 h 380"/>
              <a:gd name="T56" fmla="*/ 0 w 380"/>
              <a:gd name="T57" fmla="*/ 12 h 380"/>
              <a:gd name="T58" fmla="*/ 0 w 380"/>
              <a:gd name="T59" fmla="*/ 244 h 380"/>
              <a:gd name="T60" fmla="*/ 12 w 380"/>
              <a:gd name="T61" fmla="*/ 255 h 380"/>
              <a:gd name="T62" fmla="*/ 91 w 380"/>
              <a:gd name="T63" fmla="*/ 274 h 380"/>
              <a:gd name="T64" fmla="*/ 159 w 380"/>
              <a:gd name="T65" fmla="*/ 312 h 380"/>
              <a:gd name="T66" fmla="*/ 176 w 380"/>
              <a:gd name="T67" fmla="*/ 310 h 380"/>
              <a:gd name="T68" fmla="*/ 178 w 380"/>
              <a:gd name="T69" fmla="*/ 303 h 380"/>
              <a:gd name="T70" fmla="*/ 202 w 380"/>
              <a:gd name="T71" fmla="*/ 303 h 380"/>
              <a:gd name="T72" fmla="*/ 204 w 380"/>
              <a:gd name="T73" fmla="*/ 310 h 380"/>
              <a:gd name="T74" fmla="*/ 221 w 380"/>
              <a:gd name="T75" fmla="*/ 312 h 380"/>
              <a:gd name="T76" fmla="*/ 290 w 380"/>
              <a:gd name="T77" fmla="*/ 274 h 380"/>
              <a:gd name="T78" fmla="*/ 368 w 380"/>
              <a:gd name="T79" fmla="*/ 255 h 380"/>
              <a:gd name="T80" fmla="*/ 380 w 380"/>
              <a:gd name="T81" fmla="*/ 244 h 380"/>
              <a:gd name="T82" fmla="*/ 380 w 380"/>
              <a:gd name="T83" fmla="*/ 12 h 380"/>
              <a:gd name="T84" fmla="*/ 367 w 380"/>
              <a:gd name="T85" fmla="*/ 0 h 380"/>
              <a:gd name="T86" fmla="*/ 281 w 380"/>
              <a:gd name="T87" fmla="*/ 21 h 380"/>
              <a:gd name="T88" fmla="*/ 208 w 380"/>
              <a:gd name="T89" fmla="*/ 61 h 380"/>
              <a:gd name="T90" fmla="*/ 202 w 380"/>
              <a:gd name="T91" fmla="*/ 71 h 380"/>
              <a:gd name="T92" fmla="*/ 202 w 380"/>
              <a:gd name="T93" fmla="*/ 303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0" h="380">
                <a:moveTo>
                  <a:pt x="363" y="315"/>
                </a:moveTo>
                <a:cubicBezTo>
                  <a:pt x="339" y="318"/>
                  <a:pt x="316" y="324"/>
                  <a:pt x="293" y="335"/>
                </a:cubicBezTo>
                <a:cubicBezTo>
                  <a:pt x="270" y="345"/>
                  <a:pt x="247" y="359"/>
                  <a:pt x="225" y="376"/>
                </a:cubicBezTo>
                <a:cubicBezTo>
                  <a:pt x="220" y="380"/>
                  <a:pt x="220" y="380"/>
                  <a:pt x="220" y="380"/>
                </a:cubicBezTo>
                <a:cubicBezTo>
                  <a:pt x="214" y="380"/>
                  <a:pt x="214" y="380"/>
                  <a:pt x="214" y="380"/>
                </a:cubicBezTo>
                <a:cubicBezTo>
                  <a:pt x="190" y="380"/>
                  <a:pt x="190" y="380"/>
                  <a:pt x="190" y="380"/>
                </a:cubicBezTo>
                <a:cubicBezTo>
                  <a:pt x="166" y="380"/>
                  <a:pt x="166" y="380"/>
                  <a:pt x="166" y="380"/>
                </a:cubicBezTo>
                <a:cubicBezTo>
                  <a:pt x="161" y="380"/>
                  <a:pt x="161" y="380"/>
                  <a:pt x="161" y="380"/>
                </a:cubicBezTo>
                <a:cubicBezTo>
                  <a:pt x="156" y="376"/>
                  <a:pt x="156" y="376"/>
                  <a:pt x="156" y="376"/>
                </a:cubicBezTo>
                <a:cubicBezTo>
                  <a:pt x="133" y="359"/>
                  <a:pt x="110" y="345"/>
                  <a:pt x="87" y="335"/>
                </a:cubicBezTo>
                <a:cubicBezTo>
                  <a:pt x="65" y="324"/>
                  <a:pt x="41" y="318"/>
                  <a:pt x="17" y="315"/>
                </a:cubicBezTo>
                <a:cubicBezTo>
                  <a:pt x="8" y="314"/>
                  <a:pt x="0" y="306"/>
                  <a:pt x="0" y="297"/>
                </a:cubicBezTo>
                <a:cubicBezTo>
                  <a:pt x="0" y="287"/>
                  <a:pt x="8" y="279"/>
                  <a:pt x="18" y="279"/>
                </a:cubicBezTo>
                <a:cubicBezTo>
                  <a:pt x="19" y="279"/>
                  <a:pt x="20" y="279"/>
                  <a:pt x="21" y="279"/>
                </a:cubicBezTo>
                <a:cubicBezTo>
                  <a:pt x="49" y="283"/>
                  <a:pt x="76" y="291"/>
                  <a:pt x="102" y="302"/>
                </a:cubicBezTo>
                <a:cubicBezTo>
                  <a:pt x="126" y="313"/>
                  <a:pt x="149" y="327"/>
                  <a:pt x="172" y="344"/>
                </a:cubicBezTo>
                <a:cubicBezTo>
                  <a:pt x="190" y="344"/>
                  <a:pt x="190" y="344"/>
                  <a:pt x="190" y="344"/>
                </a:cubicBezTo>
                <a:cubicBezTo>
                  <a:pt x="208" y="344"/>
                  <a:pt x="208" y="344"/>
                  <a:pt x="208" y="344"/>
                </a:cubicBezTo>
                <a:cubicBezTo>
                  <a:pt x="231" y="327"/>
                  <a:pt x="255" y="313"/>
                  <a:pt x="279" y="302"/>
                </a:cubicBezTo>
                <a:cubicBezTo>
                  <a:pt x="304" y="291"/>
                  <a:pt x="331" y="283"/>
                  <a:pt x="359" y="279"/>
                </a:cubicBezTo>
                <a:cubicBezTo>
                  <a:pt x="360" y="279"/>
                  <a:pt x="361" y="279"/>
                  <a:pt x="362" y="279"/>
                </a:cubicBezTo>
                <a:cubicBezTo>
                  <a:pt x="372" y="279"/>
                  <a:pt x="380" y="287"/>
                  <a:pt x="380" y="297"/>
                </a:cubicBezTo>
                <a:cubicBezTo>
                  <a:pt x="380" y="306"/>
                  <a:pt x="373" y="314"/>
                  <a:pt x="363" y="315"/>
                </a:cubicBezTo>
                <a:close/>
                <a:moveTo>
                  <a:pt x="178" y="303"/>
                </a:moveTo>
                <a:cubicBezTo>
                  <a:pt x="178" y="71"/>
                  <a:pt x="178" y="71"/>
                  <a:pt x="178" y="71"/>
                </a:cubicBezTo>
                <a:cubicBezTo>
                  <a:pt x="178" y="67"/>
                  <a:pt x="176" y="63"/>
                  <a:pt x="173" y="61"/>
                </a:cubicBezTo>
                <a:cubicBezTo>
                  <a:pt x="149" y="44"/>
                  <a:pt x="124" y="31"/>
                  <a:pt x="99" y="21"/>
                </a:cubicBezTo>
                <a:cubicBezTo>
                  <a:pt x="71" y="10"/>
                  <a:pt x="42" y="3"/>
                  <a:pt x="13" y="0"/>
                </a:cubicBezTo>
                <a:cubicBezTo>
                  <a:pt x="6" y="0"/>
                  <a:pt x="0" y="5"/>
                  <a:pt x="0" y="12"/>
                </a:cubicBezTo>
                <a:cubicBezTo>
                  <a:pt x="0" y="244"/>
                  <a:pt x="0" y="244"/>
                  <a:pt x="0" y="244"/>
                </a:cubicBezTo>
                <a:cubicBezTo>
                  <a:pt x="0" y="250"/>
                  <a:pt x="6" y="255"/>
                  <a:pt x="12" y="255"/>
                </a:cubicBezTo>
                <a:cubicBezTo>
                  <a:pt x="39" y="258"/>
                  <a:pt x="65" y="264"/>
                  <a:pt x="91" y="274"/>
                </a:cubicBezTo>
                <a:cubicBezTo>
                  <a:pt x="114" y="284"/>
                  <a:pt x="137" y="296"/>
                  <a:pt x="159" y="312"/>
                </a:cubicBezTo>
                <a:cubicBezTo>
                  <a:pt x="165" y="316"/>
                  <a:pt x="172" y="315"/>
                  <a:pt x="176" y="310"/>
                </a:cubicBezTo>
                <a:cubicBezTo>
                  <a:pt x="177" y="308"/>
                  <a:pt x="178" y="305"/>
                  <a:pt x="178" y="303"/>
                </a:cubicBezTo>
                <a:close/>
                <a:moveTo>
                  <a:pt x="202" y="303"/>
                </a:moveTo>
                <a:cubicBezTo>
                  <a:pt x="202" y="305"/>
                  <a:pt x="203" y="308"/>
                  <a:pt x="204" y="310"/>
                </a:cubicBezTo>
                <a:cubicBezTo>
                  <a:pt x="208" y="315"/>
                  <a:pt x="216" y="316"/>
                  <a:pt x="221" y="312"/>
                </a:cubicBezTo>
                <a:cubicBezTo>
                  <a:pt x="243" y="296"/>
                  <a:pt x="266" y="284"/>
                  <a:pt x="290" y="274"/>
                </a:cubicBezTo>
                <a:cubicBezTo>
                  <a:pt x="315" y="264"/>
                  <a:pt x="342" y="258"/>
                  <a:pt x="368" y="255"/>
                </a:cubicBezTo>
                <a:cubicBezTo>
                  <a:pt x="374" y="255"/>
                  <a:pt x="380" y="250"/>
                  <a:pt x="380" y="244"/>
                </a:cubicBezTo>
                <a:cubicBezTo>
                  <a:pt x="380" y="12"/>
                  <a:pt x="380" y="12"/>
                  <a:pt x="380" y="12"/>
                </a:cubicBezTo>
                <a:cubicBezTo>
                  <a:pt x="380" y="5"/>
                  <a:pt x="374" y="0"/>
                  <a:pt x="367" y="0"/>
                </a:cubicBezTo>
                <a:cubicBezTo>
                  <a:pt x="338" y="3"/>
                  <a:pt x="309" y="10"/>
                  <a:pt x="281" y="21"/>
                </a:cubicBezTo>
                <a:cubicBezTo>
                  <a:pt x="256" y="31"/>
                  <a:pt x="231" y="44"/>
                  <a:pt x="208" y="61"/>
                </a:cubicBezTo>
                <a:cubicBezTo>
                  <a:pt x="204" y="63"/>
                  <a:pt x="202" y="67"/>
                  <a:pt x="202" y="71"/>
                </a:cubicBezTo>
                <a:lnTo>
                  <a:pt x="202" y="303"/>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82" name="Freeform 43">
            <a:extLst>
              <a:ext uri="{FF2B5EF4-FFF2-40B4-BE49-F238E27FC236}">
                <a16:creationId xmlns:a16="http://schemas.microsoft.com/office/drawing/2014/main" id="{1953AB47-C4C3-4675-8246-94F5BB8CF1EB}"/>
              </a:ext>
            </a:extLst>
          </p:cNvPr>
          <p:cNvSpPr>
            <a:spLocks noEditPoints="1"/>
          </p:cNvSpPr>
          <p:nvPr userDrawn="1"/>
        </p:nvSpPr>
        <p:spPr bwMode="auto">
          <a:xfrm>
            <a:off x="3781017" y="1792232"/>
            <a:ext cx="423232" cy="398052"/>
          </a:xfrm>
          <a:custGeom>
            <a:avLst/>
            <a:gdLst>
              <a:gd name="T0" fmla="*/ 83 w 442"/>
              <a:gd name="T1" fmla="*/ 0 h 415"/>
              <a:gd name="T2" fmla="*/ 359 w 442"/>
              <a:gd name="T3" fmla="*/ 0 h 415"/>
              <a:gd name="T4" fmla="*/ 401 w 442"/>
              <a:gd name="T5" fmla="*/ 41 h 415"/>
              <a:gd name="T6" fmla="*/ 401 w 442"/>
              <a:gd name="T7" fmla="*/ 221 h 415"/>
              <a:gd name="T8" fmla="*/ 359 w 442"/>
              <a:gd name="T9" fmla="*/ 262 h 415"/>
              <a:gd name="T10" fmla="*/ 83 w 442"/>
              <a:gd name="T11" fmla="*/ 262 h 415"/>
              <a:gd name="T12" fmla="*/ 41 w 442"/>
              <a:gd name="T13" fmla="*/ 221 h 415"/>
              <a:gd name="T14" fmla="*/ 41 w 442"/>
              <a:gd name="T15" fmla="*/ 41 h 415"/>
              <a:gd name="T16" fmla="*/ 83 w 442"/>
              <a:gd name="T17" fmla="*/ 0 h 415"/>
              <a:gd name="T18" fmla="*/ 83 w 442"/>
              <a:gd name="T19" fmla="*/ 290 h 415"/>
              <a:gd name="T20" fmla="*/ 359 w 442"/>
              <a:gd name="T21" fmla="*/ 290 h 415"/>
              <a:gd name="T22" fmla="*/ 379 w 442"/>
              <a:gd name="T23" fmla="*/ 298 h 415"/>
              <a:gd name="T24" fmla="*/ 434 w 442"/>
              <a:gd name="T25" fmla="*/ 354 h 415"/>
              <a:gd name="T26" fmla="*/ 442 w 442"/>
              <a:gd name="T27" fmla="*/ 373 h 415"/>
              <a:gd name="T28" fmla="*/ 442 w 442"/>
              <a:gd name="T29" fmla="*/ 387 h 415"/>
              <a:gd name="T30" fmla="*/ 415 w 442"/>
              <a:gd name="T31" fmla="*/ 415 h 415"/>
              <a:gd name="T32" fmla="*/ 28 w 442"/>
              <a:gd name="T33" fmla="*/ 415 h 415"/>
              <a:gd name="T34" fmla="*/ 0 w 442"/>
              <a:gd name="T35" fmla="*/ 387 h 415"/>
              <a:gd name="T36" fmla="*/ 0 w 442"/>
              <a:gd name="T37" fmla="*/ 373 h 415"/>
              <a:gd name="T38" fmla="*/ 8 w 442"/>
              <a:gd name="T39" fmla="*/ 353 h 415"/>
              <a:gd name="T40" fmla="*/ 63 w 442"/>
              <a:gd name="T41" fmla="*/ 298 h 415"/>
              <a:gd name="T42" fmla="*/ 83 w 442"/>
              <a:gd name="T43" fmla="*/ 290 h 415"/>
              <a:gd name="T44" fmla="*/ 180 w 442"/>
              <a:gd name="T45" fmla="*/ 359 h 415"/>
              <a:gd name="T46" fmla="*/ 166 w 442"/>
              <a:gd name="T47" fmla="*/ 373 h 415"/>
              <a:gd name="T48" fmla="*/ 180 w 442"/>
              <a:gd name="T49" fmla="*/ 387 h 415"/>
              <a:gd name="T50" fmla="*/ 263 w 442"/>
              <a:gd name="T51" fmla="*/ 387 h 415"/>
              <a:gd name="T52" fmla="*/ 276 w 442"/>
              <a:gd name="T53" fmla="*/ 373 h 415"/>
              <a:gd name="T54" fmla="*/ 263 w 442"/>
              <a:gd name="T55" fmla="*/ 359 h 415"/>
              <a:gd name="T56" fmla="*/ 180 w 442"/>
              <a:gd name="T57" fmla="*/ 359 h 415"/>
              <a:gd name="T58" fmla="*/ 83 w 442"/>
              <a:gd name="T59" fmla="*/ 41 h 415"/>
              <a:gd name="T60" fmla="*/ 83 w 442"/>
              <a:gd name="T61" fmla="*/ 221 h 415"/>
              <a:gd name="T62" fmla="*/ 359 w 442"/>
              <a:gd name="T63" fmla="*/ 221 h 415"/>
              <a:gd name="T64" fmla="*/ 359 w 442"/>
              <a:gd name="T65" fmla="*/ 41 h 415"/>
              <a:gd name="T66" fmla="*/ 83 w 442"/>
              <a:gd name="T67" fmla="*/ 41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2" h="415">
                <a:moveTo>
                  <a:pt x="83" y="0"/>
                </a:moveTo>
                <a:cubicBezTo>
                  <a:pt x="359" y="0"/>
                  <a:pt x="359" y="0"/>
                  <a:pt x="359" y="0"/>
                </a:cubicBezTo>
                <a:cubicBezTo>
                  <a:pt x="382" y="0"/>
                  <a:pt x="401" y="18"/>
                  <a:pt x="401" y="41"/>
                </a:cubicBezTo>
                <a:cubicBezTo>
                  <a:pt x="401" y="221"/>
                  <a:pt x="401" y="221"/>
                  <a:pt x="401" y="221"/>
                </a:cubicBezTo>
                <a:cubicBezTo>
                  <a:pt x="401" y="244"/>
                  <a:pt x="382" y="262"/>
                  <a:pt x="359" y="262"/>
                </a:cubicBezTo>
                <a:cubicBezTo>
                  <a:pt x="83" y="262"/>
                  <a:pt x="83" y="262"/>
                  <a:pt x="83" y="262"/>
                </a:cubicBezTo>
                <a:cubicBezTo>
                  <a:pt x="60" y="262"/>
                  <a:pt x="41" y="244"/>
                  <a:pt x="41" y="221"/>
                </a:cubicBezTo>
                <a:cubicBezTo>
                  <a:pt x="41" y="41"/>
                  <a:pt x="41" y="41"/>
                  <a:pt x="41" y="41"/>
                </a:cubicBezTo>
                <a:cubicBezTo>
                  <a:pt x="41" y="18"/>
                  <a:pt x="60" y="0"/>
                  <a:pt x="83" y="0"/>
                </a:cubicBezTo>
                <a:close/>
                <a:moveTo>
                  <a:pt x="83" y="290"/>
                </a:moveTo>
                <a:cubicBezTo>
                  <a:pt x="359" y="290"/>
                  <a:pt x="359" y="290"/>
                  <a:pt x="359" y="290"/>
                </a:cubicBezTo>
                <a:cubicBezTo>
                  <a:pt x="367" y="290"/>
                  <a:pt x="374" y="293"/>
                  <a:pt x="379" y="298"/>
                </a:cubicBezTo>
                <a:cubicBezTo>
                  <a:pt x="434" y="354"/>
                  <a:pt x="434" y="354"/>
                  <a:pt x="434" y="354"/>
                </a:cubicBezTo>
                <a:cubicBezTo>
                  <a:pt x="440" y="359"/>
                  <a:pt x="442" y="366"/>
                  <a:pt x="442" y="373"/>
                </a:cubicBezTo>
                <a:cubicBezTo>
                  <a:pt x="442" y="387"/>
                  <a:pt x="442" y="387"/>
                  <a:pt x="442" y="387"/>
                </a:cubicBezTo>
                <a:cubicBezTo>
                  <a:pt x="442" y="402"/>
                  <a:pt x="430" y="415"/>
                  <a:pt x="415" y="415"/>
                </a:cubicBezTo>
                <a:cubicBezTo>
                  <a:pt x="28" y="415"/>
                  <a:pt x="28" y="415"/>
                  <a:pt x="28" y="415"/>
                </a:cubicBezTo>
                <a:cubicBezTo>
                  <a:pt x="12" y="415"/>
                  <a:pt x="0" y="402"/>
                  <a:pt x="0" y="387"/>
                </a:cubicBezTo>
                <a:cubicBezTo>
                  <a:pt x="0" y="373"/>
                  <a:pt x="0" y="373"/>
                  <a:pt x="0" y="373"/>
                </a:cubicBezTo>
                <a:cubicBezTo>
                  <a:pt x="0" y="365"/>
                  <a:pt x="3" y="358"/>
                  <a:pt x="8" y="353"/>
                </a:cubicBezTo>
                <a:cubicBezTo>
                  <a:pt x="63" y="298"/>
                  <a:pt x="63" y="298"/>
                  <a:pt x="63" y="298"/>
                </a:cubicBezTo>
                <a:cubicBezTo>
                  <a:pt x="68" y="293"/>
                  <a:pt x="76" y="290"/>
                  <a:pt x="83" y="290"/>
                </a:cubicBezTo>
                <a:close/>
                <a:moveTo>
                  <a:pt x="180" y="359"/>
                </a:moveTo>
                <a:cubicBezTo>
                  <a:pt x="172" y="359"/>
                  <a:pt x="166" y="365"/>
                  <a:pt x="166" y="373"/>
                </a:cubicBezTo>
                <a:cubicBezTo>
                  <a:pt x="166" y="381"/>
                  <a:pt x="172" y="387"/>
                  <a:pt x="180" y="387"/>
                </a:cubicBezTo>
                <a:cubicBezTo>
                  <a:pt x="263" y="387"/>
                  <a:pt x="263" y="387"/>
                  <a:pt x="263" y="387"/>
                </a:cubicBezTo>
                <a:cubicBezTo>
                  <a:pt x="270" y="387"/>
                  <a:pt x="276" y="381"/>
                  <a:pt x="276" y="373"/>
                </a:cubicBezTo>
                <a:cubicBezTo>
                  <a:pt x="276" y="365"/>
                  <a:pt x="270" y="359"/>
                  <a:pt x="263" y="359"/>
                </a:cubicBezTo>
                <a:cubicBezTo>
                  <a:pt x="180" y="359"/>
                  <a:pt x="180" y="359"/>
                  <a:pt x="180" y="359"/>
                </a:cubicBezTo>
                <a:close/>
                <a:moveTo>
                  <a:pt x="83" y="41"/>
                </a:moveTo>
                <a:cubicBezTo>
                  <a:pt x="83" y="221"/>
                  <a:pt x="83" y="221"/>
                  <a:pt x="83" y="221"/>
                </a:cubicBezTo>
                <a:cubicBezTo>
                  <a:pt x="359" y="221"/>
                  <a:pt x="359" y="221"/>
                  <a:pt x="359" y="221"/>
                </a:cubicBezTo>
                <a:cubicBezTo>
                  <a:pt x="359" y="41"/>
                  <a:pt x="359" y="41"/>
                  <a:pt x="359" y="41"/>
                </a:cubicBezTo>
                <a:lnTo>
                  <a:pt x="83" y="41"/>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83" name="Freeform 39">
            <a:extLst>
              <a:ext uri="{FF2B5EF4-FFF2-40B4-BE49-F238E27FC236}">
                <a16:creationId xmlns:a16="http://schemas.microsoft.com/office/drawing/2014/main" id="{1ABF889C-658F-4F7C-A9E8-FDF655910298}"/>
              </a:ext>
            </a:extLst>
          </p:cNvPr>
          <p:cNvSpPr>
            <a:spLocks/>
          </p:cNvSpPr>
          <p:nvPr userDrawn="1"/>
        </p:nvSpPr>
        <p:spPr bwMode="auto">
          <a:xfrm>
            <a:off x="3853675" y="2365695"/>
            <a:ext cx="277919" cy="317336"/>
          </a:xfrm>
          <a:custGeom>
            <a:avLst/>
            <a:gdLst>
              <a:gd name="T0" fmla="*/ 314 w 391"/>
              <a:gd name="T1" fmla="*/ 0 h 446"/>
              <a:gd name="T2" fmla="*/ 238 w 391"/>
              <a:gd name="T3" fmla="*/ 77 h 446"/>
              <a:gd name="T4" fmla="*/ 239 w 391"/>
              <a:gd name="T5" fmla="*/ 91 h 446"/>
              <a:gd name="T6" fmla="*/ 123 w 391"/>
              <a:gd name="T7" fmla="*/ 162 h 446"/>
              <a:gd name="T8" fmla="*/ 77 w 391"/>
              <a:gd name="T9" fmla="*/ 146 h 446"/>
              <a:gd name="T10" fmla="*/ 0 w 391"/>
              <a:gd name="T11" fmla="*/ 223 h 446"/>
              <a:gd name="T12" fmla="*/ 77 w 391"/>
              <a:gd name="T13" fmla="*/ 300 h 446"/>
              <a:gd name="T14" fmla="*/ 123 w 391"/>
              <a:gd name="T15" fmla="*/ 284 h 446"/>
              <a:gd name="T16" fmla="*/ 239 w 391"/>
              <a:gd name="T17" fmla="*/ 356 h 446"/>
              <a:gd name="T18" fmla="*/ 238 w 391"/>
              <a:gd name="T19" fmla="*/ 370 h 446"/>
              <a:gd name="T20" fmla="*/ 314 w 391"/>
              <a:gd name="T21" fmla="*/ 446 h 446"/>
              <a:gd name="T22" fmla="*/ 391 w 391"/>
              <a:gd name="T23" fmla="*/ 370 h 446"/>
              <a:gd name="T24" fmla="*/ 314 w 391"/>
              <a:gd name="T25" fmla="*/ 293 h 446"/>
              <a:gd name="T26" fmla="*/ 268 w 391"/>
              <a:gd name="T27" fmla="*/ 308 h 446"/>
              <a:gd name="T28" fmla="*/ 153 w 391"/>
              <a:gd name="T29" fmla="*/ 237 h 446"/>
              <a:gd name="T30" fmla="*/ 154 w 391"/>
              <a:gd name="T31" fmla="*/ 223 h 446"/>
              <a:gd name="T32" fmla="*/ 153 w 391"/>
              <a:gd name="T33" fmla="*/ 209 h 446"/>
              <a:gd name="T34" fmla="*/ 268 w 391"/>
              <a:gd name="T35" fmla="*/ 138 h 446"/>
              <a:gd name="T36" fmla="*/ 314 w 391"/>
              <a:gd name="T37" fmla="*/ 153 h 446"/>
              <a:gd name="T38" fmla="*/ 391 w 391"/>
              <a:gd name="T39" fmla="*/ 77 h 446"/>
              <a:gd name="T40" fmla="*/ 314 w 391"/>
              <a:gd name="T41"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1" h="446">
                <a:moveTo>
                  <a:pt x="314" y="0"/>
                </a:moveTo>
                <a:cubicBezTo>
                  <a:pt x="272" y="0"/>
                  <a:pt x="238" y="34"/>
                  <a:pt x="238" y="77"/>
                </a:cubicBezTo>
                <a:cubicBezTo>
                  <a:pt x="238" y="81"/>
                  <a:pt x="238" y="86"/>
                  <a:pt x="239" y="91"/>
                </a:cubicBezTo>
                <a:cubicBezTo>
                  <a:pt x="123" y="162"/>
                  <a:pt x="123" y="162"/>
                  <a:pt x="123" y="162"/>
                </a:cubicBezTo>
                <a:cubicBezTo>
                  <a:pt x="111" y="152"/>
                  <a:pt x="95" y="146"/>
                  <a:pt x="77" y="146"/>
                </a:cubicBezTo>
                <a:cubicBezTo>
                  <a:pt x="35" y="146"/>
                  <a:pt x="0" y="181"/>
                  <a:pt x="0" y="223"/>
                </a:cubicBezTo>
                <a:cubicBezTo>
                  <a:pt x="0" y="266"/>
                  <a:pt x="35" y="300"/>
                  <a:pt x="77" y="300"/>
                </a:cubicBezTo>
                <a:cubicBezTo>
                  <a:pt x="95" y="300"/>
                  <a:pt x="111" y="294"/>
                  <a:pt x="123" y="284"/>
                </a:cubicBezTo>
                <a:cubicBezTo>
                  <a:pt x="239" y="356"/>
                  <a:pt x="239" y="356"/>
                  <a:pt x="239" y="356"/>
                </a:cubicBezTo>
                <a:cubicBezTo>
                  <a:pt x="238" y="360"/>
                  <a:pt x="238" y="365"/>
                  <a:pt x="238" y="370"/>
                </a:cubicBezTo>
                <a:cubicBezTo>
                  <a:pt x="238" y="412"/>
                  <a:pt x="272" y="446"/>
                  <a:pt x="314" y="446"/>
                </a:cubicBezTo>
                <a:cubicBezTo>
                  <a:pt x="357" y="446"/>
                  <a:pt x="391" y="412"/>
                  <a:pt x="391" y="370"/>
                </a:cubicBezTo>
                <a:cubicBezTo>
                  <a:pt x="391" y="327"/>
                  <a:pt x="357" y="293"/>
                  <a:pt x="314" y="293"/>
                </a:cubicBezTo>
                <a:cubicBezTo>
                  <a:pt x="297" y="293"/>
                  <a:pt x="281" y="299"/>
                  <a:pt x="268" y="308"/>
                </a:cubicBezTo>
                <a:cubicBezTo>
                  <a:pt x="153" y="237"/>
                  <a:pt x="153" y="237"/>
                  <a:pt x="153" y="237"/>
                </a:cubicBezTo>
                <a:cubicBezTo>
                  <a:pt x="154" y="233"/>
                  <a:pt x="154" y="228"/>
                  <a:pt x="154" y="223"/>
                </a:cubicBezTo>
                <a:cubicBezTo>
                  <a:pt x="154" y="218"/>
                  <a:pt x="154" y="214"/>
                  <a:pt x="153" y="209"/>
                </a:cubicBezTo>
                <a:cubicBezTo>
                  <a:pt x="268" y="138"/>
                  <a:pt x="268" y="138"/>
                  <a:pt x="268" y="138"/>
                </a:cubicBezTo>
                <a:cubicBezTo>
                  <a:pt x="281" y="148"/>
                  <a:pt x="297" y="153"/>
                  <a:pt x="314" y="153"/>
                </a:cubicBezTo>
                <a:cubicBezTo>
                  <a:pt x="357" y="153"/>
                  <a:pt x="391" y="119"/>
                  <a:pt x="391" y="77"/>
                </a:cubicBezTo>
                <a:cubicBezTo>
                  <a:pt x="391" y="34"/>
                  <a:pt x="357" y="0"/>
                  <a:pt x="314" y="0"/>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84" name="Freeform 19">
            <a:extLst>
              <a:ext uri="{FF2B5EF4-FFF2-40B4-BE49-F238E27FC236}">
                <a16:creationId xmlns:a16="http://schemas.microsoft.com/office/drawing/2014/main" id="{DC86FB32-8094-4920-8286-B6F6E028126E}"/>
              </a:ext>
            </a:extLst>
          </p:cNvPr>
          <p:cNvSpPr>
            <a:spLocks/>
          </p:cNvSpPr>
          <p:nvPr userDrawn="1"/>
        </p:nvSpPr>
        <p:spPr bwMode="auto">
          <a:xfrm>
            <a:off x="3827692" y="6048786"/>
            <a:ext cx="329884" cy="329884"/>
          </a:xfrm>
          <a:custGeom>
            <a:avLst/>
            <a:gdLst>
              <a:gd name="T0" fmla="*/ 340 w 435"/>
              <a:gd name="T1" fmla="*/ 190 h 435"/>
              <a:gd name="T2" fmla="*/ 408 w 435"/>
              <a:gd name="T3" fmla="*/ 190 h 435"/>
              <a:gd name="T4" fmla="*/ 435 w 435"/>
              <a:gd name="T5" fmla="*/ 218 h 435"/>
              <a:gd name="T6" fmla="*/ 427 w 435"/>
              <a:gd name="T7" fmla="*/ 237 h 435"/>
              <a:gd name="T8" fmla="*/ 237 w 435"/>
              <a:gd name="T9" fmla="*/ 427 h 435"/>
              <a:gd name="T10" fmla="*/ 218 w 435"/>
              <a:gd name="T11" fmla="*/ 435 h 435"/>
              <a:gd name="T12" fmla="*/ 198 w 435"/>
              <a:gd name="T13" fmla="*/ 427 h 435"/>
              <a:gd name="T14" fmla="*/ 8 w 435"/>
              <a:gd name="T15" fmla="*/ 237 h 435"/>
              <a:gd name="T16" fmla="*/ 0 w 435"/>
              <a:gd name="T17" fmla="*/ 218 h 435"/>
              <a:gd name="T18" fmla="*/ 27 w 435"/>
              <a:gd name="T19" fmla="*/ 190 h 435"/>
              <a:gd name="T20" fmla="*/ 95 w 435"/>
              <a:gd name="T21" fmla="*/ 190 h 435"/>
              <a:gd name="T22" fmla="*/ 95 w 435"/>
              <a:gd name="T23" fmla="*/ 27 h 435"/>
              <a:gd name="T24" fmla="*/ 122 w 435"/>
              <a:gd name="T25" fmla="*/ 0 h 435"/>
              <a:gd name="T26" fmla="*/ 313 w 435"/>
              <a:gd name="T27" fmla="*/ 0 h 435"/>
              <a:gd name="T28" fmla="*/ 340 w 435"/>
              <a:gd name="T29" fmla="*/ 27 h 435"/>
              <a:gd name="T30" fmla="*/ 340 w 435"/>
              <a:gd name="T31" fmla="*/ 19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5" h="435">
                <a:moveTo>
                  <a:pt x="340" y="190"/>
                </a:moveTo>
                <a:cubicBezTo>
                  <a:pt x="408" y="190"/>
                  <a:pt x="408" y="190"/>
                  <a:pt x="408" y="190"/>
                </a:cubicBezTo>
                <a:cubicBezTo>
                  <a:pt x="423" y="190"/>
                  <a:pt x="435" y="203"/>
                  <a:pt x="435" y="218"/>
                </a:cubicBezTo>
                <a:cubicBezTo>
                  <a:pt x="435" y="225"/>
                  <a:pt x="432" y="232"/>
                  <a:pt x="427" y="237"/>
                </a:cubicBezTo>
                <a:cubicBezTo>
                  <a:pt x="237" y="427"/>
                  <a:pt x="237" y="427"/>
                  <a:pt x="237" y="427"/>
                </a:cubicBezTo>
                <a:cubicBezTo>
                  <a:pt x="231" y="432"/>
                  <a:pt x="225" y="435"/>
                  <a:pt x="218" y="435"/>
                </a:cubicBezTo>
                <a:cubicBezTo>
                  <a:pt x="211" y="435"/>
                  <a:pt x="204" y="432"/>
                  <a:pt x="198" y="427"/>
                </a:cubicBezTo>
                <a:cubicBezTo>
                  <a:pt x="8" y="237"/>
                  <a:pt x="8" y="237"/>
                  <a:pt x="8" y="237"/>
                </a:cubicBezTo>
                <a:cubicBezTo>
                  <a:pt x="3" y="232"/>
                  <a:pt x="0" y="225"/>
                  <a:pt x="0" y="218"/>
                </a:cubicBezTo>
                <a:cubicBezTo>
                  <a:pt x="0" y="203"/>
                  <a:pt x="12" y="190"/>
                  <a:pt x="27" y="190"/>
                </a:cubicBezTo>
                <a:cubicBezTo>
                  <a:pt x="95" y="190"/>
                  <a:pt x="95" y="190"/>
                  <a:pt x="95" y="190"/>
                </a:cubicBezTo>
                <a:cubicBezTo>
                  <a:pt x="95" y="27"/>
                  <a:pt x="95" y="27"/>
                  <a:pt x="95" y="27"/>
                </a:cubicBezTo>
                <a:cubicBezTo>
                  <a:pt x="95" y="12"/>
                  <a:pt x="107" y="0"/>
                  <a:pt x="122" y="0"/>
                </a:cubicBezTo>
                <a:cubicBezTo>
                  <a:pt x="313" y="0"/>
                  <a:pt x="313" y="0"/>
                  <a:pt x="313" y="0"/>
                </a:cubicBezTo>
                <a:cubicBezTo>
                  <a:pt x="328" y="0"/>
                  <a:pt x="340" y="12"/>
                  <a:pt x="340" y="27"/>
                </a:cubicBezTo>
                <a:lnTo>
                  <a:pt x="340" y="190"/>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285" name="Group 284">
            <a:extLst>
              <a:ext uri="{FF2B5EF4-FFF2-40B4-BE49-F238E27FC236}">
                <a16:creationId xmlns:a16="http://schemas.microsoft.com/office/drawing/2014/main" id="{D2AE9CF5-27F4-45BE-A1F5-77E68305A089}"/>
              </a:ext>
            </a:extLst>
          </p:cNvPr>
          <p:cNvGrpSpPr/>
          <p:nvPr userDrawn="1"/>
        </p:nvGrpSpPr>
        <p:grpSpPr>
          <a:xfrm>
            <a:off x="3825822" y="5439523"/>
            <a:ext cx="333622" cy="402260"/>
            <a:chOff x="-2117725" y="338138"/>
            <a:chExt cx="4537075" cy="5470525"/>
          </a:xfrm>
          <a:solidFill>
            <a:schemeClr val="tx1"/>
          </a:solidFill>
        </p:grpSpPr>
        <p:sp>
          <p:nvSpPr>
            <p:cNvPr id="286" name="Freeform 6">
              <a:extLst>
                <a:ext uri="{FF2B5EF4-FFF2-40B4-BE49-F238E27FC236}">
                  <a16:creationId xmlns:a16="http://schemas.microsoft.com/office/drawing/2014/main" id="{BCE6703F-FC43-4D00-882B-B42E570DEE00}"/>
                </a:ext>
              </a:extLst>
            </p:cNvPr>
            <p:cNvSpPr>
              <a:spLocks noEditPoints="1"/>
            </p:cNvSpPr>
            <p:nvPr/>
          </p:nvSpPr>
          <p:spPr bwMode="auto">
            <a:xfrm>
              <a:off x="-2117725" y="338138"/>
              <a:ext cx="4537075" cy="5470525"/>
            </a:xfrm>
            <a:custGeom>
              <a:avLst/>
              <a:gdLst>
                <a:gd name="T0" fmla="*/ 1173 w 1210"/>
                <a:gd name="T1" fmla="*/ 480 h 1459"/>
                <a:gd name="T2" fmla="*/ 729 w 1210"/>
                <a:gd name="T3" fmla="*/ 37 h 1459"/>
                <a:gd name="T4" fmla="*/ 678 w 1210"/>
                <a:gd name="T5" fmla="*/ 0 h 1459"/>
                <a:gd name="T6" fmla="*/ 651 w 1210"/>
                <a:gd name="T7" fmla="*/ 0 h 1459"/>
                <a:gd name="T8" fmla="*/ 600 w 1210"/>
                <a:gd name="T9" fmla="*/ 36 h 1459"/>
                <a:gd name="T10" fmla="*/ 402 w 1210"/>
                <a:gd name="T11" fmla="*/ 234 h 1459"/>
                <a:gd name="T12" fmla="*/ 140 w 1210"/>
                <a:gd name="T13" fmla="*/ 494 h 1459"/>
                <a:gd name="T14" fmla="*/ 120 w 1210"/>
                <a:gd name="T15" fmla="*/ 563 h 1459"/>
                <a:gd name="T16" fmla="*/ 184 w 1210"/>
                <a:gd name="T17" fmla="*/ 614 h 1459"/>
                <a:gd name="T18" fmla="*/ 341 w 1210"/>
                <a:gd name="T19" fmla="*/ 615 h 1459"/>
                <a:gd name="T20" fmla="*/ 357 w 1210"/>
                <a:gd name="T21" fmla="*/ 630 h 1459"/>
                <a:gd name="T22" fmla="*/ 357 w 1210"/>
                <a:gd name="T23" fmla="*/ 665 h 1459"/>
                <a:gd name="T24" fmla="*/ 348 w 1210"/>
                <a:gd name="T25" fmla="*/ 676 h 1459"/>
                <a:gd name="T26" fmla="*/ 116 w 1210"/>
                <a:gd name="T27" fmla="*/ 787 h 1459"/>
                <a:gd name="T28" fmla="*/ 2 w 1210"/>
                <a:gd name="T29" fmla="*/ 1023 h 1459"/>
                <a:gd name="T30" fmla="*/ 0 w 1210"/>
                <a:gd name="T31" fmla="*/ 1029 h 1459"/>
                <a:gd name="T32" fmla="*/ 0 w 1210"/>
                <a:gd name="T33" fmla="*/ 1102 h 1459"/>
                <a:gd name="T34" fmla="*/ 5 w 1210"/>
                <a:gd name="T35" fmla="*/ 1132 h 1459"/>
                <a:gd name="T36" fmla="*/ 90 w 1210"/>
                <a:gd name="T37" fmla="*/ 1317 h 1459"/>
                <a:gd name="T38" fmla="*/ 348 w 1210"/>
                <a:gd name="T39" fmla="*/ 1457 h 1459"/>
                <a:gd name="T40" fmla="*/ 355 w 1210"/>
                <a:gd name="T41" fmla="*/ 1459 h 1459"/>
                <a:gd name="T42" fmla="*/ 434 w 1210"/>
                <a:gd name="T43" fmla="*/ 1459 h 1459"/>
                <a:gd name="T44" fmla="*/ 460 w 1210"/>
                <a:gd name="T45" fmla="*/ 1455 h 1459"/>
                <a:gd name="T46" fmla="*/ 539 w 1210"/>
                <a:gd name="T47" fmla="*/ 1433 h 1459"/>
                <a:gd name="T48" fmla="*/ 563 w 1210"/>
                <a:gd name="T49" fmla="*/ 1429 h 1459"/>
                <a:gd name="T50" fmla="*/ 892 w 1210"/>
                <a:gd name="T51" fmla="*/ 1428 h 1459"/>
                <a:gd name="T52" fmla="*/ 942 w 1210"/>
                <a:gd name="T53" fmla="*/ 1415 h 1459"/>
                <a:gd name="T54" fmla="*/ 972 w 1210"/>
                <a:gd name="T55" fmla="*/ 1357 h 1459"/>
                <a:gd name="T56" fmla="*/ 972 w 1210"/>
                <a:gd name="T57" fmla="*/ 725 h 1459"/>
                <a:gd name="T58" fmla="*/ 972 w 1210"/>
                <a:gd name="T59" fmla="*/ 627 h 1459"/>
                <a:gd name="T60" fmla="*/ 985 w 1210"/>
                <a:gd name="T61" fmla="*/ 615 h 1459"/>
                <a:gd name="T62" fmla="*/ 1135 w 1210"/>
                <a:gd name="T63" fmla="*/ 615 h 1459"/>
                <a:gd name="T64" fmla="*/ 1208 w 1210"/>
                <a:gd name="T65" fmla="*/ 567 h 1459"/>
                <a:gd name="T66" fmla="*/ 1210 w 1210"/>
                <a:gd name="T67" fmla="*/ 564 h 1459"/>
                <a:gd name="T68" fmla="*/ 1210 w 1210"/>
                <a:gd name="T69" fmla="*/ 532 h 1459"/>
                <a:gd name="T70" fmla="*/ 1173 w 1210"/>
                <a:gd name="T71" fmla="*/ 480 h 1459"/>
                <a:gd name="T72" fmla="*/ 394 w 1210"/>
                <a:gd name="T73" fmla="*/ 1391 h 1459"/>
                <a:gd name="T74" fmla="*/ 74 w 1210"/>
                <a:gd name="T75" fmla="*/ 1070 h 1459"/>
                <a:gd name="T76" fmla="*/ 402 w 1210"/>
                <a:gd name="T77" fmla="*/ 748 h 1459"/>
                <a:gd name="T78" fmla="*/ 716 w 1210"/>
                <a:gd name="T79" fmla="*/ 1068 h 1459"/>
                <a:gd name="T80" fmla="*/ 394 w 1210"/>
                <a:gd name="T81" fmla="*/ 1391 h 1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10" h="1459">
                  <a:moveTo>
                    <a:pt x="1173" y="480"/>
                  </a:moveTo>
                  <a:cubicBezTo>
                    <a:pt x="1025" y="333"/>
                    <a:pt x="877" y="185"/>
                    <a:pt x="729" y="37"/>
                  </a:cubicBezTo>
                  <a:cubicBezTo>
                    <a:pt x="714" y="22"/>
                    <a:pt x="699" y="7"/>
                    <a:pt x="678" y="0"/>
                  </a:cubicBezTo>
                  <a:cubicBezTo>
                    <a:pt x="669" y="0"/>
                    <a:pt x="660" y="0"/>
                    <a:pt x="651" y="0"/>
                  </a:cubicBezTo>
                  <a:cubicBezTo>
                    <a:pt x="630" y="7"/>
                    <a:pt x="615" y="21"/>
                    <a:pt x="600" y="36"/>
                  </a:cubicBezTo>
                  <a:cubicBezTo>
                    <a:pt x="534" y="102"/>
                    <a:pt x="468" y="168"/>
                    <a:pt x="402" y="234"/>
                  </a:cubicBezTo>
                  <a:cubicBezTo>
                    <a:pt x="315" y="321"/>
                    <a:pt x="228" y="407"/>
                    <a:pt x="140" y="494"/>
                  </a:cubicBezTo>
                  <a:cubicBezTo>
                    <a:pt x="121" y="513"/>
                    <a:pt x="115" y="537"/>
                    <a:pt x="120" y="563"/>
                  </a:cubicBezTo>
                  <a:cubicBezTo>
                    <a:pt x="125" y="593"/>
                    <a:pt x="153" y="614"/>
                    <a:pt x="184" y="614"/>
                  </a:cubicBezTo>
                  <a:cubicBezTo>
                    <a:pt x="237" y="615"/>
                    <a:pt x="289" y="614"/>
                    <a:pt x="341" y="615"/>
                  </a:cubicBezTo>
                  <a:cubicBezTo>
                    <a:pt x="357" y="615"/>
                    <a:pt x="357" y="615"/>
                    <a:pt x="357" y="630"/>
                  </a:cubicBezTo>
                  <a:cubicBezTo>
                    <a:pt x="357" y="642"/>
                    <a:pt x="357" y="654"/>
                    <a:pt x="357" y="665"/>
                  </a:cubicBezTo>
                  <a:cubicBezTo>
                    <a:pt x="357" y="672"/>
                    <a:pt x="355" y="675"/>
                    <a:pt x="348" y="676"/>
                  </a:cubicBezTo>
                  <a:cubicBezTo>
                    <a:pt x="258" y="686"/>
                    <a:pt x="181" y="723"/>
                    <a:pt x="116" y="787"/>
                  </a:cubicBezTo>
                  <a:cubicBezTo>
                    <a:pt x="50" y="852"/>
                    <a:pt x="12" y="931"/>
                    <a:pt x="2" y="1023"/>
                  </a:cubicBezTo>
                  <a:cubicBezTo>
                    <a:pt x="1" y="1025"/>
                    <a:pt x="0" y="1027"/>
                    <a:pt x="0" y="1029"/>
                  </a:cubicBezTo>
                  <a:cubicBezTo>
                    <a:pt x="0" y="1053"/>
                    <a:pt x="0" y="1078"/>
                    <a:pt x="0" y="1102"/>
                  </a:cubicBezTo>
                  <a:cubicBezTo>
                    <a:pt x="2" y="1112"/>
                    <a:pt x="3" y="1122"/>
                    <a:pt x="5" y="1132"/>
                  </a:cubicBezTo>
                  <a:cubicBezTo>
                    <a:pt x="17" y="1202"/>
                    <a:pt x="45" y="1264"/>
                    <a:pt x="90" y="1317"/>
                  </a:cubicBezTo>
                  <a:cubicBezTo>
                    <a:pt x="158" y="1397"/>
                    <a:pt x="244" y="1444"/>
                    <a:pt x="348" y="1457"/>
                  </a:cubicBezTo>
                  <a:cubicBezTo>
                    <a:pt x="350" y="1458"/>
                    <a:pt x="353" y="1459"/>
                    <a:pt x="355" y="1459"/>
                  </a:cubicBezTo>
                  <a:cubicBezTo>
                    <a:pt x="381" y="1459"/>
                    <a:pt x="408" y="1459"/>
                    <a:pt x="434" y="1459"/>
                  </a:cubicBezTo>
                  <a:cubicBezTo>
                    <a:pt x="443" y="1458"/>
                    <a:pt x="452" y="1457"/>
                    <a:pt x="460" y="1455"/>
                  </a:cubicBezTo>
                  <a:cubicBezTo>
                    <a:pt x="486" y="1448"/>
                    <a:pt x="512" y="1440"/>
                    <a:pt x="539" y="1433"/>
                  </a:cubicBezTo>
                  <a:cubicBezTo>
                    <a:pt x="547" y="1431"/>
                    <a:pt x="555" y="1429"/>
                    <a:pt x="563" y="1429"/>
                  </a:cubicBezTo>
                  <a:cubicBezTo>
                    <a:pt x="673" y="1428"/>
                    <a:pt x="782" y="1428"/>
                    <a:pt x="892" y="1428"/>
                  </a:cubicBezTo>
                  <a:cubicBezTo>
                    <a:pt x="910" y="1428"/>
                    <a:pt x="927" y="1426"/>
                    <a:pt x="942" y="1415"/>
                  </a:cubicBezTo>
                  <a:cubicBezTo>
                    <a:pt x="962" y="1400"/>
                    <a:pt x="972" y="1381"/>
                    <a:pt x="972" y="1357"/>
                  </a:cubicBezTo>
                  <a:cubicBezTo>
                    <a:pt x="972" y="1146"/>
                    <a:pt x="972" y="936"/>
                    <a:pt x="972" y="725"/>
                  </a:cubicBezTo>
                  <a:cubicBezTo>
                    <a:pt x="972" y="693"/>
                    <a:pt x="972" y="660"/>
                    <a:pt x="972" y="627"/>
                  </a:cubicBezTo>
                  <a:cubicBezTo>
                    <a:pt x="972" y="615"/>
                    <a:pt x="972" y="615"/>
                    <a:pt x="985" y="615"/>
                  </a:cubicBezTo>
                  <a:cubicBezTo>
                    <a:pt x="1035" y="615"/>
                    <a:pt x="1085" y="614"/>
                    <a:pt x="1135" y="615"/>
                  </a:cubicBezTo>
                  <a:cubicBezTo>
                    <a:pt x="1171" y="615"/>
                    <a:pt x="1196" y="601"/>
                    <a:pt x="1208" y="567"/>
                  </a:cubicBezTo>
                  <a:cubicBezTo>
                    <a:pt x="1208" y="566"/>
                    <a:pt x="1209" y="565"/>
                    <a:pt x="1210" y="564"/>
                  </a:cubicBezTo>
                  <a:cubicBezTo>
                    <a:pt x="1210" y="554"/>
                    <a:pt x="1210" y="543"/>
                    <a:pt x="1210" y="532"/>
                  </a:cubicBezTo>
                  <a:cubicBezTo>
                    <a:pt x="1203" y="511"/>
                    <a:pt x="1188" y="495"/>
                    <a:pt x="1173" y="480"/>
                  </a:cubicBezTo>
                  <a:close/>
                  <a:moveTo>
                    <a:pt x="394" y="1391"/>
                  </a:moveTo>
                  <a:cubicBezTo>
                    <a:pt x="216" y="1391"/>
                    <a:pt x="74" y="1249"/>
                    <a:pt x="74" y="1070"/>
                  </a:cubicBezTo>
                  <a:cubicBezTo>
                    <a:pt x="73" y="888"/>
                    <a:pt x="224" y="744"/>
                    <a:pt x="402" y="748"/>
                  </a:cubicBezTo>
                  <a:cubicBezTo>
                    <a:pt x="569" y="752"/>
                    <a:pt x="714" y="891"/>
                    <a:pt x="716" y="1068"/>
                  </a:cubicBezTo>
                  <a:cubicBezTo>
                    <a:pt x="714" y="1249"/>
                    <a:pt x="573" y="1392"/>
                    <a:pt x="394" y="13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287" name="Freeform 671">
              <a:extLst>
                <a:ext uri="{FF2B5EF4-FFF2-40B4-BE49-F238E27FC236}">
                  <a16:creationId xmlns:a16="http://schemas.microsoft.com/office/drawing/2014/main" id="{69F8AD13-338D-4E63-B8AF-B648C5D25490}"/>
                </a:ext>
              </a:extLst>
            </p:cNvPr>
            <p:cNvSpPr>
              <a:spLocks noEditPoints="1"/>
            </p:cNvSpPr>
            <p:nvPr/>
          </p:nvSpPr>
          <p:spPr bwMode="auto">
            <a:xfrm>
              <a:off x="-1239838" y="3363913"/>
              <a:ext cx="1211263" cy="1968500"/>
            </a:xfrm>
            <a:custGeom>
              <a:avLst/>
              <a:gdLst>
                <a:gd name="T0" fmla="*/ 224 w 323"/>
                <a:gd name="T1" fmla="*/ 224 h 525"/>
                <a:gd name="T2" fmla="*/ 193 w 323"/>
                <a:gd name="T3" fmla="*/ 222 h 525"/>
                <a:gd name="T4" fmla="*/ 181 w 323"/>
                <a:gd name="T5" fmla="*/ 210 h 525"/>
                <a:gd name="T6" fmla="*/ 181 w 323"/>
                <a:gd name="T7" fmla="*/ 173 h 525"/>
                <a:gd name="T8" fmla="*/ 181 w 323"/>
                <a:gd name="T9" fmla="*/ 134 h 525"/>
                <a:gd name="T10" fmla="*/ 192 w 323"/>
                <a:gd name="T11" fmla="*/ 122 h 525"/>
                <a:gd name="T12" fmla="*/ 239 w 323"/>
                <a:gd name="T13" fmla="*/ 149 h 525"/>
                <a:gd name="T14" fmla="*/ 291 w 323"/>
                <a:gd name="T15" fmla="*/ 166 h 525"/>
                <a:gd name="T16" fmla="*/ 313 w 323"/>
                <a:gd name="T17" fmla="*/ 119 h 525"/>
                <a:gd name="T18" fmla="*/ 278 w 323"/>
                <a:gd name="T19" fmla="*/ 68 h 525"/>
                <a:gd name="T20" fmla="*/ 200 w 323"/>
                <a:gd name="T21" fmla="*/ 40 h 525"/>
                <a:gd name="T22" fmla="*/ 181 w 323"/>
                <a:gd name="T23" fmla="*/ 19 h 525"/>
                <a:gd name="T24" fmla="*/ 161 w 323"/>
                <a:gd name="T25" fmla="*/ 1 h 525"/>
                <a:gd name="T26" fmla="*/ 140 w 323"/>
                <a:gd name="T27" fmla="*/ 19 h 525"/>
                <a:gd name="T28" fmla="*/ 118 w 323"/>
                <a:gd name="T29" fmla="*/ 41 h 525"/>
                <a:gd name="T30" fmla="*/ 112 w 323"/>
                <a:gd name="T31" fmla="*/ 41 h 525"/>
                <a:gd name="T32" fmla="*/ 0 w 323"/>
                <a:gd name="T33" fmla="*/ 155 h 525"/>
                <a:gd name="T34" fmla="*/ 0 w 323"/>
                <a:gd name="T35" fmla="*/ 186 h 525"/>
                <a:gd name="T36" fmla="*/ 46 w 323"/>
                <a:gd name="T37" fmla="*/ 278 h 525"/>
                <a:gd name="T38" fmla="*/ 128 w 323"/>
                <a:gd name="T39" fmla="*/ 305 h 525"/>
                <a:gd name="T40" fmla="*/ 140 w 323"/>
                <a:gd name="T41" fmla="*/ 314 h 525"/>
                <a:gd name="T42" fmla="*/ 140 w 323"/>
                <a:gd name="T43" fmla="*/ 393 h 525"/>
                <a:gd name="T44" fmla="*/ 130 w 323"/>
                <a:gd name="T45" fmla="*/ 403 h 525"/>
                <a:gd name="T46" fmla="*/ 82 w 323"/>
                <a:gd name="T47" fmla="*/ 376 h 525"/>
                <a:gd name="T48" fmla="*/ 15 w 323"/>
                <a:gd name="T49" fmla="*/ 373 h 525"/>
                <a:gd name="T50" fmla="*/ 16 w 323"/>
                <a:gd name="T51" fmla="*/ 424 h 525"/>
                <a:gd name="T52" fmla="*/ 124 w 323"/>
                <a:gd name="T53" fmla="*/ 485 h 525"/>
                <a:gd name="T54" fmla="*/ 140 w 323"/>
                <a:gd name="T55" fmla="*/ 501 h 525"/>
                <a:gd name="T56" fmla="*/ 161 w 323"/>
                <a:gd name="T57" fmla="*/ 525 h 525"/>
                <a:gd name="T58" fmla="*/ 181 w 323"/>
                <a:gd name="T59" fmla="*/ 502 h 525"/>
                <a:gd name="T60" fmla="*/ 198 w 323"/>
                <a:gd name="T61" fmla="*/ 485 h 525"/>
                <a:gd name="T62" fmla="*/ 204 w 323"/>
                <a:gd name="T63" fmla="*/ 485 h 525"/>
                <a:gd name="T64" fmla="*/ 309 w 323"/>
                <a:gd name="T65" fmla="*/ 418 h 525"/>
                <a:gd name="T66" fmla="*/ 323 w 323"/>
                <a:gd name="T67" fmla="*/ 343 h 525"/>
                <a:gd name="T68" fmla="*/ 224 w 323"/>
                <a:gd name="T69" fmla="*/ 224 h 525"/>
                <a:gd name="T70" fmla="*/ 130 w 323"/>
                <a:gd name="T71" fmla="*/ 222 h 525"/>
                <a:gd name="T72" fmla="*/ 81 w 323"/>
                <a:gd name="T73" fmla="*/ 174 h 525"/>
                <a:gd name="T74" fmla="*/ 89 w 323"/>
                <a:gd name="T75" fmla="*/ 140 h 525"/>
                <a:gd name="T76" fmla="*/ 133 w 323"/>
                <a:gd name="T77" fmla="*/ 122 h 525"/>
                <a:gd name="T78" fmla="*/ 140 w 323"/>
                <a:gd name="T79" fmla="*/ 132 h 525"/>
                <a:gd name="T80" fmla="*/ 140 w 323"/>
                <a:gd name="T81" fmla="*/ 172 h 525"/>
                <a:gd name="T82" fmla="*/ 140 w 323"/>
                <a:gd name="T83" fmla="*/ 212 h 525"/>
                <a:gd name="T84" fmla="*/ 130 w 323"/>
                <a:gd name="T85" fmla="*/ 222 h 525"/>
                <a:gd name="T86" fmla="*/ 240 w 323"/>
                <a:gd name="T87" fmla="*/ 365 h 525"/>
                <a:gd name="T88" fmla="*/ 212 w 323"/>
                <a:gd name="T89" fmla="*/ 400 h 525"/>
                <a:gd name="T90" fmla="*/ 190 w 323"/>
                <a:gd name="T91" fmla="*/ 402 h 525"/>
                <a:gd name="T92" fmla="*/ 181 w 323"/>
                <a:gd name="T93" fmla="*/ 393 h 525"/>
                <a:gd name="T94" fmla="*/ 181 w 323"/>
                <a:gd name="T95" fmla="*/ 391 h 525"/>
                <a:gd name="T96" fmla="*/ 181 w 323"/>
                <a:gd name="T97" fmla="*/ 354 h 525"/>
                <a:gd name="T98" fmla="*/ 181 w 323"/>
                <a:gd name="T99" fmla="*/ 314 h 525"/>
                <a:gd name="T100" fmla="*/ 191 w 323"/>
                <a:gd name="T101" fmla="*/ 305 h 525"/>
                <a:gd name="T102" fmla="*/ 216 w 323"/>
                <a:gd name="T103" fmla="*/ 307 h 525"/>
                <a:gd name="T104" fmla="*/ 240 w 323"/>
                <a:gd name="T105" fmla="*/ 36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3" h="525">
                  <a:moveTo>
                    <a:pt x="224" y="224"/>
                  </a:moveTo>
                  <a:cubicBezTo>
                    <a:pt x="214" y="222"/>
                    <a:pt x="203" y="222"/>
                    <a:pt x="193" y="222"/>
                  </a:cubicBezTo>
                  <a:cubicBezTo>
                    <a:pt x="184" y="222"/>
                    <a:pt x="180" y="219"/>
                    <a:pt x="181" y="210"/>
                  </a:cubicBezTo>
                  <a:cubicBezTo>
                    <a:pt x="181" y="198"/>
                    <a:pt x="181" y="185"/>
                    <a:pt x="181" y="173"/>
                  </a:cubicBezTo>
                  <a:cubicBezTo>
                    <a:pt x="181" y="160"/>
                    <a:pt x="181" y="147"/>
                    <a:pt x="181" y="134"/>
                  </a:cubicBezTo>
                  <a:cubicBezTo>
                    <a:pt x="180" y="126"/>
                    <a:pt x="183" y="123"/>
                    <a:pt x="192" y="122"/>
                  </a:cubicBezTo>
                  <a:cubicBezTo>
                    <a:pt x="215" y="120"/>
                    <a:pt x="229" y="131"/>
                    <a:pt x="239" y="149"/>
                  </a:cubicBezTo>
                  <a:cubicBezTo>
                    <a:pt x="249" y="167"/>
                    <a:pt x="272" y="174"/>
                    <a:pt x="291" y="166"/>
                  </a:cubicBezTo>
                  <a:cubicBezTo>
                    <a:pt x="309" y="158"/>
                    <a:pt x="320" y="137"/>
                    <a:pt x="313" y="119"/>
                  </a:cubicBezTo>
                  <a:cubicBezTo>
                    <a:pt x="306" y="99"/>
                    <a:pt x="295" y="81"/>
                    <a:pt x="278" y="68"/>
                  </a:cubicBezTo>
                  <a:cubicBezTo>
                    <a:pt x="255" y="50"/>
                    <a:pt x="229" y="42"/>
                    <a:pt x="200" y="40"/>
                  </a:cubicBezTo>
                  <a:cubicBezTo>
                    <a:pt x="182" y="39"/>
                    <a:pt x="182" y="38"/>
                    <a:pt x="181" y="19"/>
                  </a:cubicBezTo>
                  <a:cubicBezTo>
                    <a:pt x="180" y="8"/>
                    <a:pt x="172" y="1"/>
                    <a:pt x="161" y="1"/>
                  </a:cubicBezTo>
                  <a:cubicBezTo>
                    <a:pt x="150" y="0"/>
                    <a:pt x="142" y="8"/>
                    <a:pt x="140" y="19"/>
                  </a:cubicBezTo>
                  <a:cubicBezTo>
                    <a:pt x="138" y="39"/>
                    <a:pt x="138" y="39"/>
                    <a:pt x="118" y="41"/>
                  </a:cubicBezTo>
                  <a:cubicBezTo>
                    <a:pt x="116" y="41"/>
                    <a:pt x="114" y="41"/>
                    <a:pt x="112" y="41"/>
                  </a:cubicBezTo>
                  <a:cubicBezTo>
                    <a:pt x="52" y="44"/>
                    <a:pt x="1" y="95"/>
                    <a:pt x="0" y="155"/>
                  </a:cubicBezTo>
                  <a:cubicBezTo>
                    <a:pt x="0" y="166"/>
                    <a:pt x="0" y="176"/>
                    <a:pt x="0" y="186"/>
                  </a:cubicBezTo>
                  <a:cubicBezTo>
                    <a:pt x="2" y="223"/>
                    <a:pt x="17" y="254"/>
                    <a:pt x="46" y="278"/>
                  </a:cubicBezTo>
                  <a:cubicBezTo>
                    <a:pt x="70" y="297"/>
                    <a:pt x="98" y="304"/>
                    <a:pt x="128" y="305"/>
                  </a:cubicBezTo>
                  <a:cubicBezTo>
                    <a:pt x="135" y="305"/>
                    <a:pt x="140" y="305"/>
                    <a:pt x="140" y="314"/>
                  </a:cubicBezTo>
                  <a:cubicBezTo>
                    <a:pt x="140" y="340"/>
                    <a:pt x="140" y="367"/>
                    <a:pt x="140" y="393"/>
                  </a:cubicBezTo>
                  <a:cubicBezTo>
                    <a:pt x="140" y="400"/>
                    <a:pt x="137" y="402"/>
                    <a:pt x="130" y="403"/>
                  </a:cubicBezTo>
                  <a:cubicBezTo>
                    <a:pt x="108" y="404"/>
                    <a:pt x="93" y="395"/>
                    <a:pt x="82" y="376"/>
                  </a:cubicBezTo>
                  <a:cubicBezTo>
                    <a:pt x="67" y="351"/>
                    <a:pt x="33" y="349"/>
                    <a:pt x="15" y="373"/>
                  </a:cubicBezTo>
                  <a:cubicBezTo>
                    <a:pt x="3" y="390"/>
                    <a:pt x="6" y="407"/>
                    <a:pt x="16" y="424"/>
                  </a:cubicBezTo>
                  <a:cubicBezTo>
                    <a:pt x="40" y="466"/>
                    <a:pt x="78" y="483"/>
                    <a:pt x="124" y="485"/>
                  </a:cubicBezTo>
                  <a:cubicBezTo>
                    <a:pt x="140" y="486"/>
                    <a:pt x="140" y="485"/>
                    <a:pt x="140" y="501"/>
                  </a:cubicBezTo>
                  <a:cubicBezTo>
                    <a:pt x="140" y="515"/>
                    <a:pt x="149" y="525"/>
                    <a:pt x="161" y="525"/>
                  </a:cubicBezTo>
                  <a:cubicBezTo>
                    <a:pt x="173" y="525"/>
                    <a:pt x="181" y="516"/>
                    <a:pt x="181" y="502"/>
                  </a:cubicBezTo>
                  <a:cubicBezTo>
                    <a:pt x="181" y="485"/>
                    <a:pt x="181" y="485"/>
                    <a:pt x="198" y="485"/>
                  </a:cubicBezTo>
                  <a:cubicBezTo>
                    <a:pt x="200" y="485"/>
                    <a:pt x="202" y="485"/>
                    <a:pt x="204" y="485"/>
                  </a:cubicBezTo>
                  <a:cubicBezTo>
                    <a:pt x="251" y="482"/>
                    <a:pt x="287" y="460"/>
                    <a:pt x="309" y="418"/>
                  </a:cubicBezTo>
                  <a:cubicBezTo>
                    <a:pt x="322" y="394"/>
                    <a:pt x="323" y="369"/>
                    <a:pt x="323" y="343"/>
                  </a:cubicBezTo>
                  <a:cubicBezTo>
                    <a:pt x="322" y="286"/>
                    <a:pt x="280" y="234"/>
                    <a:pt x="224" y="224"/>
                  </a:cubicBezTo>
                  <a:close/>
                  <a:moveTo>
                    <a:pt x="130" y="222"/>
                  </a:moveTo>
                  <a:cubicBezTo>
                    <a:pt x="101" y="223"/>
                    <a:pt x="79" y="205"/>
                    <a:pt x="81" y="174"/>
                  </a:cubicBezTo>
                  <a:cubicBezTo>
                    <a:pt x="81" y="162"/>
                    <a:pt x="81" y="150"/>
                    <a:pt x="89" y="140"/>
                  </a:cubicBezTo>
                  <a:cubicBezTo>
                    <a:pt x="101" y="125"/>
                    <a:pt x="116" y="120"/>
                    <a:pt x="133" y="122"/>
                  </a:cubicBezTo>
                  <a:cubicBezTo>
                    <a:pt x="140" y="123"/>
                    <a:pt x="140" y="127"/>
                    <a:pt x="140" y="132"/>
                  </a:cubicBezTo>
                  <a:cubicBezTo>
                    <a:pt x="140" y="145"/>
                    <a:pt x="140" y="159"/>
                    <a:pt x="140" y="172"/>
                  </a:cubicBezTo>
                  <a:cubicBezTo>
                    <a:pt x="140" y="186"/>
                    <a:pt x="140" y="199"/>
                    <a:pt x="140" y="212"/>
                  </a:cubicBezTo>
                  <a:cubicBezTo>
                    <a:pt x="140" y="219"/>
                    <a:pt x="137" y="222"/>
                    <a:pt x="130" y="222"/>
                  </a:cubicBezTo>
                  <a:close/>
                  <a:moveTo>
                    <a:pt x="240" y="365"/>
                  </a:moveTo>
                  <a:cubicBezTo>
                    <a:pt x="239" y="383"/>
                    <a:pt x="230" y="396"/>
                    <a:pt x="212" y="400"/>
                  </a:cubicBezTo>
                  <a:cubicBezTo>
                    <a:pt x="205" y="402"/>
                    <a:pt x="197" y="402"/>
                    <a:pt x="190" y="402"/>
                  </a:cubicBezTo>
                  <a:cubicBezTo>
                    <a:pt x="183" y="403"/>
                    <a:pt x="181" y="399"/>
                    <a:pt x="181" y="393"/>
                  </a:cubicBezTo>
                  <a:cubicBezTo>
                    <a:pt x="181" y="392"/>
                    <a:pt x="181" y="392"/>
                    <a:pt x="181" y="391"/>
                  </a:cubicBezTo>
                  <a:cubicBezTo>
                    <a:pt x="181" y="379"/>
                    <a:pt x="181" y="366"/>
                    <a:pt x="181" y="354"/>
                  </a:cubicBezTo>
                  <a:cubicBezTo>
                    <a:pt x="181" y="340"/>
                    <a:pt x="181" y="327"/>
                    <a:pt x="181" y="314"/>
                  </a:cubicBezTo>
                  <a:cubicBezTo>
                    <a:pt x="181" y="307"/>
                    <a:pt x="184" y="304"/>
                    <a:pt x="191" y="305"/>
                  </a:cubicBezTo>
                  <a:cubicBezTo>
                    <a:pt x="199" y="305"/>
                    <a:pt x="208" y="304"/>
                    <a:pt x="216" y="307"/>
                  </a:cubicBezTo>
                  <a:cubicBezTo>
                    <a:pt x="243" y="318"/>
                    <a:pt x="241" y="342"/>
                    <a:pt x="240" y="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288" name="Freeform 7">
            <a:extLst>
              <a:ext uri="{FF2B5EF4-FFF2-40B4-BE49-F238E27FC236}">
                <a16:creationId xmlns:a16="http://schemas.microsoft.com/office/drawing/2014/main" id="{354CBAA5-A629-4E2F-A25C-77D58A30FEA7}"/>
              </a:ext>
            </a:extLst>
          </p:cNvPr>
          <p:cNvSpPr>
            <a:spLocks noEditPoints="1"/>
          </p:cNvSpPr>
          <p:nvPr userDrawn="1"/>
        </p:nvSpPr>
        <p:spPr bwMode="auto">
          <a:xfrm>
            <a:off x="3824295" y="4449366"/>
            <a:ext cx="336679" cy="374173"/>
          </a:xfrm>
          <a:custGeom>
            <a:avLst/>
            <a:gdLst>
              <a:gd name="T0" fmla="*/ 239 w 252"/>
              <a:gd name="T1" fmla="*/ 109 h 280"/>
              <a:gd name="T2" fmla="*/ 33 w 252"/>
              <a:gd name="T3" fmla="*/ 109 h 280"/>
              <a:gd name="T4" fmla="*/ 33 w 252"/>
              <a:gd name="T5" fmla="*/ 171 h 280"/>
              <a:gd name="T6" fmla="*/ 239 w 252"/>
              <a:gd name="T7" fmla="*/ 171 h 280"/>
              <a:gd name="T8" fmla="*/ 252 w 252"/>
              <a:gd name="T9" fmla="*/ 158 h 280"/>
              <a:gd name="T10" fmla="*/ 252 w 252"/>
              <a:gd name="T11" fmla="*/ 122 h 280"/>
              <a:gd name="T12" fmla="*/ 239 w 252"/>
              <a:gd name="T13" fmla="*/ 109 h 280"/>
              <a:gd name="T14" fmla="*/ 9 w 252"/>
              <a:gd name="T15" fmla="*/ 0 h 280"/>
              <a:gd name="T16" fmla="*/ 0 w 252"/>
              <a:gd name="T17" fmla="*/ 9 h 280"/>
              <a:gd name="T18" fmla="*/ 0 w 252"/>
              <a:gd name="T19" fmla="*/ 271 h 280"/>
              <a:gd name="T20" fmla="*/ 9 w 252"/>
              <a:gd name="T21" fmla="*/ 280 h 280"/>
              <a:gd name="T22" fmla="*/ 18 w 252"/>
              <a:gd name="T23" fmla="*/ 271 h 280"/>
              <a:gd name="T24" fmla="*/ 18 w 252"/>
              <a:gd name="T25" fmla="*/ 9 h 280"/>
              <a:gd name="T26" fmla="*/ 9 w 252"/>
              <a:gd name="T27" fmla="*/ 0 h 280"/>
              <a:gd name="T28" fmla="*/ 134 w 252"/>
              <a:gd name="T29" fmla="*/ 78 h 280"/>
              <a:gd name="T30" fmla="*/ 134 w 252"/>
              <a:gd name="T31" fmla="*/ 42 h 280"/>
              <a:gd name="T32" fmla="*/ 120 w 252"/>
              <a:gd name="T33" fmla="*/ 29 h 280"/>
              <a:gd name="T34" fmla="*/ 33 w 252"/>
              <a:gd name="T35" fmla="*/ 29 h 280"/>
              <a:gd name="T36" fmla="*/ 33 w 252"/>
              <a:gd name="T37" fmla="*/ 91 h 280"/>
              <a:gd name="T38" fmla="*/ 120 w 252"/>
              <a:gd name="T39" fmla="*/ 91 h 280"/>
              <a:gd name="T40" fmla="*/ 134 w 252"/>
              <a:gd name="T41" fmla="*/ 78 h 280"/>
              <a:gd name="T42" fmla="*/ 173 w 252"/>
              <a:gd name="T43" fmla="*/ 190 h 280"/>
              <a:gd name="T44" fmla="*/ 33 w 252"/>
              <a:gd name="T45" fmla="*/ 190 h 280"/>
              <a:gd name="T46" fmla="*/ 33 w 252"/>
              <a:gd name="T47" fmla="*/ 252 h 280"/>
              <a:gd name="T48" fmla="*/ 173 w 252"/>
              <a:gd name="T49" fmla="*/ 252 h 280"/>
              <a:gd name="T50" fmla="*/ 186 w 252"/>
              <a:gd name="T51" fmla="*/ 239 h 280"/>
              <a:gd name="T52" fmla="*/ 186 w 252"/>
              <a:gd name="T53" fmla="*/ 203 h 280"/>
              <a:gd name="T54" fmla="*/ 173 w 252"/>
              <a:gd name="T55" fmla="*/ 19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2" h="280">
                <a:moveTo>
                  <a:pt x="239" y="109"/>
                </a:moveTo>
                <a:cubicBezTo>
                  <a:pt x="33" y="109"/>
                  <a:pt x="33" y="109"/>
                  <a:pt x="33" y="109"/>
                </a:cubicBezTo>
                <a:cubicBezTo>
                  <a:pt x="33" y="171"/>
                  <a:pt x="33" y="171"/>
                  <a:pt x="33" y="171"/>
                </a:cubicBezTo>
                <a:cubicBezTo>
                  <a:pt x="239" y="171"/>
                  <a:pt x="239" y="171"/>
                  <a:pt x="239" y="171"/>
                </a:cubicBezTo>
                <a:cubicBezTo>
                  <a:pt x="246" y="171"/>
                  <a:pt x="252" y="165"/>
                  <a:pt x="252" y="158"/>
                </a:cubicBezTo>
                <a:cubicBezTo>
                  <a:pt x="252" y="122"/>
                  <a:pt x="252" y="122"/>
                  <a:pt x="252" y="122"/>
                </a:cubicBezTo>
                <a:cubicBezTo>
                  <a:pt x="252" y="115"/>
                  <a:pt x="246" y="109"/>
                  <a:pt x="239" y="109"/>
                </a:cubicBezTo>
                <a:close/>
                <a:moveTo>
                  <a:pt x="9" y="0"/>
                </a:moveTo>
                <a:cubicBezTo>
                  <a:pt x="4" y="0"/>
                  <a:pt x="0" y="4"/>
                  <a:pt x="0" y="9"/>
                </a:cubicBezTo>
                <a:cubicBezTo>
                  <a:pt x="0" y="271"/>
                  <a:pt x="0" y="271"/>
                  <a:pt x="0" y="271"/>
                </a:cubicBezTo>
                <a:cubicBezTo>
                  <a:pt x="0" y="276"/>
                  <a:pt x="4" y="280"/>
                  <a:pt x="9" y="280"/>
                </a:cubicBezTo>
                <a:cubicBezTo>
                  <a:pt x="14" y="280"/>
                  <a:pt x="18" y="276"/>
                  <a:pt x="18" y="271"/>
                </a:cubicBezTo>
                <a:cubicBezTo>
                  <a:pt x="18" y="9"/>
                  <a:pt x="18" y="9"/>
                  <a:pt x="18" y="9"/>
                </a:cubicBezTo>
                <a:cubicBezTo>
                  <a:pt x="18" y="4"/>
                  <a:pt x="14" y="0"/>
                  <a:pt x="9" y="0"/>
                </a:cubicBezTo>
                <a:close/>
                <a:moveTo>
                  <a:pt x="134" y="78"/>
                </a:moveTo>
                <a:cubicBezTo>
                  <a:pt x="134" y="42"/>
                  <a:pt x="134" y="42"/>
                  <a:pt x="134" y="42"/>
                </a:cubicBezTo>
                <a:cubicBezTo>
                  <a:pt x="134" y="35"/>
                  <a:pt x="128" y="29"/>
                  <a:pt x="120" y="29"/>
                </a:cubicBezTo>
                <a:cubicBezTo>
                  <a:pt x="33" y="29"/>
                  <a:pt x="33" y="29"/>
                  <a:pt x="33" y="29"/>
                </a:cubicBezTo>
                <a:cubicBezTo>
                  <a:pt x="33" y="91"/>
                  <a:pt x="33" y="91"/>
                  <a:pt x="33" y="91"/>
                </a:cubicBezTo>
                <a:cubicBezTo>
                  <a:pt x="120" y="91"/>
                  <a:pt x="120" y="91"/>
                  <a:pt x="120" y="91"/>
                </a:cubicBezTo>
                <a:cubicBezTo>
                  <a:pt x="128" y="91"/>
                  <a:pt x="134" y="85"/>
                  <a:pt x="134" y="78"/>
                </a:cubicBezTo>
                <a:close/>
                <a:moveTo>
                  <a:pt x="173" y="190"/>
                </a:moveTo>
                <a:cubicBezTo>
                  <a:pt x="33" y="190"/>
                  <a:pt x="33" y="190"/>
                  <a:pt x="33" y="190"/>
                </a:cubicBezTo>
                <a:cubicBezTo>
                  <a:pt x="33" y="252"/>
                  <a:pt x="33" y="252"/>
                  <a:pt x="33" y="252"/>
                </a:cubicBezTo>
                <a:cubicBezTo>
                  <a:pt x="173" y="252"/>
                  <a:pt x="173" y="252"/>
                  <a:pt x="173" y="252"/>
                </a:cubicBezTo>
                <a:cubicBezTo>
                  <a:pt x="180" y="252"/>
                  <a:pt x="186" y="246"/>
                  <a:pt x="186" y="239"/>
                </a:cubicBezTo>
                <a:cubicBezTo>
                  <a:pt x="186" y="203"/>
                  <a:pt x="186" y="203"/>
                  <a:pt x="186" y="203"/>
                </a:cubicBezTo>
                <a:cubicBezTo>
                  <a:pt x="186" y="196"/>
                  <a:pt x="180" y="190"/>
                  <a:pt x="173" y="190"/>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89" name="Freeform 22">
            <a:extLst>
              <a:ext uri="{FF2B5EF4-FFF2-40B4-BE49-F238E27FC236}">
                <a16:creationId xmlns:a16="http://schemas.microsoft.com/office/drawing/2014/main" id="{4DE62814-6833-4F47-A7A4-F727122387DD}"/>
              </a:ext>
            </a:extLst>
          </p:cNvPr>
          <p:cNvSpPr>
            <a:spLocks noEditPoints="1"/>
          </p:cNvSpPr>
          <p:nvPr userDrawn="1"/>
        </p:nvSpPr>
        <p:spPr bwMode="auto">
          <a:xfrm>
            <a:off x="3834241" y="5018780"/>
            <a:ext cx="316785" cy="339739"/>
          </a:xfrm>
          <a:custGeom>
            <a:avLst/>
            <a:gdLst>
              <a:gd name="T0" fmla="*/ 235 w 237"/>
              <a:gd name="T1" fmla="*/ 107 h 254"/>
              <a:gd name="T2" fmla="*/ 235 w 237"/>
              <a:gd name="T3" fmla="*/ 106 h 254"/>
              <a:gd name="T4" fmla="*/ 234 w 237"/>
              <a:gd name="T5" fmla="*/ 106 h 254"/>
              <a:gd name="T6" fmla="*/ 232 w 237"/>
              <a:gd name="T7" fmla="*/ 104 h 254"/>
              <a:gd name="T8" fmla="*/ 182 w 237"/>
              <a:gd name="T9" fmla="*/ 82 h 254"/>
              <a:gd name="T10" fmla="*/ 182 w 237"/>
              <a:gd name="T11" fmla="*/ 32 h 254"/>
              <a:gd name="T12" fmla="*/ 177 w 237"/>
              <a:gd name="T13" fmla="*/ 25 h 254"/>
              <a:gd name="T14" fmla="*/ 122 w 237"/>
              <a:gd name="T15" fmla="*/ 1 h 254"/>
              <a:gd name="T16" fmla="*/ 116 w 237"/>
              <a:gd name="T17" fmla="*/ 1 h 254"/>
              <a:gd name="T18" fmla="*/ 60 w 237"/>
              <a:gd name="T19" fmla="*/ 25 h 254"/>
              <a:gd name="T20" fmla="*/ 55 w 237"/>
              <a:gd name="T21" fmla="*/ 33 h 254"/>
              <a:gd name="T22" fmla="*/ 55 w 237"/>
              <a:gd name="T23" fmla="*/ 84 h 254"/>
              <a:gd name="T24" fmla="*/ 5 w 237"/>
              <a:gd name="T25" fmla="*/ 106 h 254"/>
              <a:gd name="T26" fmla="*/ 4 w 237"/>
              <a:gd name="T27" fmla="*/ 107 h 254"/>
              <a:gd name="T28" fmla="*/ 4 w 237"/>
              <a:gd name="T29" fmla="*/ 107 h 254"/>
              <a:gd name="T30" fmla="*/ 4 w 237"/>
              <a:gd name="T31" fmla="*/ 107 h 254"/>
              <a:gd name="T32" fmla="*/ 3 w 237"/>
              <a:gd name="T33" fmla="*/ 107 h 254"/>
              <a:gd name="T34" fmla="*/ 0 w 237"/>
              <a:gd name="T35" fmla="*/ 113 h 254"/>
              <a:gd name="T36" fmla="*/ 0 w 237"/>
              <a:gd name="T37" fmla="*/ 175 h 254"/>
              <a:gd name="T38" fmla="*/ 5 w 237"/>
              <a:gd name="T39" fmla="*/ 182 h 254"/>
              <a:gd name="T40" fmla="*/ 168 w 237"/>
              <a:gd name="T41" fmla="*/ 253 h 254"/>
              <a:gd name="T42" fmla="*/ 173 w 237"/>
              <a:gd name="T43" fmla="*/ 254 h 254"/>
              <a:gd name="T44" fmla="*/ 176 w 237"/>
              <a:gd name="T45" fmla="*/ 254 h 254"/>
              <a:gd name="T46" fmla="*/ 232 w 237"/>
              <a:gd name="T47" fmla="*/ 229 h 254"/>
              <a:gd name="T48" fmla="*/ 237 w 237"/>
              <a:gd name="T49" fmla="*/ 222 h 254"/>
              <a:gd name="T50" fmla="*/ 237 w 237"/>
              <a:gd name="T51" fmla="*/ 111 h 254"/>
              <a:gd name="T52" fmla="*/ 235 w 237"/>
              <a:gd name="T53" fmla="*/ 107 h 254"/>
              <a:gd name="T54" fmla="*/ 55 w 237"/>
              <a:gd name="T55" fmla="*/ 186 h 254"/>
              <a:gd name="T56" fmla="*/ 16 w 237"/>
              <a:gd name="T57" fmla="*/ 169 h 254"/>
              <a:gd name="T58" fmla="*/ 16 w 237"/>
              <a:gd name="T59" fmla="*/ 126 h 254"/>
              <a:gd name="T60" fmla="*/ 55 w 237"/>
              <a:gd name="T61" fmla="*/ 142 h 254"/>
              <a:gd name="T62" fmla="*/ 55 w 237"/>
              <a:gd name="T63" fmla="*/ 186 h 254"/>
              <a:gd name="T64" fmla="*/ 110 w 237"/>
              <a:gd name="T65" fmla="*/ 210 h 254"/>
              <a:gd name="T66" fmla="*/ 71 w 237"/>
              <a:gd name="T67" fmla="*/ 193 h 254"/>
              <a:gd name="T68" fmla="*/ 71 w 237"/>
              <a:gd name="T69" fmla="*/ 46 h 254"/>
              <a:gd name="T70" fmla="*/ 110 w 237"/>
              <a:gd name="T71" fmla="*/ 62 h 254"/>
              <a:gd name="T72" fmla="*/ 110 w 237"/>
              <a:gd name="T73" fmla="*/ 210 h 254"/>
              <a:gd name="T74" fmla="*/ 164 w 237"/>
              <a:gd name="T75" fmla="*/ 234 h 254"/>
              <a:gd name="T76" fmla="*/ 126 w 237"/>
              <a:gd name="T77" fmla="*/ 217 h 254"/>
              <a:gd name="T78" fmla="*/ 126 w 237"/>
              <a:gd name="T79" fmla="*/ 124 h 254"/>
              <a:gd name="T80" fmla="*/ 164 w 237"/>
              <a:gd name="T81" fmla="*/ 141 h 254"/>
              <a:gd name="T82" fmla="*/ 164 w 237"/>
              <a:gd name="T83" fmla="*/ 23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7" h="254">
                <a:moveTo>
                  <a:pt x="235" y="107"/>
                </a:moveTo>
                <a:cubicBezTo>
                  <a:pt x="235" y="107"/>
                  <a:pt x="235" y="107"/>
                  <a:pt x="235" y="106"/>
                </a:cubicBezTo>
                <a:cubicBezTo>
                  <a:pt x="235" y="106"/>
                  <a:pt x="234" y="106"/>
                  <a:pt x="234" y="106"/>
                </a:cubicBezTo>
                <a:cubicBezTo>
                  <a:pt x="233" y="105"/>
                  <a:pt x="233" y="104"/>
                  <a:pt x="232" y="104"/>
                </a:cubicBezTo>
                <a:cubicBezTo>
                  <a:pt x="182" y="82"/>
                  <a:pt x="182" y="82"/>
                  <a:pt x="182" y="82"/>
                </a:cubicBezTo>
                <a:cubicBezTo>
                  <a:pt x="182" y="82"/>
                  <a:pt x="182" y="32"/>
                  <a:pt x="182" y="32"/>
                </a:cubicBezTo>
                <a:cubicBezTo>
                  <a:pt x="182" y="29"/>
                  <a:pt x="180" y="26"/>
                  <a:pt x="177" y="25"/>
                </a:cubicBezTo>
                <a:cubicBezTo>
                  <a:pt x="122" y="1"/>
                  <a:pt x="122" y="1"/>
                  <a:pt x="122" y="1"/>
                </a:cubicBezTo>
                <a:cubicBezTo>
                  <a:pt x="120" y="0"/>
                  <a:pt x="118" y="0"/>
                  <a:pt x="116" y="1"/>
                </a:cubicBezTo>
                <a:cubicBezTo>
                  <a:pt x="60" y="25"/>
                  <a:pt x="60" y="25"/>
                  <a:pt x="60" y="25"/>
                </a:cubicBezTo>
                <a:cubicBezTo>
                  <a:pt x="57" y="27"/>
                  <a:pt x="55" y="30"/>
                  <a:pt x="55" y="33"/>
                </a:cubicBezTo>
                <a:cubicBezTo>
                  <a:pt x="55" y="33"/>
                  <a:pt x="55" y="84"/>
                  <a:pt x="55" y="84"/>
                </a:cubicBezTo>
                <a:cubicBezTo>
                  <a:pt x="5" y="106"/>
                  <a:pt x="5" y="106"/>
                  <a:pt x="5" y="106"/>
                </a:cubicBezTo>
                <a:cubicBezTo>
                  <a:pt x="4" y="106"/>
                  <a:pt x="4" y="106"/>
                  <a:pt x="4" y="107"/>
                </a:cubicBezTo>
                <a:cubicBezTo>
                  <a:pt x="4" y="107"/>
                  <a:pt x="4" y="107"/>
                  <a:pt x="4" y="107"/>
                </a:cubicBezTo>
                <a:cubicBezTo>
                  <a:pt x="4" y="107"/>
                  <a:pt x="4" y="107"/>
                  <a:pt x="4" y="107"/>
                </a:cubicBezTo>
                <a:cubicBezTo>
                  <a:pt x="3" y="107"/>
                  <a:pt x="3" y="107"/>
                  <a:pt x="3" y="107"/>
                </a:cubicBezTo>
                <a:cubicBezTo>
                  <a:pt x="1" y="109"/>
                  <a:pt x="0" y="111"/>
                  <a:pt x="0" y="113"/>
                </a:cubicBezTo>
                <a:cubicBezTo>
                  <a:pt x="0" y="175"/>
                  <a:pt x="0" y="175"/>
                  <a:pt x="0" y="175"/>
                </a:cubicBezTo>
                <a:cubicBezTo>
                  <a:pt x="0" y="178"/>
                  <a:pt x="2" y="181"/>
                  <a:pt x="5" y="182"/>
                </a:cubicBezTo>
                <a:cubicBezTo>
                  <a:pt x="168" y="253"/>
                  <a:pt x="168" y="253"/>
                  <a:pt x="168" y="253"/>
                </a:cubicBezTo>
                <a:cubicBezTo>
                  <a:pt x="169" y="254"/>
                  <a:pt x="171" y="254"/>
                  <a:pt x="173" y="254"/>
                </a:cubicBezTo>
                <a:cubicBezTo>
                  <a:pt x="174" y="254"/>
                  <a:pt x="175" y="254"/>
                  <a:pt x="176" y="254"/>
                </a:cubicBezTo>
                <a:cubicBezTo>
                  <a:pt x="232" y="229"/>
                  <a:pt x="232" y="229"/>
                  <a:pt x="232" y="229"/>
                </a:cubicBezTo>
                <a:cubicBezTo>
                  <a:pt x="235" y="228"/>
                  <a:pt x="237" y="225"/>
                  <a:pt x="237" y="222"/>
                </a:cubicBezTo>
                <a:cubicBezTo>
                  <a:pt x="237" y="111"/>
                  <a:pt x="237" y="111"/>
                  <a:pt x="237" y="111"/>
                </a:cubicBezTo>
                <a:cubicBezTo>
                  <a:pt x="237" y="110"/>
                  <a:pt x="236" y="109"/>
                  <a:pt x="235" y="107"/>
                </a:cubicBezTo>
                <a:close/>
                <a:moveTo>
                  <a:pt x="55" y="186"/>
                </a:moveTo>
                <a:cubicBezTo>
                  <a:pt x="16" y="169"/>
                  <a:pt x="16" y="169"/>
                  <a:pt x="16" y="169"/>
                </a:cubicBezTo>
                <a:cubicBezTo>
                  <a:pt x="16" y="126"/>
                  <a:pt x="16" y="126"/>
                  <a:pt x="16" y="126"/>
                </a:cubicBezTo>
                <a:cubicBezTo>
                  <a:pt x="55" y="142"/>
                  <a:pt x="55" y="142"/>
                  <a:pt x="55" y="142"/>
                </a:cubicBezTo>
                <a:lnTo>
                  <a:pt x="55" y="186"/>
                </a:lnTo>
                <a:close/>
                <a:moveTo>
                  <a:pt x="110" y="210"/>
                </a:moveTo>
                <a:cubicBezTo>
                  <a:pt x="71" y="193"/>
                  <a:pt x="71" y="193"/>
                  <a:pt x="71" y="193"/>
                </a:cubicBezTo>
                <a:cubicBezTo>
                  <a:pt x="71" y="46"/>
                  <a:pt x="71" y="46"/>
                  <a:pt x="71" y="46"/>
                </a:cubicBezTo>
                <a:cubicBezTo>
                  <a:pt x="110" y="62"/>
                  <a:pt x="110" y="62"/>
                  <a:pt x="110" y="62"/>
                </a:cubicBezTo>
                <a:lnTo>
                  <a:pt x="110" y="210"/>
                </a:lnTo>
                <a:close/>
                <a:moveTo>
                  <a:pt x="164" y="234"/>
                </a:moveTo>
                <a:cubicBezTo>
                  <a:pt x="126" y="217"/>
                  <a:pt x="126" y="217"/>
                  <a:pt x="126" y="217"/>
                </a:cubicBezTo>
                <a:cubicBezTo>
                  <a:pt x="126" y="124"/>
                  <a:pt x="126" y="124"/>
                  <a:pt x="126" y="124"/>
                </a:cubicBezTo>
                <a:cubicBezTo>
                  <a:pt x="164" y="141"/>
                  <a:pt x="164" y="141"/>
                  <a:pt x="164" y="141"/>
                </a:cubicBezTo>
                <a:lnTo>
                  <a:pt x="164" y="234"/>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90" name="Rectangle 289">
            <a:extLst>
              <a:ext uri="{FF2B5EF4-FFF2-40B4-BE49-F238E27FC236}">
                <a16:creationId xmlns:a16="http://schemas.microsoft.com/office/drawing/2014/main" id="{C6A97F7D-9146-4356-9534-D77521D8080E}"/>
              </a:ext>
            </a:extLst>
          </p:cNvPr>
          <p:cNvSpPr/>
          <p:nvPr userDrawn="1"/>
        </p:nvSpPr>
        <p:spPr>
          <a:xfrm>
            <a:off x="422456" y="4104169"/>
            <a:ext cx="1149674" cy="271934"/>
          </a:xfrm>
          <a:prstGeom prst="rect">
            <a:avLst/>
          </a:prstGeom>
        </p:spPr>
        <p:txBody>
          <a:bodyPr wrap="none">
            <a:spAutoFit/>
          </a:bodyPr>
          <a:lstStyle/>
          <a:p>
            <a:pPr marL="0" marR="0" lvl="0" indent="0" defTabSz="761970" eaLnBrk="1" fontAlgn="auto" latinLnBrk="0" hangingPunct="1">
              <a:lnSpc>
                <a:spcPct val="100000"/>
              </a:lnSpc>
              <a:spcBef>
                <a:spcPts val="0"/>
              </a:spcBef>
              <a:spcAft>
                <a:spcPts val="0"/>
              </a:spcAft>
              <a:buClrTx/>
              <a:buSzTx/>
              <a:buFontTx/>
              <a:buNone/>
              <a:tabLst/>
              <a:defRPr/>
            </a:pPr>
            <a:r>
              <a:rPr kumimoji="0" lang="en-US" sz="1167" b="1" i="0" u="none" strike="noStrike" kern="0" cap="none" spc="0" normalizeH="0" baseline="0" noProof="0">
                <a:ln>
                  <a:noFill/>
                </a:ln>
                <a:solidFill>
                  <a:schemeClr val="tx1"/>
                </a:solidFill>
                <a:effectLst/>
                <a:uLnTx/>
                <a:uFillTx/>
                <a:latin typeface="Arial"/>
                <a:ea typeface="+mj-ea"/>
                <a:cs typeface="+mj-cs"/>
              </a:rPr>
              <a:t>Measurement</a:t>
            </a:r>
            <a:endParaRPr kumimoji="0" lang="en-US" sz="875" b="1" i="0" u="none" strike="noStrike" kern="0" cap="none" spc="0" normalizeH="0" baseline="0" noProof="0">
              <a:ln>
                <a:noFill/>
              </a:ln>
              <a:solidFill>
                <a:schemeClr val="tx1"/>
              </a:solidFill>
              <a:effectLst/>
              <a:uLnTx/>
              <a:uFillTx/>
            </a:endParaRPr>
          </a:p>
        </p:txBody>
      </p:sp>
      <p:sp>
        <p:nvSpPr>
          <p:cNvPr id="291" name="Rectangle 290">
            <a:extLst>
              <a:ext uri="{FF2B5EF4-FFF2-40B4-BE49-F238E27FC236}">
                <a16:creationId xmlns:a16="http://schemas.microsoft.com/office/drawing/2014/main" id="{10FEB59B-DBD4-4D2C-9F07-8ED846C3231A}"/>
              </a:ext>
            </a:extLst>
          </p:cNvPr>
          <p:cNvSpPr/>
          <p:nvPr userDrawn="1"/>
        </p:nvSpPr>
        <p:spPr>
          <a:xfrm>
            <a:off x="7644565" y="4104169"/>
            <a:ext cx="1208985" cy="271934"/>
          </a:xfrm>
          <a:prstGeom prst="rect">
            <a:avLst/>
          </a:prstGeom>
        </p:spPr>
        <p:txBody>
          <a:bodyPr wrap="none">
            <a:spAutoFit/>
          </a:bodyPr>
          <a:lstStyle/>
          <a:p>
            <a:pPr marL="0" marR="0" lvl="0" indent="0" defTabSz="761970" eaLnBrk="1" fontAlgn="auto" latinLnBrk="0" hangingPunct="1">
              <a:lnSpc>
                <a:spcPct val="100000"/>
              </a:lnSpc>
              <a:spcBef>
                <a:spcPts val="0"/>
              </a:spcBef>
              <a:spcAft>
                <a:spcPts val="0"/>
              </a:spcAft>
              <a:buClrTx/>
              <a:buSzTx/>
              <a:buFontTx/>
              <a:buNone/>
              <a:tabLst/>
              <a:defRPr/>
            </a:pPr>
            <a:r>
              <a:rPr kumimoji="0" lang="en-US" sz="1167" b="1" i="0" u="none" strike="noStrike" kern="0" cap="none" spc="0" normalizeH="0" baseline="0" noProof="0">
                <a:ln>
                  <a:noFill/>
                </a:ln>
                <a:solidFill>
                  <a:schemeClr val="tx1"/>
                </a:solidFill>
                <a:effectLst/>
                <a:uLnTx/>
                <a:uFillTx/>
                <a:latin typeface="+mn-lt"/>
                <a:ea typeface="+mj-ea"/>
                <a:cs typeface="+mj-cs"/>
              </a:rPr>
              <a:t>Miscellaneous</a:t>
            </a:r>
          </a:p>
        </p:txBody>
      </p:sp>
      <p:cxnSp>
        <p:nvCxnSpPr>
          <p:cNvPr id="292" name="Straight Connector 291">
            <a:extLst>
              <a:ext uri="{FF2B5EF4-FFF2-40B4-BE49-F238E27FC236}">
                <a16:creationId xmlns:a16="http://schemas.microsoft.com/office/drawing/2014/main" id="{31EFDB59-46C1-4286-BD82-8CD6CCF1027C}"/>
              </a:ext>
            </a:extLst>
          </p:cNvPr>
          <p:cNvCxnSpPr/>
          <p:nvPr userDrawn="1"/>
        </p:nvCxnSpPr>
        <p:spPr bwMode="auto">
          <a:xfrm>
            <a:off x="460821" y="4358169"/>
            <a:ext cx="5625533" cy="0"/>
          </a:xfrm>
          <a:prstGeom prst="line">
            <a:avLst/>
          </a:prstGeom>
          <a:solidFill>
            <a:schemeClr val="accent1"/>
          </a:solidFill>
          <a:ln w="12700" cap="flat" cmpd="sng" algn="ctr">
            <a:solidFill>
              <a:schemeClr val="accent3"/>
            </a:solidFill>
            <a:prstDash val="solid"/>
            <a:round/>
            <a:headEnd type="none" w="med" len="med"/>
            <a:tailEnd type="none" w="med" len="med"/>
          </a:ln>
          <a:effectLst/>
        </p:spPr>
      </p:cxnSp>
      <p:cxnSp>
        <p:nvCxnSpPr>
          <p:cNvPr id="293" name="Straight Connector 292">
            <a:extLst>
              <a:ext uri="{FF2B5EF4-FFF2-40B4-BE49-F238E27FC236}">
                <a16:creationId xmlns:a16="http://schemas.microsoft.com/office/drawing/2014/main" id="{B297C956-AFE9-44BF-A28D-4E0729E3123C}"/>
              </a:ext>
            </a:extLst>
          </p:cNvPr>
          <p:cNvCxnSpPr/>
          <p:nvPr userDrawn="1"/>
        </p:nvCxnSpPr>
        <p:spPr bwMode="auto">
          <a:xfrm>
            <a:off x="7683501" y="4366720"/>
            <a:ext cx="3040394" cy="0"/>
          </a:xfrm>
          <a:prstGeom prst="line">
            <a:avLst/>
          </a:prstGeom>
          <a:solidFill>
            <a:schemeClr val="accent1"/>
          </a:solidFill>
          <a:ln w="12700" cap="flat" cmpd="sng" algn="ctr">
            <a:solidFill>
              <a:schemeClr val="accent5"/>
            </a:solidFill>
            <a:prstDash val="solid"/>
            <a:round/>
            <a:headEnd type="none" w="med" len="med"/>
            <a:tailEnd type="none" w="med" len="med"/>
          </a:ln>
          <a:effectLst/>
        </p:spPr>
      </p:cxnSp>
    </p:spTree>
    <p:extLst>
      <p:ext uri="{BB962C8B-B14F-4D97-AF65-F5344CB8AC3E}">
        <p14:creationId xmlns:p14="http://schemas.microsoft.com/office/powerpoint/2010/main" val="6621069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Icon Library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Icons</a:t>
            </a:r>
          </a:p>
        </p:txBody>
      </p:sp>
      <p:sp>
        <p:nvSpPr>
          <p:cNvPr id="3" name="Slide Number Placeholder 2"/>
          <p:cNvSpPr>
            <a:spLocks noGrp="1"/>
          </p:cNvSpPr>
          <p:nvPr>
            <p:ph type="sldNum" sz="quarter" idx="10"/>
          </p:nvPr>
        </p:nvSpPr>
        <p:spPr/>
        <p:txBody>
          <a:bodyPr/>
          <a:lstStyle/>
          <a:p>
            <a:fld id="{B3618E82-2635-4133-8350-4252D6B2AEF7}" type="slidenum">
              <a:rPr lang="en-US" smtClean="0"/>
              <a:pPr/>
              <a:t>‹#›</a:t>
            </a:fld>
            <a:endParaRPr lang="en-US"/>
          </a:p>
        </p:txBody>
      </p:sp>
      <p:sp>
        <p:nvSpPr>
          <p:cNvPr id="192" name="Freeform 27"/>
          <p:cNvSpPr>
            <a:spLocks noEditPoints="1"/>
          </p:cNvSpPr>
          <p:nvPr/>
        </p:nvSpPr>
        <p:spPr bwMode="auto">
          <a:xfrm>
            <a:off x="10334101" y="2366391"/>
            <a:ext cx="366453" cy="365945"/>
          </a:xfrm>
          <a:custGeom>
            <a:avLst/>
            <a:gdLst>
              <a:gd name="T0" fmla="*/ 385 w 440"/>
              <a:gd name="T1" fmla="*/ 0 h 440"/>
              <a:gd name="T2" fmla="*/ 346 w 440"/>
              <a:gd name="T3" fmla="*/ 16 h 440"/>
              <a:gd name="T4" fmla="*/ 259 w 440"/>
              <a:gd name="T5" fmla="*/ 104 h 440"/>
              <a:gd name="T6" fmla="*/ 236 w 440"/>
              <a:gd name="T7" fmla="*/ 81 h 440"/>
              <a:gd name="T8" fmla="*/ 206 w 440"/>
              <a:gd name="T9" fmla="*/ 81 h 440"/>
              <a:gd name="T10" fmla="*/ 206 w 440"/>
              <a:gd name="T11" fmla="*/ 110 h 440"/>
              <a:gd name="T12" fmla="*/ 229 w 440"/>
              <a:gd name="T13" fmla="*/ 133 h 440"/>
              <a:gd name="T14" fmla="*/ 259 w 440"/>
              <a:gd name="T15" fmla="*/ 162 h 440"/>
              <a:gd name="T16" fmla="*/ 259 w 440"/>
              <a:gd name="T17" fmla="*/ 162 h 440"/>
              <a:gd name="T18" fmla="*/ 278 w 440"/>
              <a:gd name="T19" fmla="*/ 182 h 440"/>
              <a:gd name="T20" fmla="*/ 278 w 440"/>
              <a:gd name="T21" fmla="*/ 182 h 440"/>
              <a:gd name="T22" fmla="*/ 307 w 440"/>
              <a:gd name="T23" fmla="*/ 211 h 440"/>
              <a:gd name="T24" fmla="*/ 307 w 440"/>
              <a:gd name="T25" fmla="*/ 211 h 440"/>
              <a:gd name="T26" fmla="*/ 330 w 440"/>
              <a:gd name="T27" fmla="*/ 234 h 440"/>
              <a:gd name="T28" fmla="*/ 359 w 440"/>
              <a:gd name="T29" fmla="*/ 234 h 440"/>
              <a:gd name="T30" fmla="*/ 359 w 440"/>
              <a:gd name="T31" fmla="*/ 205 h 440"/>
              <a:gd name="T32" fmla="*/ 336 w 440"/>
              <a:gd name="T33" fmla="*/ 182 h 440"/>
              <a:gd name="T34" fmla="*/ 424 w 440"/>
              <a:gd name="T35" fmla="*/ 94 h 440"/>
              <a:gd name="T36" fmla="*/ 440 w 440"/>
              <a:gd name="T37" fmla="*/ 55 h 440"/>
              <a:gd name="T38" fmla="*/ 385 w 440"/>
              <a:gd name="T39" fmla="*/ 0 h 440"/>
              <a:gd name="T40" fmla="*/ 257 w 440"/>
              <a:gd name="T41" fmla="*/ 202 h 440"/>
              <a:gd name="T42" fmla="*/ 238 w 440"/>
              <a:gd name="T43" fmla="*/ 183 h 440"/>
              <a:gd name="T44" fmla="*/ 209 w 440"/>
              <a:gd name="T45" fmla="*/ 154 h 440"/>
              <a:gd name="T46" fmla="*/ 180 w 440"/>
              <a:gd name="T47" fmla="*/ 183 h 440"/>
              <a:gd name="T48" fmla="*/ 37 w 440"/>
              <a:gd name="T49" fmla="*/ 326 h 440"/>
              <a:gd name="T50" fmla="*/ 22 w 440"/>
              <a:gd name="T51" fmla="*/ 379 h 440"/>
              <a:gd name="T52" fmla="*/ 8 w 440"/>
              <a:gd name="T53" fmla="*/ 393 h 440"/>
              <a:gd name="T54" fmla="*/ 0 w 440"/>
              <a:gd name="T55" fmla="*/ 413 h 440"/>
              <a:gd name="T56" fmla="*/ 27 w 440"/>
              <a:gd name="T57" fmla="*/ 440 h 440"/>
              <a:gd name="T58" fmla="*/ 47 w 440"/>
              <a:gd name="T59" fmla="*/ 432 h 440"/>
              <a:gd name="T60" fmla="*/ 61 w 440"/>
              <a:gd name="T61" fmla="*/ 418 h 440"/>
              <a:gd name="T62" fmla="*/ 115 w 440"/>
              <a:gd name="T63" fmla="*/ 403 h 440"/>
              <a:gd name="T64" fmla="*/ 257 w 440"/>
              <a:gd name="T65" fmla="*/ 261 h 440"/>
              <a:gd name="T66" fmla="*/ 287 w 440"/>
              <a:gd name="T67" fmla="*/ 231 h 440"/>
              <a:gd name="T68" fmla="*/ 257 w 440"/>
              <a:gd name="T69" fmla="*/ 202 h 440"/>
              <a:gd name="T70" fmla="*/ 85 w 440"/>
              <a:gd name="T71" fmla="*/ 374 h 440"/>
              <a:gd name="T72" fmla="*/ 66 w 440"/>
              <a:gd name="T73" fmla="*/ 374 h 440"/>
              <a:gd name="T74" fmla="*/ 66 w 440"/>
              <a:gd name="T75" fmla="*/ 355 h 440"/>
              <a:gd name="T76" fmla="*/ 209 w 440"/>
              <a:gd name="T77" fmla="*/ 212 h 440"/>
              <a:gd name="T78" fmla="*/ 228 w 440"/>
              <a:gd name="T79" fmla="*/ 231 h 440"/>
              <a:gd name="T80" fmla="*/ 85 w 440"/>
              <a:gd name="T81" fmla="*/ 374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440">
                <a:moveTo>
                  <a:pt x="385" y="0"/>
                </a:moveTo>
                <a:cubicBezTo>
                  <a:pt x="370" y="0"/>
                  <a:pt x="356" y="6"/>
                  <a:pt x="346" y="16"/>
                </a:cubicBezTo>
                <a:cubicBezTo>
                  <a:pt x="259" y="104"/>
                  <a:pt x="259" y="104"/>
                  <a:pt x="259" y="104"/>
                </a:cubicBezTo>
                <a:cubicBezTo>
                  <a:pt x="236" y="81"/>
                  <a:pt x="236" y="81"/>
                  <a:pt x="236" y="81"/>
                </a:cubicBezTo>
                <a:cubicBezTo>
                  <a:pt x="227" y="73"/>
                  <a:pt x="214" y="73"/>
                  <a:pt x="206" y="81"/>
                </a:cubicBezTo>
                <a:cubicBezTo>
                  <a:pt x="198" y="89"/>
                  <a:pt x="198" y="102"/>
                  <a:pt x="206" y="110"/>
                </a:cubicBezTo>
                <a:cubicBezTo>
                  <a:pt x="229" y="133"/>
                  <a:pt x="229" y="133"/>
                  <a:pt x="229" y="133"/>
                </a:cubicBezTo>
                <a:cubicBezTo>
                  <a:pt x="259" y="162"/>
                  <a:pt x="259" y="162"/>
                  <a:pt x="259" y="162"/>
                </a:cubicBezTo>
                <a:cubicBezTo>
                  <a:pt x="259" y="162"/>
                  <a:pt x="259" y="162"/>
                  <a:pt x="259" y="162"/>
                </a:cubicBezTo>
                <a:cubicBezTo>
                  <a:pt x="278" y="182"/>
                  <a:pt x="278" y="182"/>
                  <a:pt x="278" y="182"/>
                </a:cubicBezTo>
                <a:cubicBezTo>
                  <a:pt x="278" y="182"/>
                  <a:pt x="278" y="182"/>
                  <a:pt x="278" y="182"/>
                </a:cubicBezTo>
                <a:cubicBezTo>
                  <a:pt x="307" y="211"/>
                  <a:pt x="307" y="211"/>
                  <a:pt x="307" y="211"/>
                </a:cubicBezTo>
                <a:cubicBezTo>
                  <a:pt x="307" y="211"/>
                  <a:pt x="307" y="211"/>
                  <a:pt x="307" y="211"/>
                </a:cubicBezTo>
                <a:cubicBezTo>
                  <a:pt x="330" y="234"/>
                  <a:pt x="330" y="234"/>
                  <a:pt x="330" y="234"/>
                </a:cubicBezTo>
                <a:cubicBezTo>
                  <a:pt x="338" y="242"/>
                  <a:pt x="351" y="242"/>
                  <a:pt x="359" y="234"/>
                </a:cubicBezTo>
                <a:cubicBezTo>
                  <a:pt x="367" y="226"/>
                  <a:pt x="367" y="213"/>
                  <a:pt x="359" y="205"/>
                </a:cubicBezTo>
                <a:cubicBezTo>
                  <a:pt x="336" y="182"/>
                  <a:pt x="336" y="182"/>
                  <a:pt x="336" y="182"/>
                </a:cubicBezTo>
                <a:cubicBezTo>
                  <a:pt x="424" y="94"/>
                  <a:pt x="424" y="94"/>
                  <a:pt x="424" y="94"/>
                </a:cubicBezTo>
                <a:cubicBezTo>
                  <a:pt x="434" y="84"/>
                  <a:pt x="440" y="70"/>
                  <a:pt x="440" y="55"/>
                </a:cubicBezTo>
                <a:cubicBezTo>
                  <a:pt x="440" y="24"/>
                  <a:pt x="416" y="0"/>
                  <a:pt x="385" y="0"/>
                </a:cubicBezTo>
                <a:close/>
                <a:moveTo>
                  <a:pt x="257" y="202"/>
                </a:moveTo>
                <a:cubicBezTo>
                  <a:pt x="238" y="183"/>
                  <a:pt x="238" y="183"/>
                  <a:pt x="238" y="183"/>
                </a:cubicBezTo>
                <a:cubicBezTo>
                  <a:pt x="209" y="154"/>
                  <a:pt x="209" y="154"/>
                  <a:pt x="209" y="154"/>
                </a:cubicBezTo>
                <a:cubicBezTo>
                  <a:pt x="180" y="183"/>
                  <a:pt x="180" y="183"/>
                  <a:pt x="180" y="183"/>
                </a:cubicBezTo>
                <a:cubicBezTo>
                  <a:pt x="37" y="326"/>
                  <a:pt x="37" y="326"/>
                  <a:pt x="37" y="326"/>
                </a:cubicBezTo>
                <a:cubicBezTo>
                  <a:pt x="22" y="340"/>
                  <a:pt x="18" y="360"/>
                  <a:pt x="22" y="379"/>
                </a:cubicBezTo>
                <a:cubicBezTo>
                  <a:pt x="8" y="393"/>
                  <a:pt x="8" y="393"/>
                  <a:pt x="8" y="393"/>
                </a:cubicBezTo>
                <a:cubicBezTo>
                  <a:pt x="3" y="398"/>
                  <a:pt x="0" y="405"/>
                  <a:pt x="0" y="413"/>
                </a:cubicBezTo>
                <a:cubicBezTo>
                  <a:pt x="0" y="428"/>
                  <a:pt x="12" y="440"/>
                  <a:pt x="27" y="440"/>
                </a:cubicBezTo>
                <a:cubicBezTo>
                  <a:pt x="35" y="440"/>
                  <a:pt x="42" y="437"/>
                  <a:pt x="47" y="432"/>
                </a:cubicBezTo>
                <a:cubicBezTo>
                  <a:pt x="61" y="418"/>
                  <a:pt x="61" y="418"/>
                  <a:pt x="61" y="418"/>
                </a:cubicBezTo>
                <a:cubicBezTo>
                  <a:pt x="80" y="423"/>
                  <a:pt x="100" y="418"/>
                  <a:pt x="115" y="403"/>
                </a:cubicBezTo>
                <a:cubicBezTo>
                  <a:pt x="257" y="261"/>
                  <a:pt x="257" y="261"/>
                  <a:pt x="257" y="261"/>
                </a:cubicBezTo>
                <a:cubicBezTo>
                  <a:pt x="287" y="231"/>
                  <a:pt x="287" y="231"/>
                  <a:pt x="287" y="231"/>
                </a:cubicBezTo>
                <a:lnTo>
                  <a:pt x="257" y="202"/>
                </a:lnTo>
                <a:close/>
                <a:moveTo>
                  <a:pt x="85" y="374"/>
                </a:moveTo>
                <a:cubicBezTo>
                  <a:pt x="80" y="380"/>
                  <a:pt x="71" y="380"/>
                  <a:pt x="66" y="374"/>
                </a:cubicBezTo>
                <a:cubicBezTo>
                  <a:pt x="60" y="369"/>
                  <a:pt x="60" y="360"/>
                  <a:pt x="66" y="355"/>
                </a:cubicBezTo>
                <a:cubicBezTo>
                  <a:pt x="209" y="212"/>
                  <a:pt x="209" y="212"/>
                  <a:pt x="209" y="212"/>
                </a:cubicBezTo>
                <a:cubicBezTo>
                  <a:pt x="228" y="231"/>
                  <a:pt x="228" y="231"/>
                  <a:pt x="228" y="231"/>
                </a:cubicBezTo>
                <a:lnTo>
                  <a:pt x="85" y="374"/>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220" name="Group 219"/>
          <p:cNvGrpSpPr/>
          <p:nvPr/>
        </p:nvGrpSpPr>
        <p:grpSpPr>
          <a:xfrm>
            <a:off x="9544096" y="2916234"/>
            <a:ext cx="295358" cy="345175"/>
            <a:chOff x="6038850" y="2592388"/>
            <a:chExt cx="395288" cy="461963"/>
          </a:xfrm>
          <a:solidFill>
            <a:schemeClr val="tx1"/>
          </a:solidFill>
        </p:grpSpPr>
        <p:sp>
          <p:nvSpPr>
            <p:cNvPr id="221" name="Freeform 36"/>
            <p:cNvSpPr>
              <a:spLocks noEditPoints="1"/>
            </p:cNvSpPr>
            <p:nvPr/>
          </p:nvSpPr>
          <p:spPr bwMode="auto">
            <a:xfrm>
              <a:off x="6038850" y="2592388"/>
              <a:ext cx="177800" cy="461963"/>
            </a:xfrm>
            <a:custGeom>
              <a:avLst/>
              <a:gdLst>
                <a:gd name="T0" fmla="*/ 70 w 78"/>
                <a:gd name="T1" fmla="*/ 0 h 203"/>
                <a:gd name="T2" fmla="*/ 7 w 78"/>
                <a:gd name="T3" fmla="*/ 0 h 203"/>
                <a:gd name="T4" fmla="*/ 0 w 78"/>
                <a:gd name="T5" fmla="*/ 8 h 203"/>
                <a:gd name="T6" fmla="*/ 7 w 78"/>
                <a:gd name="T7" fmla="*/ 16 h 203"/>
                <a:gd name="T8" fmla="*/ 7 w 78"/>
                <a:gd name="T9" fmla="*/ 172 h 203"/>
                <a:gd name="T10" fmla="*/ 39 w 78"/>
                <a:gd name="T11" fmla="*/ 203 h 203"/>
                <a:gd name="T12" fmla="*/ 70 w 78"/>
                <a:gd name="T13" fmla="*/ 172 h 203"/>
                <a:gd name="T14" fmla="*/ 70 w 78"/>
                <a:gd name="T15" fmla="*/ 16 h 203"/>
                <a:gd name="T16" fmla="*/ 78 w 78"/>
                <a:gd name="T17" fmla="*/ 8 h 203"/>
                <a:gd name="T18" fmla="*/ 70 w 78"/>
                <a:gd name="T19" fmla="*/ 0 h 203"/>
                <a:gd name="T20" fmla="*/ 60 w 78"/>
                <a:gd name="T21" fmla="*/ 132 h 203"/>
                <a:gd name="T22" fmla="*/ 26 w 78"/>
                <a:gd name="T23" fmla="*/ 132 h 203"/>
                <a:gd name="T24" fmla="*/ 26 w 78"/>
                <a:gd name="T25" fmla="*/ 172 h 203"/>
                <a:gd name="T26" fmla="*/ 32 w 78"/>
                <a:gd name="T27" fmla="*/ 193 h 203"/>
                <a:gd name="T28" fmla="*/ 17 w 78"/>
                <a:gd name="T29" fmla="*/ 172 h 203"/>
                <a:gd name="T30" fmla="*/ 17 w 78"/>
                <a:gd name="T31" fmla="*/ 16 h 203"/>
                <a:gd name="T32" fmla="*/ 60 w 78"/>
                <a:gd name="T33" fmla="*/ 16 h 203"/>
                <a:gd name="T34" fmla="*/ 60 w 78"/>
                <a:gd name="T35" fmla="*/ 132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203">
                  <a:moveTo>
                    <a:pt x="70" y="0"/>
                  </a:moveTo>
                  <a:cubicBezTo>
                    <a:pt x="7" y="0"/>
                    <a:pt x="7" y="0"/>
                    <a:pt x="7" y="0"/>
                  </a:cubicBezTo>
                  <a:cubicBezTo>
                    <a:pt x="3" y="0"/>
                    <a:pt x="0" y="4"/>
                    <a:pt x="0" y="8"/>
                  </a:cubicBezTo>
                  <a:cubicBezTo>
                    <a:pt x="0" y="12"/>
                    <a:pt x="3" y="16"/>
                    <a:pt x="7" y="16"/>
                  </a:cubicBezTo>
                  <a:cubicBezTo>
                    <a:pt x="7" y="172"/>
                    <a:pt x="7" y="172"/>
                    <a:pt x="7" y="172"/>
                  </a:cubicBezTo>
                  <a:cubicBezTo>
                    <a:pt x="7" y="189"/>
                    <a:pt x="21" y="203"/>
                    <a:pt x="39" y="203"/>
                  </a:cubicBezTo>
                  <a:cubicBezTo>
                    <a:pt x="56" y="203"/>
                    <a:pt x="70" y="189"/>
                    <a:pt x="70" y="172"/>
                  </a:cubicBezTo>
                  <a:cubicBezTo>
                    <a:pt x="70" y="16"/>
                    <a:pt x="70" y="16"/>
                    <a:pt x="70" y="16"/>
                  </a:cubicBezTo>
                  <a:cubicBezTo>
                    <a:pt x="74" y="16"/>
                    <a:pt x="78" y="12"/>
                    <a:pt x="78" y="8"/>
                  </a:cubicBezTo>
                  <a:cubicBezTo>
                    <a:pt x="78" y="4"/>
                    <a:pt x="74" y="0"/>
                    <a:pt x="70" y="0"/>
                  </a:cubicBezTo>
                  <a:close/>
                  <a:moveTo>
                    <a:pt x="60" y="132"/>
                  </a:moveTo>
                  <a:cubicBezTo>
                    <a:pt x="26" y="132"/>
                    <a:pt x="26" y="132"/>
                    <a:pt x="26" y="132"/>
                  </a:cubicBezTo>
                  <a:cubicBezTo>
                    <a:pt x="26" y="143"/>
                    <a:pt x="26" y="164"/>
                    <a:pt x="26" y="172"/>
                  </a:cubicBezTo>
                  <a:cubicBezTo>
                    <a:pt x="26" y="180"/>
                    <a:pt x="28" y="189"/>
                    <a:pt x="32" y="193"/>
                  </a:cubicBezTo>
                  <a:cubicBezTo>
                    <a:pt x="23" y="190"/>
                    <a:pt x="17" y="182"/>
                    <a:pt x="17" y="172"/>
                  </a:cubicBezTo>
                  <a:cubicBezTo>
                    <a:pt x="17" y="16"/>
                    <a:pt x="17" y="16"/>
                    <a:pt x="17" y="16"/>
                  </a:cubicBezTo>
                  <a:cubicBezTo>
                    <a:pt x="60" y="16"/>
                    <a:pt x="60" y="16"/>
                    <a:pt x="60" y="16"/>
                  </a:cubicBezTo>
                  <a:lnTo>
                    <a:pt x="60" y="132"/>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22" name="Freeform 37"/>
            <p:cNvSpPr>
              <a:spLocks noEditPoints="1"/>
            </p:cNvSpPr>
            <p:nvPr/>
          </p:nvSpPr>
          <p:spPr bwMode="auto">
            <a:xfrm>
              <a:off x="6256338" y="2592388"/>
              <a:ext cx="177800" cy="461963"/>
            </a:xfrm>
            <a:custGeom>
              <a:avLst/>
              <a:gdLst>
                <a:gd name="T0" fmla="*/ 71 w 78"/>
                <a:gd name="T1" fmla="*/ 0 h 203"/>
                <a:gd name="T2" fmla="*/ 8 w 78"/>
                <a:gd name="T3" fmla="*/ 0 h 203"/>
                <a:gd name="T4" fmla="*/ 0 w 78"/>
                <a:gd name="T5" fmla="*/ 8 h 203"/>
                <a:gd name="T6" fmla="*/ 8 w 78"/>
                <a:gd name="T7" fmla="*/ 16 h 203"/>
                <a:gd name="T8" fmla="*/ 8 w 78"/>
                <a:gd name="T9" fmla="*/ 172 h 203"/>
                <a:gd name="T10" fmla="*/ 39 w 78"/>
                <a:gd name="T11" fmla="*/ 203 h 203"/>
                <a:gd name="T12" fmla="*/ 71 w 78"/>
                <a:gd name="T13" fmla="*/ 172 h 203"/>
                <a:gd name="T14" fmla="*/ 71 w 78"/>
                <a:gd name="T15" fmla="*/ 16 h 203"/>
                <a:gd name="T16" fmla="*/ 78 w 78"/>
                <a:gd name="T17" fmla="*/ 8 h 203"/>
                <a:gd name="T18" fmla="*/ 71 w 78"/>
                <a:gd name="T19" fmla="*/ 0 h 203"/>
                <a:gd name="T20" fmla="*/ 61 w 78"/>
                <a:gd name="T21" fmla="*/ 66 h 203"/>
                <a:gd name="T22" fmla="*/ 26 w 78"/>
                <a:gd name="T23" fmla="*/ 66 h 203"/>
                <a:gd name="T24" fmla="*/ 26 w 78"/>
                <a:gd name="T25" fmla="*/ 172 h 203"/>
                <a:gd name="T26" fmla="*/ 32 w 78"/>
                <a:gd name="T27" fmla="*/ 193 h 203"/>
                <a:gd name="T28" fmla="*/ 18 w 78"/>
                <a:gd name="T29" fmla="*/ 172 h 203"/>
                <a:gd name="T30" fmla="*/ 18 w 78"/>
                <a:gd name="T31" fmla="*/ 16 h 203"/>
                <a:gd name="T32" fmla="*/ 61 w 78"/>
                <a:gd name="T33" fmla="*/ 16 h 203"/>
                <a:gd name="T34" fmla="*/ 61 w 78"/>
                <a:gd name="T35" fmla="*/ 6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203">
                  <a:moveTo>
                    <a:pt x="71" y="0"/>
                  </a:moveTo>
                  <a:cubicBezTo>
                    <a:pt x="8" y="0"/>
                    <a:pt x="8" y="0"/>
                    <a:pt x="8" y="0"/>
                  </a:cubicBezTo>
                  <a:cubicBezTo>
                    <a:pt x="4" y="0"/>
                    <a:pt x="0" y="4"/>
                    <a:pt x="0" y="8"/>
                  </a:cubicBezTo>
                  <a:cubicBezTo>
                    <a:pt x="0" y="12"/>
                    <a:pt x="4" y="16"/>
                    <a:pt x="8" y="16"/>
                  </a:cubicBezTo>
                  <a:cubicBezTo>
                    <a:pt x="8" y="172"/>
                    <a:pt x="8" y="172"/>
                    <a:pt x="8" y="172"/>
                  </a:cubicBezTo>
                  <a:cubicBezTo>
                    <a:pt x="8" y="189"/>
                    <a:pt x="22" y="203"/>
                    <a:pt x="39" y="203"/>
                  </a:cubicBezTo>
                  <a:cubicBezTo>
                    <a:pt x="57" y="203"/>
                    <a:pt x="71" y="189"/>
                    <a:pt x="71" y="172"/>
                  </a:cubicBezTo>
                  <a:cubicBezTo>
                    <a:pt x="71" y="16"/>
                    <a:pt x="71" y="16"/>
                    <a:pt x="71" y="16"/>
                  </a:cubicBezTo>
                  <a:cubicBezTo>
                    <a:pt x="75" y="16"/>
                    <a:pt x="78" y="12"/>
                    <a:pt x="78" y="8"/>
                  </a:cubicBezTo>
                  <a:cubicBezTo>
                    <a:pt x="78" y="4"/>
                    <a:pt x="75" y="0"/>
                    <a:pt x="71" y="0"/>
                  </a:cubicBezTo>
                  <a:close/>
                  <a:moveTo>
                    <a:pt x="61" y="66"/>
                  </a:moveTo>
                  <a:cubicBezTo>
                    <a:pt x="26" y="66"/>
                    <a:pt x="26" y="66"/>
                    <a:pt x="26" y="66"/>
                  </a:cubicBezTo>
                  <a:cubicBezTo>
                    <a:pt x="26" y="77"/>
                    <a:pt x="26" y="164"/>
                    <a:pt x="26" y="172"/>
                  </a:cubicBezTo>
                  <a:cubicBezTo>
                    <a:pt x="26" y="180"/>
                    <a:pt x="29" y="189"/>
                    <a:pt x="32" y="193"/>
                  </a:cubicBezTo>
                  <a:cubicBezTo>
                    <a:pt x="24" y="190"/>
                    <a:pt x="18" y="182"/>
                    <a:pt x="18" y="172"/>
                  </a:cubicBezTo>
                  <a:cubicBezTo>
                    <a:pt x="18" y="16"/>
                    <a:pt x="18" y="16"/>
                    <a:pt x="18" y="16"/>
                  </a:cubicBezTo>
                  <a:cubicBezTo>
                    <a:pt x="61" y="16"/>
                    <a:pt x="61" y="16"/>
                    <a:pt x="61" y="16"/>
                  </a:cubicBezTo>
                  <a:lnTo>
                    <a:pt x="61" y="66"/>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grpSp>
        <p:nvGrpSpPr>
          <p:cNvPr id="223" name="Group 222"/>
          <p:cNvGrpSpPr/>
          <p:nvPr/>
        </p:nvGrpSpPr>
        <p:grpSpPr>
          <a:xfrm>
            <a:off x="10398711" y="2926612"/>
            <a:ext cx="237233" cy="355851"/>
            <a:chOff x="7210425" y="2586038"/>
            <a:chExt cx="317500" cy="476250"/>
          </a:xfrm>
          <a:solidFill>
            <a:schemeClr val="tx1"/>
          </a:solidFill>
        </p:grpSpPr>
        <p:sp>
          <p:nvSpPr>
            <p:cNvPr id="224" name="Freeform 38"/>
            <p:cNvSpPr>
              <a:spLocks/>
            </p:cNvSpPr>
            <p:nvPr/>
          </p:nvSpPr>
          <p:spPr bwMode="auto">
            <a:xfrm>
              <a:off x="7210425" y="2586038"/>
              <a:ext cx="317500" cy="476250"/>
            </a:xfrm>
            <a:custGeom>
              <a:avLst/>
              <a:gdLst>
                <a:gd name="T0" fmla="*/ 89 w 140"/>
                <a:gd name="T1" fmla="*/ 105 h 210"/>
                <a:gd name="T2" fmla="*/ 140 w 140"/>
                <a:gd name="T3" fmla="*/ 9 h 210"/>
                <a:gd name="T4" fmla="*/ 132 w 140"/>
                <a:gd name="T5" fmla="*/ 0 h 210"/>
                <a:gd name="T6" fmla="*/ 123 w 140"/>
                <a:gd name="T7" fmla="*/ 9 h 210"/>
                <a:gd name="T8" fmla="*/ 70 w 140"/>
                <a:gd name="T9" fmla="*/ 95 h 210"/>
                <a:gd name="T10" fmla="*/ 18 w 140"/>
                <a:gd name="T11" fmla="*/ 9 h 210"/>
                <a:gd name="T12" fmla="*/ 9 w 140"/>
                <a:gd name="T13" fmla="*/ 0 h 210"/>
                <a:gd name="T14" fmla="*/ 0 w 140"/>
                <a:gd name="T15" fmla="*/ 9 h 210"/>
                <a:gd name="T16" fmla="*/ 52 w 140"/>
                <a:gd name="T17" fmla="*/ 105 h 210"/>
                <a:gd name="T18" fmla="*/ 0 w 140"/>
                <a:gd name="T19" fmla="*/ 201 h 210"/>
                <a:gd name="T20" fmla="*/ 9 w 140"/>
                <a:gd name="T21" fmla="*/ 210 h 210"/>
                <a:gd name="T22" fmla="*/ 18 w 140"/>
                <a:gd name="T23" fmla="*/ 201 h 210"/>
                <a:gd name="T24" fmla="*/ 70 w 140"/>
                <a:gd name="T25" fmla="*/ 115 h 210"/>
                <a:gd name="T26" fmla="*/ 123 w 140"/>
                <a:gd name="T27" fmla="*/ 201 h 210"/>
                <a:gd name="T28" fmla="*/ 132 w 140"/>
                <a:gd name="T29" fmla="*/ 210 h 210"/>
                <a:gd name="T30" fmla="*/ 140 w 140"/>
                <a:gd name="T31" fmla="*/ 201 h 210"/>
                <a:gd name="T32" fmla="*/ 89 w 140"/>
                <a:gd name="T33" fmla="*/ 10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0" h="210">
                  <a:moveTo>
                    <a:pt x="89" y="105"/>
                  </a:moveTo>
                  <a:cubicBezTo>
                    <a:pt x="123" y="84"/>
                    <a:pt x="140" y="51"/>
                    <a:pt x="140" y="9"/>
                  </a:cubicBezTo>
                  <a:cubicBezTo>
                    <a:pt x="140" y="4"/>
                    <a:pt x="137" y="0"/>
                    <a:pt x="132" y="0"/>
                  </a:cubicBezTo>
                  <a:cubicBezTo>
                    <a:pt x="127" y="0"/>
                    <a:pt x="123" y="4"/>
                    <a:pt x="123" y="9"/>
                  </a:cubicBezTo>
                  <a:cubicBezTo>
                    <a:pt x="123" y="49"/>
                    <a:pt x="105" y="78"/>
                    <a:pt x="70" y="95"/>
                  </a:cubicBezTo>
                  <a:cubicBezTo>
                    <a:pt x="35" y="78"/>
                    <a:pt x="18" y="49"/>
                    <a:pt x="18" y="9"/>
                  </a:cubicBezTo>
                  <a:cubicBezTo>
                    <a:pt x="18" y="4"/>
                    <a:pt x="14" y="0"/>
                    <a:pt x="9" y="0"/>
                  </a:cubicBezTo>
                  <a:cubicBezTo>
                    <a:pt x="4" y="0"/>
                    <a:pt x="0" y="4"/>
                    <a:pt x="0" y="9"/>
                  </a:cubicBezTo>
                  <a:cubicBezTo>
                    <a:pt x="0" y="51"/>
                    <a:pt x="18" y="84"/>
                    <a:pt x="52" y="105"/>
                  </a:cubicBezTo>
                  <a:cubicBezTo>
                    <a:pt x="18" y="126"/>
                    <a:pt x="0" y="159"/>
                    <a:pt x="0" y="201"/>
                  </a:cubicBezTo>
                  <a:cubicBezTo>
                    <a:pt x="0" y="206"/>
                    <a:pt x="4" y="210"/>
                    <a:pt x="9" y="210"/>
                  </a:cubicBezTo>
                  <a:cubicBezTo>
                    <a:pt x="14" y="210"/>
                    <a:pt x="18" y="206"/>
                    <a:pt x="18" y="201"/>
                  </a:cubicBezTo>
                  <a:cubicBezTo>
                    <a:pt x="18" y="161"/>
                    <a:pt x="35" y="132"/>
                    <a:pt x="70" y="115"/>
                  </a:cubicBezTo>
                  <a:cubicBezTo>
                    <a:pt x="105" y="132"/>
                    <a:pt x="123" y="161"/>
                    <a:pt x="123" y="201"/>
                  </a:cubicBezTo>
                  <a:cubicBezTo>
                    <a:pt x="123" y="206"/>
                    <a:pt x="127" y="210"/>
                    <a:pt x="132" y="210"/>
                  </a:cubicBezTo>
                  <a:cubicBezTo>
                    <a:pt x="137" y="210"/>
                    <a:pt x="140" y="206"/>
                    <a:pt x="140" y="201"/>
                  </a:cubicBezTo>
                  <a:cubicBezTo>
                    <a:pt x="140" y="159"/>
                    <a:pt x="123" y="126"/>
                    <a:pt x="89" y="10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25" name="Freeform 39"/>
            <p:cNvSpPr>
              <a:spLocks/>
            </p:cNvSpPr>
            <p:nvPr/>
          </p:nvSpPr>
          <p:spPr bwMode="auto">
            <a:xfrm>
              <a:off x="7269163" y="2614613"/>
              <a:ext cx="201613" cy="20638"/>
            </a:xfrm>
            <a:custGeom>
              <a:avLst/>
              <a:gdLst>
                <a:gd name="T0" fmla="*/ 84 w 89"/>
                <a:gd name="T1" fmla="*/ 9 h 9"/>
                <a:gd name="T2" fmla="*/ 5 w 89"/>
                <a:gd name="T3" fmla="*/ 9 h 9"/>
                <a:gd name="T4" fmla="*/ 0 w 89"/>
                <a:gd name="T5" fmla="*/ 5 h 9"/>
                <a:gd name="T6" fmla="*/ 5 w 89"/>
                <a:gd name="T7" fmla="*/ 0 h 9"/>
                <a:gd name="T8" fmla="*/ 84 w 89"/>
                <a:gd name="T9" fmla="*/ 0 h 9"/>
                <a:gd name="T10" fmla="*/ 89 w 89"/>
                <a:gd name="T11" fmla="*/ 5 h 9"/>
                <a:gd name="T12" fmla="*/ 84 w 89"/>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89" h="9">
                  <a:moveTo>
                    <a:pt x="84" y="9"/>
                  </a:moveTo>
                  <a:cubicBezTo>
                    <a:pt x="5" y="9"/>
                    <a:pt x="5" y="9"/>
                    <a:pt x="5" y="9"/>
                  </a:cubicBezTo>
                  <a:cubicBezTo>
                    <a:pt x="2" y="9"/>
                    <a:pt x="0" y="7"/>
                    <a:pt x="0" y="5"/>
                  </a:cubicBezTo>
                  <a:cubicBezTo>
                    <a:pt x="0" y="2"/>
                    <a:pt x="2" y="0"/>
                    <a:pt x="5" y="0"/>
                  </a:cubicBezTo>
                  <a:cubicBezTo>
                    <a:pt x="84" y="0"/>
                    <a:pt x="84" y="0"/>
                    <a:pt x="84" y="0"/>
                  </a:cubicBezTo>
                  <a:cubicBezTo>
                    <a:pt x="86" y="0"/>
                    <a:pt x="89" y="2"/>
                    <a:pt x="89" y="5"/>
                  </a:cubicBezTo>
                  <a:cubicBezTo>
                    <a:pt x="89" y="7"/>
                    <a:pt x="86" y="9"/>
                    <a:pt x="84" y="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26" name="Freeform 40"/>
            <p:cNvSpPr>
              <a:spLocks/>
            </p:cNvSpPr>
            <p:nvPr/>
          </p:nvSpPr>
          <p:spPr bwMode="auto">
            <a:xfrm>
              <a:off x="7283450" y="2676525"/>
              <a:ext cx="174625" cy="22225"/>
            </a:xfrm>
            <a:custGeom>
              <a:avLst/>
              <a:gdLst>
                <a:gd name="T0" fmla="*/ 72 w 77"/>
                <a:gd name="T1" fmla="*/ 10 h 10"/>
                <a:gd name="T2" fmla="*/ 5 w 77"/>
                <a:gd name="T3" fmla="*/ 10 h 10"/>
                <a:gd name="T4" fmla="*/ 0 w 77"/>
                <a:gd name="T5" fmla="*/ 5 h 10"/>
                <a:gd name="T6" fmla="*/ 5 w 77"/>
                <a:gd name="T7" fmla="*/ 0 h 10"/>
                <a:gd name="T8" fmla="*/ 72 w 77"/>
                <a:gd name="T9" fmla="*/ 0 h 10"/>
                <a:gd name="T10" fmla="*/ 77 w 77"/>
                <a:gd name="T11" fmla="*/ 5 h 10"/>
                <a:gd name="T12" fmla="*/ 72 w 7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7" h="10">
                  <a:moveTo>
                    <a:pt x="72" y="10"/>
                  </a:moveTo>
                  <a:cubicBezTo>
                    <a:pt x="5" y="10"/>
                    <a:pt x="5" y="10"/>
                    <a:pt x="5" y="10"/>
                  </a:cubicBezTo>
                  <a:cubicBezTo>
                    <a:pt x="2" y="10"/>
                    <a:pt x="0" y="8"/>
                    <a:pt x="0" y="5"/>
                  </a:cubicBezTo>
                  <a:cubicBezTo>
                    <a:pt x="0" y="2"/>
                    <a:pt x="2" y="0"/>
                    <a:pt x="5" y="0"/>
                  </a:cubicBezTo>
                  <a:cubicBezTo>
                    <a:pt x="72" y="0"/>
                    <a:pt x="72" y="0"/>
                    <a:pt x="72" y="0"/>
                  </a:cubicBezTo>
                  <a:cubicBezTo>
                    <a:pt x="75" y="0"/>
                    <a:pt x="77" y="2"/>
                    <a:pt x="77" y="5"/>
                  </a:cubicBezTo>
                  <a:cubicBezTo>
                    <a:pt x="77" y="8"/>
                    <a:pt x="75" y="10"/>
                    <a:pt x="72"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27" name="Freeform 41"/>
            <p:cNvSpPr>
              <a:spLocks/>
            </p:cNvSpPr>
            <p:nvPr/>
          </p:nvSpPr>
          <p:spPr bwMode="auto">
            <a:xfrm>
              <a:off x="7323138" y="2740025"/>
              <a:ext cx="92075" cy="20638"/>
            </a:xfrm>
            <a:custGeom>
              <a:avLst/>
              <a:gdLst>
                <a:gd name="T0" fmla="*/ 36 w 40"/>
                <a:gd name="T1" fmla="*/ 9 h 9"/>
                <a:gd name="T2" fmla="*/ 5 w 40"/>
                <a:gd name="T3" fmla="*/ 9 h 9"/>
                <a:gd name="T4" fmla="*/ 0 w 40"/>
                <a:gd name="T5" fmla="*/ 4 h 9"/>
                <a:gd name="T6" fmla="*/ 5 w 40"/>
                <a:gd name="T7" fmla="*/ 0 h 9"/>
                <a:gd name="T8" fmla="*/ 36 w 40"/>
                <a:gd name="T9" fmla="*/ 0 h 9"/>
                <a:gd name="T10" fmla="*/ 40 w 40"/>
                <a:gd name="T11" fmla="*/ 4 h 9"/>
                <a:gd name="T12" fmla="*/ 36 w 40"/>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40" h="9">
                  <a:moveTo>
                    <a:pt x="36" y="9"/>
                  </a:moveTo>
                  <a:cubicBezTo>
                    <a:pt x="5" y="9"/>
                    <a:pt x="5" y="9"/>
                    <a:pt x="5" y="9"/>
                  </a:cubicBezTo>
                  <a:cubicBezTo>
                    <a:pt x="3" y="9"/>
                    <a:pt x="0" y="7"/>
                    <a:pt x="0" y="4"/>
                  </a:cubicBezTo>
                  <a:cubicBezTo>
                    <a:pt x="0" y="2"/>
                    <a:pt x="3" y="0"/>
                    <a:pt x="5" y="0"/>
                  </a:cubicBezTo>
                  <a:cubicBezTo>
                    <a:pt x="36" y="0"/>
                    <a:pt x="36" y="0"/>
                    <a:pt x="36" y="0"/>
                  </a:cubicBezTo>
                  <a:cubicBezTo>
                    <a:pt x="38" y="0"/>
                    <a:pt x="40" y="2"/>
                    <a:pt x="40" y="4"/>
                  </a:cubicBezTo>
                  <a:cubicBezTo>
                    <a:pt x="40" y="7"/>
                    <a:pt x="38" y="9"/>
                    <a:pt x="36" y="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28" name="Freeform 42"/>
            <p:cNvSpPr>
              <a:spLocks/>
            </p:cNvSpPr>
            <p:nvPr/>
          </p:nvSpPr>
          <p:spPr bwMode="auto">
            <a:xfrm>
              <a:off x="7323138" y="2887663"/>
              <a:ext cx="92075" cy="20638"/>
            </a:xfrm>
            <a:custGeom>
              <a:avLst/>
              <a:gdLst>
                <a:gd name="T0" fmla="*/ 36 w 40"/>
                <a:gd name="T1" fmla="*/ 9 h 9"/>
                <a:gd name="T2" fmla="*/ 5 w 40"/>
                <a:gd name="T3" fmla="*/ 9 h 9"/>
                <a:gd name="T4" fmla="*/ 0 w 40"/>
                <a:gd name="T5" fmla="*/ 5 h 9"/>
                <a:gd name="T6" fmla="*/ 5 w 40"/>
                <a:gd name="T7" fmla="*/ 0 h 9"/>
                <a:gd name="T8" fmla="*/ 36 w 40"/>
                <a:gd name="T9" fmla="*/ 0 h 9"/>
                <a:gd name="T10" fmla="*/ 40 w 40"/>
                <a:gd name="T11" fmla="*/ 5 h 9"/>
                <a:gd name="T12" fmla="*/ 36 w 40"/>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40" h="9">
                  <a:moveTo>
                    <a:pt x="36" y="9"/>
                  </a:moveTo>
                  <a:cubicBezTo>
                    <a:pt x="5" y="9"/>
                    <a:pt x="5" y="9"/>
                    <a:pt x="5" y="9"/>
                  </a:cubicBezTo>
                  <a:cubicBezTo>
                    <a:pt x="3" y="9"/>
                    <a:pt x="0" y="7"/>
                    <a:pt x="0" y="5"/>
                  </a:cubicBezTo>
                  <a:cubicBezTo>
                    <a:pt x="0" y="2"/>
                    <a:pt x="3" y="0"/>
                    <a:pt x="5" y="0"/>
                  </a:cubicBezTo>
                  <a:cubicBezTo>
                    <a:pt x="36" y="0"/>
                    <a:pt x="36" y="0"/>
                    <a:pt x="36" y="0"/>
                  </a:cubicBezTo>
                  <a:cubicBezTo>
                    <a:pt x="38" y="0"/>
                    <a:pt x="40" y="2"/>
                    <a:pt x="40" y="5"/>
                  </a:cubicBezTo>
                  <a:cubicBezTo>
                    <a:pt x="40" y="7"/>
                    <a:pt x="38" y="9"/>
                    <a:pt x="36" y="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29" name="Freeform 43"/>
            <p:cNvSpPr>
              <a:spLocks/>
            </p:cNvSpPr>
            <p:nvPr/>
          </p:nvSpPr>
          <p:spPr bwMode="auto">
            <a:xfrm>
              <a:off x="7283450" y="2949575"/>
              <a:ext cx="174625" cy="22225"/>
            </a:xfrm>
            <a:custGeom>
              <a:avLst/>
              <a:gdLst>
                <a:gd name="T0" fmla="*/ 72 w 77"/>
                <a:gd name="T1" fmla="*/ 10 h 10"/>
                <a:gd name="T2" fmla="*/ 5 w 77"/>
                <a:gd name="T3" fmla="*/ 10 h 10"/>
                <a:gd name="T4" fmla="*/ 0 w 77"/>
                <a:gd name="T5" fmla="*/ 5 h 10"/>
                <a:gd name="T6" fmla="*/ 5 w 77"/>
                <a:gd name="T7" fmla="*/ 0 h 10"/>
                <a:gd name="T8" fmla="*/ 72 w 77"/>
                <a:gd name="T9" fmla="*/ 0 h 10"/>
                <a:gd name="T10" fmla="*/ 77 w 77"/>
                <a:gd name="T11" fmla="*/ 5 h 10"/>
                <a:gd name="T12" fmla="*/ 72 w 7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7" h="10">
                  <a:moveTo>
                    <a:pt x="72" y="10"/>
                  </a:moveTo>
                  <a:cubicBezTo>
                    <a:pt x="5" y="10"/>
                    <a:pt x="5" y="10"/>
                    <a:pt x="5" y="10"/>
                  </a:cubicBezTo>
                  <a:cubicBezTo>
                    <a:pt x="2" y="10"/>
                    <a:pt x="0" y="8"/>
                    <a:pt x="0" y="5"/>
                  </a:cubicBezTo>
                  <a:cubicBezTo>
                    <a:pt x="0" y="2"/>
                    <a:pt x="2" y="0"/>
                    <a:pt x="5" y="0"/>
                  </a:cubicBezTo>
                  <a:cubicBezTo>
                    <a:pt x="72" y="0"/>
                    <a:pt x="72" y="0"/>
                    <a:pt x="72" y="0"/>
                  </a:cubicBezTo>
                  <a:cubicBezTo>
                    <a:pt x="75" y="0"/>
                    <a:pt x="77" y="2"/>
                    <a:pt x="77" y="5"/>
                  </a:cubicBezTo>
                  <a:cubicBezTo>
                    <a:pt x="77" y="8"/>
                    <a:pt x="75" y="10"/>
                    <a:pt x="72"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30" name="Freeform 44"/>
            <p:cNvSpPr>
              <a:spLocks/>
            </p:cNvSpPr>
            <p:nvPr/>
          </p:nvSpPr>
          <p:spPr bwMode="auto">
            <a:xfrm>
              <a:off x="7269163" y="3013075"/>
              <a:ext cx="201613" cy="20638"/>
            </a:xfrm>
            <a:custGeom>
              <a:avLst/>
              <a:gdLst>
                <a:gd name="T0" fmla="*/ 84 w 89"/>
                <a:gd name="T1" fmla="*/ 9 h 9"/>
                <a:gd name="T2" fmla="*/ 5 w 89"/>
                <a:gd name="T3" fmla="*/ 9 h 9"/>
                <a:gd name="T4" fmla="*/ 0 w 89"/>
                <a:gd name="T5" fmla="*/ 4 h 9"/>
                <a:gd name="T6" fmla="*/ 5 w 89"/>
                <a:gd name="T7" fmla="*/ 0 h 9"/>
                <a:gd name="T8" fmla="*/ 84 w 89"/>
                <a:gd name="T9" fmla="*/ 0 h 9"/>
                <a:gd name="T10" fmla="*/ 89 w 89"/>
                <a:gd name="T11" fmla="*/ 4 h 9"/>
                <a:gd name="T12" fmla="*/ 84 w 89"/>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89" h="9">
                  <a:moveTo>
                    <a:pt x="84" y="9"/>
                  </a:moveTo>
                  <a:cubicBezTo>
                    <a:pt x="5" y="9"/>
                    <a:pt x="5" y="9"/>
                    <a:pt x="5" y="9"/>
                  </a:cubicBezTo>
                  <a:cubicBezTo>
                    <a:pt x="2" y="9"/>
                    <a:pt x="0" y="7"/>
                    <a:pt x="0" y="4"/>
                  </a:cubicBezTo>
                  <a:cubicBezTo>
                    <a:pt x="0" y="2"/>
                    <a:pt x="2" y="0"/>
                    <a:pt x="5" y="0"/>
                  </a:cubicBezTo>
                  <a:cubicBezTo>
                    <a:pt x="84" y="0"/>
                    <a:pt x="84" y="0"/>
                    <a:pt x="84" y="0"/>
                  </a:cubicBezTo>
                  <a:cubicBezTo>
                    <a:pt x="86" y="0"/>
                    <a:pt x="89" y="2"/>
                    <a:pt x="89" y="4"/>
                  </a:cubicBezTo>
                  <a:cubicBezTo>
                    <a:pt x="89" y="7"/>
                    <a:pt x="86" y="9"/>
                    <a:pt x="84" y="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grpSp>
        <p:nvGrpSpPr>
          <p:cNvPr id="231" name="Group 230"/>
          <p:cNvGrpSpPr/>
          <p:nvPr/>
        </p:nvGrpSpPr>
        <p:grpSpPr>
          <a:xfrm>
            <a:off x="10353637" y="1822143"/>
            <a:ext cx="327383" cy="405670"/>
            <a:chOff x="1531938" y="3673475"/>
            <a:chExt cx="438150" cy="542925"/>
          </a:xfrm>
          <a:solidFill>
            <a:schemeClr val="tx1"/>
          </a:solidFill>
        </p:grpSpPr>
        <p:sp>
          <p:nvSpPr>
            <p:cNvPr id="232" name="Freeform 47"/>
            <p:cNvSpPr>
              <a:spLocks noEditPoints="1"/>
            </p:cNvSpPr>
            <p:nvPr/>
          </p:nvSpPr>
          <p:spPr bwMode="auto">
            <a:xfrm>
              <a:off x="1531938" y="3673475"/>
              <a:ext cx="438150" cy="542925"/>
            </a:xfrm>
            <a:custGeom>
              <a:avLst/>
              <a:gdLst>
                <a:gd name="T0" fmla="*/ 163 w 193"/>
                <a:gd name="T1" fmla="*/ 17 h 239"/>
                <a:gd name="T2" fmla="*/ 89 w 193"/>
                <a:gd name="T3" fmla="*/ 30 h 239"/>
                <a:gd name="T4" fmla="*/ 38 w 193"/>
                <a:gd name="T5" fmla="*/ 102 h 239"/>
                <a:gd name="T6" fmla="*/ 27 w 193"/>
                <a:gd name="T7" fmla="*/ 136 h 239"/>
                <a:gd name="T8" fmla="*/ 25 w 193"/>
                <a:gd name="T9" fmla="*/ 176 h 239"/>
                <a:gd name="T10" fmla="*/ 7 w 193"/>
                <a:gd name="T11" fmla="*/ 201 h 239"/>
                <a:gd name="T12" fmla="*/ 13 w 193"/>
                <a:gd name="T13" fmla="*/ 232 h 239"/>
                <a:gd name="T14" fmla="*/ 43 w 193"/>
                <a:gd name="T15" fmla="*/ 226 h 239"/>
                <a:gd name="T16" fmla="*/ 61 w 193"/>
                <a:gd name="T17" fmla="*/ 201 h 239"/>
                <a:gd name="T18" fmla="*/ 98 w 193"/>
                <a:gd name="T19" fmla="*/ 185 h 239"/>
                <a:gd name="T20" fmla="*/ 126 w 193"/>
                <a:gd name="T21" fmla="*/ 163 h 239"/>
                <a:gd name="T22" fmla="*/ 176 w 193"/>
                <a:gd name="T23" fmla="*/ 91 h 239"/>
                <a:gd name="T24" fmla="*/ 163 w 193"/>
                <a:gd name="T25" fmla="*/ 17 h 239"/>
                <a:gd name="T26" fmla="*/ 118 w 193"/>
                <a:gd name="T27" fmla="*/ 157 h 239"/>
                <a:gd name="T28" fmla="*/ 94 w 193"/>
                <a:gd name="T29" fmla="*/ 176 h 239"/>
                <a:gd name="T30" fmla="*/ 55 w 193"/>
                <a:gd name="T31" fmla="*/ 193 h 239"/>
                <a:gd name="T32" fmla="*/ 35 w 193"/>
                <a:gd name="T33" fmla="*/ 179 h 239"/>
                <a:gd name="T34" fmla="*/ 37 w 193"/>
                <a:gd name="T35" fmla="*/ 136 h 239"/>
                <a:gd name="T36" fmla="*/ 41 w 193"/>
                <a:gd name="T37" fmla="*/ 120 h 239"/>
                <a:gd name="T38" fmla="*/ 55 w 193"/>
                <a:gd name="T39" fmla="*/ 129 h 239"/>
                <a:gd name="T40" fmla="*/ 60 w 193"/>
                <a:gd name="T41" fmla="*/ 121 h 239"/>
                <a:gd name="T42" fmla="*/ 45 w 193"/>
                <a:gd name="T43" fmla="*/ 110 h 239"/>
                <a:gd name="T44" fmla="*/ 47 w 193"/>
                <a:gd name="T45" fmla="*/ 108 h 239"/>
                <a:gd name="T46" fmla="*/ 63 w 193"/>
                <a:gd name="T47" fmla="*/ 85 h 239"/>
                <a:gd name="T48" fmla="*/ 78 w 193"/>
                <a:gd name="T49" fmla="*/ 96 h 239"/>
                <a:gd name="T50" fmla="*/ 84 w 193"/>
                <a:gd name="T51" fmla="*/ 88 h 239"/>
                <a:gd name="T52" fmla="*/ 68 w 193"/>
                <a:gd name="T53" fmla="*/ 77 h 239"/>
                <a:gd name="T54" fmla="*/ 86 w 193"/>
                <a:gd name="T55" fmla="*/ 52 h 239"/>
                <a:gd name="T56" fmla="*/ 101 w 193"/>
                <a:gd name="T57" fmla="*/ 63 h 239"/>
                <a:gd name="T58" fmla="*/ 107 w 193"/>
                <a:gd name="T59" fmla="*/ 54 h 239"/>
                <a:gd name="T60" fmla="*/ 92 w 193"/>
                <a:gd name="T61" fmla="*/ 44 h 239"/>
                <a:gd name="T62" fmla="*/ 97 w 193"/>
                <a:gd name="T63" fmla="*/ 36 h 239"/>
                <a:gd name="T64" fmla="*/ 157 w 193"/>
                <a:gd name="T65" fmla="*/ 25 h 239"/>
                <a:gd name="T66" fmla="*/ 168 w 193"/>
                <a:gd name="T67" fmla="*/ 85 h 239"/>
                <a:gd name="T68" fmla="*/ 118 w 193"/>
                <a:gd name="T69" fmla="*/ 15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239">
                  <a:moveTo>
                    <a:pt x="163" y="17"/>
                  </a:moveTo>
                  <a:cubicBezTo>
                    <a:pt x="139" y="0"/>
                    <a:pt x="106" y="6"/>
                    <a:pt x="89" y="30"/>
                  </a:cubicBezTo>
                  <a:cubicBezTo>
                    <a:pt x="38" y="102"/>
                    <a:pt x="38" y="102"/>
                    <a:pt x="38" y="102"/>
                  </a:cubicBezTo>
                  <a:cubicBezTo>
                    <a:pt x="33" y="110"/>
                    <a:pt x="27" y="125"/>
                    <a:pt x="27" y="136"/>
                  </a:cubicBezTo>
                  <a:cubicBezTo>
                    <a:pt x="25" y="176"/>
                    <a:pt x="25" y="176"/>
                    <a:pt x="25" y="176"/>
                  </a:cubicBezTo>
                  <a:cubicBezTo>
                    <a:pt x="7" y="201"/>
                    <a:pt x="7" y="201"/>
                    <a:pt x="7" y="201"/>
                  </a:cubicBezTo>
                  <a:cubicBezTo>
                    <a:pt x="0" y="211"/>
                    <a:pt x="3" y="225"/>
                    <a:pt x="13" y="232"/>
                  </a:cubicBezTo>
                  <a:cubicBezTo>
                    <a:pt x="23" y="239"/>
                    <a:pt x="36" y="236"/>
                    <a:pt x="43" y="226"/>
                  </a:cubicBezTo>
                  <a:cubicBezTo>
                    <a:pt x="61" y="201"/>
                    <a:pt x="61" y="201"/>
                    <a:pt x="61" y="201"/>
                  </a:cubicBezTo>
                  <a:cubicBezTo>
                    <a:pt x="98" y="185"/>
                    <a:pt x="98" y="185"/>
                    <a:pt x="98" y="185"/>
                  </a:cubicBezTo>
                  <a:cubicBezTo>
                    <a:pt x="108" y="181"/>
                    <a:pt x="120" y="172"/>
                    <a:pt x="126" y="163"/>
                  </a:cubicBezTo>
                  <a:cubicBezTo>
                    <a:pt x="176" y="91"/>
                    <a:pt x="176" y="91"/>
                    <a:pt x="176" y="91"/>
                  </a:cubicBezTo>
                  <a:cubicBezTo>
                    <a:pt x="193" y="67"/>
                    <a:pt x="187" y="34"/>
                    <a:pt x="163" y="17"/>
                  </a:cubicBezTo>
                  <a:close/>
                  <a:moveTo>
                    <a:pt x="118" y="157"/>
                  </a:moveTo>
                  <a:cubicBezTo>
                    <a:pt x="113" y="164"/>
                    <a:pt x="102" y="173"/>
                    <a:pt x="94" y="176"/>
                  </a:cubicBezTo>
                  <a:cubicBezTo>
                    <a:pt x="55" y="193"/>
                    <a:pt x="55" y="193"/>
                    <a:pt x="55" y="193"/>
                  </a:cubicBezTo>
                  <a:cubicBezTo>
                    <a:pt x="35" y="179"/>
                    <a:pt x="35" y="179"/>
                    <a:pt x="35" y="179"/>
                  </a:cubicBezTo>
                  <a:cubicBezTo>
                    <a:pt x="37" y="136"/>
                    <a:pt x="37" y="136"/>
                    <a:pt x="37" y="136"/>
                  </a:cubicBezTo>
                  <a:cubicBezTo>
                    <a:pt x="37" y="131"/>
                    <a:pt x="39" y="125"/>
                    <a:pt x="41" y="120"/>
                  </a:cubicBezTo>
                  <a:cubicBezTo>
                    <a:pt x="55" y="129"/>
                    <a:pt x="55" y="129"/>
                    <a:pt x="55" y="129"/>
                  </a:cubicBezTo>
                  <a:cubicBezTo>
                    <a:pt x="60" y="121"/>
                    <a:pt x="60" y="121"/>
                    <a:pt x="60" y="121"/>
                  </a:cubicBezTo>
                  <a:cubicBezTo>
                    <a:pt x="45" y="110"/>
                    <a:pt x="45" y="110"/>
                    <a:pt x="45" y="110"/>
                  </a:cubicBezTo>
                  <a:cubicBezTo>
                    <a:pt x="46" y="109"/>
                    <a:pt x="46" y="109"/>
                    <a:pt x="47" y="108"/>
                  </a:cubicBezTo>
                  <a:cubicBezTo>
                    <a:pt x="63" y="85"/>
                    <a:pt x="63" y="85"/>
                    <a:pt x="63" y="85"/>
                  </a:cubicBezTo>
                  <a:cubicBezTo>
                    <a:pt x="78" y="96"/>
                    <a:pt x="78" y="96"/>
                    <a:pt x="78" y="96"/>
                  </a:cubicBezTo>
                  <a:cubicBezTo>
                    <a:pt x="84" y="88"/>
                    <a:pt x="84" y="88"/>
                    <a:pt x="84" y="88"/>
                  </a:cubicBezTo>
                  <a:cubicBezTo>
                    <a:pt x="68" y="77"/>
                    <a:pt x="68" y="77"/>
                    <a:pt x="68" y="77"/>
                  </a:cubicBezTo>
                  <a:cubicBezTo>
                    <a:pt x="86" y="52"/>
                    <a:pt x="86" y="52"/>
                    <a:pt x="86" y="52"/>
                  </a:cubicBezTo>
                  <a:cubicBezTo>
                    <a:pt x="101" y="63"/>
                    <a:pt x="101" y="63"/>
                    <a:pt x="101" y="63"/>
                  </a:cubicBezTo>
                  <a:cubicBezTo>
                    <a:pt x="107" y="54"/>
                    <a:pt x="107" y="54"/>
                    <a:pt x="107" y="54"/>
                  </a:cubicBezTo>
                  <a:cubicBezTo>
                    <a:pt x="92" y="44"/>
                    <a:pt x="92" y="44"/>
                    <a:pt x="92" y="44"/>
                  </a:cubicBezTo>
                  <a:cubicBezTo>
                    <a:pt x="97" y="36"/>
                    <a:pt x="97" y="36"/>
                    <a:pt x="97" y="36"/>
                  </a:cubicBezTo>
                  <a:cubicBezTo>
                    <a:pt x="111" y="16"/>
                    <a:pt x="138" y="12"/>
                    <a:pt x="157" y="25"/>
                  </a:cubicBezTo>
                  <a:cubicBezTo>
                    <a:pt x="177" y="39"/>
                    <a:pt x="182" y="66"/>
                    <a:pt x="168" y="85"/>
                  </a:cubicBezTo>
                  <a:lnTo>
                    <a:pt x="118" y="157"/>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33" name="Freeform 48"/>
            <p:cNvSpPr>
              <a:spLocks/>
            </p:cNvSpPr>
            <p:nvPr/>
          </p:nvSpPr>
          <p:spPr bwMode="auto">
            <a:xfrm>
              <a:off x="1663700" y="3784600"/>
              <a:ext cx="195263" cy="260350"/>
            </a:xfrm>
            <a:custGeom>
              <a:avLst/>
              <a:gdLst>
                <a:gd name="T0" fmla="*/ 5 w 86"/>
                <a:gd name="T1" fmla="*/ 110 h 114"/>
                <a:gd name="T2" fmla="*/ 3 w 86"/>
                <a:gd name="T3" fmla="*/ 96 h 114"/>
                <a:gd name="T4" fmla="*/ 66 w 86"/>
                <a:gd name="T5" fmla="*/ 6 h 114"/>
                <a:gd name="T6" fmla="*/ 80 w 86"/>
                <a:gd name="T7" fmla="*/ 3 h 114"/>
                <a:gd name="T8" fmla="*/ 83 w 86"/>
                <a:gd name="T9" fmla="*/ 17 h 114"/>
                <a:gd name="T10" fmla="*/ 19 w 86"/>
                <a:gd name="T11" fmla="*/ 108 h 114"/>
                <a:gd name="T12" fmla="*/ 5 w 86"/>
                <a:gd name="T13" fmla="*/ 110 h 114"/>
              </a:gdLst>
              <a:ahLst/>
              <a:cxnLst>
                <a:cxn ang="0">
                  <a:pos x="T0" y="T1"/>
                </a:cxn>
                <a:cxn ang="0">
                  <a:pos x="T2" y="T3"/>
                </a:cxn>
                <a:cxn ang="0">
                  <a:pos x="T4" y="T5"/>
                </a:cxn>
                <a:cxn ang="0">
                  <a:pos x="T6" y="T7"/>
                </a:cxn>
                <a:cxn ang="0">
                  <a:pos x="T8" y="T9"/>
                </a:cxn>
                <a:cxn ang="0">
                  <a:pos x="T10" y="T11"/>
                </a:cxn>
                <a:cxn ang="0">
                  <a:pos x="T12" y="T13"/>
                </a:cxn>
              </a:cxnLst>
              <a:rect l="0" t="0" r="r" b="b"/>
              <a:pathLst>
                <a:path w="86" h="114">
                  <a:moveTo>
                    <a:pt x="5" y="110"/>
                  </a:moveTo>
                  <a:cubicBezTo>
                    <a:pt x="1" y="107"/>
                    <a:pt x="0" y="101"/>
                    <a:pt x="3" y="96"/>
                  </a:cubicBezTo>
                  <a:cubicBezTo>
                    <a:pt x="66" y="6"/>
                    <a:pt x="66" y="6"/>
                    <a:pt x="66" y="6"/>
                  </a:cubicBezTo>
                  <a:cubicBezTo>
                    <a:pt x="69" y="1"/>
                    <a:pt x="76" y="0"/>
                    <a:pt x="80" y="3"/>
                  </a:cubicBezTo>
                  <a:cubicBezTo>
                    <a:pt x="85" y="7"/>
                    <a:pt x="86" y="13"/>
                    <a:pt x="83" y="17"/>
                  </a:cubicBezTo>
                  <a:cubicBezTo>
                    <a:pt x="19" y="108"/>
                    <a:pt x="19" y="108"/>
                    <a:pt x="19" y="108"/>
                  </a:cubicBezTo>
                  <a:cubicBezTo>
                    <a:pt x="16" y="112"/>
                    <a:pt x="10" y="114"/>
                    <a:pt x="5" y="1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grpSp>
        <p:nvGrpSpPr>
          <p:cNvPr id="163" name="Group 162"/>
          <p:cNvGrpSpPr/>
          <p:nvPr/>
        </p:nvGrpSpPr>
        <p:grpSpPr>
          <a:xfrm>
            <a:off x="9502264" y="4964076"/>
            <a:ext cx="435899" cy="358088"/>
            <a:chOff x="6075363" y="3471863"/>
            <a:chExt cx="871538" cy="715963"/>
          </a:xfrm>
          <a:solidFill>
            <a:schemeClr val="tx1"/>
          </a:solidFill>
        </p:grpSpPr>
        <p:sp>
          <p:nvSpPr>
            <p:cNvPr id="164" name="Rectangle 27"/>
            <p:cNvSpPr>
              <a:spLocks noChangeArrowheads="1"/>
            </p:cNvSpPr>
            <p:nvPr/>
          </p:nvSpPr>
          <p:spPr bwMode="auto">
            <a:xfrm>
              <a:off x="6545263" y="3835400"/>
              <a:ext cx="96838" cy="968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65" name="Rectangle 28"/>
            <p:cNvSpPr>
              <a:spLocks noChangeArrowheads="1"/>
            </p:cNvSpPr>
            <p:nvPr/>
          </p:nvSpPr>
          <p:spPr bwMode="auto">
            <a:xfrm>
              <a:off x="6269038" y="3578225"/>
              <a:ext cx="74613"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66" name="Rectangle 29"/>
            <p:cNvSpPr>
              <a:spLocks noChangeArrowheads="1"/>
            </p:cNvSpPr>
            <p:nvPr/>
          </p:nvSpPr>
          <p:spPr bwMode="auto">
            <a:xfrm>
              <a:off x="6269038" y="3692525"/>
              <a:ext cx="74613" cy="79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67" name="Rectangle 30"/>
            <p:cNvSpPr>
              <a:spLocks noChangeArrowheads="1"/>
            </p:cNvSpPr>
            <p:nvPr/>
          </p:nvSpPr>
          <p:spPr bwMode="auto">
            <a:xfrm>
              <a:off x="6386513" y="3578225"/>
              <a:ext cx="74613"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68" name="Freeform 31"/>
            <p:cNvSpPr>
              <a:spLocks noEditPoints="1"/>
            </p:cNvSpPr>
            <p:nvPr/>
          </p:nvSpPr>
          <p:spPr bwMode="auto">
            <a:xfrm>
              <a:off x="6075363" y="3471863"/>
              <a:ext cx="871538" cy="715963"/>
            </a:xfrm>
            <a:custGeom>
              <a:avLst/>
              <a:gdLst>
                <a:gd name="T0" fmla="*/ 280 w 289"/>
                <a:gd name="T1" fmla="*/ 221 h 237"/>
                <a:gd name="T2" fmla="*/ 258 w 289"/>
                <a:gd name="T3" fmla="*/ 221 h 237"/>
                <a:gd name="T4" fmla="*/ 258 w 289"/>
                <a:gd name="T5" fmla="*/ 115 h 237"/>
                <a:gd name="T6" fmla="*/ 254 w 289"/>
                <a:gd name="T7" fmla="*/ 107 h 237"/>
                <a:gd name="T8" fmla="*/ 182 w 289"/>
                <a:gd name="T9" fmla="*/ 49 h 237"/>
                <a:gd name="T10" fmla="*/ 169 w 289"/>
                <a:gd name="T11" fmla="*/ 49 h 237"/>
                <a:gd name="T12" fmla="*/ 164 w 289"/>
                <a:gd name="T13" fmla="*/ 53 h 237"/>
                <a:gd name="T14" fmla="*/ 164 w 289"/>
                <a:gd name="T15" fmla="*/ 11 h 237"/>
                <a:gd name="T16" fmla="*/ 153 w 289"/>
                <a:gd name="T17" fmla="*/ 0 h 237"/>
                <a:gd name="T18" fmla="*/ 39 w 289"/>
                <a:gd name="T19" fmla="*/ 0 h 237"/>
                <a:gd name="T20" fmla="*/ 28 w 289"/>
                <a:gd name="T21" fmla="*/ 11 h 237"/>
                <a:gd name="T22" fmla="*/ 28 w 289"/>
                <a:gd name="T23" fmla="*/ 221 h 237"/>
                <a:gd name="T24" fmla="*/ 9 w 289"/>
                <a:gd name="T25" fmla="*/ 221 h 237"/>
                <a:gd name="T26" fmla="*/ 0 w 289"/>
                <a:gd name="T27" fmla="*/ 230 h 237"/>
                <a:gd name="T28" fmla="*/ 0 w 289"/>
                <a:gd name="T29" fmla="*/ 237 h 237"/>
                <a:gd name="T30" fmla="*/ 289 w 289"/>
                <a:gd name="T31" fmla="*/ 237 h 237"/>
                <a:gd name="T32" fmla="*/ 289 w 289"/>
                <a:gd name="T33" fmla="*/ 230 h 237"/>
                <a:gd name="T34" fmla="*/ 280 w 289"/>
                <a:gd name="T35" fmla="*/ 221 h 237"/>
                <a:gd name="T36" fmla="*/ 175 w 289"/>
                <a:gd name="T37" fmla="*/ 71 h 237"/>
                <a:gd name="T38" fmla="*/ 237 w 289"/>
                <a:gd name="T39" fmla="*/ 121 h 237"/>
                <a:gd name="T40" fmla="*/ 237 w 289"/>
                <a:gd name="T41" fmla="*/ 221 h 237"/>
                <a:gd name="T42" fmla="*/ 202 w 289"/>
                <a:gd name="T43" fmla="*/ 221 h 237"/>
                <a:gd name="T44" fmla="*/ 202 w 289"/>
                <a:gd name="T45" fmla="*/ 166 h 237"/>
                <a:gd name="T46" fmla="*/ 142 w 289"/>
                <a:gd name="T47" fmla="*/ 166 h 237"/>
                <a:gd name="T48" fmla="*/ 142 w 289"/>
                <a:gd name="T49" fmla="*/ 221 h 237"/>
                <a:gd name="T50" fmla="*/ 114 w 289"/>
                <a:gd name="T51" fmla="*/ 221 h 237"/>
                <a:gd name="T52" fmla="*/ 114 w 289"/>
                <a:gd name="T53" fmla="*/ 121 h 237"/>
                <a:gd name="T54" fmla="*/ 175 w 289"/>
                <a:gd name="T55" fmla="*/ 71 h 237"/>
                <a:gd name="T56" fmla="*/ 49 w 289"/>
                <a:gd name="T57" fmla="*/ 22 h 237"/>
                <a:gd name="T58" fmla="*/ 143 w 289"/>
                <a:gd name="T59" fmla="*/ 22 h 237"/>
                <a:gd name="T60" fmla="*/ 143 w 289"/>
                <a:gd name="T61" fmla="*/ 70 h 237"/>
                <a:gd name="T62" fmla="*/ 96 w 289"/>
                <a:gd name="T63" fmla="*/ 107 h 237"/>
                <a:gd name="T64" fmla="*/ 92 w 289"/>
                <a:gd name="T65" fmla="*/ 115 h 237"/>
                <a:gd name="T66" fmla="*/ 92 w 289"/>
                <a:gd name="T67" fmla="*/ 221 h 237"/>
                <a:gd name="T68" fmla="*/ 49 w 289"/>
                <a:gd name="T69" fmla="*/ 221 h 237"/>
                <a:gd name="T70" fmla="*/ 49 w 289"/>
                <a:gd name="T71" fmla="*/ 2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9" h="237">
                  <a:moveTo>
                    <a:pt x="280" y="221"/>
                  </a:moveTo>
                  <a:cubicBezTo>
                    <a:pt x="258" y="221"/>
                    <a:pt x="258" y="221"/>
                    <a:pt x="258" y="221"/>
                  </a:cubicBezTo>
                  <a:cubicBezTo>
                    <a:pt x="258" y="115"/>
                    <a:pt x="258" y="115"/>
                    <a:pt x="258" y="115"/>
                  </a:cubicBezTo>
                  <a:cubicBezTo>
                    <a:pt x="258" y="112"/>
                    <a:pt x="257" y="109"/>
                    <a:pt x="254" y="107"/>
                  </a:cubicBezTo>
                  <a:cubicBezTo>
                    <a:pt x="182" y="49"/>
                    <a:pt x="182" y="49"/>
                    <a:pt x="182" y="49"/>
                  </a:cubicBezTo>
                  <a:cubicBezTo>
                    <a:pt x="178" y="46"/>
                    <a:pt x="172" y="46"/>
                    <a:pt x="169" y="49"/>
                  </a:cubicBezTo>
                  <a:cubicBezTo>
                    <a:pt x="164" y="53"/>
                    <a:pt x="164" y="53"/>
                    <a:pt x="164" y="53"/>
                  </a:cubicBezTo>
                  <a:cubicBezTo>
                    <a:pt x="164" y="11"/>
                    <a:pt x="164" y="11"/>
                    <a:pt x="164" y="11"/>
                  </a:cubicBezTo>
                  <a:cubicBezTo>
                    <a:pt x="164" y="5"/>
                    <a:pt x="159" y="0"/>
                    <a:pt x="153" y="0"/>
                  </a:cubicBezTo>
                  <a:cubicBezTo>
                    <a:pt x="39" y="0"/>
                    <a:pt x="39" y="0"/>
                    <a:pt x="39" y="0"/>
                  </a:cubicBezTo>
                  <a:cubicBezTo>
                    <a:pt x="33" y="0"/>
                    <a:pt x="28" y="5"/>
                    <a:pt x="28" y="11"/>
                  </a:cubicBezTo>
                  <a:cubicBezTo>
                    <a:pt x="28" y="221"/>
                    <a:pt x="28" y="221"/>
                    <a:pt x="28" y="221"/>
                  </a:cubicBezTo>
                  <a:cubicBezTo>
                    <a:pt x="9" y="221"/>
                    <a:pt x="9" y="221"/>
                    <a:pt x="9" y="221"/>
                  </a:cubicBezTo>
                  <a:cubicBezTo>
                    <a:pt x="4" y="221"/>
                    <a:pt x="0" y="225"/>
                    <a:pt x="0" y="230"/>
                  </a:cubicBezTo>
                  <a:cubicBezTo>
                    <a:pt x="0" y="237"/>
                    <a:pt x="0" y="237"/>
                    <a:pt x="0" y="237"/>
                  </a:cubicBezTo>
                  <a:cubicBezTo>
                    <a:pt x="289" y="237"/>
                    <a:pt x="289" y="237"/>
                    <a:pt x="289" y="237"/>
                  </a:cubicBezTo>
                  <a:cubicBezTo>
                    <a:pt x="289" y="230"/>
                    <a:pt x="289" y="230"/>
                    <a:pt x="289" y="230"/>
                  </a:cubicBezTo>
                  <a:cubicBezTo>
                    <a:pt x="289" y="225"/>
                    <a:pt x="285" y="221"/>
                    <a:pt x="280" y="221"/>
                  </a:cubicBezTo>
                  <a:close/>
                  <a:moveTo>
                    <a:pt x="175" y="71"/>
                  </a:moveTo>
                  <a:cubicBezTo>
                    <a:pt x="237" y="121"/>
                    <a:pt x="237" y="121"/>
                    <a:pt x="237" y="121"/>
                  </a:cubicBezTo>
                  <a:cubicBezTo>
                    <a:pt x="237" y="221"/>
                    <a:pt x="237" y="221"/>
                    <a:pt x="237" y="221"/>
                  </a:cubicBezTo>
                  <a:cubicBezTo>
                    <a:pt x="202" y="221"/>
                    <a:pt x="202" y="221"/>
                    <a:pt x="202" y="221"/>
                  </a:cubicBezTo>
                  <a:cubicBezTo>
                    <a:pt x="202" y="166"/>
                    <a:pt x="202" y="166"/>
                    <a:pt x="202" y="166"/>
                  </a:cubicBezTo>
                  <a:cubicBezTo>
                    <a:pt x="142" y="166"/>
                    <a:pt x="142" y="166"/>
                    <a:pt x="142" y="166"/>
                  </a:cubicBezTo>
                  <a:cubicBezTo>
                    <a:pt x="142" y="221"/>
                    <a:pt x="142" y="221"/>
                    <a:pt x="142" y="221"/>
                  </a:cubicBezTo>
                  <a:cubicBezTo>
                    <a:pt x="114" y="221"/>
                    <a:pt x="114" y="221"/>
                    <a:pt x="114" y="221"/>
                  </a:cubicBezTo>
                  <a:cubicBezTo>
                    <a:pt x="114" y="121"/>
                    <a:pt x="114" y="121"/>
                    <a:pt x="114" y="121"/>
                  </a:cubicBezTo>
                  <a:lnTo>
                    <a:pt x="175" y="71"/>
                  </a:lnTo>
                  <a:close/>
                  <a:moveTo>
                    <a:pt x="49" y="22"/>
                  </a:moveTo>
                  <a:cubicBezTo>
                    <a:pt x="143" y="22"/>
                    <a:pt x="143" y="22"/>
                    <a:pt x="143" y="22"/>
                  </a:cubicBezTo>
                  <a:cubicBezTo>
                    <a:pt x="143" y="70"/>
                    <a:pt x="143" y="70"/>
                    <a:pt x="143" y="70"/>
                  </a:cubicBezTo>
                  <a:cubicBezTo>
                    <a:pt x="96" y="107"/>
                    <a:pt x="96" y="107"/>
                    <a:pt x="96" y="107"/>
                  </a:cubicBezTo>
                  <a:cubicBezTo>
                    <a:pt x="94" y="109"/>
                    <a:pt x="92" y="112"/>
                    <a:pt x="92" y="115"/>
                  </a:cubicBezTo>
                  <a:cubicBezTo>
                    <a:pt x="92" y="221"/>
                    <a:pt x="92" y="221"/>
                    <a:pt x="92" y="221"/>
                  </a:cubicBezTo>
                  <a:cubicBezTo>
                    <a:pt x="49" y="221"/>
                    <a:pt x="49" y="221"/>
                    <a:pt x="49" y="221"/>
                  </a:cubicBezTo>
                  <a:lnTo>
                    <a:pt x="49"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170" name="Group 169"/>
          <p:cNvGrpSpPr/>
          <p:nvPr/>
        </p:nvGrpSpPr>
        <p:grpSpPr>
          <a:xfrm>
            <a:off x="9511629" y="4430836"/>
            <a:ext cx="417168" cy="388208"/>
            <a:chOff x="6030913" y="1681163"/>
            <a:chExt cx="960438" cy="893763"/>
          </a:xfrm>
          <a:solidFill>
            <a:schemeClr val="tx1"/>
          </a:solidFill>
        </p:grpSpPr>
        <p:sp>
          <p:nvSpPr>
            <p:cNvPr id="171" name="Freeform 33"/>
            <p:cNvSpPr>
              <a:spLocks/>
            </p:cNvSpPr>
            <p:nvPr/>
          </p:nvSpPr>
          <p:spPr bwMode="auto">
            <a:xfrm>
              <a:off x="6249988" y="2182813"/>
              <a:ext cx="522288" cy="33338"/>
            </a:xfrm>
            <a:custGeom>
              <a:avLst/>
              <a:gdLst>
                <a:gd name="T0" fmla="*/ 173 w 173"/>
                <a:gd name="T1" fmla="*/ 6 h 11"/>
                <a:gd name="T2" fmla="*/ 167 w 173"/>
                <a:gd name="T3" fmla="*/ 0 h 11"/>
                <a:gd name="T4" fmla="*/ 5 w 173"/>
                <a:gd name="T5" fmla="*/ 0 h 11"/>
                <a:gd name="T6" fmla="*/ 0 w 173"/>
                <a:gd name="T7" fmla="*/ 6 h 11"/>
                <a:gd name="T8" fmla="*/ 5 w 173"/>
                <a:gd name="T9" fmla="*/ 11 h 11"/>
                <a:gd name="T10" fmla="*/ 167 w 173"/>
                <a:gd name="T11" fmla="*/ 11 h 11"/>
                <a:gd name="T12" fmla="*/ 173 w 173"/>
                <a:gd name="T13" fmla="*/ 6 h 11"/>
              </a:gdLst>
              <a:ahLst/>
              <a:cxnLst>
                <a:cxn ang="0">
                  <a:pos x="T0" y="T1"/>
                </a:cxn>
                <a:cxn ang="0">
                  <a:pos x="T2" y="T3"/>
                </a:cxn>
                <a:cxn ang="0">
                  <a:pos x="T4" y="T5"/>
                </a:cxn>
                <a:cxn ang="0">
                  <a:pos x="T6" y="T7"/>
                </a:cxn>
                <a:cxn ang="0">
                  <a:pos x="T8" y="T9"/>
                </a:cxn>
                <a:cxn ang="0">
                  <a:pos x="T10" y="T11"/>
                </a:cxn>
                <a:cxn ang="0">
                  <a:pos x="T12" y="T13"/>
                </a:cxn>
              </a:cxnLst>
              <a:rect l="0" t="0" r="r" b="b"/>
              <a:pathLst>
                <a:path w="173" h="11">
                  <a:moveTo>
                    <a:pt x="173" y="6"/>
                  </a:moveTo>
                  <a:cubicBezTo>
                    <a:pt x="173" y="3"/>
                    <a:pt x="170" y="0"/>
                    <a:pt x="167" y="0"/>
                  </a:cubicBezTo>
                  <a:cubicBezTo>
                    <a:pt x="5" y="0"/>
                    <a:pt x="5" y="0"/>
                    <a:pt x="5" y="0"/>
                  </a:cubicBezTo>
                  <a:cubicBezTo>
                    <a:pt x="2" y="0"/>
                    <a:pt x="0" y="3"/>
                    <a:pt x="0" y="6"/>
                  </a:cubicBezTo>
                  <a:cubicBezTo>
                    <a:pt x="0" y="9"/>
                    <a:pt x="2" y="11"/>
                    <a:pt x="5" y="11"/>
                  </a:cubicBezTo>
                  <a:cubicBezTo>
                    <a:pt x="167" y="11"/>
                    <a:pt x="167" y="11"/>
                    <a:pt x="167" y="11"/>
                  </a:cubicBezTo>
                  <a:cubicBezTo>
                    <a:pt x="170" y="11"/>
                    <a:pt x="173" y="9"/>
                    <a:pt x="17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72" name="Freeform 34"/>
            <p:cNvSpPr>
              <a:spLocks/>
            </p:cNvSpPr>
            <p:nvPr/>
          </p:nvSpPr>
          <p:spPr bwMode="auto">
            <a:xfrm>
              <a:off x="6249988" y="1928813"/>
              <a:ext cx="522288" cy="30163"/>
            </a:xfrm>
            <a:custGeom>
              <a:avLst/>
              <a:gdLst>
                <a:gd name="T0" fmla="*/ 5 w 173"/>
                <a:gd name="T1" fmla="*/ 10 h 10"/>
                <a:gd name="T2" fmla="*/ 167 w 173"/>
                <a:gd name="T3" fmla="*/ 10 h 10"/>
                <a:gd name="T4" fmla="*/ 173 w 173"/>
                <a:gd name="T5" fmla="*/ 5 h 10"/>
                <a:gd name="T6" fmla="*/ 167 w 173"/>
                <a:gd name="T7" fmla="*/ 0 h 10"/>
                <a:gd name="T8" fmla="*/ 5 w 173"/>
                <a:gd name="T9" fmla="*/ 0 h 10"/>
                <a:gd name="T10" fmla="*/ 0 w 173"/>
                <a:gd name="T11" fmla="*/ 5 h 10"/>
                <a:gd name="T12" fmla="*/ 5 w 17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73" h="10">
                  <a:moveTo>
                    <a:pt x="5" y="10"/>
                  </a:moveTo>
                  <a:cubicBezTo>
                    <a:pt x="167" y="10"/>
                    <a:pt x="167" y="10"/>
                    <a:pt x="167" y="10"/>
                  </a:cubicBezTo>
                  <a:cubicBezTo>
                    <a:pt x="170" y="10"/>
                    <a:pt x="173" y="8"/>
                    <a:pt x="173" y="5"/>
                  </a:cubicBezTo>
                  <a:cubicBezTo>
                    <a:pt x="173" y="2"/>
                    <a:pt x="170" y="0"/>
                    <a:pt x="167" y="0"/>
                  </a:cubicBezTo>
                  <a:cubicBezTo>
                    <a:pt x="5" y="0"/>
                    <a:pt x="5" y="0"/>
                    <a:pt x="5" y="0"/>
                  </a:cubicBezTo>
                  <a:cubicBezTo>
                    <a:pt x="2" y="0"/>
                    <a:pt x="0" y="2"/>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73" name="Rectangle 35"/>
            <p:cNvSpPr>
              <a:spLocks noChangeArrowheads="1"/>
            </p:cNvSpPr>
            <p:nvPr/>
          </p:nvSpPr>
          <p:spPr bwMode="auto">
            <a:xfrm>
              <a:off x="6269038" y="2003425"/>
              <a:ext cx="90488" cy="130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74" name="Rectangle 36"/>
            <p:cNvSpPr>
              <a:spLocks noChangeArrowheads="1"/>
            </p:cNvSpPr>
            <p:nvPr/>
          </p:nvSpPr>
          <p:spPr bwMode="auto">
            <a:xfrm>
              <a:off x="6464300" y="2003425"/>
              <a:ext cx="90488" cy="130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75" name="Rectangle 37"/>
            <p:cNvSpPr>
              <a:spLocks noChangeArrowheads="1"/>
            </p:cNvSpPr>
            <p:nvPr/>
          </p:nvSpPr>
          <p:spPr bwMode="auto">
            <a:xfrm>
              <a:off x="6662738" y="2003425"/>
              <a:ext cx="90488" cy="130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76" name="Rectangle 38"/>
            <p:cNvSpPr>
              <a:spLocks noChangeArrowheads="1"/>
            </p:cNvSpPr>
            <p:nvPr/>
          </p:nvSpPr>
          <p:spPr bwMode="auto">
            <a:xfrm>
              <a:off x="6269038" y="2282825"/>
              <a:ext cx="90488" cy="128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77" name="Rectangle 39"/>
            <p:cNvSpPr>
              <a:spLocks noChangeArrowheads="1"/>
            </p:cNvSpPr>
            <p:nvPr/>
          </p:nvSpPr>
          <p:spPr bwMode="auto">
            <a:xfrm>
              <a:off x="6662738" y="2282825"/>
              <a:ext cx="90488" cy="128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78" name="Freeform 40"/>
            <p:cNvSpPr>
              <a:spLocks noEditPoints="1"/>
            </p:cNvSpPr>
            <p:nvPr/>
          </p:nvSpPr>
          <p:spPr bwMode="auto">
            <a:xfrm>
              <a:off x="6030913" y="1681163"/>
              <a:ext cx="960438" cy="893763"/>
            </a:xfrm>
            <a:custGeom>
              <a:avLst/>
              <a:gdLst>
                <a:gd name="T0" fmla="*/ 307 w 319"/>
                <a:gd name="T1" fmla="*/ 274 h 296"/>
                <a:gd name="T2" fmla="*/ 301 w 319"/>
                <a:gd name="T3" fmla="*/ 274 h 296"/>
                <a:gd name="T4" fmla="*/ 301 w 319"/>
                <a:gd name="T5" fmla="*/ 252 h 296"/>
                <a:gd name="T6" fmla="*/ 288 w 319"/>
                <a:gd name="T7" fmla="*/ 252 h 296"/>
                <a:gd name="T8" fmla="*/ 288 w 319"/>
                <a:gd name="T9" fmla="*/ 76 h 296"/>
                <a:gd name="T10" fmla="*/ 299 w 319"/>
                <a:gd name="T11" fmla="*/ 80 h 296"/>
                <a:gd name="T12" fmla="*/ 316 w 319"/>
                <a:gd name="T13" fmla="*/ 72 h 296"/>
                <a:gd name="T14" fmla="*/ 308 w 319"/>
                <a:gd name="T15" fmla="*/ 54 h 296"/>
                <a:gd name="T16" fmla="*/ 159 w 319"/>
                <a:gd name="T17" fmla="*/ 0 h 296"/>
                <a:gd name="T18" fmla="*/ 10 w 319"/>
                <a:gd name="T19" fmla="*/ 54 h 296"/>
                <a:gd name="T20" fmla="*/ 2 w 319"/>
                <a:gd name="T21" fmla="*/ 72 h 296"/>
                <a:gd name="T22" fmla="*/ 15 w 319"/>
                <a:gd name="T23" fmla="*/ 81 h 296"/>
                <a:gd name="T24" fmla="*/ 20 w 319"/>
                <a:gd name="T25" fmla="*/ 80 h 296"/>
                <a:gd name="T26" fmla="*/ 30 w 319"/>
                <a:gd name="T27" fmla="*/ 76 h 296"/>
                <a:gd name="T28" fmla="*/ 30 w 319"/>
                <a:gd name="T29" fmla="*/ 252 h 296"/>
                <a:gd name="T30" fmla="*/ 18 w 319"/>
                <a:gd name="T31" fmla="*/ 252 h 296"/>
                <a:gd name="T32" fmla="*/ 18 w 319"/>
                <a:gd name="T33" fmla="*/ 274 h 296"/>
                <a:gd name="T34" fmla="*/ 12 w 319"/>
                <a:gd name="T35" fmla="*/ 274 h 296"/>
                <a:gd name="T36" fmla="*/ 2 w 319"/>
                <a:gd name="T37" fmla="*/ 284 h 296"/>
                <a:gd name="T38" fmla="*/ 2 w 319"/>
                <a:gd name="T39" fmla="*/ 296 h 296"/>
                <a:gd name="T40" fmla="*/ 317 w 319"/>
                <a:gd name="T41" fmla="*/ 296 h 296"/>
                <a:gd name="T42" fmla="*/ 317 w 319"/>
                <a:gd name="T43" fmla="*/ 284 h 296"/>
                <a:gd name="T44" fmla="*/ 307 w 319"/>
                <a:gd name="T45" fmla="*/ 274 h 296"/>
                <a:gd name="T46" fmla="*/ 51 w 319"/>
                <a:gd name="T47" fmla="*/ 71 h 296"/>
                <a:gd name="T48" fmla="*/ 137 w 319"/>
                <a:gd name="T49" fmla="*/ 37 h 296"/>
                <a:gd name="T50" fmla="*/ 159 w 319"/>
                <a:gd name="T51" fmla="*/ 29 h 296"/>
                <a:gd name="T52" fmla="*/ 181 w 319"/>
                <a:gd name="T53" fmla="*/ 37 h 296"/>
                <a:gd name="T54" fmla="*/ 268 w 319"/>
                <a:gd name="T55" fmla="*/ 71 h 296"/>
                <a:gd name="T56" fmla="*/ 268 w 319"/>
                <a:gd name="T57" fmla="*/ 252 h 296"/>
                <a:gd name="T58" fmla="*/ 210 w 319"/>
                <a:gd name="T59" fmla="*/ 252 h 296"/>
                <a:gd name="T60" fmla="*/ 210 w 319"/>
                <a:gd name="T61" fmla="*/ 266 h 296"/>
                <a:gd name="T62" fmla="*/ 184 w 319"/>
                <a:gd name="T63" fmla="*/ 266 h 296"/>
                <a:gd name="T64" fmla="*/ 184 w 319"/>
                <a:gd name="T65" fmla="*/ 199 h 296"/>
                <a:gd name="T66" fmla="*/ 135 w 319"/>
                <a:gd name="T67" fmla="*/ 199 h 296"/>
                <a:gd name="T68" fmla="*/ 135 w 319"/>
                <a:gd name="T69" fmla="*/ 266 h 296"/>
                <a:gd name="T70" fmla="*/ 109 w 319"/>
                <a:gd name="T71" fmla="*/ 266 h 296"/>
                <a:gd name="T72" fmla="*/ 109 w 319"/>
                <a:gd name="T73" fmla="*/ 252 h 296"/>
                <a:gd name="T74" fmla="*/ 51 w 319"/>
                <a:gd name="T75" fmla="*/ 252 h 296"/>
                <a:gd name="T76" fmla="*/ 51 w 319"/>
                <a:gd name="T77" fmla="*/ 71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9" h="296">
                  <a:moveTo>
                    <a:pt x="307" y="274"/>
                  </a:moveTo>
                  <a:cubicBezTo>
                    <a:pt x="301" y="274"/>
                    <a:pt x="301" y="274"/>
                    <a:pt x="301" y="274"/>
                  </a:cubicBezTo>
                  <a:cubicBezTo>
                    <a:pt x="301" y="252"/>
                    <a:pt x="301" y="252"/>
                    <a:pt x="301" y="252"/>
                  </a:cubicBezTo>
                  <a:cubicBezTo>
                    <a:pt x="288" y="252"/>
                    <a:pt x="288" y="252"/>
                    <a:pt x="288" y="252"/>
                  </a:cubicBezTo>
                  <a:cubicBezTo>
                    <a:pt x="288" y="76"/>
                    <a:pt x="288" y="76"/>
                    <a:pt x="288" y="76"/>
                  </a:cubicBezTo>
                  <a:cubicBezTo>
                    <a:pt x="299" y="80"/>
                    <a:pt x="299" y="80"/>
                    <a:pt x="299" y="80"/>
                  </a:cubicBezTo>
                  <a:cubicBezTo>
                    <a:pt x="306" y="83"/>
                    <a:pt x="314" y="79"/>
                    <a:pt x="316" y="72"/>
                  </a:cubicBezTo>
                  <a:cubicBezTo>
                    <a:pt x="319" y="65"/>
                    <a:pt x="315" y="57"/>
                    <a:pt x="308" y="54"/>
                  </a:cubicBezTo>
                  <a:cubicBezTo>
                    <a:pt x="159" y="0"/>
                    <a:pt x="159" y="0"/>
                    <a:pt x="159" y="0"/>
                  </a:cubicBezTo>
                  <a:cubicBezTo>
                    <a:pt x="10" y="54"/>
                    <a:pt x="10" y="54"/>
                    <a:pt x="10" y="54"/>
                  </a:cubicBezTo>
                  <a:cubicBezTo>
                    <a:pt x="3" y="57"/>
                    <a:pt x="0" y="65"/>
                    <a:pt x="2" y="72"/>
                  </a:cubicBezTo>
                  <a:cubicBezTo>
                    <a:pt x="4" y="77"/>
                    <a:pt x="10" y="81"/>
                    <a:pt x="15" y="81"/>
                  </a:cubicBezTo>
                  <a:cubicBezTo>
                    <a:pt x="17" y="81"/>
                    <a:pt x="18" y="81"/>
                    <a:pt x="20" y="80"/>
                  </a:cubicBezTo>
                  <a:cubicBezTo>
                    <a:pt x="30" y="76"/>
                    <a:pt x="30" y="76"/>
                    <a:pt x="30" y="76"/>
                  </a:cubicBezTo>
                  <a:cubicBezTo>
                    <a:pt x="30" y="252"/>
                    <a:pt x="30" y="252"/>
                    <a:pt x="30" y="252"/>
                  </a:cubicBezTo>
                  <a:cubicBezTo>
                    <a:pt x="18" y="252"/>
                    <a:pt x="18" y="252"/>
                    <a:pt x="18" y="252"/>
                  </a:cubicBezTo>
                  <a:cubicBezTo>
                    <a:pt x="18" y="274"/>
                    <a:pt x="18" y="274"/>
                    <a:pt x="18" y="274"/>
                  </a:cubicBezTo>
                  <a:cubicBezTo>
                    <a:pt x="12" y="274"/>
                    <a:pt x="12" y="274"/>
                    <a:pt x="12" y="274"/>
                  </a:cubicBezTo>
                  <a:cubicBezTo>
                    <a:pt x="6" y="274"/>
                    <a:pt x="2" y="278"/>
                    <a:pt x="2" y="284"/>
                  </a:cubicBezTo>
                  <a:cubicBezTo>
                    <a:pt x="2" y="296"/>
                    <a:pt x="2" y="296"/>
                    <a:pt x="2" y="296"/>
                  </a:cubicBezTo>
                  <a:cubicBezTo>
                    <a:pt x="317" y="296"/>
                    <a:pt x="317" y="296"/>
                    <a:pt x="317" y="296"/>
                  </a:cubicBezTo>
                  <a:cubicBezTo>
                    <a:pt x="317" y="284"/>
                    <a:pt x="317" y="284"/>
                    <a:pt x="317" y="284"/>
                  </a:cubicBezTo>
                  <a:cubicBezTo>
                    <a:pt x="317" y="278"/>
                    <a:pt x="312" y="274"/>
                    <a:pt x="307" y="274"/>
                  </a:cubicBezTo>
                  <a:close/>
                  <a:moveTo>
                    <a:pt x="51" y="71"/>
                  </a:moveTo>
                  <a:cubicBezTo>
                    <a:pt x="137" y="37"/>
                    <a:pt x="137" y="37"/>
                    <a:pt x="137" y="37"/>
                  </a:cubicBezTo>
                  <a:cubicBezTo>
                    <a:pt x="159" y="29"/>
                    <a:pt x="159" y="29"/>
                    <a:pt x="159" y="29"/>
                  </a:cubicBezTo>
                  <a:cubicBezTo>
                    <a:pt x="181" y="37"/>
                    <a:pt x="181" y="37"/>
                    <a:pt x="181" y="37"/>
                  </a:cubicBezTo>
                  <a:cubicBezTo>
                    <a:pt x="268" y="71"/>
                    <a:pt x="268" y="71"/>
                    <a:pt x="268" y="71"/>
                  </a:cubicBezTo>
                  <a:cubicBezTo>
                    <a:pt x="268" y="252"/>
                    <a:pt x="268" y="252"/>
                    <a:pt x="268" y="252"/>
                  </a:cubicBezTo>
                  <a:cubicBezTo>
                    <a:pt x="210" y="252"/>
                    <a:pt x="210" y="252"/>
                    <a:pt x="210" y="252"/>
                  </a:cubicBezTo>
                  <a:cubicBezTo>
                    <a:pt x="210" y="266"/>
                    <a:pt x="210" y="266"/>
                    <a:pt x="210" y="266"/>
                  </a:cubicBezTo>
                  <a:cubicBezTo>
                    <a:pt x="184" y="266"/>
                    <a:pt x="184" y="266"/>
                    <a:pt x="184" y="266"/>
                  </a:cubicBezTo>
                  <a:cubicBezTo>
                    <a:pt x="184" y="199"/>
                    <a:pt x="184" y="199"/>
                    <a:pt x="184" y="199"/>
                  </a:cubicBezTo>
                  <a:cubicBezTo>
                    <a:pt x="135" y="199"/>
                    <a:pt x="135" y="199"/>
                    <a:pt x="135" y="199"/>
                  </a:cubicBezTo>
                  <a:cubicBezTo>
                    <a:pt x="135" y="266"/>
                    <a:pt x="135" y="266"/>
                    <a:pt x="135" y="266"/>
                  </a:cubicBezTo>
                  <a:cubicBezTo>
                    <a:pt x="109" y="266"/>
                    <a:pt x="109" y="266"/>
                    <a:pt x="109" y="266"/>
                  </a:cubicBezTo>
                  <a:cubicBezTo>
                    <a:pt x="109" y="252"/>
                    <a:pt x="109" y="252"/>
                    <a:pt x="109" y="252"/>
                  </a:cubicBezTo>
                  <a:cubicBezTo>
                    <a:pt x="51" y="252"/>
                    <a:pt x="51" y="252"/>
                    <a:pt x="51" y="252"/>
                  </a:cubicBezTo>
                  <a:lnTo>
                    <a:pt x="51"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179" name="Freeform 41"/>
          <p:cNvSpPr>
            <a:spLocks noEditPoints="1"/>
          </p:cNvSpPr>
          <p:nvPr/>
        </p:nvSpPr>
        <p:spPr bwMode="auto">
          <a:xfrm>
            <a:off x="9491233" y="5495441"/>
            <a:ext cx="457961" cy="359514"/>
          </a:xfrm>
          <a:custGeom>
            <a:avLst/>
            <a:gdLst>
              <a:gd name="T0" fmla="*/ 322 w 331"/>
              <a:gd name="T1" fmla="*/ 243 h 259"/>
              <a:gd name="T2" fmla="*/ 290 w 331"/>
              <a:gd name="T3" fmla="*/ 243 h 259"/>
              <a:gd name="T4" fmla="*/ 290 w 331"/>
              <a:gd name="T5" fmla="*/ 95 h 259"/>
              <a:gd name="T6" fmla="*/ 301 w 331"/>
              <a:gd name="T7" fmla="*/ 100 h 259"/>
              <a:gd name="T8" fmla="*/ 307 w 331"/>
              <a:gd name="T9" fmla="*/ 102 h 259"/>
              <a:gd name="T10" fmla="*/ 320 w 331"/>
              <a:gd name="T11" fmla="*/ 94 h 259"/>
              <a:gd name="T12" fmla="*/ 314 w 331"/>
              <a:gd name="T13" fmla="*/ 75 h 259"/>
              <a:gd name="T14" fmla="*/ 165 w 331"/>
              <a:gd name="T15" fmla="*/ 0 h 259"/>
              <a:gd name="T16" fmla="*/ 17 w 331"/>
              <a:gd name="T17" fmla="*/ 75 h 259"/>
              <a:gd name="T18" fmla="*/ 11 w 331"/>
              <a:gd name="T19" fmla="*/ 94 h 259"/>
              <a:gd name="T20" fmla="*/ 30 w 331"/>
              <a:gd name="T21" fmla="*/ 100 h 259"/>
              <a:gd name="T22" fmla="*/ 40 w 331"/>
              <a:gd name="T23" fmla="*/ 95 h 259"/>
              <a:gd name="T24" fmla="*/ 40 w 331"/>
              <a:gd name="T25" fmla="*/ 243 h 259"/>
              <a:gd name="T26" fmla="*/ 9 w 331"/>
              <a:gd name="T27" fmla="*/ 243 h 259"/>
              <a:gd name="T28" fmla="*/ 0 w 331"/>
              <a:gd name="T29" fmla="*/ 252 h 259"/>
              <a:gd name="T30" fmla="*/ 0 w 331"/>
              <a:gd name="T31" fmla="*/ 259 h 259"/>
              <a:gd name="T32" fmla="*/ 331 w 331"/>
              <a:gd name="T33" fmla="*/ 259 h 259"/>
              <a:gd name="T34" fmla="*/ 331 w 331"/>
              <a:gd name="T35" fmla="*/ 252 h 259"/>
              <a:gd name="T36" fmla="*/ 322 w 331"/>
              <a:gd name="T37" fmla="*/ 243 h 259"/>
              <a:gd name="T38" fmla="*/ 61 w 331"/>
              <a:gd name="T39" fmla="*/ 85 h 259"/>
              <a:gd name="T40" fmla="*/ 165 w 331"/>
              <a:gd name="T41" fmla="*/ 32 h 259"/>
              <a:gd name="T42" fmla="*/ 270 w 331"/>
              <a:gd name="T43" fmla="*/ 85 h 259"/>
              <a:gd name="T44" fmla="*/ 270 w 331"/>
              <a:gd name="T45" fmla="*/ 243 h 259"/>
              <a:gd name="T46" fmla="*/ 247 w 331"/>
              <a:gd name="T47" fmla="*/ 243 h 259"/>
              <a:gd name="T48" fmla="*/ 247 w 331"/>
              <a:gd name="T49" fmla="*/ 243 h 259"/>
              <a:gd name="T50" fmla="*/ 247 w 331"/>
              <a:gd name="T51" fmla="*/ 104 h 259"/>
              <a:gd name="T52" fmla="*/ 235 w 331"/>
              <a:gd name="T53" fmla="*/ 92 h 259"/>
              <a:gd name="T54" fmla="*/ 96 w 331"/>
              <a:gd name="T55" fmla="*/ 92 h 259"/>
              <a:gd name="T56" fmla="*/ 84 w 331"/>
              <a:gd name="T57" fmla="*/ 104 h 259"/>
              <a:gd name="T58" fmla="*/ 84 w 331"/>
              <a:gd name="T59" fmla="*/ 243 h 259"/>
              <a:gd name="T60" fmla="*/ 84 w 331"/>
              <a:gd name="T61" fmla="*/ 243 h 259"/>
              <a:gd name="T62" fmla="*/ 61 w 331"/>
              <a:gd name="T63" fmla="*/ 243 h 259"/>
              <a:gd name="T64" fmla="*/ 61 w 331"/>
              <a:gd name="T65" fmla="*/ 85 h 259"/>
              <a:gd name="T66" fmla="*/ 235 w 331"/>
              <a:gd name="T67" fmla="*/ 127 h 259"/>
              <a:gd name="T68" fmla="*/ 235 w 331"/>
              <a:gd name="T69" fmla="*/ 143 h 259"/>
              <a:gd name="T70" fmla="*/ 95 w 331"/>
              <a:gd name="T71" fmla="*/ 143 h 259"/>
              <a:gd name="T72" fmla="*/ 95 w 331"/>
              <a:gd name="T73" fmla="*/ 127 h 259"/>
              <a:gd name="T74" fmla="*/ 235 w 331"/>
              <a:gd name="T75" fmla="*/ 127 h 259"/>
              <a:gd name="T76" fmla="*/ 95 w 331"/>
              <a:gd name="T77" fmla="*/ 119 h 259"/>
              <a:gd name="T78" fmla="*/ 95 w 331"/>
              <a:gd name="T79" fmla="*/ 104 h 259"/>
              <a:gd name="T80" fmla="*/ 235 w 331"/>
              <a:gd name="T81" fmla="*/ 104 h 259"/>
              <a:gd name="T82" fmla="*/ 235 w 331"/>
              <a:gd name="T83" fmla="*/ 119 h 259"/>
              <a:gd name="T84" fmla="*/ 95 w 331"/>
              <a:gd name="T85" fmla="*/ 119 h 259"/>
              <a:gd name="T86" fmla="*/ 235 w 331"/>
              <a:gd name="T87" fmla="*/ 151 h 259"/>
              <a:gd name="T88" fmla="*/ 235 w 331"/>
              <a:gd name="T89" fmla="*/ 166 h 259"/>
              <a:gd name="T90" fmla="*/ 95 w 331"/>
              <a:gd name="T91" fmla="*/ 166 h 259"/>
              <a:gd name="T92" fmla="*/ 95 w 331"/>
              <a:gd name="T93" fmla="*/ 151 h 259"/>
              <a:gd name="T94" fmla="*/ 235 w 331"/>
              <a:gd name="T95" fmla="*/ 151 h 259"/>
              <a:gd name="T96" fmla="*/ 235 w 331"/>
              <a:gd name="T97" fmla="*/ 175 h 259"/>
              <a:gd name="T98" fmla="*/ 235 w 331"/>
              <a:gd name="T99" fmla="*/ 190 h 259"/>
              <a:gd name="T100" fmla="*/ 95 w 331"/>
              <a:gd name="T101" fmla="*/ 190 h 259"/>
              <a:gd name="T102" fmla="*/ 95 w 331"/>
              <a:gd name="T103" fmla="*/ 175 h 259"/>
              <a:gd name="T104" fmla="*/ 235 w 331"/>
              <a:gd name="T105" fmla="*/ 175 h 259"/>
              <a:gd name="T106" fmla="*/ 235 w 331"/>
              <a:gd name="T107" fmla="*/ 199 h 259"/>
              <a:gd name="T108" fmla="*/ 235 w 331"/>
              <a:gd name="T109" fmla="*/ 214 h 259"/>
              <a:gd name="T110" fmla="*/ 95 w 331"/>
              <a:gd name="T111" fmla="*/ 214 h 259"/>
              <a:gd name="T112" fmla="*/ 95 w 331"/>
              <a:gd name="T113" fmla="*/ 199 h 259"/>
              <a:gd name="T114" fmla="*/ 235 w 331"/>
              <a:gd name="T115" fmla="*/ 199 h 259"/>
              <a:gd name="T116" fmla="*/ 235 w 331"/>
              <a:gd name="T117" fmla="*/ 223 h 259"/>
              <a:gd name="T118" fmla="*/ 235 w 331"/>
              <a:gd name="T119" fmla="*/ 238 h 259"/>
              <a:gd name="T120" fmla="*/ 95 w 331"/>
              <a:gd name="T121" fmla="*/ 238 h 259"/>
              <a:gd name="T122" fmla="*/ 95 w 331"/>
              <a:gd name="T123" fmla="*/ 223 h 259"/>
              <a:gd name="T124" fmla="*/ 235 w 331"/>
              <a:gd name="T125" fmla="*/ 22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1" h="259">
                <a:moveTo>
                  <a:pt x="322" y="243"/>
                </a:moveTo>
                <a:cubicBezTo>
                  <a:pt x="290" y="243"/>
                  <a:pt x="290" y="243"/>
                  <a:pt x="290" y="243"/>
                </a:cubicBezTo>
                <a:cubicBezTo>
                  <a:pt x="290" y="95"/>
                  <a:pt x="290" y="95"/>
                  <a:pt x="290" y="95"/>
                </a:cubicBezTo>
                <a:cubicBezTo>
                  <a:pt x="301" y="100"/>
                  <a:pt x="301" y="100"/>
                  <a:pt x="301" y="100"/>
                </a:cubicBezTo>
                <a:cubicBezTo>
                  <a:pt x="303" y="101"/>
                  <a:pt x="305" y="102"/>
                  <a:pt x="307" y="102"/>
                </a:cubicBezTo>
                <a:cubicBezTo>
                  <a:pt x="313" y="102"/>
                  <a:pt x="318" y="99"/>
                  <a:pt x="320" y="94"/>
                </a:cubicBezTo>
                <a:cubicBezTo>
                  <a:pt x="324" y="87"/>
                  <a:pt x="321" y="79"/>
                  <a:pt x="314" y="75"/>
                </a:cubicBezTo>
                <a:cubicBezTo>
                  <a:pt x="165" y="0"/>
                  <a:pt x="165" y="0"/>
                  <a:pt x="165" y="0"/>
                </a:cubicBezTo>
                <a:cubicBezTo>
                  <a:pt x="17" y="75"/>
                  <a:pt x="17" y="75"/>
                  <a:pt x="17" y="75"/>
                </a:cubicBezTo>
                <a:cubicBezTo>
                  <a:pt x="10" y="79"/>
                  <a:pt x="7" y="87"/>
                  <a:pt x="11" y="94"/>
                </a:cubicBezTo>
                <a:cubicBezTo>
                  <a:pt x="14" y="101"/>
                  <a:pt x="23" y="104"/>
                  <a:pt x="30" y="100"/>
                </a:cubicBezTo>
                <a:cubicBezTo>
                  <a:pt x="40" y="95"/>
                  <a:pt x="40" y="95"/>
                  <a:pt x="40" y="95"/>
                </a:cubicBezTo>
                <a:cubicBezTo>
                  <a:pt x="40" y="243"/>
                  <a:pt x="40" y="243"/>
                  <a:pt x="40" y="243"/>
                </a:cubicBezTo>
                <a:cubicBezTo>
                  <a:pt x="9" y="243"/>
                  <a:pt x="9" y="243"/>
                  <a:pt x="9" y="243"/>
                </a:cubicBezTo>
                <a:cubicBezTo>
                  <a:pt x="4" y="243"/>
                  <a:pt x="0" y="247"/>
                  <a:pt x="0" y="252"/>
                </a:cubicBezTo>
                <a:cubicBezTo>
                  <a:pt x="0" y="259"/>
                  <a:pt x="0" y="259"/>
                  <a:pt x="0" y="259"/>
                </a:cubicBezTo>
                <a:cubicBezTo>
                  <a:pt x="331" y="259"/>
                  <a:pt x="331" y="259"/>
                  <a:pt x="331" y="259"/>
                </a:cubicBezTo>
                <a:cubicBezTo>
                  <a:pt x="331" y="252"/>
                  <a:pt x="331" y="252"/>
                  <a:pt x="331" y="252"/>
                </a:cubicBezTo>
                <a:cubicBezTo>
                  <a:pt x="331" y="247"/>
                  <a:pt x="327" y="243"/>
                  <a:pt x="322" y="243"/>
                </a:cubicBezTo>
                <a:close/>
                <a:moveTo>
                  <a:pt x="61" y="85"/>
                </a:moveTo>
                <a:cubicBezTo>
                  <a:pt x="165" y="32"/>
                  <a:pt x="165" y="32"/>
                  <a:pt x="165" y="32"/>
                </a:cubicBezTo>
                <a:cubicBezTo>
                  <a:pt x="270" y="85"/>
                  <a:pt x="270" y="85"/>
                  <a:pt x="270" y="85"/>
                </a:cubicBezTo>
                <a:cubicBezTo>
                  <a:pt x="270" y="243"/>
                  <a:pt x="270" y="243"/>
                  <a:pt x="270" y="243"/>
                </a:cubicBezTo>
                <a:cubicBezTo>
                  <a:pt x="247" y="243"/>
                  <a:pt x="247" y="243"/>
                  <a:pt x="247" y="243"/>
                </a:cubicBezTo>
                <a:cubicBezTo>
                  <a:pt x="247" y="243"/>
                  <a:pt x="247" y="243"/>
                  <a:pt x="247" y="243"/>
                </a:cubicBezTo>
                <a:cubicBezTo>
                  <a:pt x="247" y="104"/>
                  <a:pt x="247" y="104"/>
                  <a:pt x="247" y="104"/>
                </a:cubicBezTo>
                <a:cubicBezTo>
                  <a:pt x="247" y="97"/>
                  <a:pt x="241" y="92"/>
                  <a:pt x="235" y="92"/>
                </a:cubicBezTo>
                <a:cubicBezTo>
                  <a:pt x="96" y="92"/>
                  <a:pt x="96" y="92"/>
                  <a:pt x="96" y="92"/>
                </a:cubicBezTo>
                <a:cubicBezTo>
                  <a:pt x="89" y="92"/>
                  <a:pt x="84" y="97"/>
                  <a:pt x="84" y="104"/>
                </a:cubicBezTo>
                <a:cubicBezTo>
                  <a:pt x="84" y="243"/>
                  <a:pt x="84" y="243"/>
                  <a:pt x="84" y="243"/>
                </a:cubicBezTo>
                <a:cubicBezTo>
                  <a:pt x="84" y="243"/>
                  <a:pt x="84" y="243"/>
                  <a:pt x="84" y="243"/>
                </a:cubicBezTo>
                <a:cubicBezTo>
                  <a:pt x="61" y="243"/>
                  <a:pt x="61" y="243"/>
                  <a:pt x="61" y="243"/>
                </a:cubicBezTo>
                <a:lnTo>
                  <a:pt x="61" y="85"/>
                </a:lnTo>
                <a:close/>
                <a:moveTo>
                  <a:pt x="235" y="127"/>
                </a:moveTo>
                <a:cubicBezTo>
                  <a:pt x="235" y="143"/>
                  <a:pt x="235" y="143"/>
                  <a:pt x="235" y="143"/>
                </a:cubicBezTo>
                <a:cubicBezTo>
                  <a:pt x="95" y="143"/>
                  <a:pt x="95" y="143"/>
                  <a:pt x="95" y="143"/>
                </a:cubicBezTo>
                <a:cubicBezTo>
                  <a:pt x="95" y="127"/>
                  <a:pt x="95" y="127"/>
                  <a:pt x="95" y="127"/>
                </a:cubicBezTo>
                <a:lnTo>
                  <a:pt x="235" y="127"/>
                </a:lnTo>
                <a:close/>
                <a:moveTo>
                  <a:pt x="95" y="119"/>
                </a:moveTo>
                <a:cubicBezTo>
                  <a:pt x="95" y="104"/>
                  <a:pt x="95" y="104"/>
                  <a:pt x="95" y="104"/>
                </a:cubicBezTo>
                <a:cubicBezTo>
                  <a:pt x="235" y="104"/>
                  <a:pt x="235" y="104"/>
                  <a:pt x="235" y="104"/>
                </a:cubicBezTo>
                <a:cubicBezTo>
                  <a:pt x="235" y="119"/>
                  <a:pt x="235" y="119"/>
                  <a:pt x="235" y="119"/>
                </a:cubicBezTo>
                <a:lnTo>
                  <a:pt x="95" y="119"/>
                </a:lnTo>
                <a:close/>
                <a:moveTo>
                  <a:pt x="235" y="151"/>
                </a:moveTo>
                <a:cubicBezTo>
                  <a:pt x="235" y="166"/>
                  <a:pt x="235" y="166"/>
                  <a:pt x="235" y="166"/>
                </a:cubicBezTo>
                <a:cubicBezTo>
                  <a:pt x="95" y="166"/>
                  <a:pt x="95" y="166"/>
                  <a:pt x="95" y="166"/>
                </a:cubicBezTo>
                <a:cubicBezTo>
                  <a:pt x="95" y="151"/>
                  <a:pt x="95" y="151"/>
                  <a:pt x="95" y="151"/>
                </a:cubicBezTo>
                <a:lnTo>
                  <a:pt x="235" y="151"/>
                </a:lnTo>
                <a:close/>
                <a:moveTo>
                  <a:pt x="235" y="175"/>
                </a:moveTo>
                <a:cubicBezTo>
                  <a:pt x="235" y="190"/>
                  <a:pt x="235" y="190"/>
                  <a:pt x="235" y="190"/>
                </a:cubicBezTo>
                <a:cubicBezTo>
                  <a:pt x="95" y="190"/>
                  <a:pt x="95" y="190"/>
                  <a:pt x="95" y="190"/>
                </a:cubicBezTo>
                <a:cubicBezTo>
                  <a:pt x="95" y="175"/>
                  <a:pt x="95" y="175"/>
                  <a:pt x="95" y="175"/>
                </a:cubicBezTo>
                <a:lnTo>
                  <a:pt x="235" y="175"/>
                </a:lnTo>
                <a:close/>
                <a:moveTo>
                  <a:pt x="235" y="199"/>
                </a:moveTo>
                <a:cubicBezTo>
                  <a:pt x="235" y="214"/>
                  <a:pt x="235" y="214"/>
                  <a:pt x="235" y="214"/>
                </a:cubicBezTo>
                <a:cubicBezTo>
                  <a:pt x="95" y="214"/>
                  <a:pt x="95" y="214"/>
                  <a:pt x="95" y="214"/>
                </a:cubicBezTo>
                <a:cubicBezTo>
                  <a:pt x="95" y="199"/>
                  <a:pt x="95" y="199"/>
                  <a:pt x="95" y="199"/>
                </a:cubicBezTo>
                <a:lnTo>
                  <a:pt x="235" y="199"/>
                </a:lnTo>
                <a:close/>
                <a:moveTo>
                  <a:pt x="235" y="223"/>
                </a:moveTo>
                <a:cubicBezTo>
                  <a:pt x="235" y="238"/>
                  <a:pt x="235" y="238"/>
                  <a:pt x="235" y="238"/>
                </a:cubicBezTo>
                <a:cubicBezTo>
                  <a:pt x="95" y="238"/>
                  <a:pt x="95" y="238"/>
                  <a:pt x="95" y="238"/>
                </a:cubicBezTo>
                <a:cubicBezTo>
                  <a:pt x="95" y="223"/>
                  <a:pt x="95" y="223"/>
                  <a:pt x="95" y="223"/>
                </a:cubicBezTo>
                <a:lnTo>
                  <a:pt x="235" y="223"/>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198" name="Group 197"/>
          <p:cNvGrpSpPr/>
          <p:nvPr/>
        </p:nvGrpSpPr>
        <p:grpSpPr>
          <a:xfrm>
            <a:off x="9572534" y="1830339"/>
            <a:ext cx="295358" cy="374831"/>
            <a:chOff x="4924425" y="1447800"/>
            <a:chExt cx="395288" cy="501651"/>
          </a:xfrm>
          <a:solidFill>
            <a:schemeClr val="tx1"/>
          </a:solidFill>
        </p:grpSpPr>
        <p:sp>
          <p:nvSpPr>
            <p:cNvPr id="199" name="Freeform 10"/>
            <p:cNvSpPr>
              <a:spLocks/>
            </p:cNvSpPr>
            <p:nvPr/>
          </p:nvSpPr>
          <p:spPr bwMode="auto">
            <a:xfrm>
              <a:off x="5059363" y="1585913"/>
              <a:ext cx="260350" cy="320675"/>
            </a:xfrm>
            <a:custGeom>
              <a:avLst/>
              <a:gdLst>
                <a:gd name="T0" fmla="*/ 93 w 115"/>
                <a:gd name="T1" fmla="*/ 105 h 141"/>
                <a:gd name="T2" fmla="*/ 90 w 115"/>
                <a:gd name="T3" fmla="*/ 107 h 141"/>
                <a:gd name="T4" fmla="*/ 62 w 115"/>
                <a:gd name="T5" fmla="*/ 73 h 141"/>
                <a:gd name="T6" fmla="*/ 46 w 115"/>
                <a:gd name="T7" fmla="*/ 65 h 141"/>
                <a:gd name="T8" fmla="*/ 25 w 115"/>
                <a:gd name="T9" fmla="*/ 65 h 141"/>
                <a:gd name="T10" fmla="*/ 25 w 115"/>
                <a:gd name="T11" fmla="*/ 43 h 141"/>
                <a:gd name="T12" fmla="*/ 40 w 115"/>
                <a:gd name="T13" fmla="*/ 43 h 141"/>
                <a:gd name="T14" fmla="*/ 53 w 115"/>
                <a:gd name="T15" fmla="*/ 30 h 141"/>
                <a:gd name="T16" fmla="*/ 40 w 115"/>
                <a:gd name="T17" fmla="*/ 18 h 141"/>
                <a:gd name="T18" fmla="*/ 25 w 115"/>
                <a:gd name="T19" fmla="*/ 18 h 141"/>
                <a:gd name="T20" fmla="*/ 25 w 115"/>
                <a:gd name="T21" fmla="*/ 13 h 141"/>
                <a:gd name="T22" fmla="*/ 12 w 115"/>
                <a:gd name="T23" fmla="*/ 0 h 141"/>
                <a:gd name="T24" fmla="*/ 0 w 115"/>
                <a:gd name="T25" fmla="*/ 13 h 141"/>
                <a:gd name="T26" fmla="*/ 0 w 115"/>
                <a:gd name="T27" fmla="*/ 74 h 141"/>
                <a:gd name="T28" fmla="*/ 16 w 115"/>
                <a:gd name="T29" fmla="*/ 90 h 141"/>
                <a:gd name="T30" fmla="*/ 44 w 115"/>
                <a:gd name="T31" fmla="*/ 90 h 141"/>
                <a:gd name="T32" fmla="*/ 82 w 115"/>
                <a:gd name="T33" fmla="*/ 137 h 141"/>
                <a:gd name="T34" fmla="*/ 92 w 115"/>
                <a:gd name="T35" fmla="*/ 138 h 141"/>
                <a:gd name="T36" fmla="*/ 109 w 115"/>
                <a:gd name="T37" fmla="*/ 123 h 141"/>
                <a:gd name="T38" fmla="*/ 110 w 115"/>
                <a:gd name="T39" fmla="*/ 106 h 141"/>
                <a:gd name="T40" fmla="*/ 93 w 115"/>
                <a:gd name="T41" fmla="*/ 105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5" h="141">
                  <a:moveTo>
                    <a:pt x="93" y="105"/>
                  </a:moveTo>
                  <a:cubicBezTo>
                    <a:pt x="90" y="107"/>
                    <a:pt x="90" y="107"/>
                    <a:pt x="90" y="107"/>
                  </a:cubicBezTo>
                  <a:cubicBezTo>
                    <a:pt x="62" y="73"/>
                    <a:pt x="62" y="73"/>
                    <a:pt x="62" y="73"/>
                  </a:cubicBezTo>
                  <a:cubicBezTo>
                    <a:pt x="58" y="68"/>
                    <a:pt x="52" y="65"/>
                    <a:pt x="46" y="65"/>
                  </a:cubicBezTo>
                  <a:cubicBezTo>
                    <a:pt x="25" y="65"/>
                    <a:pt x="25" y="65"/>
                    <a:pt x="25" y="65"/>
                  </a:cubicBezTo>
                  <a:cubicBezTo>
                    <a:pt x="25" y="43"/>
                    <a:pt x="25" y="43"/>
                    <a:pt x="25" y="43"/>
                  </a:cubicBezTo>
                  <a:cubicBezTo>
                    <a:pt x="40" y="43"/>
                    <a:pt x="40" y="43"/>
                    <a:pt x="40" y="43"/>
                  </a:cubicBezTo>
                  <a:cubicBezTo>
                    <a:pt x="47" y="43"/>
                    <a:pt x="53" y="37"/>
                    <a:pt x="53" y="30"/>
                  </a:cubicBezTo>
                  <a:cubicBezTo>
                    <a:pt x="53" y="23"/>
                    <a:pt x="47" y="18"/>
                    <a:pt x="40" y="18"/>
                  </a:cubicBezTo>
                  <a:cubicBezTo>
                    <a:pt x="25" y="18"/>
                    <a:pt x="25" y="18"/>
                    <a:pt x="25" y="18"/>
                  </a:cubicBezTo>
                  <a:cubicBezTo>
                    <a:pt x="25" y="13"/>
                    <a:pt x="25" y="13"/>
                    <a:pt x="25" y="13"/>
                  </a:cubicBezTo>
                  <a:cubicBezTo>
                    <a:pt x="25" y="6"/>
                    <a:pt x="19" y="0"/>
                    <a:pt x="12" y="0"/>
                  </a:cubicBezTo>
                  <a:cubicBezTo>
                    <a:pt x="6" y="0"/>
                    <a:pt x="0" y="6"/>
                    <a:pt x="0" y="13"/>
                  </a:cubicBezTo>
                  <a:cubicBezTo>
                    <a:pt x="0" y="74"/>
                    <a:pt x="0" y="74"/>
                    <a:pt x="0" y="74"/>
                  </a:cubicBezTo>
                  <a:cubicBezTo>
                    <a:pt x="0" y="83"/>
                    <a:pt x="7" y="90"/>
                    <a:pt x="16" y="90"/>
                  </a:cubicBezTo>
                  <a:cubicBezTo>
                    <a:pt x="44" y="90"/>
                    <a:pt x="44" y="90"/>
                    <a:pt x="44" y="90"/>
                  </a:cubicBezTo>
                  <a:cubicBezTo>
                    <a:pt x="82" y="137"/>
                    <a:pt x="82" y="137"/>
                    <a:pt x="82" y="137"/>
                  </a:cubicBezTo>
                  <a:cubicBezTo>
                    <a:pt x="85" y="141"/>
                    <a:pt x="89" y="141"/>
                    <a:pt x="92" y="138"/>
                  </a:cubicBezTo>
                  <a:cubicBezTo>
                    <a:pt x="109" y="123"/>
                    <a:pt x="109" y="123"/>
                    <a:pt x="109" y="123"/>
                  </a:cubicBezTo>
                  <a:cubicBezTo>
                    <a:pt x="114" y="119"/>
                    <a:pt x="115" y="111"/>
                    <a:pt x="110" y="106"/>
                  </a:cubicBezTo>
                  <a:cubicBezTo>
                    <a:pt x="106" y="101"/>
                    <a:pt x="98" y="100"/>
                    <a:pt x="93" y="10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00" name="Oval 11"/>
            <p:cNvSpPr>
              <a:spLocks noChangeArrowheads="1"/>
            </p:cNvSpPr>
            <p:nvPr/>
          </p:nvSpPr>
          <p:spPr bwMode="auto">
            <a:xfrm>
              <a:off x="5029200" y="1447800"/>
              <a:ext cx="115888" cy="115888"/>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01" name="Freeform 12"/>
            <p:cNvSpPr>
              <a:spLocks/>
            </p:cNvSpPr>
            <p:nvPr/>
          </p:nvSpPr>
          <p:spPr bwMode="auto">
            <a:xfrm>
              <a:off x="4924425" y="1652588"/>
              <a:ext cx="277813" cy="296863"/>
            </a:xfrm>
            <a:custGeom>
              <a:avLst/>
              <a:gdLst>
                <a:gd name="T0" fmla="*/ 71 w 122"/>
                <a:gd name="T1" fmla="*/ 131 h 131"/>
                <a:gd name="T2" fmla="*/ 0 w 122"/>
                <a:gd name="T3" fmla="*/ 60 h 131"/>
                <a:gd name="T4" fmla="*/ 27 w 122"/>
                <a:gd name="T5" fmla="*/ 5 h 131"/>
                <a:gd name="T6" fmla="*/ 44 w 122"/>
                <a:gd name="T7" fmla="*/ 6 h 131"/>
                <a:gd name="T8" fmla="*/ 42 w 122"/>
                <a:gd name="T9" fmla="*/ 24 h 131"/>
                <a:gd name="T10" fmla="*/ 25 w 122"/>
                <a:gd name="T11" fmla="*/ 60 h 131"/>
                <a:gd name="T12" fmla="*/ 71 w 122"/>
                <a:gd name="T13" fmla="*/ 106 h 131"/>
                <a:gd name="T14" fmla="*/ 100 w 122"/>
                <a:gd name="T15" fmla="*/ 96 h 131"/>
                <a:gd name="T16" fmla="*/ 118 w 122"/>
                <a:gd name="T17" fmla="*/ 98 h 131"/>
                <a:gd name="T18" fmla="*/ 116 w 122"/>
                <a:gd name="T19" fmla="*/ 115 h 131"/>
                <a:gd name="T20" fmla="*/ 71 w 122"/>
                <a:gd name="T21"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1">
                  <a:moveTo>
                    <a:pt x="71" y="131"/>
                  </a:moveTo>
                  <a:cubicBezTo>
                    <a:pt x="32" y="131"/>
                    <a:pt x="0" y="99"/>
                    <a:pt x="0" y="60"/>
                  </a:cubicBezTo>
                  <a:cubicBezTo>
                    <a:pt x="0" y="38"/>
                    <a:pt x="10" y="18"/>
                    <a:pt x="27" y="5"/>
                  </a:cubicBezTo>
                  <a:cubicBezTo>
                    <a:pt x="32" y="0"/>
                    <a:pt x="40" y="1"/>
                    <a:pt x="44" y="6"/>
                  </a:cubicBezTo>
                  <a:cubicBezTo>
                    <a:pt x="49" y="12"/>
                    <a:pt x="48" y="20"/>
                    <a:pt x="42" y="24"/>
                  </a:cubicBezTo>
                  <a:cubicBezTo>
                    <a:pt x="31" y="33"/>
                    <a:pt x="25" y="46"/>
                    <a:pt x="25" y="60"/>
                  </a:cubicBezTo>
                  <a:cubicBezTo>
                    <a:pt x="25" y="86"/>
                    <a:pt x="46" y="106"/>
                    <a:pt x="71" y="106"/>
                  </a:cubicBezTo>
                  <a:cubicBezTo>
                    <a:pt x="82" y="106"/>
                    <a:pt x="92" y="103"/>
                    <a:pt x="100" y="96"/>
                  </a:cubicBezTo>
                  <a:cubicBezTo>
                    <a:pt x="106" y="92"/>
                    <a:pt x="113" y="93"/>
                    <a:pt x="118" y="98"/>
                  </a:cubicBezTo>
                  <a:cubicBezTo>
                    <a:pt x="122" y="103"/>
                    <a:pt x="121" y="111"/>
                    <a:pt x="116" y="115"/>
                  </a:cubicBezTo>
                  <a:cubicBezTo>
                    <a:pt x="103" y="126"/>
                    <a:pt x="88" y="131"/>
                    <a:pt x="71" y="13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sp>
        <p:nvSpPr>
          <p:cNvPr id="202" name="Freeform 13"/>
          <p:cNvSpPr>
            <a:spLocks noEditPoints="1"/>
          </p:cNvSpPr>
          <p:nvPr/>
        </p:nvSpPr>
        <p:spPr bwMode="auto">
          <a:xfrm>
            <a:off x="8726817" y="2899103"/>
            <a:ext cx="335686" cy="343988"/>
          </a:xfrm>
          <a:custGeom>
            <a:avLst/>
            <a:gdLst>
              <a:gd name="T0" fmla="*/ 188 w 198"/>
              <a:gd name="T1" fmla="*/ 161 h 203"/>
              <a:gd name="T2" fmla="*/ 128 w 198"/>
              <a:gd name="T3" fmla="*/ 80 h 203"/>
              <a:gd name="T4" fmla="*/ 127 w 198"/>
              <a:gd name="T5" fmla="*/ 76 h 203"/>
              <a:gd name="T6" fmla="*/ 127 w 198"/>
              <a:gd name="T7" fmla="*/ 15 h 203"/>
              <a:gd name="T8" fmla="*/ 135 w 198"/>
              <a:gd name="T9" fmla="*/ 8 h 203"/>
              <a:gd name="T10" fmla="*/ 127 w 198"/>
              <a:gd name="T11" fmla="*/ 0 h 203"/>
              <a:gd name="T12" fmla="*/ 70 w 198"/>
              <a:gd name="T13" fmla="*/ 0 h 203"/>
              <a:gd name="T14" fmla="*/ 63 w 198"/>
              <a:gd name="T15" fmla="*/ 8 h 203"/>
              <a:gd name="T16" fmla="*/ 70 w 198"/>
              <a:gd name="T17" fmla="*/ 15 h 203"/>
              <a:gd name="T18" fmla="*/ 70 w 198"/>
              <a:gd name="T19" fmla="*/ 76 h 203"/>
              <a:gd name="T20" fmla="*/ 69 w 198"/>
              <a:gd name="T21" fmla="*/ 80 h 203"/>
              <a:gd name="T22" fmla="*/ 10 w 198"/>
              <a:gd name="T23" fmla="*/ 161 h 203"/>
              <a:gd name="T24" fmla="*/ 3 w 198"/>
              <a:gd name="T25" fmla="*/ 190 h 203"/>
              <a:gd name="T26" fmla="*/ 27 w 198"/>
              <a:gd name="T27" fmla="*/ 203 h 203"/>
              <a:gd name="T28" fmla="*/ 170 w 198"/>
              <a:gd name="T29" fmla="*/ 203 h 203"/>
              <a:gd name="T30" fmla="*/ 195 w 198"/>
              <a:gd name="T31" fmla="*/ 190 h 203"/>
              <a:gd name="T32" fmla="*/ 188 w 198"/>
              <a:gd name="T33" fmla="*/ 161 h 203"/>
              <a:gd name="T34" fmla="*/ 63 w 198"/>
              <a:gd name="T35" fmla="*/ 106 h 203"/>
              <a:gd name="T36" fmla="*/ 77 w 198"/>
              <a:gd name="T37" fmla="*/ 86 h 203"/>
              <a:gd name="T38" fmla="*/ 81 w 198"/>
              <a:gd name="T39" fmla="*/ 76 h 203"/>
              <a:gd name="T40" fmla="*/ 81 w 198"/>
              <a:gd name="T41" fmla="*/ 15 h 203"/>
              <a:gd name="T42" fmla="*/ 117 w 198"/>
              <a:gd name="T43" fmla="*/ 15 h 203"/>
              <a:gd name="T44" fmla="*/ 117 w 198"/>
              <a:gd name="T45" fmla="*/ 76 h 203"/>
              <a:gd name="T46" fmla="*/ 120 w 198"/>
              <a:gd name="T47" fmla="*/ 86 h 203"/>
              <a:gd name="T48" fmla="*/ 135 w 198"/>
              <a:gd name="T49" fmla="*/ 106 h 203"/>
              <a:gd name="T50" fmla="*/ 63 w 198"/>
              <a:gd name="T51" fmla="*/ 10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8" h="203">
                <a:moveTo>
                  <a:pt x="188" y="161"/>
                </a:moveTo>
                <a:cubicBezTo>
                  <a:pt x="128" y="80"/>
                  <a:pt x="128" y="80"/>
                  <a:pt x="128" y="80"/>
                </a:cubicBezTo>
                <a:cubicBezTo>
                  <a:pt x="128" y="79"/>
                  <a:pt x="127" y="77"/>
                  <a:pt x="127" y="76"/>
                </a:cubicBezTo>
                <a:cubicBezTo>
                  <a:pt x="127" y="15"/>
                  <a:pt x="127" y="15"/>
                  <a:pt x="127" y="15"/>
                </a:cubicBezTo>
                <a:cubicBezTo>
                  <a:pt x="131" y="15"/>
                  <a:pt x="135" y="12"/>
                  <a:pt x="135" y="8"/>
                </a:cubicBezTo>
                <a:cubicBezTo>
                  <a:pt x="135" y="3"/>
                  <a:pt x="131" y="0"/>
                  <a:pt x="127" y="0"/>
                </a:cubicBezTo>
                <a:cubicBezTo>
                  <a:pt x="70" y="0"/>
                  <a:pt x="70" y="0"/>
                  <a:pt x="70" y="0"/>
                </a:cubicBezTo>
                <a:cubicBezTo>
                  <a:pt x="66" y="0"/>
                  <a:pt x="63" y="3"/>
                  <a:pt x="63" y="8"/>
                </a:cubicBezTo>
                <a:cubicBezTo>
                  <a:pt x="63" y="12"/>
                  <a:pt x="66" y="15"/>
                  <a:pt x="70" y="15"/>
                </a:cubicBezTo>
                <a:cubicBezTo>
                  <a:pt x="70" y="76"/>
                  <a:pt x="70" y="76"/>
                  <a:pt x="70" y="76"/>
                </a:cubicBezTo>
                <a:cubicBezTo>
                  <a:pt x="70" y="77"/>
                  <a:pt x="70" y="79"/>
                  <a:pt x="69" y="80"/>
                </a:cubicBezTo>
                <a:cubicBezTo>
                  <a:pt x="10" y="161"/>
                  <a:pt x="10" y="161"/>
                  <a:pt x="10" y="161"/>
                </a:cubicBezTo>
                <a:cubicBezTo>
                  <a:pt x="2" y="172"/>
                  <a:pt x="0" y="182"/>
                  <a:pt x="3" y="190"/>
                </a:cubicBezTo>
                <a:cubicBezTo>
                  <a:pt x="7" y="198"/>
                  <a:pt x="15" y="203"/>
                  <a:pt x="27" y="203"/>
                </a:cubicBezTo>
                <a:cubicBezTo>
                  <a:pt x="170" y="203"/>
                  <a:pt x="170" y="203"/>
                  <a:pt x="170" y="203"/>
                </a:cubicBezTo>
                <a:cubicBezTo>
                  <a:pt x="182" y="203"/>
                  <a:pt x="191" y="198"/>
                  <a:pt x="195" y="190"/>
                </a:cubicBezTo>
                <a:cubicBezTo>
                  <a:pt x="198" y="182"/>
                  <a:pt x="196" y="172"/>
                  <a:pt x="188" y="161"/>
                </a:cubicBezTo>
                <a:close/>
                <a:moveTo>
                  <a:pt x="63" y="106"/>
                </a:moveTo>
                <a:cubicBezTo>
                  <a:pt x="77" y="86"/>
                  <a:pt x="77" y="86"/>
                  <a:pt x="77" y="86"/>
                </a:cubicBezTo>
                <a:cubicBezTo>
                  <a:pt x="79" y="83"/>
                  <a:pt x="81" y="79"/>
                  <a:pt x="81" y="76"/>
                </a:cubicBezTo>
                <a:cubicBezTo>
                  <a:pt x="81" y="15"/>
                  <a:pt x="81" y="15"/>
                  <a:pt x="81" y="15"/>
                </a:cubicBezTo>
                <a:cubicBezTo>
                  <a:pt x="117" y="15"/>
                  <a:pt x="117" y="15"/>
                  <a:pt x="117" y="15"/>
                </a:cubicBezTo>
                <a:cubicBezTo>
                  <a:pt x="117" y="76"/>
                  <a:pt x="117" y="76"/>
                  <a:pt x="117" y="76"/>
                </a:cubicBezTo>
                <a:cubicBezTo>
                  <a:pt x="117" y="79"/>
                  <a:pt x="118" y="83"/>
                  <a:pt x="120" y="86"/>
                </a:cubicBezTo>
                <a:cubicBezTo>
                  <a:pt x="135" y="106"/>
                  <a:pt x="135" y="106"/>
                  <a:pt x="135" y="106"/>
                </a:cubicBezTo>
                <a:lnTo>
                  <a:pt x="63" y="106"/>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216" name="Group 215"/>
          <p:cNvGrpSpPr/>
          <p:nvPr/>
        </p:nvGrpSpPr>
        <p:grpSpPr>
          <a:xfrm>
            <a:off x="9601596" y="3398279"/>
            <a:ext cx="237233" cy="408043"/>
            <a:chOff x="4960938" y="2551113"/>
            <a:chExt cx="317500" cy="546100"/>
          </a:xfrm>
          <a:solidFill>
            <a:schemeClr val="tx1"/>
          </a:solidFill>
        </p:grpSpPr>
        <p:sp>
          <p:nvSpPr>
            <p:cNvPr id="217" name="Freeform 33"/>
            <p:cNvSpPr>
              <a:spLocks noEditPoints="1"/>
            </p:cNvSpPr>
            <p:nvPr/>
          </p:nvSpPr>
          <p:spPr bwMode="auto">
            <a:xfrm>
              <a:off x="4960938" y="2551113"/>
              <a:ext cx="317500" cy="546100"/>
            </a:xfrm>
            <a:custGeom>
              <a:avLst/>
              <a:gdLst>
                <a:gd name="T0" fmla="*/ 96 w 140"/>
                <a:gd name="T1" fmla="*/ 24 h 240"/>
                <a:gd name="T2" fmla="*/ 70 w 140"/>
                <a:gd name="T3" fmla="*/ 0 h 240"/>
                <a:gd name="T4" fmla="*/ 44 w 140"/>
                <a:gd name="T5" fmla="*/ 24 h 240"/>
                <a:gd name="T6" fmla="*/ 0 w 140"/>
                <a:gd name="T7" fmla="*/ 83 h 240"/>
                <a:gd name="T8" fmla="*/ 0 w 140"/>
                <a:gd name="T9" fmla="*/ 152 h 240"/>
                <a:gd name="T10" fmla="*/ 49 w 140"/>
                <a:gd name="T11" fmla="*/ 212 h 240"/>
                <a:gd name="T12" fmla="*/ 49 w 140"/>
                <a:gd name="T13" fmla="*/ 221 h 240"/>
                <a:gd name="T14" fmla="*/ 59 w 140"/>
                <a:gd name="T15" fmla="*/ 230 h 240"/>
                <a:gd name="T16" fmla="*/ 63 w 140"/>
                <a:gd name="T17" fmla="*/ 230 h 240"/>
                <a:gd name="T18" fmla="*/ 63 w 140"/>
                <a:gd name="T19" fmla="*/ 240 h 240"/>
                <a:gd name="T20" fmla="*/ 77 w 140"/>
                <a:gd name="T21" fmla="*/ 240 h 240"/>
                <a:gd name="T22" fmla="*/ 77 w 140"/>
                <a:gd name="T23" fmla="*/ 230 h 240"/>
                <a:gd name="T24" fmla="*/ 82 w 140"/>
                <a:gd name="T25" fmla="*/ 230 h 240"/>
                <a:gd name="T26" fmla="*/ 92 w 140"/>
                <a:gd name="T27" fmla="*/ 221 h 240"/>
                <a:gd name="T28" fmla="*/ 92 w 140"/>
                <a:gd name="T29" fmla="*/ 212 h 240"/>
                <a:gd name="T30" fmla="*/ 140 w 140"/>
                <a:gd name="T31" fmla="*/ 152 h 240"/>
                <a:gd name="T32" fmla="*/ 140 w 140"/>
                <a:gd name="T33" fmla="*/ 83 h 240"/>
                <a:gd name="T34" fmla="*/ 96 w 140"/>
                <a:gd name="T35" fmla="*/ 24 h 240"/>
                <a:gd name="T36" fmla="*/ 70 w 140"/>
                <a:gd name="T37" fmla="*/ 11 h 240"/>
                <a:gd name="T38" fmla="*/ 84 w 140"/>
                <a:gd name="T39" fmla="*/ 21 h 240"/>
                <a:gd name="T40" fmla="*/ 70 w 140"/>
                <a:gd name="T41" fmla="*/ 19 h 240"/>
                <a:gd name="T42" fmla="*/ 57 w 140"/>
                <a:gd name="T43" fmla="*/ 21 h 240"/>
                <a:gd name="T44" fmla="*/ 70 w 140"/>
                <a:gd name="T45" fmla="*/ 11 h 240"/>
                <a:gd name="T46" fmla="*/ 53 w 140"/>
                <a:gd name="T47" fmla="*/ 158 h 240"/>
                <a:gd name="T48" fmla="*/ 21 w 140"/>
                <a:gd name="T49" fmla="*/ 158 h 240"/>
                <a:gd name="T50" fmla="*/ 21 w 140"/>
                <a:gd name="T51" fmla="*/ 149 h 240"/>
                <a:gd name="T52" fmla="*/ 53 w 140"/>
                <a:gd name="T53" fmla="*/ 149 h 240"/>
                <a:gd name="T54" fmla="*/ 53 w 140"/>
                <a:gd name="T55" fmla="*/ 158 h 240"/>
                <a:gd name="T56" fmla="*/ 53 w 140"/>
                <a:gd name="T57" fmla="*/ 134 h 240"/>
                <a:gd name="T58" fmla="*/ 21 w 140"/>
                <a:gd name="T59" fmla="*/ 134 h 240"/>
                <a:gd name="T60" fmla="*/ 21 w 140"/>
                <a:gd name="T61" fmla="*/ 125 h 240"/>
                <a:gd name="T62" fmla="*/ 53 w 140"/>
                <a:gd name="T63" fmla="*/ 125 h 240"/>
                <a:gd name="T64" fmla="*/ 53 w 140"/>
                <a:gd name="T65" fmla="*/ 134 h 240"/>
                <a:gd name="T66" fmla="*/ 130 w 140"/>
                <a:gd name="T67" fmla="*/ 120 h 240"/>
                <a:gd name="T68" fmla="*/ 10 w 140"/>
                <a:gd name="T69" fmla="*/ 120 h 240"/>
                <a:gd name="T70" fmla="*/ 10 w 140"/>
                <a:gd name="T71" fmla="*/ 83 h 240"/>
                <a:gd name="T72" fmla="*/ 70 w 140"/>
                <a:gd name="T73" fmla="*/ 29 h 240"/>
                <a:gd name="T74" fmla="*/ 130 w 140"/>
                <a:gd name="T75" fmla="*/ 83 h 240"/>
                <a:gd name="T76" fmla="*/ 130 w 140"/>
                <a:gd name="T77" fmla="*/ 12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0" h="240">
                  <a:moveTo>
                    <a:pt x="96" y="24"/>
                  </a:moveTo>
                  <a:cubicBezTo>
                    <a:pt x="95" y="10"/>
                    <a:pt x="84" y="0"/>
                    <a:pt x="70" y="0"/>
                  </a:cubicBezTo>
                  <a:cubicBezTo>
                    <a:pt x="56" y="0"/>
                    <a:pt x="45" y="10"/>
                    <a:pt x="44" y="24"/>
                  </a:cubicBezTo>
                  <a:cubicBezTo>
                    <a:pt x="18" y="33"/>
                    <a:pt x="0" y="56"/>
                    <a:pt x="0" y="83"/>
                  </a:cubicBezTo>
                  <a:cubicBezTo>
                    <a:pt x="0" y="152"/>
                    <a:pt x="0" y="152"/>
                    <a:pt x="0" y="152"/>
                  </a:cubicBezTo>
                  <a:cubicBezTo>
                    <a:pt x="0" y="180"/>
                    <a:pt x="21" y="204"/>
                    <a:pt x="49" y="212"/>
                  </a:cubicBezTo>
                  <a:cubicBezTo>
                    <a:pt x="49" y="221"/>
                    <a:pt x="49" y="221"/>
                    <a:pt x="49" y="221"/>
                  </a:cubicBezTo>
                  <a:cubicBezTo>
                    <a:pt x="49" y="226"/>
                    <a:pt x="53" y="230"/>
                    <a:pt x="59" y="230"/>
                  </a:cubicBezTo>
                  <a:cubicBezTo>
                    <a:pt x="63" y="230"/>
                    <a:pt x="63" y="230"/>
                    <a:pt x="63" y="230"/>
                  </a:cubicBezTo>
                  <a:cubicBezTo>
                    <a:pt x="63" y="240"/>
                    <a:pt x="63" y="240"/>
                    <a:pt x="63" y="240"/>
                  </a:cubicBezTo>
                  <a:cubicBezTo>
                    <a:pt x="77" y="240"/>
                    <a:pt x="77" y="240"/>
                    <a:pt x="77" y="240"/>
                  </a:cubicBezTo>
                  <a:cubicBezTo>
                    <a:pt x="77" y="230"/>
                    <a:pt x="77" y="230"/>
                    <a:pt x="77" y="230"/>
                  </a:cubicBezTo>
                  <a:cubicBezTo>
                    <a:pt x="82" y="230"/>
                    <a:pt x="82" y="230"/>
                    <a:pt x="82" y="230"/>
                  </a:cubicBezTo>
                  <a:cubicBezTo>
                    <a:pt x="87" y="230"/>
                    <a:pt x="92" y="226"/>
                    <a:pt x="92" y="221"/>
                  </a:cubicBezTo>
                  <a:cubicBezTo>
                    <a:pt x="92" y="212"/>
                    <a:pt x="92" y="212"/>
                    <a:pt x="92" y="212"/>
                  </a:cubicBezTo>
                  <a:cubicBezTo>
                    <a:pt x="120" y="204"/>
                    <a:pt x="140" y="180"/>
                    <a:pt x="140" y="152"/>
                  </a:cubicBezTo>
                  <a:cubicBezTo>
                    <a:pt x="140" y="83"/>
                    <a:pt x="140" y="83"/>
                    <a:pt x="140" y="83"/>
                  </a:cubicBezTo>
                  <a:cubicBezTo>
                    <a:pt x="140" y="56"/>
                    <a:pt x="122" y="33"/>
                    <a:pt x="96" y="24"/>
                  </a:cubicBezTo>
                  <a:close/>
                  <a:moveTo>
                    <a:pt x="70" y="11"/>
                  </a:moveTo>
                  <a:cubicBezTo>
                    <a:pt x="76" y="11"/>
                    <a:pt x="82" y="15"/>
                    <a:pt x="84" y="21"/>
                  </a:cubicBezTo>
                  <a:cubicBezTo>
                    <a:pt x="79" y="20"/>
                    <a:pt x="75" y="19"/>
                    <a:pt x="70" y="19"/>
                  </a:cubicBezTo>
                  <a:cubicBezTo>
                    <a:pt x="66" y="19"/>
                    <a:pt x="61" y="20"/>
                    <a:pt x="57" y="21"/>
                  </a:cubicBezTo>
                  <a:cubicBezTo>
                    <a:pt x="59" y="15"/>
                    <a:pt x="64" y="11"/>
                    <a:pt x="70" y="11"/>
                  </a:cubicBezTo>
                  <a:close/>
                  <a:moveTo>
                    <a:pt x="53" y="158"/>
                  </a:moveTo>
                  <a:cubicBezTo>
                    <a:pt x="21" y="158"/>
                    <a:pt x="21" y="158"/>
                    <a:pt x="21" y="158"/>
                  </a:cubicBezTo>
                  <a:cubicBezTo>
                    <a:pt x="21" y="149"/>
                    <a:pt x="21" y="149"/>
                    <a:pt x="21" y="149"/>
                  </a:cubicBezTo>
                  <a:cubicBezTo>
                    <a:pt x="53" y="149"/>
                    <a:pt x="53" y="149"/>
                    <a:pt x="53" y="149"/>
                  </a:cubicBezTo>
                  <a:lnTo>
                    <a:pt x="53" y="158"/>
                  </a:lnTo>
                  <a:close/>
                  <a:moveTo>
                    <a:pt x="53" y="134"/>
                  </a:moveTo>
                  <a:cubicBezTo>
                    <a:pt x="21" y="134"/>
                    <a:pt x="21" y="134"/>
                    <a:pt x="21" y="134"/>
                  </a:cubicBezTo>
                  <a:cubicBezTo>
                    <a:pt x="21" y="125"/>
                    <a:pt x="21" y="125"/>
                    <a:pt x="21" y="125"/>
                  </a:cubicBezTo>
                  <a:cubicBezTo>
                    <a:pt x="53" y="125"/>
                    <a:pt x="53" y="125"/>
                    <a:pt x="53" y="125"/>
                  </a:cubicBezTo>
                  <a:lnTo>
                    <a:pt x="53" y="134"/>
                  </a:lnTo>
                  <a:close/>
                  <a:moveTo>
                    <a:pt x="130" y="120"/>
                  </a:moveTo>
                  <a:cubicBezTo>
                    <a:pt x="10" y="120"/>
                    <a:pt x="10" y="120"/>
                    <a:pt x="10" y="120"/>
                  </a:cubicBezTo>
                  <a:cubicBezTo>
                    <a:pt x="10" y="83"/>
                    <a:pt x="10" y="83"/>
                    <a:pt x="10" y="83"/>
                  </a:cubicBezTo>
                  <a:cubicBezTo>
                    <a:pt x="10" y="53"/>
                    <a:pt x="37" y="29"/>
                    <a:pt x="70" y="29"/>
                  </a:cubicBezTo>
                  <a:cubicBezTo>
                    <a:pt x="103" y="29"/>
                    <a:pt x="130" y="53"/>
                    <a:pt x="130" y="83"/>
                  </a:cubicBezTo>
                  <a:lnTo>
                    <a:pt x="130" y="120"/>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18" name="Rectangle 34"/>
            <p:cNvSpPr>
              <a:spLocks noChangeArrowheads="1"/>
            </p:cNvSpPr>
            <p:nvPr/>
          </p:nvSpPr>
          <p:spPr bwMode="auto">
            <a:xfrm>
              <a:off x="5008563" y="2727325"/>
              <a:ext cx="73025" cy="17463"/>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19" name="Rectangle 35"/>
            <p:cNvSpPr>
              <a:spLocks noChangeArrowheads="1"/>
            </p:cNvSpPr>
            <p:nvPr/>
          </p:nvSpPr>
          <p:spPr bwMode="auto">
            <a:xfrm>
              <a:off x="5008563" y="2781300"/>
              <a:ext cx="73025" cy="2063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1500"/>
            </a:p>
          </p:txBody>
        </p:sp>
      </p:grpSp>
      <p:grpSp>
        <p:nvGrpSpPr>
          <p:cNvPr id="247" name="Group 246"/>
          <p:cNvGrpSpPr/>
          <p:nvPr/>
        </p:nvGrpSpPr>
        <p:grpSpPr>
          <a:xfrm>
            <a:off x="9562452" y="2365809"/>
            <a:ext cx="315522" cy="398553"/>
            <a:chOff x="487363" y="3698875"/>
            <a:chExt cx="422275" cy="533401"/>
          </a:xfrm>
          <a:solidFill>
            <a:schemeClr val="tx1"/>
          </a:solidFill>
        </p:grpSpPr>
        <p:sp>
          <p:nvSpPr>
            <p:cNvPr id="248" name="Freeform 64"/>
            <p:cNvSpPr>
              <a:spLocks noEditPoints="1"/>
            </p:cNvSpPr>
            <p:nvPr/>
          </p:nvSpPr>
          <p:spPr bwMode="auto">
            <a:xfrm>
              <a:off x="533400" y="3771900"/>
              <a:ext cx="339725" cy="360363"/>
            </a:xfrm>
            <a:custGeom>
              <a:avLst/>
              <a:gdLst>
                <a:gd name="T0" fmla="*/ 147 w 150"/>
                <a:gd name="T1" fmla="*/ 58 h 159"/>
                <a:gd name="T2" fmla="*/ 66 w 150"/>
                <a:gd name="T3" fmla="*/ 2 h 159"/>
                <a:gd name="T4" fmla="*/ 58 w 150"/>
                <a:gd name="T5" fmla="*/ 3 h 159"/>
                <a:gd name="T6" fmla="*/ 59 w 150"/>
                <a:gd name="T7" fmla="*/ 11 h 159"/>
                <a:gd name="T8" fmla="*/ 66 w 150"/>
                <a:gd name="T9" fmla="*/ 16 h 159"/>
                <a:gd name="T10" fmla="*/ 3 w 150"/>
                <a:gd name="T11" fmla="*/ 106 h 159"/>
                <a:gd name="T12" fmla="*/ 6 w 150"/>
                <a:gd name="T13" fmla="*/ 121 h 159"/>
                <a:gd name="T14" fmla="*/ 55 w 150"/>
                <a:gd name="T15" fmla="*/ 156 h 159"/>
                <a:gd name="T16" fmla="*/ 70 w 150"/>
                <a:gd name="T17" fmla="*/ 153 h 159"/>
                <a:gd name="T18" fmla="*/ 133 w 150"/>
                <a:gd name="T19" fmla="*/ 63 h 159"/>
                <a:gd name="T20" fmla="*/ 140 w 150"/>
                <a:gd name="T21" fmla="*/ 68 h 159"/>
                <a:gd name="T22" fmla="*/ 148 w 150"/>
                <a:gd name="T23" fmla="*/ 66 h 159"/>
                <a:gd name="T24" fmla="*/ 147 w 150"/>
                <a:gd name="T25" fmla="*/ 58 h 159"/>
                <a:gd name="T26" fmla="*/ 43 w 150"/>
                <a:gd name="T27" fmla="*/ 116 h 159"/>
                <a:gd name="T28" fmla="*/ 22 w 150"/>
                <a:gd name="T29" fmla="*/ 101 h 159"/>
                <a:gd name="T30" fmla="*/ 27 w 150"/>
                <a:gd name="T31" fmla="*/ 93 h 159"/>
                <a:gd name="T32" fmla="*/ 49 w 150"/>
                <a:gd name="T33" fmla="*/ 108 h 159"/>
                <a:gd name="T34" fmla="*/ 43 w 150"/>
                <a:gd name="T35" fmla="*/ 116 h 159"/>
                <a:gd name="T36" fmla="*/ 60 w 150"/>
                <a:gd name="T37" fmla="*/ 92 h 159"/>
                <a:gd name="T38" fmla="*/ 39 w 150"/>
                <a:gd name="T39" fmla="*/ 76 h 159"/>
                <a:gd name="T40" fmla="*/ 44 w 150"/>
                <a:gd name="T41" fmla="*/ 69 h 159"/>
                <a:gd name="T42" fmla="*/ 66 w 150"/>
                <a:gd name="T43" fmla="*/ 84 h 159"/>
                <a:gd name="T44" fmla="*/ 60 w 150"/>
                <a:gd name="T45" fmla="*/ 92 h 159"/>
                <a:gd name="T46" fmla="*/ 77 w 150"/>
                <a:gd name="T47" fmla="*/ 67 h 159"/>
                <a:gd name="T48" fmla="*/ 56 w 150"/>
                <a:gd name="T49" fmla="*/ 52 h 159"/>
                <a:gd name="T50" fmla="*/ 61 w 150"/>
                <a:gd name="T51" fmla="*/ 45 h 159"/>
                <a:gd name="T52" fmla="*/ 82 w 150"/>
                <a:gd name="T53" fmla="*/ 60 h 159"/>
                <a:gd name="T54" fmla="*/ 77 w 150"/>
                <a:gd name="T55" fmla="*/ 6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0" h="159">
                  <a:moveTo>
                    <a:pt x="147" y="58"/>
                  </a:moveTo>
                  <a:cubicBezTo>
                    <a:pt x="66" y="2"/>
                    <a:pt x="66" y="2"/>
                    <a:pt x="66" y="2"/>
                  </a:cubicBezTo>
                  <a:cubicBezTo>
                    <a:pt x="63" y="0"/>
                    <a:pt x="60" y="0"/>
                    <a:pt x="58" y="3"/>
                  </a:cubicBezTo>
                  <a:cubicBezTo>
                    <a:pt x="56" y="6"/>
                    <a:pt x="57" y="9"/>
                    <a:pt x="59" y="11"/>
                  </a:cubicBezTo>
                  <a:cubicBezTo>
                    <a:pt x="66" y="16"/>
                    <a:pt x="66" y="16"/>
                    <a:pt x="66" y="16"/>
                  </a:cubicBezTo>
                  <a:cubicBezTo>
                    <a:pt x="3" y="106"/>
                    <a:pt x="3" y="106"/>
                    <a:pt x="3" y="106"/>
                  </a:cubicBezTo>
                  <a:cubicBezTo>
                    <a:pt x="0" y="111"/>
                    <a:pt x="1" y="118"/>
                    <a:pt x="6" y="121"/>
                  </a:cubicBezTo>
                  <a:cubicBezTo>
                    <a:pt x="55" y="156"/>
                    <a:pt x="55" y="156"/>
                    <a:pt x="55" y="156"/>
                  </a:cubicBezTo>
                  <a:cubicBezTo>
                    <a:pt x="60" y="159"/>
                    <a:pt x="67" y="158"/>
                    <a:pt x="70" y="153"/>
                  </a:cubicBezTo>
                  <a:cubicBezTo>
                    <a:pt x="133" y="63"/>
                    <a:pt x="133" y="63"/>
                    <a:pt x="133" y="63"/>
                  </a:cubicBezTo>
                  <a:cubicBezTo>
                    <a:pt x="140" y="68"/>
                    <a:pt x="140" y="68"/>
                    <a:pt x="140" y="68"/>
                  </a:cubicBezTo>
                  <a:cubicBezTo>
                    <a:pt x="143" y="70"/>
                    <a:pt x="146" y="69"/>
                    <a:pt x="148" y="66"/>
                  </a:cubicBezTo>
                  <a:cubicBezTo>
                    <a:pt x="150" y="64"/>
                    <a:pt x="149" y="60"/>
                    <a:pt x="147" y="58"/>
                  </a:cubicBezTo>
                  <a:close/>
                  <a:moveTo>
                    <a:pt x="43" y="116"/>
                  </a:moveTo>
                  <a:cubicBezTo>
                    <a:pt x="22" y="101"/>
                    <a:pt x="22" y="101"/>
                    <a:pt x="22" y="101"/>
                  </a:cubicBezTo>
                  <a:cubicBezTo>
                    <a:pt x="27" y="93"/>
                    <a:pt x="27" y="93"/>
                    <a:pt x="27" y="93"/>
                  </a:cubicBezTo>
                  <a:cubicBezTo>
                    <a:pt x="49" y="108"/>
                    <a:pt x="49" y="108"/>
                    <a:pt x="49" y="108"/>
                  </a:cubicBezTo>
                  <a:lnTo>
                    <a:pt x="43" y="116"/>
                  </a:lnTo>
                  <a:close/>
                  <a:moveTo>
                    <a:pt x="60" y="92"/>
                  </a:moveTo>
                  <a:cubicBezTo>
                    <a:pt x="39" y="76"/>
                    <a:pt x="39" y="76"/>
                    <a:pt x="39" y="76"/>
                  </a:cubicBezTo>
                  <a:cubicBezTo>
                    <a:pt x="44" y="69"/>
                    <a:pt x="44" y="69"/>
                    <a:pt x="44" y="69"/>
                  </a:cubicBezTo>
                  <a:cubicBezTo>
                    <a:pt x="66" y="84"/>
                    <a:pt x="66" y="84"/>
                    <a:pt x="66" y="84"/>
                  </a:cubicBezTo>
                  <a:lnTo>
                    <a:pt x="60" y="92"/>
                  </a:lnTo>
                  <a:close/>
                  <a:moveTo>
                    <a:pt x="77" y="67"/>
                  </a:moveTo>
                  <a:cubicBezTo>
                    <a:pt x="56" y="52"/>
                    <a:pt x="56" y="52"/>
                    <a:pt x="56" y="52"/>
                  </a:cubicBezTo>
                  <a:cubicBezTo>
                    <a:pt x="61" y="45"/>
                    <a:pt x="61" y="45"/>
                    <a:pt x="61" y="45"/>
                  </a:cubicBezTo>
                  <a:cubicBezTo>
                    <a:pt x="82" y="60"/>
                    <a:pt x="82" y="60"/>
                    <a:pt x="82" y="60"/>
                  </a:cubicBezTo>
                  <a:lnTo>
                    <a:pt x="77" y="67"/>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49" name="Freeform 65"/>
            <p:cNvSpPr>
              <a:spLocks/>
            </p:cNvSpPr>
            <p:nvPr/>
          </p:nvSpPr>
          <p:spPr bwMode="auto">
            <a:xfrm>
              <a:off x="733425" y="3698875"/>
              <a:ext cx="176213" cy="161925"/>
            </a:xfrm>
            <a:custGeom>
              <a:avLst/>
              <a:gdLst>
                <a:gd name="T0" fmla="*/ 74 w 78"/>
                <a:gd name="T1" fmla="*/ 40 h 71"/>
                <a:gd name="T2" fmla="*/ 20 w 78"/>
                <a:gd name="T3" fmla="*/ 2 h 71"/>
                <a:gd name="T4" fmla="*/ 12 w 78"/>
                <a:gd name="T5" fmla="*/ 3 h 71"/>
                <a:gd name="T6" fmla="*/ 14 w 78"/>
                <a:gd name="T7" fmla="*/ 11 h 71"/>
                <a:gd name="T8" fmla="*/ 16 w 78"/>
                <a:gd name="T9" fmla="*/ 13 h 71"/>
                <a:gd name="T10" fmla="*/ 0 w 78"/>
                <a:gd name="T11" fmla="*/ 37 h 71"/>
                <a:gd name="T12" fmla="*/ 8 w 78"/>
                <a:gd name="T13" fmla="*/ 42 h 71"/>
                <a:gd name="T14" fmla="*/ 25 w 78"/>
                <a:gd name="T15" fmla="*/ 19 h 71"/>
                <a:gd name="T16" fmla="*/ 56 w 78"/>
                <a:gd name="T17" fmla="*/ 41 h 71"/>
                <a:gd name="T18" fmla="*/ 40 w 78"/>
                <a:gd name="T19" fmla="*/ 65 h 71"/>
                <a:gd name="T20" fmla="*/ 48 w 78"/>
                <a:gd name="T21" fmla="*/ 71 h 71"/>
                <a:gd name="T22" fmla="*/ 65 w 78"/>
                <a:gd name="T23" fmla="*/ 47 h 71"/>
                <a:gd name="T24" fmla="*/ 67 w 78"/>
                <a:gd name="T25" fmla="*/ 49 h 71"/>
                <a:gd name="T26" fmla="*/ 76 w 78"/>
                <a:gd name="T27" fmla="*/ 48 h 71"/>
                <a:gd name="T28" fmla="*/ 74 w 78"/>
                <a:gd name="T29" fmla="*/ 4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 h="71">
                  <a:moveTo>
                    <a:pt x="74" y="40"/>
                  </a:moveTo>
                  <a:cubicBezTo>
                    <a:pt x="20" y="2"/>
                    <a:pt x="20" y="2"/>
                    <a:pt x="20" y="2"/>
                  </a:cubicBezTo>
                  <a:cubicBezTo>
                    <a:pt x="18" y="0"/>
                    <a:pt x="14" y="1"/>
                    <a:pt x="12" y="3"/>
                  </a:cubicBezTo>
                  <a:cubicBezTo>
                    <a:pt x="10" y="6"/>
                    <a:pt x="11" y="10"/>
                    <a:pt x="14" y="11"/>
                  </a:cubicBezTo>
                  <a:cubicBezTo>
                    <a:pt x="16" y="13"/>
                    <a:pt x="16" y="13"/>
                    <a:pt x="16" y="13"/>
                  </a:cubicBezTo>
                  <a:cubicBezTo>
                    <a:pt x="0" y="37"/>
                    <a:pt x="0" y="37"/>
                    <a:pt x="0" y="37"/>
                  </a:cubicBezTo>
                  <a:cubicBezTo>
                    <a:pt x="8" y="42"/>
                    <a:pt x="8" y="42"/>
                    <a:pt x="8" y="42"/>
                  </a:cubicBezTo>
                  <a:cubicBezTo>
                    <a:pt x="25" y="19"/>
                    <a:pt x="25" y="19"/>
                    <a:pt x="25" y="19"/>
                  </a:cubicBezTo>
                  <a:cubicBezTo>
                    <a:pt x="56" y="41"/>
                    <a:pt x="56" y="41"/>
                    <a:pt x="56" y="41"/>
                  </a:cubicBezTo>
                  <a:cubicBezTo>
                    <a:pt x="40" y="65"/>
                    <a:pt x="40" y="65"/>
                    <a:pt x="40" y="65"/>
                  </a:cubicBezTo>
                  <a:cubicBezTo>
                    <a:pt x="48" y="71"/>
                    <a:pt x="48" y="71"/>
                    <a:pt x="48" y="71"/>
                  </a:cubicBezTo>
                  <a:cubicBezTo>
                    <a:pt x="65" y="47"/>
                    <a:pt x="65" y="47"/>
                    <a:pt x="65" y="47"/>
                  </a:cubicBezTo>
                  <a:cubicBezTo>
                    <a:pt x="67" y="49"/>
                    <a:pt x="67" y="49"/>
                    <a:pt x="67" y="49"/>
                  </a:cubicBezTo>
                  <a:cubicBezTo>
                    <a:pt x="70" y="51"/>
                    <a:pt x="74" y="50"/>
                    <a:pt x="76" y="48"/>
                  </a:cubicBezTo>
                  <a:cubicBezTo>
                    <a:pt x="78" y="45"/>
                    <a:pt x="77" y="41"/>
                    <a:pt x="74" y="4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50" name="Freeform 66"/>
            <p:cNvSpPr>
              <a:spLocks/>
            </p:cNvSpPr>
            <p:nvPr/>
          </p:nvSpPr>
          <p:spPr bwMode="auto">
            <a:xfrm>
              <a:off x="487363" y="4078288"/>
              <a:ext cx="138113" cy="153988"/>
            </a:xfrm>
            <a:custGeom>
              <a:avLst/>
              <a:gdLst>
                <a:gd name="T0" fmla="*/ 87 w 87"/>
                <a:gd name="T1" fmla="*/ 33 h 97"/>
                <a:gd name="T2" fmla="*/ 40 w 87"/>
                <a:gd name="T3" fmla="*/ 0 h 97"/>
                <a:gd name="T4" fmla="*/ 36 w 87"/>
                <a:gd name="T5" fmla="*/ 42 h 97"/>
                <a:gd name="T6" fmla="*/ 37 w 87"/>
                <a:gd name="T7" fmla="*/ 43 h 97"/>
                <a:gd name="T8" fmla="*/ 0 w 87"/>
                <a:gd name="T9" fmla="*/ 97 h 97"/>
                <a:gd name="T10" fmla="*/ 22 w 87"/>
                <a:gd name="T11" fmla="*/ 90 h 97"/>
                <a:gd name="T12" fmla="*/ 49 w 87"/>
                <a:gd name="T13" fmla="*/ 52 h 97"/>
                <a:gd name="T14" fmla="*/ 50 w 87"/>
                <a:gd name="T15" fmla="*/ 52 h 97"/>
                <a:gd name="T16" fmla="*/ 87 w 87"/>
                <a:gd name="T17" fmla="*/ 3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97">
                  <a:moveTo>
                    <a:pt x="87" y="33"/>
                  </a:moveTo>
                  <a:lnTo>
                    <a:pt x="40" y="0"/>
                  </a:lnTo>
                  <a:lnTo>
                    <a:pt x="36" y="42"/>
                  </a:lnTo>
                  <a:lnTo>
                    <a:pt x="37" y="43"/>
                  </a:lnTo>
                  <a:lnTo>
                    <a:pt x="0" y="97"/>
                  </a:lnTo>
                  <a:lnTo>
                    <a:pt x="22" y="90"/>
                  </a:lnTo>
                  <a:lnTo>
                    <a:pt x="49" y="52"/>
                  </a:lnTo>
                  <a:lnTo>
                    <a:pt x="50" y="52"/>
                  </a:lnTo>
                  <a:lnTo>
                    <a:pt x="87" y="33"/>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sp>
        <p:nvSpPr>
          <p:cNvPr id="137" name="Freeform 6"/>
          <p:cNvSpPr>
            <a:spLocks noEditPoints="1"/>
          </p:cNvSpPr>
          <p:nvPr/>
        </p:nvSpPr>
        <p:spPr bwMode="auto">
          <a:xfrm>
            <a:off x="7847032" y="5449616"/>
            <a:ext cx="399363" cy="399363"/>
          </a:xfrm>
          <a:custGeom>
            <a:avLst/>
            <a:gdLst>
              <a:gd name="T0" fmla="*/ 56 w 446"/>
              <a:gd name="T1" fmla="*/ 377 h 446"/>
              <a:gd name="T2" fmla="*/ 153 w 446"/>
              <a:gd name="T3" fmla="*/ 377 h 446"/>
              <a:gd name="T4" fmla="*/ 251 w 446"/>
              <a:gd name="T5" fmla="*/ 377 h 446"/>
              <a:gd name="T6" fmla="*/ 348 w 446"/>
              <a:gd name="T7" fmla="*/ 377 h 446"/>
              <a:gd name="T8" fmla="*/ 397 w 446"/>
              <a:gd name="T9" fmla="*/ 377 h 446"/>
              <a:gd name="T10" fmla="*/ 397 w 446"/>
              <a:gd name="T11" fmla="*/ 335 h 446"/>
              <a:gd name="T12" fmla="*/ 390 w 446"/>
              <a:gd name="T13" fmla="*/ 223 h 446"/>
              <a:gd name="T14" fmla="*/ 418 w 446"/>
              <a:gd name="T15" fmla="*/ 203 h 446"/>
              <a:gd name="T16" fmla="*/ 369 w 446"/>
              <a:gd name="T17" fmla="*/ 182 h 446"/>
              <a:gd name="T18" fmla="*/ 174 w 446"/>
              <a:gd name="T19" fmla="*/ 182 h 446"/>
              <a:gd name="T20" fmla="*/ 49 w 446"/>
              <a:gd name="T21" fmla="*/ 182 h 446"/>
              <a:gd name="T22" fmla="*/ 49 w 446"/>
              <a:gd name="T23" fmla="*/ 223 h 446"/>
              <a:gd name="T24" fmla="*/ 56 w 446"/>
              <a:gd name="T25" fmla="*/ 335 h 446"/>
              <a:gd name="T26" fmla="*/ 28 w 446"/>
              <a:gd name="T27" fmla="*/ 356 h 446"/>
              <a:gd name="T28" fmla="*/ 432 w 446"/>
              <a:gd name="T29" fmla="*/ 154 h 446"/>
              <a:gd name="T30" fmla="*/ 0 w 446"/>
              <a:gd name="T31" fmla="*/ 140 h 446"/>
              <a:gd name="T32" fmla="*/ 215 w 446"/>
              <a:gd name="T33" fmla="*/ 3 h 446"/>
              <a:gd name="T34" fmla="*/ 231 w 446"/>
              <a:gd name="T35" fmla="*/ 3 h 446"/>
              <a:gd name="T36" fmla="*/ 446 w 446"/>
              <a:gd name="T37" fmla="*/ 140 h 446"/>
              <a:gd name="T38" fmla="*/ 223 w 446"/>
              <a:gd name="T39" fmla="*/ 56 h 446"/>
              <a:gd name="T40" fmla="*/ 223 w 446"/>
              <a:gd name="T41" fmla="*/ 112 h 446"/>
              <a:gd name="T42" fmla="*/ 223 w 446"/>
              <a:gd name="T43" fmla="*/ 56 h 446"/>
              <a:gd name="T44" fmla="*/ 348 w 446"/>
              <a:gd name="T45" fmla="*/ 335 h 446"/>
              <a:gd name="T46" fmla="*/ 293 w 446"/>
              <a:gd name="T47" fmla="*/ 223 h 446"/>
              <a:gd name="T48" fmla="*/ 251 w 446"/>
              <a:gd name="T49" fmla="*/ 223 h 446"/>
              <a:gd name="T50" fmla="*/ 195 w 446"/>
              <a:gd name="T51" fmla="*/ 335 h 446"/>
              <a:gd name="T52" fmla="*/ 251 w 446"/>
              <a:gd name="T53" fmla="*/ 223 h 446"/>
              <a:gd name="T54" fmla="*/ 153 w 446"/>
              <a:gd name="T55" fmla="*/ 335 h 446"/>
              <a:gd name="T56" fmla="*/ 97 w 446"/>
              <a:gd name="T57" fmla="*/ 223 h 446"/>
              <a:gd name="T58" fmla="*/ 21 w 446"/>
              <a:gd name="T59" fmla="*/ 446 h 446"/>
              <a:gd name="T60" fmla="*/ 446 w 446"/>
              <a:gd name="T61" fmla="*/ 426 h 446"/>
              <a:gd name="T62" fmla="*/ 21 w 446"/>
              <a:gd name="T63" fmla="*/ 405 h 446"/>
              <a:gd name="T64" fmla="*/ 21 w 446"/>
              <a:gd name="T65" fmla="*/ 44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6" h="446">
                <a:moveTo>
                  <a:pt x="49" y="377"/>
                </a:moveTo>
                <a:cubicBezTo>
                  <a:pt x="56" y="377"/>
                  <a:pt x="56" y="377"/>
                  <a:pt x="56" y="377"/>
                </a:cubicBezTo>
                <a:cubicBezTo>
                  <a:pt x="97" y="377"/>
                  <a:pt x="97" y="377"/>
                  <a:pt x="97" y="377"/>
                </a:cubicBezTo>
                <a:cubicBezTo>
                  <a:pt x="153" y="377"/>
                  <a:pt x="153" y="377"/>
                  <a:pt x="153" y="377"/>
                </a:cubicBezTo>
                <a:cubicBezTo>
                  <a:pt x="195" y="377"/>
                  <a:pt x="195" y="377"/>
                  <a:pt x="195" y="377"/>
                </a:cubicBezTo>
                <a:cubicBezTo>
                  <a:pt x="251" y="377"/>
                  <a:pt x="251" y="377"/>
                  <a:pt x="251" y="377"/>
                </a:cubicBezTo>
                <a:cubicBezTo>
                  <a:pt x="293" y="377"/>
                  <a:pt x="293" y="377"/>
                  <a:pt x="293" y="377"/>
                </a:cubicBezTo>
                <a:cubicBezTo>
                  <a:pt x="348" y="377"/>
                  <a:pt x="348" y="377"/>
                  <a:pt x="348" y="377"/>
                </a:cubicBezTo>
                <a:cubicBezTo>
                  <a:pt x="390" y="377"/>
                  <a:pt x="390" y="377"/>
                  <a:pt x="390" y="377"/>
                </a:cubicBezTo>
                <a:cubicBezTo>
                  <a:pt x="397" y="377"/>
                  <a:pt x="397" y="377"/>
                  <a:pt x="397" y="377"/>
                </a:cubicBezTo>
                <a:cubicBezTo>
                  <a:pt x="409" y="377"/>
                  <a:pt x="418" y="367"/>
                  <a:pt x="418" y="356"/>
                </a:cubicBezTo>
                <a:cubicBezTo>
                  <a:pt x="418" y="344"/>
                  <a:pt x="409" y="335"/>
                  <a:pt x="397" y="335"/>
                </a:cubicBezTo>
                <a:cubicBezTo>
                  <a:pt x="390" y="335"/>
                  <a:pt x="390" y="335"/>
                  <a:pt x="390" y="335"/>
                </a:cubicBezTo>
                <a:cubicBezTo>
                  <a:pt x="390" y="223"/>
                  <a:pt x="390" y="223"/>
                  <a:pt x="390" y="223"/>
                </a:cubicBezTo>
                <a:cubicBezTo>
                  <a:pt x="397" y="223"/>
                  <a:pt x="397" y="223"/>
                  <a:pt x="397" y="223"/>
                </a:cubicBezTo>
                <a:cubicBezTo>
                  <a:pt x="409" y="223"/>
                  <a:pt x="418" y="214"/>
                  <a:pt x="418" y="203"/>
                </a:cubicBezTo>
                <a:cubicBezTo>
                  <a:pt x="418" y="191"/>
                  <a:pt x="409" y="182"/>
                  <a:pt x="397" y="182"/>
                </a:cubicBezTo>
                <a:cubicBezTo>
                  <a:pt x="369" y="182"/>
                  <a:pt x="369" y="182"/>
                  <a:pt x="369" y="182"/>
                </a:cubicBezTo>
                <a:cubicBezTo>
                  <a:pt x="272" y="182"/>
                  <a:pt x="272" y="182"/>
                  <a:pt x="272" y="182"/>
                </a:cubicBezTo>
                <a:cubicBezTo>
                  <a:pt x="174" y="182"/>
                  <a:pt x="174" y="182"/>
                  <a:pt x="174" y="182"/>
                </a:cubicBezTo>
                <a:cubicBezTo>
                  <a:pt x="77" y="182"/>
                  <a:pt x="77" y="182"/>
                  <a:pt x="77" y="182"/>
                </a:cubicBezTo>
                <a:cubicBezTo>
                  <a:pt x="49" y="182"/>
                  <a:pt x="49" y="182"/>
                  <a:pt x="49" y="182"/>
                </a:cubicBezTo>
                <a:cubicBezTo>
                  <a:pt x="37" y="182"/>
                  <a:pt x="28" y="191"/>
                  <a:pt x="28" y="203"/>
                </a:cubicBezTo>
                <a:cubicBezTo>
                  <a:pt x="28" y="214"/>
                  <a:pt x="37" y="223"/>
                  <a:pt x="49" y="223"/>
                </a:cubicBezTo>
                <a:cubicBezTo>
                  <a:pt x="56" y="223"/>
                  <a:pt x="56" y="223"/>
                  <a:pt x="56" y="223"/>
                </a:cubicBezTo>
                <a:cubicBezTo>
                  <a:pt x="56" y="335"/>
                  <a:pt x="56" y="335"/>
                  <a:pt x="56" y="335"/>
                </a:cubicBezTo>
                <a:cubicBezTo>
                  <a:pt x="49" y="335"/>
                  <a:pt x="49" y="335"/>
                  <a:pt x="49" y="335"/>
                </a:cubicBezTo>
                <a:cubicBezTo>
                  <a:pt x="37" y="335"/>
                  <a:pt x="28" y="344"/>
                  <a:pt x="28" y="356"/>
                </a:cubicBezTo>
                <a:cubicBezTo>
                  <a:pt x="28" y="367"/>
                  <a:pt x="37" y="377"/>
                  <a:pt x="49" y="377"/>
                </a:cubicBezTo>
                <a:close/>
                <a:moveTo>
                  <a:pt x="432" y="154"/>
                </a:moveTo>
                <a:cubicBezTo>
                  <a:pt x="14" y="154"/>
                  <a:pt x="14" y="154"/>
                  <a:pt x="14" y="154"/>
                </a:cubicBezTo>
                <a:cubicBezTo>
                  <a:pt x="6" y="154"/>
                  <a:pt x="0" y="148"/>
                  <a:pt x="0" y="140"/>
                </a:cubicBezTo>
                <a:cubicBezTo>
                  <a:pt x="0" y="134"/>
                  <a:pt x="3" y="130"/>
                  <a:pt x="8" y="127"/>
                </a:cubicBezTo>
                <a:cubicBezTo>
                  <a:pt x="215" y="3"/>
                  <a:pt x="215" y="3"/>
                  <a:pt x="215" y="3"/>
                </a:cubicBezTo>
                <a:cubicBezTo>
                  <a:pt x="217" y="1"/>
                  <a:pt x="220" y="0"/>
                  <a:pt x="223" y="0"/>
                </a:cubicBezTo>
                <a:cubicBezTo>
                  <a:pt x="226" y="0"/>
                  <a:pt x="229" y="1"/>
                  <a:pt x="231" y="3"/>
                </a:cubicBezTo>
                <a:cubicBezTo>
                  <a:pt x="438" y="127"/>
                  <a:pt x="438" y="127"/>
                  <a:pt x="438" y="127"/>
                </a:cubicBezTo>
                <a:cubicBezTo>
                  <a:pt x="443" y="130"/>
                  <a:pt x="446" y="134"/>
                  <a:pt x="446" y="140"/>
                </a:cubicBezTo>
                <a:cubicBezTo>
                  <a:pt x="446" y="148"/>
                  <a:pt x="440" y="154"/>
                  <a:pt x="432" y="154"/>
                </a:cubicBezTo>
                <a:close/>
                <a:moveTo>
                  <a:pt x="223" y="56"/>
                </a:moveTo>
                <a:cubicBezTo>
                  <a:pt x="208" y="56"/>
                  <a:pt x="195" y="69"/>
                  <a:pt x="195" y="84"/>
                </a:cubicBezTo>
                <a:cubicBezTo>
                  <a:pt x="195" y="99"/>
                  <a:pt x="208" y="112"/>
                  <a:pt x="223" y="112"/>
                </a:cubicBezTo>
                <a:cubicBezTo>
                  <a:pt x="238" y="112"/>
                  <a:pt x="251" y="99"/>
                  <a:pt x="251" y="84"/>
                </a:cubicBezTo>
                <a:cubicBezTo>
                  <a:pt x="251" y="69"/>
                  <a:pt x="238" y="56"/>
                  <a:pt x="223" y="56"/>
                </a:cubicBezTo>
                <a:close/>
                <a:moveTo>
                  <a:pt x="348" y="223"/>
                </a:moveTo>
                <a:cubicBezTo>
                  <a:pt x="348" y="335"/>
                  <a:pt x="348" y="335"/>
                  <a:pt x="348" y="335"/>
                </a:cubicBezTo>
                <a:cubicBezTo>
                  <a:pt x="293" y="335"/>
                  <a:pt x="293" y="335"/>
                  <a:pt x="293" y="335"/>
                </a:cubicBezTo>
                <a:cubicBezTo>
                  <a:pt x="293" y="223"/>
                  <a:pt x="293" y="223"/>
                  <a:pt x="293" y="223"/>
                </a:cubicBezTo>
                <a:cubicBezTo>
                  <a:pt x="348" y="223"/>
                  <a:pt x="348" y="223"/>
                  <a:pt x="348" y="223"/>
                </a:cubicBezTo>
                <a:close/>
                <a:moveTo>
                  <a:pt x="251" y="223"/>
                </a:moveTo>
                <a:cubicBezTo>
                  <a:pt x="251" y="335"/>
                  <a:pt x="251" y="335"/>
                  <a:pt x="251" y="335"/>
                </a:cubicBezTo>
                <a:cubicBezTo>
                  <a:pt x="195" y="335"/>
                  <a:pt x="195" y="335"/>
                  <a:pt x="195" y="335"/>
                </a:cubicBezTo>
                <a:cubicBezTo>
                  <a:pt x="195" y="223"/>
                  <a:pt x="195" y="223"/>
                  <a:pt x="195" y="223"/>
                </a:cubicBezTo>
                <a:cubicBezTo>
                  <a:pt x="251" y="223"/>
                  <a:pt x="251" y="223"/>
                  <a:pt x="251" y="223"/>
                </a:cubicBezTo>
                <a:close/>
                <a:moveTo>
                  <a:pt x="153" y="223"/>
                </a:moveTo>
                <a:cubicBezTo>
                  <a:pt x="153" y="335"/>
                  <a:pt x="153" y="335"/>
                  <a:pt x="153" y="335"/>
                </a:cubicBezTo>
                <a:cubicBezTo>
                  <a:pt x="97" y="335"/>
                  <a:pt x="97" y="335"/>
                  <a:pt x="97" y="335"/>
                </a:cubicBezTo>
                <a:cubicBezTo>
                  <a:pt x="97" y="223"/>
                  <a:pt x="97" y="223"/>
                  <a:pt x="97" y="223"/>
                </a:cubicBezTo>
                <a:cubicBezTo>
                  <a:pt x="153" y="223"/>
                  <a:pt x="153" y="223"/>
                  <a:pt x="153" y="223"/>
                </a:cubicBezTo>
                <a:close/>
                <a:moveTo>
                  <a:pt x="21" y="446"/>
                </a:moveTo>
                <a:cubicBezTo>
                  <a:pt x="425" y="446"/>
                  <a:pt x="425" y="446"/>
                  <a:pt x="425" y="446"/>
                </a:cubicBezTo>
                <a:cubicBezTo>
                  <a:pt x="437" y="446"/>
                  <a:pt x="446" y="437"/>
                  <a:pt x="446" y="426"/>
                </a:cubicBezTo>
                <a:cubicBezTo>
                  <a:pt x="446" y="414"/>
                  <a:pt x="436" y="405"/>
                  <a:pt x="425" y="405"/>
                </a:cubicBezTo>
                <a:cubicBezTo>
                  <a:pt x="21" y="405"/>
                  <a:pt x="21" y="405"/>
                  <a:pt x="21" y="405"/>
                </a:cubicBezTo>
                <a:cubicBezTo>
                  <a:pt x="9" y="405"/>
                  <a:pt x="0" y="414"/>
                  <a:pt x="0" y="426"/>
                </a:cubicBezTo>
                <a:cubicBezTo>
                  <a:pt x="0" y="437"/>
                  <a:pt x="9" y="446"/>
                  <a:pt x="21" y="446"/>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143" name="Group 7225"/>
          <p:cNvGrpSpPr/>
          <p:nvPr/>
        </p:nvGrpSpPr>
        <p:grpSpPr>
          <a:xfrm>
            <a:off x="7832241" y="4940021"/>
            <a:ext cx="428946" cy="380094"/>
            <a:chOff x="8208963" y="3697288"/>
            <a:chExt cx="571500" cy="506413"/>
          </a:xfrm>
          <a:solidFill>
            <a:schemeClr val="tx1"/>
          </a:solidFill>
        </p:grpSpPr>
        <p:sp>
          <p:nvSpPr>
            <p:cNvPr id="144" name="Freeform 59"/>
            <p:cNvSpPr>
              <a:spLocks noEditPoints="1"/>
            </p:cNvSpPr>
            <p:nvPr/>
          </p:nvSpPr>
          <p:spPr bwMode="auto">
            <a:xfrm>
              <a:off x="8208963" y="3697288"/>
              <a:ext cx="571500" cy="506413"/>
            </a:xfrm>
            <a:custGeom>
              <a:avLst/>
              <a:gdLst>
                <a:gd name="T0" fmla="*/ 126 w 252"/>
                <a:gd name="T1" fmla="*/ 0 h 223"/>
                <a:gd name="T2" fmla="*/ 0 w 252"/>
                <a:gd name="T3" fmla="*/ 94 h 223"/>
                <a:gd name="T4" fmla="*/ 29 w 252"/>
                <a:gd name="T5" fmla="*/ 94 h 223"/>
                <a:gd name="T6" fmla="*/ 29 w 252"/>
                <a:gd name="T7" fmla="*/ 223 h 223"/>
                <a:gd name="T8" fmla="*/ 107 w 252"/>
                <a:gd name="T9" fmla="*/ 223 h 223"/>
                <a:gd name="T10" fmla="*/ 107 w 252"/>
                <a:gd name="T11" fmla="*/ 167 h 223"/>
                <a:gd name="T12" fmla="*/ 145 w 252"/>
                <a:gd name="T13" fmla="*/ 167 h 223"/>
                <a:gd name="T14" fmla="*/ 145 w 252"/>
                <a:gd name="T15" fmla="*/ 223 h 223"/>
                <a:gd name="T16" fmla="*/ 222 w 252"/>
                <a:gd name="T17" fmla="*/ 223 h 223"/>
                <a:gd name="T18" fmla="*/ 222 w 252"/>
                <a:gd name="T19" fmla="*/ 94 h 223"/>
                <a:gd name="T20" fmla="*/ 252 w 252"/>
                <a:gd name="T21" fmla="*/ 94 h 223"/>
                <a:gd name="T22" fmla="*/ 126 w 252"/>
                <a:gd name="T23" fmla="*/ 0 h 223"/>
                <a:gd name="T24" fmla="*/ 91 w 252"/>
                <a:gd name="T25" fmla="*/ 204 h 223"/>
                <a:gd name="T26" fmla="*/ 54 w 252"/>
                <a:gd name="T27" fmla="*/ 204 h 223"/>
                <a:gd name="T28" fmla="*/ 54 w 252"/>
                <a:gd name="T29" fmla="*/ 167 h 223"/>
                <a:gd name="T30" fmla="*/ 91 w 252"/>
                <a:gd name="T31" fmla="*/ 167 h 223"/>
                <a:gd name="T32" fmla="*/ 91 w 252"/>
                <a:gd name="T33" fmla="*/ 204 h 223"/>
                <a:gd name="T34" fmla="*/ 91 w 252"/>
                <a:gd name="T35" fmla="*/ 151 h 223"/>
                <a:gd name="T36" fmla="*/ 54 w 252"/>
                <a:gd name="T37" fmla="*/ 151 h 223"/>
                <a:gd name="T38" fmla="*/ 54 w 252"/>
                <a:gd name="T39" fmla="*/ 113 h 223"/>
                <a:gd name="T40" fmla="*/ 91 w 252"/>
                <a:gd name="T41" fmla="*/ 113 h 223"/>
                <a:gd name="T42" fmla="*/ 91 w 252"/>
                <a:gd name="T43" fmla="*/ 151 h 223"/>
                <a:gd name="T44" fmla="*/ 145 w 252"/>
                <a:gd name="T45" fmla="*/ 151 h 223"/>
                <a:gd name="T46" fmla="*/ 107 w 252"/>
                <a:gd name="T47" fmla="*/ 151 h 223"/>
                <a:gd name="T48" fmla="*/ 107 w 252"/>
                <a:gd name="T49" fmla="*/ 113 h 223"/>
                <a:gd name="T50" fmla="*/ 145 w 252"/>
                <a:gd name="T51" fmla="*/ 113 h 223"/>
                <a:gd name="T52" fmla="*/ 145 w 252"/>
                <a:gd name="T53" fmla="*/ 151 h 223"/>
                <a:gd name="T54" fmla="*/ 198 w 252"/>
                <a:gd name="T55" fmla="*/ 204 h 223"/>
                <a:gd name="T56" fmla="*/ 161 w 252"/>
                <a:gd name="T57" fmla="*/ 204 h 223"/>
                <a:gd name="T58" fmla="*/ 161 w 252"/>
                <a:gd name="T59" fmla="*/ 167 h 223"/>
                <a:gd name="T60" fmla="*/ 198 w 252"/>
                <a:gd name="T61" fmla="*/ 167 h 223"/>
                <a:gd name="T62" fmla="*/ 198 w 252"/>
                <a:gd name="T63" fmla="*/ 204 h 223"/>
                <a:gd name="T64" fmla="*/ 198 w 252"/>
                <a:gd name="T65" fmla="*/ 151 h 223"/>
                <a:gd name="T66" fmla="*/ 161 w 252"/>
                <a:gd name="T67" fmla="*/ 151 h 223"/>
                <a:gd name="T68" fmla="*/ 161 w 252"/>
                <a:gd name="T69" fmla="*/ 113 h 223"/>
                <a:gd name="T70" fmla="*/ 198 w 252"/>
                <a:gd name="T71" fmla="*/ 113 h 223"/>
                <a:gd name="T72" fmla="*/ 198 w 252"/>
                <a:gd name="T73" fmla="*/ 151 h 223"/>
                <a:gd name="T74" fmla="*/ 126 w 252"/>
                <a:gd name="T75" fmla="*/ 24 h 223"/>
                <a:gd name="T76" fmla="*/ 157 w 252"/>
                <a:gd name="T77" fmla="*/ 55 h 223"/>
                <a:gd name="T78" fmla="*/ 126 w 252"/>
                <a:gd name="T79" fmla="*/ 86 h 223"/>
                <a:gd name="T80" fmla="*/ 95 w 252"/>
                <a:gd name="T81" fmla="*/ 55 h 223"/>
                <a:gd name="T82" fmla="*/ 126 w 252"/>
                <a:gd name="T83" fmla="*/ 2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2" h="223">
                  <a:moveTo>
                    <a:pt x="126" y="0"/>
                  </a:moveTo>
                  <a:cubicBezTo>
                    <a:pt x="0" y="94"/>
                    <a:pt x="0" y="94"/>
                    <a:pt x="0" y="94"/>
                  </a:cubicBezTo>
                  <a:cubicBezTo>
                    <a:pt x="29" y="94"/>
                    <a:pt x="29" y="94"/>
                    <a:pt x="29" y="94"/>
                  </a:cubicBezTo>
                  <a:cubicBezTo>
                    <a:pt x="29" y="223"/>
                    <a:pt x="29" y="223"/>
                    <a:pt x="29" y="223"/>
                  </a:cubicBezTo>
                  <a:cubicBezTo>
                    <a:pt x="107" y="223"/>
                    <a:pt x="107" y="223"/>
                    <a:pt x="107" y="223"/>
                  </a:cubicBezTo>
                  <a:cubicBezTo>
                    <a:pt x="107" y="167"/>
                    <a:pt x="107" y="167"/>
                    <a:pt x="107" y="167"/>
                  </a:cubicBezTo>
                  <a:cubicBezTo>
                    <a:pt x="145" y="167"/>
                    <a:pt x="145" y="167"/>
                    <a:pt x="145" y="167"/>
                  </a:cubicBezTo>
                  <a:cubicBezTo>
                    <a:pt x="145" y="223"/>
                    <a:pt x="145" y="223"/>
                    <a:pt x="145" y="223"/>
                  </a:cubicBezTo>
                  <a:cubicBezTo>
                    <a:pt x="222" y="223"/>
                    <a:pt x="222" y="223"/>
                    <a:pt x="222" y="223"/>
                  </a:cubicBezTo>
                  <a:cubicBezTo>
                    <a:pt x="222" y="94"/>
                    <a:pt x="222" y="94"/>
                    <a:pt x="222" y="94"/>
                  </a:cubicBezTo>
                  <a:cubicBezTo>
                    <a:pt x="252" y="94"/>
                    <a:pt x="252" y="94"/>
                    <a:pt x="252" y="94"/>
                  </a:cubicBezTo>
                  <a:lnTo>
                    <a:pt x="126" y="0"/>
                  </a:lnTo>
                  <a:close/>
                  <a:moveTo>
                    <a:pt x="91" y="204"/>
                  </a:moveTo>
                  <a:cubicBezTo>
                    <a:pt x="54" y="204"/>
                    <a:pt x="54" y="204"/>
                    <a:pt x="54" y="204"/>
                  </a:cubicBezTo>
                  <a:cubicBezTo>
                    <a:pt x="54" y="167"/>
                    <a:pt x="54" y="167"/>
                    <a:pt x="54" y="167"/>
                  </a:cubicBezTo>
                  <a:cubicBezTo>
                    <a:pt x="91" y="167"/>
                    <a:pt x="91" y="167"/>
                    <a:pt x="91" y="167"/>
                  </a:cubicBezTo>
                  <a:lnTo>
                    <a:pt x="91" y="204"/>
                  </a:lnTo>
                  <a:close/>
                  <a:moveTo>
                    <a:pt x="91" y="151"/>
                  </a:moveTo>
                  <a:cubicBezTo>
                    <a:pt x="54" y="151"/>
                    <a:pt x="54" y="151"/>
                    <a:pt x="54" y="151"/>
                  </a:cubicBezTo>
                  <a:cubicBezTo>
                    <a:pt x="54" y="113"/>
                    <a:pt x="54" y="113"/>
                    <a:pt x="54" y="113"/>
                  </a:cubicBezTo>
                  <a:cubicBezTo>
                    <a:pt x="91" y="113"/>
                    <a:pt x="91" y="113"/>
                    <a:pt x="91" y="113"/>
                  </a:cubicBezTo>
                  <a:lnTo>
                    <a:pt x="91" y="151"/>
                  </a:lnTo>
                  <a:close/>
                  <a:moveTo>
                    <a:pt x="145" y="151"/>
                  </a:moveTo>
                  <a:cubicBezTo>
                    <a:pt x="107" y="151"/>
                    <a:pt x="107" y="151"/>
                    <a:pt x="107" y="151"/>
                  </a:cubicBezTo>
                  <a:cubicBezTo>
                    <a:pt x="107" y="113"/>
                    <a:pt x="107" y="113"/>
                    <a:pt x="107" y="113"/>
                  </a:cubicBezTo>
                  <a:cubicBezTo>
                    <a:pt x="145" y="113"/>
                    <a:pt x="145" y="113"/>
                    <a:pt x="145" y="113"/>
                  </a:cubicBezTo>
                  <a:lnTo>
                    <a:pt x="145" y="151"/>
                  </a:lnTo>
                  <a:close/>
                  <a:moveTo>
                    <a:pt x="198" y="204"/>
                  </a:moveTo>
                  <a:cubicBezTo>
                    <a:pt x="161" y="204"/>
                    <a:pt x="161" y="204"/>
                    <a:pt x="161" y="204"/>
                  </a:cubicBezTo>
                  <a:cubicBezTo>
                    <a:pt x="161" y="167"/>
                    <a:pt x="161" y="167"/>
                    <a:pt x="161" y="167"/>
                  </a:cubicBezTo>
                  <a:cubicBezTo>
                    <a:pt x="198" y="167"/>
                    <a:pt x="198" y="167"/>
                    <a:pt x="198" y="167"/>
                  </a:cubicBezTo>
                  <a:lnTo>
                    <a:pt x="198" y="204"/>
                  </a:lnTo>
                  <a:close/>
                  <a:moveTo>
                    <a:pt x="198" y="151"/>
                  </a:moveTo>
                  <a:cubicBezTo>
                    <a:pt x="161" y="151"/>
                    <a:pt x="161" y="151"/>
                    <a:pt x="161" y="151"/>
                  </a:cubicBezTo>
                  <a:cubicBezTo>
                    <a:pt x="161" y="113"/>
                    <a:pt x="161" y="113"/>
                    <a:pt x="161" y="113"/>
                  </a:cubicBezTo>
                  <a:cubicBezTo>
                    <a:pt x="198" y="113"/>
                    <a:pt x="198" y="113"/>
                    <a:pt x="198" y="113"/>
                  </a:cubicBezTo>
                  <a:lnTo>
                    <a:pt x="198" y="151"/>
                  </a:lnTo>
                  <a:close/>
                  <a:moveTo>
                    <a:pt x="126" y="24"/>
                  </a:moveTo>
                  <a:cubicBezTo>
                    <a:pt x="143" y="24"/>
                    <a:pt x="157" y="38"/>
                    <a:pt x="157" y="55"/>
                  </a:cubicBezTo>
                  <a:cubicBezTo>
                    <a:pt x="157" y="72"/>
                    <a:pt x="143" y="86"/>
                    <a:pt x="126" y="86"/>
                  </a:cubicBezTo>
                  <a:cubicBezTo>
                    <a:pt x="109" y="86"/>
                    <a:pt x="95" y="72"/>
                    <a:pt x="95" y="55"/>
                  </a:cubicBezTo>
                  <a:cubicBezTo>
                    <a:pt x="95" y="38"/>
                    <a:pt x="109" y="24"/>
                    <a:pt x="126" y="2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145" name="Freeform 60"/>
            <p:cNvSpPr>
              <a:spLocks/>
            </p:cNvSpPr>
            <p:nvPr/>
          </p:nvSpPr>
          <p:spPr bwMode="auto">
            <a:xfrm>
              <a:off x="8445500" y="3771900"/>
              <a:ext cx="100013" cy="100013"/>
            </a:xfrm>
            <a:custGeom>
              <a:avLst/>
              <a:gdLst>
                <a:gd name="T0" fmla="*/ 21 w 63"/>
                <a:gd name="T1" fmla="*/ 63 h 63"/>
                <a:gd name="T2" fmla="*/ 41 w 63"/>
                <a:gd name="T3" fmla="*/ 63 h 63"/>
                <a:gd name="T4" fmla="*/ 41 w 63"/>
                <a:gd name="T5" fmla="*/ 41 h 63"/>
                <a:gd name="T6" fmla="*/ 63 w 63"/>
                <a:gd name="T7" fmla="*/ 41 h 63"/>
                <a:gd name="T8" fmla="*/ 63 w 63"/>
                <a:gd name="T9" fmla="*/ 21 h 63"/>
                <a:gd name="T10" fmla="*/ 41 w 63"/>
                <a:gd name="T11" fmla="*/ 21 h 63"/>
                <a:gd name="T12" fmla="*/ 41 w 63"/>
                <a:gd name="T13" fmla="*/ 0 h 63"/>
                <a:gd name="T14" fmla="*/ 21 w 63"/>
                <a:gd name="T15" fmla="*/ 0 h 63"/>
                <a:gd name="T16" fmla="*/ 21 w 63"/>
                <a:gd name="T17" fmla="*/ 21 h 63"/>
                <a:gd name="T18" fmla="*/ 0 w 63"/>
                <a:gd name="T19" fmla="*/ 21 h 63"/>
                <a:gd name="T20" fmla="*/ 0 w 63"/>
                <a:gd name="T21" fmla="*/ 41 h 63"/>
                <a:gd name="T22" fmla="*/ 21 w 63"/>
                <a:gd name="T23" fmla="*/ 41 h 63"/>
                <a:gd name="T24" fmla="*/ 21 w 63"/>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63">
                  <a:moveTo>
                    <a:pt x="21" y="63"/>
                  </a:moveTo>
                  <a:lnTo>
                    <a:pt x="41" y="63"/>
                  </a:lnTo>
                  <a:lnTo>
                    <a:pt x="41" y="41"/>
                  </a:lnTo>
                  <a:lnTo>
                    <a:pt x="63" y="41"/>
                  </a:lnTo>
                  <a:lnTo>
                    <a:pt x="63" y="21"/>
                  </a:lnTo>
                  <a:lnTo>
                    <a:pt x="41" y="21"/>
                  </a:lnTo>
                  <a:lnTo>
                    <a:pt x="41" y="0"/>
                  </a:lnTo>
                  <a:lnTo>
                    <a:pt x="21" y="0"/>
                  </a:lnTo>
                  <a:lnTo>
                    <a:pt x="21" y="21"/>
                  </a:lnTo>
                  <a:lnTo>
                    <a:pt x="0" y="21"/>
                  </a:lnTo>
                  <a:lnTo>
                    <a:pt x="0" y="41"/>
                  </a:lnTo>
                  <a:lnTo>
                    <a:pt x="21" y="41"/>
                  </a:lnTo>
                  <a:lnTo>
                    <a:pt x="21" y="63"/>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grpSp>
        <p:nvGrpSpPr>
          <p:cNvPr id="146" name="Group 145"/>
          <p:cNvGrpSpPr/>
          <p:nvPr/>
        </p:nvGrpSpPr>
        <p:grpSpPr>
          <a:xfrm>
            <a:off x="7824432" y="6031861"/>
            <a:ext cx="444563" cy="388309"/>
            <a:chOff x="7594600" y="1804988"/>
            <a:chExt cx="903288" cy="788987"/>
          </a:xfrm>
          <a:solidFill>
            <a:schemeClr val="tx1"/>
          </a:solidFill>
        </p:grpSpPr>
        <p:sp>
          <p:nvSpPr>
            <p:cNvPr id="147" name="Rectangle 12"/>
            <p:cNvSpPr>
              <a:spLocks noChangeArrowheads="1"/>
            </p:cNvSpPr>
            <p:nvPr/>
          </p:nvSpPr>
          <p:spPr bwMode="auto">
            <a:xfrm>
              <a:off x="8088313" y="2276475"/>
              <a:ext cx="141288" cy="130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48" name="Freeform 13"/>
            <p:cNvSpPr>
              <a:spLocks/>
            </p:cNvSpPr>
            <p:nvPr/>
          </p:nvSpPr>
          <p:spPr bwMode="auto">
            <a:xfrm>
              <a:off x="7712075" y="2190750"/>
              <a:ext cx="660400" cy="403225"/>
            </a:xfrm>
            <a:custGeom>
              <a:avLst/>
              <a:gdLst>
                <a:gd name="T0" fmla="*/ 197 w 219"/>
                <a:gd name="T1" fmla="*/ 9 h 133"/>
                <a:gd name="T2" fmla="*/ 197 w 219"/>
                <a:gd name="T3" fmla="*/ 111 h 133"/>
                <a:gd name="T4" fmla="*/ 98 w 219"/>
                <a:gd name="T5" fmla="*/ 111 h 133"/>
                <a:gd name="T6" fmla="*/ 98 w 219"/>
                <a:gd name="T7" fmla="*/ 28 h 133"/>
                <a:gd name="T8" fmla="*/ 47 w 219"/>
                <a:gd name="T9" fmla="*/ 28 h 133"/>
                <a:gd name="T10" fmla="*/ 47 w 219"/>
                <a:gd name="T11" fmla="*/ 111 h 133"/>
                <a:gd name="T12" fmla="*/ 22 w 219"/>
                <a:gd name="T13" fmla="*/ 111 h 133"/>
                <a:gd name="T14" fmla="*/ 22 w 219"/>
                <a:gd name="T15" fmla="*/ 9 h 133"/>
                <a:gd name="T16" fmla="*/ 4 w 219"/>
                <a:gd name="T17" fmla="*/ 0 h 133"/>
                <a:gd name="T18" fmla="*/ 0 w 219"/>
                <a:gd name="T19" fmla="*/ 4 h 133"/>
                <a:gd name="T20" fmla="*/ 0 w 219"/>
                <a:gd name="T21" fmla="*/ 120 h 133"/>
                <a:gd name="T22" fmla="*/ 13 w 219"/>
                <a:gd name="T23" fmla="*/ 133 h 133"/>
                <a:gd name="T24" fmla="*/ 206 w 219"/>
                <a:gd name="T25" fmla="*/ 133 h 133"/>
                <a:gd name="T26" fmla="*/ 219 w 219"/>
                <a:gd name="T27" fmla="*/ 120 h 133"/>
                <a:gd name="T28" fmla="*/ 219 w 219"/>
                <a:gd name="T29" fmla="*/ 2 h 133"/>
                <a:gd name="T30" fmla="*/ 218 w 219"/>
                <a:gd name="T31" fmla="*/ 0 h 133"/>
                <a:gd name="T32" fmla="*/ 197 w 219"/>
                <a:gd name="T33" fmla="*/ 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9" h="133">
                  <a:moveTo>
                    <a:pt x="197" y="9"/>
                  </a:moveTo>
                  <a:cubicBezTo>
                    <a:pt x="197" y="111"/>
                    <a:pt x="197" y="111"/>
                    <a:pt x="197" y="111"/>
                  </a:cubicBezTo>
                  <a:cubicBezTo>
                    <a:pt x="98" y="111"/>
                    <a:pt x="98" y="111"/>
                    <a:pt x="98" y="111"/>
                  </a:cubicBezTo>
                  <a:cubicBezTo>
                    <a:pt x="98" y="28"/>
                    <a:pt x="98" y="28"/>
                    <a:pt x="98" y="28"/>
                  </a:cubicBezTo>
                  <a:cubicBezTo>
                    <a:pt x="47" y="28"/>
                    <a:pt x="47" y="28"/>
                    <a:pt x="47" y="28"/>
                  </a:cubicBezTo>
                  <a:cubicBezTo>
                    <a:pt x="47" y="111"/>
                    <a:pt x="47" y="111"/>
                    <a:pt x="47" y="111"/>
                  </a:cubicBezTo>
                  <a:cubicBezTo>
                    <a:pt x="22" y="111"/>
                    <a:pt x="22" y="111"/>
                    <a:pt x="22" y="111"/>
                  </a:cubicBezTo>
                  <a:cubicBezTo>
                    <a:pt x="22" y="9"/>
                    <a:pt x="22" y="9"/>
                    <a:pt x="22" y="9"/>
                  </a:cubicBezTo>
                  <a:cubicBezTo>
                    <a:pt x="15" y="8"/>
                    <a:pt x="9" y="5"/>
                    <a:pt x="4" y="0"/>
                  </a:cubicBezTo>
                  <a:cubicBezTo>
                    <a:pt x="3" y="2"/>
                    <a:pt x="1" y="3"/>
                    <a:pt x="0" y="4"/>
                  </a:cubicBezTo>
                  <a:cubicBezTo>
                    <a:pt x="0" y="120"/>
                    <a:pt x="0" y="120"/>
                    <a:pt x="0" y="120"/>
                  </a:cubicBezTo>
                  <a:cubicBezTo>
                    <a:pt x="0" y="128"/>
                    <a:pt x="6" y="133"/>
                    <a:pt x="13" y="133"/>
                  </a:cubicBezTo>
                  <a:cubicBezTo>
                    <a:pt x="206" y="133"/>
                    <a:pt x="206" y="133"/>
                    <a:pt x="206" y="133"/>
                  </a:cubicBezTo>
                  <a:cubicBezTo>
                    <a:pt x="213" y="133"/>
                    <a:pt x="219" y="128"/>
                    <a:pt x="219" y="120"/>
                  </a:cubicBezTo>
                  <a:cubicBezTo>
                    <a:pt x="219" y="2"/>
                    <a:pt x="219" y="2"/>
                    <a:pt x="219" y="2"/>
                  </a:cubicBezTo>
                  <a:cubicBezTo>
                    <a:pt x="219" y="1"/>
                    <a:pt x="218" y="1"/>
                    <a:pt x="218" y="0"/>
                  </a:cubicBezTo>
                  <a:cubicBezTo>
                    <a:pt x="212" y="6"/>
                    <a:pt x="205" y="9"/>
                    <a:pt x="197"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49" name="Freeform 14"/>
            <p:cNvSpPr>
              <a:spLocks/>
            </p:cNvSpPr>
            <p:nvPr/>
          </p:nvSpPr>
          <p:spPr bwMode="auto">
            <a:xfrm>
              <a:off x="7853363" y="2130425"/>
              <a:ext cx="127000" cy="63500"/>
            </a:xfrm>
            <a:custGeom>
              <a:avLst/>
              <a:gdLst>
                <a:gd name="T0" fmla="*/ 21 w 42"/>
                <a:gd name="T1" fmla="*/ 21 h 21"/>
                <a:gd name="T2" fmla="*/ 42 w 42"/>
                <a:gd name="T3" fmla="*/ 0 h 21"/>
                <a:gd name="T4" fmla="*/ 0 w 42"/>
                <a:gd name="T5" fmla="*/ 0 h 21"/>
                <a:gd name="T6" fmla="*/ 21 w 42"/>
                <a:gd name="T7" fmla="*/ 21 h 21"/>
              </a:gdLst>
              <a:ahLst/>
              <a:cxnLst>
                <a:cxn ang="0">
                  <a:pos x="T0" y="T1"/>
                </a:cxn>
                <a:cxn ang="0">
                  <a:pos x="T2" y="T3"/>
                </a:cxn>
                <a:cxn ang="0">
                  <a:pos x="T4" y="T5"/>
                </a:cxn>
                <a:cxn ang="0">
                  <a:pos x="T6" y="T7"/>
                </a:cxn>
              </a:cxnLst>
              <a:rect l="0" t="0" r="r" b="b"/>
              <a:pathLst>
                <a:path w="42" h="21">
                  <a:moveTo>
                    <a:pt x="21" y="21"/>
                  </a:moveTo>
                  <a:cubicBezTo>
                    <a:pt x="33" y="21"/>
                    <a:pt x="42" y="12"/>
                    <a:pt x="42" y="0"/>
                  </a:cubicBezTo>
                  <a:cubicBezTo>
                    <a:pt x="0" y="0"/>
                    <a:pt x="0" y="0"/>
                    <a:pt x="0" y="0"/>
                  </a:cubicBezTo>
                  <a:cubicBezTo>
                    <a:pt x="0" y="12"/>
                    <a:pt x="9" y="21"/>
                    <a:pt x="2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50" name="Freeform 15"/>
            <p:cNvSpPr>
              <a:spLocks/>
            </p:cNvSpPr>
            <p:nvPr/>
          </p:nvSpPr>
          <p:spPr bwMode="auto">
            <a:xfrm>
              <a:off x="7723188" y="2130425"/>
              <a:ext cx="130175" cy="63500"/>
            </a:xfrm>
            <a:custGeom>
              <a:avLst/>
              <a:gdLst>
                <a:gd name="T0" fmla="*/ 21 w 43"/>
                <a:gd name="T1" fmla="*/ 21 h 21"/>
                <a:gd name="T2" fmla="*/ 43 w 43"/>
                <a:gd name="T3" fmla="*/ 0 h 21"/>
                <a:gd name="T4" fmla="*/ 0 w 43"/>
                <a:gd name="T5" fmla="*/ 0 h 21"/>
                <a:gd name="T6" fmla="*/ 21 w 43"/>
                <a:gd name="T7" fmla="*/ 21 h 21"/>
              </a:gdLst>
              <a:ahLst/>
              <a:cxnLst>
                <a:cxn ang="0">
                  <a:pos x="T0" y="T1"/>
                </a:cxn>
                <a:cxn ang="0">
                  <a:pos x="T2" y="T3"/>
                </a:cxn>
                <a:cxn ang="0">
                  <a:pos x="T4" y="T5"/>
                </a:cxn>
                <a:cxn ang="0">
                  <a:pos x="T6" y="T7"/>
                </a:cxn>
              </a:cxnLst>
              <a:rect l="0" t="0" r="r" b="b"/>
              <a:pathLst>
                <a:path w="43" h="21">
                  <a:moveTo>
                    <a:pt x="21" y="21"/>
                  </a:moveTo>
                  <a:cubicBezTo>
                    <a:pt x="33" y="21"/>
                    <a:pt x="43" y="12"/>
                    <a:pt x="43" y="0"/>
                  </a:cubicBezTo>
                  <a:cubicBezTo>
                    <a:pt x="0" y="0"/>
                    <a:pt x="0" y="0"/>
                    <a:pt x="0" y="0"/>
                  </a:cubicBezTo>
                  <a:cubicBezTo>
                    <a:pt x="0" y="12"/>
                    <a:pt x="9" y="21"/>
                    <a:pt x="2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51" name="Freeform 16"/>
            <p:cNvSpPr>
              <a:spLocks/>
            </p:cNvSpPr>
            <p:nvPr/>
          </p:nvSpPr>
          <p:spPr bwMode="auto">
            <a:xfrm>
              <a:off x="7594600" y="2130425"/>
              <a:ext cx="128588" cy="63500"/>
            </a:xfrm>
            <a:custGeom>
              <a:avLst/>
              <a:gdLst>
                <a:gd name="T0" fmla="*/ 22 w 43"/>
                <a:gd name="T1" fmla="*/ 21 h 21"/>
                <a:gd name="T2" fmla="*/ 43 w 43"/>
                <a:gd name="T3" fmla="*/ 0 h 21"/>
                <a:gd name="T4" fmla="*/ 0 w 43"/>
                <a:gd name="T5" fmla="*/ 0 h 21"/>
                <a:gd name="T6" fmla="*/ 22 w 43"/>
                <a:gd name="T7" fmla="*/ 21 h 21"/>
              </a:gdLst>
              <a:ahLst/>
              <a:cxnLst>
                <a:cxn ang="0">
                  <a:pos x="T0" y="T1"/>
                </a:cxn>
                <a:cxn ang="0">
                  <a:pos x="T2" y="T3"/>
                </a:cxn>
                <a:cxn ang="0">
                  <a:pos x="T4" y="T5"/>
                </a:cxn>
                <a:cxn ang="0">
                  <a:pos x="T6" y="T7"/>
                </a:cxn>
              </a:cxnLst>
              <a:rect l="0" t="0" r="r" b="b"/>
              <a:pathLst>
                <a:path w="43" h="21">
                  <a:moveTo>
                    <a:pt x="22" y="21"/>
                  </a:moveTo>
                  <a:cubicBezTo>
                    <a:pt x="33" y="21"/>
                    <a:pt x="43" y="12"/>
                    <a:pt x="43" y="0"/>
                  </a:cubicBezTo>
                  <a:cubicBezTo>
                    <a:pt x="0" y="0"/>
                    <a:pt x="0" y="0"/>
                    <a:pt x="0" y="0"/>
                  </a:cubicBezTo>
                  <a:cubicBezTo>
                    <a:pt x="0" y="12"/>
                    <a:pt x="10" y="21"/>
                    <a:pt x="22"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52" name="Freeform 17"/>
            <p:cNvSpPr>
              <a:spLocks/>
            </p:cNvSpPr>
            <p:nvPr/>
          </p:nvSpPr>
          <p:spPr bwMode="auto">
            <a:xfrm>
              <a:off x="7980363" y="2130425"/>
              <a:ext cx="128588" cy="63500"/>
            </a:xfrm>
            <a:custGeom>
              <a:avLst/>
              <a:gdLst>
                <a:gd name="T0" fmla="*/ 22 w 43"/>
                <a:gd name="T1" fmla="*/ 21 h 21"/>
                <a:gd name="T2" fmla="*/ 43 w 43"/>
                <a:gd name="T3" fmla="*/ 0 h 21"/>
                <a:gd name="T4" fmla="*/ 0 w 43"/>
                <a:gd name="T5" fmla="*/ 0 h 21"/>
                <a:gd name="T6" fmla="*/ 22 w 43"/>
                <a:gd name="T7" fmla="*/ 21 h 21"/>
              </a:gdLst>
              <a:ahLst/>
              <a:cxnLst>
                <a:cxn ang="0">
                  <a:pos x="T0" y="T1"/>
                </a:cxn>
                <a:cxn ang="0">
                  <a:pos x="T2" y="T3"/>
                </a:cxn>
                <a:cxn ang="0">
                  <a:pos x="T4" y="T5"/>
                </a:cxn>
                <a:cxn ang="0">
                  <a:pos x="T6" y="T7"/>
                </a:cxn>
              </a:cxnLst>
              <a:rect l="0" t="0" r="r" b="b"/>
              <a:pathLst>
                <a:path w="43" h="21">
                  <a:moveTo>
                    <a:pt x="22" y="21"/>
                  </a:moveTo>
                  <a:cubicBezTo>
                    <a:pt x="34" y="21"/>
                    <a:pt x="43" y="12"/>
                    <a:pt x="43" y="0"/>
                  </a:cubicBezTo>
                  <a:cubicBezTo>
                    <a:pt x="0" y="0"/>
                    <a:pt x="0" y="0"/>
                    <a:pt x="0" y="0"/>
                  </a:cubicBezTo>
                  <a:cubicBezTo>
                    <a:pt x="0" y="12"/>
                    <a:pt x="10" y="21"/>
                    <a:pt x="22"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53" name="Freeform 18"/>
            <p:cNvSpPr>
              <a:spLocks/>
            </p:cNvSpPr>
            <p:nvPr/>
          </p:nvSpPr>
          <p:spPr bwMode="auto">
            <a:xfrm>
              <a:off x="8108950" y="2130425"/>
              <a:ext cx="130175" cy="63500"/>
            </a:xfrm>
            <a:custGeom>
              <a:avLst/>
              <a:gdLst>
                <a:gd name="T0" fmla="*/ 22 w 43"/>
                <a:gd name="T1" fmla="*/ 21 h 21"/>
                <a:gd name="T2" fmla="*/ 43 w 43"/>
                <a:gd name="T3" fmla="*/ 0 h 21"/>
                <a:gd name="T4" fmla="*/ 0 w 43"/>
                <a:gd name="T5" fmla="*/ 0 h 21"/>
                <a:gd name="T6" fmla="*/ 22 w 43"/>
                <a:gd name="T7" fmla="*/ 21 h 21"/>
              </a:gdLst>
              <a:ahLst/>
              <a:cxnLst>
                <a:cxn ang="0">
                  <a:pos x="T0" y="T1"/>
                </a:cxn>
                <a:cxn ang="0">
                  <a:pos x="T2" y="T3"/>
                </a:cxn>
                <a:cxn ang="0">
                  <a:pos x="T4" y="T5"/>
                </a:cxn>
                <a:cxn ang="0">
                  <a:pos x="T6" y="T7"/>
                </a:cxn>
              </a:cxnLst>
              <a:rect l="0" t="0" r="r" b="b"/>
              <a:pathLst>
                <a:path w="43" h="21">
                  <a:moveTo>
                    <a:pt x="22" y="21"/>
                  </a:moveTo>
                  <a:cubicBezTo>
                    <a:pt x="33" y="21"/>
                    <a:pt x="43" y="12"/>
                    <a:pt x="43" y="0"/>
                  </a:cubicBezTo>
                  <a:cubicBezTo>
                    <a:pt x="0" y="0"/>
                    <a:pt x="0" y="0"/>
                    <a:pt x="0" y="0"/>
                  </a:cubicBezTo>
                  <a:cubicBezTo>
                    <a:pt x="0" y="12"/>
                    <a:pt x="10" y="21"/>
                    <a:pt x="22"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54" name="Freeform 19"/>
            <p:cNvSpPr>
              <a:spLocks/>
            </p:cNvSpPr>
            <p:nvPr/>
          </p:nvSpPr>
          <p:spPr bwMode="auto">
            <a:xfrm>
              <a:off x="8239125" y="2130425"/>
              <a:ext cx="130175" cy="63500"/>
            </a:xfrm>
            <a:custGeom>
              <a:avLst/>
              <a:gdLst>
                <a:gd name="T0" fmla="*/ 21 w 43"/>
                <a:gd name="T1" fmla="*/ 21 h 21"/>
                <a:gd name="T2" fmla="*/ 43 w 43"/>
                <a:gd name="T3" fmla="*/ 0 h 21"/>
                <a:gd name="T4" fmla="*/ 0 w 43"/>
                <a:gd name="T5" fmla="*/ 0 h 21"/>
                <a:gd name="T6" fmla="*/ 21 w 43"/>
                <a:gd name="T7" fmla="*/ 21 h 21"/>
              </a:gdLst>
              <a:ahLst/>
              <a:cxnLst>
                <a:cxn ang="0">
                  <a:pos x="T0" y="T1"/>
                </a:cxn>
                <a:cxn ang="0">
                  <a:pos x="T2" y="T3"/>
                </a:cxn>
                <a:cxn ang="0">
                  <a:pos x="T4" y="T5"/>
                </a:cxn>
                <a:cxn ang="0">
                  <a:pos x="T6" y="T7"/>
                </a:cxn>
              </a:cxnLst>
              <a:rect l="0" t="0" r="r" b="b"/>
              <a:pathLst>
                <a:path w="43" h="21">
                  <a:moveTo>
                    <a:pt x="21" y="21"/>
                  </a:moveTo>
                  <a:cubicBezTo>
                    <a:pt x="33" y="21"/>
                    <a:pt x="43" y="12"/>
                    <a:pt x="43" y="0"/>
                  </a:cubicBezTo>
                  <a:cubicBezTo>
                    <a:pt x="0" y="0"/>
                    <a:pt x="0" y="0"/>
                    <a:pt x="0" y="0"/>
                  </a:cubicBezTo>
                  <a:cubicBezTo>
                    <a:pt x="0" y="12"/>
                    <a:pt x="9" y="21"/>
                    <a:pt x="2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55" name="Freeform 20"/>
            <p:cNvSpPr>
              <a:spLocks/>
            </p:cNvSpPr>
            <p:nvPr/>
          </p:nvSpPr>
          <p:spPr bwMode="auto">
            <a:xfrm>
              <a:off x="8369300" y="2130425"/>
              <a:ext cx="125413" cy="63500"/>
            </a:xfrm>
            <a:custGeom>
              <a:avLst/>
              <a:gdLst>
                <a:gd name="T0" fmla="*/ 21 w 42"/>
                <a:gd name="T1" fmla="*/ 21 h 21"/>
                <a:gd name="T2" fmla="*/ 42 w 42"/>
                <a:gd name="T3" fmla="*/ 0 h 21"/>
                <a:gd name="T4" fmla="*/ 0 w 42"/>
                <a:gd name="T5" fmla="*/ 0 h 21"/>
                <a:gd name="T6" fmla="*/ 21 w 42"/>
                <a:gd name="T7" fmla="*/ 21 h 21"/>
              </a:gdLst>
              <a:ahLst/>
              <a:cxnLst>
                <a:cxn ang="0">
                  <a:pos x="T0" y="T1"/>
                </a:cxn>
                <a:cxn ang="0">
                  <a:pos x="T2" y="T3"/>
                </a:cxn>
                <a:cxn ang="0">
                  <a:pos x="T4" y="T5"/>
                </a:cxn>
                <a:cxn ang="0">
                  <a:pos x="T6" y="T7"/>
                </a:cxn>
              </a:cxnLst>
              <a:rect l="0" t="0" r="r" b="b"/>
              <a:pathLst>
                <a:path w="42" h="21">
                  <a:moveTo>
                    <a:pt x="21" y="21"/>
                  </a:moveTo>
                  <a:cubicBezTo>
                    <a:pt x="33" y="21"/>
                    <a:pt x="42" y="12"/>
                    <a:pt x="42" y="0"/>
                  </a:cubicBezTo>
                  <a:cubicBezTo>
                    <a:pt x="0" y="0"/>
                    <a:pt x="0" y="0"/>
                    <a:pt x="0" y="0"/>
                  </a:cubicBezTo>
                  <a:cubicBezTo>
                    <a:pt x="0" y="12"/>
                    <a:pt x="9" y="21"/>
                    <a:pt x="2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56" name="Freeform 21"/>
            <p:cNvSpPr>
              <a:spLocks/>
            </p:cNvSpPr>
            <p:nvPr/>
          </p:nvSpPr>
          <p:spPr bwMode="auto">
            <a:xfrm>
              <a:off x="7597775" y="1804988"/>
              <a:ext cx="900113" cy="325438"/>
            </a:xfrm>
            <a:custGeom>
              <a:avLst/>
              <a:gdLst>
                <a:gd name="T0" fmla="*/ 43 w 299"/>
                <a:gd name="T1" fmla="*/ 108 h 108"/>
                <a:gd name="T2" fmla="*/ 73 w 299"/>
                <a:gd name="T3" fmla="*/ 39 h 108"/>
                <a:gd name="T4" fmla="*/ 73 w 299"/>
                <a:gd name="T5" fmla="*/ 39 h 108"/>
                <a:gd name="T6" fmla="*/ 85 w 299"/>
                <a:gd name="T7" fmla="*/ 12 h 108"/>
                <a:gd name="T8" fmla="*/ 110 w 299"/>
                <a:gd name="T9" fmla="*/ 12 h 108"/>
                <a:gd name="T10" fmla="*/ 103 w 299"/>
                <a:gd name="T11" fmla="*/ 39 h 108"/>
                <a:gd name="T12" fmla="*/ 103 w 299"/>
                <a:gd name="T13" fmla="*/ 39 h 108"/>
                <a:gd name="T14" fmla="*/ 85 w 299"/>
                <a:gd name="T15" fmla="*/ 108 h 108"/>
                <a:gd name="T16" fmla="*/ 128 w 299"/>
                <a:gd name="T17" fmla="*/ 108 h 108"/>
                <a:gd name="T18" fmla="*/ 134 w 299"/>
                <a:gd name="T19" fmla="*/ 39 h 108"/>
                <a:gd name="T20" fmla="*/ 134 w 299"/>
                <a:gd name="T21" fmla="*/ 39 h 108"/>
                <a:gd name="T22" fmla="*/ 136 w 299"/>
                <a:gd name="T23" fmla="*/ 12 h 108"/>
                <a:gd name="T24" fmla="*/ 162 w 299"/>
                <a:gd name="T25" fmla="*/ 12 h 108"/>
                <a:gd name="T26" fmla="*/ 164 w 299"/>
                <a:gd name="T27" fmla="*/ 39 h 108"/>
                <a:gd name="T28" fmla="*/ 164 w 299"/>
                <a:gd name="T29" fmla="*/ 39 h 108"/>
                <a:gd name="T30" fmla="*/ 171 w 299"/>
                <a:gd name="T31" fmla="*/ 108 h 108"/>
                <a:gd name="T32" fmla="*/ 213 w 299"/>
                <a:gd name="T33" fmla="*/ 108 h 108"/>
                <a:gd name="T34" fmla="*/ 194 w 299"/>
                <a:gd name="T35" fmla="*/ 39 h 108"/>
                <a:gd name="T36" fmla="*/ 194 w 299"/>
                <a:gd name="T37" fmla="*/ 39 h 108"/>
                <a:gd name="T38" fmla="*/ 187 w 299"/>
                <a:gd name="T39" fmla="*/ 12 h 108"/>
                <a:gd name="T40" fmla="*/ 213 w 299"/>
                <a:gd name="T41" fmla="*/ 12 h 108"/>
                <a:gd name="T42" fmla="*/ 225 w 299"/>
                <a:gd name="T43" fmla="*/ 39 h 108"/>
                <a:gd name="T44" fmla="*/ 225 w 299"/>
                <a:gd name="T45" fmla="*/ 39 h 108"/>
                <a:gd name="T46" fmla="*/ 256 w 299"/>
                <a:gd name="T47" fmla="*/ 108 h 108"/>
                <a:gd name="T48" fmla="*/ 299 w 299"/>
                <a:gd name="T49" fmla="*/ 108 h 108"/>
                <a:gd name="T50" fmla="*/ 238 w 299"/>
                <a:gd name="T51" fmla="*/ 12 h 108"/>
                <a:gd name="T52" fmla="*/ 238 w 299"/>
                <a:gd name="T53" fmla="*/ 6 h 108"/>
                <a:gd name="T54" fmla="*/ 232 w 299"/>
                <a:gd name="T55" fmla="*/ 0 h 108"/>
                <a:gd name="T56" fmla="*/ 65 w 299"/>
                <a:gd name="T57" fmla="*/ 0 h 108"/>
                <a:gd name="T58" fmla="*/ 59 w 299"/>
                <a:gd name="T59" fmla="*/ 6 h 108"/>
                <a:gd name="T60" fmla="*/ 59 w 299"/>
                <a:gd name="T61" fmla="*/ 13 h 108"/>
                <a:gd name="T62" fmla="*/ 0 w 299"/>
                <a:gd name="T63" fmla="*/ 108 h 108"/>
                <a:gd name="T64" fmla="*/ 43 w 299"/>
                <a:gd name="T65"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9" h="108">
                  <a:moveTo>
                    <a:pt x="43" y="108"/>
                  </a:moveTo>
                  <a:cubicBezTo>
                    <a:pt x="73" y="39"/>
                    <a:pt x="73" y="39"/>
                    <a:pt x="73" y="39"/>
                  </a:cubicBezTo>
                  <a:cubicBezTo>
                    <a:pt x="73" y="39"/>
                    <a:pt x="73" y="39"/>
                    <a:pt x="73" y="39"/>
                  </a:cubicBezTo>
                  <a:cubicBezTo>
                    <a:pt x="85" y="12"/>
                    <a:pt x="85" y="12"/>
                    <a:pt x="85" y="12"/>
                  </a:cubicBezTo>
                  <a:cubicBezTo>
                    <a:pt x="110" y="12"/>
                    <a:pt x="110" y="12"/>
                    <a:pt x="110" y="12"/>
                  </a:cubicBezTo>
                  <a:cubicBezTo>
                    <a:pt x="103" y="39"/>
                    <a:pt x="103" y="39"/>
                    <a:pt x="103" y="39"/>
                  </a:cubicBezTo>
                  <a:cubicBezTo>
                    <a:pt x="103" y="39"/>
                    <a:pt x="103" y="39"/>
                    <a:pt x="103" y="39"/>
                  </a:cubicBezTo>
                  <a:cubicBezTo>
                    <a:pt x="85" y="108"/>
                    <a:pt x="85" y="108"/>
                    <a:pt x="85" y="108"/>
                  </a:cubicBezTo>
                  <a:cubicBezTo>
                    <a:pt x="128" y="108"/>
                    <a:pt x="128" y="108"/>
                    <a:pt x="128" y="108"/>
                  </a:cubicBezTo>
                  <a:cubicBezTo>
                    <a:pt x="134" y="39"/>
                    <a:pt x="134" y="39"/>
                    <a:pt x="134" y="39"/>
                  </a:cubicBezTo>
                  <a:cubicBezTo>
                    <a:pt x="134" y="39"/>
                    <a:pt x="134" y="39"/>
                    <a:pt x="134" y="39"/>
                  </a:cubicBezTo>
                  <a:cubicBezTo>
                    <a:pt x="136" y="12"/>
                    <a:pt x="136" y="12"/>
                    <a:pt x="136" y="12"/>
                  </a:cubicBezTo>
                  <a:cubicBezTo>
                    <a:pt x="162" y="12"/>
                    <a:pt x="162" y="12"/>
                    <a:pt x="162" y="12"/>
                  </a:cubicBezTo>
                  <a:cubicBezTo>
                    <a:pt x="164" y="39"/>
                    <a:pt x="164" y="39"/>
                    <a:pt x="164" y="39"/>
                  </a:cubicBezTo>
                  <a:cubicBezTo>
                    <a:pt x="164" y="39"/>
                    <a:pt x="164" y="39"/>
                    <a:pt x="164" y="39"/>
                  </a:cubicBezTo>
                  <a:cubicBezTo>
                    <a:pt x="171" y="108"/>
                    <a:pt x="171" y="108"/>
                    <a:pt x="171" y="108"/>
                  </a:cubicBezTo>
                  <a:cubicBezTo>
                    <a:pt x="213" y="108"/>
                    <a:pt x="213" y="108"/>
                    <a:pt x="213" y="108"/>
                  </a:cubicBezTo>
                  <a:cubicBezTo>
                    <a:pt x="194" y="39"/>
                    <a:pt x="194" y="39"/>
                    <a:pt x="194" y="39"/>
                  </a:cubicBezTo>
                  <a:cubicBezTo>
                    <a:pt x="194" y="39"/>
                    <a:pt x="194" y="39"/>
                    <a:pt x="194" y="39"/>
                  </a:cubicBezTo>
                  <a:cubicBezTo>
                    <a:pt x="187" y="12"/>
                    <a:pt x="187" y="12"/>
                    <a:pt x="187" y="12"/>
                  </a:cubicBezTo>
                  <a:cubicBezTo>
                    <a:pt x="213" y="12"/>
                    <a:pt x="213" y="12"/>
                    <a:pt x="213" y="12"/>
                  </a:cubicBezTo>
                  <a:cubicBezTo>
                    <a:pt x="225" y="39"/>
                    <a:pt x="225" y="39"/>
                    <a:pt x="225" y="39"/>
                  </a:cubicBezTo>
                  <a:cubicBezTo>
                    <a:pt x="225" y="39"/>
                    <a:pt x="225" y="39"/>
                    <a:pt x="225" y="39"/>
                  </a:cubicBezTo>
                  <a:cubicBezTo>
                    <a:pt x="256" y="108"/>
                    <a:pt x="256" y="108"/>
                    <a:pt x="256" y="108"/>
                  </a:cubicBezTo>
                  <a:cubicBezTo>
                    <a:pt x="299" y="108"/>
                    <a:pt x="299" y="108"/>
                    <a:pt x="299" y="108"/>
                  </a:cubicBezTo>
                  <a:cubicBezTo>
                    <a:pt x="238" y="12"/>
                    <a:pt x="238" y="12"/>
                    <a:pt x="238" y="12"/>
                  </a:cubicBezTo>
                  <a:cubicBezTo>
                    <a:pt x="238" y="6"/>
                    <a:pt x="238" y="6"/>
                    <a:pt x="238" y="6"/>
                  </a:cubicBezTo>
                  <a:cubicBezTo>
                    <a:pt x="238" y="3"/>
                    <a:pt x="236" y="0"/>
                    <a:pt x="232" y="0"/>
                  </a:cubicBezTo>
                  <a:cubicBezTo>
                    <a:pt x="65" y="0"/>
                    <a:pt x="65" y="0"/>
                    <a:pt x="65" y="0"/>
                  </a:cubicBezTo>
                  <a:cubicBezTo>
                    <a:pt x="62" y="0"/>
                    <a:pt x="59" y="3"/>
                    <a:pt x="59" y="6"/>
                  </a:cubicBezTo>
                  <a:cubicBezTo>
                    <a:pt x="59" y="13"/>
                    <a:pt x="59" y="13"/>
                    <a:pt x="59" y="13"/>
                  </a:cubicBezTo>
                  <a:cubicBezTo>
                    <a:pt x="0" y="108"/>
                    <a:pt x="0" y="108"/>
                    <a:pt x="0" y="108"/>
                  </a:cubicBezTo>
                  <a:lnTo>
                    <a:pt x="43"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157" name="Group 156"/>
          <p:cNvGrpSpPr/>
          <p:nvPr/>
        </p:nvGrpSpPr>
        <p:grpSpPr>
          <a:xfrm>
            <a:off x="7831708" y="4408058"/>
            <a:ext cx="430013" cy="421674"/>
            <a:chOff x="2962275" y="1644650"/>
            <a:chExt cx="982663" cy="963613"/>
          </a:xfrm>
          <a:solidFill>
            <a:schemeClr val="tx1"/>
          </a:solidFill>
        </p:grpSpPr>
        <p:sp>
          <p:nvSpPr>
            <p:cNvPr id="158" name="Rectangle 22"/>
            <p:cNvSpPr>
              <a:spLocks noChangeArrowheads="1"/>
            </p:cNvSpPr>
            <p:nvPr/>
          </p:nvSpPr>
          <p:spPr bwMode="auto">
            <a:xfrm>
              <a:off x="3143250" y="1958975"/>
              <a:ext cx="60325"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59" name="Rectangle 23"/>
            <p:cNvSpPr>
              <a:spLocks noChangeArrowheads="1"/>
            </p:cNvSpPr>
            <p:nvPr/>
          </p:nvSpPr>
          <p:spPr bwMode="auto">
            <a:xfrm>
              <a:off x="3143250" y="2076450"/>
              <a:ext cx="60325" cy="603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60" name="Rectangle 24"/>
            <p:cNvSpPr>
              <a:spLocks noChangeArrowheads="1"/>
            </p:cNvSpPr>
            <p:nvPr/>
          </p:nvSpPr>
          <p:spPr bwMode="auto">
            <a:xfrm>
              <a:off x="3143250" y="2193925"/>
              <a:ext cx="60325" cy="603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61" name="Rectangle 25"/>
            <p:cNvSpPr>
              <a:spLocks noChangeArrowheads="1"/>
            </p:cNvSpPr>
            <p:nvPr/>
          </p:nvSpPr>
          <p:spPr bwMode="auto">
            <a:xfrm>
              <a:off x="3143250" y="2309813"/>
              <a:ext cx="60325"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62" name="Freeform 26"/>
            <p:cNvSpPr>
              <a:spLocks noEditPoints="1"/>
            </p:cNvSpPr>
            <p:nvPr/>
          </p:nvSpPr>
          <p:spPr bwMode="auto">
            <a:xfrm>
              <a:off x="2962275" y="1644650"/>
              <a:ext cx="982663" cy="963613"/>
            </a:xfrm>
            <a:custGeom>
              <a:avLst/>
              <a:gdLst>
                <a:gd name="T0" fmla="*/ 302 w 326"/>
                <a:gd name="T1" fmla="*/ 300 h 319"/>
                <a:gd name="T2" fmla="*/ 290 w 326"/>
                <a:gd name="T3" fmla="*/ 104 h 319"/>
                <a:gd name="T4" fmla="*/ 211 w 326"/>
                <a:gd name="T5" fmla="*/ 12 h 319"/>
                <a:gd name="T6" fmla="*/ 199 w 326"/>
                <a:gd name="T7" fmla="*/ 0 h 319"/>
                <a:gd name="T8" fmla="*/ 106 w 326"/>
                <a:gd name="T9" fmla="*/ 0 h 319"/>
                <a:gd name="T10" fmla="*/ 82 w 326"/>
                <a:gd name="T11" fmla="*/ 0 h 319"/>
                <a:gd name="T12" fmla="*/ 70 w 326"/>
                <a:gd name="T13" fmla="*/ 66 h 319"/>
                <a:gd name="T14" fmla="*/ 23 w 326"/>
                <a:gd name="T15" fmla="*/ 78 h 319"/>
                <a:gd name="T16" fmla="*/ 6 w 326"/>
                <a:gd name="T17" fmla="*/ 300 h 319"/>
                <a:gd name="T18" fmla="*/ 0 w 326"/>
                <a:gd name="T19" fmla="*/ 319 h 319"/>
                <a:gd name="T20" fmla="*/ 326 w 326"/>
                <a:gd name="T21" fmla="*/ 305 h 319"/>
                <a:gd name="T22" fmla="*/ 186 w 326"/>
                <a:gd name="T23" fmla="*/ 202 h 319"/>
                <a:gd name="T24" fmla="*/ 206 w 326"/>
                <a:gd name="T25" fmla="*/ 182 h 319"/>
                <a:gd name="T26" fmla="*/ 186 w 326"/>
                <a:gd name="T27" fmla="*/ 202 h 319"/>
                <a:gd name="T28" fmla="*/ 206 w 326"/>
                <a:gd name="T29" fmla="*/ 248 h 319"/>
                <a:gd name="T30" fmla="*/ 186 w 326"/>
                <a:gd name="T31" fmla="*/ 227 h 319"/>
                <a:gd name="T32" fmla="*/ 175 w 326"/>
                <a:gd name="T33" fmla="*/ 104 h 319"/>
                <a:gd name="T34" fmla="*/ 139 w 326"/>
                <a:gd name="T35" fmla="*/ 104 h 319"/>
                <a:gd name="T36" fmla="*/ 139 w 326"/>
                <a:gd name="T37" fmla="*/ 77 h 319"/>
                <a:gd name="T38" fmla="*/ 187 w 326"/>
                <a:gd name="T39" fmla="*/ 104 h 319"/>
                <a:gd name="T40" fmla="*/ 139 w 326"/>
                <a:gd name="T41" fmla="*/ 143 h 319"/>
                <a:gd name="T42" fmla="*/ 163 w 326"/>
                <a:gd name="T43" fmla="*/ 116 h 319"/>
                <a:gd name="T44" fmla="*/ 163 w 326"/>
                <a:gd name="T45" fmla="*/ 143 h 319"/>
                <a:gd name="T46" fmla="*/ 163 w 326"/>
                <a:gd name="T47" fmla="*/ 155 h 319"/>
                <a:gd name="T48" fmla="*/ 139 w 326"/>
                <a:gd name="T49" fmla="*/ 181 h 319"/>
                <a:gd name="T50" fmla="*/ 163 w 326"/>
                <a:gd name="T51" fmla="*/ 155 h 319"/>
                <a:gd name="T52" fmla="*/ 163 w 326"/>
                <a:gd name="T53" fmla="*/ 193 h 319"/>
                <a:gd name="T54" fmla="*/ 139 w 326"/>
                <a:gd name="T55" fmla="*/ 300 h 319"/>
                <a:gd name="T56" fmla="*/ 258 w 326"/>
                <a:gd name="T57" fmla="*/ 136 h 319"/>
                <a:gd name="T58" fmla="*/ 279 w 326"/>
                <a:gd name="T59" fmla="*/ 156 h 319"/>
                <a:gd name="T60" fmla="*/ 258 w 326"/>
                <a:gd name="T61" fmla="*/ 136 h 319"/>
                <a:gd name="T62" fmla="*/ 279 w 326"/>
                <a:gd name="T63" fmla="*/ 182 h 319"/>
                <a:gd name="T64" fmla="*/ 258 w 326"/>
                <a:gd name="T65" fmla="*/ 202 h 319"/>
                <a:gd name="T66" fmla="*/ 258 w 326"/>
                <a:gd name="T67" fmla="*/ 227 h 319"/>
                <a:gd name="T68" fmla="*/ 279 w 326"/>
                <a:gd name="T69" fmla="*/ 248 h 319"/>
                <a:gd name="T70" fmla="*/ 258 w 326"/>
                <a:gd name="T71" fmla="*/ 227 h 319"/>
                <a:gd name="T72" fmla="*/ 243 w 326"/>
                <a:gd name="T73" fmla="*/ 136 h 319"/>
                <a:gd name="T74" fmla="*/ 222 w 326"/>
                <a:gd name="T75" fmla="*/ 156 h 319"/>
                <a:gd name="T76" fmla="*/ 222 w 326"/>
                <a:gd name="T77" fmla="*/ 182 h 319"/>
                <a:gd name="T78" fmla="*/ 243 w 326"/>
                <a:gd name="T79" fmla="*/ 202 h 319"/>
                <a:gd name="T80" fmla="*/ 222 w 326"/>
                <a:gd name="T81" fmla="*/ 182 h 319"/>
                <a:gd name="T82" fmla="*/ 243 w 326"/>
                <a:gd name="T83" fmla="*/ 227 h 319"/>
                <a:gd name="T84" fmla="*/ 222 w 326"/>
                <a:gd name="T85" fmla="*/ 248 h 319"/>
                <a:gd name="T86" fmla="*/ 206 w 326"/>
                <a:gd name="T87" fmla="*/ 136 h 319"/>
                <a:gd name="T88" fmla="*/ 186 w 326"/>
                <a:gd name="T89" fmla="*/ 156 h 319"/>
                <a:gd name="T90" fmla="*/ 206 w 326"/>
                <a:gd name="T91" fmla="*/ 136 h 319"/>
                <a:gd name="T92" fmla="*/ 187 w 326"/>
                <a:gd name="T93" fmla="*/ 24 h 319"/>
                <a:gd name="T94" fmla="*/ 127 w 326"/>
                <a:gd name="T95" fmla="*/ 66 h 319"/>
                <a:gd name="T96" fmla="*/ 91 w 326"/>
                <a:gd name="T97" fmla="*/ 66 h 319"/>
                <a:gd name="T98" fmla="*/ 44 w 326"/>
                <a:gd name="T99" fmla="*/ 93 h 319"/>
                <a:gd name="T100" fmla="*/ 118 w 326"/>
                <a:gd name="T101" fmla="*/ 300 h 319"/>
                <a:gd name="T102" fmla="*/ 98 w 326"/>
                <a:gd name="T103" fmla="*/ 259 h 319"/>
                <a:gd name="T104" fmla="*/ 60 w 326"/>
                <a:gd name="T105" fmla="*/ 300 h 319"/>
                <a:gd name="T106" fmla="*/ 44 w 326"/>
                <a:gd name="T107" fmla="*/ 93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6" h="319">
                  <a:moveTo>
                    <a:pt x="319" y="300"/>
                  </a:moveTo>
                  <a:cubicBezTo>
                    <a:pt x="302" y="300"/>
                    <a:pt x="302" y="300"/>
                    <a:pt x="302" y="300"/>
                  </a:cubicBezTo>
                  <a:cubicBezTo>
                    <a:pt x="302" y="116"/>
                    <a:pt x="302" y="116"/>
                    <a:pt x="302" y="116"/>
                  </a:cubicBezTo>
                  <a:cubicBezTo>
                    <a:pt x="302" y="110"/>
                    <a:pt x="296" y="104"/>
                    <a:pt x="290" y="104"/>
                  </a:cubicBezTo>
                  <a:cubicBezTo>
                    <a:pt x="211" y="104"/>
                    <a:pt x="211" y="104"/>
                    <a:pt x="211" y="104"/>
                  </a:cubicBezTo>
                  <a:cubicBezTo>
                    <a:pt x="211" y="12"/>
                    <a:pt x="211" y="12"/>
                    <a:pt x="211" y="12"/>
                  </a:cubicBezTo>
                  <a:cubicBezTo>
                    <a:pt x="211" y="6"/>
                    <a:pt x="206" y="0"/>
                    <a:pt x="199" y="0"/>
                  </a:cubicBezTo>
                  <a:cubicBezTo>
                    <a:pt x="199" y="0"/>
                    <a:pt x="199" y="0"/>
                    <a:pt x="199" y="0"/>
                  </a:cubicBezTo>
                  <a:cubicBezTo>
                    <a:pt x="192" y="0"/>
                    <a:pt x="181" y="0"/>
                    <a:pt x="175" y="0"/>
                  </a:cubicBezTo>
                  <a:cubicBezTo>
                    <a:pt x="106" y="0"/>
                    <a:pt x="106" y="0"/>
                    <a:pt x="106" y="0"/>
                  </a:cubicBezTo>
                  <a:cubicBezTo>
                    <a:pt x="100" y="0"/>
                    <a:pt x="89" y="0"/>
                    <a:pt x="82" y="0"/>
                  </a:cubicBezTo>
                  <a:cubicBezTo>
                    <a:pt x="82" y="0"/>
                    <a:pt x="82" y="0"/>
                    <a:pt x="82" y="0"/>
                  </a:cubicBezTo>
                  <a:cubicBezTo>
                    <a:pt x="75" y="0"/>
                    <a:pt x="70" y="6"/>
                    <a:pt x="70" y="12"/>
                  </a:cubicBezTo>
                  <a:cubicBezTo>
                    <a:pt x="70" y="66"/>
                    <a:pt x="70" y="66"/>
                    <a:pt x="70" y="66"/>
                  </a:cubicBezTo>
                  <a:cubicBezTo>
                    <a:pt x="35" y="66"/>
                    <a:pt x="35" y="66"/>
                    <a:pt x="35" y="66"/>
                  </a:cubicBezTo>
                  <a:cubicBezTo>
                    <a:pt x="28" y="66"/>
                    <a:pt x="23" y="72"/>
                    <a:pt x="23" y="78"/>
                  </a:cubicBezTo>
                  <a:cubicBezTo>
                    <a:pt x="23" y="300"/>
                    <a:pt x="23" y="300"/>
                    <a:pt x="23" y="300"/>
                  </a:cubicBezTo>
                  <a:cubicBezTo>
                    <a:pt x="6" y="300"/>
                    <a:pt x="6" y="300"/>
                    <a:pt x="6" y="300"/>
                  </a:cubicBezTo>
                  <a:cubicBezTo>
                    <a:pt x="3" y="300"/>
                    <a:pt x="0" y="302"/>
                    <a:pt x="0" y="305"/>
                  </a:cubicBezTo>
                  <a:cubicBezTo>
                    <a:pt x="0" y="319"/>
                    <a:pt x="0" y="319"/>
                    <a:pt x="0" y="319"/>
                  </a:cubicBezTo>
                  <a:cubicBezTo>
                    <a:pt x="326" y="319"/>
                    <a:pt x="326" y="319"/>
                    <a:pt x="326" y="319"/>
                  </a:cubicBezTo>
                  <a:cubicBezTo>
                    <a:pt x="326" y="305"/>
                    <a:pt x="326" y="305"/>
                    <a:pt x="326" y="305"/>
                  </a:cubicBezTo>
                  <a:cubicBezTo>
                    <a:pt x="326" y="302"/>
                    <a:pt x="323" y="300"/>
                    <a:pt x="319" y="300"/>
                  </a:cubicBezTo>
                  <a:close/>
                  <a:moveTo>
                    <a:pt x="186" y="202"/>
                  </a:moveTo>
                  <a:cubicBezTo>
                    <a:pt x="186" y="182"/>
                    <a:pt x="186" y="182"/>
                    <a:pt x="186" y="182"/>
                  </a:cubicBezTo>
                  <a:cubicBezTo>
                    <a:pt x="206" y="182"/>
                    <a:pt x="206" y="182"/>
                    <a:pt x="206" y="182"/>
                  </a:cubicBezTo>
                  <a:cubicBezTo>
                    <a:pt x="206" y="202"/>
                    <a:pt x="206" y="202"/>
                    <a:pt x="206" y="202"/>
                  </a:cubicBezTo>
                  <a:lnTo>
                    <a:pt x="186" y="202"/>
                  </a:lnTo>
                  <a:close/>
                  <a:moveTo>
                    <a:pt x="206" y="227"/>
                  </a:moveTo>
                  <a:cubicBezTo>
                    <a:pt x="206" y="248"/>
                    <a:pt x="206" y="248"/>
                    <a:pt x="206" y="248"/>
                  </a:cubicBezTo>
                  <a:cubicBezTo>
                    <a:pt x="186" y="248"/>
                    <a:pt x="186" y="248"/>
                    <a:pt x="186" y="248"/>
                  </a:cubicBezTo>
                  <a:cubicBezTo>
                    <a:pt x="186" y="227"/>
                    <a:pt x="186" y="227"/>
                    <a:pt x="186" y="227"/>
                  </a:cubicBezTo>
                  <a:lnTo>
                    <a:pt x="206" y="227"/>
                  </a:lnTo>
                  <a:close/>
                  <a:moveTo>
                    <a:pt x="175" y="104"/>
                  </a:moveTo>
                  <a:cubicBezTo>
                    <a:pt x="175" y="104"/>
                    <a:pt x="175" y="104"/>
                    <a:pt x="175" y="104"/>
                  </a:cubicBezTo>
                  <a:cubicBezTo>
                    <a:pt x="139" y="104"/>
                    <a:pt x="139" y="104"/>
                    <a:pt x="139" y="104"/>
                  </a:cubicBezTo>
                  <a:cubicBezTo>
                    <a:pt x="139" y="78"/>
                    <a:pt x="139" y="78"/>
                    <a:pt x="139" y="78"/>
                  </a:cubicBezTo>
                  <a:cubicBezTo>
                    <a:pt x="139" y="78"/>
                    <a:pt x="139" y="78"/>
                    <a:pt x="139" y="77"/>
                  </a:cubicBezTo>
                  <a:cubicBezTo>
                    <a:pt x="187" y="77"/>
                    <a:pt x="187" y="77"/>
                    <a:pt x="187" y="77"/>
                  </a:cubicBezTo>
                  <a:cubicBezTo>
                    <a:pt x="187" y="104"/>
                    <a:pt x="187" y="104"/>
                    <a:pt x="187" y="104"/>
                  </a:cubicBezTo>
                  <a:lnTo>
                    <a:pt x="175" y="104"/>
                  </a:lnTo>
                  <a:close/>
                  <a:moveTo>
                    <a:pt x="139" y="143"/>
                  </a:moveTo>
                  <a:cubicBezTo>
                    <a:pt x="139" y="116"/>
                    <a:pt x="139" y="116"/>
                    <a:pt x="139" y="116"/>
                  </a:cubicBezTo>
                  <a:cubicBezTo>
                    <a:pt x="163" y="116"/>
                    <a:pt x="163" y="116"/>
                    <a:pt x="163" y="116"/>
                  </a:cubicBezTo>
                  <a:cubicBezTo>
                    <a:pt x="163" y="116"/>
                    <a:pt x="163" y="116"/>
                    <a:pt x="163" y="116"/>
                  </a:cubicBezTo>
                  <a:cubicBezTo>
                    <a:pt x="163" y="143"/>
                    <a:pt x="163" y="143"/>
                    <a:pt x="163" y="143"/>
                  </a:cubicBezTo>
                  <a:lnTo>
                    <a:pt x="139" y="143"/>
                  </a:lnTo>
                  <a:close/>
                  <a:moveTo>
                    <a:pt x="163" y="155"/>
                  </a:moveTo>
                  <a:cubicBezTo>
                    <a:pt x="163" y="181"/>
                    <a:pt x="163" y="181"/>
                    <a:pt x="163" y="181"/>
                  </a:cubicBezTo>
                  <a:cubicBezTo>
                    <a:pt x="139" y="181"/>
                    <a:pt x="139" y="181"/>
                    <a:pt x="139" y="181"/>
                  </a:cubicBezTo>
                  <a:cubicBezTo>
                    <a:pt x="139" y="155"/>
                    <a:pt x="139" y="155"/>
                    <a:pt x="139" y="155"/>
                  </a:cubicBezTo>
                  <a:lnTo>
                    <a:pt x="163" y="155"/>
                  </a:lnTo>
                  <a:close/>
                  <a:moveTo>
                    <a:pt x="139" y="193"/>
                  </a:moveTo>
                  <a:cubicBezTo>
                    <a:pt x="163" y="193"/>
                    <a:pt x="163" y="193"/>
                    <a:pt x="163" y="193"/>
                  </a:cubicBezTo>
                  <a:cubicBezTo>
                    <a:pt x="163" y="300"/>
                    <a:pt x="163" y="300"/>
                    <a:pt x="163" y="300"/>
                  </a:cubicBezTo>
                  <a:cubicBezTo>
                    <a:pt x="139" y="300"/>
                    <a:pt x="139" y="300"/>
                    <a:pt x="139" y="300"/>
                  </a:cubicBezTo>
                  <a:lnTo>
                    <a:pt x="139" y="193"/>
                  </a:lnTo>
                  <a:close/>
                  <a:moveTo>
                    <a:pt x="258" y="136"/>
                  </a:moveTo>
                  <a:cubicBezTo>
                    <a:pt x="279" y="136"/>
                    <a:pt x="279" y="136"/>
                    <a:pt x="279" y="136"/>
                  </a:cubicBezTo>
                  <a:cubicBezTo>
                    <a:pt x="279" y="156"/>
                    <a:pt x="279" y="156"/>
                    <a:pt x="279" y="156"/>
                  </a:cubicBezTo>
                  <a:cubicBezTo>
                    <a:pt x="258" y="156"/>
                    <a:pt x="258" y="156"/>
                    <a:pt x="258" y="156"/>
                  </a:cubicBezTo>
                  <a:lnTo>
                    <a:pt x="258" y="136"/>
                  </a:lnTo>
                  <a:close/>
                  <a:moveTo>
                    <a:pt x="258" y="182"/>
                  </a:moveTo>
                  <a:cubicBezTo>
                    <a:pt x="279" y="182"/>
                    <a:pt x="279" y="182"/>
                    <a:pt x="279" y="182"/>
                  </a:cubicBezTo>
                  <a:cubicBezTo>
                    <a:pt x="279" y="202"/>
                    <a:pt x="279" y="202"/>
                    <a:pt x="279" y="202"/>
                  </a:cubicBezTo>
                  <a:cubicBezTo>
                    <a:pt x="258" y="202"/>
                    <a:pt x="258" y="202"/>
                    <a:pt x="258" y="202"/>
                  </a:cubicBezTo>
                  <a:lnTo>
                    <a:pt x="258" y="182"/>
                  </a:lnTo>
                  <a:close/>
                  <a:moveTo>
                    <a:pt x="258" y="227"/>
                  </a:moveTo>
                  <a:cubicBezTo>
                    <a:pt x="279" y="227"/>
                    <a:pt x="279" y="227"/>
                    <a:pt x="279" y="227"/>
                  </a:cubicBezTo>
                  <a:cubicBezTo>
                    <a:pt x="279" y="248"/>
                    <a:pt x="279" y="248"/>
                    <a:pt x="279" y="248"/>
                  </a:cubicBezTo>
                  <a:cubicBezTo>
                    <a:pt x="258" y="248"/>
                    <a:pt x="258" y="248"/>
                    <a:pt x="258" y="248"/>
                  </a:cubicBezTo>
                  <a:lnTo>
                    <a:pt x="258" y="227"/>
                  </a:lnTo>
                  <a:close/>
                  <a:moveTo>
                    <a:pt x="222" y="136"/>
                  </a:moveTo>
                  <a:cubicBezTo>
                    <a:pt x="243" y="136"/>
                    <a:pt x="243" y="136"/>
                    <a:pt x="243" y="136"/>
                  </a:cubicBezTo>
                  <a:cubicBezTo>
                    <a:pt x="243" y="156"/>
                    <a:pt x="243" y="156"/>
                    <a:pt x="243" y="156"/>
                  </a:cubicBezTo>
                  <a:cubicBezTo>
                    <a:pt x="222" y="156"/>
                    <a:pt x="222" y="156"/>
                    <a:pt x="222" y="156"/>
                  </a:cubicBezTo>
                  <a:lnTo>
                    <a:pt x="222" y="136"/>
                  </a:lnTo>
                  <a:close/>
                  <a:moveTo>
                    <a:pt x="222" y="182"/>
                  </a:moveTo>
                  <a:cubicBezTo>
                    <a:pt x="243" y="182"/>
                    <a:pt x="243" y="182"/>
                    <a:pt x="243" y="182"/>
                  </a:cubicBezTo>
                  <a:cubicBezTo>
                    <a:pt x="243" y="202"/>
                    <a:pt x="243" y="202"/>
                    <a:pt x="243" y="202"/>
                  </a:cubicBezTo>
                  <a:cubicBezTo>
                    <a:pt x="222" y="202"/>
                    <a:pt x="222" y="202"/>
                    <a:pt x="222" y="202"/>
                  </a:cubicBezTo>
                  <a:lnTo>
                    <a:pt x="222" y="182"/>
                  </a:lnTo>
                  <a:close/>
                  <a:moveTo>
                    <a:pt x="222" y="227"/>
                  </a:moveTo>
                  <a:cubicBezTo>
                    <a:pt x="243" y="227"/>
                    <a:pt x="243" y="227"/>
                    <a:pt x="243" y="227"/>
                  </a:cubicBezTo>
                  <a:cubicBezTo>
                    <a:pt x="243" y="248"/>
                    <a:pt x="243" y="248"/>
                    <a:pt x="243" y="248"/>
                  </a:cubicBezTo>
                  <a:cubicBezTo>
                    <a:pt x="222" y="248"/>
                    <a:pt x="222" y="248"/>
                    <a:pt x="222" y="248"/>
                  </a:cubicBezTo>
                  <a:lnTo>
                    <a:pt x="222" y="227"/>
                  </a:lnTo>
                  <a:close/>
                  <a:moveTo>
                    <a:pt x="206" y="136"/>
                  </a:moveTo>
                  <a:cubicBezTo>
                    <a:pt x="206" y="156"/>
                    <a:pt x="206" y="156"/>
                    <a:pt x="206" y="156"/>
                  </a:cubicBezTo>
                  <a:cubicBezTo>
                    <a:pt x="186" y="156"/>
                    <a:pt x="186" y="156"/>
                    <a:pt x="186" y="156"/>
                  </a:cubicBezTo>
                  <a:cubicBezTo>
                    <a:pt x="186" y="136"/>
                    <a:pt x="186" y="136"/>
                    <a:pt x="186" y="136"/>
                  </a:cubicBezTo>
                  <a:lnTo>
                    <a:pt x="206" y="136"/>
                  </a:lnTo>
                  <a:close/>
                  <a:moveTo>
                    <a:pt x="91" y="24"/>
                  </a:moveTo>
                  <a:cubicBezTo>
                    <a:pt x="187" y="24"/>
                    <a:pt x="187" y="24"/>
                    <a:pt x="187" y="24"/>
                  </a:cubicBezTo>
                  <a:cubicBezTo>
                    <a:pt x="187" y="66"/>
                    <a:pt x="187" y="66"/>
                    <a:pt x="187" y="66"/>
                  </a:cubicBezTo>
                  <a:cubicBezTo>
                    <a:pt x="127" y="66"/>
                    <a:pt x="127" y="66"/>
                    <a:pt x="127" y="66"/>
                  </a:cubicBezTo>
                  <a:cubicBezTo>
                    <a:pt x="127" y="66"/>
                    <a:pt x="127" y="66"/>
                    <a:pt x="127" y="66"/>
                  </a:cubicBezTo>
                  <a:cubicBezTo>
                    <a:pt x="91" y="66"/>
                    <a:pt x="91" y="66"/>
                    <a:pt x="91" y="66"/>
                  </a:cubicBezTo>
                  <a:lnTo>
                    <a:pt x="91" y="24"/>
                  </a:lnTo>
                  <a:close/>
                  <a:moveTo>
                    <a:pt x="44" y="93"/>
                  </a:moveTo>
                  <a:cubicBezTo>
                    <a:pt x="118" y="93"/>
                    <a:pt x="118" y="93"/>
                    <a:pt x="118" y="93"/>
                  </a:cubicBezTo>
                  <a:cubicBezTo>
                    <a:pt x="118" y="300"/>
                    <a:pt x="118" y="300"/>
                    <a:pt x="118" y="300"/>
                  </a:cubicBezTo>
                  <a:cubicBezTo>
                    <a:pt x="98" y="300"/>
                    <a:pt x="98" y="300"/>
                    <a:pt x="98" y="300"/>
                  </a:cubicBezTo>
                  <a:cubicBezTo>
                    <a:pt x="98" y="259"/>
                    <a:pt x="98" y="259"/>
                    <a:pt x="98" y="259"/>
                  </a:cubicBezTo>
                  <a:cubicBezTo>
                    <a:pt x="60" y="259"/>
                    <a:pt x="60" y="259"/>
                    <a:pt x="60" y="259"/>
                  </a:cubicBezTo>
                  <a:cubicBezTo>
                    <a:pt x="60" y="300"/>
                    <a:pt x="60" y="300"/>
                    <a:pt x="60" y="300"/>
                  </a:cubicBezTo>
                  <a:cubicBezTo>
                    <a:pt x="44" y="300"/>
                    <a:pt x="44" y="300"/>
                    <a:pt x="44" y="300"/>
                  </a:cubicBezTo>
                  <a:lnTo>
                    <a:pt x="44"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194" name="Group 193"/>
          <p:cNvGrpSpPr/>
          <p:nvPr/>
        </p:nvGrpSpPr>
        <p:grpSpPr>
          <a:xfrm>
            <a:off x="7850996" y="1837716"/>
            <a:ext cx="391436" cy="351105"/>
            <a:chOff x="1484313" y="1463675"/>
            <a:chExt cx="523875" cy="469900"/>
          </a:xfrm>
          <a:solidFill>
            <a:schemeClr val="tx1"/>
          </a:solidFill>
        </p:grpSpPr>
        <p:sp>
          <p:nvSpPr>
            <p:cNvPr id="195" name="Freeform 7"/>
            <p:cNvSpPr>
              <a:spLocks noEditPoints="1"/>
            </p:cNvSpPr>
            <p:nvPr/>
          </p:nvSpPr>
          <p:spPr bwMode="auto">
            <a:xfrm>
              <a:off x="1484313" y="1463675"/>
              <a:ext cx="523875" cy="469900"/>
            </a:xfrm>
            <a:custGeom>
              <a:avLst/>
              <a:gdLst>
                <a:gd name="T0" fmla="*/ 190 w 231"/>
                <a:gd name="T1" fmla="*/ 36 h 207"/>
                <a:gd name="T2" fmla="*/ 164 w 231"/>
                <a:gd name="T3" fmla="*/ 36 h 207"/>
                <a:gd name="T4" fmla="*/ 164 w 231"/>
                <a:gd name="T5" fmla="*/ 20 h 207"/>
                <a:gd name="T6" fmla="*/ 143 w 231"/>
                <a:gd name="T7" fmla="*/ 0 h 207"/>
                <a:gd name="T8" fmla="*/ 88 w 231"/>
                <a:gd name="T9" fmla="*/ 0 h 207"/>
                <a:gd name="T10" fmla="*/ 67 w 231"/>
                <a:gd name="T11" fmla="*/ 20 h 207"/>
                <a:gd name="T12" fmla="*/ 67 w 231"/>
                <a:gd name="T13" fmla="*/ 36 h 207"/>
                <a:gd name="T14" fmla="*/ 41 w 231"/>
                <a:gd name="T15" fmla="*/ 36 h 207"/>
                <a:gd name="T16" fmla="*/ 0 w 231"/>
                <a:gd name="T17" fmla="*/ 78 h 207"/>
                <a:gd name="T18" fmla="*/ 0 w 231"/>
                <a:gd name="T19" fmla="*/ 166 h 207"/>
                <a:gd name="T20" fmla="*/ 41 w 231"/>
                <a:gd name="T21" fmla="*/ 207 h 207"/>
                <a:gd name="T22" fmla="*/ 190 w 231"/>
                <a:gd name="T23" fmla="*/ 207 h 207"/>
                <a:gd name="T24" fmla="*/ 231 w 231"/>
                <a:gd name="T25" fmla="*/ 166 h 207"/>
                <a:gd name="T26" fmla="*/ 231 w 231"/>
                <a:gd name="T27" fmla="*/ 78 h 207"/>
                <a:gd name="T28" fmla="*/ 190 w 231"/>
                <a:gd name="T29" fmla="*/ 36 h 207"/>
                <a:gd name="T30" fmla="*/ 83 w 231"/>
                <a:gd name="T31" fmla="*/ 20 h 207"/>
                <a:gd name="T32" fmla="*/ 88 w 231"/>
                <a:gd name="T33" fmla="*/ 15 h 207"/>
                <a:gd name="T34" fmla="*/ 143 w 231"/>
                <a:gd name="T35" fmla="*/ 15 h 207"/>
                <a:gd name="T36" fmla="*/ 148 w 231"/>
                <a:gd name="T37" fmla="*/ 20 h 207"/>
                <a:gd name="T38" fmla="*/ 148 w 231"/>
                <a:gd name="T39" fmla="*/ 36 h 207"/>
                <a:gd name="T40" fmla="*/ 83 w 231"/>
                <a:gd name="T41" fmla="*/ 36 h 207"/>
                <a:gd name="T42" fmla="*/ 83 w 231"/>
                <a:gd name="T43" fmla="*/ 20 h 207"/>
                <a:gd name="T44" fmla="*/ 116 w 231"/>
                <a:gd name="T45" fmla="*/ 178 h 207"/>
                <a:gd name="T46" fmla="*/ 59 w 231"/>
                <a:gd name="T47" fmla="*/ 122 h 207"/>
                <a:gd name="T48" fmla="*/ 116 w 231"/>
                <a:gd name="T49" fmla="*/ 66 h 207"/>
                <a:gd name="T50" fmla="*/ 172 w 231"/>
                <a:gd name="T51" fmla="*/ 122 h 207"/>
                <a:gd name="T52" fmla="*/ 116 w 231"/>
                <a:gd name="T53" fmla="*/ 17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1" h="207">
                  <a:moveTo>
                    <a:pt x="190" y="36"/>
                  </a:moveTo>
                  <a:cubicBezTo>
                    <a:pt x="164" y="36"/>
                    <a:pt x="164" y="36"/>
                    <a:pt x="164" y="36"/>
                  </a:cubicBezTo>
                  <a:cubicBezTo>
                    <a:pt x="164" y="20"/>
                    <a:pt x="164" y="20"/>
                    <a:pt x="164" y="20"/>
                  </a:cubicBezTo>
                  <a:cubicBezTo>
                    <a:pt x="164" y="9"/>
                    <a:pt x="154" y="0"/>
                    <a:pt x="143" y="0"/>
                  </a:cubicBezTo>
                  <a:cubicBezTo>
                    <a:pt x="88" y="0"/>
                    <a:pt x="88" y="0"/>
                    <a:pt x="88" y="0"/>
                  </a:cubicBezTo>
                  <a:cubicBezTo>
                    <a:pt x="77" y="0"/>
                    <a:pt x="67" y="9"/>
                    <a:pt x="67" y="20"/>
                  </a:cubicBezTo>
                  <a:cubicBezTo>
                    <a:pt x="67" y="36"/>
                    <a:pt x="67" y="36"/>
                    <a:pt x="67" y="36"/>
                  </a:cubicBezTo>
                  <a:cubicBezTo>
                    <a:pt x="41" y="36"/>
                    <a:pt x="41" y="36"/>
                    <a:pt x="41" y="36"/>
                  </a:cubicBezTo>
                  <a:cubicBezTo>
                    <a:pt x="18" y="36"/>
                    <a:pt x="0" y="55"/>
                    <a:pt x="0" y="78"/>
                  </a:cubicBezTo>
                  <a:cubicBezTo>
                    <a:pt x="0" y="166"/>
                    <a:pt x="0" y="166"/>
                    <a:pt x="0" y="166"/>
                  </a:cubicBezTo>
                  <a:cubicBezTo>
                    <a:pt x="0" y="188"/>
                    <a:pt x="18" y="207"/>
                    <a:pt x="41" y="207"/>
                  </a:cubicBezTo>
                  <a:cubicBezTo>
                    <a:pt x="190" y="207"/>
                    <a:pt x="190" y="207"/>
                    <a:pt x="190" y="207"/>
                  </a:cubicBezTo>
                  <a:cubicBezTo>
                    <a:pt x="213" y="207"/>
                    <a:pt x="231" y="188"/>
                    <a:pt x="231" y="166"/>
                  </a:cubicBezTo>
                  <a:cubicBezTo>
                    <a:pt x="231" y="78"/>
                    <a:pt x="231" y="78"/>
                    <a:pt x="231" y="78"/>
                  </a:cubicBezTo>
                  <a:cubicBezTo>
                    <a:pt x="231" y="55"/>
                    <a:pt x="213" y="36"/>
                    <a:pt x="190" y="36"/>
                  </a:cubicBezTo>
                  <a:close/>
                  <a:moveTo>
                    <a:pt x="83" y="20"/>
                  </a:moveTo>
                  <a:cubicBezTo>
                    <a:pt x="83" y="17"/>
                    <a:pt x="85" y="15"/>
                    <a:pt x="88" y="15"/>
                  </a:cubicBezTo>
                  <a:cubicBezTo>
                    <a:pt x="143" y="15"/>
                    <a:pt x="143" y="15"/>
                    <a:pt x="143" y="15"/>
                  </a:cubicBezTo>
                  <a:cubicBezTo>
                    <a:pt x="146" y="15"/>
                    <a:pt x="148" y="17"/>
                    <a:pt x="148" y="20"/>
                  </a:cubicBezTo>
                  <a:cubicBezTo>
                    <a:pt x="148" y="36"/>
                    <a:pt x="148" y="36"/>
                    <a:pt x="148" y="36"/>
                  </a:cubicBezTo>
                  <a:cubicBezTo>
                    <a:pt x="83" y="36"/>
                    <a:pt x="83" y="36"/>
                    <a:pt x="83" y="36"/>
                  </a:cubicBezTo>
                  <a:lnTo>
                    <a:pt x="83" y="20"/>
                  </a:lnTo>
                  <a:close/>
                  <a:moveTo>
                    <a:pt x="116" y="178"/>
                  </a:moveTo>
                  <a:cubicBezTo>
                    <a:pt x="85" y="178"/>
                    <a:pt x="59" y="153"/>
                    <a:pt x="59" y="122"/>
                  </a:cubicBezTo>
                  <a:cubicBezTo>
                    <a:pt x="59" y="91"/>
                    <a:pt x="85" y="66"/>
                    <a:pt x="116" y="66"/>
                  </a:cubicBezTo>
                  <a:cubicBezTo>
                    <a:pt x="146" y="66"/>
                    <a:pt x="172" y="91"/>
                    <a:pt x="172" y="122"/>
                  </a:cubicBezTo>
                  <a:cubicBezTo>
                    <a:pt x="172" y="153"/>
                    <a:pt x="146" y="178"/>
                    <a:pt x="116" y="17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196" name="Freeform 8"/>
            <p:cNvSpPr>
              <a:spLocks/>
            </p:cNvSpPr>
            <p:nvPr/>
          </p:nvSpPr>
          <p:spPr bwMode="auto">
            <a:xfrm>
              <a:off x="1657350" y="1649413"/>
              <a:ext cx="177800" cy="179388"/>
            </a:xfrm>
            <a:custGeom>
              <a:avLst/>
              <a:gdLst>
                <a:gd name="T0" fmla="*/ 112 w 112"/>
                <a:gd name="T1" fmla="*/ 39 h 113"/>
                <a:gd name="T2" fmla="*/ 74 w 112"/>
                <a:gd name="T3" fmla="*/ 39 h 113"/>
                <a:gd name="T4" fmla="*/ 74 w 112"/>
                <a:gd name="T5" fmla="*/ 0 h 113"/>
                <a:gd name="T6" fmla="*/ 38 w 112"/>
                <a:gd name="T7" fmla="*/ 0 h 113"/>
                <a:gd name="T8" fmla="*/ 38 w 112"/>
                <a:gd name="T9" fmla="*/ 39 h 113"/>
                <a:gd name="T10" fmla="*/ 0 w 112"/>
                <a:gd name="T11" fmla="*/ 39 h 113"/>
                <a:gd name="T12" fmla="*/ 0 w 112"/>
                <a:gd name="T13" fmla="*/ 75 h 113"/>
                <a:gd name="T14" fmla="*/ 38 w 112"/>
                <a:gd name="T15" fmla="*/ 75 h 113"/>
                <a:gd name="T16" fmla="*/ 38 w 112"/>
                <a:gd name="T17" fmla="*/ 113 h 113"/>
                <a:gd name="T18" fmla="*/ 74 w 112"/>
                <a:gd name="T19" fmla="*/ 113 h 113"/>
                <a:gd name="T20" fmla="*/ 74 w 112"/>
                <a:gd name="T21" fmla="*/ 75 h 113"/>
                <a:gd name="T22" fmla="*/ 112 w 112"/>
                <a:gd name="T23" fmla="*/ 75 h 113"/>
                <a:gd name="T24" fmla="*/ 112 w 112"/>
                <a:gd name="T25" fmla="*/ 3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13">
                  <a:moveTo>
                    <a:pt x="112" y="39"/>
                  </a:moveTo>
                  <a:lnTo>
                    <a:pt x="74" y="39"/>
                  </a:lnTo>
                  <a:lnTo>
                    <a:pt x="74" y="0"/>
                  </a:lnTo>
                  <a:lnTo>
                    <a:pt x="38" y="0"/>
                  </a:lnTo>
                  <a:lnTo>
                    <a:pt x="38" y="39"/>
                  </a:lnTo>
                  <a:lnTo>
                    <a:pt x="0" y="39"/>
                  </a:lnTo>
                  <a:lnTo>
                    <a:pt x="0" y="75"/>
                  </a:lnTo>
                  <a:lnTo>
                    <a:pt x="38" y="75"/>
                  </a:lnTo>
                  <a:lnTo>
                    <a:pt x="38" y="113"/>
                  </a:lnTo>
                  <a:lnTo>
                    <a:pt x="74" y="113"/>
                  </a:lnTo>
                  <a:lnTo>
                    <a:pt x="74" y="75"/>
                  </a:lnTo>
                  <a:lnTo>
                    <a:pt x="112" y="75"/>
                  </a:lnTo>
                  <a:lnTo>
                    <a:pt x="112" y="39"/>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grpSp>
        <p:nvGrpSpPr>
          <p:cNvPr id="210" name="Group 209"/>
          <p:cNvGrpSpPr/>
          <p:nvPr/>
        </p:nvGrpSpPr>
        <p:grpSpPr>
          <a:xfrm>
            <a:off x="7859300" y="3380549"/>
            <a:ext cx="374829" cy="403298"/>
            <a:chOff x="1495425" y="2554288"/>
            <a:chExt cx="501650" cy="539750"/>
          </a:xfrm>
          <a:solidFill>
            <a:schemeClr val="tx1"/>
          </a:solidFill>
        </p:grpSpPr>
        <p:sp>
          <p:nvSpPr>
            <p:cNvPr id="211" name="Freeform 23"/>
            <p:cNvSpPr>
              <a:spLocks noEditPoints="1"/>
            </p:cNvSpPr>
            <p:nvPr/>
          </p:nvSpPr>
          <p:spPr bwMode="auto">
            <a:xfrm>
              <a:off x="1495425" y="2554288"/>
              <a:ext cx="501650" cy="539750"/>
            </a:xfrm>
            <a:custGeom>
              <a:avLst/>
              <a:gdLst>
                <a:gd name="T0" fmla="*/ 221 w 221"/>
                <a:gd name="T1" fmla="*/ 134 h 238"/>
                <a:gd name="T2" fmla="*/ 192 w 221"/>
                <a:gd name="T3" fmla="*/ 105 h 238"/>
                <a:gd name="T4" fmla="*/ 162 w 221"/>
                <a:gd name="T5" fmla="*/ 134 h 238"/>
                <a:gd name="T6" fmla="*/ 183 w 221"/>
                <a:gd name="T7" fmla="*/ 162 h 238"/>
                <a:gd name="T8" fmla="*/ 139 w 221"/>
                <a:gd name="T9" fmla="*/ 220 h 238"/>
                <a:gd name="T10" fmla="*/ 95 w 221"/>
                <a:gd name="T11" fmla="*/ 160 h 238"/>
                <a:gd name="T12" fmla="*/ 172 w 221"/>
                <a:gd name="T13" fmla="*/ 59 h 238"/>
                <a:gd name="T14" fmla="*/ 140 w 221"/>
                <a:gd name="T15" fmla="*/ 12 h 238"/>
                <a:gd name="T16" fmla="*/ 125 w 221"/>
                <a:gd name="T17" fmla="*/ 0 h 238"/>
                <a:gd name="T18" fmla="*/ 108 w 221"/>
                <a:gd name="T19" fmla="*/ 17 h 238"/>
                <a:gd name="T20" fmla="*/ 125 w 221"/>
                <a:gd name="T21" fmla="*/ 34 h 238"/>
                <a:gd name="T22" fmla="*/ 136 w 221"/>
                <a:gd name="T23" fmla="*/ 29 h 238"/>
                <a:gd name="T24" fmla="*/ 155 w 221"/>
                <a:gd name="T25" fmla="*/ 59 h 238"/>
                <a:gd name="T26" fmla="*/ 86 w 221"/>
                <a:gd name="T27" fmla="*/ 144 h 238"/>
                <a:gd name="T28" fmla="*/ 18 w 221"/>
                <a:gd name="T29" fmla="*/ 59 h 238"/>
                <a:gd name="T30" fmla="*/ 36 w 221"/>
                <a:gd name="T31" fmla="*/ 29 h 238"/>
                <a:gd name="T32" fmla="*/ 47 w 221"/>
                <a:gd name="T33" fmla="*/ 34 h 238"/>
                <a:gd name="T34" fmla="*/ 64 w 221"/>
                <a:gd name="T35" fmla="*/ 17 h 238"/>
                <a:gd name="T36" fmla="*/ 47 w 221"/>
                <a:gd name="T37" fmla="*/ 0 h 238"/>
                <a:gd name="T38" fmla="*/ 32 w 221"/>
                <a:gd name="T39" fmla="*/ 12 h 238"/>
                <a:gd name="T40" fmla="*/ 0 w 221"/>
                <a:gd name="T41" fmla="*/ 59 h 238"/>
                <a:gd name="T42" fmla="*/ 77 w 221"/>
                <a:gd name="T43" fmla="*/ 160 h 238"/>
                <a:gd name="T44" fmla="*/ 139 w 221"/>
                <a:gd name="T45" fmla="*/ 238 h 238"/>
                <a:gd name="T46" fmla="*/ 200 w 221"/>
                <a:gd name="T47" fmla="*/ 162 h 238"/>
                <a:gd name="T48" fmla="*/ 221 w 221"/>
                <a:gd name="T49" fmla="*/ 134 h 238"/>
                <a:gd name="T50" fmla="*/ 192 w 221"/>
                <a:gd name="T51" fmla="*/ 150 h 238"/>
                <a:gd name="T52" fmla="*/ 175 w 221"/>
                <a:gd name="T53" fmla="*/ 134 h 238"/>
                <a:gd name="T54" fmla="*/ 192 w 221"/>
                <a:gd name="T55" fmla="*/ 118 h 238"/>
                <a:gd name="T56" fmla="*/ 208 w 221"/>
                <a:gd name="T57" fmla="*/ 134 h 238"/>
                <a:gd name="T58" fmla="*/ 192 w 221"/>
                <a:gd name="T59" fmla="*/ 15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1" h="238">
                  <a:moveTo>
                    <a:pt x="221" y="134"/>
                  </a:moveTo>
                  <a:cubicBezTo>
                    <a:pt x="221" y="118"/>
                    <a:pt x="208" y="105"/>
                    <a:pt x="192" y="105"/>
                  </a:cubicBezTo>
                  <a:cubicBezTo>
                    <a:pt x="176" y="105"/>
                    <a:pt x="162" y="118"/>
                    <a:pt x="162" y="134"/>
                  </a:cubicBezTo>
                  <a:cubicBezTo>
                    <a:pt x="162" y="147"/>
                    <a:pt x="171" y="158"/>
                    <a:pt x="183" y="162"/>
                  </a:cubicBezTo>
                  <a:cubicBezTo>
                    <a:pt x="182" y="199"/>
                    <a:pt x="166" y="220"/>
                    <a:pt x="139" y="220"/>
                  </a:cubicBezTo>
                  <a:cubicBezTo>
                    <a:pt x="112" y="220"/>
                    <a:pt x="96" y="198"/>
                    <a:pt x="95" y="160"/>
                  </a:cubicBezTo>
                  <a:cubicBezTo>
                    <a:pt x="132" y="152"/>
                    <a:pt x="172" y="95"/>
                    <a:pt x="172" y="59"/>
                  </a:cubicBezTo>
                  <a:cubicBezTo>
                    <a:pt x="172" y="35"/>
                    <a:pt x="156" y="19"/>
                    <a:pt x="140" y="12"/>
                  </a:cubicBezTo>
                  <a:cubicBezTo>
                    <a:pt x="138" y="5"/>
                    <a:pt x="132" y="0"/>
                    <a:pt x="125" y="0"/>
                  </a:cubicBezTo>
                  <a:cubicBezTo>
                    <a:pt x="115" y="0"/>
                    <a:pt x="108" y="8"/>
                    <a:pt x="108" y="17"/>
                  </a:cubicBezTo>
                  <a:cubicBezTo>
                    <a:pt x="108" y="26"/>
                    <a:pt x="115" y="34"/>
                    <a:pt x="125" y="34"/>
                  </a:cubicBezTo>
                  <a:cubicBezTo>
                    <a:pt x="129" y="34"/>
                    <a:pt x="133" y="32"/>
                    <a:pt x="136" y="29"/>
                  </a:cubicBezTo>
                  <a:cubicBezTo>
                    <a:pt x="145" y="34"/>
                    <a:pt x="155" y="44"/>
                    <a:pt x="155" y="59"/>
                  </a:cubicBezTo>
                  <a:cubicBezTo>
                    <a:pt x="155" y="89"/>
                    <a:pt x="115" y="144"/>
                    <a:pt x="86" y="144"/>
                  </a:cubicBezTo>
                  <a:cubicBezTo>
                    <a:pt x="57" y="144"/>
                    <a:pt x="18" y="89"/>
                    <a:pt x="18" y="59"/>
                  </a:cubicBezTo>
                  <a:cubicBezTo>
                    <a:pt x="18" y="44"/>
                    <a:pt x="27" y="34"/>
                    <a:pt x="36" y="29"/>
                  </a:cubicBezTo>
                  <a:cubicBezTo>
                    <a:pt x="39" y="32"/>
                    <a:pt x="43" y="34"/>
                    <a:pt x="47" y="34"/>
                  </a:cubicBezTo>
                  <a:cubicBezTo>
                    <a:pt x="57" y="34"/>
                    <a:pt x="64" y="26"/>
                    <a:pt x="64" y="17"/>
                  </a:cubicBezTo>
                  <a:cubicBezTo>
                    <a:pt x="64" y="8"/>
                    <a:pt x="57" y="0"/>
                    <a:pt x="47" y="0"/>
                  </a:cubicBezTo>
                  <a:cubicBezTo>
                    <a:pt x="40" y="0"/>
                    <a:pt x="34" y="5"/>
                    <a:pt x="32" y="12"/>
                  </a:cubicBezTo>
                  <a:cubicBezTo>
                    <a:pt x="16" y="19"/>
                    <a:pt x="0" y="35"/>
                    <a:pt x="0" y="59"/>
                  </a:cubicBezTo>
                  <a:cubicBezTo>
                    <a:pt x="0" y="95"/>
                    <a:pt x="41" y="152"/>
                    <a:pt x="77" y="160"/>
                  </a:cubicBezTo>
                  <a:cubicBezTo>
                    <a:pt x="79" y="217"/>
                    <a:pt x="110" y="238"/>
                    <a:pt x="139" y="238"/>
                  </a:cubicBezTo>
                  <a:cubicBezTo>
                    <a:pt x="168" y="238"/>
                    <a:pt x="198" y="218"/>
                    <a:pt x="200" y="162"/>
                  </a:cubicBezTo>
                  <a:cubicBezTo>
                    <a:pt x="212" y="158"/>
                    <a:pt x="221" y="147"/>
                    <a:pt x="221" y="134"/>
                  </a:cubicBezTo>
                  <a:close/>
                  <a:moveTo>
                    <a:pt x="192" y="150"/>
                  </a:moveTo>
                  <a:cubicBezTo>
                    <a:pt x="183" y="150"/>
                    <a:pt x="175" y="143"/>
                    <a:pt x="175" y="134"/>
                  </a:cubicBezTo>
                  <a:cubicBezTo>
                    <a:pt x="175" y="125"/>
                    <a:pt x="183" y="118"/>
                    <a:pt x="192" y="118"/>
                  </a:cubicBezTo>
                  <a:cubicBezTo>
                    <a:pt x="201" y="118"/>
                    <a:pt x="208" y="125"/>
                    <a:pt x="208" y="134"/>
                  </a:cubicBezTo>
                  <a:cubicBezTo>
                    <a:pt x="208" y="143"/>
                    <a:pt x="201" y="150"/>
                    <a:pt x="192" y="15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12" name="Oval 24"/>
            <p:cNvSpPr>
              <a:spLocks noChangeArrowheads="1"/>
            </p:cNvSpPr>
            <p:nvPr/>
          </p:nvSpPr>
          <p:spPr bwMode="auto">
            <a:xfrm>
              <a:off x="1912938" y="2840038"/>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sz="1500"/>
            </a:p>
          </p:txBody>
        </p:sp>
      </p:grpSp>
      <p:grpSp>
        <p:nvGrpSpPr>
          <p:cNvPr id="251" name="Group 250"/>
          <p:cNvGrpSpPr/>
          <p:nvPr/>
        </p:nvGrpSpPr>
        <p:grpSpPr>
          <a:xfrm>
            <a:off x="7845657" y="2352169"/>
            <a:ext cx="402112" cy="370085"/>
            <a:chOff x="4851400" y="4646613"/>
            <a:chExt cx="538163" cy="495300"/>
          </a:xfrm>
          <a:solidFill>
            <a:schemeClr val="tx1"/>
          </a:solidFill>
        </p:grpSpPr>
        <p:sp>
          <p:nvSpPr>
            <p:cNvPr id="252" name="Freeform 72"/>
            <p:cNvSpPr>
              <a:spLocks/>
            </p:cNvSpPr>
            <p:nvPr/>
          </p:nvSpPr>
          <p:spPr bwMode="auto">
            <a:xfrm>
              <a:off x="4851400" y="4646613"/>
              <a:ext cx="257175" cy="360363"/>
            </a:xfrm>
            <a:custGeom>
              <a:avLst/>
              <a:gdLst>
                <a:gd name="T0" fmla="*/ 91 w 113"/>
                <a:gd name="T1" fmla="*/ 121 h 159"/>
                <a:gd name="T2" fmla="*/ 113 w 113"/>
                <a:gd name="T3" fmla="*/ 95 h 159"/>
                <a:gd name="T4" fmla="*/ 113 w 113"/>
                <a:gd name="T5" fmla="*/ 69 h 159"/>
                <a:gd name="T6" fmla="*/ 79 w 113"/>
                <a:gd name="T7" fmla="*/ 30 h 159"/>
                <a:gd name="T8" fmla="*/ 93 w 113"/>
                <a:gd name="T9" fmla="*/ 0 h 159"/>
                <a:gd name="T10" fmla="*/ 51 w 113"/>
                <a:gd name="T11" fmla="*/ 62 h 159"/>
                <a:gd name="T12" fmla="*/ 54 w 113"/>
                <a:gd name="T13" fmla="*/ 84 h 159"/>
                <a:gd name="T14" fmla="*/ 0 w 113"/>
                <a:gd name="T15" fmla="*/ 150 h 159"/>
                <a:gd name="T16" fmla="*/ 0 w 113"/>
                <a:gd name="T17" fmla="*/ 159 h 159"/>
                <a:gd name="T18" fmla="*/ 19 w 113"/>
                <a:gd name="T19" fmla="*/ 132 h 159"/>
                <a:gd name="T20" fmla="*/ 70 w 113"/>
                <a:gd name="T21" fmla="*/ 143 h 159"/>
                <a:gd name="T22" fmla="*/ 93 w 113"/>
                <a:gd name="T23" fmla="*/ 130 h 159"/>
                <a:gd name="T24" fmla="*/ 91 w 113"/>
                <a:gd name="T25" fmla="*/ 12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 h="159">
                  <a:moveTo>
                    <a:pt x="91" y="121"/>
                  </a:moveTo>
                  <a:cubicBezTo>
                    <a:pt x="91" y="108"/>
                    <a:pt x="101" y="97"/>
                    <a:pt x="113" y="95"/>
                  </a:cubicBezTo>
                  <a:cubicBezTo>
                    <a:pt x="113" y="69"/>
                    <a:pt x="113" y="69"/>
                    <a:pt x="113" y="69"/>
                  </a:cubicBezTo>
                  <a:cubicBezTo>
                    <a:pt x="94" y="66"/>
                    <a:pt x="79" y="50"/>
                    <a:pt x="79" y="30"/>
                  </a:cubicBezTo>
                  <a:cubicBezTo>
                    <a:pt x="79" y="18"/>
                    <a:pt x="84" y="7"/>
                    <a:pt x="93" y="0"/>
                  </a:cubicBezTo>
                  <a:cubicBezTo>
                    <a:pt x="68" y="10"/>
                    <a:pt x="51" y="34"/>
                    <a:pt x="51" y="62"/>
                  </a:cubicBezTo>
                  <a:cubicBezTo>
                    <a:pt x="51" y="70"/>
                    <a:pt x="52" y="77"/>
                    <a:pt x="54" y="84"/>
                  </a:cubicBezTo>
                  <a:cubicBezTo>
                    <a:pt x="23" y="90"/>
                    <a:pt x="0" y="117"/>
                    <a:pt x="0" y="150"/>
                  </a:cubicBezTo>
                  <a:cubicBezTo>
                    <a:pt x="0" y="153"/>
                    <a:pt x="0" y="156"/>
                    <a:pt x="0" y="159"/>
                  </a:cubicBezTo>
                  <a:cubicBezTo>
                    <a:pt x="2" y="148"/>
                    <a:pt x="9" y="138"/>
                    <a:pt x="19" y="132"/>
                  </a:cubicBezTo>
                  <a:cubicBezTo>
                    <a:pt x="37" y="122"/>
                    <a:pt x="59" y="127"/>
                    <a:pt x="70" y="143"/>
                  </a:cubicBezTo>
                  <a:cubicBezTo>
                    <a:pt x="93" y="130"/>
                    <a:pt x="93" y="130"/>
                    <a:pt x="93" y="130"/>
                  </a:cubicBezTo>
                  <a:cubicBezTo>
                    <a:pt x="92" y="127"/>
                    <a:pt x="91" y="124"/>
                    <a:pt x="91" y="12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53" name="Freeform 73"/>
            <p:cNvSpPr>
              <a:spLocks/>
            </p:cNvSpPr>
            <p:nvPr/>
          </p:nvSpPr>
          <p:spPr bwMode="auto">
            <a:xfrm>
              <a:off x="5130800" y="4646613"/>
              <a:ext cx="258763" cy="360363"/>
            </a:xfrm>
            <a:custGeom>
              <a:avLst/>
              <a:gdLst>
                <a:gd name="T0" fmla="*/ 59 w 114"/>
                <a:gd name="T1" fmla="*/ 84 h 159"/>
                <a:gd name="T2" fmla="*/ 63 w 114"/>
                <a:gd name="T3" fmla="*/ 62 h 159"/>
                <a:gd name="T4" fmla="*/ 21 w 114"/>
                <a:gd name="T5" fmla="*/ 0 h 159"/>
                <a:gd name="T6" fmla="*/ 35 w 114"/>
                <a:gd name="T7" fmla="*/ 30 h 159"/>
                <a:gd name="T8" fmla="*/ 0 w 114"/>
                <a:gd name="T9" fmla="*/ 69 h 159"/>
                <a:gd name="T10" fmla="*/ 0 w 114"/>
                <a:gd name="T11" fmla="*/ 95 h 159"/>
                <a:gd name="T12" fmla="*/ 22 w 114"/>
                <a:gd name="T13" fmla="*/ 121 h 159"/>
                <a:gd name="T14" fmla="*/ 21 w 114"/>
                <a:gd name="T15" fmla="*/ 130 h 159"/>
                <a:gd name="T16" fmla="*/ 43 w 114"/>
                <a:gd name="T17" fmla="*/ 143 h 159"/>
                <a:gd name="T18" fmla="*/ 94 w 114"/>
                <a:gd name="T19" fmla="*/ 132 h 159"/>
                <a:gd name="T20" fmla="*/ 113 w 114"/>
                <a:gd name="T21" fmla="*/ 159 h 159"/>
                <a:gd name="T22" fmla="*/ 114 w 114"/>
                <a:gd name="T23" fmla="*/ 150 h 159"/>
                <a:gd name="T24" fmla="*/ 59 w 114"/>
                <a:gd name="T25" fmla="*/ 8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 h="159">
                  <a:moveTo>
                    <a:pt x="59" y="84"/>
                  </a:moveTo>
                  <a:cubicBezTo>
                    <a:pt x="61" y="77"/>
                    <a:pt x="63" y="70"/>
                    <a:pt x="63" y="62"/>
                  </a:cubicBezTo>
                  <a:cubicBezTo>
                    <a:pt x="63" y="34"/>
                    <a:pt x="45" y="10"/>
                    <a:pt x="21" y="0"/>
                  </a:cubicBezTo>
                  <a:cubicBezTo>
                    <a:pt x="29" y="7"/>
                    <a:pt x="35" y="18"/>
                    <a:pt x="35" y="30"/>
                  </a:cubicBezTo>
                  <a:cubicBezTo>
                    <a:pt x="35" y="50"/>
                    <a:pt x="20" y="66"/>
                    <a:pt x="0" y="69"/>
                  </a:cubicBezTo>
                  <a:cubicBezTo>
                    <a:pt x="0" y="95"/>
                    <a:pt x="0" y="95"/>
                    <a:pt x="0" y="95"/>
                  </a:cubicBezTo>
                  <a:cubicBezTo>
                    <a:pt x="13" y="97"/>
                    <a:pt x="22" y="108"/>
                    <a:pt x="22" y="121"/>
                  </a:cubicBezTo>
                  <a:cubicBezTo>
                    <a:pt x="22" y="124"/>
                    <a:pt x="21" y="127"/>
                    <a:pt x="21" y="130"/>
                  </a:cubicBezTo>
                  <a:cubicBezTo>
                    <a:pt x="43" y="143"/>
                    <a:pt x="43" y="143"/>
                    <a:pt x="43" y="143"/>
                  </a:cubicBezTo>
                  <a:cubicBezTo>
                    <a:pt x="55" y="127"/>
                    <a:pt x="77" y="122"/>
                    <a:pt x="94" y="132"/>
                  </a:cubicBezTo>
                  <a:cubicBezTo>
                    <a:pt x="105" y="138"/>
                    <a:pt x="111" y="148"/>
                    <a:pt x="113" y="159"/>
                  </a:cubicBezTo>
                  <a:cubicBezTo>
                    <a:pt x="114" y="156"/>
                    <a:pt x="114" y="153"/>
                    <a:pt x="114" y="150"/>
                  </a:cubicBezTo>
                  <a:cubicBezTo>
                    <a:pt x="114" y="117"/>
                    <a:pt x="90" y="90"/>
                    <a:pt x="59" y="8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54" name="Freeform 74"/>
            <p:cNvSpPr>
              <a:spLocks/>
            </p:cNvSpPr>
            <p:nvPr/>
          </p:nvSpPr>
          <p:spPr bwMode="auto">
            <a:xfrm>
              <a:off x="4911725" y="4959350"/>
              <a:ext cx="419100" cy="182563"/>
            </a:xfrm>
            <a:custGeom>
              <a:avLst/>
              <a:gdLst>
                <a:gd name="T0" fmla="*/ 152 w 185"/>
                <a:gd name="T1" fmla="*/ 63 h 80"/>
                <a:gd name="T2" fmla="*/ 135 w 185"/>
                <a:gd name="T3" fmla="*/ 13 h 80"/>
                <a:gd name="T4" fmla="*/ 112 w 185"/>
                <a:gd name="T5" fmla="*/ 0 h 80"/>
                <a:gd name="T6" fmla="*/ 92 w 185"/>
                <a:gd name="T7" fmla="*/ 10 h 80"/>
                <a:gd name="T8" fmla="*/ 72 w 185"/>
                <a:gd name="T9" fmla="*/ 0 h 80"/>
                <a:gd name="T10" fmla="*/ 49 w 185"/>
                <a:gd name="T11" fmla="*/ 13 h 80"/>
                <a:gd name="T12" fmla="*/ 33 w 185"/>
                <a:gd name="T13" fmla="*/ 63 h 80"/>
                <a:gd name="T14" fmla="*/ 0 w 185"/>
                <a:gd name="T15" fmla="*/ 66 h 80"/>
                <a:gd name="T16" fmla="*/ 41 w 185"/>
                <a:gd name="T17" fmla="*/ 80 h 80"/>
                <a:gd name="T18" fmla="*/ 92 w 185"/>
                <a:gd name="T19" fmla="*/ 57 h 80"/>
                <a:gd name="T20" fmla="*/ 143 w 185"/>
                <a:gd name="T21" fmla="*/ 80 h 80"/>
                <a:gd name="T22" fmla="*/ 185 w 185"/>
                <a:gd name="T23" fmla="*/ 66 h 80"/>
                <a:gd name="T24" fmla="*/ 152 w 185"/>
                <a:gd name="T25" fmla="*/ 6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80">
                  <a:moveTo>
                    <a:pt x="152" y="63"/>
                  </a:moveTo>
                  <a:cubicBezTo>
                    <a:pt x="134" y="53"/>
                    <a:pt x="127" y="31"/>
                    <a:pt x="135" y="13"/>
                  </a:cubicBezTo>
                  <a:cubicBezTo>
                    <a:pt x="112" y="0"/>
                    <a:pt x="112" y="0"/>
                    <a:pt x="112" y="0"/>
                  </a:cubicBezTo>
                  <a:cubicBezTo>
                    <a:pt x="108" y="6"/>
                    <a:pt x="100" y="10"/>
                    <a:pt x="92" y="10"/>
                  </a:cubicBezTo>
                  <a:cubicBezTo>
                    <a:pt x="84" y="10"/>
                    <a:pt x="77" y="6"/>
                    <a:pt x="72" y="0"/>
                  </a:cubicBezTo>
                  <a:cubicBezTo>
                    <a:pt x="49" y="13"/>
                    <a:pt x="49" y="13"/>
                    <a:pt x="49" y="13"/>
                  </a:cubicBezTo>
                  <a:cubicBezTo>
                    <a:pt x="57" y="31"/>
                    <a:pt x="50" y="53"/>
                    <a:pt x="33" y="63"/>
                  </a:cubicBezTo>
                  <a:cubicBezTo>
                    <a:pt x="22" y="69"/>
                    <a:pt x="10" y="70"/>
                    <a:pt x="0" y="66"/>
                  </a:cubicBezTo>
                  <a:cubicBezTo>
                    <a:pt x="11" y="75"/>
                    <a:pt x="26" y="80"/>
                    <a:pt x="41" y="80"/>
                  </a:cubicBezTo>
                  <a:cubicBezTo>
                    <a:pt x="62" y="80"/>
                    <a:pt x="80" y="71"/>
                    <a:pt x="92" y="57"/>
                  </a:cubicBezTo>
                  <a:cubicBezTo>
                    <a:pt x="105" y="71"/>
                    <a:pt x="123" y="80"/>
                    <a:pt x="143" y="80"/>
                  </a:cubicBezTo>
                  <a:cubicBezTo>
                    <a:pt x="159" y="80"/>
                    <a:pt x="173" y="75"/>
                    <a:pt x="185" y="66"/>
                  </a:cubicBezTo>
                  <a:cubicBezTo>
                    <a:pt x="174" y="70"/>
                    <a:pt x="162" y="69"/>
                    <a:pt x="152" y="6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55" name="Freeform 75"/>
            <p:cNvSpPr>
              <a:spLocks/>
            </p:cNvSpPr>
            <p:nvPr/>
          </p:nvSpPr>
          <p:spPr bwMode="auto">
            <a:xfrm>
              <a:off x="5060950" y="4732338"/>
              <a:ext cx="120650" cy="38100"/>
            </a:xfrm>
            <a:custGeom>
              <a:avLst/>
              <a:gdLst>
                <a:gd name="T0" fmla="*/ 12 w 53"/>
                <a:gd name="T1" fmla="*/ 17 h 17"/>
                <a:gd name="T2" fmla="*/ 26 w 53"/>
                <a:gd name="T3" fmla="*/ 15 h 17"/>
                <a:gd name="T4" fmla="*/ 41 w 53"/>
                <a:gd name="T5" fmla="*/ 17 h 17"/>
                <a:gd name="T6" fmla="*/ 53 w 53"/>
                <a:gd name="T7" fmla="*/ 4 h 17"/>
                <a:gd name="T8" fmla="*/ 26 w 53"/>
                <a:gd name="T9" fmla="*/ 0 h 17"/>
                <a:gd name="T10" fmla="*/ 0 w 53"/>
                <a:gd name="T11" fmla="*/ 4 h 17"/>
                <a:gd name="T12" fmla="*/ 12 w 53"/>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53" h="17">
                  <a:moveTo>
                    <a:pt x="12" y="17"/>
                  </a:moveTo>
                  <a:cubicBezTo>
                    <a:pt x="16" y="16"/>
                    <a:pt x="21" y="15"/>
                    <a:pt x="26" y="15"/>
                  </a:cubicBezTo>
                  <a:cubicBezTo>
                    <a:pt x="31" y="15"/>
                    <a:pt x="36" y="16"/>
                    <a:pt x="41" y="17"/>
                  </a:cubicBezTo>
                  <a:cubicBezTo>
                    <a:pt x="46" y="14"/>
                    <a:pt x="50" y="10"/>
                    <a:pt x="53" y="4"/>
                  </a:cubicBezTo>
                  <a:cubicBezTo>
                    <a:pt x="44" y="2"/>
                    <a:pt x="35" y="0"/>
                    <a:pt x="26" y="0"/>
                  </a:cubicBezTo>
                  <a:cubicBezTo>
                    <a:pt x="17" y="0"/>
                    <a:pt x="8" y="2"/>
                    <a:pt x="0" y="4"/>
                  </a:cubicBezTo>
                  <a:cubicBezTo>
                    <a:pt x="2" y="10"/>
                    <a:pt x="7" y="14"/>
                    <a:pt x="12" y="1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56" name="Freeform 76"/>
            <p:cNvSpPr>
              <a:spLocks/>
            </p:cNvSpPr>
            <p:nvPr/>
          </p:nvSpPr>
          <p:spPr bwMode="auto">
            <a:xfrm>
              <a:off x="5233988" y="4957763"/>
              <a:ext cx="69850" cy="104775"/>
            </a:xfrm>
            <a:custGeom>
              <a:avLst/>
              <a:gdLst>
                <a:gd name="T0" fmla="*/ 31 w 31"/>
                <a:gd name="T1" fmla="*/ 0 h 46"/>
                <a:gd name="T2" fmla="*/ 29 w 31"/>
                <a:gd name="T3" fmla="*/ 0 h 46"/>
                <a:gd name="T4" fmla="*/ 15 w 31"/>
                <a:gd name="T5" fmla="*/ 4 h 46"/>
                <a:gd name="T6" fmla="*/ 0 w 31"/>
                <a:gd name="T7" fmla="*/ 30 h 46"/>
                <a:gd name="T8" fmla="*/ 5 w 31"/>
                <a:gd name="T9" fmla="*/ 46 h 46"/>
                <a:gd name="T10" fmla="*/ 31 w 31"/>
                <a:gd name="T11" fmla="*/ 0 h 46"/>
              </a:gdLst>
              <a:ahLst/>
              <a:cxnLst>
                <a:cxn ang="0">
                  <a:pos x="T0" y="T1"/>
                </a:cxn>
                <a:cxn ang="0">
                  <a:pos x="T2" y="T3"/>
                </a:cxn>
                <a:cxn ang="0">
                  <a:pos x="T4" y="T5"/>
                </a:cxn>
                <a:cxn ang="0">
                  <a:pos x="T6" y="T7"/>
                </a:cxn>
                <a:cxn ang="0">
                  <a:pos x="T8" y="T9"/>
                </a:cxn>
                <a:cxn ang="0">
                  <a:pos x="T10" y="T11"/>
                </a:cxn>
              </a:cxnLst>
              <a:rect l="0" t="0" r="r" b="b"/>
              <a:pathLst>
                <a:path w="31" h="46">
                  <a:moveTo>
                    <a:pt x="31" y="0"/>
                  </a:moveTo>
                  <a:cubicBezTo>
                    <a:pt x="31" y="0"/>
                    <a:pt x="30" y="0"/>
                    <a:pt x="29" y="0"/>
                  </a:cubicBezTo>
                  <a:cubicBezTo>
                    <a:pt x="24" y="0"/>
                    <a:pt x="19" y="2"/>
                    <a:pt x="15" y="4"/>
                  </a:cubicBezTo>
                  <a:cubicBezTo>
                    <a:pt x="12" y="14"/>
                    <a:pt x="7" y="22"/>
                    <a:pt x="0" y="30"/>
                  </a:cubicBezTo>
                  <a:cubicBezTo>
                    <a:pt x="0" y="35"/>
                    <a:pt x="2" y="41"/>
                    <a:pt x="5" y="46"/>
                  </a:cubicBezTo>
                  <a:cubicBezTo>
                    <a:pt x="18" y="34"/>
                    <a:pt x="28" y="1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57" name="Freeform 77"/>
            <p:cNvSpPr>
              <a:spLocks/>
            </p:cNvSpPr>
            <p:nvPr/>
          </p:nvSpPr>
          <p:spPr bwMode="auto">
            <a:xfrm>
              <a:off x="4935538" y="4957763"/>
              <a:ext cx="71438" cy="104775"/>
            </a:xfrm>
            <a:custGeom>
              <a:avLst/>
              <a:gdLst>
                <a:gd name="T0" fmla="*/ 17 w 31"/>
                <a:gd name="T1" fmla="*/ 4 h 46"/>
                <a:gd name="T2" fmla="*/ 2 w 31"/>
                <a:gd name="T3" fmla="*/ 0 h 46"/>
                <a:gd name="T4" fmla="*/ 0 w 31"/>
                <a:gd name="T5" fmla="*/ 0 h 46"/>
                <a:gd name="T6" fmla="*/ 26 w 31"/>
                <a:gd name="T7" fmla="*/ 46 h 46"/>
                <a:gd name="T8" fmla="*/ 31 w 31"/>
                <a:gd name="T9" fmla="*/ 30 h 46"/>
                <a:gd name="T10" fmla="*/ 17 w 31"/>
                <a:gd name="T11" fmla="*/ 4 h 46"/>
              </a:gdLst>
              <a:ahLst/>
              <a:cxnLst>
                <a:cxn ang="0">
                  <a:pos x="T0" y="T1"/>
                </a:cxn>
                <a:cxn ang="0">
                  <a:pos x="T2" y="T3"/>
                </a:cxn>
                <a:cxn ang="0">
                  <a:pos x="T4" y="T5"/>
                </a:cxn>
                <a:cxn ang="0">
                  <a:pos x="T6" y="T7"/>
                </a:cxn>
                <a:cxn ang="0">
                  <a:pos x="T8" y="T9"/>
                </a:cxn>
                <a:cxn ang="0">
                  <a:pos x="T10" y="T11"/>
                </a:cxn>
              </a:cxnLst>
              <a:rect l="0" t="0" r="r" b="b"/>
              <a:pathLst>
                <a:path w="31" h="46">
                  <a:moveTo>
                    <a:pt x="17" y="4"/>
                  </a:moveTo>
                  <a:cubicBezTo>
                    <a:pt x="12" y="2"/>
                    <a:pt x="7" y="0"/>
                    <a:pt x="2" y="0"/>
                  </a:cubicBezTo>
                  <a:cubicBezTo>
                    <a:pt x="1" y="0"/>
                    <a:pt x="1" y="0"/>
                    <a:pt x="0" y="0"/>
                  </a:cubicBezTo>
                  <a:cubicBezTo>
                    <a:pt x="4" y="18"/>
                    <a:pt x="13" y="34"/>
                    <a:pt x="26" y="46"/>
                  </a:cubicBezTo>
                  <a:cubicBezTo>
                    <a:pt x="30" y="41"/>
                    <a:pt x="31" y="35"/>
                    <a:pt x="31" y="30"/>
                  </a:cubicBezTo>
                  <a:cubicBezTo>
                    <a:pt x="25" y="22"/>
                    <a:pt x="20" y="14"/>
                    <a:pt x="17"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sp>
        <p:nvSpPr>
          <p:cNvPr id="138" name="Freeform 31"/>
          <p:cNvSpPr>
            <a:spLocks noEditPoints="1"/>
          </p:cNvSpPr>
          <p:nvPr/>
        </p:nvSpPr>
        <p:spPr bwMode="auto">
          <a:xfrm>
            <a:off x="8680990" y="4936524"/>
            <a:ext cx="398248" cy="374163"/>
          </a:xfrm>
          <a:custGeom>
            <a:avLst/>
            <a:gdLst>
              <a:gd name="T0" fmla="*/ 212 w 424"/>
              <a:gd name="T1" fmla="*/ 73 h 398"/>
              <a:gd name="T2" fmla="*/ 46 w 424"/>
              <a:gd name="T3" fmla="*/ 239 h 398"/>
              <a:gd name="T4" fmla="*/ 46 w 424"/>
              <a:gd name="T5" fmla="*/ 371 h 398"/>
              <a:gd name="T6" fmla="*/ 73 w 424"/>
              <a:gd name="T7" fmla="*/ 398 h 398"/>
              <a:gd name="T8" fmla="*/ 172 w 424"/>
              <a:gd name="T9" fmla="*/ 398 h 398"/>
              <a:gd name="T10" fmla="*/ 172 w 424"/>
              <a:gd name="T11" fmla="*/ 285 h 398"/>
              <a:gd name="T12" fmla="*/ 186 w 424"/>
              <a:gd name="T13" fmla="*/ 272 h 398"/>
              <a:gd name="T14" fmla="*/ 239 w 424"/>
              <a:gd name="T15" fmla="*/ 272 h 398"/>
              <a:gd name="T16" fmla="*/ 252 w 424"/>
              <a:gd name="T17" fmla="*/ 285 h 398"/>
              <a:gd name="T18" fmla="*/ 252 w 424"/>
              <a:gd name="T19" fmla="*/ 398 h 398"/>
              <a:gd name="T20" fmla="*/ 351 w 424"/>
              <a:gd name="T21" fmla="*/ 398 h 398"/>
              <a:gd name="T22" fmla="*/ 378 w 424"/>
              <a:gd name="T23" fmla="*/ 371 h 398"/>
              <a:gd name="T24" fmla="*/ 378 w 424"/>
              <a:gd name="T25" fmla="*/ 239 h 398"/>
              <a:gd name="T26" fmla="*/ 212 w 424"/>
              <a:gd name="T27" fmla="*/ 73 h 398"/>
              <a:gd name="T28" fmla="*/ 226 w 424"/>
              <a:gd name="T29" fmla="*/ 6 h 398"/>
              <a:gd name="T30" fmla="*/ 418 w 424"/>
              <a:gd name="T31" fmla="*/ 198 h 398"/>
              <a:gd name="T32" fmla="*/ 424 w 424"/>
              <a:gd name="T33" fmla="*/ 212 h 398"/>
              <a:gd name="T34" fmla="*/ 404 w 424"/>
              <a:gd name="T35" fmla="*/ 232 h 398"/>
              <a:gd name="T36" fmla="*/ 390 w 424"/>
              <a:gd name="T37" fmla="*/ 226 h 398"/>
              <a:gd name="T38" fmla="*/ 212 w 424"/>
              <a:gd name="T39" fmla="*/ 48 h 398"/>
              <a:gd name="T40" fmla="*/ 34 w 424"/>
              <a:gd name="T41" fmla="*/ 226 h 398"/>
              <a:gd name="T42" fmla="*/ 20 w 424"/>
              <a:gd name="T43" fmla="*/ 232 h 398"/>
              <a:gd name="T44" fmla="*/ 0 w 424"/>
              <a:gd name="T45" fmla="*/ 212 h 398"/>
              <a:gd name="T46" fmla="*/ 6 w 424"/>
              <a:gd name="T47" fmla="*/ 198 h 398"/>
              <a:gd name="T48" fmla="*/ 198 w 424"/>
              <a:gd name="T49" fmla="*/ 6 h 398"/>
              <a:gd name="T50" fmla="*/ 212 w 424"/>
              <a:gd name="T51" fmla="*/ 0 h 398"/>
              <a:gd name="T52" fmla="*/ 226 w 424"/>
              <a:gd name="T53" fmla="*/ 6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24" h="398">
                <a:moveTo>
                  <a:pt x="212" y="73"/>
                </a:moveTo>
                <a:cubicBezTo>
                  <a:pt x="46" y="239"/>
                  <a:pt x="46" y="239"/>
                  <a:pt x="46" y="239"/>
                </a:cubicBezTo>
                <a:cubicBezTo>
                  <a:pt x="46" y="371"/>
                  <a:pt x="46" y="371"/>
                  <a:pt x="46" y="371"/>
                </a:cubicBezTo>
                <a:cubicBezTo>
                  <a:pt x="46" y="386"/>
                  <a:pt x="58" y="398"/>
                  <a:pt x="73" y="398"/>
                </a:cubicBezTo>
                <a:cubicBezTo>
                  <a:pt x="172" y="398"/>
                  <a:pt x="172" y="398"/>
                  <a:pt x="172" y="398"/>
                </a:cubicBezTo>
                <a:cubicBezTo>
                  <a:pt x="172" y="285"/>
                  <a:pt x="172" y="285"/>
                  <a:pt x="172" y="285"/>
                </a:cubicBezTo>
                <a:cubicBezTo>
                  <a:pt x="172" y="278"/>
                  <a:pt x="178" y="272"/>
                  <a:pt x="186" y="272"/>
                </a:cubicBezTo>
                <a:cubicBezTo>
                  <a:pt x="239" y="272"/>
                  <a:pt x="239" y="272"/>
                  <a:pt x="239" y="272"/>
                </a:cubicBezTo>
                <a:cubicBezTo>
                  <a:pt x="246" y="272"/>
                  <a:pt x="252" y="278"/>
                  <a:pt x="252" y="285"/>
                </a:cubicBezTo>
                <a:cubicBezTo>
                  <a:pt x="252" y="398"/>
                  <a:pt x="252" y="398"/>
                  <a:pt x="252" y="398"/>
                </a:cubicBezTo>
                <a:cubicBezTo>
                  <a:pt x="351" y="398"/>
                  <a:pt x="351" y="398"/>
                  <a:pt x="351" y="398"/>
                </a:cubicBezTo>
                <a:cubicBezTo>
                  <a:pt x="366" y="398"/>
                  <a:pt x="378" y="386"/>
                  <a:pt x="378" y="371"/>
                </a:cubicBezTo>
                <a:cubicBezTo>
                  <a:pt x="378" y="239"/>
                  <a:pt x="378" y="239"/>
                  <a:pt x="378" y="239"/>
                </a:cubicBezTo>
                <a:cubicBezTo>
                  <a:pt x="212" y="73"/>
                  <a:pt x="212" y="73"/>
                  <a:pt x="212" y="73"/>
                </a:cubicBezTo>
                <a:close/>
                <a:moveTo>
                  <a:pt x="226" y="6"/>
                </a:moveTo>
                <a:cubicBezTo>
                  <a:pt x="418" y="198"/>
                  <a:pt x="418" y="198"/>
                  <a:pt x="418" y="198"/>
                </a:cubicBezTo>
                <a:cubicBezTo>
                  <a:pt x="422" y="202"/>
                  <a:pt x="424" y="207"/>
                  <a:pt x="424" y="212"/>
                </a:cubicBezTo>
                <a:cubicBezTo>
                  <a:pt x="424" y="223"/>
                  <a:pt x="415" y="232"/>
                  <a:pt x="404" y="232"/>
                </a:cubicBezTo>
                <a:cubicBezTo>
                  <a:pt x="399" y="232"/>
                  <a:pt x="394" y="230"/>
                  <a:pt x="390" y="226"/>
                </a:cubicBezTo>
                <a:cubicBezTo>
                  <a:pt x="212" y="48"/>
                  <a:pt x="212" y="48"/>
                  <a:pt x="212" y="48"/>
                </a:cubicBezTo>
                <a:cubicBezTo>
                  <a:pt x="34" y="226"/>
                  <a:pt x="34" y="226"/>
                  <a:pt x="34" y="226"/>
                </a:cubicBezTo>
                <a:cubicBezTo>
                  <a:pt x="30" y="230"/>
                  <a:pt x="25" y="232"/>
                  <a:pt x="20" y="232"/>
                </a:cubicBezTo>
                <a:cubicBezTo>
                  <a:pt x="9" y="232"/>
                  <a:pt x="0" y="223"/>
                  <a:pt x="0" y="212"/>
                </a:cubicBezTo>
                <a:cubicBezTo>
                  <a:pt x="0" y="207"/>
                  <a:pt x="2" y="202"/>
                  <a:pt x="6" y="198"/>
                </a:cubicBezTo>
                <a:cubicBezTo>
                  <a:pt x="198" y="6"/>
                  <a:pt x="198" y="6"/>
                  <a:pt x="198" y="6"/>
                </a:cubicBezTo>
                <a:cubicBezTo>
                  <a:pt x="202" y="3"/>
                  <a:pt x="207" y="0"/>
                  <a:pt x="212" y="0"/>
                </a:cubicBezTo>
                <a:cubicBezTo>
                  <a:pt x="218" y="0"/>
                  <a:pt x="223" y="3"/>
                  <a:pt x="226" y="6"/>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180" name="Group 179"/>
          <p:cNvGrpSpPr/>
          <p:nvPr/>
        </p:nvGrpSpPr>
        <p:grpSpPr>
          <a:xfrm>
            <a:off x="8674841" y="4412054"/>
            <a:ext cx="410546" cy="392829"/>
            <a:chOff x="4565650" y="1778000"/>
            <a:chExt cx="846138" cy="809626"/>
          </a:xfrm>
          <a:solidFill>
            <a:schemeClr val="tx1"/>
          </a:solidFill>
        </p:grpSpPr>
        <p:sp>
          <p:nvSpPr>
            <p:cNvPr id="181" name="Rectangle 42"/>
            <p:cNvSpPr>
              <a:spLocks noChangeArrowheads="1"/>
            </p:cNvSpPr>
            <p:nvPr/>
          </p:nvSpPr>
          <p:spPr bwMode="auto">
            <a:xfrm>
              <a:off x="5203825" y="1919288"/>
              <a:ext cx="146050" cy="762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82" name="Freeform 43"/>
            <p:cNvSpPr>
              <a:spLocks noEditPoints="1"/>
            </p:cNvSpPr>
            <p:nvPr/>
          </p:nvSpPr>
          <p:spPr bwMode="auto">
            <a:xfrm>
              <a:off x="4565650" y="1931988"/>
              <a:ext cx="846138" cy="655638"/>
            </a:xfrm>
            <a:custGeom>
              <a:avLst/>
              <a:gdLst>
                <a:gd name="T0" fmla="*/ 260 w 281"/>
                <a:gd name="T1" fmla="*/ 38 h 217"/>
                <a:gd name="T2" fmla="*/ 212 w 281"/>
                <a:gd name="T3" fmla="*/ 38 h 217"/>
                <a:gd name="T4" fmla="*/ 211 w 281"/>
                <a:gd name="T5" fmla="*/ 140 h 217"/>
                <a:gd name="T6" fmla="*/ 176 w 281"/>
                <a:gd name="T7" fmla="*/ 140 h 217"/>
                <a:gd name="T8" fmla="*/ 200 w 281"/>
                <a:gd name="T9" fmla="*/ 87 h 217"/>
                <a:gd name="T10" fmla="*/ 200 w 281"/>
                <a:gd name="T11" fmla="*/ 78 h 217"/>
                <a:gd name="T12" fmla="*/ 62 w 281"/>
                <a:gd name="T13" fmla="*/ 78 h 217"/>
                <a:gd name="T14" fmla="*/ 62 w 281"/>
                <a:gd name="T15" fmla="*/ 87 h 217"/>
                <a:gd name="T16" fmla="*/ 86 w 281"/>
                <a:gd name="T17" fmla="*/ 140 h 217"/>
                <a:gd name="T18" fmla="*/ 45 w 281"/>
                <a:gd name="T19" fmla="*/ 140 h 217"/>
                <a:gd name="T20" fmla="*/ 41 w 281"/>
                <a:gd name="T21" fmla="*/ 126 h 217"/>
                <a:gd name="T22" fmla="*/ 41 w 281"/>
                <a:gd name="T23" fmla="*/ 43 h 217"/>
                <a:gd name="T24" fmla="*/ 67 w 281"/>
                <a:gd name="T25" fmla="*/ 17 h 217"/>
                <a:gd name="T26" fmla="*/ 93 w 281"/>
                <a:gd name="T27" fmla="*/ 17 h 217"/>
                <a:gd name="T28" fmla="*/ 107 w 281"/>
                <a:gd name="T29" fmla="*/ 22 h 217"/>
                <a:gd name="T30" fmla="*/ 69 w 281"/>
                <a:gd name="T31" fmla="*/ 57 h 217"/>
                <a:gd name="T32" fmla="*/ 193 w 281"/>
                <a:gd name="T33" fmla="*/ 57 h 217"/>
                <a:gd name="T34" fmla="*/ 131 w 281"/>
                <a:gd name="T35" fmla="*/ 18 h 217"/>
                <a:gd name="T36" fmla="*/ 127 w 281"/>
                <a:gd name="T37" fmla="*/ 18 h 217"/>
                <a:gd name="T38" fmla="*/ 93 w 281"/>
                <a:gd name="T39" fmla="*/ 0 h 217"/>
                <a:gd name="T40" fmla="*/ 67 w 281"/>
                <a:gd name="T41" fmla="*/ 0 h 217"/>
                <a:gd name="T42" fmla="*/ 24 w 281"/>
                <a:gd name="T43" fmla="*/ 43 h 217"/>
                <a:gd name="T44" fmla="*/ 24 w 281"/>
                <a:gd name="T45" fmla="*/ 126 h 217"/>
                <a:gd name="T46" fmla="*/ 27 w 281"/>
                <a:gd name="T47" fmla="*/ 140 h 217"/>
                <a:gd name="T48" fmla="*/ 0 w 281"/>
                <a:gd name="T49" fmla="*/ 140 h 217"/>
                <a:gd name="T50" fmla="*/ 0 w 281"/>
                <a:gd name="T51" fmla="*/ 217 h 217"/>
                <a:gd name="T52" fmla="*/ 106 w 281"/>
                <a:gd name="T53" fmla="*/ 217 h 217"/>
                <a:gd name="T54" fmla="*/ 106 w 281"/>
                <a:gd name="T55" fmla="*/ 195 h 217"/>
                <a:gd name="T56" fmla="*/ 192 w 281"/>
                <a:gd name="T57" fmla="*/ 195 h 217"/>
                <a:gd name="T58" fmla="*/ 192 w 281"/>
                <a:gd name="T59" fmla="*/ 217 h 217"/>
                <a:gd name="T60" fmla="*/ 281 w 281"/>
                <a:gd name="T61" fmla="*/ 217 h 217"/>
                <a:gd name="T62" fmla="*/ 281 w 281"/>
                <a:gd name="T63" fmla="*/ 140 h 217"/>
                <a:gd name="T64" fmla="*/ 261 w 281"/>
                <a:gd name="T65" fmla="*/ 140 h 217"/>
                <a:gd name="T66" fmla="*/ 260 w 281"/>
                <a:gd name="T67" fmla="*/ 38 h 217"/>
                <a:gd name="T68" fmla="*/ 68 w 281"/>
                <a:gd name="T69" fmla="*/ 175 h 217"/>
                <a:gd name="T70" fmla="*/ 20 w 281"/>
                <a:gd name="T71" fmla="*/ 175 h 217"/>
                <a:gd name="T72" fmla="*/ 20 w 281"/>
                <a:gd name="T73" fmla="*/ 152 h 217"/>
                <a:gd name="T74" fmla="*/ 68 w 281"/>
                <a:gd name="T75" fmla="*/ 152 h 217"/>
                <a:gd name="T76" fmla="*/ 68 w 281"/>
                <a:gd name="T77" fmla="*/ 175 h 217"/>
                <a:gd name="T78" fmla="*/ 133 w 281"/>
                <a:gd name="T79" fmla="*/ 175 h 217"/>
                <a:gd name="T80" fmla="*/ 86 w 281"/>
                <a:gd name="T81" fmla="*/ 175 h 217"/>
                <a:gd name="T82" fmla="*/ 86 w 281"/>
                <a:gd name="T83" fmla="*/ 152 h 217"/>
                <a:gd name="T84" fmla="*/ 133 w 281"/>
                <a:gd name="T85" fmla="*/ 152 h 217"/>
                <a:gd name="T86" fmla="*/ 133 w 281"/>
                <a:gd name="T87" fmla="*/ 175 h 217"/>
                <a:gd name="T88" fmla="*/ 198 w 281"/>
                <a:gd name="T89" fmla="*/ 175 h 217"/>
                <a:gd name="T90" fmla="*/ 151 w 281"/>
                <a:gd name="T91" fmla="*/ 175 h 217"/>
                <a:gd name="T92" fmla="*/ 151 w 281"/>
                <a:gd name="T93" fmla="*/ 152 h 217"/>
                <a:gd name="T94" fmla="*/ 198 w 281"/>
                <a:gd name="T95" fmla="*/ 152 h 217"/>
                <a:gd name="T96" fmla="*/ 198 w 281"/>
                <a:gd name="T97" fmla="*/ 175 h 217"/>
                <a:gd name="T98" fmla="*/ 263 w 281"/>
                <a:gd name="T99" fmla="*/ 175 h 217"/>
                <a:gd name="T100" fmla="*/ 216 w 281"/>
                <a:gd name="T101" fmla="*/ 175 h 217"/>
                <a:gd name="T102" fmla="*/ 216 w 281"/>
                <a:gd name="T103" fmla="*/ 152 h 217"/>
                <a:gd name="T104" fmla="*/ 263 w 281"/>
                <a:gd name="T105" fmla="*/ 152 h 217"/>
                <a:gd name="T106" fmla="*/ 263 w 281"/>
                <a:gd name="T107" fmla="*/ 175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1" h="217">
                  <a:moveTo>
                    <a:pt x="260" y="38"/>
                  </a:moveTo>
                  <a:cubicBezTo>
                    <a:pt x="212" y="38"/>
                    <a:pt x="212" y="38"/>
                    <a:pt x="212" y="38"/>
                  </a:cubicBezTo>
                  <a:cubicBezTo>
                    <a:pt x="211" y="140"/>
                    <a:pt x="211" y="140"/>
                    <a:pt x="211" y="140"/>
                  </a:cubicBezTo>
                  <a:cubicBezTo>
                    <a:pt x="176" y="140"/>
                    <a:pt x="176" y="140"/>
                    <a:pt x="176" y="140"/>
                  </a:cubicBezTo>
                  <a:cubicBezTo>
                    <a:pt x="191" y="127"/>
                    <a:pt x="200" y="108"/>
                    <a:pt x="200" y="87"/>
                  </a:cubicBezTo>
                  <a:cubicBezTo>
                    <a:pt x="200" y="84"/>
                    <a:pt x="200" y="81"/>
                    <a:pt x="200" y="78"/>
                  </a:cubicBezTo>
                  <a:cubicBezTo>
                    <a:pt x="62" y="78"/>
                    <a:pt x="62" y="78"/>
                    <a:pt x="62" y="78"/>
                  </a:cubicBezTo>
                  <a:cubicBezTo>
                    <a:pt x="62" y="81"/>
                    <a:pt x="62" y="84"/>
                    <a:pt x="62" y="87"/>
                  </a:cubicBezTo>
                  <a:cubicBezTo>
                    <a:pt x="62" y="108"/>
                    <a:pt x="71" y="127"/>
                    <a:pt x="86" y="140"/>
                  </a:cubicBezTo>
                  <a:cubicBezTo>
                    <a:pt x="45" y="140"/>
                    <a:pt x="45" y="140"/>
                    <a:pt x="45" y="140"/>
                  </a:cubicBezTo>
                  <a:cubicBezTo>
                    <a:pt x="43" y="136"/>
                    <a:pt x="41" y="131"/>
                    <a:pt x="41" y="126"/>
                  </a:cubicBezTo>
                  <a:cubicBezTo>
                    <a:pt x="41" y="43"/>
                    <a:pt x="41" y="43"/>
                    <a:pt x="41" y="43"/>
                  </a:cubicBezTo>
                  <a:cubicBezTo>
                    <a:pt x="41" y="29"/>
                    <a:pt x="53" y="17"/>
                    <a:pt x="67" y="17"/>
                  </a:cubicBezTo>
                  <a:cubicBezTo>
                    <a:pt x="93" y="17"/>
                    <a:pt x="93" y="17"/>
                    <a:pt x="93" y="17"/>
                  </a:cubicBezTo>
                  <a:cubicBezTo>
                    <a:pt x="98" y="17"/>
                    <a:pt x="103" y="19"/>
                    <a:pt x="107" y="22"/>
                  </a:cubicBezTo>
                  <a:cubicBezTo>
                    <a:pt x="90" y="28"/>
                    <a:pt x="77" y="41"/>
                    <a:pt x="69" y="57"/>
                  </a:cubicBezTo>
                  <a:cubicBezTo>
                    <a:pt x="193" y="57"/>
                    <a:pt x="193" y="57"/>
                    <a:pt x="193" y="57"/>
                  </a:cubicBezTo>
                  <a:cubicBezTo>
                    <a:pt x="182" y="34"/>
                    <a:pt x="158" y="18"/>
                    <a:pt x="131" y="18"/>
                  </a:cubicBezTo>
                  <a:cubicBezTo>
                    <a:pt x="130" y="18"/>
                    <a:pt x="128" y="18"/>
                    <a:pt x="127" y="18"/>
                  </a:cubicBezTo>
                  <a:cubicBezTo>
                    <a:pt x="119" y="7"/>
                    <a:pt x="107" y="0"/>
                    <a:pt x="93" y="0"/>
                  </a:cubicBezTo>
                  <a:cubicBezTo>
                    <a:pt x="67" y="0"/>
                    <a:pt x="67" y="0"/>
                    <a:pt x="67" y="0"/>
                  </a:cubicBezTo>
                  <a:cubicBezTo>
                    <a:pt x="43" y="0"/>
                    <a:pt x="24" y="19"/>
                    <a:pt x="24" y="43"/>
                  </a:cubicBezTo>
                  <a:cubicBezTo>
                    <a:pt x="24" y="126"/>
                    <a:pt x="24" y="126"/>
                    <a:pt x="24" y="126"/>
                  </a:cubicBezTo>
                  <a:cubicBezTo>
                    <a:pt x="24" y="131"/>
                    <a:pt x="25" y="136"/>
                    <a:pt x="27" y="140"/>
                  </a:cubicBezTo>
                  <a:cubicBezTo>
                    <a:pt x="0" y="140"/>
                    <a:pt x="0" y="140"/>
                    <a:pt x="0" y="140"/>
                  </a:cubicBezTo>
                  <a:cubicBezTo>
                    <a:pt x="0" y="217"/>
                    <a:pt x="0" y="217"/>
                    <a:pt x="0" y="217"/>
                  </a:cubicBezTo>
                  <a:cubicBezTo>
                    <a:pt x="106" y="217"/>
                    <a:pt x="106" y="217"/>
                    <a:pt x="106" y="217"/>
                  </a:cubicBezTo>
                  <a:cubicBezTo>
                    <a:pt x="106" y="195"/>
                    <a:pt x="106" y="195"/>
                    <a:pt x="106" y="195"/>
                  </a:cubicBezTo>
                  <a:cubicBezTo>
                    <a:pt x="192" y="195"/>
                    <a:pt x="192" y="195"/>
                    <a:pt x="192" y="195"/>
                  </a:cubicBezTo>
                  <a:cubicBezTo>
                    <a:pt x="192" y="217"/>
                    <a:pt x="192" y="217"/>
                    <a:pt x="192" y="217"/>
                  </a:cubicBezTo>
                  <a:cubicBezTo>
                    <a:pt x="281" y="217"/>
                    <a:pt x="281" y="217"/>
                    <a:pt x="281" y="217"/>
                  </a:cubicBezTo>
                  <a:cubicBezTo>
                    <a:pt x="281" y="140"/>
                    <a:pt x="281" y="140"/>
                    <a:pt x="281" y="140"/>
                  </a:cubicBezTo>
                  <a:cubicBezTo>
                    <a:pt x="261" y="140"/>
                    <a:pt x="261" y="140"/>
                    <a:pt x="261" y="140"/>
                  </a:cubicBezTo>
                  <a:lnTo>
                    <a:pt x="260" y="38"/>
                  </a:lnTo>
                  <a:close/>
                  <a:moveTo>
                    <a:pt x="68" y="175"/>
                  </a:moveTo>
                  <a:cubicBezTo>
                    <a:pt x="20" y="175"/>
                    <a:pt x="20" y="175"/>
                    <a:pt x="20" y="175"/>
                  </a:cubicBezTo>
                  <a:cubicBezTo>
                    <a:pt x="20" y="152"/>
                    <a:pt x="20" y="152"/>
                    <a:pt x="20" y="152"/>
                  </a:cubicBezTo>
                  <a:cubicBezTo>
                    <a:pt x="68" y="152"/>
                    <a:pt x="68" y="152"/>
                    <a:pt x="68" y="152"/>
                  </a:cubicBezTo>
                  <a:lnTo>
                    <a:pt x="68" y="175"/>
                  </a:lnTo>
                  <a:close/>
                  <a:moveTo>
                    <a:pt x="133" y="175"/>
                  </a:moveTo>
                  <a:cubicBezTo>
                    <a:pt x="86" y="175"/>
                    <a:pt x="86" y="175"/>
                    <a:pt x="86" y="175"/>
                  </a:cubicBezTo>
                  <a:cubicBezTo>
                    <a:pt x="86" y="152"/>
                    <a:pt x="86" y="152"/>
                    <a:pt x="86" y="152"/>
                  </a:cubicBezTo>
                  <a:cubicBezTo>
                    <a:pt x="133" y="152"/>
                    <a:pt x="133" y="152"/>
                    <a:pt x="133" y="152"/>
                  </a:cubicBezTo>
                  <a:lnTo>
                    <a:pt x="133" y="175"/>
                  </a:lnTo>
                  <a:close/>
                  <a:moveTo>
                    <a:pt x="198" y="175"/>
                  </a:moveTo>
                  <a:cubicBezTo>
                    <a:pt x="151" y="175"/>
                    <a:pt x="151" y="175"/>
                    <a:pt x="151" y="175"/>
                  </a:cubicBezTo>
                  <a:cubicBezTo>
                    <a:pt x="151" y="152"/>
                    <a:pt x="151" y="152"/>
                    <a:pt x="151" y="152"/>
                  </a:cubicBezTo>
                  <a:cubicBezTo>
                    <a:pt x="198" y="152"/>
                    <a:pt x="198" y="152"/>
                    <a:pt x="198" y="152"/>
                  </a:cubicBezTo>
                  <a:lnTo>
                    <a:pt x="198" y="175"/>
                  </a:lnTo>
                  <a:close/>
                  <a:moveTo>
                    <a:pt x="263" y="175"/>
                  </a:moveTo>
                  <a:cubicBezTo>
                    <a:pt x="216" y="175"/>
                    <a:pt x="216" y="175"/>
                    <a:pt x="216" y="175"/>
                  </a:cubicBezTo>
                  <a:cubicBezTo>
                    <a:pt x="216" y="152"/>
                    <a:pt x="216" y="152"/>
                    <a:pt x="216" y="152"/>
                  </a:cubicBezTo>
                  <a:cubicBezTo>
                    <a:pt x="263" y="152"/>
                    <a:pt x="263" y="152"/>
                    <a:pt x="263" y="152"/>
                  </a:cubicBezTo>
                  <a:lnTo>
                    <a:pt x="263"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83" name="Freeform 44"/>
            <p:cNvSpPr>
              <a:spLocks/>
            </p:cNvSpPr>
            <p:nvPr/>
          </p:nvSpPr>
          <p:spPr bwMode="auto">
            <a:xfrm>
              <a:off x="5203825" y="1778000"/>
              <a:ext cx="146050" cy="90488"/>
            </a:xfrm>
            <a:custGeom>
              <a:avLst/>
              <a:gdLst>
                <a:gd name="T0" fmla="*/ 92 w 92"/>
                <a:gd name="T1" fmla="*/ 57 h 57"/>
                <a:gd name="T2" fmla="*/ 90 w 92"/>
                <a:gd name="T3" fmla="*/ 0 h 57"/>
                <a:gd name="T4" fmla="*/ 0 w 92"/>
                <a:gd name="T5" fmla="*/ 0 h 57"/>
                <a:gd name="T6" fmla="*/ 0 w 92"/>
                <a:gd name="T7" fmla="*/ 57 h 57"/>
                <a:gd name="T8" fmla="*/ 92 w 92"/>
                <a:gd name="T9" fmla="*/ 57 h 57"/>
              </a:gdLst>
              <a:ahLst/>
              <a:cxnLst>
                <a:cxn ang="0">
                  <a:pos x="T0" y="T1"/>
                </a:cxn>
                <a:cxn ang="0">
                  <a:pos x="T2" y="T3"/>
                </a:cxn>
                <a:cxn ang="0">
                  <a:pos x="T4" y="T5"/>
                </a:cxn>
                <a:cxn ang="0">
                  <a:pos x="T6" y="T7"/>
                </a:cxn>
                <a:cxn ang="0">
                  <a:pos x="T8" y="T9"/>
                </a:cxn>
              </a:cxnLst>
              <a:rect l="0" t="0" r="r" b="b"/>
              <a:pathLst>
                <a:path w="92" h="57">
                  <a:moveTo>
                    <a:pt x="92" y="57"/>
                  </a:moveTo>
                  <a:lnTo>
                    <a:pt x="90" y="0"/>
                  </a:lnTo>
                  <a:lnTo>
                    <a:pt x="0" y="0"/>
                  </a:lnTo>
                  <a:lnTo>
                    <a:pt x="0" y="57"/>
                  </a:lnTo>
                  <a:lnTo>
                    <a:pt x="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184" name="Freeform 45"/>
          <p:cNvSpPr>
            <a:spLocks noEditPoints="1"/>
          </p:cNvSpPr>
          <p:nvPr/>
        </p:nvSpPr>
        <p:spPr bwMode="auto">
          <a:xfrm>
            <a:off x="8653905" y="6083565"/>
            <a:ext cx="452419" cy="284463"/>
          </a:xfrm>
          <a:custGeom>
            <a:avLst/>
            <a:gdLst>
              <a:gd name="T0" fmla="*/ 394 w 403"/>
              <a:gd name="T1" fmla="*/ 237 h 253"/>
              <a:gd name="T2" fmla="*/ 348 w 403"/>
              <a:gd name="T3" fmla="*/ 237 h 253"/>
              <a:gd name="T4" fmla="*/ 348 w 403"/>
              <a:gd name="T5" fmla="*/ 50 h 253"/>
              <a:gd name="T6" fmla="*/ 196 w 403"/>
              <a:gd name="T7" fmla="*/ 50 h 253"/>
              <a:gd name="T8" fmla="*/ 196 w 403"/>
              <a:gd name="T9" fmla="*/ 8 h 253"/>
              <a:gd name="T10" fmla="*/ 188 w 403"/>
              <a:gd name="T11" fmla="*/ 0 h 253"/>
              <a:gd name="T12" fmla="*/ 94 w 403"/>
              <a:gd name="T13" fmla="*/ 0 h 253"/>
              <a:gd name="T14" fmla="*/ 86 w 403"/>
              <a:gd name="T15" fmla="*/ 8 h 253"/>
              <a:gd name="T16" fmla="*/ 86 w 403"/>
              <a:gd name="T17" fmla="*/ 50 h 253"/>
              <a:gd name="T18" fmla="*/ 54 w 403"/>
              <a:gd name="T19" fmla="*/ 50 h 253"/>
              <a:gd name="T20" fmla="*/ 54 w 403"/>
              <a:gd name="T21" fmla="*/ 237 h 253"/>
              <a:gd name="T22" fmla="*/ 9 w 403"/>
              <a:gd name="T23" fmla="*/ 237 h 253"/>
              <a:gd name="T24" fmla="*/ 0 w 403"/>
              <a:gd name="T25" fmla="*/ 246 h 253"/>
              <a:gd name="T26" fmla="*/ 0 w 403"/>
              <a:gd name="T27" fmla="*/ 253 h 253"/>
              <a:gd name="T28" fmla="*/ 403 w 403"/>
              <a:gd name="T29" fmla="*/ 253 h 253"/>
              <a:gd name="T30" fmla="*/ 403 w 403"/>
              <a:gd name="T31" fmla="*/ 246 h 253"/>
              <a:gd name="T32" fmla="*/ 394 w 403"/>
              <a:gd name="T33" fmla="*/ 237 h 253"/>
              <a:gd name="T34" fmla="*/ 86 w 403"/>
              <a:gd name="T35" fmla="*/ 108 h 253"/>
              <a:gd name="T36" fmla="*/ 68 w 403"/>
              <a:gd name="T37" fmla="*/ 108 h 253"/>
              <a:gd name="T38" fmla="*/ 68 w 403"/>
              <a:gd name="T39" fmla="*/ 77 h 253"/>
              <a:gd name="T40" fmla="*/ 86 w 403"/>
              <a:gd name="T41" fmla="*/ 77 h 253"/>
              <a:gd name="T42" fmla="*/ 86 w 403"/>
              <a:gd name="T43" fmla="*/ 108 h 253"/>
              <a:gd name="T44" fmla="*/ 103 w 403"/>
              <a:gd name="T45" fmla="*/ 17 h 253"/>
              <a:gd name="T46" fmla="*/ 179 w 403"/>
              <a:gd name="T47" fmla="*/ 17 h 253"/>
              <a:gd name="T48" fmla="*/ 179 w 403"/>
              <a:gd name="T49" fmla="*/ 127 h 253"/>
              <a:gd name="T50" fmla="*/ 103 w 403"/>
              <a:gd name="T51" fmla="*/ 127 h 253"/>
              <a:gd name="T52" fmla="*/ 103 w 403"/>
              <a:gd name="T53" fmla="*/ 17 h 253"/>
              <a:gd name="T54" fmla="*/ 189 w 403"/>
              <a:gd name="T55" fmla="*/ 229 h 253"/>
              <a:gd name="T56" fmla="*/ 103 w 403"/>
              <a:gd name="T57" fmla="*/ 229 h 253"/>
              <a:gd name="T58" fmla="*/ 103 w 403"/>
              <a:gd name="T59" fmla="*/ 180 h 253"/>
              <a:gd name="T60" fmla="*/ 189 w 403"/>
              <a:gd name="T61" fmla="*/ 180 h 253"/>
              <a:gd name="T62" fmla="*/ 189 w 403"/>
              <a:gd name="T63" fmla="*/ 229 h 253"/>
              <a:gd name="T64" fmla="*/ 293 w 403"/>
              <a:gd name="T65" fmla="*/ 229 h 253"/>
              <a:gd name="T66" fmla="*/ 206 w 403"/>
              <a:gd name="T67" fmla="*/ 229 h 253"/>
              <a:gd name="T68" fmla="*/ 206 w 403"/>
              <a:gd name="T69" fmla="*/ 180 h 253"/>
              <a:gd name="T70" fmla="*/ 293 w 403"/>
              <a:gd name="T71" fmla="*/ 180 h 253"/>
              <a:gd name="T72" fmla="*/ 293 w 403"/>
              <a:gd name="T73" fmla="*/ 229 h 253"/>
              <a:gd name="T74" fmla="*/ 334 w 403"/>
              <a:gd name="T75" fmla="*/ 108 h 253"/>
              <a:gd name="T76" fmla="*/ 196 w 403"/>
              <a:gd name="T77" fmla="*/ 108 h 253"/>
              <a:gd name="T78" fmla="*/ 196 w 403"/>
              <a:gd name="T79" fmla="*/ 77 h 253"/>
              <a:gd name="T80" fmla="*/ 334 w 403"/>
              <a:gd name="T81" fmla="*/ 77 h 253"/>
              <a:gd name="T82" fmla="*/ 334 w 403"/>
              <a:gd name="T83" fmla="*/ 10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3" h="253">
                <a:moveTo>
                  <a:pt x="394" y="237"/>
                </a:moveTo>
                <a:cubicBezTo>
                  <a:pt x="348" y="237"/>
                  <a:pt x="348" y="237"/>
                  <a:pt x="348" y="237"/>
                </a:cubicBezTo>
                <a:cubicBezTo>
                  <a:pt x="348" y="50"/>
                  <a:pt x="348" y="50"/>
                  <a:pt x="348" y="50"/>
                </a:cubicBezTo>
                <a:cubicBezTo>
                  <a:pt x="196" y="50"/>
                  <a:pt x="196" y="50"/>
                  <a:pt x="196" y="50"/>
                </a:cubicBezTo>
                <a:cubicBezTo>
                  <a:pt x="196" y="8"/>
                  <a:pt x="196" y="8"/>
                  <a:pt x="196" y="8"/>
                </a:cubicBezTo>
                <a:cubicBezTo>
                  <a:pt x="196" y="3"/>
                  <a:pt x="192" y="0"/>
                  <a:pt x="188" y="0"/>
                </a:cubicBezTo>
                <a:cubicBezTo>
                  <a:pt x="94" y="0"/>
                  <a:pt x="94" y="0"/>
                  <a:pt x="94" y="0"/>
                </a:cubicBezTo>
                <a:cubicBezTo>
                  <a:pt x="90" y="0"/>
                  <a:pt x="86" y="3"/>
                  <a:pt x="86" y="8"/>
                </a:cubicBezTo>
                <a:cubicBezTo>
                  <a:pt x="86" y="50"/>
                  <a:pt x="86" y="50"/>
                  <a:pt x="86" y="50"/>
                </a:cubicBezTo>
                <a:cubicBezTo>
                  <a:pt x="54" y="50"/>
                  <a:pt x="54" y="50"/>
                  <a:pt x="54" y="50"/>
                </a:cubicBezTo>
                <a:cubicBezTo>
                  <a:pt x="54" y="237"/>
                  <a:pt x="54" y="237"/>
                  <a:pt x="54" y="237"/>
                </a:cubicBezTo>
                <a:cubicBezTo>
                  <a:pt x="9" y="237"/>
                  <a:pt x="9" y="237"/>
                  <a:pt x="9" y="237"/>
                </a:cubicBezTo>
                <a:cubicBezTo>
                  <a:pt x="4" y="237"/>
                  <a:pt x="0" y="241"/>
                  <a:pt x="0" y="246"/>
                </a:cubicBezTo>
                <a:cubicBezTo>
                  <a:pt x="0" y="253"/>
                  <a:pt x="0" y="253"/>
                  <a:pt x="0" y="253"/>
                </a:cubicBezTo>
                <a:cubicBezTo>
                  <a:pt x="403" y="253"/>
                  <a:pt x="403" y="253"/>
                  <a:pt x="403" y="253"/>
                </a:cubicBezTo>
                <a:cubicBezTo>
                  <a:pt x="403" y="246"/>
                  <a:pt x="403" y="246"/>
                  <a:pt x="403" y="246"/>
                </a:cubicBezTo>
                <a:cubicBezTo>
                  <a:pt x="403" y="241"/>
                  <a:pt x="399" y="237"/>
                  <a:pt x="394" y="237"/>
                </a:cubicBezTo>
                <a:close/>
                <a:moveTo>
                  <a:pt x="86" y="108"/>
                </a:moveTo>
                <a:cubicBezTo>
                  <a:pt x="68" y="108"/>
                  <a:pt x="68" y="108"/>
                  <a:pt x="68" y="108"/>
                </a:cubicBezTo>
                <a:cubicBezTo>
                  <a:pt x="68" y="77"/>
                  <a:pt x="68" y="77"/>
                  <a:pt x="68" y="77"/>
                </a:cubicBezTo>
                <a:cubicBezTo>
                  <a:pt x="86" y="77"/>
                  <a:pt x="86" y="77"/>
                  <a:pt x="86" y="77"/>
                </a:cubicBezTo>
                <a:lnTo>
                  <a:pt x="86" y="108"/>
                </a:lnTo>
                <a:close/>
                <a:moveTo>
                  <a:pt x="103" y="17"/>
                </a:moveTo>
                <a:cubicBezTo>
                  <a:pt x="179" y="17"/>
                  <a:pt x="179" y="17"/>
                  <a:pt x="179" y="17"/>
                </a:cubicBezTo>
                <a:cubicBezTo>
                  <a:pt x="179" y="127"/>
                  <a:pt x="179" y="127"/>
                  <a:pt x="179" y="127"/>
                </a:cubicBezTo>
                <a:cubicBezTo>
                  <a:pt x="103" y="127"/>
                  <a:pt x="103" y="127"/>
                  <a:pt x="103" y="127"/>
                </a:cubicBezTo>
                <a:lnTo>
                  <a:pt x="103" y="17"/>
                </a:lnTo>
                <a:close/>
                <a:moveTo>
                  <a:pt x="189" y="229"/>
                </a:moveTo>
                <a:cubicBezTo>
                  <a:pt x="103" y="229"/>
                  <a:pt x="103" y="229"/>
                  <a:pt x="103" y="229"/>
                </a:cubicBezTo>
                <a:cubicBezTo>
                  <a:pt x="103" y="180"/>
                  <a:pt x="103" y="180"/>
                  <a:pt x="103" y="180"/>
                </a:cubicBezTo>
                <a:cubicBezTo>
                  <a:pt x="189" y="180"/>
                  <a:pt x="189" y="180"/>
                  <a:pt x="189" y="180"/>
                </a:cubicBezTo>
                <a:lnTo>
                  <a:pt x="189" y="229"/>
                </a:lnTo>
                <a:close/>
                <a:moveTo>
                  <a:pt x="293" y="229"/>
                </a:moveTo>
                <a:cubicBezTo>
                  <a:pt x="206" y="229"/>
                  <a:pt x="206" y="229"/>
                  <a:pt x="206" y="229"/>
                </a:cubicBezTo>
                <a:cubicBezTo>
                  <a:pt x="206" y="180"/>
                  <a:pt x="206" y="180"/>
                  <a:pt x="206" y="180"/>
                </a:cubicBezTo>
                <a:cubicBezTo>
                  <a:pt x="293" y="180"/>
                  <a:pt x="293" y="180"/>
                  <a:pt x="293" y="180"/>
                </a:cubicBezTo>
                <a:lnTo>
                  <a:pt x="293" y="229"/>
                </a:lnTo>
                <a:close/>
                <a:moveTo>
                  <a:pt x="334" y="108"/>
                </a:moveTo>
                <a:cubicBezTo>
                  <a:pt x="196" y="108"/>
                  <a:pt x="196" y="108"/>
                  <a:pt x="196" y="108"/>
                </a:cubicBezTo>
                <a:cubicBezTo>
                  <a:pt x="196" y="77"/>
                  <a:pt x="196" y="77"/>
                  <a:pt x="196" y="77"/>
                </a:cubicBezTo>
                <a:cubicBezTo>
                  <a:pt x="334" y="77"/>
                  <a:pt x="334" y="77"/>
                  <a:pt x="334" y="77"/>
                </a:cubicBezTo>
                <a:lnTo>
                  <a:pt x="334" y="108"/>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85" name="Freeform 42"/>
          <p:cNvSpPr>
            <a:spLocks noEditPoints="1"/>
          </p:cNvSpPr>
          <p:nvPr/>
        </p:nvSpPr>
        <p:spPr bwMode="auto">
          <a:xfrm>
            <a:off x="8680170" y="5523687"/>
            <a:ext cx="399888" cy="286861"/>
          </a:xfrm>
          <a:custGeom>
            <a:avLst/>
            <a:gdLst>
              <a:gd name="T0" fmla="*/ 285 w 305"/>
              <a:gd name="T1" fmla="*/ 0 h 219"/>
              <a:gd name="T2" fmla="*/ 19 w 305"/>
              <a:gd name="T3" fmla="*/ 0 h 219"/>
              <a:gd name="T4" fmla="*/ 0 w 305"/>
              <a:gd name="T5" fmla="*/ 20 h 219"/>
              <a:gd name="T6" fmla="*/ 0 w 305"/>
              <a:gd name="T7" fmla="*/ 219 h 219"/>
              <a:gd name="T8" fmla="*/ 112 w 305"/>
              <a:gd name="T9" fmla="*/ 219 h 219"/>
              <a:gd name="T10" fmla="*/ 112 w 305"/>
              <a:gd name="T11" fmla="*/ 157 h 219"/>
              <a:gd name="T12" fmla="*/ 193 w 305"/>
              <a:gd name="T13" fmla="*/ 157 h 219"/>
              <a:gd name="T14" fmla="*/ 193 w 305"/>
              <a:gd name="T15" fmla="*/ 219 h 219"/>
              <a:gd name="T16" fmla="*/ 305 w 305"/>
              <a:gd name="T17" fmla="*/ 219 h 219"/>
              <a:gd name="T18" fmla="*/ 305 w 305"/>
              <a:gd name="T19" fmla="*/ 20 h 219"/>
              <a:gd name="T20" fmla="*/ 285 w 305"/>
              <a:gd name="T21" fmla="*/ 0 h 219"/>
              <a:gd name="T22" fmla="*/ 97 w 305"/>
              <a:gd name="T23" fmla="*/ 187 h 219"/>
              <a:gd name="T24" fmla="*/ 29 w 305"/>
              <a:gd name="T25" fmla="*/ 187 h 219"/>
              <a:gd name="T26" fmla="*/ 29 w 305"/>
              <a:gd name="T27" fmla="*/ 156 h 219"/>
              <a:gd name="T28" fmla="*/ 97 w 305"/>
              <a:gd name="T29" fmla="*/ 156 h 219"/>
              <a:gd name="T30" fmla="*/ 97 w 305"/>
              <a:gd name="T31" fmla="*/ 187 h 219"/>
              <a:gd name="T32" fmla="*/ 97 w 305"/>
              <a:gd name="T33" fmla="*/ 125 h 219"/>
              <a:gd name="T34" fmla="*/ 29 w 305"/>
              <a:gd name="T35" fmla="*/ 125 h 219"/>
              <a:gd name="T36" fmla="*/ 29 w 305"/>
              <a:gd name="T37" fmla="*/ 94 h 219"/>
              <a:gd name="T38" fmla="*/ 97 w 305"/>
              <a:gd name="T39" fmla="*/ 94 h 219"/>
              <a:gd name="T40" fmla="*/ 97 w 305"/>
              <a:gd name="T41" fmla="*/ 125 h 219"/>
              <a:gd name="T42" fmla="*/ 97 w 305"/>
              <a:gd name="T43" fmla="*/ 62 h 219"/>
              <a:gd name="T44" fmla="*/ 29 w 305"/>
              <a:gd name="T45" fmla="*/ 62 h 219"/>
              <a:gd name="T46" fmla="*/ 29 w 305"/>
              <a:gd name="T47" fmla="*/ 32 h 219"/>
              <a:gd name="T48" fmla="*/ 97 w 305"/>
              <a:gd name="T49" fmla="*/ 32 h 219"/>
              <a:gd name="T50" fmla="*/ 97 w 305"/>
              <a:gd name="T51" fmla="*/ 62 h 219"/>
              <a:gd name="T52" fmla="*/ 194 w 305"/>
              <a:gd name="T53" fmla="*/ 125 h 219"/>
              <a:gd name="T54" fmla="*/ 112 w 305"/>
              <a:gd name="T55" fmla="*/ 125 h 219"/>
              <a:gd name="T56" fmla="*/ 112 w 305"/>
              <a:gd name="T57" fmla="*/ 94 h 219"/>
              <a:gd name="T58" fmla="*/ 194 w 305"/>
              <a:gd name="T59" fmla="*/ 94 h 219"/>
              <a:gd name="T60" fmla="*/ 194 w 305"/>
              <a:gd name="T61" fmla="*/ 125 h 219"/>
              <a:gd name="T62" fmla="*/ 194 w 305"/>
              <a:gd name="T63" fmla="*/ 62 h 219"/>
              <a:gd name="T64" fmla="*/ 112 w 305"/>
              <a:gd name="T65" fmla="*/ 62 h 219"/>
              <a:gd name="T66" fmla="*/ 112 w 305"/>
              <a:gd name="T67" fmla="*/ 32 h 219"/>
              <a:gd name="T68" fmla="*/ 194 w 305"/>
              <a:gd name="T69" fmla="*/ 32 h 219"/>
              <a:gd name="T70" fmla="*/ 194 w 305"/>
              <a:gd name="T71" fmla="*/ 62 h 219"/>
              <a:gd name="T72" fmla="*/ 275 w 305"/>
              <a:gd name="T73" fmla="*/ 187 h 219"/>
              <a:gd name="T74" fmla="*/ 209 w 305"/>
              <a:gd name="T75" fmla="*/ 187 h 219"/>
              <a:gd name="T76" fmla="*/ 209 w 305"/>
              <a:gd name="T77" fmla="*/ 156 h 219"/>
              <a:gd name="T78" fmla="*/ 275 w 305"/>
              <a:gd name="T79" fmla="*/ 156 h 219"/>
              <a:gd name="T80" fmla="*/ 275 w 305"/>
              <a:gd name="T81" fmla="*/ 187 h 219"/>
              <a:gd name="T82" fmla="*/ 275 w 305"/>
              <a:gd name="T83" fmla="*/ 125 h 219"/>
              <a:gd name="T84" fmla="*/ 209 w 305"/>
              <a:gd name="T85" fmla="*/ 125 h 219"/>
              <a:gd name="T86" fmla="*/ 209 w 305"/>
              <a:gd name="T87" fmla="*/ 94 h 219"/>
              <a:gd name="T88" fmla="*/ 275 w 305"/>
              <a:gd name="T89" fmla="*/ 94 h 219"/>
              <a:gd name="T90" fmla="*/ 275 w 305"/>
              <a:gd name="T91" fmla="*/ 125 h 219"/>
              <a:gd name="T92" fmla="*/ 275 w 305"/>
              <a:gd name="T93" fmla="*/ 62 h 219"/>
              <a:gd name="T94" fmla="*/ 209 w 305"/>
              <a:gd name="T95" fmla="*/ 62 h 219"/>
              <a:gd name="T96" fmla="*/ 209 w 305"/>
              <a:gd name="T97" fmla="*/ 32 h 219"/>
              <a:gd name="T98" fmla="*/ 275 w 305"/>
              <a:gd name="T99" fmla="*/ 32 h 219"/>
              <a:gd name="T100" fmla="*/ 275 w 305"/>
              <a:gd name="T101" fmla="*/ 62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5" h="219">
                <a:moveTo>
                  <a:pt x="285" y="0"/>
                </a:moveTo>
                <a:cubicBezTo>
                  <a:pt x="19" y="0"/>
                  <a:pt x="19" y="0"/>
                  <a:pt x="19" y="0"/>
                </a:cubicBezTo>
                <a:cubicBezTo>
                  <a:pt x="9" y="0"/>
                  <a:pt x="0" y="9"/>
                  <a:pt x="0" y="20"/>
                </a:cubicBezTo>
                <a:cubicBezTo>
                  <a:pt x="0" y="219"/>
                  <a:pt x="0" y="219"/>
                  <a:pt x="0" y="219"/>
                </a:cubicBezTo>
                <a:cubicBezTo>
                  <a:pt x="112" y="219"/>
                  <a:pt x="112" y="219"/>
                  <a:pt x="112" y="219"/>
                </a:cubicBezTo>
                <a:cubicBezTo>
                  <a:pt x="112" y="157"/>
                  <a:pt x="112" y="157"/>
                  <a:pt x="112" y="157"/>
                </a:cubicBezTo>
                <a:cubicBezTo>
                  <a:pt x="193" y="157"/>
                  <a:pt x="193" y="157"/>
                  <a:pt x="193" y="157"/>
                </a:cubicBezTo>
                <a:cubicBezTo>
                  <a:pt x="193" y="219"/>
                  <a:pt x="193" y="219"/>
                  <a:pt x="193" y="219"/>
                </a:cubicBezTo>
                <a:cubicBezTo>
                  <a:pt x="305" y="219"/>
                  <a:pt x="305" y="219"/>
                  <a:pt x="305" y="219"/>
                </a:cubicBezTo>
                <a:cubicBezTo>
                  <a:pt x="305" y="20"/>
                  <a:pt x="305" y="20"/>
                  <a:pt x="305" y="20"/>
                </a:cubicBezTo>
                <a:cubicBezTo>
                  <a:pt x="305" y="9"/>
                  <a:pt x="296" y="0"/>
                  <a:pt x="285" y="0"/>
                </a:cubicBezTo>
                <a:close/>
                <a:moveTo>
                  <a:pt x="97" y="187"/>
                </a:moveTo>
                <a:cubicBezTo>
                  <a:pt x="29" y="187"/>
                  <a:pt x="29" y="187"/>
                  <a:pt x="29" y="187"/>
                </a:cubicBezTo>
                <a:cubicBezTo>
                  <a:pt x="29" y="156"/>
                  <a:pt x="29" y="156"/>
                  <a:pt x="29" y="156"/>
                </a:cubicBezTo>
                <a:cubicBezTo>
                  <a:pt x="97" y="156"/>
                  <a:pt x="97" y="156"/>
                  <a:pt x="97" y="156"/>
                </a:cubicBezTo>
                <a:lnTo>
                  <a:pt x="97" y="187"/>
                </a:lnTo>
                <a:close/>
                <a:moveTo>
                  <a:pt x="97" y="125"/>
                </a:moveTo>
                <a:cubicBezTo>
                  <a:pt x="29" y="125"/>
                  <a:pt x="29" y="125"/>
                  <a:pt x="29" y="125"/>
                </a:cubicBezTo>
                <a:cubicBezTo>
                  <a:pt x="29" y="94"/>
                  <a:pt x="29" y="94"/>
                  <a:pt x="29" y="94"/>
                </a:cubicBezTo>
                <a:cubicBezTo>
                  <a:pt x="97" y="94"/>
                  <a:pt x="97" y="94"/>
                  <a:pt x="97" y="94"/>
                </a:cubicBezTo>
                <a:lnTo>
                  <a:pt x="97" y="125"/>
                </a:lnTo>
                <a:close/>
                <a:moveTo>
                  <a:pt x="97" y="62"/>
                </a:moveTo>
                <a:cubicBezTo>
                  <a:pt x="29" y="62"/>
                  <a:pt x="29" y="62"/>
                  <a:pt x="29" y="62"/>
                </a:cubicBezTo>
                <a:cubicBezTo>
                  <a:pt x="29" y="32"/>
                  <a:pt x="29" y="32"/>
                  <a:pt x="29" y="32"/>
                </a:cubicBezTo>
                <a:cubicBezTo>
                  <a:pt x="97" y="32"/>
                  <a:pt x="97" y="32"/>
                  <a:pt x="97" y="32"/>
                </a:cubicBezTo>
                <a:lnTo>
                  <a:pt x="97" y="62"/>
                </a:lnTo>
                <a:close/>
                <a:moveTo>
                  <a:pt x="194" y="125"/>
                </a:moveTo>
                <a:cubicBezTo>
                  <a:pt x="112" y="125"/>
                  <a:pt x="112" y="125"/>
                  <a:pt x="112" y="125"/>
                </a:cubicBezTo>
                <a:cubicBezTo>
                  <a:pt x="112" y="94"/>
                  <a:pt x="112" y="94"/>
                  <a:pt x="112" y="94"/>
                </a:cubicBezTo>
                <a:cubicBezTo>
                  <a:pt x="194" y="94"/>
                  <a:pt x="194" y="94"/>
                  <a:pt x="194" y="94"/>
                </a:cubicBezTo>
                <a:lnTo>
                  <a:pt x="194" y="125"/>
                </a:lnTo>
                <a:close/>
                <a:moveTo>
                  <a:pt x="194" y="62"/>
                </a:moveTo>
                <a:cubicBezTo>
                  <a:pt x="112" y="62"/>
                  <a:pt x="112" y="62"/>
                  <a:pt x="112" y="62"/>
                </a:cubicBezTo>
                <a:cubicBezTo>
                  <a:pt x="112" y="32"/>
                  <a:pt x="112" y="32"/>
                  <a:pt x="112" y="32"/>
                </a:cubicBezTo>
                <a:cubicBezTo>
                  <a:pt x="194" y="32"/>
                  <a:pt x="194" y="32"/>
                  <a:pt x="194" y="32"/>
                </a:cubicBezTo>
                <a:lnTo>
                  <a:pt x="194" y="62"/>
                </a:lnTo>
                <a:close/>
                <a:moveTo>
                  <a:pt x="275" y="187"/>
                </a:moveTo>
                <a:cubicBezTo>
                  <a:pt x="209" y="187"/>
                  <a:pt x="209" y="187"/>
                  <a:pt x="209" y="187"/>
                </a:cubicBezTo>
                <a:cubicBezTo>
                  <a:pt x="209" y="156"/>
                  <a:pt x="209" y="156"/>
                  <a:pt x="209" y="156"/>
                </a:cubicBezTo>
                <a:cubicBezTo>
                  <a:pt x="275" y="156"/>
                  <a:pt x="275" y="156"/>
                  <a:pt x="275" y="156"/>
                </a:cubicBezTo>
                <a:lnTo>
                  <a:pt x="275" y="187"/>
                </a:lnTo>
                <a:close/>
                <a:moveTo>
                  <a:pt x="275" y="125"/>
                </a:moveTo>
                <a:cubicBezTo>
                  <a:pt x="209" y="125"/>
                  <a:pt x="209" y="125"/>
                  <a:pt x="209" y="125"/>
                </a:cubicBezTo>
                <a:cubicBezTo>
                  <a:pt x="209" y="94"/>
                  <a:pt x="209" y="94"/>
                  <a:pt x="209" y="94"/>
                </a:cubicBezTo>
                <a:cubicBezTo>
                  <a:pt x="275" y="94"/>
                  <a:pt x="275" y="94"/>
                  <a:pt x="275" y="94"/>
                </a:cubicBezTo>
                <a:lnTo>
                  <a:pt x="275" y="125"/>
                </a:lnTo>
                <a:close/>
                <a:moveTo>
                  <a:pt x="275" y="62"/>
                </a:moveTo>
                <a:cubicBezTo>
                  <a:pt x="209" y="62"/>
                  <a:pt x="209" y="62"/>
                  <a:pt x="209" y="62"/>
                </a:cubicBezTo>
                <a:cubicBezTo>
                  <a:pt x="209" y="32"/>
                  <a:pt x="209" y="32"/>
                  <a:pt x="209" y="32"/>
                </a:cubicBezTo>
                <a:cubicBezTo>
                  <a:pt x="275" y="32"/>
                  <a:pt x="275" y="32"/>
                  <a:pt x="275" y="32"/>
                </a:cubicBezTo>
                <a:lnTo>
                  <a:pt x="275" y="62"/>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97" name="Freeform 9"/>
          <p:cNvSpPr>
            <a:spLocks/>
          </p:cNvSpPr>
          <p:nvPr/>
        </p:nvSpPr>
        <p:spPr bwMode="auto">
          <a:xfrm>
            <a:off x="8722352" y="1843386"/>
            <a:ext cx="315522" cy="352293"/>
          </a:xfrm>
          <a:custGeom>
            <a:avLst/>
            <a:gdLst>
              <a:gd name="T0" fmla="*/ 140 w 186"/>
              <a:gd name="T1" fmla="*/ 0 h 207"/>
              <a:gd name="T2" fmla="*/ 93 w 186"/>
              <a:gd name="T3" fmla="*/ 17 h 207"/>
              <a:gd name="T4" fmla="*/ 47 w 186"/>
              <a:gd name="T5" fmla="*/ 0 h 207"/>
              <a:gd name="T6" fmla="*/ 0 w 186"/>
              <a:gd name="T7" fmla="*/ 61 h 207"/>
              <a:gd name="T8" fmla="*/ 24 w 186"/>
              <a:gd name="T9" fmla="*/ 127 h 207"/>
              <a:gd name="T10" fmla="*/ 66 w 186"/>
              <a:gd name="T11" fmla="*/ 204 h 207"/>
              <a:gd name="T12" fmla="*/ 69 w 186"/>
              <a:gd name="T13" fmla="*/ 166 h 207"/>
              <a:gd name="T14" fmla="*/ 93 w 186"/>
              <a:gd name="T15" fmla="*/ 130 h 207"/>
              <a:gd name="T16" fmla="*/ 117 w 186"/>
              <a:gd name="T17" fmla="*/ 166 h 207"/>
              <a:gd name="T18" fmla="*/ 121 w 186"/>
              <a:gd name="T19" fmla="*/ 204 h 207"/>
              <a:gd name="T20" fmla="*/ 162 w 186"/>
              <a:gd name="T21" fmla="*/ 127 h 207"/>
              <a:gd name="T22" fmla="*/ 186 w 186"/>
              <a:gd name="T23" fmla="*/ 61 h 207"/>
              <a:gd name="T24" fmla="*/ 140 w 186"/>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 h="207">
                <a:moveTo>
                  <a:pt x="140" y="0"/>
                </a:moveTo>
                <a:cubicBezTo>
                  <a:pt x="121" y="0"/>
                  <a:pt x="104" y="17"/>
                  <a:pt x="93" y="17"/>
                </a:cubicBezTo>
                <a:cubicBezTo>
                  <a:pt x="83" y="17"/>
                  <a:pt x="65" y="0"/>
                  <a:pt x="47" y="0"/>
                </a:cubicBezTo>
                <a:cubicBezTo>
                  <a:pt x="28" y="0"/>
                  <a:pt x="0" y="30"/>
                  <a:pt x="0" y="61"/>
                </a:cubicBezTo>
                <a:cubicBezTo>
                  <a:pt x="0" y="92"/>
                  <a:pt x="21" y="102"/>
                  <a:pt x="24" y="127"/>
                </a:cubicBezTo>
                <a:cubicBezTo>
                  <a:pt x="29" y="154"/>
                  <a:pt x="52" y="207"/>
                  <a:pt x="66" y="204"/>
                </a:cubicBezTo>
                <a:cubicBezTo>
                  <a:pt x="75" y="203"/>
                  <a:pt x="70" y="184"/>
                  <a:pt x="69" y="166"/>
                </a:cubicBezTo>
                <a:cubicBezTo>
                  <a:pt x="68" y="144"/>
                  <a:pt x="80" y="130"/>
                  <a:pt x="93" y="130"/>
                </a:cubicBezTo>
                <a:cubicBezTo>
                  <a:pt x="106" y="130"/>
                  <a:pt x="118" y="144"/>
                  <a:pt x="117" y="166"/>
                </a:cubicBezTo>
                <a:cubicBezTo>
                  <a:pt x="116" y="184"/>
                  <a:pt x="112" y="203"/>
                  <a:pt x="121" y="204"/>
                </a:cubicBezTo>
                <a:cubicBezTo>
                  <a:pt x="134" y="207"/>
                  <a:pt x="157" y="154"/>
                  <a:pt x="162" y="127"/>
                </a:cubicBezTo>
                <a:cubicBezTo>
                  <a:pt x="166" y="102"/>
                  <a:pt x="186" y="92"/>
                  <a:pt x="186" y="61"/>
                </a:cubicBezTo>
                <a:cubicBezTo>
                  <a:pt x="186" y="30"/>
                  <a:pt x="158" y="0"/>
                  <a:pt x="140" y="0"/>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241" name="Group 240"/>
          <p:cNvGrpSpPr/>
          <p:nvPr/>
        </p:nvGrpSpPr>
        <p:grpSpPr>
          <a:xfrm>
            <a:off x="7905103" y="2863153"/>
            <a:ext cx="298915" cy="425835"/>
            <a:chOff x="7158038" y="3665538"/>
            <a:chExt cx="400050" cy="569913"/>
          </a:xfrm>
          <a:solidFill>
            <a:schemeClr val="tx1"/>
          </a:solidFill>
        </p:grpSpPr>
        <p:sp>
          <p:nvSpPr>
            <p:cNvPr id="242" name="Freeform 57"/>
            <p:cNvSpPr>
              <a:spLocks noEditPoints="1"/>
            </p:cNvSpPr>
            <p:nvPr/>
          </p:nvSpPr>
          <p:spPr bwMode="auto">
            <a:xfrm>
              <a:off x="7158038" y="3665538"/>
              <a:ext cx="400050" cy="569913"/>
            </a:xfrm>
            <a:custGeom>
              <a:avLst/>
              <a:gdLst>
                <a:gd name="T0" fmla="*/ 173 w 176"/>
                <a:gd name="T1" fmla="*/ 135 h 251"/>
                <a:gd name="T2" fmla="*/ 93 w 176"/>
                <a:gd name="T3" fmla="*/ 171 h 251"/>
                <a:gd name="T4" fmla="*/ 111 w 176"/>
                <a:gd name="T5" fmla="*/ 176 h 251"/>
                <a:gd name="T6" fmla="*/ 123 w 176"/>
                <a:gd name="T7" fmla="*/ 171 h 251"/>
                <a:gd name="T8" fmla="*/ 80 w 176"/>
                <a:gd name="T9" fmla="*/ 189 h 251"/>
                <a:gd name="T10" fmla="*/ 43 w 176"/>
                <a:gd name="T11" fmla="*/ 164 h 251"/>
                <a:gd name="T12" fmla="*/ 73 w 176"/>
                <a:gd name="T13" fmla="*/ 89 h 251"/>
                <a:gd name="T14" fmla="*/ 82 w 176"/>
                <a:gd name="T15" fmla="*/ 109 h 251"/>
                <a:gd name="T16" fmla="*/ 134 w 176"/>
                <a:gd name="T17" fmla="*/ 86 h 251"/>
                <a:gd name="T18" fmla="*/ 117 w 176"/>
                <a:gd name="T19" fmla="*/ 48 h 251"/>
                <a:gd name="T20" fmla="*/ 94 w 176"/>
                <a:gd name="T21" fmla="*/ 26 h 251"/>
                <a:gd name="T22" fmla="*/ 87 w 176"/>
                <a:gd name="T23" fmla="*/ 8 h 251"/>
                <a:gd name="T24" fmla="*/ 82 w 176"/>
                <a:gd name="T25" fmla="*/ 7 h 251"/>
                <a:gd name="T26" fmla="*/ 78 w 176"/>
                <a:gd name="T27" fmla="*/ 9 h 251"/>
                <a:gd name="T28" fmla="*/ 75 w 176"/>
                <a:gd name="T29" fmla="*/ 2 h 251"/>
                <a:gd name="T30" fmla="*/ 71 w 176"/>
                <a:gd name="T31" fmla="*/ 0 h 251"/>
                <a:gd name="T32" fmla="*/ 59 w 176"/>
                <a:gd name="T33" fmla="*/ 6 h 251"/>
                <a:gd name="T34" fmla="*/ 58 w 176"/>
                <a:gd name="T35" fmla="*/ 9 h 251"/>
                <a:gd name="T36" fmla="*/ 61 w 176"/>
                <a:gd name="T37" fmla="*/ 16 h 251"/>
                <a:gd name="T38" fmla="*/ 56 w 176"/>
                <a:gd name="T39" fmla="*/ 18 h 251"/>
                <a:gd name="T40" fmla="*/ 55 w 176"/>
                <a:gd name="T41" fmla="*/ 23 h 251"/>
                <a:gd name="T42" fmla="*/ 63 w 176"/>
                <a:gd name="T43" fmla="*/ 40 h 251"/>
                <a:gd name="T44" fmla="*/ 65 w 176"/>
                <a:gd name="T45" fmla="*/ 72 h 251"/>
                <a:gd name="T46" fmla="*/ 66 w 176"/>
                <a:gd name="T47" fmla="*/ 75 h 251"/>
                <a:gd name="T48" fmla="*/ 16 w 176"/>
                <a:gd name="T49" fmla="*/ 172 h 251"/>
                <a:gd name="T50" fmla="*/ 59 w 176"/>
                <a:gd name="T51" fmla="*/ 214 h 251"/>
                <a:gd name="T52" fmla="*/ 48 w 176"/>
                <a:gd name="T53" fmla="*/ 237 h 251"/>
                <a:gd name="T54" fmla="*/ 44 w 176"/>
                <a:gd name="T55" fmla="*/ 237 h 251"/>
                <a:gd name="T56" fmla="*/ 30 w 176"/>
                <a:gd name="T57" fmla="*/ 251 h 251"/>
                <a:gd name="T58" fmla="*/ 131 w 176"/>
                <a:gd name="T59" fmla="*/ 251 h 251"/>
                <a:gd name="T60" fmla="*/ 117 w 176"/>
                <a:gd name="T61" fmla="*/ 237 h 251"/>
                <a:gd name="T62" fmla="*/ 113 w 176"/>
                <a:gd name="T63" fmla="*/ 237 h 251"/>
                <a:gd name="T64" fmla="*/ 101 w 176"/>
                <a:gd name="T65" fmla="*/ 213 h 251"/>
                <a:gd name="T66" fmla="*/ 150 w 176"/>
                <a:gd name="T67" fmla="*/ 158 h 251"/>
                <a:gd name="T68" fmla="*/ 165 w 176"/>
                <a:gd name="T69" fmla="*/ 151 h 251"/>
                <a:gd name="T70" fmla="*/ 173 w 176"/>
                <a:gd name="T71" fmla="*/ 135 h 251"/>
                <a:gd name="T72" fmla="*/ 80 w 176"/>
                <a:gd name="T73" fmla="*/ 237 h 251"/>
                <a:gd name="T74" fmla="*/ 70 w 176"/>
                <a:gd name="T75" fmla="*/ 226 h 251"/>
                <a:gd name="T76" fmla="*/ 80 w 176"/>
                <a:gd name="T77" fmla="*/ 216 h 251"/>
                <a:gd name="T78" fmla="*/ 91 w 176"/>
                <a:gd name="T79" fmla="*/ 226 h 251"/>
                <a:gd name="T80" fmla="*/ 80 w 176"/>
                <a:gd name="T81" fmla="*/ 237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6" h="251">
                  <a:moveTo>
                    <a:pt x="173" y="135"/>
                  </a:moveTo>
                  <a:cubicBezTo>
                    <a:pt x="93" y="171"/>
                    <a:pt x="93" y="171"/>
                    <a:pt x="93" y="171"/>
                  </a:cubicBezTo>
                  <a:cubicBezTo>
                    <a:pt x="96" y="177"/>
                    <a:pt x="104" y="179"/>
                    <a:pt x="111" y="176"/>
                  </a:cubicBezTo>
                  <a:cubicBezTo>
                    <a:pt x="123" y="171"/>
                    <a:pt x="123" y="171"/>
                    <a:pt x="123" y="171"/>
                  </a:cubicBezTo>
                  <a:cubicBezTo>
                    <a:pt x="115" y="179"/>
                    <a:pt x="101" y="189"/>
                    <a:pt x="80" y="189"/>
                  </a:cubicBezTo>
                  <a:cubicBezTo>
                    <a:pt x="64" y="189"/>
                    <a:pt x="47" y="178"/>
                    <a:pt x="43" y="164"/>
                  </a:cubicBezTo>
                  <a:cubicBezTo>
                    <a:pt x="32" y="131"/>
                    <a:pt x="59" y="101"/>
                    <a:pt x="73" y="89"/>
                  </a:cubicBezTo>
                  <a:cubicBezTo>
                    <a:pt x="75" y="94"/>
                    <a:pt x="78" y="100"/>
                    <a:pt x="82" y="109"/>
                  </a:cubicBezTo>
                  <a:cubicBezTo>
                    <a:pt x="134" y="86"/>
                    <a:pt x="134" y="86"/>
                    <a:pt x="134" y="86"/>
                  </a:cubicBezTo>
                  <a:cubicBezTo>
                    <a:pt x="124" y="63"/>
                    <a:pt x="122" y="59"/>
                    <a:pt x="117" y="48"/>
                  </a:cubicBezTo>
                  <a:cubicBezTo>
                    <a:pt x="112" y="38"/>
                    <a:pt x="102" y="30"/>
                    <a:pt x="94" y="26"/>
                  </a:cubicBezTo>
                  <a:cubicBezTo>
                    <a:pt x="87" y="8"/>
                    <a:pt x="87" y="8"/>
                    <a:pt x="87" y="8"/>
                  </a:cubicBezTo>
                  <a:cubicBezTo>
                    <a:pt x="86" y="7"/>
                    <a:pt x="84" y="6"/>
                    <a:pt x="82" y="7"/>
                  </a:cubicBezTo>
                  <a:cubicBezTo>
                    <a:pt x="78" y="9"/>
                    <a:pt x="78" y="9"/>
                    <a:pt x="78" y="9"/>
                  </a:cubicBezTo>
                  <a:cubicBezTo>
                    <a:pt x="75" y="2"/>
                    <a:pt x="75" y="2"/>
                    <a:pt x="75" y="2"/>
                  </a:cubicBezTo>
                  <a:cubicBezTo>
                    <a:pt x="74" y="0"/>
                    <a:pt x="73" y="0"/>
                    <a:pt x="71" y="0"/>
                  </a:cubicBezTo>
                  <a:cubicBezTo>
                    <a:pt x="59" y="6"/>
                    <a:pt x="59" y="6"/>
                    <a:pt x="59" y="6"/>
                  </a:cubicBezTo>
                  <a:cubicBezTo>
                    <a:pt x="58" y="7"/>
                    <a:pt x="57" y="8"/>
                    <a:pt x="58" y="9"/>
                  </a:cubicBezTo>
                  <a:cubicBezTo>
                    <a:pt x="61" y="16"/>
                    <a:pt x="61" y="16"/>
                    <a:pt x="61" y="16"/>
                  </a:cubicBezTo>
                  <a:cubicBezTo>
                    <a:pt x="56" y="18"/>
                    <a:pt x="56" y="18"/>
                    <a:pt x="56" y="18"/>
                  </a:cubicBezTo>
                  <a:cubicBezTo>
                    <a:pt x="55" y="19"/>
                    <a:pt x="54" y="21"/>
                    <a:pt x="55" y="23"/>
                  </a:cubicBezTo>
                  <a:cubicBezTo>
                    <a:pt x="63" y="40"/>
                    <a:pt x="63" y="40"/>
                    <a:pt x="63" y="40"/>
                  </a:cubicBezTo>
                  <a:cubicBezTo>
                    <a:pt x="61" y="49"/>
                    <a:pt x="60" y="62"/>
                    <a:pt x="65" y="72"/>
                  </a:cubicBezTo>
                  <a:cubicBezTo>
                    <a:pt x="65" y="73"/>
                    <a:pt x="66" y="74"/>
                    <a:pt x="66" y="75"/>
                  </a:cubicBezTo>
                  <a:cubicBezTo>
                    <a:pt x="49" y="85"/>
                    <a:pt x="0" y="120"/>
                    <a:pt x="16" y="172"/>
                  </a:cubicBezTo>
                  <a:cubicBezTo>
                    <a:pt x="23" y="192"/>
                    <a:pt x="39" y="207"/>
                    <a:pt x="59" y="214"/>
                  </a:cubicBezTo>
                  <a:cubicBezTo>
                    <a:pt x="48" y="237"/>
                    <a:pt x="48" y="237"/>
                    <a:pt x="48" y="237"/>
                  </a:cubicBezTo>
                  <a:cubicBezTo>
                    <a:pt x="44" y="237"/>
                    <a:pt x="44" y="237"/>
                    <a:pt x="44" y="237"/>
                  </a:cubicBezTo>
                  <a:cubicBezTo>
                    <a:pt x="36" y="237"/>
                    <a:pt x="30" y="243"/>
                    <a:pt x="30" y="251"/>
                  </a:cubicBezTo>
                  <a:cubicBezTo>
                    <a:pt x="131" y="251"/>
                    <a:pt x="131" y="251"/>
                    <a:pt x="131" y="251"/>
                  </a:cubicBezTo>
                  <a:cubicBezTo>
                    <a:pt x="131" y="243"/>
                    <a:pt x="125" y="237"/>
                    <a:pt x="117" y="237"/>
                  </a:cubicBezTo>
                  <a:cubicBezTo>
                    <a:pt x="113" y="237"/>
                    <a:pt x="113" y="237"/>
                    <a:pt x="113" y="237"/>
                  </a:cubicBezTo>
                  <a:cubicBezTo>
                    <a:pt x="101" y="213"/>
                    <a:pt x="101" y="213"/>
                    <a:pt x="101" y="213"/>
                  </a:cubicBezTo>
                  <a:cubicBezTo>
                    <a:pt x="119" y="207"/>
                    <a:pt x="141" y="191"/>
                    <a:pt x="150" y="158"/>
                  </a:cubicBezTo>
                  <a:cubicBezTo>
                    <a:pt x="165" y="151"/>
                    <a:pt x="165" y="151"/>
                    <a:pt x="165" y="151"/>
                  </a:cubicBezTo>
                  <a:cubicBezTo>
                    <a:pt x="172" y="148"/>
                    <a:pt x="176" y="141"/>
                    <a:pt x="173" y="135"/>
                  </a:cubicBezTo>
                  <a:close/>
                  <a:moveTo>
                    <a:pt x="80" y="237"/>
                  </a:moveTo>
                  <a:cubicBezTo>
                    <a:pt x="75" y="237"/>
                    <a:pt x="70" y="232"/>
                    <a:pt x="70" y="226"/>
                  </a:cubicBezTo>
                  <a:cubicBezTo>
                    <a:pt x="70" y="220"/>
                    <a:pt x="75" y="216"/>
                    <a:pt x="80" y="216"/>
                  </a:cubicBezTo>
                  <a:cubicBezTo>
                    <a:pt x="86" y="216"/>
                    <a:pt x="91" y="220"/>
                    <a:pt x="91" y="226"/>
                  </a:cubicBezTo>
                  <a:cubicBezTo>
                    <a:pt x="91" y="232"/>
                    <a:pt x="86" y="237"/>
                    <a:pt x="80" y="23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43" name="Freeform 58"/>
            <p:cNvSpPr>
              <a:spLocks/>
            </p:cNvSpPr>
            <p:nvPr/>
          </p:nvSpPr>
          <p:spPr bwMode="auto">
            <a:xfrm>
              <a:off x="7346950" y="3878263"/>
              <a:ext cx="153988" cy="122238"/>
            </a:xfrm>
            <a:custGeom>
              <a:avLst/>
              <a:gdLst>
                <a:gd name="T0" fmla="*/ 1 w 68"/>
                <a:gd name="T1" fmla="*/ 29 h 54"/>
                <a:gd name="T2" fmla="*/ 8 w 68"/>
                <a:gd name="T3" fmla="*/ 44 h 54"/>
                <a:gd name="T4" fmla="*/ 12 w 68"/>
                <a:gd name="T5" fmla="*/ 46 h 54"/>
                <a:gd name="T6" fmla="*/ 15 w 68"/>
                <a:gd name="T7" fmla="*/ 52 h 54"/>
                <a:gd name="T8" fmla="*/ 20 w 68"/>
                <a:gd name="T9" fmla="*/ 54 h 54"/>
                <a:gd name="T10" fmla="*/ 66 w 68"/>
                <a:gd name="T11" fmla="*/ 33 h 54"/>
                <a:gd name="T12" fmla="*/ 68 w 68"/>
                <a:gd name="T13" fmla="*/ 28 h 54"/>
                <a:gd name="T14" fmla="*/ 65 w 68"/>
                <a:gd name="T15" fmla="*/ 22 h 54"/>
                <a:gd name="T16" fmla="*/ 67 w 68"/>
                <a:gd name="T17" fmla="*/ 17 h 54"/>
                <a:gd name="T18" fmla="*/ 60 w 68"/>
                <a:gd name="T19" fmla="*/ 3 h 54"/>
                <a:gd name="T20" fmla="*/ 55 w 68"/>
                <a:gd name="T21" fmla="*/ 1 h 54"/>
                <a:gd name="T22" fmla="*/ 3 w 68"/>
                <a:gd name="T23" fmla="*/ 25 h 54"/>
                <a:gd name="T24" fmla="*/ 1 w 68"/>
                <a:gd name="T25" fmla="*/ 2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54">
                  <a:moveTo>
                    <a:pt x="1" y="29"/>
                  </a:moveTo>
                  <a:cubicBezTo>
                    <a:pt x="8" y="44"/>
                    <a:pt x="8" y="44"/>
                    <a:pt x="8" y="44"/>
                  </a:cubicBezTo>
                  <a:cubicBezTo>
                    <a:pt x="9" y="46"/>
                    <a:pt x="11" y="47"/>
                    <a:pt x="12" y="46"/>
                  </a:cubicBezTo>
                  <a:cubicBezTo>
                    <a:pt x="15" y="52"/>
                    <a:pt x="15" y="52"/>
                    <a:pt x="15" y="52"/>
                  </a:cubicBezTo>
                  <a:cubicBezTo>
                    <a:pt x="16" y="54"/>
                    <a:pt x="18" y="54"/>
                    <a:pt x="20" y="54"/>
                  </a:cubicBezTo>
                  <a:cubicBezTo>
                    <a:pt x="66" y="33"/>
                    <a:pt x="66" y="33"/>
                    <a:pt x="66" y="33"/>
                  </a:cubicBezTo>
                  <a:cubicBezTo>
                    <a:pt x="68" y="32"/>
                    <a:pt x="68" y="30"/>
                    <a:pt x="68" y="28"/>
                  </a:cubicBezTo>
                  <a:cubicBezTo>
                    <a:pt x="65" y="22"/>
                    <a:pt x="65" y="22"/>
                    <a:pt x="65" y="22"/>
                  </a:cubicBezTo>
                  <a:cubicBezTo>
                    <a:pt x="67" y="21"/>
                    <a:pt x="67" y="19"/>
                    <a:pt x="67" y="17"/>
                  </a:cubicBezTo>
                  <a:cubicBezTo>
                    <a:pt x="60" y="3"/>
                    <a:pt x="60" y="3"/>
                    <a:pt x="60" y="3"/>
                  </a:cubicBezTo>
                  <a:cubicBezTo>
                    <a:pt x="59" y="1"/>
                    <a:pt x="57" y="0"/>
                    <a:pt x="55" y="1"/>
                  </a:cubicBezTo>
                  <a:cubicBezTo>
                    <a:pt x="3" y="25"/>
                    <a:pt x="3" y="25"/>
                    <a:pt x="3" y="25"/>
                  </a:cubicBezTo>
                  <a:cubicBezTo>
                    <a:pt x="1" y="25"/>
                    <a:pt x="0" y="27"/>
                    <a:pt x="1"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grpSp>
        <p:nvGrpSpPr>
          <p:cNvPr id="244" name="Group 243"/>
          <p:cNvGrpSpPr/>
          <p:nvPr/>
        </p:nvGrpSpPr>
        <p:grpSpPr>
          <a:xfrm>
            <a:off x="8700410" y="3473981"/>
            <a:ext cx="359409" cy="308403"/>
            <a:chOff x="3756025" y="4868863"/>
            <a:chExt cx="481013" cy="412750"/>
          </a:xfrm>
          <a:solidFill>
            <a:schemeClr val="tx1"/>
          </a:solidFill>
        </p:grpSpPr>
        <p:sp>
          <p:nvSpPr>
            <p:cNvPr id="245" name="Freeform 62"/>
            <p:cNvSpPr>
              <a:spLocks/>
            </p:cNvSpPr>
            <p:nvPr/>
          </p:nvSpPr>
          <p:spPr bwMode="auto">
            <a:xfrm>
              <a:off x="3756025" y="4868863"/>
              <a:ext cx="481013" cy="269875"/>
            </a:xfrm>
            <a:custGeom>
              <a:avLst/>
              <a:gdLst>
                <a:gd name="T0" fmla="*/ 48 w 212"/>
                <a:gd name="T1" fmla="*/ 87 h 119"/>
                <a:gd name="T2" fmla="*/ 59 w 212"/>
                <a:gd name="T3" fmla="*/ 71 h 119"/>
                <a:gd name="T4" fmla="*/ 69 w 212"/>
                <a:gd name="T5" fmla="*/ 93 h 119"/>
                <a:gd name="T6" fmla="*/ 94 w 212"/>
                <a:gd name="T7" fmla="*/ 39 h 119"/>
                <a:gd name="T8" fmla="*/ 117 w 212"/>
                <a:gd name="T9" fmla="*/ 119 h 119"/>
                <a:gd name="T10" fmla="*/ 138 w 212"/>
                <a:gd name="T11" fmla="*/ 56 h 119"/>
                <a:gd name="T12" fmla="*/ 150 w 212"/>
                <a:gd name="T13" fmla="*/ 87 h 119"/>
                <a:gd name="T14" fmla="*/ 208 w 212"/>
                <a:gd name="T15" fmla="*/ 87 h 119"/>
                <a:gd name="T16" fmla="*/ 212 w 212"/>
                <a:gd name="T17" fmla="*/ 61 h 119"/>
                <a:gd name="T18" fmla="*/ 151 w 212"/>
                <a:gd name="T19" fmla="*/ 0 h 119"/>
                <a:gd name="T20" fmla="*/ 106 w 212"/>
                <a:gd name="T21" fmla="*/ 21 h 119"/>
                <a:gd name="T22" fmla="*/ 60 w 212"/>
                <a:gd name="T23" fmla="*/ 0 h 119"/>
                <a:gd name="T24" fmla="*/ 0 w 212"/>
                <a:gd name="T25" fmla="*/ 61 h 119"/>
                <a:gd name="T26" fmla="*/ 4 w 212"/>
                <a:gd name="T27" fmla="*/ 87 h 119"/>
                <a:gd name="T28" fmla="*/ 48 w 212"/>
                <a:gd name="T29" fmla="*/ 8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2" h="119">
                  <a:moveTo>
                    <a:pt x="48" y="87"/>
                  </a:moveTo>
                  <a:cubicBezTo>
                    <a:pt x="59" y="71"/>
                    <a:pt x="59" y="71"/>
                    <a:pt x="59" y="71"/>
                  </a:cubicBezTo>
                  <a:cubicBezTo>
                    <a:pt x="69" y="93"/>
                    <a:pt x="69" y="93"/>
                    <a:pt x="69" y="93"/>
                  </a:cubicBezTo>
                  <a:cubicBezTo>
                    <a:pt x="94" y="39"/>
                    <a:pt x="94" y="39"/>
                    <a:pt x="94" y="39"/>
                  </a:cubicBezTo>
                  <a:cubicBezTo>
                    <a:pt x="117" y="119"/>
                    <a:pt x="117" y="119"/>
                    <a:pt x="117" y="119"/>
                  </a:cubicBezTo>
                  <a:cubicBezTo>
                    <a:pt x="138" y="56"/>
                    <a:pt x="138" y="56"/>
                    <a:pt x="138" y="56"/>
                  </a:cubicBezTo>
                  <a:cubicBezTo>
                    <a:pt x="150" y="87"/>
                    <a:pt x="150" y="87"/>
                    <a:pt x="150" y="87"/>
                  </a:cubicBezTo>
                  <a:cubicBezTo>
                    <a:pt x="208" y="87"/>
                    <a:pt x="208" y="87"/>
                    <a:pt x="208" y="87"/>
                  </a:cubicBezTo>
                  <a:cubicBezTo>
                    <a:pt x="210" y="78"/>
                    <a:pt x="212" y="69"/>
                    <a:pt x="212" y="61"/>
                  </a:cubicBezTo>
                  <a:cubicBezTo>
                    <a:pt x="212" y="28"/>
                    <a:pt x="185" y="0"/>
                    <a:pt x="151" y="0"/>
                  </a:cubicBezTo>
                  <a:cubicBezTo>
                    <a:pt x="133" y="0"/>
                    <a:pt x="117" y="8"/>
                    <a:pt x="106" y="21"/>
                  </a:cubicBezTo>
                  <a:cubicBezTo>
                    <a:pt x="95" y="8"/>
                    <a:pt x="78" y="0"/>
                    <a:pt x="60" y="0"/>
                  </a:cubicBezTo>
                  <a:cubicBezTo>
                    <a:pt x="27" y="0"/>
                    <a:pt x="0" y="28"/>
                    <a:pt x="0" y="61"/>
                  </a:cubicBezTo>
                  <a:cubicBezTo>
                    <a:pt x="0" y="69"/>
                    <a:pt x="1" y="78"/>
                    <a:pt x="4" y="87"/>
                  </a:cubicBezTo>
                  <a:lnTo>
                    <a:pt x="48" y="87"/>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46" name="Freeform 63"/>
            <p:cNvSpPr>
              <a:spLocks/>
            </p:cNvSpPr>
            <p:nvPr/>
          </p:nvSpPr>
          <p:spPr bwMode="auto">
            <a:xfrm>
              <a:off x="3770313" y="5006975"/>
              <a:ext cx="450850" cy="274638"/>
            </a:xfrm>
            <a:custGeom>
              <a:avLst/>
              <a:gdLst>
                <a:gd name="T0" fmla="*/ 138 w 199"/>
                <a:gd name="T1" fmla="*/ 34 h 121"/>
                <a:gd name="T2" fmla="*/ 132 w 199"/>
                <a:gd name="T3" fmla="*/ 18 h 121"/>
                <a:gd name="T4" fmla="*/ 110 w 199"/>
                <a:gd name="T5" fmla="*/ 84 h 121"/>
                <a:gd name="T6" fmla="*/ 86 w 199"/>
                <a:gd name="T7" fmla="*/ 0 h 121"/>
                <a:gd name="T8" fmla="*/ 63 w 199"/>
                <a:gd name="T9" fmla="*/ 51 h 121"/>
                <a:gd name="T10" fmla="*/ 52 w 199"/>
                <a:gd name="T11" fmla="*/ 26 h 121"/>
                <a:gd name="T12" fmla="*/ 46 w 199"/>
                <a:gd name="T13" fmla="*/ 34 h 121"/>
                <a:gd name="T14" fmla="*/ 0 w 199"/>
                <a:gd name="T15" fmla="*/ 34 h 121"/>
                <a:gd name="T16" fmla="*/ 100 w 199"/>
                <a:gd name="T17" fmla="*/ 121 h 121"/>
                <a:gd name="T18" fmla="*/ 199 w 199"/>
                <a:gd name="T19" fmla="*/ 34 h 121"/>
                <a:gd name="T20" fmla="*/ 138 w 199"/>
                <a:gd name="T21" fmla="*/ 3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9" h="121">
                  <a:moveTo>
                    <a:pt x="138" y="34"/>
                  </a:moveTo>
                  <a:cubicBezTo>
                    <a:pt x="132" y="18"/>
                    <a:pt x="132" y="18"/>
                    <a:pt x="132" y="18"/>
                  </a:cubicBezTo>
                  <a:cubicBezTo>
                    <a:pt x="110" y="84"/>
                    <a:pt x="110" y="84"/>
                    <a:pt x="110" y="84"/>
                  </a:cubicBezTo>
                  <a:cubicBezTo>
                    <a:pt x="86" y="0"/>
                    <a:pt x="86" y="0"/>
                    <a:pt x="86" y="0"/>
                  </a:cubicBezTo>
                  <a:cubicBezTo>
                    <a:pt x="63" y="51"/>
                    <a:pt x="63" y="51"/>
                    <a:pt x="63" y="51"/>
                  </a:cubicBezTo>
                  <a:cubicBezTo>
                    <a:pt x="52" y="26"/>
                    <a:pt x="52" y="26"/>
                    <a:pt x="52" y="26"/>
                  </a:cubicBezTo>
                  <a:cubicBezTo>
                    <a:pt x="46" y="34"/>
                    <a:pt x="46" y="34"/>
                    <a:pt x="46" y="34"/>
                  </a:cubicBezTo>
                  <a:cubicBezTo>
                    <a:pt x="0" y="34"/>
                    <a:pt x="0" y="34"/>
                    <a:pt x="0" y="34"/>
                  </a:cubicBezTo>
                  <a:cubicBezTo>
                    <a:pt x="12" y="65"/>
                    <a:pt x="41" y="102"/>
                    <a:pt x="100" y="121"/>
                  </a:cubicBezTo>
                  <a:cubicBezTo>
                    <a:pt x="158" y="102"/>
                    <a:pt x="187" y="65"/>
                    <a:pt x="199" y="34"/>
                  </a:cubicBezTo>
                  <a:lnTo>
                    <a:pt x="138" y="34"/>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grpSp>
        <p:nvGrpSpPr>
          <p:cNvPr id="260" name="Group 259"/>
          <p:cNvGrpSpPr/>
          <p:nvPr/>
        </p:nvGrpSpPr>
        <p:grpSpPr>
          <a:xfrm>
            <a:off x="8680837" y="2363516"/>
            <a:ext cx="398553" cy="398553"/>
            <a:chOff x="5949950" y="4537075"/>
            <a:chExt cx="533400" cy="533400"/>
          </a:xfrm>
          <a:solidFill>
            <a:schemeClr val="tx1"/>
          </a:solidFill>
        </p:grpSpPr>
        <p:sp>
          <p:nvSpPr>
            <p:cNvPr id="261" name="Freeform 83"/>
            <p:cNvSpPr>
              <a:spLocks noEditPoints="1"/>
            </p:cNvSpPr>
            <p:nvPr/>
          </p:nvSpPr>
          <p:spPr bwMode="auto">
            <a:xfrm>
              <a:off x="5949950" y="4537075"/>
              <a:ext cx="533400" cy="533400"/>
            </a:xfrm>
            <a:custGeom>
              <a:avLst/>
              <a:gdLst>
                <a:gd name="T0" fmla="*/ 118 w 235"/>
                <a:gd name="T1" fmla="*/ 235 h 235"/>
                <a:gd name="T2" fmla="*/ 0 w 235"/>
                <a:gd name="T3" fmla="*/ 117 h 235"/>
                <a:gd name="T4" fmla="*/ 118 w 235"/>
                <a:gd name="T5" fmla="*/ 0 h 235"/>
                <a:gd name="T6" fmla="*/ 235 w 235"/>
                <a:gd name="T7" fmla="*/ 117 h 235"/>
                <a:gd name="T8" fmla="*/ 118 w 235"/>
                <a:gd name="T9" fmla="*/ 235 h 235"/>
                <a:gd name="T10" fmla="*/ 118 w 235"/>
                <a:gd name="T11" fmla="*/ 12 h 235"/>
                <a:gd name="T12" fmla="*/ 12 w 235"/>
                <a:gd name="T13" fmla="*/ 117 h 235"/>
                <a:gd name="T14" fmla="*/ 118 w 235"/>
                <a:gd name="T15" fmla="*/ 223 h 235"/>
                <a:gd name="T16" fmla="*/ 223 w 235"/>
                <a:gd name="T17" fmla="*/ 117 h 235"/>
                <a:gd name="T18" fmla="*/ 118 w 235"/>
                <a:gd name="T19" fmla="*/ 1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5" h="235">
                  <a:moveTo>
                    <a:pt x="118" y="235"/>
                  </a:moveTo>
                  <a:cubicBezTo>
                    <a:pt x="53" y="235"/>
                    <a:pt x="0" y="182"/>
                    <a:pt x="0" y="117"/>
                  </a:cubicBezTo>
                  <a:cubicBezTo>
                    <a:pt x="0" y="53"/>
                    <a:pt x="53" y="0"/>
                    <a:pt x="118" y="0"/>
                  </a:cubicBezTo>
                  <a:cubicBezTo>
                    <a:pt x="183" y="0"/>
                    <a:pt x="235" y="53"/>
                    <a:pt x="235" y="117"/>
                  </a:cubicBezTo>
                  <a:cubicBezTo>
                    <a:pt x="235" y="182"/>
                    <a:pt x="183" y="235"/>
                    <a:pt x="118" y="235"/>
                  </a:cubicBezTo>
                  <a:close/>
                  <a:moveTo>
                    <a:pt x="118" y="12"/>
                  </a:moveTo>
                  <a:cubicBezTo>
                    <a:pt x="60" y="12"/>
                    <a:pt x="12" y="59"/>
                    <a:pt x="12" y="117"/>
                  </a:cubicBezTo>
                  <a:cubicBezTo>
                    <a:pt x="12" y="176"/>
                    <a:pt x="60" y="223"/>
                    <a:pt x="118" y="223"/>
                  </a:cubicBezTo>
                  <a:cubicBezTo>
                    <a:pt x="176" y="223"/>
                    <a:pt x="223" y="176"/>
                    <a:pt x="223" y="117"/>
                  </a:cubicBezTo>
                  <a:cubicBezTo>
                    <a:pt x="223" y="59"/>
                    <a:pt x="176" y="12"/>
                    <a:pt x="118" y="1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62" name="Freeform 84"/>
            <p:cNvSpPr>
              <a:spLocks/>
            </p:cNvSpPr>
            <p:nvPr/>
          </p:nvSpPr>
          <p:spPr bwMode="auto">
            <a:xfrm>
              <a:off x="6002338" y="4619625"/>
              <a:ext cx="174625" cy="182563"/>
            </a:xfrm>
            <a:custGeom>
              <a:avLst/>
              <a:gdLst>
                <a:gd name="T0" fmla="*/ 77 w 77"/>
                <a:gd name="T1" fmla="*/ 50 h 81"/>
                <a:gd name="T2" fmla="*/ 48 w 77"/>
                <a:gd name="T3" fmla="*/ 0 h 81"/>
                <a:gd name="T4" fmla="*/ 0 w 77"/>
                <a:gd name="T5" fmla="*/ 81 h 81"/>
                <a:gd name="T6" fmla="*/ 59 w 77"/>
                <a:gd name="T7" fmla="*/ 81 h 81"/>
                <a:gd name="T8" fmla="*/ 77 w 77"/>
                <a:gd name="T9" fmla="*/ 50 h 81"/>
              </a:gdLst>
              <a:ahLst/>
              <a:cxnLst>
                <a:cxn ang="0">
                  <a:pos x="T0" y="T1"/>
                </a:cxn>
                <a:cxn ang="0">
                  <a:pos x="T2" y="T3"/>
                </a:cxn>
                <a:cxn ang="0">
                  <a:pos x="T4" y="T5"/>
                </a:cxn>
                <a:cxn ang="0">
                  <a:pos x="T6" y="T7"/>
                </a:cxn>
                <a:cxn ang="0">
                  <a:pos x="T8" y="T9"/>
                </a:cxn>
              </a:cxnLst>
              <a:rect l="0" t="0" r="r" b="b"/>
              <a:pathLst>
                <a:path w="77" h="81">
                  <a:moveTo>
                    <a:pt x="77" y="50"/>
                  </a:moveTo>
                  <a:cubicBezTo>
                    <a:pt x="48" y="0"/>
                    <a:pt x="48" y="0"/>
                    <a:pt x="48" y="0"/>
                  </a:cubicBezTo>
                  <a:cubicBezTo>
                    <a:pt x="19" y="16"/>
                    <a:pt x="0" y="47"/>
                    <a:pt x="0" y="81"/>
                  </a:cubicBezTo>
                  <a:cubicBezTo>
                    <a:pt x="59" y="81"/>
                    <a:pt x="59" y="81"/>
                    <a:pt x="59" y="81"/>
                  </a:cubicBezTo>
                  <a:cubicBezTo>
                    <a:pt x="59" y="68"/>
                    <a:pt x="66" y="56"/>
                    <a:pt x="77" y="5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63" name="Freeform 85"/>
            <p:cNvSpPr>
              <a:spLocks/>
            </p:cNvSpPr>
            <p:nvPr/>
          </p:nvSpPr>
          <p:spPr bwMode="auto">
            <a:xfrm>
              <a:off x="6111875" y="4875213"/>
              <a:ext cx="212725" cy="142875"/>
            </a:xfrm>
            <a:custGeom>
              <a:avLst/>
              <a:gdLst>
                <a:gd name="T0" fmla="*/ 65 w 94"/>
                <a:gd name="T1" fmla="*/ 0 h 63"/>
                <a:gd name="T2" fmla="*/ 47 w 94"/>
                <a:gd name="T3" fmla="*/ 5 h 63"/>
                <a:gd name="T4" fmla="*/ 29 w 94"/>
                <a:gd name="T5" fmla="*/ 0 h 63"/>
                <a:gd name="T6" fmla="*/ 0 w 94"/>
                <a:gd name="T7" fmla="*/ 50 h 63"/>
                <a:gd name="T8" fmla="*/ 47 w 94"/>
                <a:gd name="T9" fmla="*/ 63 h 63"/>
                <a:gd name="T10" fmla="*/ 94 w 94"/>
                <a:gd name="T11" fmla="*/ 50 h 63"/>
                <a:gd name="T12" fmla="*/ 65 w 94"/>
                <a:gd name="T13" fmla="*/ 0 h 63"/>
              </a:gdLst>
              <a:ahLst/>
              <a:cxnLst>
                <a:cxn ang="0">
                  <a:pos x="T0" y="T1"/>
                </a:cxn>
                <a:cxn ang="0">
                  <a:pos x="T2" y="T3"/>
                </a:cxn>
                <a:cxn ang="0">
                  <a:pos x="T4" y="T5"/>
                </a:cxn>
                <a:cxn ang="0">
                  <a:pos x="T6" y="T7"/>
                </a:cxn>
                <a:cxn ang="0">
                  <a:pos x="T8" y="T9"/>
                </a:cxn>
                <a:cxn ang="0">
                  <a:pos x="T10" y="T11"/>
                </a:cxn>
                <a:cxn ang="0">
                  <a:pos x="T12" y="T13"/>
                </a:cxn>
              </a:cxnLst>
              <a:rect l="0" t="0" r="r" b="b"/>
              <a:pathLst>
                <a:path w="94" h="63">
                  <a:moveTo>
                    <a:pt x="65" y="0"/>
                  </a:moveTo>
                  <a:cubicBezTo>
                    <a:pt x="60" y="3"/>
                    <a:pt x="53" y="5"/>
                    <a:pt x="47" y="5"/>
                  </a:cubicBezTo>
                  <a:cubicBezTo>
                    <a:pt x="40" y="5"/>
                    <a:pt x="34" y="3"/>
                    <a:pt x="29" y="0"/>
                  </a:cubicBezTo>
                  <a:cubicBezTo>
                    <a:pt x="0" y="50"/>
                    <a:pt x="0" y="50"/>
                    <a:pt x="0" y="50"/>
                  </a:cubicBezTo>
                  <a:cubicBezTo>
                    <a:pt x="14" y="58"/>
                    <a:pt x="30" y="63"/>
                    <a:pt x="47" y="63"/>
                  </a:cubicBezTo>
                  <a:cubicBezTo>
                    <a:pt x="64" y="63"/>
                    <a:pt x="80" y="58"/>
                    <a:pt x="94" y="50"/>
                  </a:cubicBezTo>
                  <a:lnTo>
                    <a:pt x="65"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64" name="Freeform 86"/>
            <p:cNvSpPr>
              <a:spLocks/>
            </p:cNvSpPr>
            <p:nvPr/>
          </p:nvSpPr>
          <p:spPr bwMode="auto">
            <a:xfrm>
              <a:off x="6259513" y="4619625"/>
              <a:ext cx="173038" cy="182563"/>
            </a:xfrm>
            <a:custGeom>
              <a:avLst/>
              <a:gdLst>
                <a:gd name="T0" fmla="*/ 29 w 76"/>
                <a:gd name="T1" fmla="*/ 0 h 81"/>
                <a:gd name="T2" fmla="*/ 0 w 76"/>
                <a:gd name="T3" fmla="*/ 50 h 81"/>
                <a:gd name="T4" fmla="*/ 18 w 76"/>
                <a:gd name="T5" fmla="*/ 81 h 81"/>
                <a:gd name="T6" fmla="*/ 76 w 76"/>
                <a:gd name="T7" fmla="*/ 81 h 81"/>
                <a:gd name="T8" fmla="*/ 29 w 76"/>
                <a:gd name="T9" fmla="*/ 0 h 81"/>
              </a:gdLst>
              <a:ahLst/>
              <a:cxnLst>
                <a:cxn ang="0">
                  <a:pos x="T0" y="T1"/>
                </a:cxn>
                <a:cxn ang="0">
                  <a:pos x="T2" y="T3"/>
                </a:cxn>
                <a:cxn ang="0">
                  <a:pos x="T4" y="T5"/>
                </a:cxn>
                <a:cxn ang="0">
                  <a:pos x="T6" y="T7"/>
                </a:cxn>
                <a:cxn ang="0">
                  <a:pos x="T8" y="T9"/>
                </a:cxn>
              </a:cxnLst>
              <a:rect l="0" t="0" r="r" b="b"/>
              <a:pathLst>
                <a:path w="76" h="81">
                  <a:moveTo>
                    <a:pt x="29" y="0"/>
                  </a:moveTo>
                  <a:cubicBezTo>
                    <a:pt x="0" y="50"/>
                    <a:pt x="0" y="50"/>
                    <a:pt x="0" y="50"/>
                  </a:cubicBezTo>
                  <a:cubicBezTo>
                    <a:pt x="11" y="56"/>
                    <a:pt x="18" y="68"/>
                    <a:pt x="18" y="81"/>
                  </a:cubicBezTo>
                  <a:cubicBezTo>
                    <a:pt x="76" y="81"/>
                    <a:pt x="76" y="81"/>
                    <a:pt x="76" y="81"/>
                  </a:cubicBezTo>
                  <a:cubicBezTo>
                    <a:pt x="76" y="47"/>
                    <a:pt x="57" y="1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65" name="Oval 87"/>
            <p:cNvSpPr>
              <a:spLocks noChangeArrowheads="1"/>
            </p:cNvSpPr>
            <p:nvPr/>
          </p:nvSpPr>
          <p:spPr bwMode="auto">
            <a:xfrm>
              <a:off x="6161088" y="4746625"/>
              <a:ext cx="114300" cy="112713"/>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sz="1500"/>
            </a:p>
          </p:txBody>
        </p:sp>
      </p:grpSp>
      <p:grpSp>
        <p:nvGrpSpPr>
          <p:cNvPr id="139" name="Group 138"/>
          <p:cNvGrpSpPr/>
          <p:nvPr/>
        </p:nvGrpSpPr>
        <p:grpSpPr>
          <a:xfrm>
            <a:off x="7028872" y="6002309"/>
            <a:ext cx="410651" cy="412743"/>
            <a:chOff x="6823074" y="1485900"/>
            <a:chExt cx="1557338" cy="1565276"/>
          </a:xfrm>
          <a:solidFill>
            <a:schemeClr val="tx1"/>
          </a:solidFill>
        </p:grpSpPr>
        <p:sp>
          <p:nvSpPr>
            <p:cNvPr id="140" name="Freeform 6"/>
            <p:cNvSpPr>
              <a:spLocks/>
            </p:cNvSpPr>
            <p:nvPr/>
          </p:nvSpPr>
          <p:spPr bwMode="auto">
            <a:xfrm>
              <a:off x="7427913" y="1485900"/>
              <a:ext cx="788988" cy="420688"/>
            </a:xfrm>
            <a:custGeom>
              <a:avLst/>
              <a:gdLst>
                <a:gd name="T0" fmla="*/ 61 w 227"/>
                <a:gd name="T1" fmla="*/ 121 h 121"/>
                <a:gd name="T2" fmla="*/ 107 w 227"/>
                <a:gd name="T3" fmla="*/ 101 h 121"/>
                <a:gd name="T4" fmla="*/ 136 w 227"/>
                <a:gd name="T5" fmla="*/ 114 h 121"/>
                <a:gd name="T6" fmla="*/ 227 w 227"/>
                <a:gd name="T7" fmla="*/ 114 h 121"/>
                <a:gd name="T8" fmla="*/ 227 w 227"/>
                <a:gd name="T9" fmla="*/ 98 h 121"/>
                <a:gd name="T10" fmla="*/ 187 w 227"/>
                <a:gd name="T11" fmla="*/ 54 h 121"/>
                <a:gd name="T12" fmla="*/ 140 w 227"/>
                <a:gd name="T13" fmla="*/ 17 h 121"/>
                <a:gd name="T14" fmla="*/ 111 w 227"/>
                <a:gd name="T15" fmla="*/ 27 h 121"/>
                <a:gd name="T16" fmla="*/ 61 w 227"/>
                <a:gd name="T17" fmla="*/ 0 h 121"/>
                <a:gd name="T18" fmla="*/ 0 w 227"/>
                <a:gd name="T19" fmla="*/ 61 h 121"/>
                <a:gd name="T20" fmla="*/ 61 w 227"/>
                <a:gd name="T21"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7" h="121">
                  <a:moveTo>
                    <a:pt x="61" y="121"/>
                  </a:moveTo>
                  <a:cubicBezTo>
                    <a:pt x="79" y="121"/>
                    <a:pt x="96" y="113"/>
                    <a:pt x="107" y="101"/>
                  </a:cubicBezTo>
                  <a:cubicBezTo>
                    <a:pt x="115" y="108"/>
                    <a:pt x="125" y="113"/>
                    <a:pt x="136" y="114"/>
                  </a:cubicBezTo>
                  <a:cubicBezTo>
                    <a:pt x="227" y="114"/>
                    <a:pt x="227" y="114"/>
                    <a:pt x="227" y="114"/>
                  </a:cubicBezTo>
                  <a:cubicBezTo>
                    <a:pt x="227" y="98"/>
                    <a:pt x="227" y="98"/>
                    <a:pt x="227" y="98"/>
                  </a:cubicBezTo>
                  <a:cubicBezTo>
                    <a:pt x="227" y="75"/>
                    <a:pt x="210" y="56"/>
                    <a:pt x="187" y="54"/>
                  </a:cubicBezTo>
                  <a:cubicBezTo>
                    <a:pt x="182" y="33"/>
                    <a:pt x="163" y="17"/>
                    <a:pt x="140" y="17"/>
                  </a:cubicBezTo>
                  <a:cubicBezTo>
                    <a:pt x="129" y="17"/>
                    <a:pt x="119" y="21"/>
                    <a:pt x="111" y="27"/>
                  </a:cubicBezTo>
                  <a:cubicBezTo>
                    <a:pt x="100" y="11"/>
                    <a:pt x="82" y="0"/>
                    <a:pt x="61" y="0"/>
                  </a:cubicBezTo>
                  <a:cubicBezTo>
                    <a:pt x="28" y="0"/>
                    <a:pt x="0" y="27"/>
                    <a:pt x="0" y="61"/>
                  </a:cubicBezTo>
                  <a:cubicBezTo>
                    <a:pt x="0" y="94"/>
                    <a:pt x="28" y="121"/>
                    <a:pt x="61"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41" name="Freeform 7"/>
            <p:cNvSpPr>
              <a:spLocks noEditPoints="1"/>
            </p:cNvSpPr>
            <p:nvPr/>
          </p:nvSpPr>
          <p:spPr bwMode="auto">
            <a:xfrm>
              <a:off x="6823074" y="1958974"/>
              <a:ext cx="1557338" cy="1092202"/>
            </a:xfrm>
            <a:custGeom>
              <a:avLst/>
              <a:gdLst>
                <a:gd name="T0" fmla="*/ 448 w 448"/>
                <a:gd name="T1" fmla="*/ 295 h 314"/>
                <a:gd name="T2" fmla="*/ 415 w 448"/>
                <a:gd name="T3" fmla="*/ 15 h 314"/>
                <a:gd name="T4" fmla="*/ 398 w 448"/>
                <a:gd name="T5" fmla="*/ 0 h 314"/>
                <a:gd name="T6" fmla="*/ 312 w 448"/>
                <a:gd name="T7" fmla="*/ 0 h 314"/>
                <a:gd name="T8" fmla="*/ 295 w 448"/>
                <a:gd name="T9" fmla="*/ 15 h 314"/>
                <a:gd name="T10" fmla="*/ 276 w 448"/>
                <a:gd name="T11" fmla="*/ 169 h 314"/>
                <a:gd name="T12" fmla="*/ 156 w 448"/>
                <a:gd name="T13" fmla="*/ 69 h 314"/>
                <a:gd name="T14" fmla="*/ 138 w 448"/>
                <a:gd name="T15" fmla="*/ 67 h 314"/>
                <a:gd name="T16" fmla="*/ 129 w 448"/>
                <a:gd name="T17" fmla="*/ 82 h 314"/>
                <a:gd name="T18" fmla="*/ 129 w 448"/>
                <a:gd name="T19" fmla="*/ 153 h 314"/>
                <a:gd name="T20" fmla="*/ 27 w 448"/>
                <a:gd name="T21" fmla="*/ 69 h 314"/>
                <a:gd name="T22" fmla="*/ 9 w 448"/>
                <a:gd name="T23" fmla="*/ 67 h 314"/>
                <a:gd name="T24" fmla="*/ 0 w 448"/>
                <a:gd name="T25" fmla="*/ 82 h 314"/>
                <a:gd name="T26" fmla="*/ 0 w 448"/>
                <a:gd name="T27" fmla="*/ 297 h 314"/>
                <a:gd name="T28" fmla="*/ 17 w 448"/>
                <a:gd name="T29" fmla="*/ 314 h 314"/>
                <a:gd name="T30" fmla="*/ 279 w 448"/>
                <a:gd name="T31" fmla="*/ 314 h 314"/>
                <a:gd name="T32" fmla="*/ 279 w 448"/>
                <a:gd name="T33" fmla="*/ 314 h 314"/>
                <a:gd name="T34" fmla="*/ 280 w 448"/>
                <a:gd name="T35" fmla="*/ 314 h 314"/>
                <a:gd name="T36" fmla="*/ 431 w 448"/>
                <a:gd name="T37" fmla="*/ 314 h 314"/>
                <a:gd name="T38" fmla="*/ 444 w 448"/>
                <a:gd name="T39" fmla="*/ 308 h 314"/>
                <a:gd name="T40" fmla="*/ 448 w 448"/>
                <a:gd name="T41" fmla="*/ 295 h 314"/>
                <a:gd name="T42" fmla="*/ 107 w 448"/>
                <a:gd name="T43" fmla="*/ 280 h 314"/>
                <a:gd name="T44" fmla="*/ 55 w 448"/>
                <a:gd name="T45" fmla="*/ 280 h 314"/>
                <a:gd name="T46" fmla="*/ 55 w 448"/>
                <a:gd name="T47" fmla="*/ 241 h 314"/>
                <a:gd name="T48" fmla="*/ 107 w 448"/>
                <a:gd name="T49" fmla="*/ 241 h 314"/>
                <a:gd name="T50" fmla="*/ 107 w 448"/>
                <a:gd name="T51" fmla="*/ 280 h 314"/>
                <a:gd name="T52" fmla="*/ 107 w 448"/>
                <a:gd name="T53" fmla="*/ 219 h 314"/>
                <a:gd name="T54" fmla="*/ 55 w 448"/>
                <a:gd name="T55" fmla="*/ 219 h 314"/>
                <a:gd name="T56" fmla="*/ 55 w 448"/>
                <a:gd name="T57" fmla="*/ 178 h 314"/>
                <a:gd name="T58" fmla="*/ 107 w 448"/>
                <a:gd name="T59" fmla="*/ 178 h 314"/>
                <a:gd name="T60" fmla="*/ 107 w 448"/>
                <a:gd name="T61" fmla="*/ 219 h 314"/>
                <a:gd name="T62" fmla="*/ 235 w 448"/>
                <a:gd name="T63" fmla="*/ 280 h 314"/>
                <a:gd name="T64" fmla="*/ 184 w 448"/>
                <a:gd name="T65" fmla="*/ 280 h 314"/>
                <a:gd name="T66" fmla="*/ 184 w 448"/>
                <a:gd name="T67" fmla="*/ 241 h 314"/>
                <a:gd name="T68" fmla="*/ 235 w 448"/>
                <a:gd name="T69" fmla="*/ 241 h 314"/>
                <a:gd name="T70" fmla="*/ 235 w 448"/>
                <a:gd name="T71" fmla="*/ 280 h 314"/>
                <a:gd name="T72" fmla="*/ 235 w 448"/>
                <a:gd name="T73" fmla="*/ 219 h 314"/>
                <a:gd name="T74" fmla="*/ 184 w 448"/>
                <a:gd name="T75" fmla="*/ 219 h 314"/>
                <a:gd name="T76" fmla="*/ 184 w 448"/>
                <a:gd name="T77" fmla="*/ 178 h 314"/>
                <a:gd name="T78" fmla="*/ 235 w 448"/>
                <a:gd name="T79" fmla="*/ 178 h 314"/>
                <a:gd name="T80" fmla="*/ 235 w 448"/>
                <a:gd name="T81" fmla="*/ 219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8" h="314">
                  <a:moveTo>
                    <a:pt x="448" y="295"/>
                  </a:moveTo>
                  <a:cubicBezTo>
                    <a:pt x="415" y="15"/>
                    <a:pt x="415" y="15"/>
                    <a:pt x="415" y="15"/>
                  </a:cubicBezTo>
                  <a:cubicBezTo>
                    <a:pt x="414" y="7"/>
                    <a:pt x="407" y="0"/>
                    <a:pt x="398" y="0"/>
                  </a:cubicBezTo>
                  <a:cubicBezTo>
                    <a:pt x="312" y="0"/>
                    <a:pt x="312" y="0"/>
                    <a:pt x="312" y="0"/>
                  </a:cubicBezTo>
                  <a:cubicBezTo>
                    <a:pt x="304" y="0"/>
                    <a:pt x="296" y="7"/>
                    <a:pt x="295" y="15"/>
                  </a:cubicBezTo>
                  <a:cubicBezTo>
                    <a:pt x="276" y="169"/>
                    <a:pt x="276" y="169"/>
                    <a:pt x="276" y="169"/>
                  </a:cubicBezTo>
                  <a:cubicBezTo>
                    <a:pt x="156" y="69"/>
                    <a:pt x="156" y="69"/>
                    <a:pt x="156" y="69"/>
                  </a:cubicBezTo>
                  <a:cubicBezTo>
                    <a:pt x="151" y="65"/>
                    <a:pt x="144" y="64"/>
                    <a:pt x="138" y="67"/>
                  </a:cubicBezTo>
                  <a:cubicBezTo>
                    <a:pt x="132" y="69"/>
                    <a:pt x="129" y="75"/>
                    <a:pt x="129" y="82"/>
                  </a:cubicBezTo>
                  <a:cubicBezTo>
                    <a:pt x="129" y="153"/>
                    <a:pt x="129" y="153"/>
                    <a:pt x="129" y="153"/>
                  </a:cubicBezTo>
                  <a:cubicBezTo>
                    <a:pt x="27" y="69"/>
                    <a:pt x="27" y="69"/>
                    <a:pt x="27" y="69"/>
                  </a:cubicBezTo>
                  <a:cubicBezTo>
                    <a:pt x="22" y="65"/>
                    <a:pt x="15" y="64"/>
                    <a:pt x="9" y="67"/>
                  </a:cubicBezTo>
                  <a:cubicBezTo>
                    <a:pt x="4" y="69"/>
                    <a:pt x="0" y="75"/>
                    <a:pt x="0" y="82"/>
                  </a:cubicBezTo>
                  <a:cubicBezTo>
                    <a:pt x="0" y="297"/>
                    <a:pt x="0" y="297"/>
                    <a:pt x="0" y="297"/>
                  </a:cubicBezTo>
                  <a:cubicBezTo>
                    <a:pt x="0" y="306"/>
                    <a:pt x="7" y="314"/>
                    <a:pt x="17" y="314"/>
                  </a:cubicBezTo>
                  <a:cubicBezTo>
                    <a:pt x="279" y="314"/>
                    <a:pt x="279" y="314"/>
                    <a:pt x="279" y="314"/>
                  </a:cubicBezTo>
                  <a:cubicBezTo>
                    <a:pt x="279" y="314"/>
                    <a:pt x="279" y="314"/>
                    <a:pt x="279" y="314"/>
                  </a:cubicBezTo>
                  <a:cubicBezTo>
                    <a:pt x="279" y="314"/>
                    <a:pt x="280" y="314"/>
                    <a:pt x="280" y="314"/>
                  </a:cubicBezTo>
                  <a:cubicBezTo>
                    <a:pt x="431" y="314"/>
                    <a:pt x="431" y="314"/>
                    <a:pt x="431" y="314"/>
                  </a:cubicBezTo>
                  <a:cubicBezTo>
                    <a:pt x="436" y="314"/>
                    <a:pt x="440" y="312"/>
                    <a:pt x="444" y="308"/>
                  </a:cubicBezTo>
                  <a:cubicBezTo>
                    <a:pt x="447" y="305"/>
                    <a:pt x="448" y="300"/>
                    <a:pt x="448" y="295"/>
                  </a:cubicBezTo>
                  <a:close/>
                  <a:moveTo>
                    <a:pt x="107" y="280"/>
                  </a:moveTo>
                  <a:cubicBezTo>
                    <a:pt x="55" y="280"/>
                    <a:pt x="55" y="280"/>
                    <a:pt x="55" y="280"/>
                  </a:cubicBezTo>
                  <a:cubicBezTo>
                    <a:pt x="55" y="241"/>
                    <a:pt x="55" y="241"/>
                    <a:pt x="55" y="241"/>
                  </a:cubicBezTo>
                  <a:cubicBezTo>
                    <a:pt x="107" y="241"/>
                    <a:pt x="107" y="241"/>
                    <a:pt x="107" y="241"/>
                  </a:cubicBezTo>
                  <a:lnTo>
                    <a:pt x="107" y="280"/>
                  </a:lnTo>
                  <a:close/>
                  <a:moveTo>
                    <a:pt x="107" y="219"/>
                  </a:moveTo>
                  <a:cubicBezTo>
                    <a:pt x="55" y="219"/>
                    <a:pt x="55" y="219"/>
                    <a:pt x="55" y="219"/>
                  </a:cubicBezTo>
                  <a:cubicBezTo>
                    <a:pt x="55" y="178"/>
                    <a:pt x="55" y="178"/>
                    <a:pt x="55" y="178"/>
                  </a:cubicBezTo>
                  <a:cubicBezTo>
                    <a:pt x="107" y="178"/>
                    <a:pt x="107" y="178"/>
                    <a:pt x="107" y="178"/>
                  </a:cubicBezTo>
                  <a:lnTo>
                    <a:pt x="107" y="219"/>
                  </a:lnTo>
                  <a:close/>
                  <a:moveTo>
                    <a:pt x="235" y="280"/>
                  </a:moveTo>
                  <a:cubicBezTo>
                    <a:pt x="184" y="280"/>
                    <a:pt x="184" y="280"/>
                    <a:pt x="184" y="280"/>
                  </a:cubicBezTo>
                  <a:cubicBezTo>
                    <a:pt x="184" y="241"/>
                    <a:pt x="184" y="241"/>
                    <a:pt x="184" y="241"/>
                  </a:cubicBezTo>
                  <a:cubicBezTo>
                    <a:pt x="235" y="241"/>
                    <a:pt x="235" y="241"/>
                    <a:pt x="235" y="241"/>
                  </a:cubicBezTo>
                  <a:lnTo>
                    <a:pt x="235" y="280"/>
                  </a:lnTo>
                  <a:close/>
                  <a:moveTo>
                    <a:pt x="235" y="219"/>
                  </a:moveTo>
                  <a:cubicBezTo>
                    <a:pt x="184" y="219"/>
                    <a:pt x="184" y="219"/>
                    <a:pt x="184" y="219"/>
                  </a:cubicBezTo>
                  <a:cubicBezTo>
                    <a:pt x="184" y="178"/>
                    <a:pt x="184" y="178"/>
                    <a:pt x="184" y="178"/>
                  </a:cubicBezTo>
                  <a:cubicBezTo>
                    <a:pt x="235" y="178"/>
                    <a:pt x="235" y="178"/>
                    <a:pt x="235" y="178"/>
                  </a:cubicBezTo>
                  <a:lnTo>
                    <a:pt x="235"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142" name="Freeform 56"/>
          <p:cNvSpPr>
            <a:spLocks noEditPoints="1"/>
          </p:cNvSpPr>
          <p:nvPr/>
        </p:nvSpPr>
        <p:spPr bwMode="auto">
          <a:xfrm>
            <a:off x="7051417" y="4953445"/>
            <a:ext cx="365561" cy="364296"/>
          </a:xfrm>
          <a:custGeom>
            <a:avLst/>
            <a:gdLst>
              <a:gd name="T0" fmla="*/ 170 w 202"/>
              <a:gd name="T1" fmla="*/ 0 h 201"/>
              <a:gd name="T2" fmla="*/ 32 w 202"/>
              <a:gd name="T3" fmla="*/ 0 h 201"/>
              <a:gd name="T4" fmla="*/ 0 w 202"/>
              <a:gd name="T5" fmla="*/ 31 h 201"/>
              <a:gd name="T6" fmla="*/ 0 w 202"/>
              <a:gd name="T7" fmla="*/ 170 h 201"/>
              <a:gd name="T8" fmla="*/ 32 w 202"/>
              <a:gd name="T9" fmla="*/ 201 h 201"/>
              <a:gd name="T10" fmla="*/ 170 w 202"/>
              <a:gd name="T11" fmla="*/ 201 h 201"/>
              <a:gd name="T12" fmla="*/ 202 w 202"/>
              <a:gd name="T13" fmla="*/ 170 h 201"/>
              <a:gd name="T14" fmla="*/ 202 w 202"/>
              <a:gd name="T15" fmla="*/ 31 h 201"/>
              <a:gd name="T16" fmla="*/ 170 w 202"/>
              <a:gd name="T17" fmla="*/ 0 h 201"/>
              <a:gd name="T18" fmla="*/ 158 w 202"/>
              <a:gd name="T19" fmla="*/ 161 h 201"/>
              <a:gd name="T20" fmla="*/ 127 w 202"/>
              <a:gd name="T21" fmla="*/ 161 h 201"/>
              <a:gd name="T22" fmla="*/ 127 w 202"/>
              <a:gd name="T23" fmla="*/ 116 h 201"/>
              <a:gd name="T24" fmla="*/ 75 w 202"/>
              <a:gd name="T25" fmla="*/ 116 h 201"/>
              <a:gd name="T26" fmla="*/ 75 w 202"/>
              <a:gd name="T27" fmla="*/ 161 h 201"/>
              <a:gd name="T28" fmla="*/ 43 w 202"/>
              <a:gd name="T29" fmla="*/ 161 h 201"/>
              <a:gd name="T30" fmla="*/ 43 w 202"/>
              <a:gd name="T31" fmla="*/ 40 h 201"/>
              <a:gd name="T32" fmla="*/ 75 w 202"/>
              <a:gd name="T33" fmla="*/ 40 h 201"/>
              <a:gd name="T34" fmla="*/ 75 w 202"/>
              <a:gd name="T35" fmla="*/ 85 h 201"/>
              <a:gd name="T36" fmla="*/ 127 w 202"/>
              <a:gd name="T37" fmla="*/ 85 h 201"/>
              <a:gd name="T38" fmla="*/ 127 w 202"/>
              <a:gd name="T39" fmla="*/ 40 h 201"/>
              <a:gd name="T40" fmla="*/ 158 w 202"/>
              <a:gd name="T41" fmla="*/ 40 h 201"/>
              <a:gd name="T42" fmla="*/ 158 w 202"/>
              <a:gd name="T43" fmla="*/ 16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01">
                <a:moveTo>
                  <a:pt x="170" y="0"/>
                </a:moveTo>
                <a:cubicBezTo>
                  <a:pt x="32" y="0"/>
                  <a:pt x="32" y="0"/>
                  <a:pt x="32" y="0"/>
                </a:cubicBezTo>
                <a:cubicBezTo>
                  <a:pt x="14" y="0"/>
                  <a:pt x="0" y="14"/>
                  <a:pt x="0" y="31"/>
                </a:cubicBezTo>
                <a:cubicBezTo>
                  <a:pt x="0" y="170"/>
                  <a:pt x="0" y="170"/>
                  <a:pt x="0" y="170"/>
                </a:cubicBezTo>
                <a:cubicBezTo>
                  <a:pt x="0" y="187"/>
                  <a:pt x="14" y="201"/>
                  <a:pt x="32" y="201"/>
                </a:cubicBezTo>
                <a:cubicBezTo>
                  <a:pt x="170" y="201"/>
                  <a:pt x="170" y="201"/>
                  <a:pt x="170" y="201"/>
                </a:cubicBezTo>
                <a:cubicBezTo>
                  <a:pt x="187" y="201"/>
                  <a:pt x="202" y="187"/>
                  <a:pt x="202" y="170"/>
                </a:cubicBezTo>
                <a:cubicBezTo>
                  <a:pt x="202" y="31"/>
                  <a:pt x="202" y="31"/>
                  <a:pt x="202" y="31"/>
                </a:cubicBezTo>
                <a:cubicBezTo>
                  <a:pt x="202" y="14"/>
                  <a:pt x="187" y="0"/>
                  <a:pt x="170" y="0"/>
                </a:cubicBezTo>
                <a:close/>
                <a:moveTo>
                  <a:pt x="158" y="161"/>
                </a:moveTo>
                <a:cubicBezTo>
                  <a:pt x="127" y="161"/>
                  <a:pt x="127" y="161"/>
                  <a:pt x="127" y="161"/>
                </a:cubicBezTo>
                <a:cubicBezTo>
                  <a:pt x="127" y="116"/>
                  <a:pt x="127" y="116"/>
                  <a:pt x="127" y="116"/>
                </a:cubicBezTo>
                <a:cubicBezTo>
                  <a:pt x="75" y="116"/>
                  <a:pt x="75" y="116"/>
                  <a:pt x="75" y="116"/>
                </a:cubicBezTo>
                <a:cubicBezTo>
                  <a:pt x="75" y="161"/>
                  <a:pt x="75" y="161"/>
                  <a:pt x="75" y="161"/>
                </a:cubicBezTo>
                <a:cubicBezTo>
                  <a:pt x="43" y="161"/>
                  <a:pt x="43" y="161"/>
                  <a:pt x="43" y="161"/>
                </a:cubicBezTo>
                <a:cubicBezTo>
                  <a:pt x="43" y="40"/>
                  <a:pt x="43" y="40"/>
                  <a:pt x="43" y="40"/>
                </a:cubicBezTo>
                <a:cubicBezTo>
                  <a:pt x="75" y="40"/>
                  <a:pt x="75" y="40"/>
                  <a:pt x="75" y="40"/>
                </a:cubicBezTo>
                <a:cubicBezTo>
                  <a:pt x="75" y="85"/>
                  <a:pt x="75" y="85"/>
                  <a:pt x="75" y="85"/>
                </a:cubicBezTo>
                <a:cubicBezTo>
                  <a:pt x="127" y="85"/>
                  <a:pt x="127" y="85"/>
                  <a:pt x="127" y="85"/>
                </a:cubicBezTo>
                <a:cubicBezTo>
                  <a:pt x="127" y="40"/>
                  <a:pt x="127" y="40"/>
                  <a:pt x="127" y="40"/>
                </a:cubicBezTo>
                <a:cubicBezTo>
                  <a:pt x="158" y="40"/>
                  <a:pt x="158" y="40"/>
                  <a:pt x="158" y="40"/>
                </a:cubicBezTo>
                <a:lnTo>
                  <a:pt x="158" y="161"/>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169" name="Freeform 32"/>
          <p:cNvSpPr>
            <a:spLocks noEditPoints="1"/>
          </p:cNvSpPr>
          <p:nvPr/>
        </p:nvSpPr>
        <p:spPr bwMode="auto">
          <a:xfrm>
            <a:off x="7080839" y="5427038"/>
            <a:ext cx="306718" cy="472528"/>
          </a:xfrm>
          <a:custGeom>
            <a:avLst/>
            <a:gdLst>
              <a:gd name="T0" fmla="*/ 176 w 247"/>
              <a:gd name="T1" fmla="*/ 101 h 379"/>
              <a:gd name="T2" fmla="*/ 88 w 247"/>
              <a:gd name="T3" fmla="*/ 0 h 379"/>
              <a:gd name="T4" fmla="*/ 58 w 247"/>
              <a:gd name="T5" fmla="*/ 111 h 379"/>
              <a:gd name="T6" fmla="*/ 0 w 247"/>
              <a:gd name="T7" fmla="*/ 379 h 379"/>
              <a:gd name="T8" fmla="*/ 176 w 247"/>
              <a:gd name="T9" fmla="*/ 379 h 379"/>
              <a:gd name="T10" fmla="*/ 164 w 247"/>
              <a:gd name="T11" fmla="*/ 118 h 379"/>
              <a:gd name="T12" fmla="*/ 164 w 247"/>
              <a:gd name="T13" fmla="*/ 118 h 379"/>
              <a:gd name="T14" fmla="*/ 164 w 247"/>
              <a:gd name="T15" fmla="*/ 304 h 379"/>
              <a:gd name="T16" fmla="*/ 141 w 247"/>
              <a:gd name="T17" fmla="*/ 328 h 379"/>
              <a:gd name="T18" fmla="*/ 141 w 247"/>
              <a:gd name="T19" fmla="*/ 265 h 379"/>
              <a:gd name="T20" fmla="*/ 141 w 247"/>
              <a:gd name="T21" fmla="*/ 255 h 379"/>
              <a:gd name="T22" fmla="*/ 141 w 247"/>
              <a:gd name="T23" fmla="*/ 255 h 379"/>
              <a:gd name="T24" fmla="*/ 164 w 247"/>
              <a:gd name="T25" fmla="*/ 231 h 379"/>
              <a:gd name="T26" fmla="*/ 164 w 247"/>
              <a:gd name="T27" fmla="*/ 191 h 379"/>
              <a:gd name="T28" fmla="*/ 141 w 247"/>
              <a:gd name="T29" fmla="*/ 167 h 379"/>
              <a:gd name="T30" fmla="*/ 141 w 247"/>
              <a:gd name="T31" fmla="*/ 158 h 379"/>
              <a:gd name="T32" fmla="*/ 141 w 247"/>
              <a:gd name="T33" fmla="*/ 158 h 379"/>
              <a:gd name="T34" fmla="*/ 125 w 247"/>
              <a:gd name="T35" fmla="*/ 40 h 379"/>
              <a:gd name="T36" fmla="*/ 147 w 247"/>
              <a:gd name="T37" fmla="*/ 65 h 379"/>
              <a:gd name="T38" fmla="*/ 147 w 247"/>
              <a:gd name="T39" fmla="*/ 74 h 379"/>
              <a:gd name="T40" fmla="*/ 108 w 247"/>
              <a:gd name="T41" fmla="*/ 304 h 379"/>
              <a:gd name="T42" fmla="*/ 108 w 247"/>
              <a:gd name="T43" fmla="*/ 304 h 379"/>
              <a:gd name="T44" fmla="*/ 108 w 247"/>
              <a:gd name="T45" fmla="*/ 313 h 379"/>
              <a:gd name="T46" fmla="*/ 134 w 247"/>
              <a:gd name="T47" fmla="*/ 265 h 379"/>
              <a:gd name="T48" fmla="*/ 108 w 247"/>
              <a:gd name="T49" fmla="*/ 240 h 379"/>
              <a:gd name="T50" fmla="*/ 108 w 247"/>
              <a:gd name="T51" fmla="*/ 231 h 379"/>
              <a:gd name="T52" fmla="*/ 108 w 247"/>
              <a:gd name="T53" fmla="*/ 231 h 379"/>
              <a:gd name="T54" fmla="*/ 134 w 247"/>
              <a:gd name="T55" fmla="*/ 207 h 379"/>
              <a:gd name="T56" fmla="*/ 134 w 247"/>
              <a:gd name="T57" fmla="*/ 167 h 379"/>
              <a:gd name="T58" fmla="*/ 108 w 247"/>
              <a:gd name="T59" fmla="*/ 143 h 379"/>
              <a:gd name="T60" fmla="*/ 108 w 247"/>
              <a:gd name="T61" fmla="*/ 133 h 379"/>
              <a:gd name="T62" fmla="*/ 108 w 247"/>
              <a:gd name="T63" fmla="*/ 133 h 379"/>
              <a:gd name="T64" fmla="*/ 96 w 247"/>
              <a:gd name="T65" fmla="*/ 40 h 379"/>
              <a:gd name="T66" fmla="*/ 118 w 247"/>
              <a:gd name="T67" fmla="*/ 65 h 379"/>
              <a:gd name="T68" fmla="*/ 118 w 247"/>
              <a:gd name="T69" fmla="*/ 74 h 379"/>
              <a:gd name="T70" fmla="*/ 79 w 247"/>
              <a:gd name="T71" fmla="*/ 118 h 379"/>
              <a:gd name="T72" fmla="*/ 79 w 247"/>
              <a:gd name="T73" fmla="*/ 118 h 379"/>
              <a:gd name="T74" fmla="*/ 79 w 247"/>
              <a:gd name="T75" fmla="*/ 158 h 379"/>
              <a:gd name="T76" fmla="*/ 102 w 247"/>
              <a:gd name="T77" fmla="*/ 182 h 379"/>
              <a:gd name="T78" fmla="*/ 102 w 247"/>
              <a:gd name="T79" fmla="*/ 191 h 379"/>
              <a:gd name="T80" fmla="*/ 79 w 247"/>
              <a:gd name="T81" fmla="*/ 216 h 379"/>
              <a:gd name="T82" fmla="*/ 79 w 247"/>
              <a:gd name="T83" fmla="*/ 216 h 379"/>
              <a:gd name="T84" fmla="*/ 79 w 247"/>
              <a:gd name="T85" fmla="*/ 255 h 379"/>
              <a:gd name="T86" fmla="*/ 102 w 247"/>
              <a:gd name="T87" fmla="*/ 280 h 379"/>
              <a:gd name="T88" fmla="*/ 102 w 247"/>
              <a:gd name="T89" fmla="*/ 289 h 379"/>
              <a:gd name="T90" fmla="*/ 79 w 247"/>
              <a:gd name="T91" fmla="*/ 313 h 379"/>
              <a:gd name="T92" fmla="*/ 79 w 247"/>
              <a:gd name="T93" fmla="*/ 313 h 379"/>
              <a:gd name="T94" fmla="*/ 167 w 247"/>
              <a:gd name="T95" fmla="*/ 347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7" h="379">
                <a:moveTo>
                  <a:pt x="238" y="362"/>
                </a:moveTo>
                <a:cubicBezTo>
                  <a:pt x="186" y="362"/>
                  <a:pt x="186" y="362"/>
                  <a:pt x="186" y="362"/>
                </a:cubicBezTo>
                <a:cubicBezTo>
                  <a:pt x="186" y="111"/>
                  <a:pt x="186" y="111"/>
                  <a:pt x="186" y="111"/>
                </a:cubicBezTo>
                <a:cubicBezTo>
                  <a:pt x="186" y="106"/>
                  <a:pt x="182" y="101"/>
                  <a:pt x="176" y="101"/>
                </a:cubicBezTo>
                <a:cubicBezTo>
                  <a:pt x="164" y="101"/>
                  <a:pt x="164" y="101"/>
                  <a:pt x="164" y="101"/>
                </a:cubicBezTo>
                <a:cubicBezTo>
                  <a:pt x="164" y="8"/>
                  <a:pt x="164" y="8"/>
                  <a:pt x="164" y="8"/>
                </a:cubicBezTo>
                <a:cubicBezTo>
                  <a:pt x="164" y="4"/>
                  <a:pt x="161" y="0"/>
                  <a:pt x="156" y="0"/>
                </a:cubicBezTo>
                <a:cubicBezTo>
                  <a:pt x="88" y="0"/>
                  <a:pt x="88" y="0"/>
                  <a:pt x="88" y="0"/>
                </a:cubicBezTo>
                <a:cubicBezTo>
                  <a:pt x="83" y="0"/>
                  <a:pt x="80" y="4"/>
                  <a:pt x="80" y="8"/>
                </a:cubicBezTo>
                <a:cubicBezTo>
                  <a:pt x="80" y="101"/>
                  <a:pt x="80" y="101"/>
                  <a:pt x="80" y="101"/>
                </a:cubicBezTo>
                <a:cubicBezTo>
                  <a:pt x="68" y="101"/>
                  <a:pt x="68" y="101"/>
                  <a:pt x="68" y="101"/>
                </a:cubicBezTo>
                <a:cubicBezTo>
                  <a:pt x="62" y="101"/>
                  <a:pt x="58" y="106"/>
                  <a:pt x="58" y="111"/>
                </a:cubicBezTo>
                <a:cubicBezTo>
                  <a:pt x="58" y="362"/>
                  <a:pt x="58" y="362"/>
                  <a:pt x="58" y="362"/>
                </a:cubicBezTo>
                <a:cubicBezTo>
                  <a:pt x="9" y="362"/>
                  <a:pt x="9" y="362"/>
                  <a:pt x="9" y="362"/>
                </a:cubicBezTo>
                <a:cubicBezTo>
                  <a:pt x="4" y="362"/>
                  <a:pt x="0" y="366"/>
                  <a:pt x="0" y="371"/>
                </a:cubicBezTo>
                <a:cubicBezTo>
                  <a:pt x="0" y="379"/>
                  <a:pt x="0" y="379"/>
                  <a:pt x="0" y="379"/>
                </a:cubicBezTo>
                <a:cubicBezTo>
                  <a:pt x="68" y="379"/>
                  <a:pt x="68" y="379"/>
                  <a:pt x="68" y="379"/>
                </a:cubicBezTo>
                <a:cubicBezTo>
                  <a:pt x="88" y="379"/>
                  <a:pt x="88" y="379"/>
                  <a:pt x="88" y="379"/>
                </a:cubicBezTo>
                <a:cubicBezTo>
                  <a:pt x="156" y="379"/>
                  <a:pt x="156" y="379"/>
                  <a:pt x="156" y="379"/>
                </a:cubicBezTo>
                <a:cubicBezTo>
                  <a:pt x="176" y="379"/>
                  <a:pt x="176" y="379"/>
                  <a:pt x="176" y="379"/>
                </a:cubicBezTo>
                <a:cubicBezTo>
                  <a:pt x="247" y="379"/>
                  <a:pt x="247" y="379"/>
                  <a:pt x="247" y="379"/>
                </a:cubicBezTo>
                <a:cubicBezTo>
                  <a:pt x="247" y="371"/>
                  <a:pt x="247" y="371"/>
                  <a:pt x="247" y="371"/>
                </a:cubicBezTo>
                <a:cubicBezTo>
                  <a:pt x="247" y="366"/>
                  <a:pt x="243" y="362"/>
                  <a:pt x="238" y="362"/>
                </a:cubicBezTo>
                <a:close/>
                <a:moveTo>
                  <a:pt x="164" y="118"/>
                </a:moveTo>
                <a:cubicBezTo>
                  <a:pt x="164" y="133"/>
                  <a:pt x="164" y="133"/>
                  <a:pt x="164" y="133"/>
                </a:cubicBezTo>
                <a:cubicBezTo>
                  <a:pt x="141" y="133"/>
                  <a:pt x="141" y="133"/>
                  <a:pt x="141" y="133"/>
                </a:cubicBezTo>
                <a:cubicBezTo>
                  <a:pt x="141" y="118"/>
                  <a:pt x="141" y="118"/>
                  <a:pt x="141" y="118"/>
                </a:cubicBezTo>
                <a:lnTo>
                  <a:pt x="164" y="118"/>
                </a:lnTo>
                <a:close/>
                <a:moveTo>
                  <a:pt x="141" y="304"/>
                </a:moveTo>
                <a:cubicBezTo>
                  <a:pt x="141" y="289"/>
                  <a:pt x="141" y="289"/>
                  <a:pt x="141" y="289"/>
                </a:cubicBezTo>
                <a:cubicBezTo>
                  <a:pt x="164" y="289"/>
                  <a:pt x="164" y="289"/>
                  <a:pt x="164" y="289"/>
                </a:cubicBezTo>
                <a:cubicBezTo>
                  <a:pt x="164" y="304"/>
                  <a:pt x="164" y="304"/>
                  <a:pt x="164" y="304"/>
                </a:cubicBezTo>
                <a:lnTo>
                  <a:pt x="141" y="304"/>
                </a:lnTo>
                <a:close/>
                <a:moveTo>
                  <a:pt x="164" y="313"/>
                </a:moveTo>
                <a:cubicBezTo>
                  <a:pt x="164" y="328"/>
                  <a:pt x="164" y="328"/>
                  <a:pt x="164" y="328"/>
                </a:cubicBezTo>
                <a:cubicBezTo>
                  <a:pt x="141" y="328"/>
                  <a:pt x="141" y="328"/>
                  <a:pt x="141" y="328"/>
                </a:cubicBezTo>
                <a:cubicBezTo>
                  <a:pt x="141" y="313"/>
                  <a:pt x="141" y="313"/>
                  <a:pt x="141" y="313"/>
                </a:cubicBezTo>
                <a:lnTo>
                  <a:pt x="164" y="313"/>
                </a:lnTo>
                <a:close/>
                <a:moveTo>
                  <a:pt x="141" y="280"/>
                </a:moveTo>
                <a:cubicBezTo>
                  <a:pt x="141" y="265"/>
                  <a:pt x="141" y="265"/>
                  <a:pt x="141" y="265"/>
                </a:cubicBezTo>
                <a:cubicBezTo>
                  <a:pt x="164" y="265"/>
                  <a:pt x="164" y="265"/>
                  <a:pt x="164" y="265"/>
                </a:cubicBezTo>
                <a:cubicBezTo>
                  <a:pt x="164" y="280"/>
                  <a:pt x="164" y="280"/>
                  <a:pt x="164" y="280"/>
                </a:cubicBezTo>
                <a:lnTo>
                  <a:pt x="141" y="280"/>
                </a:lnTo>
                <a:close/>
                <a:moveTo>
                  <a:pt x="141" y="255"/>
                </a:moveTo>
                <a:cubicBezTo>
                  <a:pt x="141" y="240"/>
                  <a:pt x="141" y="240"/>
                  <a:pt x="141" y="240"/>
                </a:cubicBezTo>
                <a:cubicBezTo>
                  <a:pt x="164" y="240"/>
                  <a:pt x="164" y="240"/>
                  <a:pt x="164" y="240"/>
                </a:cubicBezTo>
                <a:cubicBezTo>
                  <a:pt x="164" y="255"/>
                  <a:pt x="164" y="255"/>
                  <a:pt x="164" y="255"/>
                </a:cubicBezTo>
                <a:lnTo>
                  <a:pt x="141" y="255"/>
                </a:lnTo>
                <a:close/>
                <a:moveTo>
                  <a:pt x="141" y="231"/>
                </a:moveTo>
                <a:cubicBezTo>
                  <a:pt x="141" y="216"/>
                  <a:pt x="141" y="216"/>
                  <a:pt x="141" y="216"/>
                </a:cubicBezTo>
                <a:cubicBezTo>
                  <a:pt x="164" y="216"/>
                  <a:pt x="164" y="216"/>
                  <a:pt x="164" y="216"/>
                </a:cubicBezTo>
                <a:cubicBezTo>
                  <a:pt x="164" y="231"/>
                  <a:pt x="164" y="231"/>
                  <a:pt x="164" y="231"/>
                </a:cubicBezTo>
                <a:lnTo>
                  <a:pt x="141" y="231"/>
                </a:lnTo>
                <a:close/>
                <a:moveTo>
                  <a:pt x="141" y="207"/>
                </a:moveTo>
                <a:cubicBezTo>
                  <a:pt x="141" y="191"/>
                  <a:pt x="141" y="191"/>
                  <a:pt x="141" y="191"/>
                </a:cubicBezTo>
                <a:cubicBezTo>
                  <a:pt x="164" y="191"/>
                  <a:pt x="164" y="191"/>
                  <a:pt x="164" y="191"/>
                </a:cubicBezTo>
                <a:cubicBezTo>
                  <a:pt x="164" y="207"/>
                  <a:pt x="164" y="207"/>
                  <a:pt x="164" y="207"/>
                </a:cubicBezTo>
                <a:lnTo>
                  <a:pt x="141" y="207"/>
                </a:lnTo>
                <a:close/>
                <a:moveTo>
                  <a:pt x="141" y="182"/>
                </a:moveTo>
                <a:cubicBezTo>
                  <a:pt x="141" y="167"/>
                  <a:pt x="141" y="167"/>
                  <a:pt x="141" y="167"/>
                </a:cubicBezTo>
                <a:cubicBezTo>
                  <a:pt x="164" y="167"/>
                  <a:pt x="164" y="167"/>
                  <a:pt x="164" y="167"/>
                </a:cubicBezTo>
                <a:cubicBezTo>
                  <a:pt x="164" y="182"/>
                  <a:pt x="164" y="182"/>
                  <a:pt x="164" y="182"/>
                </a:cubicBezTo>
                <a:lnTo>
                  <a:pt x="141" y="182"/>
                </a:lnTo>
                <a:close/>
                <a:moveTo>
                  <a:pt x="141" y="158"/>
                </a:moveTo>
                <a:cubicBezTo>
                  <a:pt x="141" y="143"/>
                  <a:pt x="141" y="143"/>
                  <a:pt x="141" y="143"/>
                </a:cubicBezTo>
                <a:cubicBezTo>
                  <a:pt x="164" y="143"/>
                  <a:pt x="164" y="143"/>
                  <a:pt x="164" y="143"/>
                </a:cubicBezTo>
                <a:cubicBezTo>
                  <a:pt x="164" y="158"/>
                  <a:pt x="164" y="158"/>
                  <a:pt x="164" y="158"/>
                </a:cubicBezTo>
                <a:lnTo>
                  <a:pt x="141" y="158"/>
                </a:lnTo>
                <a:close/>
                <a:moveTo>
                  <a:pt x="125" y="25"/>
                </a:moveTo>
                <a:cubicBezTo>
                  <a:pt x="147" y="25"/>
                  <a:pt x="147" y="25"/>
                  <a:pt x="147" y="25"/>
                </a:cubicBezTo>
                <a:cubicBezTo>
                  <a:pt x="147" y="40"/>
                  <a:pt x="147" y="40"/>
                  <a:pt x="147" y="40"/>
                </a:cubicBezTo>
                <a:cubicBezTo>
                  <a:pt x="125" y="40"/>
                  <a:pt x="125" y="40"/>
                  <a:pt x="125" y="40"/>
                </a:cubicBezTo>
                <a:lnTo>
                  <a:pt x="125" y="25"/>
                </a:lnTo>
                <a:close/>
                <a:moveTo>
                  <a:pt x="125" y="49"/>
                </a:moveTo>
                <a:cubicBezTo>
                  <a:pt x="147" y="49"/>
                  <a:pt x="147" y="49"/>
                  <a:pt x="147" y="49"/>
                </a:cubicBezTo>
                <a:cubicBezTo>
                  <a:pt x="147" y="65"/>
                  <a:pt x="147" y="65"/>
                  <a:pt x="147" y="65"/>
                </a:cubicBezTo>
                <a:cubicBezTo>
                  <a:pt x="125" y="65"/>
                  <a:pt x="125" y="65"/>
                  <a:pt x="125" y="65"/>
                </a:cubicBezTo>
                <a:lnTo>
                  <a:pt x="125" y="49"/>
                </a:lnTo>
                <a:close/>
                <a:moveTo>
                  <a:pt x="125" y="74"/>
                </a:moveTo>
                <a:cubicBezTo>
                  <a:pt x="147" y="74"/>
                  <a:pt x="147" y="74"/>
                  <a:pt x="147" y="74"/>
                </a:cubicBezTo>
                <a:cubicBezTo>
                  <a:pt x="147" y="89"/>
                  <a:pt x="147" y="89"/>
                  <a:pt x="147" y="89"/>
                </a:cubicBezTo>
                <a:cubicBezTo>
                  <a:pt x="125" y="89"/>
                  <a:pt x="125" y="89"/>
                  <a:pt x="125" y="89"/>
                </a:cubicBezTo>
                <a:lnTo>
                  <a:pt x="125" y="74"/>
                </a:lnTo>
                <a:close/>
                <a:moveTo>
                  <a:pt x="108" y="304"/>
                </a:moveTo>
                <a:cubicBezTo>
                  <a:pt x="108" y="289"/>
                  <a:pt x="108" y="289"/>
                  <a:pt x="108" y="289"/>
                </a:cubicBezTo>
                <a:cubicBezTo>
                  <a:pt x="134" y="289"/>
                  <a:pt x="134" y="289"/>
                  <a:pt x="134" y="289"/>
                </a:cubicBezTo>
                <a:cubicBezTo>
                  <a:pt x="134" y="304"/>
                  <a:pt x="134" y="304"/>
                  <a:pt x="134" y="304"/>
                </a:cubicBezTo>
                <a:lnTo>
                  <a:pt x="108" y="304"/>
                </a:lnTo>
                <a:close/>
                <a:moveTo>
                  <a:pt x="134" y="313"/>
                </a:moveTo>
                <a:cubicBezTo>
                  <a:pt x="134" y="328"/>
                  <a:pt x="134" y="328"/>
                  <a:pt x="134" y="328"/>
                </a:cubicBezTo>
                <a:cubicBezTo>
                  <a:pt x="108" y="328"/>
                  <a:pt x="108" y="328"/>
                  <a:pt x="108" y="328"/>
                </a:cubicBezTo>
                <a:cubicBezTo>
                  <a:pt x="108" y="313"/>
                  <a:pt x="108" y="313"/>
                  <a:pt x="108" y="313"/>
                </a:cubicBezTo>
                <a:lnTo>
                  <a:pt x="134" y="313"/>
                </a:lnTo>
                <a:close/>
                <a:moveTo>
                  <a:pt x="108" y="280"/>
                </a:moveTo>
                <a:cubicBezTo>
                  <a:pt x="108" y="265"/>
                  <a:pt x="108" y="265"/>
                  <a:pt x="108" y="265"/>
                </a:cubicBezTo>
                <a:cubicBezTo>
                  <a:pt x="134" y="265"/>
                  <a:pt x="134" y="265"/>
                  <a:pt x="134" y="265"/>
                </a:cubicBezTo>
                <a:cubicBezTo>
                  <a:pt x="134" y="280"/>
                  <a:pt x="134" y="280"/>
                  <a:pt x="134" y="280"/>
                </a:cubicBezTo>
                <a:lnTo>
                  <a:pt x="108" y="280"/>
                </a:lnTo>
                <a:close/>
                <a:moveTo>
                  <a:pt x="108" y="255"/>
                </a:moveTo>
                <a:cubicBezTo>
                  <a:pt x="108" y="240"/>
                  <a:pt x="108" y="240"/>
                  <a:pt x="108" y="240"/>
                </a:cubicBezTo>
                <a:cubicBezTo>
                  <a:pt x="134" y="240"/>
                  <a:pt x="134" y="240"/>
                  <a:pt x="134" y="240"/>
                </a:cubicBezTo>
                <a:cubicBezTo>
                  <a:pt x="134" y="255"/>
                  <a:pt x="134" y="255"/>
                  <a:pt x="134" y="255"/>
                </a:cubicBezTo>
                <a:lnTo>
                  <a:pt x="108" y="255"/>
                </a:lnTo>
                <a:close/>
                <a:moveTo>
                  <a:pt x="108" y="231"/>
                </a:moveTo>
                <a:cubicBezTo>
                  <a:pt x="108" y="216"/>
                  <a:pt x="108" y="216"/>
                  <a:pt x="108" y="216"/>
                </a:cubicBezTo>
                <a:cubicBezTo>
                  <a:pt x="134" y="216"/>
                  <a:pt x="134" y="216"/>
                  <a:pt x="134" y="216"/>
                </a:cubicBezTo>
                <a:cubicBezTo>
                  <a:pt x="134" y="231"/>
                  <a:pt x="134" y="231"/>
                  <a:pt x="134" y="231"/>
                </a:cubicBezTo>
                <a:lnTo>
                  <a:pt x="108" y="231"/>
                </a:lnTo>
                <a:close/>
                <a:moveTo>
                  <a:pt x="108" y="207"/>
                </a:moveTo>
                <a:cubicBezTo>
                  <a:pt x="108" y="191"/>
                  <a:pt x="108" y="191"/>
                  <a:pt x="108" y="191"/>
                </a:cubicBezTo>
                <a:cubicBezTo>
                  <a:pt x="134" y="191"/>
                  <a:pt x="134" y="191"/>
                  <a:pt x="134" y="191"/>
                </a:cubicBezTo>
                <a:cubicBezTo>
                  <a:pt x="134" y="207"/>
                  <a:pt x="134" y="207"/>
                  <a:pt x="134" y="207"/>
                </a:cubicBezTo>
                <a:lnTo>
                  <a:pt x="108" y="207"/>
                </a:lnTo>
                <a:close/>
                <a:moveTo>
                  <a:pt x="108" y="182"/>
                </a:moveTo>
                <a:cubicBezTo>
                  <a:pt x="108" y="167"/>
                  <a:pt x="108" y="167"/>
                  <a:pt x="108" y="167"/>
                </a:cubicBezTo>
                <a:cubicBezTo>
                  <a:pt x="134" y="167"/>
                  <a:pt x="134" y="167"/>
                  <a:pt x="134" y="167"/>
                </a:cubicBezTo>
                <a:cubicBezTo>
                  <a:pt x="134" y="182"/>
                  <a:pt x="134" y="182"/>
                  <a:pt x="134" y="182"/>
                </a:cubicBezTo>
                <a:lnTo>
                  <a:pt x="108" y="182"/>
                </a:lnTo>
                <a:close/>
                <a:moveTo>
                  <a:pt x="108" y="158"/>
                </a:moveTo>
                <a:cubicBezTo>
                  <a:pt x="108" y="143"/>
                  <a:pt x="108" y="143"/>
                  <a:pt x="108" y="143"/>
                </a:cubicBezTo>
                <a:cubicBezTo>
                  <a:pt x="134" y="143"/>
                  <a:pt x="134" y="143"/>
                  <a:pt x="134" y="143"/>
                </a:cubicBezTo>
                <a:cubicBezTo>
                  <a:pt x="134" y="158"/>
                  <a:pt x="134" y="158"/>
                  <a:pt x="134" y="158"/>
                </a:cubicBezTo>
                <a:lnTo>
                  <a:pt x="108" y="158"/>
                </a:lnTo>
                <a:close/>
                <a:moveTo>
                  <a:pt x="108" y="133"/>
                </a:moveTo>
                <a:cubicBezTo>
                  <a:pt x="108" y="118"/>
                  <a:pt x="108" y="118"/>
                  <a:pt x="108" y="118"/>
                </a:cubicBezTo>
                <a:cubicBezTo>
                  <a:pt x="134" y="118"/>
                  <a:pt x="134" y="118"/>
                  <a:pt x="134" y="118"/>
                </a:cubicBezTo>
                <a:cubicBezTo>
                  <a:pt x="134" y="133"/>
                  <a:pt x="134" y="133"/>
                  <a:pt x="134" y="133"/>
                </a:cubicBezTo>
                <a:lnTo>
                  <a:pt x="108" y="133"/>
                </a:lnTo>
                <a:close/>
                <a:moveTo>
                  <a:pt x="96" y="25"/>
                </a:moveTo>
                <a:cubicBezTo>
                  <a:pt x="118" y="25"/>
                  <a:pt x="118" y="25"/>
                  <a:pt x="118" y="25"/>
                </a:cubicBezTo>
                <a:cubicBezTo>
                  <a:pt x="118" y="40"/>
                  <a:pt x="118" y="40"/>
                  <a:pt x="118" y="40"/>
                </a:cubicBezTo>
                <a:cubicBezTo>
                  <a:pt x="96" y="40"/>
                  <a:pt x="96" y="40"/>
                  <a:pt x="96" y="40"/>
                </a:cubicBezTo>
                <a:lnTo>
                  <a:pt x="96" y="25"/>
                </a:lnTo>
                <a:close/>
                <a:moveTo>
                  <a:pt x="96" y="49"/>
                </a:moveTo>
                <a:cubicBezTo>
                  <a:pt x="118" y="49"/>
                  <a:pt x="118" y="49"/>
                  <a:pt x="118" y="49"/>
                </a:cubicBezTo>
                <a:cubicBezTo>
                  <a:pt x="118" y="65"/>
                  <a:pt x="118" y="65"/>
                  <a:pt x="118" y="65"/>
                </a:cubicBezTo>
                <a:cubicBezTo>
                  <a:pt x="96" y="65"/>
                  <a:pt x="96" y="65"/>
                  <a:pt x="96" y="65"/>
                </a:cubicBezTo>
                <a:lnTo>
                  <a:pt x="96" y="49"/>
                </a:lnTo>
                <a:close/>
                <a:moveTo>
                  <a:pt x="96" y="74"/>
                </a:moveTo>
                <a:cubicBezTo>
                  <a:pt x="118" y="74"/>
                  <a:pt x="118" y="74"/>
                  <a:pt x="118" y="74"/>
                </a:cubicBezTo>
                <a:cubicBezTo>
                  <a:pt x="118" y="89"/>
                  <a:pt x="118" y="89"/>
                  <a:pt x="118" y="89"/>
                </a:cubicBezTo>
                <a:cubicBezTo>
                  <a:pt x="96" y="89"/>
                  <a:pt x="96" y="89"/>
                  <a:pt x="96" y="89"/>
                </a:cubicBezTo>
                <a:lnTo>
                  <a:pt x="96" y="74"/>
                </a:lnTo>
                <a:close/>
                <a:moveTo>
                  <a:pt x="79" y="118"/>
                </a:moveTo>
                <a:cubicBezTo>
                  <a:pt x="102" y="118"/>
                  <a:pt x="102" y="118"/>
                  <a:pt x="102" y="118"/>
                </a:cubicBezTo>
                <a:cubicBezTo>
                  <a:pt x="102" y="133"/>
                  <a:pt x="102" y="133"/>
                  <a:pt x="102" y="133"/>
                </a:cubicBezTo>
                <a:cubicBezTo>
                  <a:pt x="79" y="133"/>
                  <a:pt x="79" y="133"/>
                  <a:pt x="79" y="133"/>
                </a:cubicBezTo>
                <a:lnTo>
                  <a:pt x="79" y="118"/>
                </a:lnTo>
                <a:close/>
                <a:moveTo>
                  <a:pt x="79" y="143"/>
                </a:moveTo>
                <a:cubicBezTo>
                  <a:pt x="102" y="143"/>
                  <a:pt x="102" y="143"/>
                  <a:pt x="102" y="143"/>
                </a:cubicBezTo>
                <a:cubicBezTo>
                  <a:pt x="102" y="158"/>
                  <a:pt x="102" y="158"/>
                  <a:pt x="102" y="158"/>
                </a:cubicBezTo>
                <a:cubicBezTo>
                  <a:pt x="79" y="158"/>
                  <a:pt x="79" y="158"/>
                  <a:pt x="79" y="158"/>
                </a:cubicBezTo>
                <a:lnTo>
                  <a:pt x="79" y="143"/>
                </a:lnTo>
                <a:close/>
                <a:moveTo>
                  <a:pt x="79" y="167"/>
                </a:moveTo>
                <a:cubicBezTo>
                  <a:pt x="102" y="167"/>
                  <a:pt x="102" y="167"/>
                  <a:pt x="102" y="167"/>
                </a:cubicBezTo>
                <a:cubicBezTo>
                  <a:pt x="102" y="182"/>
                  <a:pt x="102" y="182"/>
                  <a:pt x="102" y="182"/>
                </a:cubicBezTo>
                <a:cubicBezTo>
                  <a:pt x="79" y="182"/>
                  <a:pt x="79" y="182"/>
                  <a:pt x="79" y="182"/>
                </a:cubicBezTo>
                <a:lnTo>
                  <a:pt x="79" y="167"/>
                </a:lnTo>
                <a:close/>
                <a:moveTo>
                  <a:pt x="79" y="191"/>
                </a:moveTo>
                <a:cubicBezTo>
                  <a:pt x="102" y="191"/>
                  <a:pt x="102" y="191"/>
                  <a:pt x="102" y="191"/>
                </a:cubicBezTo>
                <a:cubicBezTo>
                  <a:pt x="102" y="207"/>
                  <a:pt x="102" y="207"/>
                  <a:pt x="102" y="207"/>
                </a:cubicBezTo>
                <a:cubicBezTo>
                  <a:pt x="79" y="207"/>
                  <a:pt x="79" y="207"/>
                  <a:pt x="79" y="207"/>
                </a:cubicBezTo>
                <a:lnTo>
                  <a:pt x="79" y="191"/>
                </a:lnTo>
                <a:close/>
                <a:moveTo>
                  <a:pt x="79" y="216"/>
                </a:moveTo>
                <a:cubicBezTo>
                  <a:pt x="102" y="216"/>
                  <a:pt x="102" y="216"/>
                  <a:pt x="102" y="216"/>
                </a:cubicBezTo>
                <a:cubicBezTo>
                  <a:pt x="102" y="231"/>
                  <a:pt x="102" y="231"/>
                  <a:pt x="102" y="231"/>
                </a:cubicBezTo>
                <a:cubicBezTo>
                  <a:pt x="79" y="231"/>
                  <a:pt x="79" y="231"/>
                  <a:pt x="79" y="231"/>
                </a:cubicBezTo>
                <a:lnTo>
                  <a:pt x="79" y="216"/>
                </a:lnTo>
                <a:close/>
                <a:moveTo>
                  <a:pt x="79" y="240"/>
                </a:moveTo>
                <a:cubicBezTo>
                  <a:pt x="102" y="240"/>
                  <a:pt x="102" y="240"/>
                  <a:pt x="102" y="240"/>
                </a:cubicBezTo>
                <a:cubicBezTo>
                  <a:pt x="102" y="255"/>
                  <a:pt x="102" y="255"/>
                  <a:pt x="102" y="255"/>
                </a:cubicBezTo>
                <a:cubicBezTo>
                  <a:pt x="79" y="255"/>
                  <a:pt x="79" y="255"/>
                  <a:pt x="79" y="255"/>
                </a:cubicBezTo>
                <a:lnTo>
                  <a:pt x="79" y="240"/>
                </a:lnTo>
                <a:close/>
                <a:moveTo>
                  <a:pt x="79" y="265"/>
                </a:moveTo>
                <a:cubicBezTo>
                  <a:pt x="102" y="265"/>
                  <a:pt x="102" y="265"/>
                  <a:pt x="102" y="265"/>
                </a:cubicBezTo>
                <a:cubicBezTo>
                  <a:pt x="102" y="280"/>
                  <a:pt x="102" y="280"/>
                  <a:pt x="102" y="280"/>
                </a:cubicBezTo>
                <a:cubicBezTo>
                  <a:pt x="79" y="280"/>
                  <a:pt x="79" y="280"/>
                  <a:pt x="79" y="280"/>
                </a:cubicBezTo>
                <a:lnTo>
                  <a:pt x="79" y="265"/>
                </a:lnTo>
                <a:close/>
                <a:moveTo>
                  <a:pt x="79" y="289"/>
                </a:moveTo>
                <a:cubicBezTo>
                  <a:pt x="102" y="289"/>
                  <a:pt x="102" y="289"/>
                  <a:pt x="102" y="289"/>
                </a:cubicBezTo>
                <a:cubicBezTo>
                  <a:pt x="102" y="304"/>
                  <a:pt x="102" y="304"/>
                  <a:pt x="102" y="304"/>
                </a:cubicBezTo>
                <a:cubicBezTo>
                  <a:pt x="79" y="304"/>
                  <a:pt x="79" y="304"/>
                  <a:pt x="79" y="304"/>
                </a:cubicBezTo>
                <a:lnTo>
                  <a:pt x="79" y="289"/>
                </a:lnTo>
                <a:close/>
                <a:moveTo>
                  <a:pt x="79" y="313"/>
                </a:moveTo>
                <a:cubicBezTo>
                  <a:pt x="102" y="313"/>
                  <a:pt x="102" y="313"/>
                  <a:pt x="102" y="313"/>
                </a:cubicBezTo>
                <a:cubicBezTo>
                  <a:pt x="102" y="328"/>
                  <a:pt x="102" y="328"/>
                  <a:pt x="102" y="328"/>
                </a:cubicBezTo>
                <a:cubicBezTo>
                  <a:pt x="79" y="328"/>
                  <a:pt x="79" y="328"/>
                  <a:pt x="79" y="328"/>
                </a:cubicBezTo>
                <a:lnTo>
                  <a:pt x="79" y="313"/>
                </a:lnTo>
                <a:close/>
                <a:moveTo>
                  <a:pt x="167" y="366"/>
                </a:moveTo>
                <a:cubicBezTo>
                  <a:pt x="76" y="366"/>
                  <a:pt x="76" y="366"/>
                  <a:pt x="76" y="366"/>
                </a:cubicBezTo>
                <a:cubicBezTo>
                  <a:pt x="76" y="347"/>
                  <a:pt x="76" y="347"/>
                  <a:pt x="76" y="347"/>
                </a:cubicBezTo>
                <a:cubicBezTo>
                  <a:pt x="167" y="347"/>
                  <a:pt x="167" y="347"/>
                  <a:pt x="167" y="347"/>
                </a:cubicBezTo>
                <a:lnTo>
                  <a:pt x="167" y="366"/>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186" name="Group 185"/>
          <p:cNvGrpSpPr/>
          <p:nvPr/>
        </p:nvGrpSpPr>
        <p:grpSpPr>
          <a:xfrm>
            <a:off x="7032159" y="4423705"/>
            <a:ext cx="404078" cy="373211"/>
            <a:chOff x="15651163" y="3206750"/>
            <a:chExt cx="685800" cy="633413"/>
          </a:xfrm>
          <a:solidFill>
            <a:schemeClr val="tx1"/>
          </a:solidFill>
        </p:grpSpPr>
        <p:sp>
          <p:nvSpPr>
            <p:cNvPr id="187" name="Freeform 59"/>
            <p:cNvSpPr>
              <a:spLocks noEditPoints="1"/>
            </p:cNvSpPr>
            <p:nvPr/>
          </p:nvSpPr>
          <p:spPr bwMode="auto">
            <a:xfrm>
              <a:off x="15651163" y="3206750"/>
              <a:ext cx="685800" cy="633413"/>
            </a:xfrm>
            <a:custGeom>
              <a:avLst/>
              <a:gdLst>
                <a:gd name="T0" fmla="*/ 392 w 432"/>
                <a:gd name="T1" fmla="*/ 179 h 399"/>
                <a:gd name="T2" fmla="*/ 432 w 432"/>
                <a:gd name="T3" fmla="*/ 179 h 399"/>
                <a:gd name="T4" fmla="*/ 216 w 432"/>
                <a:gd name="T5" fmla="*/ 0 h 399"/>
                <a:gd name="T6" fmla="*/ 0 w 432"/>
                <a:gd name="T7" fmla="*/ 179 h 399"/>
                <a:gd name="T8" fmla="*/ 44 w 432"/>
                <a:gd name="T9" fmla="*/ 179 h 399"/>
                <a:gd name="T10" fmla="*/ 44 w 432"/>
                <a:gd name="T11" fmla="*/ 353 h 399"/>
                <a:gd name="T12" fmla="*/ 23 w 432"/>
                <a:gd name="T13" fmla="*/ 353 h 399"/>
                <a:gd name="T14" fmla="*/ 23 w 432"/>
                <a:gd name="T15" fmla="*/ 399 h 399"/>
                <a:gd name="T16" fmla="*/ 412 w 432"/>
                <a:gd name="T17" fmla="*/ 399 h 399"/>
                <a:gd name="T18" fmla="*/ 412 w 432"/>
                <a:gd name="T19" fmla="*/ 353 h 399"/>
                <a:gd name="T20" fmla="*/ 392 w 432"/>
                <a:gd name="T21" fmla="*/ 353 h 399"/>
                <a:gd name="T22" fmla="*/ 392 w 432"/>
                <a:gd name="T23" fmla="*/ 179 h 399"/>
                <a:gd name="T24" fmla="*/ 205 w 432"/>
                <a:gd name="T25" fmla="*/ 139 h 399"/>
                <a:gd name="T26" fmla="*/ 150 w 432"/>
                <a:gd name="T27" fmla="*/ 82 h 399"/>
                <a:gd name="T28" fmla="*/ 205 w 432"/>
                <a:gd name="T29" fmla="*/ 37 h 399"/>
                <a:gd name="T30" fmla="*/ 205 w 432"/>
                <a:gd name="T31" fmla="*/ 139 h 399"/>
                <a:gd name="T32" fmla="*/ 196 w 432"/>
                <a:gd name="T33" fmla="*/ 159 h 399"/>
                <a:gd name="T34" fmla="*/ 144 w 432"/>
                <a:gd name="T35" fmla="*/ 159 h 399"/>
                <a:gd name="T36" fmla="*/ 144 w 432"/>
                <a:gd name="T37" fmla="*/ 106 h 399"/>
                <a:gd name="T38" fmla="*/ 196 w 432"/>
                <a:gd name="T39" fmla="*/ 159 h 399"/>
                <a:gd name="T40" fmla="*/ 260 w 432"/>
                <a:gd name="T41" fmla="*/ 348 h 399"/>
                <a:gd name="T42" fmla="*/ 64 w 432"/>
                <a:gd name="T43" fmla="*/ 348 h 399"/>
                <a:gd name="T44" fmla="*/ 64 w 432"/>
                <a:gd name="T45" fmla="*/ 183 h 399"/>
                <a:gd name="T46" fmla="*/ 260 w 432"/>
                <a:gd name="T47" fmla="*/ 183 h 399"/>
                <a:gd name="T48" fmla="*/ 260 w 432"/>
                <a:gd name="T49" fmla="*/ 348 h 399"/>
                <a:gd name="T50" fmla="*/ 227 w 432"/>
                <a:gd name="T51" fmla="*/ 159 h 399"/>
                <a:gd name="T52" fmla="*/ 227 w 432"/>
                <a:gd name="T53" fmla="*/ 37 h 399"/>
                <a:gd name="T54" fmla="*/ 373 w 432"/>
                <a:gd name="T55" fmla="*/ 159 h 399"/>
                <a:gd name="T56" fmla="*/ 227 w 432"/>
                <a:gd name="T57" fmla="*/ 159 h 399"/>
                <a:gd name="T58" fmla="*/ 122 w 432"/>
                <a:gd name="T59" fmla="*/ 106 h 399"/>
                <a:gd name="T60" fmla="*/ 122 w 432"/>
                <a:gd name="T61" fmla="*/ 159 h 399"/>
                <a:gd name="T62" fmla="*/ 58 w 432"/>
                <a:gd name="T63" fmla="*/ 159 h 399"/>
                <a:gd name="T64" fmla="*/ 122 w 432"/>
                <a:gd name="T65" fmla="*/ 106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2" h="399">
                  <a:moveTo>
                    <a:pt x="392" y="179"/>
                  </a:moveTo>
                  <a:lnTo>
                    <a:pt x="432" y="179"/>
                  </a:lnTo>
                  <a:lnTo>
                    <a:pt x="216" y="0"/>
                  </a:lnTo>
                  <a:lnTo>
                    <a:pt x="0" y="179"/>
                  </a:lnTo>
                  <a:lnTo>
                    <a:pt x="44" y="179"/>
                  </a:lnTo>
                  <a:lnTo>
                    <a:pt x="44" y="353"/>
                  </a:lnTo>
                  <a:lnTo>
                    <a:pt x="23" y="353"/>
                  </a:lnTo>
                  <a:lnTo>
                    <a:pt x="23" y="399"/>
                  </a:lnTo>
                  <a:lnTo>
                    <a:pt x="412" y="399"/>
                  </a:lnTo>
                  <a:lnTo>
                    <a:pt x="412" y="353"/>
                  </a:lnTo>
                  <a:lnTo>
                    <a:pt x="392" y="353"/>
                  </a:lnTo>
                  <a:lnTo>
                    <a:pt x="392" y="179"/>
                  </a:lnTo>
                  <a:close/>
                  <a:moveTo>
                    <a:pt x="205" y="139"/>
                  </a:moveTo>
                  <a:lnTo>
                    <a:pt x="150" y="82"/>
                  </a:lnTo>
                  <a:lnTo>
                    <a:pt x="205" y="37"/>
                  </a:lnTo>
                  <a:lnTo>
                    <a:pt x="205" y="139"/>
                  </a:lnTo>
                  <a:close/>
                  <a:moveTo>
                    <a:pt x="196" y="159"/>
                  </a:moveTo>
                  <a:lnTo>
                    <a:pt x="144" y="159"/>
                  </a:lnTo>
                  <a:lnTo>
                    <a:pt x="144" y="106"/>
                  </a:lnTo>
                  <a:lnTo>
                    <a:pt x="196" y="159"/>
                  </a:lnTo>
                  <a:close/>
                  <a:moveTo>
                    <a:pt x="260" y="348"/>
                  </a:moveTo>
                  <a:lnTo>
                    <a:pt x="64" y="348"/>
                  </a:lnTo>
                  <a:lnTo>
                    <a:pt x="64" y="183"/>
                  </a:lnTo>
                  <a:lnTo>
                    <a:pt x="260" y="183"/>
                  </a:lnTo>
                  <a:lnTo>
                    <a:pt x="260" y="348"/>
                  </a:lnTo>
                  <a:close/>
                  <a:moveTo>
                    <a:pt x="227" y="159"/>
                  </a:moveTo>
                  <a:lnTo>
                    <a:pt x="227" y="37"/>
                  </a:lnTo>
                  <a:lnTo>
                    <a:pt x="373" y="159"/>
                  </a:lnTo>
                  <a:lnTo>
                    <a:pt x="227" y="159"/>
                  </a:lnTo>
                  <a:close/>
                  <a:moveTo>
                    <a:pt x="122" y="106"/>
                  </a:moveTo>
                  <a:lnTo>
                    <a:pt x="122" y="159"/>
                  </a:lnTo>
                  <a:lnTo>
                    <a:pt x="58" y="159"/>
                  </a:lnTo>
                  <a:lnTo>
                    <a:pt x="122"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88" name="Rectangle 60"/>
            <p:cNvSpPr>
              <a:spLocks noChangeArrowheads="1"/>
            </p:cNvSpPr>
            <p:nvPr/>
          </p:nvSpPr>
          <p:spPr bwMode="auto">
            <a:xfrm>
              <a:off x="15833725" y="3575050"/>
              <a:ext cx="133350" cy="104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193" name="Freeform 6"/>
          <p:cNvSpPr>
            <a:spLocks/>
          </p:cNvSpPr>
          <p:nvPr/>
        </p:nvSpPr>
        <p:spPr bwMode="auto">
          <a:xfrm>
            <a:off x="7054493" y="1888078"/>
            <a:ext cx="359409" cy="307218"/>
          </a:xfrm>
          <a:custGeom>
            <a:avLst/>
            <a:gdLst>
              <a:gd name="T0" fmla="*/ 151 w 212"/>
              <a:gd name="T1" fmla="*/ 0 h 181"/>
              <a:gd name="T2" fmla="*/ 106 w 212"/>
              <a:gd name="T3" fmla="*/ 20 h 181"/>
              <a:gd name="T4" fmla="*/ 61 w 212"/>
              <a:gd name="T5" fmla="*/ 0 h 181"/>
              <a:gd name="T6" fmla="*/ 0 w 212"/>
              <a:gd name="T7" fmla="*/ 60 h 181"/>
              <a:gd name="T8" fmla="*/ 106 w 212"/>
              <a:gd name="T9" fmla="*/ 181 h 181"/>
              <a:gd name="T10" fmla="*/ 212 w 212"/>
              <a:gd name="T11" fmla="*/ 60 h 181"/>
              <a:gd name="T12" fmla="*/ 151 w 212"/>
              <a:gd name="T13" fmla="*/ 0 h 181"/>
            </a:gdLst>
            <a:ahLst/>
            <a:cxnLst>
              <a:cxn ang="0">
                <a:pos x="T0" y="T1"/>
              </a:cxn>
              <a:cxn ang="0">
                <a:pos x="T2" y="T3"/>
              </a:cxn>
              <a:cxn ang="0">
                <a:pos x="T4" y="T5"/>
              </a:cxn>
              <a:cxn ang="0">
                <a:pos x="T6" y="T7"/>
              </a:cxn>
              <a:cxn ang="0">
                <a:pos x="T8" y="T9"/>
              </a:cxn>
              <a:cxn ang="0">
                <a:pos x="T10" y="T11"/>
              </a:cxn>
              <a:cxn ang="0">
                <a:pos x="T12" y="T13"/>
              </a:cxn>
            </a:cxnLst>
            <a:rect l="0" t="0" r="r" b="b"/>
            <a:pathLst>
              <a:path w="212" h="181">
                <a:moveTo>
                  <a:pt x="151" y="0"/>
                </a:moveTo>
                <a:cubicBezTo>
                  <a:pt x="133" y="0"/>
                  <a:pt x="117" y="8"/>
                  <a:pt x="106" y="20"/>
                </a:cubicBezTo>
                <a:cubicBezTo>
                  <a:pt x="95" y="8"/>
                  <a:pt x="79" y="0"/>
                  <a:pt x="61" y="0"/>
                </a:cubicBezTo>
                <a:cubicBezTo>
                  <a:pt x="27" y="0"/>
                  <a:pt x="0" y="27"/>
                  <a:pt x="0" y="60"/>
                </a:cubicBezTo>
                <a:cubicBezTo>
                  <a:pt x="0" y="94"/>
                  <a:pt x="24" y="154"/>
                  <a:pt x="106" y="181"/>
                </a:cubicBezTo>
                <a:cubicBezTo>
                  <a:pt x="188" y="154"/>
                  <a:pt x="212" y="94"/>
                  <a:pt x="212" y="60"/>
                </a:cubicBezTo>
                <a:cubicBezTo>
                  <a:pt x="212" y="27"/>
                  <a:pt x="185" y="0"/>
                  <a:pt x="151" y="0"/>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234" name="Group 233"/>
          <p:cNvGrpSpPr/>
          <p:nvPr/>
        </p:nvGrpSpPr>
        <p:grpSpPr>
          <a:xfrm>
            <a:off x="7047376" y="2891349"/>
            <a:ext cx="373644" cy="373644"/>
            <a:chOff x="2620963" y="3700463"/>
            <a:chExt cx="500063" cy="500063"/>
          </a:xfrm>
          <a:solidFill>
            <a:schemeClr val="tx1"/>
          </a:solidFill>
        </p:grpSpPr>
        <p:sp>
          <p:nvSpPr>
            <p:cNvPr id="235" name="Freeform 49"/>
            <p:cNvSpPr>
              <a:spLocks noEditPoints="1"/>
            </p:cNvSpPr>
            <p:nvPr/>
          </p:nvSpPr>
          <p:spPr bwMode="auto">
            <a:xfrm>
              <a:off x="2620963" y="3700463"/>
              <a:ext cx="500063" cy="500063"/>
            </a:xfrm>
            <a:custGeom>
              <a:avLst/>
              <a:gdLst>
                <a:gd name="T0" fmla="*/ 24 w 220"/>
                <a:gd name="T1" fmla="*/ 24 h 220"/>
                <a:gd name="T2" fmla="*/ 15 w 220"/>
                <a:gd name="T3" fmla="*/ 86 h 220"/>
                <a:gd name="T4" fmla="*/ 134 w 220"/>
                <a:gd name="T5" fmla="*/ 205 h 220"/>
                <a:gd name="T6" fmla="*/ 196 w 220"/>
                <a:gd name="T7" fmla="*/ 196 h 220"/>
                <a:gd name="T8" fmla="*/ 206 w 220"/>
                <a:gd name="T9" fmla="*/ 133 h 220"/>
                <a:gd name="T10" fmla="*/ 86 w 220"/>
                <a:gd name="T11" fmla="*/ 14 h 220"/>
                <a:gd name="T12" fmla="*/ 24 w 220"/>
                <a:gd name="T13" fmla="*/ 24 h 220"/>
                <a:gd name="T14" fmla="*/ 119 w 220"/>
                <a:gd name="T15" fmla="*/ 150 h 220"/>
                <a:gd name="T16" fmla="*/ 101 w 220"/>
                <a:gd name="T17" fmla="*/ 150 h 220"/>
                <a:gd name="T18" fmla="*/ 101 w 220"/>
                <a:gd name="T19" fmla="*/ 132 h 220"/>
                <a:gd name="T20" fmla="*/ 119 w 220"/>
                <a:gd name="T21" fmla="*/ 132 h 220"/>
                <a:gd name="T22" fmla="*/ 119 w 220"/>
                <a:gd name="T23" fmla="*/ 150 h 220"/>
                <a:gd name="T24" fmla="*/ 87 w 220"/>
                <a:gd name="T25" fmla="*/ 118 h 220"/>
                <a:gd name="T26" fmla="*/ 70 w 220"/>
                <a:gd name="T27" fmla="*/ 118 h 220"/>
                <a:gd name="T28" fmla="*/ 70 w 220"/>
                <a:gd name="T29" fmla="*/ 101 h 220"/>
                <a:gd name="T30" fmla="*/ 87 w 220"/>
                <a:gd name="T31" fmla="*/ 101 h 220"/>
                <a:gd name="T32" fmla="*/ 87 w 220"/>
                <a:gd name="T33" fmla="*/ 118 h 220"/>
                <a:gd name="T34" fmla="*/ 150 w 220"/>
                <a:gd name="T35" fmla="*/ 118 h 220"/>
                <a:gd name="T36" fmla="*/ 133 w 220"/>
                <a:gd name="T37" fmla="*/ 118 h 220"/>
                <a:gd name="T38" fmla="*/ 133 w 220"/>
                <a:gd name="T39" fmla="*/ 101 h 220"/>
                <a:gd name="T40" fmla="*/ 150 w 220"/>
                <a:gd name="T41" fmla="*/ 101 h 220"/>
                <a:gd name="T42" fmla="*/ 150 w 220"/>
                <a:gd name="T43" fmla="*/ 118 h 220"/>
                <a:gd name="T44" fmla="*/ 119 w 220"/>
                <a:gd name="T45" fmla="*/ 87 h 220"/>
                <a:gd name="T46" fmla="*/ 101 w 220"/>
                <a:gd name="T47" fmla="*/ 87 h 220"/>
                <a:gd name="T48" fmla="*/ 101 w 220"/>
                <a:gd name="T49" fmla="*/ 69 h 220"/>
                <a:gd name="T50" fmla="*/ 119 w 220"/>
                <a:gd name="T51" fmla="*/ 69 h 220"/>
                <a:gd name="T52" fmla="*/ 119 w 220"/>
                <a:gd name="T53" fmla="*/ 87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0" h="220">
                  <a:moveTo>
                    <a:pt x="24" y="24"/>
                  </a:moveTo>
                  <a:cubicBezTo>
                    <a:pt x="4" y="43"/>
                    <a:pt x="0" y="71"/>
                    <a:pt x="15" y="86"/>
                  </a:cubicBezTo>
                  <a:cubicBezTo>
                    <a:pt x="15" y="86"/>
                    <a:pt x="119" y="191"/>
                    <a:pt x="134" y="205"/>
                  </a:cubicBezTo>
                  <a:cubicBezTo>
                    <a:pt x="149" y="220"/>
                    <a:pt x="176" y="215"/>
                    <a:pt x="196" y="196"/>
                  </a:cubicBezTo>
                  <a:cubicBezTo>
                    <a:pt x="216" y="176"/>
                    <a:pt x="220" y="148"/>
                    <a:pt x="206" y="133"/>
                  </a:cubicBezTo>
                  <a:cubicBezTo>
                    <a:pt x="206" y="133"/>
                    <a:pt x="101" y="29"/>
                    <a:pt x="86" y="14"/>
                  </a:cubicBezTo>
                  <a:cubicBezTo>
                    <a:pt x="72" y="0"/>
                    <a:pt x="44" y="4"/>
                    <a:pt x="24" y="24"/>
                  </a:cubicBezTo>
                  <a:close/>
                  <a:moveTo>
                    <a:pt x="119" y="150"/>
                  </a:moveTo>
                  <a:cubicBezTo>
                    <a:pt x="114" y="155"/>
                    <a:pt x="106" y="155"/>
                    <a:pt x="101" y="150"/>
                  </a:cubicBezTo>
                  <a:cubicBezTo>
                    <a:pt x="96" y="145"/>
                    <a:pt x="96" y="137"/>
                    <a:pt x="101" y="132"/>
                  </a:cubicBezTo>
                  <a:cubicBezTo>
                    <a:pt x="106" y="128"/>
                    <a:pt x="114" y="128"/>
                    <a:pt x="119" y="132"/>
                  </a:cubicBezTo>
                  <a:cubicBezTo>
                    <a:pt x="124" y="137"/>
                    <a:pt x="124" y="145"/>
                    <a:pt x="119" y="150"/>
                  </a:cubicBezTo>
                  <a:close/>
                  <a:moveTo>
                    <a:pt x="87" y="118"/>
                  </a:moveTo>
                  <a:cubicBezTo>
                    <a:pt x="82" y="123"/>
                    <a:pt x="75" y="123"/>
                    <a:pt x="70" y="118"/>
                  </a:cubicBezTo>
                  <a:cubicBezTo>
                    <a:pt x="65" y="113"/>
                    <a:pt x="65" y="106"/>
                    <a:pt x="70" y="101"/>
                  </a:cubicBezTo>
                  <a:cubicBezTo>
                    <a:pt x="75" y="96"/>
                    <a:pt x="82" y="96"/>
                    <a:pt x="87" y="101"/>
                  </a:cubicBezTo>
                  <a:cubicBezTo>
                    <a:pt x="92" y="106"/>
                    <a:pt x="92" y="113"/>
                    <a:pt x="87" y="118"/>
                  </a:cubicBezTo>
                  <a:close/>
                  <a:moveTo>
                    <a:pt x="150" y="118"/>
                  </a:moveTo>
                  <a:cubicBezTo>
                    <a:pt x="146" y="123"/>
                    <a:pt x="138" y="123"/>
                    <a:pt x="133" y="118"/>
                  </a:cubicBezTo>
                  <a:cubicBezTo>
                    <a:pt x="128" y="113"/>
                    <a:pt x="128" y="106"/>
                    <a:pt x="133" y="101"/>
                  </a:cubicBezTo>
                  <a:cubicBezTo>
                    <a:pt x="138" y="96"/>
                    <a:pt x="146" y="96"/>
                    <a:pt x="150" y="101"/>
                  </a:cubicBezTo>
                  <a:cubicBezTo>
                    <a:pt x="155" y="106"/>
                    <a:pt x="155" y="113"/>
                    <a:pt x="150" y="118"/>
                  </a:cubicBezTo>
                  <a:close/>
                  <a:moveTo>
                    <a:pt x="119" y="87"/>
                  </a:moveTo>
                  <a:cubicBezTo>
                    <a:pt x="114" y="92"/>
                    <a:pt x="106" y="92"/>
                    <a:pt x="101" y="87"/>
                  </a:cubicBezTo>
                  <a:cubicBezTo>
                    <a:pt x="96" y="82"/>
                    <a:pt x="96" y="74"/>
                    <a:pt x="101" y="69"/>
                  </a:cubicBezTo>
                  <a:cubicBezTo>
                    <a:pt x="106" y="64"/>
                    <a:pt x="114" y="64"/>
                    <a:pt x="119" y="69"/>
                  </a:cubicBezTo>
                  <a:cubicBezTo>
                    <a:pt x="124" y="74"/>
                    <a:pt x="124" y="82"/>
                    <a:pt x="119" y="8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36" name="Freeform 50"/>
            <p:cNvSpPr>
              <a:spLocks/>
            </p:cNvSpPr>
            <p:nvPr/>
          </p:nvSpPr>
          <p:spPr bwMode="auto">
            <a:xfrm>
              <a:off x="2886075" y="3700463"/>
              <a:ext cx="234950" cy="231775"/>
            </a:xfrm>
            <a:custGeom>
              <a:avLst/>
              <a:gdLst>
                <a:gd name="T0" fmla="*/ 17 w 103"/>
                <a:gd name="T1" fmla="*/ 14 h 102"/>
                <a:gd name="T2" fmla="*/ 0 w 103"/>
                <a:gd name="T3" fmla="*/ 31 h 102"/>
                <a:gd name="T4" fmla="*/ 7 w 103"/>
                <a:gd name="T5" fmla="*/ 38 h 102"/>
                <a:gd name="T6" fmla="*/ 24 w 103"/>
                <a:gd name="T7" fmla="*/ 21 h 102"/>
                <a:gd name="T8" fmla="*/ 72 w 103"/>
                <a:gd name="T9" fmla="*/ 31 h 102"/>
                <a:gd name="T10" fmla="*/ 81 w 103"/>
                <a:gd name="T11" fmla="*/ 79 h 102"/>
                <a:gd name="T12" fmla="*/ 65 w 103"/>
                <a:gd name="T13" fmla="*/ 95 h 102"/>
                <a:gd name="T14" fmla="*/ 72 w 103"/>
                <a:gd name="T15" fmla="*/ 102 h 102"/>
                <a:gd name="T16" fmla="*/ 89 w 103"/>
                <a:gd name="T17" fmla="*/ 86 h 102"/>
                <a:gd name="T18" fmla="*/ 79 w 103"/>
                <a:gd name="T19" fmla="*/ 24 h 102"/>
                <a:gd name="T20" fmla="*/ 17 w 103"/>
                <a:gd name="T21"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102">
                  <a:moveTo>
                    <a:pt x="17" y="14"/>
                  </a:moveTo>
                  <a:cubicBezTo>
                    <a:pt x="17" y="14"/>
                    <a:pt x="10" y="21"/>
                    <a:pt x="0" y="31"/>
                  </a:cubicBezTo>
                  <a:cubicBezTo>
                    <a:pt x="7" y="38"/>
                    <a:pt x="7" y="38"/>
                    <a:pt x="7" y="38"/>
                  </a:cubicBezTo>
                  <a:cubicBezTo>
                    <a:pt x="24" y="21"/>
                    <a:pt x="24" y="21"/>
                    <a:pt x="24" y="21"/>
                  </a:cubicBezTo>
                  <a:cubicBezTo>
                    <a:pt x="35" y="11"/>
                    <a:pt x="56" y="15"/>
                    <a:pt x="72" y="31"/>
                  </a:cubicBezTo>
                  <a:cubicBezTo>
                    <a:pt x="88" y="46"/>
                    <a:pt x="92" y="68"/>
                    <a:pt x="81" y="79"/>
                  </a:cubicBezTo>
                  <a:cubicBezTo>
                    <a:pt x="65" y="95"/>
                    <a:pt x="65" y="95"/>
                    <a:pt x="65" y="95"/>
                  </a:cubicBezTo>
                  <a:cubicBezTo>
                    <a:pt x="72" y="102"/>
                    <a:pt x="72" y="102"/>
                    <a:pt x="72" y="102"/>
                  </a:cubicBezTo>
                  <a:cubicBezTo>
                    <a:pt x="80" y="94"/>
                    <a:pt x="86" y="88"/>
                    <a:pt x="89" y="86"/>
                  </a:cubicBezTo>
                  <a:cubicBezTo>
                    <a:pt x="103" y="71"/>
                    <a:pt x="99" y="43"/>
                    <a:pt x="79" y="24"/>
                  </a:cubicBezTo>
                  <a:cubicBezTo>
                    <a:pt x="59" y="4"/>
                    <a:pt x="32" y="0"/>
                    <a:pt x="17" y="1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37" name="Freeform 51"/>
            <p:cNvSpPr>
              <a:spLocks/>
            </p:cNvSpPr>
            <p:nvPr/>
          </p:nvSpPr>
          <p:spPr bwMode="auto">
            <a:xfrm>
              <a:off x="2620963" y="3967163"/>
              <a:ext cx="233363" cy="233363"/>
            </a:xfrm>
            <a:custGeom>
              <a:avLst/>
              <a:gdLst>
                <a:gd name="T0" fmla="*/ 96 w 103"/>
                <a:gd name="T1" fmla="*/ 64 h 103"/>
                <a:gd name="T2" fmla="*/ 79 w 103"/>
                <a:gd name="T3" fmla="*/ 81 h 103"/>
                <a:gd name="T4" fmla="*/ 31 w 103"/>
                <a:gd name="T5" fmla="*/ 71 h 103"/>
                <a:gd name="T6" fmla="*/ 22 w 103"/>
                <a:gd name="T7" fmla="*/ 24 h 103"/>
                <a:gd name="T8" fmla="*/ 38 w 103"/>
                <a:gd name="T9" fmla="*/ 7 h 103"/>
                <a:gd name="T10" fmla="*/ 31 w 103"/>
                <a:gd name="T11" fmla="*/ 0 h 103"/>
                <a:gd name="T12" fmla="*/ 15 w 103"/>
                <a:gd name="T13" fmla="*/ 16 h 103"/>
                <a:gd name="T14" fmla="*/ 24 w 103"/>
                <a:gd name="T15" fmla="*/ 79 h 103"/>
                <a:gd name="T16" fmla="*/ 86 w 103"/>
                <a:gd name="T17" fmla="*/ 88 h 103"/>
                <a:gd name="T18" fmla="*/ 103 w 103"/>
                <a:gd name="T19" fmla="*/ 71 h 103"/>
                <a:gd name="T20" fmla="*/ 96 w 103"/>
                <a:gd name="T21" fmla="*/ 6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103">
                  <a:moveTo>
                    <a:pt x="96" y="64"/>
                  </a:moveTo>
                  <a:cubicBezTo>
                    <a:pt x="79" y="81"/>
                    <a:pt x="79" y="81"/>
                    <a:pt x="79" y="81"/>
                  </a:cubicBezTo>
                  <a:cubicBezTo>
                    <a:pt x="69" y="91"/>
                    <a:pt x="47" y="87"/>
                    <a:pt x="31" y="71"/>
                  </a:cubicBezTo>
                  <a:cubicBezTo>
                    <a:pt x="16" y="56"/>
                    <a:pt x="11" y="34"/>
                    <a:pt x="22" y="24"/>
                  </a:cubicBezTo>
                  <a:cubicBezTo>
                    <a:pt x="38" y="7"/>
                    <a:pt x="38" y="7"/>
                    <a:pt x="38" y="7"/>
                  </a:cubicBezTo>
                  <a:cubicBezTo>
                    <a:pt x="31" y="0"/>
                    <a:pt x="31" y="0"/>
                    <a:pt x="31" y="0"/>
                  </a:cubicBezTo>
                  <a:cubicBezTo>
                    <a:pt x="23" y="8"/>
                    <a:pt x="17" y="14"/>
                    <a:pt x="15" y="16"/>
                  </a:cubicBezTo>
                  <a:cubicBezTo>
                    <a:pt x="0" y="31"/>
                    <a:pt x="4" y="59"/>
                    <a:pt x="24" y="79"/>
                  </a:cubicBezTo>
                  <a:cubicBezTo>
                    <a:pt x="44" y="98"/>
                    <a:pt x="72" y="103"/>
                    <a:pt x="86" y="88"/>
                  </a:cubicBezTo>
                  <a:cubicBezTo>
                    <a:pt x="86" y="88"/>
                    <a:pt x="93" y="81"/>
                    <a:pt x="103" y="71"/>
                  </a:cubicBezTo>
                  <a:lnTo>
                    <a:pt x="96" y="64"/>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sp>
        <p:nvSpPr>
          <p:cNvPr id="258" name="Freeform 81"/>
          <p:cNvSpPr>
            <a:spLocks noEditPoints="1"/>
          </p:cNvSpPr>
          <p:nvPr/>
        </p:nvSpPr>
        <p:spPr bwMode="auto">
          <a:xfrm>
            <a:off x="7056272" y="3352969"/>
            <a:ext cx="355851" cy="429393"/>
          </a:xfrm>
          <a:custGeom>
            <a:avLst/>
            <a:gdLst>
              <a:gd name="T0" fmla="*/ 208 w 210"/>
              <a:gd name="T1" fmla="*/ 86 h 253"/>
              <a:gd name="T2" fmla="*/ 196 w 210"/>
              <a:gd name="T3" fmla="*/ 65 h 253"/>
              <a:gd name="T4" fmla="*/ 153 w 210"/>
              <a:gd name="T5" fmla="*/ 43 h 253"/>
              <a:gd name="T6" fmla="*/ 118 w 210"/>
              <a:gd name="T7" fmla="*/ 10 h 253"/>
              <a:gd name="T8" fmla="*/ 94 w 210"/>
              <a:gd name="T9" fmla="*/ 6 h 253"/>
              <a:gd name="T10" fmla="*/ 90 w 210"/>
              <a:gd name="T11" fmla="*/ 29 h 253"/>
              <a:gd name="T12" fmla="*/ 97 w 210"/>
              <a:gd name="T13" fmla="*/ 38 h 253"/>
              <a:gd name="T14" fmla="*/ 66 w 210"/>
              <a:gd name="T15" fmla="*/ 81 h 253"/>
              <a:gd name="T16" fmla="*/ 49 w 210"/>
              <a:gd name="T17" fmla="*/ 133 h 253"/>
              <a:gd name="T18" fmla="*/ 48 w 210"/>
              <a:gd name="T19" fmla="*/ 175 h 253"/>
              <a:gd name="T20" fmla="*/ 18 w 210"/>
              <a:gd name="T21" fmla="*/ 218 h 253"/>
              <a:gd name="T22" fmla="*/ 16 w 210"/>
              <a:gd name="T23" fmla="*/ 216 h 253"/>
              <a:gd name="T24" fmla="*/ 13 w 210"/>
              <a:gd name="T25" fmla="*/ 217 h 253"/>
              <a:gd name="T26" fmla="*/ 0 w 210"/>
              <a:gd name="T27" fmla="*/ 235 h 253"/>
              <a:gd name="T28" fmla="*/ 1 w 210"/>
              <a:gd name="T29" fmla="*/ 238 h 253"/>
              <a:gd name="T30" fmla="*/ 22 w 210"/>
              <a:gd name="T31" fmla="*/ 252 h 253"/>
              <a:gd name="T32" fmla="*/ 25 w 210"/>
              <a:gd name="T33" fmla="*/ 252 h 253"/>
              <a:gd name="T34" fmla="*/ 37 w 210"/>
              <a:gd name="T35" fmla="*/ 234 h 253"/>
              <a:gd name="T36" fmla="*/ 37 w 210"/>
              <a:gd name="T37" fmla="*/ 231 h 253"/>
              <a:gd name="T38" fmla="*/ 34 w 210"/>
              <a:gd name="T39" fmla="*/ 229 h 253"/>
              <a:gd name="T40" fmla="*/ 64 w 210"/>
              <a:gd name="T41" fmla="*/ 186 h 253"/>
              <a:gd name="T42" fmla="*/ 104 w 210"/>
              <a:gd name="T43" fmla="*/ 171 h 253"/>
              <a:gd name="T44" fmla="*/ 146 w 210"/>
              <a:gd name="T45" fmla="*/ 138 h 253"/>
              <a:gd name="T46" fmla="*/ 177 w 210"/>
              <a:gd name="T47" fmla="*/ 94 h 253"/>
              <a:gd name="T48" fmla="*/ 187 w 210"/>
              <a:gd name="T49" fmla="*/ 97 h 253"/>
              <a:gd name="T50" fmla="*/ 208 w 210"/>
              <a:gd name="T51" fmla="*/ 86 h 253"/>
              <a:gd name="T52" fmla="*/ 97 w 210"/>
              <a:gd name="T53" fmla="*/ 153 h 253"/>
              <a:gd name="T54" fmla="*/ 68 w 210"/>
              <a:gd name="T55" fmla="*/ 164 h 253"/>
              <a:gd name="T56" fmla="*/ 69 w 210"/>
              <a:gd name="T57" fmla="*/ 134 h 253"/>
              <a:gd name="T58" fmla="*/ 77 w 210"/>
              <a:gd name="T59" fmla="*/ 100 h 253"/>
              <a:gd name="T60" fmla="*/ 125 w 210"/>
              <a:gd name="T61" fmla="*/ 134 h 253"/>
              <a:gd name="T62" fmla="*/ 97 w 210"/>
              <a:gd name="T63" fmla="*/ 153 h 253"/>
              <a:gd name="T64" fmla="*/ 136 w 210"/>
              <a:gd name="T65" fmla="*/ 118 h 253"/>
              <a:gd name="T66" fmla="*/ 88 w 210"/>
              <a:gd name="T67" fmla="*/ 84 h 253"/>
              <a:gd name="T68" fmla="*/ 111 w 210"/>
              <a:gd name="T69" fmla="*/ 52 h 253"/>
              <a:gd name="T70" fmla="*/ 134 w 210"/>
              <a:gd name="T71" fmla="*/ 70 h 253"/>
              <a:gd name="T72" fmla="*/ 159 w 210"/>
              <a:gd name="T73" fmla="*/ 86 h 253"/>
              <a:gd name="T74" fmla="*/ 136 w 210"/>
              <a:gd name="T75" fmla="*/ 11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0" h="253">
                <a:moveTo>
                  <a:pt x="208" y="86"/>
                </a:moveTo>
                <a:cubicBezTo>
                  <a:pt x="210" y="77"/>
                  <a:pt x="205" y="67"/>
                  <a:pt x="196" y="65"/>
                </a:cubicBezTo>
                <a:cubicBezTo>
                  <a:pt x="196" y="65"/>
                  <a:pt x="176" y="59"/>
                  <a:pt x="153" y="43"/>
                </a:cubicBezTo>
                <a:cubicBezTo>
                  <a:pt x="130" y="27"/>
                  <a:pt x="118" y="10"/>
                  <a:pt x="118" y="10"/>
                </a:cubicBezTo>
                <a:cubicBezTo>
                  <a:pt x="112" y="2"/>
                  <a:pt x="102" y="0"/>
                  <a:pt x="94" y="6"/>
                </a:cubicBezTo>
                <a:cubicBezTo>
                  <a:pt x="86" y="11"/>
                  <a:pt x="85" y="22"/>
                  <a:pt x="90" y="29"/>
                </a:cubicBezTo>
                <a:cubicBezTo>
                  <a:pt x="90" y="30"/>
                  <a:pt x="93" y="33"/>
                  <a:pt x="97" y="38"/>
                </a:cubicBezTo>
                <a:cubicBezTo>
                  <a:pt x="66" y="81"/>
                  <a:pt x="66" y="81"/>
                  <a:pt x="66" y="81"/>
                </a:cubicBezTo>
                <a:cubicBezTo>
                  <a:pt x="59" y="92"/>
                  <a:pt x="50" y="108"/>
                  <a:pt x="49" y="133"/>
                </a:cubicBezTo>
                <a:cubicBezTo>
                  <a:pt x="48" y="175"/>
                  <a:pt x="48" y="175"/>
                  <a:pt x="48" y="175"/>
                </a:cubicBezTo>
                <a:cubicBezTo>
                  <a:pt x="18" y="218"/>
                  <a:pt x="18" y="218"/>
                  <a:pt x="18" y="218"/>
                </a:cubicBezTo>
                <a:cubicBezTo>
                  <a:pt x="16" y="216"/>
                  <a:pt x="16" y="216"/>
                  <a:pt x="16" y="216"/>
                </a:cubicBezTo>
                <a:cubicBezTo>
                  <a:pt x="15" y="216"/>
                  <a:pt x="13" y="216"/>
                  <a:pt x="13" y="217"/>
                </a:cubicBezTo>
                <a:cubicBezTo>
                  <a:pt x="0" y="235"/>
                  <a:pt x="0" y="235"/>
                  <a:pt x="0" y="235"/>
                </a:cubicBezTo>
                <a:cubicBezTo>
                  <a:pt x="0" y="236"/>
                  <a:pt x="0" y="237"/>
                  <a:pt x="1" y="238"/>
                </a:cubicBezTo>
                <a:cubicBezTo>
                  <a:pt x="22" y="252"/>
                  <a:pt x="22" y="252"/>
                  <a:pt x="22" y="252"/>
                </a:cubicBezTo>
                <a:cubicBezTo>
                  <a:pt x="23" y="253"/>
                  <a:pt x="24" y="253"/>
                  <a:pt x="25" y="252"/>
                </a:cubicBezTo>
                <a:cubicBezTo>
                  <a:pt x="37" y="234"/>
                  <a:pt x="37" y="234"/>
                  <a:pt x="37" y="234"/>
                </a:cubicBezTo>
                <a:cubicBezTo>
                  <a:pt x="38" y="233"/>
                  <a:pt x="38" y="232"/>
                  <a:pt x="37" y="231"/>
                </a:cubicBezTo>
                <a:cubicBezTo>
                  <a:pt x="34" y="229"/>
                  <a:pt x="34" y="229"/>
                  <a:pt x="34" y="229"/>
                </a:cubicBezTo>
                <a:cubicBezTo>
                  <a:pt x="64" y="186"/>
                  <a:pt x="64" y="186"/>
                  <a:pt x="64" y="186"/>
                </a:cubicBezTo>
                <a:cubicBezTo>
                  <a:pt x="104" y="171"/>
                  <a:pt x="104" y="171"/>
                  <a:pt x="104" y="171"/>
                </a:cubicBezTo>
                <a:cubicBezTo>
                  <a:pt x="127" y="162"/>
                  <a:pt x="139" y="149"/>
                  <a:pt x="146" y="138"/>
                </a:cubicBezTo>
                <a:cubicBezTo>
                  <a:pt x="177" y="94"/>
                  <a:pt x="177" y="94"/>
                  <a:pt x="177" y="94"/>
                </a:cubicBezTo>
                <a:cubicBezTo>
                  <a:pt x="183" y="96"/>
                  <a:pt x="187" y="97"/>
                  <a:pt x="187" y="97"/>
                </a:cubicBezTo>
                <a:cubicBezTo>
                  <a:pt x="196" y="100"/>
                  <a:pt x="205" y="95"/>
                  <a:pt x="208" y="86"/>
                </a:cubicBezTo>
                <a:close/>
                <a:moveTo>
                  <a:pt x="97" y="153"/>
                </a:moveTo>
                <a:cubicBezTo>
                  <a:pt x="68" y="164"/>
                  <a:pt x="68" y="164"/>
                  <a:pt x="68" y="164"/>
                </a:cubicBezTo>
                <a:cubicBezTo>
                  <a:pt x="69" y="134"/>
                  <a:pt x="69" y="134"/>
                  <a:pt x="69" y="134"/>
                </a:cubicBezTo>
                <a:cubicBezTo>
                  <a:pt x="69" y="119"/>
                  <a:pt x="72" y="109"/>
                  <a:pt x="77" y="100"/>
                </a:cubicBezTo>
                <a:cubicBezTo>
                  <a:pt x="125" y="134"/>
                  <a:pt x="125" y="134"/>
                  <a:pt x="125" y="134"/>
                </a:cubicBezTo>
                <a:cubicBezTo>
                  <a:pt x="119" y="141"/>
                  <a:pt x="110" y="148"/>
                  <a:pt x="97" y="153"/>
                </a:cubicBezTo>
                <a:close/>
                <a:moveTo>
                  <a:pt x="136" y="118"/>
                </a:moveTo>
                <a:cubicBezTo>
                  <a:pt x="88" y="84"/>
                  <a:pt x="88" y="84"/>
                  <a:pt x="88" y="84"/>
                </a:cubicBezTo>
                <a:cubicBezTo>
                  <a:pt x="111" y="52"/>
                  <a:pt x="111" y="52"/>
                  <a:pt x="111" y="52"/>
                </a:cubicBezTo>
                <a:cubicBezTo>
                  <a:pt x="117" y="57"/>
                  <a:pt x="125" y="64"/>
                  <a:pt x="134" y="70"/>
                </a:cubicBezTo>
                <a:cubicBezTo>
                  <a:pt x="143" y="77"/>
                  <a:pt x="152" y="82"/>
                  <a:pt x="159" y="86"/>
                </a:cubicBezTo>
                <a:lnTo>
                  <a:pt x="136" y="118"/>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266" name="Group 265"/>
          <p:cNvGrpSpPr/>
          <p:nvPr/>
        </p:nvGrpSpPr>
        <p:grpSpPr>
          <a:xfrm>
            <a:off x="7072286" y="2343115"/>
            <a:ext cx="323824" cy="389064"/>
            <a:chOff x="7126288" y="4543425"/>
            <a:chExt cx="433388" cy="520700"/>
          </a:xfrm>
          <a:solidFill>
            <a:schemeClr val="tx1"/>
          </a:solidFill>
        </p:grpSpPr>
        <p:sp>
          <p:nvSpPr>
            <p:cNvPr id="267" name="Freeform 88"/>
            <p:cNvSpPr>
              <a:spLocks noEditPoints="1"/>
            </p:cNvSpPr>
            <p:nvPr/>
          </p:nvSpPr>
          <p:spPr bwMode="auto">
            <a:xfrm>
              <a:off x="7126288" y="4721225"/>
              <a:ext cx="433388" cy="342900"/>
            </a:xfrm>
            <a:custGeom>
              <a:avLst/>
              <a:gdLst>
                <a:gd name="T0" fmla="*/ 0 w 191"/>
                <a:gd name="T1" fmla="*/ 0 h 151"/>
                <a:gd name="T2" fmla="*/ 0 w 191"/>
                <a:gd name="T3" fmla="*/ 126 h 151"/>
                <a:gd name="T4" fmla="*/ 26 w 191"/>
                <a:gd name="T5" fmla="*/ 151 h 151"/>
                <a:gd name="T6" fmla="*/ 165 w 191"/>
                <a:gd name="T7" fmla="*/ 151 h 151"/>
                <a:gd name="T8" fmla="*/ 191 w 191"/>
                <a:gd name="T9" fmla="*/ 126 h 151"/>
                <a:gd name="T10" fmla="*/ 191 w 191"/>
                <a:gd name="T11" fmla="*/ 0 h 151"/>
                <a:gd name="T12" fmla="*/ 0 w 191"/>
                <a:gd name="T13" fmla="*/ 0 h 151"/>
                <a:gd name="T14" fmla="*/ 95 w 191"/>
                <a:gd name="T15" fmla="*/ 125 h 151"/>
                <a:gd name="T16" fmla="*/ 46 w 191"/>
                <a:gd name="T17" fmla="*/ 76 h 151"/>
                <a:gd name="T18" fmla="*/ 95 w 191"/>
                <a:gd name="T19" fmla="*/ 26 h 151"/>
                <a:gd name="T20" fmla="*/ 145 w 191"/>
                <a:gd name="T21" fmla="*/ 76 h 151"/>
                <a:gd name="T22" fmla="*/ 95 w 191"/>
                <a:gd name="T23" fmla="*/ 12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1" h="151">
                  <a:moveTo>
                    <a:pt x="0" y="0"/>
                  </a:moveTo>
                  <a:cubicBezTo>
                    <a:pt x="0" y="126"/>
                    <a:pt x="0" y="126"/>
                    <a:pt x="0" y="126"/>
                  </a:cubicBezTo>
                  <a:cubicBezTo>
                    <a:pt x="0" y="140"/>
                    <a:pt x="12" y="151"/>
                    <a:pt x="26" y="151"/>
                  </a:cubicBezTo>
                  <a:cubicBezTo>
                    <a:pt x="165" y="151"/>
                    <a:pt x="165" y="151"/>
                    <a:pt x="165" y="151"/>
                  </a:cubicBezTo>
                  <a:cubicBezTo>
                    <a:pt x="179" y="151"/>
                    <a:pt x="191" y="140"/>
                    <a:pt x="191" y="126"/>
                  </a:cubicBezTo>
                  <a:cubicBezTo>
                    <a:pt x="191" y="0"/>
                    <a:pt x="191" y="0"/>
                    <a:pt x="191" y="0"/>
                  </a:cubicBezTo>
                  <a:lnTo>
                    <a:pt x="0" y="0"/>
                  </a:lnTo>
                  <a:close/>
                  <a:moveTo>
                    <a:pt x="95" y="125"/>
                  </a:moveTo>
                  <a:cubicBezTo>
                    <a:pt x="68" y="125"/>
                    <a:pt x="46" y="103"/>
                    <a:pt x="46" y="76"/>
                  </a:cubicBezTo>
                  <a:cubicBezTo>
                    <a:pt x="46" y="49"/>
                    <a:pt x="68" y="26"/>
                    <a:pt x="95" y="26"/>
                  </a:cubicBezTo>
                  <a:cubicBezTo>
                    <a:pt x="123" y="26"/>
                    <a:pt x="145" y="49"/>
                    <a:pt x="145" y="76"/>
                  </a:cubicBezTo>
                  <a:cubicBezTo>
                    <a:pt x="145" y="103"/>
                    <a:pt x="123" y="125"/>
                    <a:pt x="95" y="12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68" name="Freeform 89"/>
            <p:cNvSpPr>
              <a:spLocks/>
            </p:cNvSpPr>
            <p:nvPr/>
          </p:nvSpPr>
          <p:spPr bwMode="auto">
            <a:xfrm>
              <a:off x="7264400" y="4814888"/>
              <a:ext cx="157163" cy="158750"/>
            </a:xfrm>
            <a:custGeom>
              <a:avLst/>
              <a:gdLst>
                <a:gd name="T0" fmla="*/ 99 w 99"/>
                <a:gd name="T1" fmla="*/ 34 h 100"/>
                <a:gd name="T2" fmla="*/ 65 w 99"/>
                <a:gd name="T3" fmla="*/ 34 h 100"/>
                <a:gd name="T4" fmla="*/ 65 w 99"/>
                <a:gd name="T5" fmla="*/ 0 h 100"/>
                <a:gd name="T6" fmla="*/ 33 w 99"/>
                <a:gd name="T7" fmla="*/ 0 h 100"/>
                <a:gd name="T8" fmla="*/ 33 w 99"/>
                <a:gd name="T9" fmla="*/ 34 h 100"/>
                <a:gd name="T10" fmla="*/ 0 w 99"/>
                <a:gd name="T11" fmla="*/ 34 h 100"/>
                <a:gd name="T12" fmla="*/ 0 w 99"/>
                <a:gd name="T13" fmla="*/ 65 h 100"/>
                <a:gd name="T14" fmla="*/ 33 w 99"/>
                <a:gd name="T15" fmla="*/ 65 h 100"/>
                <a:gd name="T16" fmla="*/ 33 w 99"/>
                <a:gd name="T17" fmla="*/ 100 h 100"/>
                <a:gd name="T18" fmla="*/ 65 w 99"/>
                <a:gd name="T19" fmla="*/ 100 h 100"/>
                <a:gd name="T20" fmla="*/ 65 w 99"/>
                <a:gd name="T21" fmla="*/ 65 h 100"/>
                <a:gd name="T22" fmla="*/ 99 w 99"/>
                <a:gd name="T23" fmla="*/ 65 h 100"/>
                <a:gd name="T24" fmla="*/ 99 w 99"/>
                <a:gd name="T25" fmla="*/ 3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0">
                  <a:moveTo>
                    <a:pt x="99" y="34"/>
                  </a:moveTo>
                  <a:lnTo>
                    <a:pt x="65" y="34"/>
                  </a:lnTo>
                  <a:lnTo>
                    <a:pt x="65" y="0"/>
                  </a:lnTo>
                  <a:lnTo>
                    <a:pt x="33" y="0"/>
                  </a:lnTo>
                  <a:lnTo>
                    <a:pt x="33" y="34"/>
                  </a:lnTo>
                  <a:lnTo>
                    <a:pt x="0" y="34"/>
                  </a:lnTo>
                  <a:lnTo>
                    <a:pt x="0" y="65"/>
                  </a:lnTo>
                  <a:lnTo>
                    <a:pt x="33" y="65"/>
                  </a:lnTo>
                  <a:lnTo>
                    <a:pt x="33" y="100"/>
                  </a:lnTo>
                  <a:lnTo>
                    <a:pt x="65" y="100"/>
                  </a:lnTo>
                  <a:lnTo>
                    <a:pt x="65" y="65"/>
                  </a:lnTo>
                  <a:lnTo>
                    <a:pt x="99" y="65"/>
                  </a:lnTo>
                  <a:lnTo>
                    <a:pt x="99" y="34"/>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69" name="Freeform 90"/>
            <p:cNvSpPr>
              <a:spLocks noEditPoints="1"/>
            </p:cNvSpPr>
            <p:nvPr/>
          </p:nvSpPr>
          <p:spPr bwMode="auto">
            <a:xfrm>
              <a:off x="7126288" y="4543425"/>
              <a:ext cx="433388" cy="155575"/>
            </a:xfrm>
            <a:custGeom>
              <a:avLst/>
              <a:gdLst>
                <a:gd name="T0" fmla="*/ 165 w 191"/>
                <a:gd name="T1" fmla="*/ 29 h 68"/>
                <a:gd name="T2" fmla="*/ 140 w 191"/>
                <a:gd name="T3" fmla="*/ 29 h 68"/>
                <a:gd name="T4" fmla="*/ 140 w 191"/>
                <a:gd name="T5" fmla="*/ 24 h 68"/>
                <a:gd name="T6" fmla="*/ 115 w 191"/>
                <a:gd name="T7" fmla="*/ 0 h 68"/>
                <a:gd name="T8" fmla="*/ 75 w 191"/>
                <a:gd name="T9" fmla="*/ 0 h 68"/>
                <a:gd name="T10" fmla="*/ 51 w 191"/>
                <a:gd name="T11" fmla="*/ 24 h 68"/>
                <a:gd name="T12" fmla="*/ 51 w 191"/>
                <a:gd name="T13" fmla="*/ 29 h 68"/>
                <a:gd name="T14" fmla="*/ 26 w 191"/>
                <a:gd name="T15" fmla="*/ 29 h 68"/>
                <a:gd name="T16" fmla="*/ 0 w 191"/>
                <a:gd name="T17" fmla="*/ 54 h 68"/>
                <a:gd name="T18" fmla="*/ 0 w 191"/>
                <a:gd name="T19" fmla="*/ 68 h 68"/>
                <a:gd name="T20" fmla="*/ 191 w 191"/>
                <a:gd name="T21" fmla="*/ 68 h 68"/>
                <a:gd name="T22" fmla="*/ 191 w 191"/>
                <a:gd name="T23" fmla="*/ 54 h 68"/>
                <a:gd name="T24" fmla="*/ 165 w 191"/>
                <a:gd name="T25" fmla="*/ 29 h 68"/>
                <a:gd name="T26" fmla="*/ 64 w 191"/>
                <a:gd name="T27" fmla="*/ 24 h 68"/>
                <a:gd name="T28" fmla="*/ 75 w 191"/>
                <a:gd name="T29" fmla="*/ 12 h 68"/>
                <a:gd name="T30" fmla="*/ 115 w 191"/>
                <a:gd name="T31" fmla="*/ 12 h 68"/>
                <a:gd name="T32" fmla="*/ 127 w 191"/>
                <a:gd name="T33" fmla="*/ 24 h 68"/>
                <a:gd name="T34" fmla="*/ 127 w 191"/>
                <a:gd name="T35" fmla="*/ 29 h 68"/>
                <a:gd name="T36" fmla="*/ 64 w 191"/>
                <a:gd name="T37" fmla="*/ 29 h 68"/>
                <a:gd name="T38" fmla="*/ 64 w 191"/>
                <a:gd name="T39" fmla="*/ 2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68">
                  <a:moveTo>
                    <a:pt x="165" y="29"/>
                  </a:moveTo>
                  <a:cubicBezTo>
                    <a:pt x="140" y="29"/>
                    <a:pt x="140" y="29"/>
                    <a:pt x="140" y="29"/>
                  </a:cubicBezTo>
                  <a:cubicBezTo>
                    <a:pt x="140" y="24"/>
                    <a:pt x="140" y="24"/>
                    <a:pt x="140" y="24"/>
                  </a:cubicBezTo>
                  <a:cubicBezTo>
                    <a:pt x="140" y="10"/>
                    <a:pt x="129" y="0"/>
                    <a:pt x="115" y="0"/>
                  </a:cubicBezTo>
                  <a:cubicBezTo>
                    <a:pt x="75" y="0"/>
                    <a:pt x="75" y="0"/>
                    <a:pt x="75" y="0"/>
                  </a:cubicBezTo>
                  <a:cubicBezTo>
                    <a:pt x="62" y="0"/>
                    <a:pt x="51" y="10"/>
                    <a:pt x="51" y="24"/>
                  </a:cubicBezTo>
                  <a:cubicBezTo>
                    <a:pt x="51" y="29"/>
                    <a:pt x="51" y="29"/>
                    <a:pt x="51" y="29"/>
                  </a:cubicBezTo>
                  <a:cubicBezTo>
                    <a:pt x="26" y="29"/>
                    <a:pt x="26" y="29"/>
                    <a:pt x="26" y="29"/>
                  </a:cubicBezTo>
                  <a:cubicBezTo>
                    <a:pt x="12" y="29"/>
                    <a:pt x="0" y="40"/>
                    <a:pt x="0" y="54"/>
                  </a:cubicBezTo>
                  <a:cubicBezTo>
                    <a:pt x="0" y="68"/>
                    <a:pt x="0" y="68"/>
                    <a:pt x="0" y="68"/>
                  </a:cubicBezTo>
                  <a:cubicBezTo>
                    <a:pt x="191" y="68"/>
                    <a:pt x="191" y="68"/>
                    <a:pt x="191" y="68"/>
                  </a:cubicBezTo>
                  <a:cubicBezTo>
                    <a:pt x="191" y="54"/>
                    <a:pt x="191" y="54"/>
                    <a:pt x="191" y="54"/>
                  </a:cubicBezTo>
                  <a:cubicBezTo>
                    <a:pt x="191" y="40"/>
                    <a:pt x="179" y="29"/>
                    <a:pt x="165" y="29"/>
                  </a:cubicBezTo>
                  <a:close/>
                  <a:moveTo>
                    <a:pt x="64" y="24"/>
                  </a:moveTo>
                  <a:cubicBezTo>
                    <a:pt x="64" y="17"/>
                    <a:pt x="69" y="12"/>
                    <a:pt x="75" y="12"/>
                  </a:cubicBezTo>
                  <a:cubicBezTo>
                    <a:pt x="115" y="12"/>
                    <a:pt x="115" y="12"/>
                    <a:pt x="115" y="12"/>
                  </a:cubicBezTo>
                  <a:cubicBezTo>
                    <a:pt x="122" y="12"/>
                    <a:pt x="127" y="17"/>
                    <a:pt x="127" y="24"/>
                  </a:cubicBezTo>
                  <a:cubicBezTo>
                    <a:pt x="127" y="29"/>
                    <a:pt x="127" y="29"/>
                    <a:pt x="127" y="29"/>
                  </a:cubicBezTo>
                  <a:cubicBezTo>
                    <a:pt x="64" y="29"/>
                    <a:pt x="64" y="29"/>
                    <a:pt x="64" y="29"/>
                  </a:cubicBezTo>
                  <a:lnTo>
                    <a:pt x="64" y="24"/>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grpSp>
        <p:nvGrpSpPr>
          <p:cNvPr id="318" name="Group 317"/>
          <p:cNvGrpSpPr/>
          <p:nvPr/>
        </p:nvGrpSpPr>
        <p:grpSpPr>
          <a:xfrm>
            <a:off x="510319" y="3436731"/>
            <a:ext cx="329526" cy="323744"/>
            <a:chOff x="12752388" y="3300413"/>
            <a:chExt cx="542925" cy="533400"/>
          </a:xfrm>
          <a:solidFill>
            <a:schemeClr val="tx1"/>
          </a:solidFill>
        </p:grpSpPr>
        <p:sp>
          <p:nvSpPr>
            <p:cNvPr id="319" name="Freeform 77"/>
            <p:cNvSpPr>
              <a:spLocks/>
            </p:cNvSpPr>
            <p:nvPr/>
          </p:nvSpPr>
          <p:spPr bwMode="auto">
            <a:xfrm>
              <a:off x="12882563" y="3406775"/>
              <a:ext cx="282575" cy="233363"/>
            </a:xfrm>
            <a:custGeom>
              <a:avLst/>
              <a:gdLst>
                <a:gd name="T0" fmla="*/ 152 w 178"/>
                <a:gd name="T1" fmla="*/ 0 h 147"/>
                <a:gd name="T2" fmla="*/ 35 w 178"/>
                <a:gd name="T3" fmla="*/ 0 h 147"/>
                <a:gd name="T4" fmla="*/ 35 w 178"/>
                <a:gd name="T5" fmla="*/ 41 h 147"/>
                <a:gd name="T6" fmla="*/ 0 w 178"/>
                <a:gd name="T7" fmla="*/ 41 h 147"/>
                <a:gd name="T8" fmla="*/ 0 w 178"/>
                <a:gd name="T9" fmla="*/ 72 h 147"/>
                <a:gd name="T10" fmla="*/ 15 w 178"/>
                <a:gd name="T11" fmla="*/ 72 h 147"/>
                <a:gd name="T12" fmla="*/ 15 w 178"/>
                <a:gd name="T13" fmla="*/ 128 h 147"/>
                <a:gd name="T14" fmla="*/ 83 w 178"/>
                <a:gd name="T15" fmla="*/ 128 h 147"/>
                <a:gd name="T16" fmla="*/ 83 w 178"/>
                <a:gd name="T17" fmla="*/ 147 h 147"/>
                <a:gd name="T18" fmla="*/ 112 w 178"/>
                <a:gd name="T19" fmla="*/ 147 h 147"/>
                <a:gd name="T20" fmla="*/ 112 w 178"/>
                <a:gd name="T21" fmla="*/ 114 h 147"/>
                <a:gd name="T22" fmla="*/ 178 w 178"/>
                <a:gd name="T23" fmla="*/ 114 h 147"/>
                <a:gd name="T24" fmla="*/ 178 w 178"/>
                <a:gd name="T25" fmla="*/ 86 h 147"/>
                <a:gd name="T26" fmla="*/ 152 w 178"/>
                <a:gd name="T27" fmla="*/ 86 h 147"/>
                <a:gd name="T28" fmla="*/ 152 w 178"/>
                <a:gd name="T2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8" h="147">
                  <a:moveTo>
                    <a:pt x="152" y="0"/>
                  </a:moveTo>
                  <a:lnTo>
                    <a:pt x="35" y="0"/>
                  </a:lnTo>
                  <a:lnTo>
                    <a:pt x="35" y="41"/>
                  </a:lnTo>
                  <a:lnTo>
                    <a:pt x="0" y="41"/>
                  </a:lnTo>
                  <a:lnTo>
                    <a:pt x="0" y="72"/>
                  </a:lnTo>
                  <a:lnTo>
                    <a:pt x="15" y="72"/>
                  </a:lnTo>
                  <a:lnTo>
                    <a:pt x="15" y="128"/>
                  </a:lnTo>
                  <a:lnTo>
                    <a:pt x="83" y="128"/>
                  </a:lnTo>
                  <a:lnTo>
                    <a:pt x="83" y="147"/>
                  </a:lnTo>
                  <a:lnTo>
                    <a:pt x="112" y="147"/>
                  </a:lnTo>
                  <a:lnTo>
                    <a:pt x="112" y="114"/>
                  </a:lnTo>
                  <a:lnTo>
                    <a:pt x="178" y="114"/>
                  </a:lnTo>
                  <a:lnTo>
                    <a:pt x="178" y="86"/>
                  </a:lnTo>
                  <a:lnTo>
                    <a:pt x="152" y="86"/>
                  </a:lnTo>
                  <a:lnTo>
                    <a:pt x="1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20" name="Freeform 78"/>
            <p:cNvSpPr>
              <a:spLocks noEditPoints="1"/>
            </p:cNvSpPr>
            <p:nvPr/>
          </p:nvSpPr>
          <p:spPr bwMode="auto">
            <a:xfrm>
              <a:off x="12752388" y="3300413"/>
              <a:ext cx="542925" cy="533400"/>
            </a:xfrm>
            <a:custGeom>
              <a:avLst/>
              <a:gdLst>
                <a:gd name="T0" fmla="*/ 181 w 187"/>
                <a:gd name="T1" fmla="*/ 0 h 184"/>
                <a:gd name="T2" fmla="*/ 5 w 187"/>
                <a:gd name="T3" fmla="*/ 0 h 184"/>
                <a:gd name="T4" fmla="*/ 0 w 187"/>
                <a:gd name="T5" fmla="*/ 6 h 184"/>
                <a:gd name="T6" fmla="*/ 0 w 187"/>
                <a:gd name="T7" fmla="*/ 178 h 184"/>
                <a:gd name="T8" fmla="*/ 5 w 187"/>
                <a:gd name="T9" fmla="*/ 184 h 184"/>
                <a:gd name="T10" fmla="*/ 181 w 187"/>
                <a:gd name="T11" fmla="*/ 184 h 184"/>
                <a:gd name="T12" fmla="*/ 187 w 187"/>
                <a:gd name="T13" fmla="*/ 178 h 184"/>
                <a:gd name="T14" fmla="*/ 187 w 187"/>
                <a:gd name="T15" fmla="*/ 6 h 184"/>
                <a:gd name="T16" fmla="*/ 181 w 187"/>
                <a:gd name="T17" fmla="*/ 0 h 184"/>
                <a:gd name="T18" fmla="*/ 29 w 187"/>
                <a:gd name="T19" fmla="*/ 43 h 184"/>
                <a:gd name="T20" fmla="*/ 48 w 187"/>
                <a:gd name="T21" fmla="*/ 43 h 184"/>
                <a:gd name="T22" fmla="*/ 48 w 187"/>
                <a:gd name="T23" fmla="*/ 22 h 184"/>
                <a:gd name="T24" fmla="*/ 144 w 187"/>
                <a:gd name="T25" fmla="*/ 22 h 184"/>
                <a:gd name="T26" fmla="*/ 144 w 187"/>
                <a:gd name="T27" fmla="*/ 68 h 184"/>
                <a:gd name="T28" fmla="*/ 157 w 187"/>
                <a:gd name="T29" fmla="*/ 68 h 184"/>
                <a:gd name="T30" fmla="*/ 157 w 187"/>
                <a:gd name="T31" fmla="*/ 115 h 184"/>
                <a:gd name="T32" fmla="*/ 122 w 187"/>
                <a:gd name="T33" fmla="*/ 115 h 184"/>
                <a:gd name="T34" fmla="*/ 122 w 187"/>
                <a:gd name="T35" fmla="*/ 133 h 184"/>
                <a:gd name="T36" fmla="*/ 75 w 187"/>
                <a:gd name="T37" fmla="*/ 133 h 184"/>
                <a:gd name="T38" fmla="*/ 75 w 187"/>
                <a:gd name="T39" fmla="*/ 123 h 184"/>
                <a:gd name="T40" fmla="*/ 37 w 187"/>
                <a:gd name="T41" fmla="*/ 123 h 184"/>
                <a:gd name="T42" fmla="*/ 37 w 187"/>
                <a:gd name="T43" fmla="*/ 91 h 184"/>
                <a:gd name="T44" fmla="*/ 29 w 187"/>
                <a:gd name="T45" fmla="*/ 91 h 184"/>
                <a:gd name="T46" fmla="*/ 29 w 187"/>
                <a:gd name="T47" fmla="*/ 43 h 184"/>
                <a:gd name="T48" fmla="*/ 158 w 187"/>
                <a:gd name="T49" fmla="*/ 156 h 184"/>
                <a:gd name="T50" fmla="*/ 138 w 187"/>
                <a:gd name="T51" fmla="*/ 171 h 184"/>
                <a:gd name="T52" fmla="*/ 136 w 187"/>
                <a:gd name="T53" fmla="*/ 170 h 184"/>
                <a:gd name="T54" fmla="*/ 136 w 187"/>
                <a:gd name="T55" fmla="*/ 160 h 184"/>
                <a:gd name="T56" fmla="*/ 93 w 187"/>
                <a:gd name="T57" fmla="*/ 160 h 184"/>
                <a:gd name="T58" fmla="*/ 51 w 187"/>
                <a:gd name="T59" fmla="*/ 160 h 184"/>
                <a:gd name="T60" fmla="*/ 51 w 187"/>
                <a:gd name="T61" fmla="*/ 170 h 184"/>
                <a:gd name="T62" fmla="*/ 49 w 187"/>
                <a:gd name="T63" fmla="*/ 171 h 184"/>
                <a:gd name="T64" fmla="*/ 29 w 187"/>
                <a:gd name="T65" fmla="*/ 156 h 184"/>
                <a:gd name="T66" fmla="*/ 29 w 187"/>
                <a:gd name="T67" fmla="*/ 152 h 184"/>
                <a:gd name="T68" fmla="*/ 49 w 187"/>
                <a:gd name="T69" fmla="*/ 136 h 184"/>
                <a:gd name="T70" fmla="*/ 51 w 187"/>
                <a:gd name="T71" fmla="*/ 138 h 184"/>
                <a:gd name="T72" fmla="*/ 51 w 187"/>
                <a:gd name="T73" fmla="*/ 147 h 184"/>
                <a:gd name="T74" fmla="*/ 93 w 187"/>
                <a:gd name="T75" fmla="*/ 147 h 184"/>
                <a:gd name="T76" fmla="*/ 136 w 187"/>
                <a:gd name="T77" fmla="*/ 147 h 184"/>
                <a:gd name="T78" fmla="*/ 136 w 187"/>
                <a:gd name="T79" fmla="*/ 138 h 184"/>
                <a:gd name="T80" fmla="*/ 138 w 187"/>
                <a:gd name="T81" fmla="*/ 136 h 184"/>
                <a:gd name="T82" fmla="*/ 158 w 187"/>
                <a:gd name="T83" fmla="*/ 152 h 184"/>
                <a:gd name="T84" fmla="*/ 158 w 187"/>
                <a:gd name="T85" fmla="*/ 15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7" h="184">
                  <a:moveTo>
                    <a:pt x="181" y="0"/>
                  </a:moveTo>
                  <a:cubicBezTo>
                    <a:pt x="5" y="0"/>
                    <a:pt x="5" y="0"/>
                    <a:pt x="5" y="0"/>
                  </a:cubicBezTo>
                  <a:cubicBezTo>
                    <a:pt x="2" y="0"/>
                    <a:pt x="0" y="2"/>
                    <a:pt x="0" y="6"/>
                  </a:cubicBezTo>
                  <a:cubicBezTo>
                    <a:pt x="0" y="178"/>
                    <a:pt x="0" y="178"/>
                    <a:pt x="0" y="178"/>
                  </a:cubicBezTo>
                  <a:cubicBezTo>
                    <a:pt x="0" y="181"/>
                    <a:pt x="2" y="184"/>
                    <a:pt x="5" y="184"/>
                  </a:cubicBezTo>
                  <a:cubicBezTo>
                    <a:pt x="181" y="184"/>
                    <a:pt x="181" y="184"/>
                    <a:pt x="181" y="184"/>
                  </a:cubicBezTo>
                  <a:cubicBezTo>
                    <a:pt x="184" y="184"/>
                    <a:pt x="187" y="181"/>
                    <a:pt x="187" y="178"/>
                  </a:cubicBezTo>
                  <a:cubicBezTo>
                    <a:pt x="187" y="6"/>
                    <a:pt x="187" y="6"/>
                    <a:pt x="187" y="6"/>
                  </a:cubicBezTo>
                  <a:cubicBezTo>
                    <a:pt x="187" y="2"/>
                    <a:pt x="184" y="0"/>
                    <a:pt x="181" y="0"/>
                  </a:cubicBezTo>
                  <a:close/>
                  <a:moveTo>
                    <a:pt x="29" y="43"/>
                  </a:moveTo>
                  <a:cubicBezTo>
                    <a:pt x="48" y="43"/>
                    <a:pt x="48" y="43"/>
                    <a:pt x="48" y="43"/>
                  </a:cubicBezTo>
                  <a:cubicBezTo>
                    <a:pt x="48" y="22"/>
                    <a:pt x="48" y="22"/>
                    <a:pt x="48" y="22"/>
                  </a:cubicBezTo>
                  <a:cubicBezTo>
                    <a:pt x="144" y="22"/>
                    <a:pt x="144" y="22"/>
                    <a:pt x="144" y="22"/>
                  </a:cubicBezTo>
                  <a:cubicBezTo>
                    <a:pt x="144" y="68"/>
                    <a:pt x="144" y="68"/>
                    <a:pt x="144" y="68"/>
                  </a:cubicBezTo>
                  <a:cubicBezTo>
                    <a:pt x="157" y="68"/>
                    <a:pt x="157" y="68"/>
                    <a:pt x="157" y="68"/>
                  </a:cubicBezTo>
                  <a:cubicBezTo>
                    <a:pt x="157" y="115"/>
                    <a:pt x="157" y="115"/>
                    <a:pt x="157" y="115"/>
                  </a:cubicBezTo>
                  <a:cubicBezTo>
                    <a:pt x="122" y="115"/>
                    <a:pt x="122" y="115"/>
                    <a:pt x="122" y="115"/>
                  </a:cubicBezTo>
                  <a:cubicBezTo>
                    <a:pt x="122" y="133"/>
                    <a:pt x="122" y="133"/>
                    <a:pt x="122" y="133"/>
                  </a:cubicBezTo>
                  <a:cubicBezTo>
                    <a:pt x="75" y="133"/>
                    <a:pt x="75" y="133"/>
                    <a:pt x="75" y="133"/>
                  </a:cubicBezTo>
                  <a:cubicBezTo>
                    <a:pt x="75" y="123"/>
                    <a:pt x="75" y="123"/>
                    <a:pt x="75" y="123"/>
                  </a:cubicBezTo>
                  <a:cubicBezTo>
                    <a:pt x="37" y="123"/>
                    <a:pt x="37" y="123"/>
                    <a:pt x="37" y="123"/>
                  </a:cubicBezTo>
                  <a:cubicBezTo>
                    <a:pt x="37" y="91"/>
                    <a:pt x="37" y="91"/>
                    <a:pt x="37" y="91"/>
                  </a:cubicBezTo>
                  <a:cubicBezTo>
                    <a:pt x="29" y="91"/>
                    <a:pt x="29" y="91"/>
                    <a:pt x="29" y="91"/>
                  </a:cubicBezTo>
                  <a:lnTo>
                    <a:pt x="29" y="43"/>
                  </a:lnTo>
                  <a:close/>
                  <a:moveTo>
                    <a:pt x="158" y="156"/>
                  </a:moveTo>
                  <a:cubicBezTo>
                    <a:pt x="138" y="171"/>
                    <a:pt x="138" y="171"/>
                    <a:pt x="138" y="171"/>
                  </a:cubicBezTo>
                  <a:cubicBezTo>
                    <a:pt x="137" y="172"/>
                    <a:pt x="136" y="172"/>
                    <a:pt x="136" y="170"/>
                  </a:cubicBezTo>
                  <a:cubicBezTo>
                    <a:pt x="136" y="160"/>
                    <a:pt x="136" y="160"/>
                    <a:pt x="136" y="160"/>
                  </a:cubicBezTo>
                  <a:cubicBezTo>
                    <a:pt x="93" y="160"/>
                    <a:pt x="93" y="160"/>
                    <a:pt x="93" y="160"/>
                  </a:cubicBezTo>
                  <a:cubicBezTo>
                    <a:pt x="51" y="160"/>
                    <a:pt x="51" y="160"/>
                    <a:pt x="51" y="160"/>
                  </a:cubicBezTo>
                  <a:cubicBezTo>
                    <a:pt x="51" y="170"/>
                    <a:pt x="51" y="170"/>
                    <a:pt x="51" y="170"/>
                  </a:cubicBezTo>
                  <a:cubicBezTo>
                    <a:pt x="51" y="172"/>
                    <a:pt x="50" y="172"/>
                    <a:pt x="49" y="171"/>
                  </a:cubicBezTo>
                  <a:cubicBezTo>
                    <a:pt x="29" y="156"/>
                    <a:pt x="29" y="156"/>
                    <a:pt x="29" y="156"/>
                  </a:cubicBezTo>
                  <a:cubicBezTo>
                    <a:pt x="27" y="155"/>
                    <a:pt x="27" y="153"/>
                    <a:pt x="29" y="152"/>
                  </a:cubicBezTo>
                  <a:cubicBezTo>
                    <a:pt x="49" y="136"/>
                    <a:pt x="49" y="136"/>
                    <a:pt x="49" y="136"/>
                  </a:cubicBezTo>
                  <a:cubicBezTo>
                    <a:pt x="50" y="135"/>
                    <a:pt x="51" y="136"/>
                    <a:pt x="51" y="138"/>
                  </a:cubicBezTo>
                  <a:cubicBezTo>
                    <a:pt x="51" y="147"/>
                    <a:pt x="51" y="147"/>
                    <a:pt x="51" y="147"/>
                  </a:cubicBezTo>
                  <a:cubicBezTo>
                    <a:pt x="93" y="147"/>
                    <a:pt x="93" y="147"/>
                    <a:pt x="93" y="147"/>
                  </a:cubicBezTo>
                  <a:cubicBezTo>
                    <a:pt x="136" y="147"/>
                    <a:pt x="136" y="147"/>
                    <a:pt x="136" y="147"/>
                  </a:cubicBezTo>
                  <a:cubicBezTo>
                    <a:pt x="136" y="138"/>
                    <a:pt x="136" y="138"/>
                    <a:pt x="136" y="138"/>
                  </a:cubicBezTo>
                  <a:cubicBezTo>
                    <a:pt x="136" y="136"/>
                    <a:pt x="137" y="135"/>
                    <a:pt x="138" y="136"/>
                  </a:cubicBezTo>
                  <a:cubicBezTo>
                    <a:pt x="158" y="152"/>
                    <a:pt x="158" y="152"/>
                    <a:pt x="158" y="152"/>
                  </a:cubicBezTo>
                  <a:cubicBezTo>
                    <a:pt x="159" y="153"/>
                    <a:pt x="159" y="155"/>
                    <a:pt x="158"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335" name="Group 334"/>
          <p:cNvGrpSpPr/>
          <p:nvPr/>
        </p:nvGrpSpPr>
        <p:grpSpPr>
          <a:xfrm>
            <a:off x="458809" y="1869078"/>
            <a:ext cx="432543" cy="232794"/>
            <a:chOff x="12511088" y="4929188"/>
            <a:chExt cx="935038" cy="503237"/>
          </a:xfrm>
          <a:solidFill>
            <a:schemeClr val="tx1"/>
          </a:solidFill>
        </p:grpSpPr>
        <p:sp>
          <p:nvSpPr>
            <p:cNvPr id="336" name="Freeform 37"/>
            <p:cNvSpPr>
              <a:spLocks/>
            </p:cNvSpPr>
            <p:nvPr/>
          </p:nvSpPr>
          <p:spPr bwMode="auto">
            <a:xfrm>
              <a:off x="12885738" y="4929188"/>
              <a:ext cx="560388" cy="282575"/>
            </a:xfrm>
            <a:custGeom>
              <a:avLst/>
              <a:gdLst>
                <a:gd name="T0" fmla="*/ 193 w 193"/>
                <a:gd name="T1" fmla="*/ 88 h 97"/>
                <a:gd name="T2" fmla="*/ 184 w 193"/>
                <a:gd name="T3" fmla="*/ 97 h 97"/>
                <a:gd name="T4" fmla="*/ 0 w 193"/>
                <a:gd name="T5" fmla="*/ 97 h 97"/>
                <a:gd name="T6" fmla="*/ 0 w 193"/>
                <a:gd name="T7" fmla="*/ 88 h 97"/>
                <a:gd name="T8" fmla="*/ 0 w 193"/>
                <a:gd name="T9" fmla="*/ 9 h 97"/>
                <a:gd name="T10" fmla="*/ 9 w 193"/>
                <a:gd name="T11" fmla="*/ 0 h 97"/>
                <a:gd name="T12" fmla="*/ 184 w 193"/>
                <a:gd name="T13" fmla="*/ 0 h 97"/>
                <a:gd name="T14" fmla="*/ 193 w 193"/>
                <a:gd name="T15" fmla="*/ 9 h 97"/>
                <a:gd name="T16" fmla="*/ 193 w 193"/>
                <a:gd name="T17" fmla="*/ 8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97">
                  <a:moveTo>
                    <a:pt x="193" y="88"/>
                  </a:moveTo>
                  <a:cubicBezTo>
                    <a:pt x="193" y="93"/>
                    <a:pt x="189" y="97"/>
                    <a:pt x="184" y="97"/>
                  </a:cubicBezTo>
                  <a:cubicBezTo>
                    <a:pt x="0" y="97"/>
                    <a:pt x="0" y="97"/>
                    <a:pt x="0" y="97"/>
                  </a:cubicBezTo>
                  <a:cubicBezTo>
                    <a:pt x="0" y="88"/>
                    <a:pt x="0" y="88"/>
                    <a:pt x="0" y="88"/>
                  </a:cubicBezTo>
                  <a:cubicBezTo>
                    <a:pt x="0" y="9"/>
                    <a:pt x="0" y="9"/>
                    <a:pt x="0" y="9"/>
                  </a:cubicBezTo>
                  <a:cubicBezTo>
                    <a:pt x="0" y="4"/>
                    <a:pt x="4" y="0"/>
                    <a:pt x="9" y="0"/>
                  </a:cubicBezTo>
                  <a:cubicBezTo>
                    <a:pt x="184" y="0"/>
                    <a:pt x="184" y="0"/>
                    <a:pt x="184" y="0"/>
                  </a:cubicBezTo>
                  <a:cubicBezTo>
                    <a:pt x="189" y="0"/>
                    <a:pt x="193" y="4"/>
                    <a:pt x="193" y="9"/>
                  </a:cubicBezTo>
                  <a:lnTo>
                    <a:pt x="193"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37" name="Freeform 38"/>
            <p:cNvSpPr>
              <a:spLocks noEditPoints="1"/>
            </p:cNvSpPr>
            <p:nvPr/>
          </p:nvSpPr>
          <p:spPr bwMode="auto">
            <a:xfrm>
              <a:off x="12511088" y="4975225"/>
              <a:ext cx="520700" cy="369888"/>
            </a:xfrm>
            <a:custGeom>
              <a:avLst/>
              <a:gdLst>
                <a:gd name="T0" fmla="*/ 179 w 179"/>
                <a:gd name="T1" fmla="*/ 97 h 127"/>
                <a:gd name="T2" fmla="*/ 112 w 179"/>
                <a:gd name="T3" fmla="*/ 97 h 127"/>
                <a:gd name="T4" fmla="*/ 112 w 179"/>
                <a:gd name="T5" fmla="*/ 9 h 127"/>
                <a:gd name="T6" fmla="*/ 103 w 179"/>
                <a:gd name="T7" fmla="*/ 0 h 127"/>
                <a:gd name="T8" fmla="*/ 35 w 179"/>
                <a:gd name="T9" fmla="*/ 0 h 127"/>
                <a:gd name="T10" fmla="*/ 22 w 179"/>
                <a:gd name="T11" fmla="*/ 8 h 127"/>
                <a:gd name="T12" fmla="*/ 4 w 179"/>
                <a:gd name="T13" fmla="*/ 44 h 127"/>
                <a:gd name="T14" fmla="*/ 0 w 179"/>
                <a:gd name="T15" fmla="*/ 62 h 127"/>
                <a:gd name="T16" fmla="*/ 0 w 179"/>
                <a:gd name="T17" fmla="*/ 118 h 127"/>
                <a:gd name="T18" fmla="*/ 9 w 179"/>
                <a:gd name="T19" fmla="*/ 127 h 127"/>
                <a:gd name="T20" fmla="*/ 21 w 179"/>
                <a:gd name="T21" fmla="*/ 127 h 127"/>
                <a:gd name="T22" fmla="*/ 21 w 179"/>
                <a:gd name="T23" fmla="*/ 125 h 127"/>
                <a:gd name="T24" fmla="*/ 62 w 179"/>
                <a:gd name="T25" fmla="*/ 84 h 127"/>
                <a:gd name="T26" fmla="*/ 104 w 179"/>
                <a:gd name="T27" fmla="*/ 125 h 127"/>
                <a:gd name="T28" fmla="*/ 104 w 179"/>
                <a:gd name="T29" fmla="*/ 127 h 127"/>
                <a:gd name="T30" fmla="*/ 112 w 179"/>
                <a:gd name="T31" fmla="*/ 127 h 127"/>
                <a:gd name="T32" fmla="*/ 112 w 179"/>
                <a:gd name="T33" fmla="*/ 127 h 127"/>
                <a:gd name="T34" fmla="*/ 166 w 179"/>
                <a:gd name="T35" fmla="*/ 127 h 127"/>
                <a:gd name="T36" fmla="*/ 166 w 179"/>
                <a:gd name="T37" fmla="*/ 126 h 127"/>
                <a:gd name="T38" fmla="*/ 179 w 179"/>
                <a:gd name="T39" fmla="*/ 97 h 127"/>
                <a:gd name="T40" fmla="*/ 73 w 179"/>
                <a:gd name="T41" fmla="*/ 50 h 127"/>
                <a:gd name="T42" fmla="*/ 21 w 179"/>
                <a:gd name="T43" fmla="*/ 50 h 127"/>
                <a:gd name="T44" fmla="*/ 21 w 179"/>
                <a:gd name="T45" fmla="*/ 48 h 127"/>
                <a:gd name="T46" fmla="*/ 37 w 179"/>
                <a:gd name="T47" fmla="*/ 16 h 127"/>
                <a:gd name="T48" fmla="*/ 73 w 179"/>
                <a:gd name="T49" fmla="*/ 16 h 127"/>
                <a:gd name="T50" fmla="*/ 73 w 179"/>
                <a:gd name="T51" fmla="*/ 5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9" h="127">
                  <a:moveTo>
                    <a:pt x="179" y="97"/>
                  </a:moveTo>
                  <a:cubicBezTo>
                    <a:pt x="112" y="97"/>
                    <a:pt x="112" y="97"/>
                    <a:pt x="112" y="97"/>
                  </a:cubicBezTo>
                  <a:cubicBezTo>
                    <a:pt x="112" y="9"/>
                    <a:pt x="112" y="9"/>
                    <a:pt x="112" y="9"/>
                  </a:cubicBezTo>
                  <a:cubicBezTo>
                    <a:pt x="112" y="4"/>
                    <a:pt x="108" y="0"/>
                    <a:pt x="103" y="0"/>
                  </a:cubicBezTo>
                  <a:cubicBezTo>
                    <a:pt x="35" y="0"/>
                    <a:pt x="35" y="0"/>
                    <a:pt x="35" y="0"/>
                  </a:cubicBezTo>
                  <a:cubicBezTo>
                    <a:pt x="30" y="0"/>
                    <a:pt x="24" y="3"/>
                    <a:pt x="22" y="8"/>
                  </a:cubicBezTo>
                  <a:cubicBezTo>
                    <a:pt x="4" y="44"/>
                    <a:pt x="4" y="44"/>
                    <a:pt x="4" y="44"/>
                  </a:cubicBezTo>
                  <a:cubicBezTo>
                    <a:pt x="1" y="49"/>
                    <a:pt x="0" y="57"/>
                    <a:pt x="0" y="62"/>
                  </a:cubicBezTo>
                  <a:cubicBezTo>
                    <a:pt x="0" y="118"/>
                    <a:pt x="0" y="118"/>
                    <a:pt x="0" y="118"/>
                  </a:cubicBezTo>
                  <a:cubicBezTo>
                    <a:pt x="0" y="123"/>
                    <a:pt x="4" y="127"/>
                    <a:pt x="9" y="127"/>
                  </a:cubicBezTo>
                  <a:cubicBezTo>
                    <a:pt x="21" y="127"/>
                    <a:pt x="21" y="127"/>
                    <a:pt x="21" y="127"/>
                  </a:cubicBezTo>
                  <a:cubicBezTo>
                    <a:pt x="21" y="126"/>
                    <a:pt x="21" y="126"/>
                    <a:pt x="21" y="125"/>
                  </a:cubicBezTo>
                  <a:cubicBezTo>
                    <a:pt x="21" y="102"/>
                    <a:pt x="39" y="84"/>
                    <a:pt x="62" y="84"/>
                  </a:cubicBezTo>
                  <a:cubicBezTo>
                    <a:pt x="85" y="84"/>
                    <a:pt x="104" y="102"/>
                    <a:pt x="104" y="125"/>
                  </a:cubicBezTo>
                  <a:cubicBezTo>
                    <a:pt x="104" y="126"/>
                    <a:pt x="104" y="126"/>
                    <a:pt x="104" y="127"/>
                  </a:cubicBezTo>
                  <a:cubicBezTo>
                    <a:pt x="112" y="127"/>
                    <a:pt x="112" y="127"/>
                    <a:pt x="112" y="127"/>
                  </a:cubicBezTo>
                  <a:cubicBezTo>
                    <a:pt x="112" y="127"/>
                    <a:pt x="112" y="127"/>
                    <a:pt x="112" y="127"/>
                  </a:cubicBezTo>
                  <a:cubicBezTo>
                    <a:pt x="166" y="127"/>
                    <a:pt x="166" y="127"/>
                    <a:pt x="166" y="127"/>
                  </a:cubicBezTo>
                  <a:cubicBezTo>
                    <a:pt x="166" y="126"/>
                    <a:pt x="166" y="126"/>
                    <a:pt x="166" y="126"/>
                  </a:cubicBezTo>
                  <a:cubicBezTo>
                    <a:pt x="166" y="114"/>
                    <a:pt x="171" y="104"/>
                    <a:pt x="179" y="97"/>
                  </a:cubicBezTo>
                  <a:close/>
                  <a:moveTo>
                    <a:pt x="73" y="50"/>
                  </a:moveTo>
                  <a:cubicBezTo>
                    <a:pt x="21" y="50"/>
                    <a:pt x="21" y="50"/>
                    <a:pt x="21" y="50"/>
                  </a:cubicBezTo>
                  <a:cubicBezTo>
                    <a:pt x="21" y="48"/>
                    <a:pt x="21" y="48"/>
                    <a:pt x="21" y="48"/>
                  </a:cubicBezTo>
                  <a:cubicBezTo>
                    <a:pt x="37" y="16"/>
                    <a:pt x="37" y="16"/>
                    <a:pt x="37" y="16"/>
                  </a:cubicBezTo>
                  <a:cubicBezTo>
                    <a:pt x="73" y="16"/>
                    <a:pt x="73" y="16"/>
                    <a:pt x="73" y="16"/>
                  </a:cubicBezTo>
                  <a:lnTo>
                    <a:pt x="73"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38" name="Freeform 39"/>
            <p:cNvSpPr>
              <a:spLocks noEditPoints="1"/>
            </p:cNvSpPr>
            <p:nvPr/>
          </p:nvSpPr>
          <p:spPr bwMode="auto">
            <a:xfrm>
              <a:off x="12603163" y="5257800"/>
              <a:ext cx="174625" cy="174625"/>
            </a:xfrm>
            <a:custGeom>
              <a:avLst/>
              <a:gdLst>
                <a:gd name="T0" fmla="*/ 0 w 60"/>
                <a:gd name="T1" fmla="*/ 30 h 60"/>
                <a:gd name="T2" fmla="*/ 30 w 60"/>
                <a:gd name="T3" fmla="*/ 0 h 60"/>
                <a:gd name="T4" fmla="*/ 30 w 60"/>
                <a:gd name="T5" fmla="*/ 0 h 60"/>
                <a:gd name="T6" fmla="*/ 60 w 60"/>
                <a:gd name="T7" fmla="*/ 30 h 60"/>
                <a:gd name="T8" fmla="*/ 60 w 60"/>
                <a:gd name="T9" fmla="*/ 30 h 60"/>
                <a:gd name="T10" fmla="*/ 30 w 60"/>
                <a:gd name="T11" fmla="*/ 60 h 60"/>
                <a:gd name="T12" fmla="*/ 30 w 60"/>
                <a:gd name="T13" fmla="*/ 60 h 60"/>
                <a:gd name="T14" fmla="*/ 0 w 60"/>
                <a:gd name="T15" fmla="*/ 30 h 60"/>
                <a:gd name="T16" fmla="*/ 30 w 60"/>
                <a:gd name="T17" fmla="*/ 48 h 60"/>
                <a:gd name="T18" fmla="*/ 48 w 60"/>
                <a:gd name="T19" fmla="*/ 30 h 60"/>
                <a:gd name="T20" fmla="*/ 48 w 60"/>
                <a:gd name="T21" fmla="*/ 30 h 60"/>
                <a:gd name="T22" fmla="*/ 30 w 60"/>
                <a:gd name="T23" fmla="*/ 13 h 60"/>
                <a:gd name="T24" fmla="*/ 30 w 60"/>
                <a:gd name="T25" fmla="*/ 13 h 60"/>
                <a:gd name="T26" fmla="*/ 13 w 60"/>
                <a:gd name="T27" fmla="*/ 30 h 60"/>
                <a:gd name="T28" fmla="*/ 13 w 60"/>
                <a:gd name="T29" fmla="*/ 30 h 60"/>
                <a:gd name="T30" fmla="*/ 30 w 60"/>
                <a:gd name="T31" fmla="*/ 4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60">
                  <a:moveTo>
                    <a:pt x="0" y="30"/>
                  </a:moveTo>
                  <a:cubicBezTo>
                    <a:pt x="0" y="13"/>
                    <a:pt x="13" y="0"/>
                    <a:pt x="30" y="0"/>
                  </a:cubicBezTo>
                  <a:cubicBezTo>
                    <a:pt x="30" y="0"/>
                    <a:pt x="30" y="0"/>
                    <a:pt x="30" y="0"/>
                  </a:cubicBezTo>
                  <a:cubicBezTo>
                    <a:pt x="47" y="0"/>
                    <a:pt x="60" y="13"/>
                    <a:pt x="60" y="30"/>
                  </a:cubicBezTo>
                  <a:cubicBezTo>
                    <a:pt x="60" y="30"/>
                    <a:pt x="60" y="30"/>
                    <a:pt x="60" y="30"/>
                  </a:cubicBezTo>
                  <a:cubicBezTo>
                    <a:pt x="60" y="47"/>
                    <a:pt x="47" y="60"/>
                    <a:pt x="30" y="60"/>
                  </a:cubicBezTo>
                  <a:cubicBezTo>
                    <a:pt x="30" y="60"/>
                    <a:pt x="30" y="60"/>
                    <a:pt x="30" y="60"/>
                  </a:cubicBezTo>
                  <a:cubicBezTo>
                    <a:pt x="13" y="60"/>
                    <a:pt x="0" y="47"/>
                    <a:pt x="0" y="30"/>
                  </a:cubicBezTo>
                  <a:close/>
                  <a:moveTo>
                    <a:pt x="30" y="48"/>
                  </a:moveTo>
                  <a:cubicBezTo>
                    <a:pt x="40" y="48"/>
                    <a:pt x="48" y="40"/>
                    <a:pt x="48" y="30"/>
                  </a:cubicBezTo>
                  <a:cubicBezTo>
                    <a:pt x="48" y="30"/>
                    <a:pt x="48" y="30"/>
                    <a:pt x="48" y="30"/>
                  </a:cubicBezTo>
                  <a:cubicBezTo>
                    <a:pt x="48" y="20"/>
                    <a:pt x="40" y="13"/>
                    <a:pt x="30" y="13"/>
                  </a:cubicBezTo>
                  <a:cubicBezTo>
                    <a:pt x="30" y="13"/>
                    <a:pt x="30" y="13"/>
                    <a:pt x="30" y="13"/>
                  </a:cubicBezTo>
                  <a:cubicBezTo>
                    <a:pt x="20" y="13"/>
                    <a:pt x="13" y="20"/>
                    <a:pt x="13" y="30"/>
                  </a:cubicBezTo>
                  <a:cubicBezTo>
                    <a:pt x="13" y="30"/>
                    <a:pt x="13" y="30"/>
                    <a:pt x="13" y="30"/>
                  </a:cubicBezTo>
                  <a:cubicBezTo>
                    <a:pt x="13" y="40"/>
                    <a:pt x="20" y="48"/>
                    <a:pt x="3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39" name="Freeform 40"/>
            <p:cNvSpPr>
              <a:spLocks noEditPoints="1"/>
            </p:cNvSpPr>
            <p:nvPr/>
          </p:nvSpPr>
          <p:spPr bwMode="auto">
            <a:xfrm>
              <a:off x="13036550" y="5257800"/>
              <a:ext cx="174625" cy="174625"/>
            </a:xfrm>
            <a:custGeom>
              <a:avLst/>
              <a:gdLst>
                <a:gd name="T0" fmla="*/ 0 w 60"/>
                <a:gd name="T1" fmla="*/ 30 h 60"/>
                <a:gd name="T2" fmla="*/ 30 w 60"/>
                <a:gd name="T3" fmla="*/ 0 h 60"/>
                <a:gd name="T4" fmla="*/ 30 w 60"/>
                <a:gd name="T5" fmla="*/ 0 h 60"/>
                <a:gd name="T6" fmla="*/ 60 w 60"/>
                <a:gd name="T7" fmla="*/ 30 h 60"/>
                <a:gd name="T8" fmla="*/ 60 w 60"/>
                <a:gd name="T9" fmla="*/ 30 h 60"/>
                <a:gd name="T10" fmla="*/ 30 w 60"/>
                <a:gd name="T11" fmla="*/ 60 h 60"/>
                <a:gd name="T12" fmla="*/ 30 w 60"/>
                <a:gd name="T13" fmla="*/ 60 h 60"/>
                <a:gd name="T14" fmla="*/ 0 w 60"/>
                <a:gd name="T15" fmla="*/ 30 h 60"/>
                <a:gd name="T16" fmla="*/ 30 w 60"/>
                <a:gd name="T17" fmla="*/ 48 h 60"/>
                <a:gd name="T18" fmla="*/ 47 w 60"/>
                <a:gd name="T19" fmla="*/ 30 h 60"/>
                <a:gd name="T20" fmla="*/ 47 w 60"/>
                <a:gd name="T21" fmla="*/ 30 h 60"/>
                <a:gd name="T22" fmla="*/ 30 w 60"/>
                <a:gd name="T23" fmla="*/ 13 h 60"/>
                <a:gd name="T24" fmla="*/ 30 w 60"/>
                <a:gd name="T25" fmla="*/ 13 h 60"/>
                <a:gd name="T26" fmla="*/ 12 w 60"/>
                <a:gd name="T27" fmla="*/ 30 h 60"/>
                <a:gd name="T28" fmla="*/ 12 w 60"/>
                <a:gd name="T29" fmla="*/ 30 h 60"/>
                <a:gd name="T30" fmla="*/ 30 w 60"/>
                <a:gd name="T31" fmla="*/ 4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60">
                  <a:moveTo>
                    <a:pt x="0" y="30"/>
                  </a:moveTo>
                  <a:cubicBezTo>
                    <a:pt x="0" y="13"/>
                    <a:pt x="13" y="0"/>
                    <a:pt x="30" y="0"/>
                  </a:cubicBezTo>
                  <a:cubicBezTo>
                    <a:pt x="30" y="0"/>
                    <a:pt x="30" y="0"/>
                    <a:pt x="30" y="0"/>
                  </a:cubicBezTo>
                  <a:cubicBezTo>
                    <a:pt x="47" y="0"/>
                    <a:pt x="60" y="13"/>
                    <a:pt x="60" y="30"/>
                  </a:cubicBezTo>
                  <a:cubicBezTo>
                    <a:pt x="60" y="30"/>
                    <a:pt x="60" y="30"/>
                    <a:pt x="60" y="30"/>
                  </a:cubicBezTo>
                  <a:cubicBezTo>
                    <a:pt x="60" y="47"/>
                    <a:pt x="47" y="60"/>
                    <a:pt x="30" y="60"/>
                  </a:cubicBezTo>
                  <a:cubicBezTo>
                    <a:pt x="30" y="60"/>
                    <a:pt x="30" y="60"/>
                    <a:pt x="30" y="60"/>
                  </a:cubicBezTo>
                  <a:cubicBezTo>
                    <a:pt x="13" y="60"/>
                    <a:pt x="0" y="47"/>
                    <a:pt x="0" y="30"/>
                  </a:cubicBezTo>
                  <a:close/>
                  <a:moveTo>
                    <a:pt x="30" y="48"/>
                  </a:moveTo>
                  <a:cubicBezTo>
                    <a:pt x="40" y="48"/>
                    <a:pt x="47" y="40"/>
                    <a:pt x="47" y="30"/>
                  </a:cubicBezTo>
                  <a:cubicBezTo>
                    <a:pt x="47" y="30"/>
                    <a:pt x="47" y="30"/>
                    <a:pt x="47" y="30"/>
                  </a:cubicBezTo>
                  <a:cubicBezTo>
                    <a:pt x="47" y="20"/>
                    <a:pt x="40" y="13"/>
                    <a:pt x="30" y="13"/>
                  </a:cubicBezTo>
                  <a:cubicBezTo>
                    <a:pt x="30" y="13"/>
                    <a:pt x="30" y="13"/>
                    <a:pt x="30" y="13"/>
                  </a:cubicBezTo>
                  <a:cubicBezTo>
                    <a:pt x="20" y="13"/>
                    <a:pt x="12" y="20"/>
                    <a:pt x="12" y="30"/>
                  </a:cubicBezTo>
                  <a:cubicBezTo>
                    <a:pt x="12" y="30"/>
                    <a:pt x="12" y="30"/>
                    <a:pt x="12" y="30"/>
                  </a:cubicBezTo>
                  <a:cubicBezTo>
                    <a:pt x="12" y="40"/>
                    <a:pt x="20" y="48"/>
                    <a:pt x="3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40" name="Freeform 41"/>
            <p:cNvSpPr>
              <a:spLocks noEditPoints="1"/>
            </p:cNvSpPr>
            <p:nvPr/>
          </p:nvSpPr>
          <p:spPr bwMode="auto">
            <a:xfrm>
              <a:off x="13246100" y="5257800"/>
              <a:ext cx="177800" cy="174625"/>
            </a:xfrm>
            <a:custGeom>
              <a:avLst/>
              <a:gdLst>
                <a:gd name="T0" fmla="*/ 0 w 61"/>
                <a:gd name="T1" fmla="*/ 30 h 60"/>
                <a:gd name="T2" fmla="*/ 30 w 61"/>
                <a:gd name="T3" fmla="*/ 0 h 60"/>
                <a:gd name="T4" fmla="*/ 30 w 61"/>
                <a:gd name="T5" fmla="*/ 0 h 60"/>
                <a:gd name="T6" fmla="*/ 61 w 61"/>
                <a:gd name="T7" fmla="*/ 30 h 60"/>
                <a:gd name="T8" fmla="*/ 61 w 61"/>
                <a:gd name="T9" fmla="*/ 30 h 60"/>
                <a:gd name="T10" fmla="*/ 30 w 61"/>
                <a:gd name="T11" fmla="*/ 60 h 60"/>
                <a:gd name="T12" fmla="*/ 30 w 61"/>
                <a:gd name="T13" fmla="*/ 60 h 60"/>
                <a:gd name="T14" fmla="*/ 0 w 61"/>
                <a:gd name="T15" fmla="*/ 30 h 60"/>
                <a:gd name="T16" fmla="*/ 30 w 61"/>
                <a:gd name="T17" fmla="*/ 48 h 60"/>
                <a:gd name="T18" fmla="*/ 48 w 61"/>
                <a:gd name="T19" fmla="*/ 30 h 60"/>
                <a:gd name="T20" fmla="*/ 48 w 61"/>
                <a:gd name="T21" fmla="*/ 30 h 60"/>
                <a:gd name="T22" fmla="*/ 30 w 61"/>
                <a:gd name="T23" fmla="*/ 13 h 60"/>
                <a:gd name="T24" fmla="*/ 30 w 61"/>
                <a:gd name="T25" fmla="*/ 13 h 60"/>
                <a:gd name="T26" fmla="*/ 13 w 61"/>
                <a:gd name="T27" fmla="*/ 30 h 60"/>
                <a:gd name="T28" fmla="*/ 13 w 61"/>
                <a:gd name="T29" fmla="*/ 30 h 60"/>
                <a:gd name="T30" fmla="*/ 30 w 61"/>
                <a:gd name="T31" fmla="*/ 4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60">
                  <a:moveTo>
                    <a:pt x="0" y="30"/>
                  </a:moveTo>
                  <a:cubicBezTo>
                    <a:pt x="0" y="13"/>
                    <a:pt x="14" y="0"/>
                    <a:pt x="30" y="0"/>
                  </a:cubicBezTo>
                  <a:cubicBezTo>
                    <a:pt x="30" y="0"/>
                    <a:pt x="30" y="0"/>
                    <a:pt x="30" y="0"/>
                  </a:cubicBezTo>
                  <a:cubicBezTo>
                    <a:pt x="47" y="0"/>
                    <a:pt x="61" y="13"/>
                    <a:pt x="61" y="30"/>
                  </a:cubicBezTo>
                  <a:cubicBezTo>
                    <a:pt x="61" y="30"/>
                    <a:pt x="61" y="30"/>
                    <a:pt x="61" y="30"/>
                  </a:cubicBezTo>
                  <a:cubicBezTo>
                    <a:pt x="61" y="47"/>
                    <a:pt x="47" y="60"/>
                    <a:pt x="30" y="60"/>
                  </a:cubicBezTo>
                  <a:cubicBezTo>
                    <a:pt x="30" y="60"/>
                    <a:pt x="30" y="60"/>
                    <a:pt x="30" y="60"/>
                  </a:cubicBezTo>
                  <a:cubicBezTo>
                    <a:pt x="14" y="60"/>
                    <a:pt x="0" y="47"/>
                    <a:pt x="0" y="30"/>
                  </a:cubicBezTo>
                  <a:close/>
                  <a:moveTo>
                    <a:pt x="30" y="48"/>
                  </a:moveTo>
                  <a:cubicBezTo>
                    <a:pt x="40" y="48"/>
                    <a:pt x="48" y="40"/>
                    <a:pt x="48" y="30"/>
                  </a:cubicBezTo>
                  <a:cubicBezTo>
                    <a:pt x="48" y="30"/>
                    <a:pt x="48" y="30"/>
                    <a:pt x="48" y="30"/>
                  </a:cubicBezTo>
                  <a:cubicBezTo>
                    <a:pt x="48" y="20"/>
                    <a:pt x="40" y="13"/>
                    <a:pt x="30" y="13"/>
                  </a:cubicBezTo>
                  <a:cubicBezTo>
                    <a:pt x="30" y="13"/>
                    <a:pt x="30" y="13"/>
                    <a:pt x="30" y="13"/>
                  </a:cubicBezTo>
                  <a:cubicBezTo>
                    <a:pt x="21" y="13"/>
                    <a:pt x="13" y="20"/>
                    <a:pt x="13" y="30"/>
                  </a:cubicBezTo>
                  <a:cubicBezTo>
                    <a:pt x="13" y="30"/>
                    <a:pt x="13" y="30"/>
                    <a:pt x="13" y="30"/>
                  </a:cubicBezTo>
                  <a:cubicBezTo>
                    <a:pt x="13" y="40"/>
                    <a:pt x="21" y="48"/>
                    <a:pt x="3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344" name="Group 343"/>
          <p:cNvGrpSpPr/>
          <p:nvPr/>
        </p:nvGrpSpPr>
        <p:grpSpPr>
          <a:xfrm>
            <a:off x="452674" y="2934454"/>
            <a:ext cx="444816" cy="265666"/>
            <a:chOff x="15630525" y="4897438"/>
            <a:chExt cx="808038" cy="482600"/>
          </a:xfrm>
          <a:solidFill>
            <a:schemeClr val="tx1"/>
          </a:solidFill>
        </p:grpSpPr>
        <p:sp>
          <p:nvSpPr>
            <p:cNvPr id="345" name="Freeform 90"/>
            <p:cNvSpPr>
              <a:spLocks noEditPoints="1"/>
            </p:cNvSpPr>
            <p:nvPr/>
          </p:nvSpPr>
          <p:spPr bwMode="auto">
            <a:xfrm>
              <a:off x="15708313" y="4897438"/>
              <a:ext cx="730250" cy="469900"/>
            </a:xfrm>
            <a:custGeom>
              <a:avLst/>
              <a:gdLst>
                <a:gd name="T0" fmla="*/ 250 w 251"/>
                <a:gd name="T1" fmla="*/ 108 h 162"/>
                <a:gd name="T2" fmla="*/ 239 w 251"/>
                <a:gd name="T3" fmla="*/ 105 h 162"/>
                <a:gd name="T4" fmla="*/ 188 w 251"/>
                <a:gd name="T5" fmla="*/ 17 h 162"/>
                <a:gd name="T6" fmla="*/ 181 w 251"/>
                <a:gd name="T7" fmla="*/ 16 h 162"/>
                <a:gd name="T8" fmla="*/ 132 w 251"/>
                <a:gd name="T9" fmla="*/ 52 h 162"/>
                <a:gd name="T10" fmla="*/ 112 w 251"/>
                <a:gd name="T11" fmla="*/ 52 h 162"/>
                <a:gd name="T12" fmla="*/ 100 w 251"/>
                <a:gd name="T13" fmla="*/ 11 h 162"/>
                <a:gd name="T14" fmla="*/ 107 w 251"/>
                <a:gd name="T15" fmla="*/ 7 h 162"/>
                <a:gd name="T16" fmla="*/ 92 w 251"/>
                <a:gd name="T17" fmla="*/ 0 h 162"/>
                <a:gd name="T18" fmla="*/ 32 w 251"/>
                <a:gd name="T19" fmla="*/ 0 h 162"/>
                <a:gd name="T20" fmla="*/ 0 w 251"/>
                <a:gd name="T21" fmla="*/ 83 h 162"/>
                <a:gd name="T22" fmla="*/ 8 w 251"/>
                <a:gd name="T23" fmla="*/ 106 h 162"/>
                <a:gd name="T24" fmla="*/ 132 w 251"/>
                <a:gd name="T25" fmla="*/ 106 h 162"/>
                <a:gd name="T26" fmla="*/ 138 w 251"/>
                <a:gd name="T27" fmla="*/ 101 h 162"/>
                <a:gd name="T28" fmla="*/ 138 w 251"/>
                <a:gd name="T29" fmla="*/ 95 h 162"/>
                <a:gd name="T30" fmla="*/ 178 w 251"/>
                <a:gd name="T31" fmla="*/ 54 h 162"/>
                <a:gd name="T32" fmla="*/ 185 w 251"/>
                <a:gd name="T33" fmla="*/ 54 h 162"/>
                <a:gd name="T34" fmla="*/ 227 w 251"/>
                <a:gd name="T35" fmla="*/ 113 h 162"/>
                <a:gd name="T36" fmla="*/ 212 w 251"/>
                <a:gd name="T37" fmla="*/ 124 h 162"/>
                <a:gd name="T38" fmla="*/ 187 w 251"/>
                <a:gd name="T39" fmla="*/ 128 h 162"/>
                <a:gd name="T40" fmla="*/ 175 w 251"/>
                <a:gd name="T41" fmla="*/ 126 h 162"/>
                <a:gd name="T42" fmla="*/ 199 w 251"/>
                <a:gd name="T43" fmla="*/ 151 h 162"/>
                <a:gd name="T44" fmla="*/ 230 w 251"/>
                <a:gd name="T45" fmla="*/ 155 h 162"/>
                <a:gd name="T46" fmla="*/ 244 w 251"/>
                <a:gd name="T47" fmla="*/ 129 h 162"/>
                <a:gd name="T48" fmla="*/ 250 w 251"/>
                <a:gd name="T49" fmla="*/ 108 h 162"/>
                <a:gd name="T50" fmla="*/ 46 w 251"/>
                <a:gd name="T51" fmla="*/ 62 h 162"/>
                <a:gd name="T52" fmla="*/ 23 w 251"/>
                <a:gd name="T53" fmla="*/ 69 h 162"/>
                <a:gd name="T54" fmla="*/ 18 w 251"/>
                <a:gd name="T55" fmla="*/ 65 h 162"/>
                <a:gd name="T56" fmla="*/ 35 w 251"/>
                <a:gd name="T57" fmla="*/ 15 h 162"/>
                <a:gd name="T58" fmla="*/ 46 w 251"/>
                <a:gd name="T59" fmla="*/ 15 h 162"/>
                <a:gd name="T60" fmla="*/ 46 w 251"/>
                <a:gd name="T61" fmla="*/ 62 h 162"/>
                <a:gd name="T62" fmla="*/ 91 w 251"/>
                <a:gd name="T63" fmla="*/ 52 h 162"/>
                <a:gd name="T64" fmla="*/ 57 w 251"/>
                <a:gd name="T65" fmla="*/ 59 h 162"/>
                <a:gd name="T66" fmla="*/ 57 w 251"/>
                <a:gd name="T67" fmla="*/ 15 h 162"/>
                <a:gd name="T68" fmla="*/ 82 w 251"/>
                <a:gd name="T69" fmla="*/ 15 h 162"/>
                <a:gd name="T70" fmla="*/ 87 w 251"/>
                <a:gd name="T71" fmla="*/ 20 h 162"/>
                <a:gd name="T72" fmla="*/ 95 w 251"/>
                <a:gd name="T73" fmla="*/ 46 h 162"/>
                <a:gd name="T74" fmla="*/ 91 w 251"/>
                <a:gd name="T75" fmla="*/ 5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1" h="162">
                  <a:moveTo>
                    <a:pt x="250" y="108"/>
                  </a:moveTo>
                  <a:cubicBezTo>
                    <a:pt x="248" y="104"/>
                    <a:pt x="243" y="104"/>
                    <a:pt x="239" y="105"/>
                  </a:cubicBezTo>
                  <a:cubicBezTo>
                    <a:pt x="188" y="17"/>
                    <a:pt x="188" y="17"/>
                    <a:pt x="188" y="17"/>
                  </a:cubicBezTo>
                  <a:cubicBezTo>
                    <a:pt x="187" y="14"/>
                    <a:pt x="184" y="14"/>
                    <a:pt x="181" y="16"/>
                  </a:cubicBezTo>
                  <a:cubicBezTo>
                    <a:pt x="132" y="52"/>
                    <a:pt x="132" y="52"/>
                    <a:pt x="132" y="52"/>
                  </a:cubicBezTo>
                  <a:cubicBezTo>
                    <a:pt x="112" y="52"/>
                    <a:pt x="112" y="52"/>
                    <a:pt x="112" y="52"/>
                  </a:cubicBezTo>
                  <a:cubicBezTo>
                    <a:pt x="100" y="11"/>
                    <a:pt x="100" y="11"/>
                    <a:pt x="100" y="11"/>
                  </a:cubicBezTo>
                  <a:cubicBezTo>
                    <a:pt x="100" y="11"/>
                    <a:pt x="107" y="11"/>
                    <a:pt x="107" y="7"/>
                  </a:cubicBezTo>
                  <a:cubicBezTo>
                    <a:pt x="107" y="2"/>
                    <a:pt x="98" y="0"/>
                    <a:pt x="92" y="0"/>
                  </a:cubicBezTo>
                  <a:cubicBezTo>
                    <a:pt x="32" y="0"/>
                    <a:pt x="32" y="0"/>
                    <a:pt x="32" y="0"/>
                  </a:cubicBezTo>
                  <a:cubicBezTo>
                    <a:pt x="16" y="0"/>
                    <a:pt x="4" y="36"/>
                    <a:pt x="0" y="83"/>
                  </a:cubicBezTo>
                  <a:cubicBezTo>
                    <a:pt x="0" y="91"/>
                    <a:pt x="0" y="106"/>
                    <a:pt x="8" y="106"/>
                  </a:cubicBezTo>
                  <a:cubicBezTo>
                    <a:pt x="132" y="106"/>
                    <a:pt x="132" y="106"/>
                    <a:pt x="132" y="106"/>
                  </a:cubicBezTo>
                  <a:cubicBezTo>
                    <a:pt x="135" y="106"/>
                    <a:pt x="138" y="104"/>
                    <a:pt x="138" y="101"/>
                  </a:cubicBezTo>
                  <a:cubicBezTo>
                    <a:pt x="138" y="95"/>
                    <a:pt x="138" y="95"/>
                    <a:pt x="138" y="95"/>
                  </a:cubicBezTo>
                  <a:cubicBezTo>
                    <a:pt x="178" y="54"/>
                    <a:pt x="178" y="54"/>
                    <a:pt x="178" y="54"/>
                  </a:cubicBezTo>
                  <a:cubicBezTo>
                    <a:pt x="180" y="52"/>
                    <a:pt x="183" y="52"/>
                    <a:pt x="185" y="54"/>
                  </a:cubicBezTo>
                  <a:cubicBezTo>
                    <a:pt x="227" y="113"/>
                    <a:pt x="227" y="113"/>
                    <a:pt x="227" y="113"/>
                  </a:cubicBezTo>
                  <a:cubicBezTo>
                    <a:pt x="222" y="117"/>
                    <a:pt x="216" y="122"/>
                    <a:pt x="212" y="124"/>
                  </a:cubicBezTo>
                  <a:cubicBezTo>
                    <a:pt x="205" y="127"/>
                    <a:pt x="192" y="130"/>
                    <a:pt x="187" y="128"/>
                  </a:cubicBezTo>
                  <a:cubicBezTo>
                    <a:pt x="183" y="127"/>
                    <a:pt x="175" y="126"/>
                    <a:pt x="175" y="126"/>
                  </a:cubicBezTo>
                  <a:cubicBezTo>
                    <a:pt x="175" y="126"/>
                    <a:pt x="190" y="142"/>
                    <a:pt x="199" y="151"/>
                  </a:cubicBezTo>
                  <a:cubicBezTo>
                    <a:pt x="208" y="160"/>
                    <a:pt x="219" y="162"/>
                    <a:pt x="230" y="155"/>
                  </a:cubicBezTo>
                  <a:cubicBezTo>
                    <a:pt x="242" y="147"/>
                    <a:pt x="246" y="135"/>
                    <a:pt x="244" y="129"/>
                  </a:cubicBezTo>
                  <a:cubicBezTo>
                    <a:pt x="241" y="122"/>
                    <a:pt x="251" y="113"/>
                    <a:pt x="250" y="108"/>
                  </a:cubicBezTo>
                  <a:close/>
                  <a:moveTo>
                    <a:pt x="46" y="62"/>
                  </a:moveTo>
                  <a:cubicBezTo>
                    <a:pt x="37" y="65"/>
                    <a:pt x="29" y="67"/>
                    <a:pt x="23" y="69"/>
                  </a:cubicBezTo>
                  <a:cubicBezTo>
                    <a:pt x="19" y="70"/>
                    <a:pt x="18" y="67"/>
                    <a:pt x="18" y="65"/>
                  </a:cubicBezTo>
                  <a:cubicBezTo>
                    <a:pt x="22" y="32"/>
                    <a:pt x="31" y="16"/>
                    <a:pt x="35" y="15"/>
                  </a:cubicBezTo>
                  <a:cubicBezTo>
                    <a:pt x="46" y="15"/>
                    <a:pt x="46" y="15"/>
                    <a:pt x="46" y="15"/>
                  </a:cubicBezTo>
                  <a:lnTo>
                    <a:pt x="46" y="62"/>
                  </a:lnTo>
                  <a:close/>
                  <a:moveTo>
                    <a:pt x="91" y="52"/>
                  </a:moveTo>
                  <a:cubicBezTo>
                    <a:pt x="88" y="52"/>
                    <a:pt x="64" y="58"/>
                    <a:pt x="57" y="59"/>
                  </a:cubicBezTo>
                  <a:cubicBezTo>
                    <a:pt x="57" y="15"/>
                    <a:pt x="57" y="15"/>
                    <a:pt x="57" y="15"/>
                  </a:cubicBezTo>
                  <a:cubicBezTo>
                    <a:pt x="82" y="15"/>
                    <a:pt x="82" y="15"/>
                    <a:pt x="82" y="15"/>
                  </a:cubicBezTo>
                  <a:cubicBezTo>
                    <a:pt x="85" y="15"/>
                    <a:pt x="86" y="17"/>
                    <a:pt x="87" y="20"/>
                  </a:cubicBezTo>
                  <a:cubicBezTo>
                    <a:pt x="88" y="22"/>
                    <a:pt x="95" y="46"/>
                    <a:pt x="95" y="46"/>
                  </a:cubicBezTo>
                  <a:cubicBezTo>
                    <a:pt x="95" y="48"/>
                    <a:pt x="94" y="51"/>
                    <a:pt x="91"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46" name="Freeform 91"/>
            <p:cNvSpPr>
              <a:spLocks noEditPoints="1"/>
            </p:cNvSpPr>
            <p:nvPr/>
          </p:nvSpPr>
          <p:spPr bwMode="auto">
            <a:xfrm>
              <a:off x="15630525" y="5251450"/>
              <a:ext cx="557213" cy="128588"/>
            </a:xfrm>
            <a:custGeom>
              <a:avLst/>
              <a:gdLst>
                <a:gd name="T0" fmla="*/ 170 w 192"/>
                <a:gd name="T1" fmla="*/ 0 h 44"/>
                <a:gd name="T2" fmla="*/ 22 w 192"/>
                <a:gd name="T3" fmla="*/ 0 h 44"/>
                <a:gd name="T4" fmla="*/ 0 w 192"/>
                <a:gd name="T5" fmla="*/ 22 h 44"/>
                <a:gd name="T6" fmla="*/ 22 w 192"/>
                <a:gd name="T7" fmla="*/ 44 h 44"/>
                <a:gd name="T8" fmla="*/ 170 w 192"/>
                <a:gd name="T9" fmla="*/ 44 h 44"/>
                <a:gd name="T10" fmla="*/ 192 w 192"/>
                <a:gd name="T11" fmla="*/ 22 h 44"/>
                <a:gd name="T12" fmla="*/ 170 w 192"/>
                <a:gd name="T13" fmla="*/ 0 h 44"/>
                <a:gd name="T14" fmla="*/ 31 w 192"/>
                <a:gd name="T15" fmla="*/ 28 h 44"/>
                <a:gd name="T16" fmla="*/ 33 w 192"/>
                <a:gd name="T17" fmla="*/ 22 h 44"/>
                <a:gd name="T18" fmla="*/ 31 w 192"/>
                <a:gd name="T19" fmla="*/ 16 h 44"/>
                <a:gd name="T20" fmla="*/ 53 w 192"/>
                <a:gd name="T21" fmla="*/ 16 h 44"/>
                <a:gd name="T22" fmla="*/ 52 w 192"/>
                <a:gd name="T23" fmla="*/ 22 h 44"/>
                <a:gd name="T24" fmla="*/ 53 w 192"/>
                <a:gd name="T25" fmla="*/ 28 h 44"/>
                <a:gd name="T26" fmla="*/ 31 w 192"/>
                <a:gd name="T27" fmla="*/ 28 h 44"/>
                <a:gd name="T28" fmla="*/ 84 w 192"/>
                <a:gd name="T29" fmla="*/ 28 h 44"/>
                <a:gd name="T30" fmla="*/ 86 w 192"/>
                <a:gd name="T31" fmla="*/ 22 h 44"/>
                <a:gd name="T32" fmla="*/ 84 w 192"/>
                <a:gd name="T33" fmla="*/ 16 h 44"/>
                <a:gd name="T34" fmla="*/ 107 w 192"/>
                <a:gd name="T35" fmla="*/ 16 h 44"/>
                <a:gd name="T36" fmla="*/ 106 w 192"/>
                <a:gd name="T37" fmla="*/ 22 h 44"/>
                <a:gd name="T38" fmla="*/ 107 w 192"/>
                <a:gd name="T39" fmla="*/ 28 h 44"/>
                <a:gd name="T40" fmla="*/ 84 w 192"/>
                <a:gd name="T41" fmla="*/ 28 h 44"/>
                <a:gd name="T42" fmla="*/ 161 w 192"/>
                <a:gd name="T43" fmla="*/ 28 h 44"/>
                <a:gd name="T44" fmla="*/ 139 w 192"/>
                <a:gd name="T45" fmla="*/ 28 h 44"/>
                <a:gd name="T46" fmla="*/ 140 w 192"/>
                <a:gd name="T47" fmla="*/ 22 h 44"/>
                <a:gd name="T48" fmla="*/ 139 w 192"/>
                <a:gd name="T49" fmla="*/ 16 h 44"/>
                <a:gd name="T50" fmla="*/ 161 w 192"/>
                <a:gd name="T51" fmla="*/ 16 h 44"/>
                <a:gd name="T52" fmla="*/ 159 w 192"/>
                <a:gd name="T53" fmla="*/ 22 h 44"/>
                <a:gd name="T54" fmla="*/ 161 w 192"/>
                <a:gd name="T55" fmla="*/ 2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2" h="44">
                  <a:moveTo>
                    <a:pt x="170" y="0"/>
                  </a:moveTo>
                  <a:cubicBezTo>
                    <a:pt x="22" y="0"/>
                    <a:pt x="22" y="0"/>
                    <a:pt x="22" y="0"/>
                  </a:cubicBezTo>
                  <a:cubicBezTo>
                    <a:pt x="9" y="0"/>
                    <a:pt x="0" y="10"/>
                    <a:pt x="0" y="22"/>
                  </a:cubicBezTo>
                  <a:cubicBezTo>
                    <a:pt x="0" y="34"/>
                    <a:pt x="9" y="44"/>
                    <a:pt x="22" y="44"/>
                  </a:cubicBezTo>
                  <a:cubicBezTo>
                    <a:pt x="170" y="44"/>
                    <a:pt x="170" y="44"/>
                    <a:pt x="170" y="44"/>
                  </a:cubicBezTo>
                  <a:cubicBezTo>
                    <a:pt x="182" y="44"/>
                    <a:pt x="192" y="34"/>
                    <a:pt x="192" y="22"/>
                  </a:cubicBezTo>
                  <a:cubicBezTo>
                    <a:pt x="192" y="10"/>
                    <a:pt x="182" y="0"/>
                    <a:pt x="170" y="0"/>
                  </a:cubicBezTo>
                  <a:close/>
                  <a:moveTo>
                    <a:pt x="31" y="28"/>
                  </a:moveTo>
                  <a:cubicBezTo>
                    <a:pt x="32" y="27"/>
                    <a:pt x="33" y="24"/>
                    <a:pt x="33" y="22"/>
                  </a:cubicBezTo>
                  <a:cubicBezTo>
                    <a:pt x="33" y="20"/>
                    <a:pt x="32" y="18"/>
                    <a:pt x="31" y="16"/>
                  </a:cubicBezTo>
                  <a:cubicBezTo>
                    <a:pt x="53" y="16"/>
                    <a:pt x="53" y="16"/>
                    <a:pt x="53" y="16"/>
                  </a:cubicBezTo>
                  <a:cubicBezTo>
                    <a:pt x="52" y="18"/>
                    <a:pt x="52" y="20"/>
                    <a:pt x="52" y="22"/>
                  </a:cubicBezTo>
                  <a:cubicBezTo>
                    <a:pt x="52" y="24"/>
                    <a:pt x="52" y="26"/>
                    <a:pt x="53" y="28"/>
                  </a:cubicBezTo>
                  <a:lnTo>
                    <a:pt x="31" y="28"/>
                  </a:lnTo>
                  <a:close/>
                  <a:moveTo>
                    <a:pt x="84" y="28"/>
                  </a:moveTo>
                  <a:cubicBezTo>
                    <a:pt x="85" y="26"/>
                    <a:pt x="86" y="24"/>
                    <a:pt x="86" y="22"/>
                  </a:cubicBezTo>
                  <a:cubicBezTo>
                    <a:pt x="86" y="20"/>
                    <a:pt x="85" y="18"/>
                    <a:pt x="84" y="16"/>
                  </a:cubicBezTo>
                  <a:cubicBezTo>
                    <a:pt x="107" y="16"/>
                    <a:pt x="107" y="16"/>
                    <a:pt x="107" y="16"/>
                  </a:cubicBezTo>
                  <a:cubicBezTo>
                    <a:pt x="107" y="18"/>
                    <a:pt x="106" y="20"/>
                    <a:pt x="106" y="22"/>
                  </a:cubicBezTo>
                  <a:cubicBezTo>
                    <a:pt x="106" y="24"/>
                    <a:pt x="107" y="26"/>
                    <a:pt x="107" y="28"/>
                  </a:cubicBezTo>
                  <a:lnTo>
                    <a:pt x="84" y="28"/>
                  </a:lnTo>
                  <a:close/>
                  <a:moveTo>
                    <a:pt x="161" y="28"/>
                  </a:moveTo>
                  <a:cubicBezTo>
                    <a:pt x="139" y="28"/>
                    <a:pt x="139" y="28"/>
                    <a:pt x="139" y="28"/>
                  </a:cubicBezTo>
                  <a:cubicBezTo>
                    <a:pt x="140" y="26"/>
                    <a:pt x="140" y="24"/>
                    <a:pt x="140" y="22"/>
                  </a:cubicBezTo>
                  <a:cubicBezTo>
                    <a:pt x="140" y="20"/>
                    <a:pt x="140" y="18"/>
                    <a:pt x="139" y="16"/>
                  </a:cubicBezTo>
                  <a:cubicBezTo>
                    <a:pt x="161" y="16"/>
                    <a:pt x="161" y="16"/>
                    <a:pt x="161" y="16"/>
                  </a:cubicBezTo>
                  <a:cubicBezTo>
                    <a:pt x="159" y="18"/>
                    <a:pt x="159" y="20"/>
                    <a:pt x="159" y="22"/>
                  </a:cubicBezTo>
                  <a:cubicBezTo>
                    <a:pt x="159" y="24"/>
                    <a:pt x="159" y="27"/>
                    <a:pt x="161"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355" name="Group 354"/>
          <p:cNvGrpSpPr/>
          <p:nvPr/>
        </p:nvGrpSpPr>
        <p:grpSpPr>
          <a:xfrm>
            <a:off x="448385" y="2324595"/>
            <a:ext cx="453393" cy="364911"/>
            <a:chOff x="362789" y="2742138"/>
            <a:chExt cx="1298810" cy="1045343"/>
          </a:xfrm>
          <a:solidFill>
            <a:schemeClr val="tx1"/>
          </a:solidFill>
        </p:grpSpPr>
        <p:sp>
          <p:nvSpPr>
            <p:cNvPr id="356" name="Freeform 43"/>
            <p:cNvSpPr>
              <a:spLocks noEditPoints="1"/>
            </p:cNvSpPr>
            <p:nvPr/>
          </p:nvSpPr>
          <p:spPr bwMode="auto">
            <a:xfrm>
              <a:off x="362789" y="2742138"/>
              <a:ext cx="805185" cy="804043"/>
            </a:xfrm>
            <a:custGeom>
              <a:avLst/>
              <a:gdLst>
                <a:gd name="T0" fmla="*/ 169 w 432"/>
                <a:gd name="T1" fmla="*/ 50 h 431"/>
                <a:gd name="T2" fmla="*/ 132 w 432"/>
                <a:gd name="T3" fmla="*/ 65 h 431"/>
                <a:gd name="T4" fmla="*/ 101 w 432"/>
                <a:gd name="T5" fmla="*/ 43 h 431"/>
                <a:gd name="T6" fmla="*/ 83 w 432"/>
                <a:gd name="T7" fmla="*/ 44 h 431"/>
                <a:gd name="T8" fmla="*/ 63 w 432"/>
                <a:gd name="T9" fmla="*/ 63 h 431"/>
                <a:gd name="T10" fmla="*/ 44 w 432"/>
                <a:gd name="T11" fmla="*/ 82 h 431"/>
                <a:gd name="T12" fmla="*/ 43 w 432"/>
                <a:gd name="T13" fmla="*/ 100 h 431"/>
                <a:gd name="T14" fmla="*/ 66 w 432"/>
                <a:gd name="T15" fmla="*/ 132 h 431"/>
                <a:gd name="T16" fmla="*/ 51 w 432"/>
                <a:gd name="T17" fmla="*/ 169 h 431"/>
                <a:gd name="T18" fmla="*/ 12 w 432"/>
                <a:gd name="T19" fmla="*/ 175 h 431"/>
                <a:gd name="T20" fmla="*/ 0 w 432"/>
                <a:gd name="T21" fmla="*/ 188 h 431"/>
                <a:gd name="T22" fmla="*/ 0 w 432"/>
                <a:gd name="T23" fmla="*/ 215 h 431"/>
                <a:gd name="T24" fmla="*/ 0 w 432"/>
                <a:gd name="T25" fmla="*/ 242 h 431"/>
                <a:gd name="T26" fmla="*/ 12 w 432"/>
                <a:gd name="T27" fmla="*/ 256 h 431"/>
                <a:gd name="T28" fmla="*/ 51 w 432"/>
                <a:gd name="T29" fmla="*/ 262 h 431"/>
                <a:gd name="T30" fmla="*/ 66 w 432"/>
                <a:gd name="T31" fmla="*/ 299 h 431"/>
                <a:gd name="T32" fmla="*/ 43 w 432"/>
                <a:gd name="T33" fmla="*/ 331 h 431"/>
                <a:gd name="T34" fmla="*/ 44 w 432"/>
                <a:gd name="T35" fmla="*/ 349 h 431"/>
                <a:gd name="T36" fmla="*/ 63 w 432"/>
                <a:gd name="T37" fmla="*/ 368 h 431"/>
                <a:gd name="T38" fmla="*/ 83 w 432"/>
                <a:gd name="T39" fmla="*/ 387 h 431"/>
                <a:gd name="T40" fmla="*/ 101 w 432"/>
                <a:gd name="T41" fmla="*/ 388 h 431"/>
                <a:gd name="T42" fmla="*/ 132 w 432"/>
                <a:gd name="T43" fmla="*/ 366 h 431"/>
                <a:gd name="T44" fmla="*/ 169 w 432"/>
                <a:gd name="T45" fmla="*/ 381 h 431"/>
                <a:gd name="T46" fmla="*/ 176 w 432"/>
                <a:gd name="T47" fmla="*/ 419 h 431"/>
                <a:gd name="T48" fmla="*/ 189 w 432"/>
                <a:gd name="T49" fmla="*/ 431 h 431"/>
                <a:gd name="T50" fmla="*/ 216 w 432"/>
                <a:gd name="T51" fmla="*/ 431 h 431"/>
                <a:gd name="T52" fmla="*/ 243 w 432"/>
                <a:gd name="T53" fmla="*/ 431 h 431"/>
                <a:gd name="T54" fmla="*/ 256 w 432"/>
                <a:gd name="T55" fmla="*/ 419 h 431"/>
                <a:gd name="T56" fmla="*/ 263 w 432"/>
                <a:gd name="T57" fmla="*/ 381 h 431"/>
                <a:gd name="T58" fmla="*/ 300 w 432"/>
                <a:gd name="T59" fmla="*/ 366 h 431"/>
                <a:gd name="T60" fmla="*/ 332 w 432"/>
                <a:gd name="T61" fmla="*/ 388 h 431"/>
                <a:gd name="T62" fmla="*/ 350 w 432"/>
                <a:gd name="T63" fmla="*/ 387 h 431"/>
                <a:gd name="T64" fmla="*/ 369 w 432"/>
                <a:gd name="T65" fmla="*/ 368 h 431"/>
                <a:gd name="T66" fmla="*/ 388 w 432"/>
                <a:gd name="T67" fmla="*/ 349 h 431"/>
                <a:gd name="T68" fmla="*/ 389 w 432"/>
                <a:gd name="T69" fmla="*/ 331 h 431"/>
                <a:gd name="T70" fmla="*/ 366 w 432"/>
                <a:gd name="T71" fmla="*/ 299 h 431"/>
                <a:gd name="T72" fmla="*/ 382 w 432"/>
                <a:gd name="T73" fmla="*/ 262 h 431"/>
                <a:gd name="T74" fmla="*/ 420 w 432"/>
                <a:gd name="T75" fmla="*/ 256 h 431"/>
                <a:gd name="T76" fmla="*/ 432 w 432"/>
                <a:gd name="T77" fmla="*/ 242 h 431"/>
                <a:gd name="T78" fmla="*/ 432 w 432"/>
                <a:gd name="T79" fmla="*/ 215 h 431"/>
                <a:gd name="T80" fmla="*/ 432 w 432"/>
                <a:gd name="T81" fmla="*/ 188 h 431"/>
                <a:gd name="T82" fmla="*/ 420 w 432"/>
                <a:gd name="T83" fmla="*/ 175 h 431"/>
                <a:gd name="T84" fmla="*/ 382 w 432"/>
                <a:gd name="T85" fmla="*/ 169 h 431"/>
                <a:gd name="T86" fmla="*/ 366 w 432"/>
                <a:gd name="T87" fmla="*/ 132 h 431"/>
                <a:gd name="T88" fmla="*/ 389 w 432"/>
                <a:gd name="T89" fmla="*/ 100 h 431"/>
                <a:gd name="T90" fmla="*/ 388 w 432"/>
                <a:gd name="T91" fmla="*/ 82 h 431"/>
                <a:gd name="T92" fmla="*/ 369 w 432"/>
                <a:gd name="T93" fmla="*/ 63 h 431"/>
                <a:gd name="T94" fmla="*/ 350 w 432"/>
                <a:gd name="T95" fmla="*/ 44 h 431"/>
                <a:gd name="T96" fmla="*/ 332 w 432"/>
                <a:gd name="T97" fmla="*/ 43 h 431"/>
                <a:gd name="T98" fmla="*/ 300 w 432"/>
                <a:gd name="T99" fmla="*/ 65 h 431"/>
                <a:gd name="T100" fmla="*/ 263 w 432"/>
                <a:gd name="T101" fmla="*/ 50 h 431"/>
                <a:gd name="T102" fmla="*/ 256 w 432"/>
                <a:gd name="T103" fmla="*/ 12 h 431"/>
                <a:gd name="T104" fmla="*/ 243 w 432"/>
                <a:gd name="T105" fmla="*/ 0 h 431"/>
                <a:gd name="T106" fmla="*/ 216 w 432"/>
                <a:gd name="T107" fmla="*/ 0 h 431"/>
                <a:gd name="T108" fmla="*/ 189 w 432"/>
                <a:gd name="T109" fmla="*/ 0 h 431"/>
                <a:gd name="T110" fmla="*/ 176 w 432"/>
                <a:gd name="T111" fmla="*/ 12 h 431"/>
                <a:gd name="T112" fmla="*/ 169 w 432"/>
                <a:gd name="T113" fmla="*/ 50 h 431"/>
                <a:gd name="T114" fmla="*/ 216 w 432"/>
                <a:gd name="T115" fmla="*/ 135 h 431"/>
                <a:gd name="T116" fmla="*/ 297 w 432"/>
                <a:gd name="T117" fmla="*/ 215 h 431"/>
                <a:gd name="T118" fmla="*/ 216 w 432"/>
                <a:gd name="T119" fmla="*/ 296 h 431"/>
                <a:gd name="T120" fmla="*/ 135 w 432"/>
                <a:gd name="T121" fmla="*/ 215 h 431"/>
                <a:gd name="T122" fmla="*/ 216 w 432"/>
                <a:gd name="T123" fmla="*/ 135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2" h="431">
                  <a:moveTo>
                    <a:pt x="169" y="50"/>
                  </a:moveTo>
                  <a:cubicBezTo>
                    <a:pt x="156" y="54"/>
                    <a:pt x="144" y="59"/>
                    <a:pt x="132" y="65"/>
                  </a:cubicBezTo>
                  <a:cubicBezTo>
                    <a:pt x="101" y="43"/>
                    <a:pt x="101" y="43"/>
                    <a:pt x="101" y="43"/>
                  </a:cubicBezTo>
                  <a:cubicBezTo>
                    <a:pt x="95" y="39"/>
                    <a:pt x="87" y="39"/>
                    <a:pt x="83" y="44"/>
                  </a:cubicBezTo>
                  <a:cubicBezTo>
                    <a:pt x="63" y="63"/>
                    <a:pt x="63" y="63"/>
                    <a:pt x="63" y="63"/>
                  </a:cubicBezTo>
                  <a:cubicBezTo>
                    <a:pt x="44" y="82"/>
                    <a:pt x="44" y="82"/>
                    <a:pt x="44" y="82"/>
                  </a:cubicBezTo>
                  <a:cubicBezTo>
                    <a:pt x="39" y="87"/>
                    <a:pt x="39" y="95"/>
                    <a:pt x="43" y="100"/>
                  </a:cubicBezTo>
                  <a:cubicBezTo>
                    <a:pt x="66" y="132"/>
                    <a:pt x="66" y="132"/>
                    <a:pt x="66" y="132"/>
                  </a:cubicBezTo>
                  <a:cubicBezTo>
                    <a:pt x="59" y="143"/>
                    <a:pt x="54" y="156"/>
                    <a:pt x="51" y="169"/>
                  </a:cubicBezTo>
                  <a:cubicBezTo>
                    <a:pt x="12" y="175"/>
                    <a:pt x="12" y="175"/>
                    <a:pt x="12" y="175"/>
                  </a:cubicBezTo>
                  <a:cubicBezTo>
                    <a:pt x="6" y="176"/>
                    <a:pt x="0" y="181"/>
                    <a:pt x="0" y="188"/>
                  </a:cubicBezTo>
                  <a:cubicBezTo>
                    <a:pt x="0" y="215"/>
                    <a:pt x="0" y="215"/>
                    <a:pt x="0" y="215"/>
                  </a:cubicBezTo>
                  <a:cubicBezTo>
                    <a:pt x="0" y="242"/>
                    <a:pt x="0" y="242"/>
                    <a:pt x="0" y="242"/>
                  </a:cubicBezTo>
                  <a:cubicBezTo>
                    <a:pt x="0" y="249"/>
                    <a:pt x="6" y="255"/>
                    <a:pt x="12" y="256"/>
                  </a:cubicBezTo>
                  <a:cubicBezTo>
                    <a:pt x="51" y="262"/>
                    <a:pt x="51" y="262"/>
                    <a:pt x="51" y="262"/>
                  </a:cubicBezTo>
                  <a:cubicBezTo>
                    <a:pt x="54" y="275"/>
                    <a:pt x="59" y="288"/>
                    <a:pt x="66" y="299"/>
                  </a:cubicBezTo>
                  <a:cubicBezTo>
                    <a:pt x="43" y="331"/>
                    <a:pt x="43" y="331"/>
                    <a:pt x="43" y="331"/>
                  </a:cubicBezTo>
                  <a:cubicBezTo>
                    <a:pt x="39" y="336"/>
                    <a:pt x="39" y="344"/>
                    <a:pt x="44" y="349"/>
                  </a:cubicBezTo>
                  <a:cubicBezTo>
                    <a:pt x="63" y="368"/>
                    <a:pt x="63" y="368"/>
                    <a:pt x="63" y="368"/>
                  </a:cubicBezTo>
                  <a:cubicBezTo>
                    <a:pt x="83" y="387"/>
                    <a:pt x="83" y="387"/>
                    <a:pt x="83" y="387"/>
                  </a:cubicBezTo>
                  <a:cubicBezTo>
                    <a:pt x="87" y="392"/>
                    <a:pt x="95" y="392"/>
                    <a:pt x="101" y="388"/>
                  </a:cubicBezTo>
                  <a:cubicBezTo>
                    <a:pt x="132" y="366"/>
                    <a:pt x="132" y="366"/>
                    <a:pt x="132" y="366"/>
                  </a:cubicBezTo>
                  <a:cubicBezTo>
                    <a:pt x="144" y="372"/>
                    <a:pt x="156" y="377"/>
                    <a:pt x="169" y="381"/>
                  </a:cubicBezTo>
                  <a:cubicBezTo>
                    <a:pt x="176" y="419"/>
                    <a:pt x="176" y="419"/>
                    <a:pt x="176" y="419"/>
                  </a:cubicBezTo>
                  <a:cubicBezTo>
                    <a:pt x="176" y="426"/>
                    <a:pt x="182" y="431"/>
                    <a:pt x="189" y="431"/>
                  </a:cubicBezTo>
                  <a:cubicBezTo>
                    <a:pt x="216" y="431"/>
                    <a:pt x="216" y="431"/>
                    <a:pt x="216" y="431"/>
                  </a:cubicBezTo>
                  <a:cubicBezTo>
                    <a:pt x="243" y="431"/>
                    <a:pt x="243" y="431"/>
                    <a:pt x="243" y="431"/>
                  </a:cubicBezTo>
                  <a:cubicBezTo>
                    <a:pt x="250" y="431"/>
                    <a:pt x="256" y="426"/>
                    <a:pt x="256" y="419"/>
                  </a:cubicBezTo>
                  <a:cubicBezTo>
                    <a:pt x="263" y="381"/>
                    <a:pt x="263" y="381"/>
                    <a:pt x="263" y="381"/>
                  </a:cubicBezTo>
                  <a:cubicBezTo>
                    <a:pt x="276" y="377"/>
                    <a:pt x="288" y="372"/>
                    <a:pt x="300" y="366"/>
                  </a:cubicBezTo>
                  <a:cubicBezTo>
                    <a:pt x="332" y="388"/>
                    <a:pt x="332" y="388"/>
                    <a:pt x="332" y="388"/>
                  </a:cubicBezTo>
                  <a:cubicBezTo>
                    <a:pt x="337" y="392"/>
                    <a:pt x="345" y="392"/>
                    <a:pt x="350" y="387"/>
                  </a:cubicBezTo>
                  <a:cubicBezTo>
                    <a:pt x="369" y="368"/>
                    <a:pt x="369" y="368"/>
                    <a:pt x="369" y="368"/>
                  </a:cubicBezTo>
                  <a:cubicBezTo>
                    <a:pt x="388" y="349"/>
                    <a:pt x="388" y="349"/>
                    <a:pt x="388" y="349"/>
                  </a:cubicBezTo>
                  <a:cubicBezTo>
                    <a:pt x="393" y="344"/>
                    <a:pt x="393" y="336"/>
                    <a:pt x="389" y="331"/>
                  </a:cubicBezTo>
                  <a:cubicBezTo>
                    <a:pt x="366" y="299"/>
                    <a:pt x="366" y="299"/>
                    <a:pt x="366" y="299"/>
                  </a:cubicBezTo>
                  <a:cubicBezTo>
                    <a:pt x="373" y="288"/>
                    <a:pt x="378" y="275"/>
                    <a:pt x="382" y="262"/>
                  </a:cubicBezTo>
                  <a:cubicBezTo>
                    <a:pt x="420" y="256"/>
                    <a:pt x="420" y="256"/>
                    <a:pt x="420" y="256"/>
                  </a:cubicBezTo>
                  <a:cubicBezTo>
                    <a:pt x="427" y="255"/>
                    <a:pt x="432" y="249"/>
                    <a:pt x="432" y="242"/>
                  </a:cubicBezTo>
                  <a:cubicBezTo>
                    <a:pt x="432" y="215"/>
                    <a:pt x="432" y="215"/>
                    <a:pt x="432" y="215"/>
                  </a:cubicBezTo>
                  <a:cubicBezTo>
                    <a:pt x="432" y="188"/>
                    <a:pt x="432" y="188"/>
                    <a:pt x="432" y="188"/>
                  </a:cubicBezTo>
                  <a:cubicBezTo>
                    <a:pt x="432" y="181"/>
                    <a:pt x="427" y="176"/>
                    <a:pt x="420" y="175"/>
                  </a:cubicBezTo>
                  <a:cubicBezTo>
                    <a:pt x="382" y="169"/>
                    <a:pt x="382" y="169"/>
                    <a:pt x="382" y="169"/>
                  </a:cubicBezTo>
                  <a:cubicBezTo>
                    <a:pt x="378" y="156"/>
                    <a:pt x="373" y="143"/>
                    <a:pt x="366" y="132"/>
                  </a:cubicBezTo>
                  <a:cubicBezTo>
                    <a:pt x="389" y="100"/>
                    <a:pt x="389" y="100"/>
                    <a:pt x="389" y="100"/>
                  </a:cubicBezTo>
                  <a:cubicBezTo>
                    <a:pt x="393" y="95"/>
                    <a:pt x="393" y="87"/>
                    <a:pt x="388" y="82"/>
                  </a:cubicBezTo>
                  <a:cubicBezTo>
                    <a:pt x="369" y="63"/>
                    <a:pt x="369" y="63"/>
                    <a:pt x="369" y="63"/>
                  </a:cubicBezTo>
                  <a:cubicBezTo>
                    <a:pt x="350" y="44"/>
                    <a:pt x="350" y="44"/>
                    <a:pt x="350" y="44"/>
                  </a:cubicBezTo>
                  <a:cubicBezTo>
                    <a:pt x="345" y="39"/>
                    <a:pt x="337" y="39"/>
                    <a:pt x="332" y="43"/>
                  </a:cubicBezTo>
                  <a:cubicBezTo>
                    <a:pt x="300" y="65"/>
                    <a:pt x="300" y="65"/>
                    <a:pt x="300" y="65"/>
                  </a:cubicBezTo>
                  <a:cubicBezTo>
                    <a:pt x="288" y="59"/>
                    <a:pt x="276" y="54"/>
                    <a:pt x="263" y="50"/>
                  </a:cubicBezTo>
                  <a:cubicBezTo>
                    <a:pt x="256" y="12"/>
                    <a:pt x="256" y="12"/>
                    <a:pt x="256" y="12"/>
                  </a:cubicBezTo>
                  <a:cubicBezTo>
                    <a:pt x="256" y="5"/>
                    <a:pt x="250" y="0"/>
                    <a:pt x="243" y="0"/>
                  </a:cubicBezTo>
                  <a:cubicBezTo>
                    <a:pt x="216" y="0"/>
                    <a:pt x="216" y="0"/>
                    <a:pt x="216" y="0"/>
                  </a:cubicBezTo>
                  <a:cubicBezTo>
                    <a:pt x="189" y="0"/>
                    <a:pt x="189" y="0"/>
                    <a:pt x="189" y="0"/>
                  </a:cubicBezTo>
                  <a:cubicBezTo>
                    <a:pt x="182" y="0"/>
                    <a:pt x="176" y="5"/>
                    <a:pt x="176" y="12"/>
                  </a:cubicBezTo>
                  <a:cubicBezTo>
                    <a:pt x="169" y="50"/>
                    <a:pt x="169" y="50"/>
                    <a:pt x="169" y="50"/>
                  </a:cubicBezTo>
                  <a:close/>
                  <a:moveTo>
                    <a:pt x="216" y="135"/>
                  </a:moveTo>
                  <a:cubicBezTo>
                    <a:pt x="261" y="135"/>
                    <a:pt x="297" y="171"/>
                    <a:pt x="297" y="215"/>
                  </a:cubicBezTo>
                  <a:cubicBezTo>
                    <a:pt x="297" y="260"/>
                    <a:pt x="261" y="296"/>
                    <a:pt x="216" y="296"/>
                  </a:cubicBezTo>
                  <a:cubicBezTo>
                    <a:pt x="171" y="296"/>
                    <a:pt x="135" y="260"/>
                    <a:pt x="135" y="215"/>
                  </a:cubicBezTo>
                  <a:cubicBezTo>
                    <a:pt x="135" y="171"/>
                    <a:pt x="171" y="135"/>
                    <a:pt x="216"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357" name="Freeform 43"/>
            <p:cNvSpPr>
              <a:spLocks noEditPoints="1"/>
            </p:cNvSpPr>
            <p:nvPr/>
          </p:nvSpPr>
          <p:spPr bwMode="auto">
            <a:xfrm>
              <a:off x="1072574" y="3199291"/>
              <a:ext cx="589025" cy="588190"/>
            </a:xfrm>
            <a:custGeom>
              <a:avLst/>
              <a:gdLst>
                <a:gd name="T0" fmla="*/ 169 w 432"/>
                <a:gd name="T1" fmla="*/ 50 h 431"/>
                <a:gd name="T2" fmla="*/ 132 w 432"/>
                <a:gd name="T3" fmla="*/ 65 h 431"/>
                <a:gd name="T4" fmla="*/ 101 w 432"/>
                <a:gd name="T5" fmla="*/ 43 h 431"/>
                <a:gd name="T6" fmla="*/ 83 w 432"/>
                <a:gd name="T7" fmla="*/ 44 h 431"/>
                <a:gd name="T8" fmla="*/ 63 w 432"/>
                <a:gd name="T9" fmla="*/ 63 h 431"/>
                <a:gd name="T10" fmla="*/ 44 w 432"/>
                <a:gd name="T11" fmla="*/ 82 h 431"/>
                <a:gd name="T12" fmla="*/ 43 w 432"/>
                <a:gd name="T13" fmla="*/ 100 h 431"/>
                <a:gd name="T14" fmla="*/ 66 w 432"/>
                <a:gd name="T15" fmla="*/ 132 h 431"/>
                <a:gd name="T16" fmla="*/ 51 w 432"/>
                <a:gd name="T17" fmla="*/ 169 h 431"/>
                <a:gd name="T18" fmla="*/ 12 w 432"/>
                <a:gd name="T19" fmla="*/ 175 h 431"/>
                <a:gd name="T20" fmla="*/ 0 w 432"/>
                <a:gd name="T21" fmla="*/ 188 h 431"/>
                <a:gd name="T22" fmla="*/ 0 w 432"/>
                <a:gd name="T23" fmla="*/ 215 h 431"/>
                <a:gd name="T24" fmla="*/ 0 w 432"/>
                <a:gd name="T25" fmla="*/ 242 h 431"/>
                <a:gd name="T26" fmla="*/ 12 w 432"/>
                <a:gd name="T27" fmla="*/ 256 h 431"/>
                <a:gd name="T28" fmla="*/ 51 w 432"/>
                <a:gd name="T29" fmla="*/ 262 h 431"/>
                <a:gd name="T30" fmla="*/ 66 w 432"/>
                <a:gd name="T31" fmla="*/ 299 h 431"/>
                <a:gd name="T32" fmla="*/ 43 w 432"/>
                <a:gd name="T33" fmla="*/ 331 h 431"/>
                <a:gd name="T34" fmla="*/ 44 w 432"/>
                <a:gd name="T35" fmla="*/ 349 h 431"/>
                <a:gd name="T36" fmla="*/ 63 w 432"/>
                <a:gd name="T37" fmla="*/ 368 h 431"/>
                <a:gd name="T38" fmla="*/ 83 w 432"/>
                <a:gd name="T39" fmla="*/ 387 h 431"/>
                <a:gd name="T40" fmla="*/ 101 w 432"/>
                <a:gd name="T41" fmla="*/ 388 h 431"/>
                <a:gd name="T42" fmla="*/ 132 w 432"/>
                <a:gd name="T43" fmla="*/ 366 h 431"/>
                <a:gd name="T44" fmla="*/ 169 w 432"/>
                <a:gd name="T45" fmla="*/ 381 h 431"/>
                <a:gd name="T46" fmla="*/ 176 w 432"/>
                <a:gd name="T47" fmla="*/ 419 h 431"/>
                <a:gd name="T48" fmla="*/ 189 w 432"/>
                <a:gd name="T49" fmla="*/ 431 h 431"/>
                <a:gd name="T50" fmla="*/ 216 w 432"/>
                <a:gd name="T51" fmla="*/ 431 h 431"/>
                <a:gd name="T52" fmla="*/ 243 w 432"/>
                <a:gd name="T53" fmla="*/ 431 h 431"/>
                <a:gd name="T54" fmla="*/ 256 w 432"/>
                <a:gd name="T55" fmla="*/ 419 h 431"/>
                <a:gd name="T56" fmla="*/ 263 w 432"/>
                <a:gd name="T57" fmla="*/ 381 h 431"/>
                <a:gd name="T58" fmla="*/ 300 w 432"/>
                <a:gd name="T59" fmla="*/ 366 h 431"/>
                <a:gd name="T60" fmla="*/ 332 w 432"/>
                <a:gd name="T61" fmla="*/ 388 h 431"/>
                <a:gd name="T62" fmla="*/ 350 w 432"/>
                <a:gd name="T63" fmla="*/ 387 h 431"/>
                <a:gd name="T64" fmla="*/ 369 w 432"/>
                <a:gd name="T65" fmla="*/ 368 h 431"/>
                <a:gd name="T66" fmla="*/ 388 w 432"/>
                <a:gd name="T67" fmla="*/ 349 h 431"/>
                <a:gd name="T68" fmla="*/ 389 w 432"/>
                <a:gd name="T69" fmla="*/ 331 h 431"/>
                <a:gd name="T70" fmla="*/ 366 w 432"/>
                <a:gd name="T71" fmla="*/ 299 h 431"/>
                <a:gd name="T72" fmla="*/ 382 w 432"/>
                <a:gd name="T73" fmla="*/ 262 h 431"/>
                <a:gd name="T74" fmla="*/ 420 w 432"/>
                <a:gd name="T75" fmla="*/ 256 h 431"/>
                <a:gd name="T76" fmla="*/ 432 w 432"/>
                <a:gd name="T77" fmla="*/ 242 h 431"/>
                <a:gd name="T78" fmla="*/ 432 w 432"/>
                <a:gd name="T79" fmla="*/ 215 h 431"/>
                <a:gd name="T80" fmla="*/ 432 w 432"/>
                <a:gd name="T81" fmla="*/ 188 h 431"/>
                <a:gd name="T82" fmla="*/ 420 w 432"/>
                <a:gd name="T83" fmla="*/ 175 h 431"/>
                <a:gd name="T84" fmla="*/ 382 w 432"/>
                <a:gd name="T85" fmla="*/ 169 h 431"/>
                <a:gd name="T86" fmla="*/ 366 w 432"/>
                <a:gd name="T87" fmla="*/ 132 h 431"/>
                <a:gd name="T88" fmla="*/ 389 w 432"/>
                <a:gd name="T89" fmla="*/ 100 h 431"/>
                <a:gd name="T90" fmla="*/ 388 w 432"/>
                <a:gd name="T91" fmla="*/ 82 h 431"/>
                <a:gd name="T92" fmla="*/ 369 w 432"/>
                <a:gd name="T93" fmla="*/ 63 h 431"/>
                <a:gd name="T94" fmla="*/ 350 w 432"/>
                <a:gd name="T95" fmla="*/ 44 h 431"/>
                <a:gd name="T96" fmla="*/ 332 w 432"/>
                <a:gd name="T97" fmla="*/ 43 h 431"/>
                <a:gd name="T98" fmla="*/ 300 w 432"/>
                <a:gd name="T99" fmla="*/ 65 h 431"/>
                <a:gd name="T100" fmla="*/ 263 w 432"/>
                <a:gd name="T101" fmla="*/ 50 h 431"/>
                <a:gd name="T102" fmla="*/ 256 w 432"/>
                <a:gd name="T103" fmla="*/ 12 h 431"/>
                <a:gd name="T104" fmla="*/ 243 w 432"/>
                <a:gd name="T105" fmla="*/ 0 h 431"/>
                <a:gd name="T106" fmla="*/ 216 w 432"/>
                <a:gd name="T107" fmla="*/ 0 h 431"/>
                <a:gd name="T108" fmla="*/ 189 w 432"/>
                <a:gd name="T109" fmla="*/ 0 h 431"/>
                <a:gd name="T110" fmla="*/ 176 w 432"/>
                <a:gd name="T111" fmla="*/ 12 h 431"/>
                <a:gd name="T112" fmla="*/ 169 w 432"/>
                <a:gd name="T113" fmla="*/ 50 h 431"/>
                <a:gd name="T114" fmla="*/ 216 w 432"/>
                <a:gd name="T115" fmla="*/ 135 h 431"/>
                <a:gd name="T116" fmla="*/ 297 w 432"/>
                <a:gd name="T117" fmla="*/ 215 h 431"/>
                <a:gd name="T118" fmla="*/ 216 w 432"/>
                <a:gd name="T119" fmla="*/ 296 h 431"/>
                <a:gd name="T120" fmla="*/ 135 w 432"/>
                <a:gd name="T121" fmla="*/ 215 h 431"/>
                <a:gd name="T122" fmla="*/ 216 w 432"/>
                <a:gd name="T123" fmla="*/ 135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2" h="431">
                  <a:moveTo>
                    <a:pt x="169" y="50"/>
                  </a:moveTo>
                  <a:cubicBezTo>
                    <a:pt x="156" y="54"/>
                    <a:pt x="144" y="59"/>
                    <a:pt x="132" y="65"/>
                  </a:cubicBezTo>
                  <a:cubicBezTo>
                    <a:pt x="101" y="43"/>
                    <a:pt x="101" y="43"/>
                    <a:pt x="101" y="43"/>
                  </a:cubicBezTo>
                  <a:cubicBezTo>
                    <a:pt x="95" y="39"/>
                    <a:pt x="87" y="39"/>
                    <a:pt x="83" y="44"/>
                  </a:cubicBezTo>
                  <a:cubicBezTo>
                    <a:pt x="63" y="63"/>
                    <a:pt x="63" y="63"/>
                    <a:pt x="63" y="63"/>
                  </a:cubicBezTo>
                  <a:cubicBezTo>
                    <a:pt x="44" y="82"/>
                    <a:pt x="44" y="82"/>
                    <a:pt x="44" y="82"/>
                  </a:cubicBezTo>
                  <a:cubicBezTo>
                    <a:pt x="39" y="87"/>
                    <a:pt x="39" y="95"/>
                    <a:pt x="43" y="100"/>
                  </a:cubicBezTo>
                  <a:cubicBezTo>
                    <a:pt x="66" y="132"/>
                    <a:pt x="66" y="132"/>
                    <a:pt x="66" y="132"/>
                  </a:cubicBezTo>
                  <a:cubicBezTo>
                    <a:pt x="59" y="143"/>
                    <a:pt x="54" y="156"/>
                    <a:pt x="51" y="169"/>
                  </a:cubicBezTo>
                  <a:cubicBezTo>
                    <a:pt x="12" y="175"/>
                    <a:pt x="12" y="175"/>
                    <a:pt x="12" y="175"/>
                  </a:cubicBezTo>
                  <a:cubicBezTo>
                    <a:pt x="6" y="176"/>
                    <a:pt x="0" y="181"/>
                    <a:pt x="0" y="188"/>
                  </a:cubicBezTo>
                  <a:cubicBezTo>
                    <a:pt x="0" y="215"/>
                    <a:pt x="0" y="215"/>
                    <a:pt x="0" y="215"/>
                  </a:cubicBezTo>
                  <a:cubicBezTo>
                    <a:pt x="0" y="242"/>
                    <a:pt x="0" y="242"/>
                    <a:pt x="0" y="242"/>
                  </a:cubicBezTo>
                  <a:cubicBezTo>
                    <a:pt x="0" y="249"/>
                    <a:pt x="6" y="255"/>
                    <a:pt x="12" y="256"/>
                  </a:cubicBezTo>
                  <a:cubicBezTo>
                    <a:pt x="51" y="262"/>
                    <a:pt x="51" y="262"/>
                    <a:pt x="51" y="262"/>
                  </a:cubicBezTo>
                  <a:cubicBezTo>
                    <a:pt x="54" y="275"/>
                    <a:pt x="59" y="288"/>
                    <a:pt x="66" y="299"/>
                  </a:cubicBezTo>
                  <a:cubicBezTo>
                    <a:pt x="43" y="331"/>
                    <a:pt x="43" y="331"/>
                    <a:pt x="43" y="331"/>
                  </a:cubicBezTo>
                  <a:cubicBezTo>
                    <a:pt x="39" y="336"/>
                    <a:pt x="39" y="344"/>
                    <a:pt x="44" y="349"/>
                  </a:cubicBezTo>
                  <a:cubicBezTo>
                    <a:pt x="63" y="368"/>
                    <a:pt x="63" y="368"/>
                    <a:pt x="63" y="368"/>
                  </a:cubicBezTo>
                  <a:cubicBezTo>
                    <a:pt x="83" y="387"/>
                    <a:pt x="83" y="387"/>
                    <a:pt x="83" y="387"/>
                  </a:cubicBezTo>
                  <a:cubicBezTo>
                    <a:pt x="87" y="392"/>
                    <a:pt x="95" y="392"/>
                    <a:pt x="101" y="388"/>
                  </a:cubicBezTo>
                  <a:cubicBezTo>
                    <a:pt x="132" y="366"/>
                    <a:pt x="132" y="366"/>
                    <a:pt x="132" y="366"/>
                  </a:cubicBezTo>
                  <a:cubicBezTo>
                    <a:pt x="144" y="372"/>
                    <a:pt x="156" y="377"/>
                    <a:pt x="169" y="381"/>
                  </a:cubicBezTo>
                  <a:cubicBezTo>
                    <a:pt x="176" y="419"/>
                    <a:pt x="176" y="419"/>
                    <a:pt x="176" y="419"/>
                  </a:cubicBezTo>
                  <a:cubicBezTo>
                    <a:pt x="176" y="426"/>
                    <a:pt x="182" y="431"/>
                    <a:pt x="189" y="431"/>
                  </a:cubicBezTo>
                  <a:cubicBezTo>
                    <a:pt x="216" y="431"/>
                    <a:pt x="216" y="431"/>
                    <a:pt x="216" y="431"/>
                  </a:cubicBezTo>
                  <a:cubicBezTo>
                    <a:pt x="243" y="431"/>
                    <a:pt x="243" y="431"/>
                    <a:pt x="243" y="431"/>
                  </a:cubicBezTo>
                  <a:cubicBezTo>
                    <a:pt x="250" y="431"/>
                    <a:pt x="256" y="426"/>
                    <a:pt x="256" y="419"/>
                  </a:cubicBezTo>
                  <a:cubicBezTo>
                    <a:pt x="263" y="381"/>
                    <a:pt x="263" y="381"/>
                    <a:pt x="263" y="381"/>
                  </a:cubicBezTo>
                  <a:cubicBezTo>
                    <a:pt x="276" y="377"/>
                    <a:pt x="288" y="372"/>
                    <a:pt x="300" y="366"/>
                  </a:cubicBezTo>
                  <a:cubicBezTo>
                    <a:pt x="332" y="388"/>
                    <a:pt x="332" y="388"/>
                    <a:pt x="332" y="388"/>
                  </a:cubicBezTo>
                  <a:cubicBezTo>
                    <a:pt x="337" y="392"/>
                    <a:pt x="345" y="392"/>
                    <a:pt x="350" y="387"/>
                  </a:cubicBezTo>
                  <a:cubicBezTo>
                    <a:pt x="369" y="368"/>
                    <a:pt x="369" y="368"/>
                    <a:pt x="369" y="368"/>
                  </a:cubicBezTo>
                  <a:cubicBezTo>
                    <a:pt x="388" y="349"/>
                    <a:pt x="388" y="349"/>
                    <a:pt x="388" y="349"/>
                  </a:cubicBezTo>
                  <a:cubicBezTo>
                    <a:pt x="393" y="344"/>
                    <a:pt x="393" y="336"/>
                    <a:pt x="389" y="331"/>
                  </a:cubicBezTo>
                  <a:cubicBezTo>
                    <a:pt x="366" y="299"/>
                    <a:pt x="366" y="299"/>
                    <a:pt x="366" y="299"/>
                  </a:cubicBezTo>
                  <a:cubicBezTo>
                    <a:pt x="373" y="288"/>
                    <a:pt x="378" y="275"/>
                    <a:pt x="382" y="262"/>
                  </a:cubicBezTo>
                  <a:cubicBezTo>
                    <a:pt x="420" y="256"/>
                    <a:pt x="420" y="256"/>
                    <a:pt x="420" y="256"/>
                  </a:cubicBezTo>
                  <a:cubicBezTo>
                    <a:pt x="427" y="255"/>
                    <a:pt x="432" y="249"/>
                    <a:pt x="432" y="242"/>
                  </a:cubicBezTo>
                  <a:cubicBezTo>
                    <a:pt x="432" y="215"/>
                    <a:pt x="432" y="215"/>
                    <a:pt x="432" y="215"/>
                  </a:cubicBezTo>
                  <a:cubicBezTo>
                    <a:pt x="432" y="188"/>
                    <a:pt x="432" y="188"/>
                    <a:pt x="432" y="188"/>
                  </a:cubicBezTo>
                  <a:cubicBezTo>
                    <a:pt x="432" y="181"/>
                    <a:pt x="427" y="176"/>
                    <a:pt x="420" y="175"/>
                  </a:cubicBezTo>
                  <a:cubicBezTo>
                    <a:pt x="382" y="169"/>
                    <a:pt x="382" y="169"/>
                    <a:pt x="382" y="169"/>
                  </a:cubicBezTo>
                  <a:cubicBezTo>
                    <a:pt x="378" y="156"/>
                    <a:pt x="373" y="143"/>
                    <a:pt x="366" y="132"/>
                  </a:cubicBezTo>
                  <a:cubicBezTo>
                    <a:pt x="389" y="100"/>
                    <a:pt x="389" y="100"/>
                    <a:pt x="389" y="100"/>
                  </a:cubicBezTo>
                  <a:cubicBezTo>
                    <a:pt x="393" y="95"/>
                    <a:pt x="393" y="87"/>
                    <a:pt x="388" y="82"/>
                  </a:cubicBezTo>
                  <a:cubicBezTo>
                    <a:pt x="369" y="63"/>
                    <a:pt x="369" y="63"/>
                    <a:pt x="369" y="63"/>
                  </a:cubicBezTo>
                  <a:cubicBezTo>
                    <a:pt x="350" y="44"/>
                    <a:pt x="350" y="44"/>
                    <a:pt x="350" y="44"/>
                  </a:cubicBezTo>
                  <a:cubicBezTo>
                    <a:pt x="345" y="39"/>
                    <a:pt x="337" y="39"/>
                    <a:pt x="332" y="43"/>
                  </a:cubicBezTo>
                  <a:cubicBezTo>
                    <a:pt x="300" y="65"/>
                    <a:pt x="300" y="65"/>
                    <a:pt x="300" y="65"/>
                  </a:cubicBezTo>
                  <a:cubicBezTo>
                    <a:pt x="288" y="59"/>
                    <a:pt x="276" y="54"/>
                    <a:pt x="263" y="50"/>
                  </a:cubicBezTo>
                  <a:cubicBezTo>
                    <a:pt x="256" y="12"/>
                    <a:pt x="256" y="12"/>
                    <a:pt x="256" y="12"/>
                  </a:cubicBezTo>
                  <a:cubicBezTo>
                    <a:pt x="256" y="5"/>
                    <a:pt x="250" y="0"/>
                    <a:pt x="243" y="0"/>
                  </a:cubicBezTo>
                  <a:cubicBezTo>
                    <a:pt x="216" y="0"/>
                    <a:pt x="216" y="0"/>
                    <a:pt x="216" y="0"/>
                  </a:cubicBezTo>
                  <a:cubicBezTo>
                    <a:pt x="189" y="0"/>
                    <a:pt x="189" y="0"/>
                    <a:pt x="189" y="0"/>
                  </a:cubicBezTo>
                  <a:cubicBezTo>
                    <a:pt x="182" y="0"/>
                    <a:pt x="176" y="5"/>
                    <a:pt x="176" y="12"/>
                  </a:cubicBezTo>
                  <a:cubicBezTo>
                    <a:pt x="169" y="50"/>
                    <a:pt x="169" y="50"/>
                    <a:pt x="169" y="50"/>
                  </a:cubicBezTo>
                  <a:close/>
                  <a:moveTo>
                    <a:pt x="216" y="135"/>
                  </a:moveTo>
                  <a:cubicBezTo>
                    <a:pt x="261" y="135"/>
                    <a:pt x="297" y="171"/>
                    <a:pt x="297" y="215"/>
                  </a:cubicBezTo>
                  <a:cubicBezTo>
                    <a:pt x="297" y="260"/>
                    <a:pt x="261" y="296"/>
                    <a:pt x="216" y="296"/>
                  </a:cubicBezTo>
                  <a:cubicBezTo>
                    <a:pt x="171" y="296"/>
                    <a:pt x="135" y="260"/>
                    <a:pt x="135" y="215"/>
                  </a:cubicBezTo>
                  <a:cubicBezTo>
                    <a:pt x="135" y="171"/>
                    <a:pt x="171" y="135"/>
                    <a:pt x="216"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sp>
        <p:nvSpPr>
          <p:cNvPr id="375" name="Freeform 35"/>
          <p:cNvSpPr>
            <a:spLocks/>
          </p:cNvSpPr>
          <p:nvPr/>
        </p:nvSpPr>
        <p:spPr bwMode="auto">
          <a:xfrm>
            <a:off x="523365" y="5510588"/>
            <a:ext cx="303434" cy="369678"/>
          </a:xfrm>
          <a:custGeom>
            <a:avLst/>
            <a:gdLst>
              <a:gd name="T0" fmla="*/ 191 w 356"/>
              <a:gd name="T1" fmla="*/ 13 h 433"/>
              <a:gd name="T2" fmla="*/ 191 w 356"/>
              <a:gd name="T3" fmla="*/ 149 h 433"/>
              <a:gd name="T4" fmla="*/ 340 w 356"/>
              <a:gd name="T5" fmla="*/ 149 h 433"/>
              <a:gd name="T6" fmla="*/ 347 w 356"/>
              <a:gd name="T7" fmla="*/ 151 h 433"/>
              <a:gd name="T8" fmla="*/ 352 w 356"/>
              <a:gd name="T9" fmla="*/ 170 h 433"/>
              <a:gd name="T10" fmla="*/ 190 w 356"/>
              <a:gd name="T11" fmla="*/ 426 h 433"/>
              <a:gd name="T12" fmla="*/ 178 w 356"/>
              <a:gd name="T13" fmla="*/ 433 h 433"/>
              <a:gd name="T14" fmla="*/ 164 w 356"/>
              <a:gd name="T15" fmla="*/ 420 h 433"/>
              <a:gd name="T16" fmla="*/ 164 w 356"/>
              <a:gd name="T17" fmla="*/ 284 h 433"/>
              <a:gd name="T18" fmla="*/ 15 w 356"/>
              <a:gd name="T19" fmla="*/ 284 h 433"/>
              <a:gd name="T20" fmla="*/ 8 w 356"/>
              <a:gd name="T21" fmla="*/ 282 h 433"/>
              <a:gd name="T22" fmla="*/ 4 w 356"/>
              <a:gd name="T23" fmla="*/ 264 h 433"/>
              <a:gd name="T24" fmla="*/ 166 w 356"/>
              <a:gd name="T25" fmla="*/ 7 h 433"/>
              <a:gd name="T26" fmla="*/ 178 w 356"/>
              <a:gd name="T27" fmla="*/ 0 h 433"/>
              <a:gd name="T28" fmla="*/ 191 w 356"/>
              <a:gd name="T29" fmla="*/ 1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6" h="433">
                <a:moveTo>
                  <a:pt x="191" y="13"/>
                </a:moveTo>
                <a:cubicBezTo>
                  <a:pt x="191" y="149"/>
                  <a:pt x="191" y="149"/>
                  <a:pt x="191" y="149"/>
                </a:cubicBezTo>
                <a:cubicBezTo>
                  <a:pt x="340" y="149"/>
                  <a:pt x="340" y="149"/>
                  <a:pt x="340" y="149"/>
                </a:cubicBezTo>
                <a:cubicBezTo>
                  <a:pt x="343" y="149"/>
                  <a:pt x="345" y="150"/>
                  <a:pt x="347" y="151"/>
                </a:cubicBezTo>
                <a:cubicBezTo>
                  <a:pt x="354" y="155"/>
                  <a:pt x="356" y="163"/>
                  <a:pt x="352" y="170"/>
                </a:cubicBezTo>
                <a:cubicBezTo>
                  <a:pt x="190" y="426"/>
                  <a:pt x="190" y="426"/>
                  <a:pt x="190" y="426"/>
                </a:cubicBezTo>
                <a:cubicBezTo>
                  <a:pt x="187" y="430"/>
                  <a:pt x="183" y="433"/>
                  <a:pt x="178" y="433"/>
                </a:cubicBezTo>
                <a:cubicBezTo>
                  <a:pt x="170" y="433"/>
                  <a:pt x="164" y="427"/>
                  <a:pt x="164" y="420"/>
                </a:cubicBezTo>
                <a:cubicBezTo>
                  <a:pt x="164" y="284"/>
                  <a:pt x="164" y="284"/>
                  <a:pt x="164" y="284"/>
                </a:cubicBezTo>
                <a:cubicBezTo>
                  <a:pt x="15" y="284"/>
                  <a:pt x="15" y="284"/>
                  <a:pt x="15" y="284"/>
                </a:cubicBezTo>
                <a:cubicBezTo>
                  <a:pt x="13" y="284"/>
                  <a:pt x="10" y="284"/>
                  <a:pt x="8" y="282"/>
                </a:cubicBezTo>
                <a:cubicBezTo>
                  <a:pt x="2" y="278"/>
                  <a:pt x="0" y="270"/>
                  <a:pt x="4" y="264"/>
                </a:cubicBezTo>
                <a:cubicBezTo>
                  <a:pt x="166" y="7"/>
                  <a:pt x="166" y="7"/>
                  <a:pt x="166" y="7"/>
                </a:cubicBezTo>
                <a:cubicBezTo>
                  <a:pt x="168" y="3"/>
                  <a:pt x="172" y="0"/>
                  <a:pt x="178" y="0"/>
                </a:cubicBezTo>
                <a:cubicBezTo>
                  <a:pt x="185" y="0"/>
                  <a:pt x="191" y="6"/>
                  <a:pt x="191" y="13"/>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376" name="Freeform 39"/>
          <p:cNvSpPr>
            <a:spLocks noEditPoints="1"/>
          </p:cNvSpPr>
          <p:nvPr/>
        </p:nvSpPr>
        <p:spPr bwMode="auto">
          <a:xfrm>
            <a:off x="551945" y="6017163"/>
            <a:ext cx="246274" cy="357925"/>
          </a:xfrm>
          <a:custGeom>
            <a:avLst/>
            <a:gdLst>
              <a:gd name="T0" fmla="*/ 144 w 288"/>
              <a:gd name="T1" fmla="*/ 0 h 419"/>
              <a:gd name="T2" fmla="*/ 0 w 288"/>
              <a:gd name="T3" fmla="*/ 144 h 419"/>
              <a:gd name="T4" fmla="*/ 67 w 288"/>
              <a:gd name="T5" fmla="*/ 267 h 419"/>
              <a:gd name="T6" fmla="*/ 92 w 288"/>
              <a:gd name="T7" fmla="*/ 316 h 419"/>
              <a:gd name="T8" fmla="*/ 92 w 288"/>
              <a:gd name="T9" fmla="*/ 334 h 419"/>
              <a:gd name="T10" fmla="*/ 197 w 288"/>
              <a:gd name="T11" fmla="*/ 334 h 419"/>
              <a:gd name="T12" fmla="*/ 197 w 288"/>
              <a:gd name="T13" fmla="*/ 316 h 419"/>
              <a:gd name="T14" fmla="*/ 222 w 288"/>
              <a:gd name="T15" fmla="*/ 267 h 419"/>
              <a:gd name="T16" fmla="*/ 288 w 288"/>
              <a:gd name="T17" fmla="*/ 144 h 419"/>
              <a:gd name="T18" fmla="*/ 144 w 288"/>
              <a:gd name="T19" fmla="*/ 0 h 419"/>
              <a:gd name="T20" fmla="*/ 197 w 288"/>
              <a:gd name="T21" fmla="*/ 354 h 419"/>
              <a:gd name="T22" fmla="*/ 197 w 288"/>
              <a:gd name="T23" fmla="*/ 386 h 419"/>
              <a:gd name="T24" fmla="*/ 164 w 288"/>
              <a:gd name="T25" fmla="*/ 419 h 419"/>
              <a:gd name="T26" fmla="*/ 125 w 288"/>
              <a:gd name="T27" fmla="*/ 419 h 419"/>
              <a:gd name="T28" fmla="*/ 92 w 288"/>
              <a:gd name="T29" fmla="*/ 386 h 419"/>
              <a:gd name="T30" fmla="*/ 92 w 288"/>
              <a:gd name="T31" fmla="*/ 354 h 419"/>
              <a:gd name="T32" fmla="*/ 197 w 288"/>
              <a:gd name="T33" fmla="*/ 354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8" h="419">
                <a:moveTo>
                  <a:pt x="144" y="0"/>
                </a:moveTo>
                <a:cubicBezTo>
                  <a:pt x="65" y="0"/>
                  <a:pt x="0" y="65"/>
                  <a:pt x="0" y="144"/>
                </a:cubicBezTo>
                <a:cubicBezTo>
                  <a:pt x="0" y="202"/>
                  <a:pt x="29" y="230"/>
                  <a:pt x="67" y="267"/>
                </a:cubicBezTo>
                <a:cubicBezTo>
                  <a:pt x="81" y="281"/>
                  <a:pt x="92" y="296"/>
                  <a:pt x="92" y="316"/>
                </a:cubicBezTo>
                <a:cubicBezTo>
                  <a:pt x="92" y="334"/>
                  <a:pt x="92" y="334"/>
                  <a:pt x="92" y="334"/>
                </a:cubicBezTo>
                <a:cubicBezTo>
                  <a:pt x="197" y="334"/>
                  <a:pt x="197" y="334"/>
                  <a:pt x="197" y="334"/>
                </a:cubicBezTo>
                <a:cubicBezTo>
                  <a:pt x="197" y="316"/>
                  <a:pt x="197" y="316"/>
                  <a:pt x="197" y="316"/>
                </a:cubicBezTo>
                <a:cubicBezTo>
                  <a:pt x="197" y="296"/>
                  <a:pt x="208" y="281"/>
                  <a:pt x="222" y="267"/>
                </a:cubicBezTo>
                <a:cubicBezTo>
                  <a:pt x="259" y="230"/>
                  <a:pt x="288" y="202"/>
                  <a:pt x="288" y="144"/>
                </a:cubicBezTo>
                <a:cubicBezTo>
                  <a:pt x="288" y="65"/>
                  <a:pt x="224" y="0"/>
                  <a:pt x="144" y="0"/>
                </a:cubicBezTo>
                <a:close/>
                <a:moveTo>
                  <a:pt x="197" y="354"/>
                </a:moveTo>
                <a:cubicBezTo>
                  <a:pt x="197" y="386"/>
                  <a:pt x="197" y="386"/>
                  <a:pt x="197" y="386"/>
                </a:cubicBezTo>
                <a:cubicBezTo>
                  <a:pt x="197" y="404"/>
                  <a:pt x="182" y="419"/>
                  <a:pt x="164" y="419"/>
                </a:cubicBezTo>
                <a:cubicBezTo>
                  <a:pt x="125" y="419"/>
                  <a:pt x="125" y="419"/>
                  <a:pt x="125" y="419"/>
                </a:cubicBezTo>
                <a:cubicBezTo>
                  <a:pt x="107" y="419"/>
                  <a:pt x="92" y="404"/>
                  <a:pt x="92" y="386"/>
                </a:cubicBezTo>
                <a:cubicBezTo>
                  <a:pt x="92" y="354"/>
                  <a:pt x="92" y="354"/>
                  <a:pt x="92" y="354"/>
                </a:cubicBezTo>
                <a:lnTo>
                  <a:pt x="197" y="354"/>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380" name="Group 11"/>
          <p:cNvGrpSpPr/>
          <p:nvPr/>
        </p:nvGrpSpPr>
        <p:grpSpPr>
          <a:xfrm>
            <a:off x="533084" y="4976465"/>
            <a:ext cx="283993" cy="395498"/>
            <a:chOff x="2490788" y="-407988"/>
            <a:chExt cx="3836987" cy="5343526"/>
          </a:xfrm>
          <a:solidFill>
            <a:schemeClr val="tx1"/>
          </a:solidFill>
        </p:grpSpPr>
        <p:sp>
          <p:nvSpPr>
            <p:cNvPr id="381" name="Freeform 11"/>
            <p:cNvSpPr>
              <a:spLocks/>
            </p:cNvSpPr>
            <p:nvPr/>
          </p:nvSpPr>
          <p:spPr bwMode="auto">
            <a:xfrm>
              <a:off x="2490788" y="401637"/>
              <a:ext cx="3836987" cy="1879600"/>
            </a:xfrm>
            <a:custGeom>
              <a:avLst/>
              <a:gdLst>
                <a:gd name="T0" fmla="*/ 319 w 341"/>
                <a:gd name="T1" fmla="*/ 119 h 167"/>
                <a:gd name="T2" fmla="*/ 319 w 341"/>
                <a:gd name="T3" fmla="*/ 48 h 167"/>
                <a:gd name="T4" fmla="*/ 341 w 341"/>
                <a:gd name="T5" fmla="*/ 24 h 167"/>
                <a:gd name="T6" fmla="*/ 317 w 341"/>
                <a:gd name="T7" fmla="*/ 0 h 167"/>
                <a:gd name="T8" fmla="*/ 24 w 341"/>
                <a:gd name="T9" fmla="*/ 0 h 167"/>
                <a:gd name="T10" fmla="*/ 0 w 341"/>
                <a:gd name="T11" fmla="*/ 24 h 167"/>
                <a:gd name="T12" fmla="*/ 24 w 341"/>
                <a:gd name="T13" fmla="*/ 48 h 167"/>
                <a:gd name="T14" fmla="*/ 24 w 341"/>
                <a:gd name="T15" fmla="*/ 48 h 167"/>
                <a:gd name="T16" fmla="*/ 24 w 341"/>
                <a:gd name="T17" fmla="*/ 119 h 167"/>
                <a:gd name="T18" fmla="*/ 24 w 341"/>
                <a:gd name="T19" fmla="*/ 119 h 167"/>
                <a:gd name="T20" fmla="*/ 0 w 341"/>
                <a:gd name="T21" fmla="*/ 143 h 167"/>
                <a:gd name="T22" fmla="*/ 24 w 341"/>
                <a:gd name="T23" fmla="*/ 167 h 167"/>
                <a:gd name="T24" fmla="*/ 24 w 341"/>
                <a:gd name="T25" fmla="*/ 167 h 167"/>
                <a:gd name="T26" fmla="*/ 317 w 341"/>
                <a:gd name="T27" fmla="*/ 167 h 167"/>
                <a:gd name="T28" fmla="*/ 319 w 341"/>
                <a:gd name="T29" fmla="*/ 167 h 167"/>
                <a:gd name="T30" fmla="*/ 319 w 341"/>
                <a:gd name="T31" fmla="*/ 167 h 167"/>
                <a:gd name="T32" fmla="*/ 341 w 341"/>
                <a:gd name="T33" fmla="*/ 143 h 167"/>
                <a:gd name="T34" fmla="*/ 319 w 341"/>
                <a:gd name="T35" fmla="*/ 11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167">
                  <a:moveTo>
                    <a:pt x="319" y="119"/>
                  </a:moveTo>
                  <a:cubicBezTo>
                    <a:pt x="319" y="48"/>
                    <a:pt x="319" y="48"/>
                    <a:pt x="319" y="48"/>
                  </a:cubicBezTo>
                  <a:cubicBezTo>
                    <a:pt x="331" y="47"/>
                    <a:pt x="341" y="37"/>
                    <a:pt x="341" y="24"/>
                  </a:cubicBezTo>
                  <a:cubicBezTo>
                    <a:pt x="341" y="11"/>
                    <a:pt x="330" y="0"/>
                    <a:pt x="317" y="0"/>
                  </a:cubicBezTo>
                  <a:cubicBezTo>
                    <a:pt x="24" y="0"/>
                    <a:pt x="24" y="0"/>
                    <a:pt x="24" y="0"/>
                  </a:cubicBezTo>
                  <a:cubicBezTo>
                    <a:pt x="10" y="0"/>
                    <a:pt x="0" y="11"/>
                    <a:pt x="0" y="24"/>
                  </a:cubicBezTo>
                  <a:cubicBezTo>
                    <a:pt x="0" y="37"/>
                    <a:pt x="10" y="48"/>
                    <a:pt x="24" y="48"/>
                  </a:cubicBezTo>
                  <a:cubicBezTo>
                    <a:pt x="24" y="48"/>
                    <a:pt x="24" y="48"/>
                    <a:pt x="24" y="48"/>
                  </a:cubicBezTo>
                  <a:cubicBezTo>
                    <a:pt x="24" y="119"/>
                    <a:pt x="24" y="119"/>
                    <a:pt x="24" y="119"/>
                  </a:cubicBezTo>
                  <a:cubicBezTo>
                    <a:pt x="24" y="119"/>
                    <a:pt x="24" y="119"/>
                    <a:pt x="24" y="119"/>
                  </a:cubicBezTo>
                  <a:cubicBezTo>
                    <a:pt x="10" y="119"/>
                    <a:pt x="0" y="129"/>
                    <a:pt x="0" y="143"/>
                  </a:cubicBezTo>
                  <a:cubicBezTo>
                    <a:pt x="0" y="156"/>
                    <a:pt x="10" y="167"/>
                    <a:pt x="24" y="167"/>
                  </a:cubicBezTo>
                  <a:cubicBezTo>
                    <a:pt x="24" y="167"/>
                    <a:pt x="24" y="167"/>
                    <a:pt x="24" y="167"/>
                  </a:cubicBezTo>
                  <a:cubicBezTo>
                    <a:pt x="317" y="167"/>
                    <a:pt x="317" y="167"/>
                    <a:pt x="317" y="167"/>
                  </a:cubicBezTo>
                  <a:cubicBezTo>
                    <a:pt x="319" y="167"/>
                    <a:pt x="319" y="167"/>
                    <a:pt x="319" y="167"/>
                  </a:cubicBezTo>
                  <a:cubicBezTo>
                    <a:pt x="319" y="167"/>
                    <a:pt x="319" y="167"/>
                    <a:pt x="319" y="167"/>
                  </a:cubicBezTo>
                  <a:cubicBezTo>
                    <a:pt x="331" y="166"/>
                    <a:pt x="341" y="155"/>
                    <a:pt x="341" y="143"/>
                  </a:cubicBezTo>
                  <a:cubicBezTo>
                    <a:pt x="341" y="130"/>
                    <a:pt x="331" y="120"/>
                    <a:pt x="319"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82" name="Freeform 12"/>
            <p:cNvSpPr>
              <a:spLocks/>
            </p:cNvSpPr>
            <p:nvPr/>
          </p:nvSpPr>
          <p:spPr bwMode="auto">
            <a:xfrm>
              <a:off x="2490788" y="2551113"/>
              <a:ext cx="3836987" cy="1057275"/>
            </a:xfrm>
            <a:custGeom>
              <a:avLst/>
              <a:gdLst>
                <a:gd name="T0" fmla="*/ 319 w 341"/>
                <a:gd name="T1" fmla="*/ 46 h 94"/>
                <a:gd name="T2" fmla="*/ 319 w 341"/>
                <a:gd name="T3" fmla="*/ 0 h 94"/>
                <a:gd name="T4" fmla="*/ 24 w 341"/>
                <a:gd name="T5" fmla="*/ 0 h 94"/>
                <a:gd name="T6" fmla="*/ 24 w 341"/>
                <a:gd name="T7" fmla="*/ 46 h 94"/>
                <a:gd name="T8" fmla="*/ 24 w 341"/>
                <a:gd name="T9" fmla="*/ 46 h 94"/>
                <a:gd name="T10" fmla="*/ 0 w 341"/>
                <a:gd name="T11" fmla="*/ 70 h 94"/>
                <a:gd name="T12" fmla="*/ 24 w 341"/>
                <a:gd name="T13" fmla="*/ 94 h 94"/>
                <a:gd name="T14" fmla="*/ 24 w 341"/>
                <a:gd name="T15" fmla="*/ 94 h 94"/>
                <a:gd name="T16" fmla="*/ 317 w 341"/>
                <a:gd name="T17" fmla="*/ 94 h 94"/>
                <a:gd name="T18" fmla="*/ 319 w 341"/>
                <a:gd name="T19" fmla="*/ 94 h 94"/>
                <a:gd name="T20" fmla="*/ 319 w 341"/>
                <a:gd name="T21" fmla="*/ 94 h 94"/>
                <a:gd name="T22" fmla="*/ 341 w 341"/>
                <a:gd name="T23" fmla="*/ 70 h 94"/>
                <a:gd name="T24" fmla="*/ 319 w 341"/>
                <a:gd name="T25" fmla="*/ 4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1" h="94">
                  <a:moveTo>
                    <a:pt x="319" y="46"/>
                  </a:moveTo>
                  <a:cubicBezTo>
                    <a:pt x="319" y="0"/>
                    <a:pt x="319" y="0"/>
                    <a:pt x="319" y="0"/>
                  </a:cubicBezTo>
                  <a:cubicBezTo>
                    <a:pt x="24" y="0"/>
                    <a:pt x="24" y="0"/>
                    <a:pt x="24" y="0"/>
                  </a:cubicBezTo>
                  <a:cubicBezTo>
                    <a:pt x="24" y="46"/>
                    <a:pt x="24" y="46"/>
                    <a:pt x="24" y="46"/>
                  </a:cubicBezTo>
                  <a:cubicBezTo>
                    <a:pt x="24" y="46"/>
                    <a:pt x="24" y="46"/>
                    <a:pt x="24" y="46"/>
                  </a:cubicBezTo>
                  <a:cubicBezTo>
                    <a:pt x="10" y="46"/>
                    <a:pt x="0" y="56"/>
                    <a:pt x="0" y="70"/>
                  </a:cubicBezTo>
                  <a:cubicBezTo>
                    <a:pt x="0" y="83"/>
                    <a:pt x="10" y="94"/>
                    <a:pt x="24" y="94"/>
                  </a:cubicBezTo>
                  <a:cubicBezTo>
                    <a:pt x="24" y="94"/>
                    <a:pt x="24" y="94"/>
                    <a:pt x="24" y="94"/>
                  </a:cubicBezTo>
                  <a:cubicBezTo>
                    <a:pt x="317" y="94"/>
                    <a:pt x="317" y="94"/>
                    <a:pt x="317" y="94"/>
                  </a:cubicBezTo>
                  <a:cubicBezTo>
                    <a:pt x="319" y="94"/>
                    <a:pt x="319" y="94"/>
                    <a:pt x="319" y="94"/>
                  </a:cubicBezTo>
                  <a:cubicBezTo>
                    <a:pt x="319" y="94"/>
                    <a:pt x="319" y="94"/>
                    <a:pt x="319" y="94"/>
                  </a:cubicBezTo>
                  <a:cubicBezTo>
                    <a:pt x="331" y="93"/>
                    <a:pt x="341" y="82"/>
                    <a:pt x="341" y="70"/>
                  </a:cubicBezTo>
                  <a:cubicBezTo>
                    <a:pt x="341" y="57"/>
                    <a:pt x="331" y="47"/>
                    <a:pt x="319"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83" name="Freeform 13"/>
            <p:cNvSpPr>
              <a:spLocks/>
            </p:cNvSpPr>
            <p:nvPr/>
          </p:nvSpPr>
          <p:spPr bwMode="auto">
            <a:xfrm>
              <a:off x="2490788" y="3878263"/>
              <a:ext cx="3836987" cy="1057275"/>
            </a:xfrm>
            <a:custGeom>
              <a:avLst/>
              <a:gdLst>
                <a:gd name="T0" fmla="*/ 319 w 341"/>
                <a:gd name="T1" fmla="*/ 46 h 94"/>
                <a:gd name="T2" fmla="*/ 319 w 341"/>
                <a:gd name="T3" fmla="*/ 0 h 94"/>
                <a:gd name="T4" fmla="*/ 24 w 341"/>
                <a:gd name="T5" fmla="*/ 0 h 94"/>
                <a:gd name="T6" fmla="*/ 24 w 341"/>
                <a:gd name="T7" fmla="*/ 46 h 94"/>
                <a:gd name="T8" fmla="*/ 24 w 341"/>
                <a:gd name="T9" fmla="*/ 46 h 94"/>
                <a:gd name="T10" fmla="*/ 0 w 341"/>
                <a:gd name="T11" fmla="*/ 70 h 94"/>
                <a:gd name="T12" fmla="*/ 24 w 341"/>
                <a:gd name="T13" fmla="*/ 94 h 94"/>
                <a:gd name="T14" fmla="*/ 317 w 341"/>
                <a:gd name="T15" fmla="*/ 94 h 94"/>
                <a:gd name="T16" fmla="*/ 341 w 341"/>
                <a:gd name="T17" fmla="*/ 70 h 94"/>
                <a:gd name="T18" fmla="*/ 319 w 341"/>
                <a:gd name="T19" fmla="*/ 4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1" h="94">
                  <a:moveTo>
                    <a:pt x="319" y="46"/>
                  </a:moveTo>
                  <a:cubicBezTo>
                    <a:pt x="319" y="0"/>
                    <a:pt x="319" y="0"/>
                    <a:pt x="319" y="0"/>
                  </a:cubicBezTo>
                  <a:cubicBezTo>
                    <a:pt x="24" y="0"/>
                    <a:pt x="24" y="0"/>
                    <a:pt x="24" y="0"/>
                  </a:cubicBezTo>
                  <a:cubicBezTo>
                    <a:pt x="24" y="46"/>
                    <a:pt x="24" y="46"/>
                    <a:pt x="24" y="46"/>
                  </a:cubicBezTo>
                  <a:cubicBezTo>
                    <a:pt x="24" y="46"/>
                    <a:pt x="24" y="46"/>
                    <a:pt x="24" y="46"/>
                  </a:cubicBezTo>
                  <a:cubicBezTo>
                    <a:pt x="10" y="46"/>
                    <a:pt x="0" y="57"/>
                    <a:pt x="0" y="70"/>
                  </a:cubicBezTo>
                  <a:cubicBezTo>
                    <a:pt x="0" y="83"/>
                    <a:pt x="10" y="94"/>
                    <a:pt x="24" y="94"/>
                  </a:cubicBezTo>
                  <a:cubicBezTo>
                    <a:pt x="317" y="94"/>
                    <a:pt x="317" y="94"/>
                    <a:pt x="317" y="94"/>
                  </a:cubicBezTo>
                  <a:cubicBezTo>
                    <a:pt x="330" y="94"/>
                    <a:pt x="341" y="83"/>
                    <a:pt x="341" y="70"/>
                  </a:cubicBezTo>
                  <a:cubicBezTo>
                    <a:pt x="341" y="57"/>
                    <a:pt x="331" y="47"/>
                    <a:pt x="319"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84" name="Freeform 14"/>
            <p:cNvSpPr>
              <a:spLocks/>
            </p:cNvSpPr>
            <p:nvPr/>
          </p:nvSpPr>
          <p:spPr bwMode="auto">
            <a:xfrm>
              <a:off x="4640263" y="-407988"/>
              <a:ext cx="900112" cy="539750"/>
            </a:xfrm>
            <a:custGeom>
              <a:avLst/>
              <a:gdLst>
                <a:gd name="T0" fmla="*/ 80 w 80"/>
                <a:gd name="T1" fmla="*/ 18 h 48"/>
                <a:gd name="T2" fmla="*/ 62 w 80"/>
                <a:gd name="T3" fmla="*/ 0 h 48"/>
                <a:gd name="T4" fmla="*/ 18 w 80"/>
                <a:gd name="T5" fmla="*/ 0 h 48"/>
                <a:gd name="T6" fmla="*/ 0 w 80"/>
                <a:gd name="T7" fmla="*/ 18 h 48"/>
                <a:gd name="T8" fmla="*/ 0 w 80"/>
                <a:gd name="T9" fmla="*/ 48 h 48"/>
                <a:gd name="T10" fmla="*/ 80 w 80"/>
                <a:gd name="T11" fmla="*/ 48 h 48"/>
                <a:gd name="T12" fmla="*/ 80 w 80"/>
                <a:gd name="T13" fmla="*/ 18 h 48"/>
              </a:gdLst>
              <a:ahLst/>
              <a:cxnLst>
                <a:cxn ang="0">
                  <a:pos x="T0" y="T1"/>
                </a:cxn>
                <a:cxn ang="0">
                  <a:pos x="T2" y="T3"/>
                </a:cxn>
                <a:cxn ang="0">
                  <a:pos x="T4" y="T5"/>
                </a:cxn>
                <a:cxn ang="0">
                  <a:pos x="T6" y="T7"/>
                </a:cxn>
                <a:cxn ang="0">
                  <a:pos x="T8" y="T9"/>
                </a:cxn>
                <a:cxn ang="0">
                  <a:pos x="T10" y="T11"/>
                </a:cxn>
                <a:cxn ang="0">
                  <a:pos x="T12" y="T13"/>
                </a:cxn>
              </a:cxnLst>
              <a:rect l="0" t="0" r="r" b="b"/>
              <a:pathLst>
                <a:path w="80" h="48">
                  <a:moveTo>
                    <a:pt x="80" y="18"/>
                  </a:moveTo>
                  <a:cubicBezTo>
                    <a:pt x="80" y="8"/>
                    <a:pt x="72" y="0"/>
                    <a:pt x="62" y="0"/>
                  </a:cubicBezTo>
                  <a:cubicBezTo>
                    <a:pt x="18" y="0"/>
                    <a:pt x="18" y="0"/>
                    <a:pt x="18" y="0"/>
                  </a:cubicBezTo>
                  <a:cubicBezTo>
                    <a:pt x="8" y="0"/>
                    <a:pt x="0" y="8"/>
                    <a:pt x="0" y="18"/>
                  </a:cubicBezTo>
                  <a:cubicBezTo>
                    <a:pt x="0" y="48"/>
                    <a:pt x="0" y="48"/>
                    <a:pt x="0" y="48"/>
                  </a:cubicBezTo>
                  <a:cubicBezTo>
                    <a:pt x="80" y="48"/>
                    <a:pt x="80" y="48"/>
                    <a:pt x="80" y="48"/>
                  </a:cubicBezTo>
                  <a:lnTo>
                    <a:pt x="8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385" name="Group 384"/>
          <p:cNvGrpSpPr/>
          <p:nvPr/>
        </p:nvGrpSpPr>
        <p:grpSpPr>
          <a:xfrm>
            <a:off x="470866" y="4448673"/>
            <a:ext cx="408430" cy="367385"/>
            <a:chOff x="290513" y="1127125"/>
            <a:chExt cx="4802188" cy="4319588"/>
          </a:xfrm>
          <a:solidFill>
            <a:schemeClr val="tx1"/>
          </a:solidFill>
        </p:grpSpPr>
        <p:sp>
          <p:nvSpPr>
            <p:cNvPr id="386" name="Freeform 6"/>
            <p:cNvSpPr>
              <a:spLocks/>
            </p:cNvSpPr>
            <p:nvPr/>
          </p:nvSpPr>
          <p:spPr bwMode="auto">
            <a:xfrm>
              <a:off x="538163" y="3838575"/>
              <a:ext cx="234950" cy="1608138"/>
            </a:xfrm>
            <a:custGeom>
              <a:avLst/>
              <a:gdLst>
                <a:gd name="T0" fmla="*/ 1 w 21"/>
                <a:gd name="T1" fmla="*/ 0 h 143"/>
                <a:gd name="T2" fmla="*/ 0 w 21"/>
                <a:gd name="T3" fmla="*/ 0 h 143"/>
                <a:gd name="T4" fmla="*/ 0 w 21"/>
                <a:gd name="T5" fmla="*/ 143 h 143"/>
                <a:gd name="T6" fmla="*/ 21 w 21"/>
                <a:gd name="T7" fmla="*/ 143 h 143"/>
                <a:gd name="T8" fmla="*/ 21 w 21"/>
                <a:gd name="T9" fmla="*/ 3 h 143"/>
                <a:gd name="T10" fmla="*/ 15 w 21"/>
                <a:gd name="T11" fmla="*/ 4 h 143"/>
                <a:gd name="T12" fmla="*/ 1 w 21"/>
                <a:gd name="T13" fmla="*/ 0 h 143"/>
              </a:gdLst>
              <a:ahLst/>
              <a:cxnLst>
                <a:cxn ang="0">
                  <a:pos x="T0" y="T1"/>
                </a:cxn>
                <a:cxn ang="0">
                  <a:pos x="T2" y="T3"/>
                </a:cxn>
                <a:cxn ang="0">
                  <a:pos x="T4" y="T5"/>
                </a:cxn>
                <a:cxn ang="0">
                  <a:pos x="T6" y="T7"/>
                </a:cxn>
                <a:cxn ang="0">
                  <a:pos x="T8" y="T9"/>
                </a:cxn>
                <a:cxn ang="0">
                  <a:pos x="T10" y="T11"/>
                </a:cxn>
                <a:cxn ang="0">
                  <a:pos x="T12" y="T13"/>
                </a:cxn>
              </a:cxnLst>
              <a:rect l="0" t="0" r="r" b="b"/>
              <a:pathLst>
                <a:path w="21" h="143">
                  <a:moveTo>
                    <a:pt x="1" y="0"/>
                  </a:moveTo>
                  <a:cubicBezTo>
                    <a:pt x="0" y="0"/>
                    <a:pt x="0" y="0"/>
                    <a:pt x="0" y="0"/>
                  </a:cubicBezTo>
                  <a:cubicBezTo>
                    <a:pt x="0" y="143"/>
                    <a:pt x="0" y="143"/>
                    <a:pt x="0" y="143"/>
                  </a:cubicBezTo>
                  <a:cubicBezTo>
                    <a:pt x="21" y="143"/>
                    <a:pt x="21" y="143"/>
                    <a:pt x="21" y="143"/>
                  </a:cubicBezTo>
                  <a:cubicBezTo>
                    <a:pt x="21" y="3"/>
                    <a:pt x="21" y="3"/>
                    <a:pt x="21" y="3"/>
                  </a:cubicBezTo>
                  <a:cubicBezTo>
                    <a:pt x="19" y="3"/>
                    <a:pt x="17" y="4"/>
                    <a:pt x="15" y="4"/>
                  </a:cubicBezTo>
                  <a:cubicBezTo>
                    <a:pt x="10" y="4"/>
                    <a:pt x="5"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87" name="Freeform 7"/>
            <p:cNvSpPr>
              <a:spLocks noEditPoints="1"/>
            </p:cNvSpPr>
            <p:nvPr/>
          </p:nvSpPr>
          <p:spPr bwMode="auto">
            <a:xfrm>
              <a:off x="290513" y="1127125"/>
              <a:ext cx="4802188" cy="4319588"/>
            </a:xfrm>
            <a:custGeom>
              <a:avLst/>
              <a:gdLst>
                <a:gd name="T0" fmla="*/ 402 w 427"/>
                <a:gd name="T1" fmla="*/ 176 h 384"/>
                <a:gd name="T2" fmla="*/ 133 w 427"/>
                <a:gd name="T3" fmla="*/ 89 h 384"/>
                <a:gd name="T4" fmla="*/ 134 w 427"/>
                <a:gd name="T5" fmla="*/ 22 h 384"/>
                <a:gd name="T6" fmla="*/ 130 w 427"/>
                <a:gd name="T7" fmla="*/ 18 h 384"/>
                <a:gd name="T8" fmla="*/ 94 w 427"/>
                <a:gd name="T9" fmla="*/ 1 h 384"/>
                <a:gd name="T10" fmla="*/ 89 w 427"/>
                <a:gd name="T11" fmla="*/ 0 h 384"/>
                <a:gd name="T12" fmla="*/ 25 w 427"/>
                <a:gd name="T13" fmla="*/ 63 h 384"/>
                <a:gd name="T14" fmla="*/ 8 w 427"/>
                <a:gd name="T15" fmla="*/ 207 h 384"/>
                <a:gd name="T16" fmla="*/ 13 w 427"/>
                <a:gd name="T17" fmla="*/ 214 h 384"/>
                <a:gd name="T18" fmla="*/ 31 w 427"/>
                <a:gd name="T19" fmla="*/ 223 h 384"/>
                <a:gd name="T20" fmla="*/ 35 w 427"/>
                <a:gd name="T21" fmla="*/ 224 h 384"/>
                <a:gd name="T22" fmla="*/ 42 w 427"/>
                <a:gd name="T23" fmla="*/ 221 h 384"/>
                <a:gd name="T24" fmla="*/ 103 w 427"/>
                <a:gd name="T25" fmla="*/ 146 h 384"/>
                <a:gd name="T26" fmla="*/ 355 w 427"/>
                <a:gd name="T27" fmla="*/ 227 h 384"/>
                <a:gd name="T28" fmla="*/ 328 w 427"/>
                <a:gd name="T29" fmla="*/ 341 h 384"/>
                <a:gd name="T30" fmla="*/ 269 w 427"/>
                <a:gd name="T31" fmla="*/ 222 h 384"/>
                <a:gd name="T32" fmla="*/ 198 w 427"/>
                <a:gd name="T33" fmla="*/ 199 h 384"/>
                <a:gd name="T34" fmla="*/ 107 w 427"/>
                <a:gd name="T35" fmla="*/ 384 h 384"/>
                <a:gd name="T36" fmla="*/ 154 w 427"/>
                <a:gd name="T37" fmla="*/ 384 h 384"/>
                <a:gd name="T38" fmla="*/ 154 w 427"/>
                <a:gd name="T39" fmla="*/ 384 h 384"/>
                <a:gd name="T40" fmla="*/ 282 w 427"/>
                <a:gd name="T41" fmla="*/ 342 h 384"/>
                <a:gd name="T42" fmla="*/ 302 w 427"/>
                <a:gd name="T43" fmla="*/ 384 h 384"/>
                <a:gd name="T44" fmla="*/ 350 w 427"/>
                <a:gd name="T45" fmla="*/ 384 h 384"/>
                <a:gd name="T46" fmla="*/ 385 w 427"/>
                <a:gd name="T47" fmla="*/ 237 h 384"/>
                <a:gd name="T48" fmla="*/ 393 w 427"/>
                <a:gd name="T49" fmla="*/ 237 h 384"/>
                <a:gd name="T50" fmla="*/ 422 w 427"/>
                <a:gd name="T51" fmla="*/ 216 h 384"/>
                <a:gd name="T52" fmla="*/ 402 w 427"/>
                <a:gd name="T53" fmla="*/ 176 h 384"/>
                <a:gd name="T54" fmla="*/ 228 w 427"/>
                <a:gd name="T55" fmla="*/ 166 h 384"/>
                <a:gd name="T56" fmla="*/ 218 w 427"/>
                <a:gd name="T57" fmla="*/ 155 h 384"/>
                <a:gd name="T58" fmla="*/ 228 w 427"/>
                <a:gd name="T59" fmla="*/ 145 h 384"/>
                <a:gd name="T60" fmla="*/ 239 w 427"/>
                <a:gd name="T61" fmla="*/ 155 h 384"/>
                <a:gd name="T62" fmla="*/ 228 w 427"/>
                <a:gd name="T63" fmla="*/ 166 h 384"/>
                <a:gd name="T64" fmla="*/ 174 w 427"/>
                <a:gd name="T65" fmla="*/ 344 h 384"/>
                <a:gd name="T66" fmla="*/ 193 w 427"/>
                <a:gd name="T67" fmla="*/ 305 h 384"/>
                <a:gd name="T68" fmla="*/ 243 w 427"/>
                <a:gd name="T69" fmla="*/ 321 h 384"/>
                <a:gd name="T70" fmla="*/ 174 w 427"/>
                <a:gd name="T71" fmla="*/ 344 h 384"/>
                <a:gd name="T72" fmla="*/ 207 w 427"/>
                <a:gd name="T73" fmla="*/ 277 h 384"/>
                <a:gd name="T74" fmla="*/ 228 w 427"/>
                <a:gd name="T75" fmla="*/ 233 h 384"/>
                <a:gd name="T76" fmla="*/ 257 w 427"/>
                <a:gd name="T77" fmla="*/ 293 h 384"/>
                <a:gd name="T78" fmla="*/ 207 w 427"/>
                <a:gd name="T79" fmla="*/ 277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7" h="384">
                  <a:moveTo>
                    <a:pt x="402" y="176"/>
                  </a:moveTo>
                  <a:cubicBezTo>
                    <a:pt x="133" y="89"/>
                    <a:pt x="133" y="89"/>
                    <a:pt x="133" y="89"/>
                  </a:cubicBezTo>
                  <a:cubicBezTo>
                    <a:pt x="148" y="46"/>
                    <a:pt x="135" y="24"/>
                    <a:pt x="134" y="22"/>
                  </a:cubicBezTo>
                  <a:cubicBezTo>
                    <a:pt x="133" y="20"/>
                    <a:pt x="131" y="19"/>
                    <a:pt x="130" y="18"/>
                  </a:cubicBezTo>
                  <a:cubicBezTo>
                    <a:pt x="94" y="1"/>
                    <a:pt x="94" y="1"/>
                    <a:pt x="94" y="1"/>
                  </a:cubicBezTo>
                  <a:cubicBezTo>
                    <a:pt x="93" y="0"/>
                    <a:pt x="91" y="0"/>
                    <a:pt x="89" y="0"/>
                  </a:cubicBezTo>
                  <a:cubicBezTo>
                    <a:pt x="85" y="0"/>
                    <a:pt x="53" y="4"/>
                    <a:pt x="25" y="63"/>
                  </a:cubicBezTo>
                  <a:cubicBezTo>
                    <a:pt x="11" y="91"/>
                    <a:pt x="0" y="167"/>
                    <a:pt x="8" y="207"/>
                  </a:cubicBezTo>
                  <a:cubicBezTo>
                    <a:pt x="8" y="210"/>
                    <a:pt x="10" y="213"/>
                    <a:pt x="13" y="214"/>
                  </a:cubicBezTo>
                  <a:cubicBezTo>
                    <a:pt x="31" y="223"/>
                    <a:pt x="31" y="223"/>
                    <a:pt x="31" y="223"/>
                  </a:cubicBezTo>
                  <a:cubicBezTo>
                    <a:pt x="32" y="223"/>
                    <a:pt x="34" y="224"/>
                    <a:pt x="35" y="224"/>
                  </a:cubicBezTo>
                  <a:cubicBezTo>
                    <a:pt x="38" y="224"/>
                    <a:pt x="40" y="223"/>
                    <a:pt x="42" y="221"/>
                  </a:cubicBezTo>
                  <a:cubicBezTo>
                    <a:pt x="64" y="202"/>
                    <a:pt x="87" y="172"/>
                    <a:pt x="103" y="146"/>
                  </a:cubicBezTo>
                  <a:cubicBezTo>
                    <a:pt x="355" y="227"/>
                    <a:pt x="355" y="227"/>
                    <a:pt x="355" y="227"/>
                  </a:cubicBezTo>
                  <a:cubicBezTo>
                    <a:pt x="328" y="341"/>
                    <a:pt x="328" y="341"/>
                    <a:pt x="328" y="341"/>
                  </a:cubicBezTo>
                  <a:cubicBezTo>
                    <a:pt x="269" y="222"/>
                    <a:pt x="269" y="222"/>
                    <a:pt x="269" y="222"/>
                  </a:cubicBezTo>
                  <a:cubicBezTo>
                    <a:pt x="198" y="199"/>
                    <a:pt x="198" y="199"/>
                    <a:pt x="198" y="199"/>
                  </a:cubicBezTo>
                  <a:cubicBezTo>
                    <a:pt x="107" y="384"/>
                    <a:pt x="107" y="384"/>
                    <a:pt x="107" y="384"/>
                  </a:cubicBezTo>
                  <a:cubicBezTo>
                    <a:pt x="154" y="384"/>
                    <a:pt x="154" y="384"/>
                    <a:pt x="154" y="384"/>
                  </a:cubicBezTo>
                  <a:cubicBezTo>
                    <a:pt x="154" y="384"/>
                    <a:pt x="154" y="384"/>
                    <a:pt x="154" y="384"/>
                  </a:cubicBezTo>
                  <a:cubicBezTo>
                    <a:pt x="282" y="342"/>
                    <a:pt x="282" y="342"/>
                    <a:pt x="282" y="342"/>
                  </a:cubicBezTo>
                  <a:cubicBezTo>
                    <a:pt x="302" y="384"/>
                    <a:pt x="302" y="384"/>
                    <a:pt x="302" y="384"/>
                  </a:cubicBezTo>
                  <a:cubicBezTo>
                    <a:pt x="350" y="384"/>
                    <a:pt x="350" y="384"/>
                    <a:pt x="350" y="384"/>
                  </a:cubicBezTo>
                  <a:cubicBezTo>
                    <a:pt x="385" y="237"/>
                    <a:pt x="385" y="237"/>
                    <a:pt x="385" y="237"/>
                  </a:cubicBezTo>
                  <a:cubicBezTo>
                    <a:pt x="388" y="237"/>
                    <a:pt x="391" y="237"/>
                    <a:pt x="393" y="237"/>
                  </a:cubicBezTo>
                  <a:cubicBezTo>
                    <a:pt x="406" y="237"/>
                    <a:pt x="418" y="228"/>
                    <a:pt x="422" y="216"/>
                  </a:cubicBezTo>
                  <a:cubicBezTo>
                    <a:pt x="427" y="199"/>
                    <a:pt x="418" y="181"/>
                    <a:pt x="402" y="176"/>
                  </a:cubicBezTo>
                  <a:close/>
                  <a:moveTo>
                    <a:pt x="228" y="166"/>
                  </a:moveTo>
                  <a:cubicBezTo>
                    <a:pt x="222" y="166"/>
                    <a:pt x="218" y="161"/>
                    <a:pt x="218" y="155"/>
                  </a:cubicBezTo>
                  <a:cubicBezTo>
                    <a:pt x="218" y="149"/>
                    <a:pt x="222" y="145"/>
                    <a:pt x="228" y="145"/>
                  </a:cubicBezTo>
                  <a:cubicBezTo>
                    <a:pt x="234" y="145"/>
                    <a:pt x="239" y="149"/>
                    <a:pt x="239" y="155"/>
                  </a:cubicBezTo>
                  <a:cubicBezTo>
                    <a:pt x="239" y="161"/>
                    <a:pt x="234" y="166"/>
                    <a:pt x="228" y="166"/>
                  </a:cubicBezTo>
                  <a:close/>
                  <a:moveTo>
                    <a:pt x="174" y="344"/>
                  </a:moveTo>
                  <a:cubicBezTo>
                    <a:pt x="193" y="305"/>
                    <a:pt x="193" y="305"/>
                    <a:pt x="193" y="305"/>
                  </a:cubicBezTo>
                  <a:cubicBezTo>
                    <a:pt x="243" y="321"/>
                    <a:pt x="243" y="321"/>
                    <a:pt x="243" y="321"/>
                  </a:cubicBezTo>
                  <a:lnTo>
                    <a:pt x="174" y="344"/>
                  </a:lnTo>
                  <a:close/>
                  <a:moveTo>
                    <a:pt x="207" y="277"/>
                  </a:moveTo>
                  <a:cubicBezTo>
                    <a:pt x="228" y="233"/>
                    <a:pt x="228" y="233"/>
                    <a:pt x="228" y="233"/>
                  </a:cubicBezTo>
                  <a:cubicBezTo>
                    <a:pt x="257" y="293"/>
                    <a:pt x="257" y="293"/>
                    <a:pt x="257" y="293"/>
                  </a:cubicBezTo>
                  <a:lnTo>
                    <a:pt x="207" y="2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283" name="Group 282"/>
          <p:cNvGrpSpPr/>
          <p:nvPr/>
        </p:nvGrpSpPr>
        <p:grpSpPr>
          <a:xfrm>
            <a:off x="2923032" y="2936091"/>
            <a:ext cx="455922" cy="254780"/>
            <a:chOff x="8113713" y="2613025"/>
            <a:chExt cx="755650" cy="422276"/>
          </a:xfrm>
          <a:solidFill>
            <a:schemeClr val="tx1"/>
          </a:solidFill>
        </p:grpSpPr>
        <p:sp>
          <p:nvSpPr>
            <p:cNvPr id="284" name="Freeform 45"/>
            <p:cNvSpPr>
              <a:spLocks noEditPoints="1"/>
            </p:cNvSpPr>
            <p:nvPr/>
          </p:nvSpPr>
          <p:spPr bwMode="auto">
            <a:xfrm>
              <a:off x="8113713" y="2674938"/>
              <a:ext cx="755650" cy="360363"/>
            </a:xfrm>
            <a:custGeom>
              <a:avLst/>
              <a:gdLst>
                <a:gd name="T0" fmla="*/ 333 w 333"/>
                <a:gd name="T1" fmla="*/ 84 h 159"/>
                <a:gd name="T2" fmla="*/ 200 w 333"/>
                <a:gd name="T3" fmla="*/ 0 h 159"/>
                <a:gd name="T4" fmla="*/ 123 w 333"/>
                <a:gd name="T5" fmla="*/ 27 h 159"/>
                <a:gd name="T6" fmla="*/ 70 w 333"/>
                <a:gd name="T7" fmla="*/ 33 h 159"/>
                <a:gd name="T8" fmla="*/ 36 w 333"/>
                <a:gd name="T9" fmla="*/ 10 h 159"/>
                <a:gd name="T10" fmla="*/ 0 w 333"/>
                <a:gd name="T11" fmla="*/ 47 h 159"/>
                <a:gd name="T12" fmla="*/ 36 w 333"/>
                <a:gd name="T13" fmla="*/ 84 h 159"/>
                <a:gd name="T14" fmla="*/ 69 w 333"/>
                <a:gd name="T15" fmla="*/ 65 h 159"/>
                <a:gd name="T16" fmla="*/ 115 w 333"/>
                <a:gd name="T17" fmla="*/ 74 h 159"/>
                <a:gd name="T18" fmla="*/ 194 w 333"/>
                <a:gd name="T19" fmla="*/ 129 h 159"/>
                <a:gd name="T20" fmla="*/ 189 w 333"/>
                <a:gd name="T21" fmla="*/ 146 h 159"/>
                <a:gd name="T22" fmla="*/ 155 w 333"/>
                <a:gd name="T23" fmla="*/ 146 h 159"/>
                <a:gd name="T24" fmla="*/ 148 w 333"/>
                <a:gd name="T25" fmla="*/ 152 h 159"/>
                <a:gd name="T26" fmla="*/ 155 w 333"/>
                <a:gd name="T27" fmla="*/ 159 h 159"/>
                <a:gd name="T28" fmla="*/ 301 w 333"/>
                <a:gd name="T29" fmla="*/ 159 h 159"/>
                <a:gd name="T30" fmla="*/ 307 w 333"/>
                <a:gd name="T31" fmla="*/ 152 h 159"/>
                <a:gd name="T32" fmla="*/ 301 w 333"/>
                <a:gd name="T33" fmla="*/ 146 h 159"/>
                <a:gd name="T34" fmla="*/ 269 w 333"/>
                <a:gd name="T35" fmla="*/ 146 h 159"/>
                <a:gd name="T36" fmla="*/ 264 w 333"/>
                <a:gd name="T37" fmla="*/ 130 h 159"/>
                <a:gd name="T38" fmla="*/ 333 w 333"/>
                <a:gd name="T39" fmla="*/ 84 h 159"/>
                <a:gd name="T40" fmla="*/ 36 w 333"/>
                <a:gd name="T41" fmla="*/ 58 h 159"/>
                <a:gd name="T42" fmla="*/ 57 w 333"/>
                <a:gd name="T43" fmla="*/ 62 h 159"/>
                <a:gd name="T44" fmla="*/ 36 w 333"/>
                <a:gd name="T45" fmla="*/ 72 h 159"/>
                <a:gd name="T46" fmla="*/ 11 w 333"/>
                <a:gd name="T47" fmla="*/ 47 h 159"/>
                <a:gd name="T48" fmla="*/ 36 w 333"/>
                <a:gd name="T49" fmla="*/ 22 h 159"/>
                <a:gd name="T50" fmla="*/ 58 w 333"/>
                <a:gd name="T51" fmla="*/ 34 h 159"/>
                <a:gd name="T52" fmla="*/ 36 w 333"/>
                <a:gd name="T53" fmla="*/ 36 h 159"/>
                <a:gd name="T54" fmla="*/ 26 w 333"/>
                <a:gd name="T55" fmla="*/ 46 h 159"/>
                <a:gd name="T56" fmla="*/ 36 w 333"/>
                <a:gd name="T57" fmla="*/ 58 h 159"/>
                <a:gd name="T58" fmla="*/ 187 w 333"/>
                <a:gd name="T59" fmla="*/ 69 h 159"/>
                <a:gd name="T60" fmla="*/ 187 w 333"/>
                <a:gd name="T61" fmla="*/ 87 h 159"/>
                <a:gd name="T62" fmla="*/ 170 w 333"/>
                <a:gd name="T63" fmla="*/ 87 h 159"/>
                <a:gd name="T64" fmla="*/ 170 w 333"/>
                <a:gd name="T65" fmla="*/ 69 h 159"/>
                <a:gd name="T66" fmla="*/ 151 w 333"/>
                <a:gd name="T67" fmla="*/ 69 h 159"/>
                <a:gd name="T68" fmla="*/ 151 w 333"/>
                <a:gd name="T69" fmla="*/ 52 h 159"/>
                <a:gd name="T70" fmla="*/ 170 w 333"/>
                <a:gd name="T71" fmla="*/ 52 h 159"/>
                <a:gd name="T72" fmla="*/ 170 w 333"/>
                <a:gd name="T73" fmla="*/ 34 h 159"/>
                <a:gd name="T74" fmla="*/ 187 w 333"/>
                <a:gd name="T75" fmla="*/ 34 h 159"/>
                <a:gd name="T76" fmla="*/ 187 w 333"/>
                <a:gd name="T77" fmla="*/ 52 h 159"/>
                <a:gd name="T78" fmla="*/ 205 w 333"/>
                <a:gd name="T79" fmla="*/ 52 h 159"/>
                <a:gd name="T80" fmla="*/ 205 w 333"/>
                <a:gd name="T81" fmla="*/ 69 h 159"/>
                <a:gd name="T82" fmla="*/ 187 w 333"/>
                <a:gd name="T83" fmla="*/ 69 h 159"/>
                <a:gd name="T84" fmla="*/ 203 w 333"/>
                <a:gd name="T85" fmla="*/ 146 h 159"/>
                <a:gd name="T86" fmla="*/ 207 w 333"/>
                <a:gd name="T87" fmla="*/ 130 h 159"/>
                <a:gd name="T88" fmla="*/ 208 w 333"/>
                <a:gd name="T89" fmla="*/ 130 h 159"/>
                <a:gd name="T90" fmla="*/ 250 w 333"/>
                <a:gd name="T91" fmla="*/ 130 h 159"/>
                <a:gd name="T92" fmla="*/ 255 w 333"/>
                <a:gd name="T93" fmla="*/ 146 h 159"/>
                <a:gd name="T94" fmla="*/ 203 w 333"/>
                <a:gd name="T95" fmla="*/ 146 h 159"/>
                <a:gd name="T96" fmla="*/ 219 w 333"/>
                <a:gd name="T97" fmla="*/ 8 h 159"/>
                <a:gd name="T98" fmla="*/ 324 w 333"/>
                <a:gd name="T99" fmla="*/ 76 h 159"/>
                <a:gd name="T100" fmla="*/ 278 w 333"/>
                <a:gd name="T101" fmla="*/ 76 h 159"/>
                <a:gd name="T102" fmla="*/ 219 w 333"/>
                <a:gd name="T103" fmla="*/ 8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3" h="159">
                  <a:moveTo>
                    <a:pt x="333" y="84"/>
                  </a:moveTo>
                  <a:cubicBezTo>
                    <a:pt x="333" y="57"/>
                    <a:pt x="270" y="0"/>
                    <a:pt x="200" y="0"/>
                  </a:cubicBezTo>
                  <a:cubicBezTo>
                    <a:pt x="159" y="0"/>
                    <a:pt x="135" y="13"/>
                    <a:pt x="123" y="27"/>
                  </a:cubicBezTo>
                  <a:cubicBezTo>
                    <a:pt x="70" y="33"/>
                    <a:pt x="70" y="33"/>
                    <a:pt x="70" y="33"/>
                  </a:cubicBezTo>
                  <a:cubicBezTo>
                    <a:pt x="65" y="19"/>
                    <a:pt x="52" y="10"/>
                    <a:pt x="36" y="10"/>
                  </a:cubicBezTo>
                  <a:cubicBezTo>
                    <a:pt x="16" y="10"/>
                    <a:pt x="0" y="27"/>
                    <a:pt x="0" y="47"/>
                  </a:cubicBezTo>
                  <a:cubicBezTo>
                    <a:pt x="0" y="67"/>
                    <a:pt x="16" y="84"/>
                    <a:pt x="36" y="84"/>
                  </a:cubicBezTo>
                  <a:cubicBezTo>
                    <a:pt x="50" y="84"/>
                    <a:pt x="62" y="76"/>
                    <a:pt x="69" y="65"/>
                  </a:cubicBezTo>
                  <a:cubicBezTo>
                    <a:pt x="115" y="74"/>
                    <a:pt x="115" y="74"/>
                    <a:pt x="115" y="74"/>
                  </a:cubicBezTo>
                  <a:cubicBezTo>
                    <a:pt x="126" y="111"/>
                    <a:pt x="165" y="126"/>
                    <a:pt x="194" y="129"/>
                  </a:cubicBezTo>
                  <a:cubicBezTo>
                    <a:pt x="189" y="146"/>
                    <a:pt x="189" y="146"/>
                    <a:pt x="189" y="146"/>
                  </a:cubicBezTo>
                  <a:cubicBezTo>
                    <a:pt x="155" y="146"/>
                    <a:pt x="155" y="146"/>
                    <a:pt x="155" y="146"/>
                  </a:cubicBezTo>
                  <a:cubicBezTo>
                    <a:pt x="151" y="146"/>
                    <a:pt x="148" y="149"/>
                    <a:pt x="148" y="152"/>
                  </a:cubicBezTo>
                  <a:cubicBezTo>
                    <a:pt x="148" y="156"/>
                    <a:pt x="151" y="159"/>
                    <a:pt x="155" y="159"/>
                  </a:cubicBezTo>
                  <a:cubicBezTo>
                    <a:pt x="301" y="159"/>
                    <a:pt x="301" y="159"/>
                    <a:pt x="301" y="159"/>
                  </a:cubicBezTo>
                  <a:cubicBezTo>
                    <a:pt x="304" y="159"/>
                    <a:pt x="307" y="156"/>
                    <a:pt x="307" y="152"/>
                  </a:cubicBezTo>
                  <a:cubicBezTo>
                    <a:pt x="307" y="149"/>
                    <a:pt x="304" y="146"/>
                    <a:pt x="301" y="146"/>
                  </a:cubicBezTo>
                  <a:cubicBezTo>
                    <a:pt x="269" y="146"/>
                    <a:pt x="269" y="146"/>
                    <a:pt x="269" y="146"/>
                  </a:cubicBezTo>
                  <a:cubicBezTo>
                    <a:pt x="264" y="130"/>
                    <a:pt x="264" y="130"/>
                    <a:pt x="264" y="130"/>
                  </a:cubicBezTo>
                  <a:cubicBezTo>
                    <a:pt x="293" y="128"/>
                    <a:pt x="333" y="110"/>
                    <a:pt x="333" y="84"/>
                  </a:cubicBezTo>
                  <a:close/>
                  <a:moveTo>
                    <a:pt x="36" y="58"/>
                  </a:moveTo>
                  <a:cubicBezTo>
                    <a:pt x="57" y="62"/>
                    <a:pt x="57" y="62"/>
                    <a:pt x="57" y="62"/>
                  </a:cubicBezTo>
                  <a:cubicBezTo>
                    <a:pt x="52" y="68"/>
                    <a:pt x="45" y="72"/>
                    <a:pt x="36" y="72"/>
                  </a:cubicBezTo>
                  <a:cubicBezTo>
                    <a:pt x="23" y="72"/>
                    <a:pt x="11" y="61"/>
                    <a:pt x="11" y="47"/>
                  </a:cubicBezTo>
                  <a:cubicBezTo>
                    <a:pt x="11" y="33"/>
                    <a:pt x="23" y="22"/>
                    <a:pt x="36" y="22"/>
                  </a:cubicBezTo>
                  <a:cubicBezTo>
                    <a:pt x="45" y="22"/>
                    <a:pt x="53" y="27"/>
                    <a:pt x="58" y="34"/>
                  </a:cubicBezTo>
                  <a:cubicBezTo>
                    <a:pt x="36" y="36"/>
                    <a:pt x="36" y="36"/>
                    <a:pt x="36" y="36"/>
                  </a:cubicBezTo>
                  <a:cubicBezTo>
                    <a:pt x="30" y="37"/>
                    <a:pt x="26" y="40"/>
                    <a:pt x="26" y="46"/>
                  </a:cubicBezTo>
                  <a:cubicBezTo>
                    <a:pt x="26" y="52"/>
                    <a:pt x="31" y="57"/>
                    <a:pt x="36" y="58"/>
                  </a:cubicBezTo>
                  <a:close/>
                  <a:moveTo>
                    <a:pt x="187" y="69"/>
                  </a:moveTo>
                  <a:cubicBezTo>
                    <a:pt x="187" y="87"/>
                    <a:pt x="187" y="87"/>
                    <a:pt x="187" y="87"/>
                  </a:cubicBezTo>
                  <a:cubicBezTo>
                    <a:pt x="170" y="87"/>
                    <a:pt x="170" y="87"/>
                    <a:pt x="170" y="87"/>
                  </a:cubicBezTo>
                  <a:cubicBezTo>
                    <a:pt x="170" y="69"/>
                    <a:pt x="170" y="69"/>
                    <a:pt x="170" y="69"/>
                  </a:cubicBezTo>
                  <a:cubicBezTo>
                    <a:pt x="151" y="69"/>
                    <a:pt x="151" y="69"/>
                    <a:pt x="151" y="69"/>
                  </a:cubicBezTo>
                  <a:cubicBezTo>
                    <a:pt x="151" y="52"/>
                    <a:pt x="151" y="52"/>
                    <a:pt x="151" y="52"/>
                  </a:cubicBezTo>
                  <a:cubicBezTo>
                    <a:pt x="170" y="52"/>
                    <a:pt x="170" y="52"/>
                    <a:pt x="170" y="52"/>
                  </a:cubicBezTo>
                  <a:cubicBezTo>
                    <a:pt x="170" y="34"/>
                    <a:pt x="170" y="34"/>
                    <a:pt x="170" y="34"/>
                  </a:cubicBezTo>
                  <a:cubicBezTo>
                    <a:pt x="187" y="34"/>
                    <a:pt x="187" y="34"/>
                    <a:pt x="187" y="34"/>
                  </a:cubicBezTo>
                  <a:cubicBezTo>
                    <a:pt x="187" y="52"/>
                    <a:pt x="187" y="52"/>
                    <a:pt x="187" y="52"/>
                  </a:cubicBezTo>
                  <a:cubicBezTo>
                    <a:pt x="205" y="52"/>
                    <a:pt x="205" y="52"/>
                    <a:pt x="205" y="52"/>
                  </a:cubicBezTo>
                  <a:cubicBezTo>
                    <a:pt x="205" y="69"/>
                    <a:pt x="205" y="69"/>
                    <a:pt x="205" y="69"/>
                  </a:cubicBezTo>
                  <a:lnTo>
                    <a:pt x="187" y="69"/>
                  </a:lnTo>
                  <a:close/>
                  <a:moveTo>
                    <a:pt x="203" y="146"/>
                  </a:moveTo>
                  <a:cubicBezTo>
                    <a:pt x="207" y="130"/>
                    <a:pt x="207" y="130"/>
                    <a:pt x="207" y="130"/>
                  </a:cubicBezTo>
                  <a:cubicBezTo>
                    <a:pt x="208" y="130"/>
                    <a:pt x="208" y="130"/>
                    <a:pt x="208" y="130"/>
                  </a:cubicBezTo>
                  <a:cubicBezTo>
                    <a:pt x="250" y="130"/>
                    <a:pt x="250" y="130"/>
                    <a:pt x="250" y="130"/>
                  </a:cubicBezTo>
                  <a:cubicBezTo>
                    <a:pt x="255" y="146"/>
                    <a:pt x="255" y="146"/>
                    <a:pt x="255" y="146"/>
                  </a:cubicBezTo>
                  <a:lnTo>
                    <a:pt x="203" y="146"/>
                  </a:lnTo>
                  <a:close/>
                  <a:moveTo>
                    <a:pt x="219" y="8"/>
                  </a:moveTo>
                  <a:cubicBezTo>
                    <a:pt x="270" y="16"/>
                    <a:pt x="314" y="52"/>
                    <a:pt x="324" y="76"/>
                  </a:cubicBezTo>
                  <a:cubicBezTo>
                    <a:pt x="278" y="76"/>
                    <a:pt x="278" y="76"/>
                    <a:pt x="278" y="76"/>
                  </a:cubicBezTo>
                  <a:cubicBezTo>
                    <a:pt x="247" y="76"/>
                    <a:pt x="222" y="47"/>
                    <a:pt x="219"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85" name="Freeform 46"/>
            <p:cNvSpPr>
              <a:spLocks/>
            </p:cNvSpPr>
            <p:nvPr/>
          </p:nvSpPr>
          <p:spPr bwMode="auto">
            <a:xfrm>
              <a:off x="8297863" y="2613025"/>
              <a:ext cx="541338" cy="31750"/>
            </a:xfrm>
            <a:custGeom>
              <a:avLst/>
              <a:gdLst>
                <a:gd name="T0" fmla="*/ 129 w 239"/>
                <a:gd name="T1" fmla="*/ 6 h 14"/>
                <a:gd name="T2" fmla="*/ 119 w 239"/>
                <a:gd name="T3" fmla="*/ 0 h 14"/>
                <a:gd name="T4" fmla="*/ 110 w 239"/>
                <a:gd name="T5" fmla="*/ 6 h 14"/>
                <a:gd name="T6" fmla="*/ 0 w 239"/>
                <a:gd name="T7" fmla="*/ 6 h 14"/>
                <a:gd name="T8" fmla="*/ 0 w 239"/>
                <a:gd name="T9" fmla="*/ 14 h 14"/>
                <a:gd name="T10" fmla="*/ 239 w 239"/>
                <a:gd name="T11" fmla="*/ 14 h 14"/>
                <a:gd name="T12" fmla="*/ 239 w 239"/>
                <a:gd name="T13" fmla="*/ 6 h 14"/>
                <a:gd name="T14" fmla="*/ 129 w 239"/>
                <a:gd name="T15" fmla="*/ 6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9" h="14">
                  <a:moveTo>
                    <a:pt x="129" y="6"/>
                  </a:moveTo>
                  <a:cubicBezTo>
                    <a:pt x="127" y="2"/>
                    <a:pt x="124" y="0"/>
                    <a:pt x="119" y="0"/>
                  </a:cubicBezTo>
                  <a:cubicBezTo>
                    <a:pt x="115" y="0"/>
                    <a:pt x="112" y="2"/>
                    <a:pt x="110" y="6"/>
                  </a:cubicBezTo>
                  <a:cubicBezTo>
                    <a:pt x="0" y="6"/>
                    <a:pt x="0" y="6"/>
                    <a:pt x="0" y="6"/>
                  </a:cubicBezTo>
                  <a:cubicBezTo>
                    <a:pt x="0" y="14"/>
                    <a:pt x="0" y="14"/>
                    <a:pt x="0" y="14"/>
                  </a:cubicBezTo>
                  <a:cubicBezTo>
                    <a:pt x="239" y="14"/>
                    <a:pt x="239" y="14"/>
                    <a:pt x="239" y="14"/>
                  </a:cubicBezTo>
                  <a:cubicBezTo>
                    <a:pt x="239" y="6"/>
                    <a:pt x="239" y="6"/>
                    <a:pt x="239" y="6"/>
                  </a:cubicBezTo>
                  <a:lnTo>
                    <a:pt x="129" y="6"/>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grpSp>
        <p:nvGrpSpPr>
          <p:cNvPr id="286" name="Group 285"/>
          <p:cNvGrpSpPr/>
          <p:nvPr/>
        </p:nvGrpSpPr>
        <p:grpSpPr>
          <a:xfrm>
            <a:off x="2933720" y="2384388"/>
            <a:ext cx="434548" cy="210604"/>
            <a:chOff x="12501563" y="1001713"/>
            <a:chExt cx="982663" cy="476250"/>
          </a:xfrm>
          <a:solidFill>
            <a:schemeClr val="tx1"/>
          </a:solidFill>
        </p:grpSpPr>
        <p:sp>
          <p:nvSpPr>
            <p:cNvPr id="287" name="Freeform 43"/>
            <p:cNvSpPr>
              <a:spLocks/>
            </p:cNvSpPr>
            <p:nvPr/>
          </p:nvSpPr>
          <p:spPr bwMode="auto">
            <a:xfrm>
              <a:off x="12601575" y="1431925"/>
              <a:ext cx="682625" cy="17463"/>
            </a:xfrm>
            <a:custGeom>
              <a:avLst/>
              <a:gdLst>
                <a:gd name="T0" fmla="*/ 0 w 235"/>
                <a:gd name="T1" fmla="*/ 0 h 6"/>
                <a:gd name="T2" fmla="*/ 0 w 235"/>
                <a:gd name="T3" fmla="*/ 6 h 6"/>
                <a:gd name="T4" fmla="*/ 235 w 235"/>
                <a:gd name="T5" fmla="*/ 6 h 6"/>
                <a:gd name="T6" fmla="*/ 235 w 235"/>
                <a:gd name="T7" fmla="*/ 0 h 6"/>
                <a:gd name="T8" fmla="*/ 0 w 235"/>
                <a:gd name="T9" fmla="*/ 0 h 6"/>
              </a:gdLst>
              <a:ahLst/>
              <a:cxnLst>
                <a:cxn ang="0">
                  <a:pos x="T0" y="T1"/>
                </a:cxn>
                <a:cxn ang="0">
                  <a:pos x="T2" y="T3"/>
                </a:cxn>
                <a:cxn ang="0">
                  <a:pos x="T4" y="T5"/>
                </a:cxn>
                <a:cxn ang="0">
                  <a:pos x="T6" y="T7"/>
                </a:cxn>
                <a:cxn ang="0">
                  <a:pos x="T8" y="T9"/>
                </a:cxn>
              </a:cxnLst>
              <a:rect l="0" t="0" r="r" b="b"/>
              <a:pathLst>
                <a:path w="235" h="6">
                  <a:moveTo>
                    <a:pt x="0" y="0"/>
                  </a:moveTo>
                  <a:cubicBezTo>
                    <a:pt x="0" y="2"/>
                    <a:pt x="0" y="4"/>
                    <a:pt x="0" y="6"/>
                  </a:cubicBezTo>
                  <a:cubicBezTo>
                    <a:pt x="235" y="6"/>
                    <a:pt x="235" y="6"/>
                    <a:pt x="235" y="6"/>
                  </a:cubicBezTo>
                  <a:cubicBezTo>
                    <a:pt x="235" y="4"/>
                    <a:pt x="235" y="2"/>
                    <a:pt x="235"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288" name="Freeform 44"/>
            <p:cNvSpPr>
              <a:spLocks noEditPoints="1"/>
            </p:cNvSpPr>
            <p:nvPr/>
          </p:nvSpPr>
          <p:spPr bwMode="auto">
            <a:xfrm>
              <a:off x="12603163" y="1116013"/>
              <a:ext cx="684213" cy="315913"/>
            </a:xfrm>
            <a:custGeom>
              <a:avLst/>
              <a:gdLst>
                <a:gd name="T0" fmla="*/ 117 w 235"/>
                <a:gd name="T1" fmla="*/ 0 h 109"/>
                <a:gd name="T2" fmla="*/ 0 w 235"/>
                <a:gd name="T3" fmla="*/ 109 h 109"/>
                <a:gd name="T4" fmla="*/ 235 w 235"/>
                <a:gd name="T5" fmla="*/ 109 h 109"/>
                <a:gd name="T6" fmla="*/ 117 w 235"/>
                <a:gd name="T7" fmla="*/ 0 h 109"/>
                <a:gd name="T8" fmla="*/ 78 w 235"/>
                <a:gd name="T9" fmla="*/ 59 h 109"/>
                <a:gd name="T10" fmla="*/ 65 w 235"/>
                <a:gd name="T11" fmla="*/ 45 h 109"/>
                <a:gd name="T12" fmla="*/ 78 w 235"/>
                <a:gd name="T13" fmla="*/ 32 h 109"/>
                <a:gd name="T14" fmla="*/ 92 w 235"/>
                <a:gd name="T15" fmla="*/ 45 h 109"/>
                <a:gd name="T16" fmla="*/ 78 w 235"/>
                <a:gd name="T17" fmla="*/ 59 h 109"/>
                <a:gd name="T18" fmla="*/ 115 w 235"/>
                <a:gd name="T19" fmla="*/ 59 h 109"/>
                <a:gd name="T20" fmla="*/ 102 w 235"/>
                <a:gd name="T21" fmla="*/ 45 h 109"/>
                <a:gd name="T22" fmla="*/ 115 w 235"/>
                <a:gd name="T23" fmla="*/ 32 h 109"/>
                <a:gd name="T24" fmla="*/ 129 w 235"/>
                <a:gd name="T25" fmla="*/ 45 h 109"/>
                <a:gd name="T26" fmla="*/ 115 w 235"/>
                <a:gd name="T27" fmla="*/ 59 h 109"/>
                <a:gd name="T28" fmla="*/ 152 w 235"/>
                <a:gd name="T29" fmla="*/ 59 h 109"/>
                <a:gd name="T30" fmla="*/ 138 w 235"/>
                <a:gd name="T31" fmla="*/ 45 h 109"/>
                <a:gd name="T32" fmla="*/ 152 w 235"/>
                <a:gd name="T33" fmla="*/ 32 h 109"/>
                <a:gd name="T34" fmla="*/ 166 w 235"/>
                <a:gd name="T35" fmla="*/ 45 h 109"/>
                <a:gd name="T36" fmla="*/ 152 w 235"/>
                <a:gd name="T37" fmla="*/ 5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5" h="109">
                  <a:moveTo>
                    <a:pt x="117" y="0"/>
                  </a:moveTo>
                  <a:cubicBezTo>
                    <a:pt x="39" y="0"/>
                    <a:pt x="0" y="58"/>
                    <a:pt x="0" y="109"/>
                  </a:cubicBezTo>
                  <a:cubicBezTo>
                    <a:pt x="235" y="109"/>
                    <a:pt x="235" y="109"/>
                    <a:pt x="235" y="109"/>
                  </a:cubicBezTo>
                  <a:cubicBezTo>
                    <a:pt x="235" y="58"/>
                    <a:pt x="195" y="0"/>
                    <a:pt x="117" y="0"/>
                  </a:cubicBezTo>
                  <a:close/>
                  <a:moveTo>
                    <a:pt x="78" y="59"/>
                  </a:moveTo>
                  <a:cubicBezTo>
                    <a:pt x="71" y="59"/>
                    <a:pt x="65" y="53"/>
                    <a:pt x="65" y="45"/>
                  </a:cubicBezTo>
                  <a:cubicBezTo>
                    <a:pt x="65" y="38"/>
                    <a:pt x="71" y="32"/>
                    <a:pt x="78" y="32"/>
                  </a:cubicBezTo>
                  <a:cubicBezTo>
                    <a:pt x="86" y="32"/>
                    <a:pt x="92" y="38"/>
                    <a:pt x="92" y="45"/>
                  </a:cubicBezTo>
                  <a:cubicBezTo>
                    <a:pt x="92" y="53"/>
                    <a:pt x="86" y="59"/>
                    <a:pt x="78" y="59"/>
                  </a:cubicBezTo>
                  <a:close/>
                  <a:moveTo>
                    <a:pt x="115" y="59"/>
                  </a:moveTo>
                  <a:cubicBezTo>
                    <a:pt x="108" y="59"/>
                    <a:pt x="102" y="53"/>
                    <a:pt x="102" y="45"/>
                  </a:cubicBezTo>
                  <a:cubicBezTo>
                    <a:pt x="102" y="38"/>
                    <a:pt x="108" y="32"/>
                    <a:pt x="115" y="32"/>
                  </a:cubicBezTo>
                  <a:cubicBezTo>
                    <a:pt x="123" y="32"/>
                    <a:pt x="129" y="38"/>
                    <a:pt x="129" y="45"/>
                  </a:cubicBezTo>
                  <a:cubicBezTo>
                    <a:pt x="129" y="53"/>
                    <a:pt x="123" y="59"/>
                    <a:pt x="115" y="59"/>
                  </a:cubicBezTo>
                  <a:close/>
                  <a:moveTo>
                    <a:pt x="152" y="59"/>
                  </a:moveTo>
                  <a:cubicBezTo>
                    <a:pt x="144" y="59"/>
                    <a:pt x="138" y="53"/>
                    <a:pt x="138" y="45"/>
                  </a:cubicBezTo>
                  <a:cubicBezTo>
                    <a:pt x="138" y="38"/>
                    <a:pt x="144" y="32"/>
                    <a:pt x="152" y="32"/>
                  </a:cubicBezTo>
                  <a:cubicBezTo>
                    <a:pt x="160" y="32"/>
                    <a:pt x="166" y="38"/>
                    <a:pt x="166" y="45"/>
                  </a:cubicBezTo>
                  <a:cubicBezTo>
                    <a:pt x="166" y="53"/>
                    <a:pt x="160" y="59"/>
                    <a:pt x="1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289" name="Freeform 45"/>
            <p:cNvSpPr>
              <a:spLocks noEditPoints="1"/>
            </p:cNvSpPr>
            <p:nvPr/>
          </p:nvSpPr>
          <p:spPr bwMode="auto">
            <a:xfrm>
              <a:off x="12501563" y="1001713"/>
              <a:ext cx="982663" cy="476250"/>
            </a:xfrm>
            <a:custGeom>
              <a:avLst/>
              <a:gdLst>
                <a:gd name="T0" fmla="*/ 327 w 338"/>
                <a:gd name="T1" fmla="*/ 141 h 164"/>
                <a:gd name="T2" fmla="*/ 291 w 338"/>
                <a:gd name="T3" fmla="*/ 127 h 164"/>
                <a:gd name="T4" fmla="*/ 152 w 338"/>
                <a:gd name="T5" fmla="*/ 0 h 164"/>
                <a:gd name="T6" fmla="*/ 13 w 338"/>
                <a:gd name="T7" fmla="*/ 141 h 164"/>
                <a:gd name="T8" fmla="*/ 12 w 338"/>
                <a:gd name="T9" fmla="*/ 141 h 164"/>
                <a:gd name="T10" fmla="*/ 0 w 338"/>
                <a:gd name="T11" fmla="*/ 152 h 164"/>
                <a:gd name="T12" fmla="*/ 12 w 338"/>
                <a:gd name="T13" fmla="*/ 164 h 164"/>
                <a:gd name="T14" fmla="*/ 12 w 338"/>
                <a:gd name="T15" fmla="*/ 164 h 164"/>
                <a:gd name="T16" fmla="*/ 325 w 338"/>
                <a:gd name="T17" fmla="*/ 164 h 164"/>
                <a:gd name="T18" fmla="*/ 336 w 338"/>
                <a:gd name="T19" fmla="*/ 155 h 164"/>
                <a:gd name="T20" fmla="*/ 327 w 338"/>
                <a:gd name="T21" fmla="*/ 141 h 164"/>
                <a:gd name="T22" fmla="*/ 152 w 338"/>
                <a:gd name="T23" fmla="*/ 18 h 164"/>
                <a:gd name="T24" fmla="*/ 275 w 338"/>
                <a:gd name="T25" fmla="*/ 144 h 164"/>
                <a:gd name="T26" fmla="*/ 30 w 338"/>
                <a:gd name="T27" fmla="*/ 144 h 164"/>
                <a:gd name="T28" fmla="*/ 152 w 338"/>
                <a:gd name="T29" fmla="*/ 18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8" h="164">
                  <a:moveTo>
                    <a:pt x="327" y="141"/>
                  </a:moveTo>
                  <a:cubicBezTo>
                    <a:pt x="291" y="127"/>
                    <a:pt x="291" y="127"/>
                    <a:pt x="291" y="127"/>
                  </a:cubicBezTo>
                  <a:cubicBezTo>
                    <a:pt x="288" y="71"/>
                    <a:pt x="244" y="0"/>
                    <a:pt x="152" y="0"/>
                  </a:cubicBezTo>
                  <a:cubicBezTo>
                    <a:pt x="60" y="0"/>
                    <a:pt x="18" y="69"/>
                    <a:pt x="13" y="141"/>
                  </a:cubicBezTo>
                  <a:cubicBezTo>
                    <a:pt x="12" y="141"/>
                    <a:pt x="12" y="141"/>
                    <a:pt x="12" y="141"/>
                  </a:cubicBezTo>
                  <a:cubicBezTo>
                    <a:pt x="5" y="141"/>
                    <a:pt x="0" y="146"/>
                    <a:pt x="0" y="152"/>
                  </a:cubicBezTo>
                  <a:cubicBezTo>
                    <a:pt x="0" y="159"/>
                    <a:pt x="5" y="164"/>
                    <a:pt x="12" y="164"/>
                  </a:cubicBezTo>
                  <a:cubicBezTo>
                    <a:pt x="12" y="164"/>
                    <a:pt x="12" y="164"/>
                    <a:pt x="12" y="164"/>
                  </a:cubicBezTo>
                  <a:cubicBezTo>
                    <a:pt x="12" y="164"/>
                    <a:pt x="324" y="164"/>
                    <a:pt x="325" y="164"/>
                  </a:cubicBezTo>
                  <a:cubicBezTo>
                    <a:pt x="330" y="164"/>
                    <a:pt x="335" y="160"/>
                    <a:pt x="336" y="155"/>
                  </a:cubicBezTo>
                  <a:cubicBezTo>
                    <a:pt x="338" y="149"/>
                    <a:pt x="333" y="143"/>
                    <a:pt x="327" y="141"/>
                  </a:cubicBezTo>
                  <a:close/>
                  <a:moveTo>
                    <a:pt x="152" y="18"/>
                  </a:moveTo>
                  <a:cubicBezTo>
                    <a:pt x="235" y="18"/>
                    <a:pt x="273" y="83"/>
                    <a:pt x="275" y="144"/>
                  </a:cubicBezTo>
                  <a:cubicBezTo>
                    <a:pt x="30" y="144"/>
                    <a:pt x="30" y="144"/>
                    <a:pt x="30" y="144"/>
                  </a:cubicBezTo>
                  <a:cubicBezTo>
                    <a:pt x="32" y="85"/>
                    <a:pt x="70" y="18"/>
                    <a:pt x="152"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300" name="Group 299"/>
          <p:cNvGrpSpPr/>
          <p:nvPr/>
        </p:nvGrpSpPr>
        <p:grpSpPr>
          <a:xfrm>
            <a:off x="2932273" y="3412438"/>
            <a:ext cx="437440" cy="376738"/>
            <a:chOff x="9696450" y="6248400"/>
            <a:chExt cx="720726" cy="620713"/>
          </a:xfrm>
          <a:solidFill>
            <a:schemeClr val="tx1"/>
          </a:solidFill>
        </p:grpSpPr>
        <p:sp>
          <p:nvSpPr>
            <p:cNvPr id="301" name="Freeform 55"/>
            <p:cNvSpPr>
              <a:spLocks noEditPoints="1"/>
            </p:cNvSpPr>
            <p:nvPr/>
          </p:nvSpPr>
          <p:spPr bwMode="auto">
            <a:xfrm>
              <a:off x="10186988" y="6640513"/>
              <a:ext cx="230188" cy="228600"/>
            </a:xfrm>
            <a:custGeom>
              <a:avLst/>
              <a:gdLst>
                <a:gd name="T0" fmla="*/ 74 w 79"/>
                <a:gd name="T1" fmla="*/ 31 h 79"/>
                <a:gd name="T2" fmla="*/ 30 w 79"/>
                <a:gd name="T3" fmla="*/ 5 h 79"/>
                <a:gd name="T4" fmla="*/ 5 w 79"/>
                <a:gd name="T5" fmla="*/ 49 h 79"/>
                <a:gd name="T6" fmla="*/ 49 w 79"/>
                <a:gd name="T7" fmla="*/ 74 h 79"/>
                <a:gd name="T8" fmla="*/ 74 w 79"/>
                <a:gd name="T9" fmla="*/ 31 h 79"/>
                <a:gd name="T10" fmla="*/ 43 w 79"/>
                <a:gd name="T11" fmla="*/ 55 h 79"/>
                <a:gd name="T12" fmla="*/ 25 w 79"/>
                <a:gd name="T13" fmla="*/ 44 h 79"/>
                <a:gd name="T14" fmla="*/ 36 w 79"/>
                <a:gd name="T15" fmla="*/ 25 h 79"/>
                <a:gd name="T16" fmla="*/ 54 w 79"/>
                <a:gd name="T17" fmla="*/ 36 h 79"/>
                <a:gd name="T18" fmla="*/ 43 w 79"/>
                <a:gd name="T19" fmla="*/ 5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79">
                  <a:moveTo>
                    <a:pt x="74" y="31"/>
                  </a:moveTo>
                  <a:cubicBezTo>
                    <a:pt x="69" y="11"/>
                    <a:pt x="49" y="0"/>
                    <a:pt x="30" y="5"/>
                  </a:cubicBezTo>
                  <a:cubicBezTo>
                    <a:pt x="11" y="10"/>
                    <a:pt x="0" y="30"/>
                    <a:pt x="5" y="49"/>
                  </a:cubicBezTo>
                  <a:cubicBezTo>
                    <a:pt x="10" y="68"/>
                    <a:pt x="30" y="79"/>
                    <a:pt x="49" y="74"/>
                  </a:cubicBezTo>
                  <a:cubicBezTo>
                    <a:pt x="68" y="69"/>
                    <a:pt x="79" y="50"/>
                    <a:pt x="74" y="31"/>
                  </a:cubicBezTo>
                  <a:close/>
                  <a:moveTo>
                    <a:pt x="43" y="55"/>
                  </a:moveTo>
                  <a:cubicBezTo>
                    <a:pt x="35" y="57"/>
                    <a:pt x="27" y="52"/>
                    <a:pt x="25" y="44"/>
                  </a:cubicBezTo>
                  <a:cubicBezTo>
                    <a:pt x="23" y="36"/>
                    <a:pt x="27" y="27"/>
                    <a:pt x="36" y="25"/>
                  </a:cubicBezTo>
                  <a:cubicBezTo>
                    <a:pt x="44" y="23"/>
                    <a:pt x="52" y="28"/>
                    <a:pt x="54" y="36"/>
                  </a:cubicBezTo>
                  <a:cubicBezTo>
                    <a:pt x="56" y="44"/>
                    <a:pt x="52" y="52"/>
                    <a:pt x="43"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02" name="Freeform 56"/>
            <p:cNvSpPr>
              <a:spLocks noEditPoints="1"/>
            </p:cNvSpPr>
            <p:nvPr/>
          </p:nvSpPr>
          <p:spPr bwMode="auto">
            <a:xfrm>
              <a:off x="9696450" y="6483350"/>
              <a:ext cx="558800" cy="342900"/>
            </a:xfrm>
            <a:custGeom>
              <a:avLst/>
              <a:gdLst>
                <a:gd name="T0" fmla="*/ 186 w 192"/>
                <a:gd name="T1" fmla="*/ 79 h 118"/>
                <a:gd name="T2" fmla="*/ 186 w 192"/>
                <a:gd name="T3" fmla="*/ 79 h 118"/>
                <a:gd name="T4" fmla="*/ 52 w 192"/>
                <a:gd name="T5" fmla="*/ 1 h 118"/>
                <a:gd name="T6" fmla="*/ 46 w 192"/>
                <a:gd name="T7" fmla="*/ 0 h 118"/>
                <a:gd name="T8" fmla="*/ 15 w 192"/>
                <a:gd name="T9" fmla="*/ 0 h 118"/>
                <a:gd name="T10" fmla="*/ 0 w 192"/>
                <a:gd name="T11" fmla="*/ 15 h 118"/>
                <a:gd name="T12" fmla="*/ 15 w 192"/>
                <a:gd name="T13" fmla="*/ 29 h 118"/>
                <a:gd name="T14" fmla="*/ 27 w 192"/>
                <a:gd name="T15" fmla="*/ 23 h 118"/>
                <a:gd name="T16" fmla="*/ 43 w 192"/>
                <a:gd name="T17" fmla="*/ 22 h 118"/>
                <a:gd name="T18" fmla="*/ 80 w 192"/>
                <a:gd name="T19" fmla="*/ 44 h 118"/>
                <a:gd name="T20" fmla="*/ 85 w 192"/>
                <a:gd name="T21" fmla="*/ 96 h 118"/>
                <a:gd name="T22" fmla="*/ 109 w 192"/>
                <a:gd name="T23" fmla="*/ 118 h 118"/>
                <a:gd name="T24" fmla="*/ 111 w 192"/>
                <a:gd name="T25" fmla="*/ 118 h 118"/>
                <a:gd name="T26" fmla="*/ 139 w 192"/>
                <a:gd name="T27" fmla="*/ 96 h 118"/>
                <a:gd name="T28" fmla="*/ 143 w 192"/>
                <a:gd name="T29" fmla="*/ 80 h 118"/>
                <a:gd name="T30" fmla="*/ 174 w 192"/>
                <a:gd name="T31" fmla="*/ 98 h 118"/>
                <a:gd name="T32" fmla="*/ 189 w 192"/>
                <a:gd name="T33" fmla="*/ 94 h 118"/>
                <a:gd name="T34" fmla="*/ 186 w 192"/>
                <a:gd name="T35" fmla="*/ 79 h 118"/>
                <a:gd name="T36" fmla="*/ 123 w 192"/>
                <a:gd name="T37" fmla="*/ 93 h 118"/>
                <a:gd name="T38" fmla="*/ 111 w 192"/>
                <a:gd name="T39" fmla="*/ 102 h 118"/>
                <a:gd name="T40" fmla="*/ 109 w 192"/>
                <a:gd name="T41" fmla="*/ 102 h 118"/>
                <a:gd name="T42" fmla="*/ 105 w 192"/>
                <a:gd name="T43" fmla="*/ 101 h 118"/>
                <a:gd name="T44" fmla="*/ 105 w 192"/>
                <a:gd name="T45" fmla="*/ 101 h 118"/>
                <a:gd name="T46" fmla="*/ 101 w 192"/>
                <a:gd name="T47" fmla="*/ 95 h 118"/>
                <a:gd name="T48" fmla="*/ 97 w 192"/>
                <a:gd name="T49" fmla="*/ 53 h 118"/>
                <a:gd name="T50" fmla="*/ 128 w 192"/>
                <a:gd name="T51" fmla="*/ 71 h 118"/>
                <a:gd name="T52" fmla="*/ 123 w 192"/>
                <a:gd name="T53" fmla="*/ 9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2" h="118">
                  <a:moveTo>
                    <a:pt x="186" y="79"/>
                  </a:moveTo>
                  <a:cubicBezTo>
                    <a:pt x="186" y="79"/>
                    <a:pt x="186" y="79"/>
                    <a:pt x="186" y="79"/>
                  </a:cubicBezTo>
                  <a:cubicBezTo>
                    <a:pt x="52" y="1"/>
                    <a:pt x="52" y="1"/>
                    <a:pt x="52" y="1"/>
                  </a:cubicBezTo>
                  <a:cubicBezTo>
                    <a:pt x="51" y="1"/>
                    <a:pt x="49" y="0"/>
                    <a:pt x="46" y="0"/>
                  </a:cubicBezTo>
                  <a:cubicBezTo>
                    <a:pt x="15" y="0"/>
                    <a:pt x="15" y="0"/>
                    <a:pt x="15" y="0"/>
                  </a:cubicBezTo>
                  <a:cubicBezTo>
                    <a:pt x="7" y="0"/>
                    <a:pt x="0" y="7"/>
                    <a:pt x="0" y="15"/>
                  </a:cubicBezTo>
                  <a:cubicBezTo>
                    <a:pt x="0" y="23"/>
                    <a:pt x="7" y="29"/>
                    <a:pt x="15" y="29"/>
                  </a:cubicBezTo>
                  <a:cubicBezTo>
                    <a:pt x="20" y="29"/>
                    <a:pt x="24" y="27"/>
                    <a:pt x="27" y="23"/>
                  </a:cubicBezTo>
                  <a:cubicBezTo>
                    <a:pt x="43" y="22"/>
                    <a:pt x="43" y="22"/>
                    <a:pt x="43" y="22"/>
                  </a:cubicBezTo>
                  <a:cubicBezTo>
                    <a:pt x="80" y="44"/>
                    <a:pt x="80" y="44"/>
                    <a:pt x="80" y="44"/>
                  </a:cubicBezTo>
                  <a:cubicBezTo>
                    <a:pt x="85" y="96"/>
                    <a:pt x="85" y="96"/>
                    <a:pt x="85" y="96"/>
                  </a:cubicBezTo>
                  <a:cubicBezTo>
                    <a:pt x="86" y="108"/>
                    <a:pt x="97" y="118"/>
                    <a:pt x="109" y="118"/>
                  </a:cubicBezTo>
                  <a:cubicBezTo>
                    <a:pt x="111" y="118"/>
                    <a:pt x="111" y="118"/>
                    <a:pt x="111" y="118"/>
                  </a:cubicBezTo>
                  <a:cubicBezTo>
                    <a:pt x="124" y="118"/>
                    <a:pt x="136" y="108"/>
                    <a:pt x="139" y="96"/>
                  </a:cubicBezTo>
                  <a:cubicBezTo>
                    <a:pt x="143" y="80"/>
                    <a:pt x="143" y="80"/>
                    <a:pt x="143" y="80"/>
                  </a:cubicBezTo>
                  <a:cubicBezTo>
                    <a:pt x="174" y="98"/>
                    <a:pt x="174" y="98"/>
                    <a:pt x="174" y="98"/>
                  </a:cubicBezTo>
                  <a:cubicBezTo>
                    <a:pt x="179" y="101"/>
                    <a:pt x="186" y="99"/>
                    <a:pt x="189" y="94"/>
                  </a:cubicBezTo>
                  <a:cubicBezTo>
                    <a:pt x="192" y="88"/>
                    <a:pt x="191" y="82"/>
                    <a:pt x="186" y="79"/>
                  </a:cubicBezTo>
                  <a:close/>
                  <a:moveTo>
                    <a:pt x="123" y="93"/>
                  </a:moveTo>
                  <a:cubicBezTo>
                    <a:pt x="122" y="98"/>
                    <a:pt x="116" y="102"/>
                    <a:pt x="111" y="102"/>
                  </a:cubicBezTo>
                  <a:cubicBezTo>
                    <a:pt x="109" y="102"/>
                    <a:pt x="109" y="102"/>
                    <a:pt x="109" y="102"/>
                  </a:cubicBezTo>
                  <a:cubicBezTo>
                    <a:pt x="107" y="102"/>
                    <a:pt x="106" y="102"/>
                    <a:pt x="105" y="101"/>
                  </a:cubicBezTo>
                  <a:cubicBezTo>
                    <a:pt x="105" y="101"/>
                    <a:pt x="105" y="101"/>
                    <a:pt x="105" y="101"/>
                  </a:cubicBezTo>
                  <a:cubicBezTo>
                    <a:pt x="103" y="100"/>
                    <a:pt x="101" y="97"/>
                    <a:pt x="101" y="95"/>
                  </a:cubicBezTo>
                  <a:cubicBezTo>
                    <a:pt x="97" y="53"/>
                    <a:pt x="97" y="53"/>
                    <a:pt x="97" y="53"/>
                  </a:cubicBezTo>
                  <a:cubicBezTo>
                    <a:pt x="128" y="71"/>
                    <a:pt x="128" y="71"/>
                    <a:pt x="128" y="71"/>
                  </a:cubicBezTo>
                  <a:lnTo>
                    <a:pt x="123"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03" name="Freeform 57"/>
            <p:cNvSpPr>
              <a:spLocks/>
            </p:cNvSpPr>
            <p:nvPr/>
          </p:nvSpPr>
          <p:spPr bwMode="auto">
            <a:xfrm>
              <a:off x="9909175" y="6413500"/>
              <a:ext cx="490538" cy="231775"/>
            </a:xfrm>
            <a:custGeom>
              <a:avLst/>
              <a:gdLst>
                <a:gd name="T0" fmla="*/ 161 w 169"/>
                <a:gd name="T1" fmla="*/ 0 h 80"/>
                <a:gd name="T2" fmla="*/ 8 w 169"/>
                <a:gd name="T3" fmla="*/ 0 h 80"/>
                <a:gd name="T4" fmla="*/ 0 w 169"/>
                <a:gd name="T5" fmla="*/ 8 h 80"/>
                <a:gd name="T6" fmla="*/ 8 w 169"/>
                <a:gd name="T7" fmla="*/ 16 h 80"/>
                <a:gd name="T8" fmla="*/ 8 w 169"/>
                <a:gd name="T9" fmla="*/ 24 h 80"/>
                <a:gd name="T10" fmla="*/ 105 w 169"/>
                <a:gd name="T11" fmla="*/ 80 h 80"/>
                <a:gd name="T12" fmla="*/ 161 w 169"/>
                <a:gd name="T13" fmla="*/ 16 h 80"/>
                <a:gd name="T14" fmla="*/ 169 w 169"/>
                <a:gd name="T15" fmla="*/ 8 h 80"/>
                <a:gd name="T16" fmla="*/ 161 w 169"/>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80">
                  <a:moveTo>
                    <a:pt x="161" y="0"/>
                  </a:moveTo>
                  <a:cubicBezTo>
                    <a:pt x="8" y="0"/>
                    <a:pt x="8" y="0"/>
                    <a:pt x="8" y="0"/>
                  </a:cubicBezTo>
                  <a:cubicBezTo>
                    <a:pt x="3" y="0"/>
                    <a:pt x="0" y="4"/>
                    <a:pt x="0" y="8"/>
                  </a:cubicBezTo>
                  <a:cubicBezTo>
                    <a:pt x="0" y="12"/>
                    <a:pt x="3" y="16"/>
                    <a:pt x="8" y="16"/>
                  </a:cubicBezTo>
                  <a:cubicBezTo>
                    <a:pt x="8" y="24"/>
                    <a:pt x="8" y="24"/>
                    <a:pt x="8" y="24"/>
                  </a:cubicBezTo>
                  <a:cubicBezTo>
                    <a:pt x="105" y="80"/>
                    <a:pt x="105" y="80"/>
                    <a:pt x="105" y="80"/>
                  </a:cubicBezTo>
                  <a:cubicBezTo>
                    <a:pt x="161" y="16"/>
                    <a:pt x="161" y="16"/>
                    <a:pt x="161" y="16"/>
                  </a:cubicBezTo>
                  <a:cubicBezTo>
                    <a:pt x="165" y="16"/>
                    <a:pt x="169" y="12"/>
                    <a:pt x="169" y="8"/>
                  </a:cubicBezTo>
                  <a:cubicBezTo>
                    <a:pt x="169" y="4"/>
                    <a:pt x="165" y="0"/>
                    <a:pt x="1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04" name="Freeform 58"/>
            <p:cNvSpPr>
              <a:spLocks/>
            </p:cNvSpPr>
            <p:nvPr/>
          </p:nvSpPr>
          <p:spPr bwMode="auto">
            <a:xfrm>
              <a:off x="10015538" y="6248400"/>
              <a:ext cx="311150" cy="119063"/>
            </a:xfrm>
            <a:custGeom>
              <a:avLst/>
              <a:gdLst>
                <a:gd name="T0" fmla="*/ 99 w 107"/>
                <a:gd name="T1" fmla="*/ 41 h 41"/>
                <a:gd name="T2" fmla="*/ 73 w 107"/>
                <a:gd name="T3" fmla="*/ 12 h 41"/>
                <a:gd name="T4" fmla="*/ 23 w 107"/>
                <a:gd name="T5" fmla="*/ 21 h 41"/>
                <a:gd name="T6" fmla="*/ 0 w 107"/>
                <a:gd name="T7" fmla="*/ 41 h 41"/>
                <a:gd name="T8" fmla="*/ 99 w 107"/>
                <a:gd name="T9" fmla="*/ 41 h 41"/>
              </a:gdLst>
              <a:ahLst/>
              <a:cxnLst>
                <a:cxn ang="0">
                  <a:pos x="T0" y="T1"/>
                </a:cxn>
                <a:cxn ang="0">
                  <a:pos x="T2" y="T3"/>
                </a:cxn>
                <a:cxn ang="0">
                  <a:pos x="T4" y="T5"/>
                </a:cxn>
                <a:cxn ang="0">
                  <a:pos x="T6" y="T7"/>
                </a:cxn>
                <a:cxn ang="0">
                  <a:pos x="T8" y="T9"/>
                </a:cxn>
              </a:cxnLst>
              <a:rect l="0" t="0" r="r" b="b"/>
              <a:pathLst>
                <a:path w="107" h="41">
                  <a:moveTo>
                    <a:pt x="99" y="41"/>
                  </a:moveTo>
                  <a:cubicBezTo>
                    <a:pt x="107" y="27"/>
                    <a:pt x="80" y="22"/>
                    <a:pt x="73" y="12"/>
                  </a:cubicBezTo>
                  <a:cubicBezTo>
                    <a:pt x="64" y="0"/>
                    <a:pt x="54" y="32"/>
                    <a:pt x="23" y="21"/>
                  </a:cubicBezTo>
                  <a:cubicBezTo>
                    <a:pt x="5" y="14"/>
                    <a:pt x="1" y="33"/>
                    <a:pt x="0" y="41"/>
                  </a:cubicBezTo>
                  <a:lnTo>
                    <a:pt x="9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309" name="Group 308"/>
          <p:cNvGrpSpPr/>
          <p:nvPr/>
        </p:nvGrpSpPr>
        <p:grpSpPr>
          <a:xfrm>
            <a:off x="2921618" y="1803943"/>
            <a:ext cx="458753" cy="326263"/>
            <a:chOff x="12623800" y="1978025"/>
            <a:chExt cx="808038" cy="574676"/>
          </a:xfrm>
          <a:solidFill>
            <a:schemeClr val="tx1"/>
          </a:solidFill>
        </p:grpSpPr>
        <p:sp>
          <p:nvSpPr>
            <p:cNvPr id="310" name="Freeform 64"/>
            <p:cNvSpPr>
              <a:spLocks/>
            </p:cNvSpPr>
            <p:nvPr/>
          </p:nvSpPr>
          <p:spPr bwMode="auto">
            <a:xfrm>
              <a:off x="13203238" y="2044700"/>
              <a:ext cx="228600" cy="436563"/>
            </a:xfrm>
            <a:custGeom>
              <a:avLst/>
              <a:gdLst>
                <a:gd name="T0" fmla="*/ 7 w 79"/>
                <a:gd name="T1" fmla="*/ 150 h 150"/>
                <a:gd name="T2" fmla="*/ 69 w 79"/>
                <a:gd name="T3" fmla="*/ 143 h 150"/>
                <a:gd name="T4" fmla="*/ 24 w 79"/>
                <a:gd name="T5" fmla="*/ 134 h 150"/>
                <a:gd name="T6" fmla="*/ 12 w 79"/>
                <a:gd name="T7" fmla="*/ 7 h 150"/>
                <a:gd name="T8" fmla="*/ 6 w 79"/>
                <a:gd name="T9" fmla="*/ 0 h 150"/>
                <a:gd name="T10" fmla="*/ 0 w 79"/>
                <a:gd name="T11" fmla="*/ 6 h 150"/>
                <a:gd name="T12" fmla="*/ 0 w 79"/>
                <a:gd name="T13" fmla="*/ 143 h 150"/>
                <a:gd name="T14" fmla="*/ 7 w 79"/>
                <a:gd name="T15" fmla="*/ 15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50">
                  <a:moveTo>
                    <a:pt x="7" y="150"/>
                  </a:moveTo>
                  <a:cubicBezTo>
                    <a:pt x="31" y="150"/>
                    <a:pt x="79" y="147"/>
                    <a:pt x="69" y="143"/>
                  </a:cubicBezTo>
                  <a:cubicBezTo>
                    <a:pt x="55" y="137"/>
                    <a:pt x="24" y="134"/>
                    <a:pt x="24" y="134"/>
                  </a:cubicBezTo>
                  <a:cubicBezTo>
                    <a:pt x="12" y="7"/>
                    <a:pt x="12" y="7"/>
                    <a:pt x="12" y="7"/>
                  </a:cubicBezTo>
                  <a:cubicBezTo>
                    <a:pt x="13" y="4"/>
                    <a:pt x="10" y="1"/>
                    <a:pt x="6" y="0"/>
                  </a:cubicBezTo>
                  <a:cubicBezTo>
                    <a:pt x="3" y="0"/>
                    <a:pt x="0" y="3"/>
                    <a:pt x="0" y="6"/>
                  </a:cubicBezTo>
                  <a:cubicBezTo>
                    <a:pt x="0" y="143"/>
                    <a:pt x="0" y="143"/>
                    <a:pt x="0" y="143"/>
                  </a:cubicBezTo>
                  <a:cubicBezTo>
                    <a:pt x="0" y="148"/>
                    <a:pt x="5" y="150"/>
                    <a:pt x="7"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11" name="Freeform 65"/>
            <p:cNvSpPr>
              <a:spLocks noEditPoints="1"/>
            </p:cNvSpPr>
            <p:nvPr/>
          </p:nvSpPr>
          <p:spPr bwMode="auto">
            <a:xfrm>
              <a:off x="12969875" y="2335213"/>
              <a:ext cx="217488" cy="217488"/>
            </a:xfrm>
            <a:custGeom>
              <a:avLst/>
              <a:gdLst>
                <a:gd name="T0" fmla="*/ 70 w 75"/>
                <a:gd name="T1" fmla="*/ 29 h 75"/>
                <a:gd name="T2" fmla="*/ 28 w 75"/>
                <a:gd name="T3" fmla="*/ 5 h 75"/>
                <a:gd name="T4" fmla="*/ 4 w 75"/>
                <a:gd name="T5" fmla="*/ 47 h 75"/>
                <a:gd name="T6" fmla="*/ 46 w 75"/>
                <a:gd name="T7" fmla="*/ 70 h 75"/>
                <a:gd name="T8" fmla="*/ 70 w 75"/>
                <a:gd name="T9" fmla="*/ 29 h 75"/>
                <a:gd name="T10" fmla="*/ 42 w 75"/>
                <a:gd name="T11" fmla="*/ 55 h 75"/>
                <a:gd name="T12" fmla="*/ 37 w 75"/>
                <a:gd name="T13" fmla="*/ 56 h 75"/>
                <a:gd name="T14" fmla="*/ 37 w 75"/>
                <a:gd name="T15" fmla="*/ 56 h 75"/>
                <a:gd name="T16" fmla="*/ 20 w 75"/>
                <a:gd name="T17" fmla="*/ 42 h 75"/>
                <a:gd name="T18" fmla="*/ 32 w 75"/>
                <a:gd name="T19" fmla="*/ 20 h 75"/>
                <a:gd name="T20" fmla="*/ 37 w 75"/>
                <a:gd name="T21" fmla="*/ 20 h 75"/>
                <a:gd name="T22" fmla="*/ 55 w 75"/>
                <a:gd name="T23" fmla="*/ 33 h 75"/>
                <a:gd name="T24" fmla="*/ 42 w 75"/>
                <a:gd name="T25" fmla="*/ 5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75">
                  <a:moveTo>
                    <a:pt x="70" y="29"/>
                  </a:moveTo>
                  <a:cubicBezTo>
                    <a:pt x="65" y="11"/>
                    <a:pt x="46" y="0"/>
                    <a:pt x="28" y="5"/>
                  </a:cubicBezTo>
                  <a:cubicBezTo>
                    <a:pt x="10" y="10"/>
                    <a:pt x="0" y="29"/>
                    <a:pt x="4" y="47"/>
                  </a:cubicBezTo>
                  <a:cubicBezTo>
                    <a:pt x="9" y="65"/>
                    <a:pt x="28" y="75"/>
                    <a:pt x="46" y="70"/>
                  </a:cubicBezTo>
                  <a:cubicBezTo>
                    <a:pt x="64" y="66"/>
                    <a:pt x="75" y="47"/>
                    <a:pt x="70" y="29"/>
                  </a:cubicBezTo>
                  <a:close/>
                  <a:moveTo>
                    <a:pt x="42" y="55"/>
                  </a:moveTo>
                  <a:cubicBezTo>
                    <a:pt x="40" y="56"/>
                    <a:pt x="39" y="56"/>
                    <a:pt x="37" y="56"/>
                  </a:cubicBezTo>
                  <a:cubicBezTo>
                    <a:pt x="37" y="56"/>
                    <a:pt x="37" y="56"/>
                    <a:pt x="37" y="56"/>
                  </a:cubicBezTo>
                  <a:cubicBezTo>
                    <a:pt x="29" y="56"/>
                    <a:pt x="22" y="50"/>
                    <a:pt x="20" y="42"/>
                  </a:cubicBezTo>
                  <a:cubicBezTo>
                    <a:pt x="17" y="33"/>
                    <a:pt x="23" y="23"/>
                    <a:pt x="32" y="20"/>
                  </a:cubicBezTo>
                  <a:cubicBezTo>
                    <a:pt x="34" y="20"/>
                    <a:pt x="36" y="20"/>
                    <a:pt x="37" y="20"/>
                  </a:cubicBezTo>
                  <a:cubicBezTo>
                    <a:pt x="45" y="20"/>
                    <a:pt x="52" y="25"/>
                    <a:pt x="55" y="33"/>
                  </a:cubicBezTo>
                  <a:cubicBezTo>
                    <a:pt x="57" y="43"/>
                    <a:pt x="51" y="53"/>
                    <a:pt x="42"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12" name="Freeform 66"/>
            <p:cNvSpPr>
              <a:spLocks noEditPoints="1"/>
            </p:cNvSpPr>
            <p:nvPr/>
          </p:nvSpPr>
          <p:spPr bwMode="auto">
            <a:xfrm>
              <a:off x="12668250" y="2381250"/>
              <a:ext cx="168275" cy="168275"/>
            </a:xfrm>
            <a:custGeom>
              <a:avLst/>
              <a:gdLst>
                <a:gd name="T0" fmla="*/ 54 w 58"/>
                <a:gd name="T1" fmla="*/ 23 h 58"/>
                <a:gd name="T2" fmla="*/ 22 w 58"/>
                <a:gd name="T3" fmla="*/ 4 h 58"/>
                <a:gd name="T4" fmla="*/ 3 w 58"/>
                <a:gd name="T5" fmla="*/ 36 h 58"/>
                <a:gd name="T6" fmla="*/ 36 w 58"/>
                <a:gd name="T7" fmla="*/ 55 h 58"/>
                <a:gd name="T8" fmla="*/ 54 w 58"/>
                <a:gd name="T9" fmla="*/ 23 h 58"/>
                <a:gd name="T10" fmla="*/ 38 w 58"/>
                <a:gd name="T11" fmla="*/ 35 h 58"/>
                <a:gd name="T12" fmla="*/ 31 w 58"/>
                <a:gd name="T13" fmla="*/ 39 h 58"/>
                <a:gd name="T14" fmla="*/ 29 w 58"/>
                <a:gd name="T15" fmla="*/ 40 h 58"/>
                <a:gd name="T16" fmla="*/ 19 w 58"/>
                <a:gd name="T17" fmla="*/ 32 h 58"/>
                <a:gd name="T18" fmla="*/ 26 w 58"/>
                <a:gd name="T19" fmla="*/ 19 h 58"/>
                <a:gd name="T20" fmla="*/ 29 w 58"/>
                <a:gd name="T21" fmla="*/ 19 h 58"/>
                <a:gd name="T22" fmla="*/ 39 w 58"/>
                <a:gd name="T23" fmla="*/ 27 h 58"/>
                <a:gd name="T24" fmla="*/ 38 w 58"/>
                <a:gd name="T25" fmla="*/ 3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8">
                  <a:moveTo>
                    <a:pt x="54" y="23"/>
                  </a:moveTo>
                  <a:cubicBezTo>
                    <a:pt x="50" y="9"/>
                    <a:pt x="36" y="0"/>
                    <a:pt x="22" y="4"/>
                  </a:cubicBezTo>
                  <a:cubicBezTo>
                    <a:pt x="8" y="8"/>
                    <a:pt x="0" y="22"/>
                    <a:pt x="3" y="36"/>
                  </a:cubicBezTo>
                  <a:cubicBezTo>
                    <a:pt x="7" y="50"/>
                    <a:pt x="22" y="58"/>
                    <a:pt x="36" y="55"/>
                  </a:cubicBezTo>
                  <a:cubicBezTo>
                    <a:pt x="49" y="51"/>
                    <a:pt x="58" y="37"/>
                    <a:pt x="54" y="23"/>
                  </a:cubicBezTo>
                  <a:close/>
                  <a:moveTo>
                    <a:pt x="38" y="35"/>
                  </a:moveTo>
                  <a:cubicBezTo>
                    <a:pt x="36" y="37"/>
                    <a:pt x="34" y="39"/>
                    <a:pt x="31" y="39"/>
                  </a:cubicBezTo>
                  <a:cubicBezTo>
                    <a:pt x="31" y="40"/>
                    <a:pt x="30" y="40"/>
                    <a:pt x="29" y="40"/>
                  </a:cubicBezTo>
                  <a:cubicBezTo>
                    <a:pt x="24" y="40"/>
                    <a:pt x="20" y="37"/>
                    <a:pt x="19" y="32"/>
                  </a:cubicBezTo>
                  <a:cubicBezTo>
                    <a:pt x="17" y="27"/>
                    <a:pt x="20" y="21"/>
                    <a:pt x="26" y="19"/>
                  </a:cubicBezTo>
                  <a:cubicBezTo>
                    <a:pt x="27" y="19"/>
                    <a:pt x="28" y="19"/>
                    <a:pt x="29" y="19"/>
                  </a:cubicBezTo>
                  <a:cubicBezTo>
                    <a:pt x="33" y="19"/>
                    <a:pt x="38" y="22"/>
                    <a:pt x="39" y="27"/>
                  </a:cubicBezTo>
                  <a:cubicBezTo>
                    <a:pt x="40" y="29"/>
                    <a:pt x="39" y="32"/>
                    <a:pt x="38"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13" name="Freeform 67"/>
            <p:cNvSpPr>
              <a:spLocks noEditPoints="1"/>
            </p:cNvSpPr>
            <p:nvPr/>
          </p:nvSpPr>
          <p:spPr bwMode="auto">
            <a:xfrm>
              <a:off x="12623800" y="1978025"/>
              <a:ext cx="523875" cy="490538"/>
            </a:xfrm>
            <a:custGeom>
              <a:avLst/>
              <a:gdLst>
                <a:gd name="T0" fmla="*/ 151 w 180"/>
                <a:gd name="T1" fmla="*/ 6 h 169"/>
                <a:gd name="T2" fmla="*/ 144 w 180"/>
                <a:gd name="T3" fmla="*/ 0 h 169"/>
                <a:gd name="T4" fmla="*/ 59 w 180"/>
                <a:gd name="T5" fmla="*/ 0 h 169"/>
                <a:gd name="T6" fmla="*/ 53 w 180"/>
                <a:gd name="T7" fmla="*/ 6 h 169"/>
                <a:gd name="T8" fmla="*/ 53 w 180"/>
                <a:gd name="T9" fmla="*/ 85 h 169"/>
                <a:gd name="T10" fmla="*/ 26 w 180"/>
                <a:gd name="T11" fmla="*/ 85 h 169"/>
                <a:gd name="T12" fmla="*/ 7 w 180"/>
                <a:gd name="T13" fmla="*/ 148 h 169"/>
                <a:gd name="T14" fmla="*/ 33 w 180"/>
                <a:gd name="T15" fmla="*/ 128 h 169"/>
                <a:gd name="T16" fmla="*/ 44 w 180"/>
                <a:gd name="T17" fmla="*/ 126 h 169"/>
                <a:gd name="T18" fmla="*/ 84 w 180"/>
                <a:gd name="T19" fmla="*/ 158 h 169"/>
                <a:gd name="T20" fmla="*/ 86 w 180"/>
                <a:gd name="T21" fmla="*/ 169 h 169"/>
                <a:gd name="T22" fmla="*/ 107 w 180"/>
                <a:gd name="T23" fmla="*/ 169 h 169"/>
                <a:gd name="T24" fmla="*/ 143 w 180"/>
                <a:gd name="T25" fmla="*/ 113 h 169"/>
                <a:gd name="T26" fmla="*/ 156 w 180"/>
                <a:gd name="T27" fmla="*/ 111 h 169"/>
                <a:gd name="T28" fmla="*/ 180 w 180"/>
                <a:gd name="T29" fmla="*/ 117 h 169"/>
                <a:gd name="T30" fmla="*/ 151 w 180"/>
                <a:gd name="T31" fmla="*/ 6 h 169"/>
                <a:gd name="T32" fmla="*/ 154 w 180"/>
                <a:gd name="T33" fmla="*/ 97 h 169"/>
                <a:gd name="T34" fmla="*/ 113 w 180"/>
                <a:gd name="T35" fmla="*/ 112 h 169"/>
                <a:gd name="T36" fmla="*/ 90 w 180"/>
                <a:gd name="T37" fmla="*/ 112 h 169"/>
                <a:gd name="T38" fmla="*/ 68 w 180"/>
                <a:gd name="T39" fmla="*/ 76 h 169"/>
                <a:gd name="T40" fmla="*/ 68 w 180"/>
                <a:gd name="T41" fmla="*/ 21 h 169"/>
                <a:gd name="T42" fmla="*/ 74 w 180"/>
                <a:gd name="T43" fmla="*/ 15 h 169"/>
                <a:gd name="T44" fmla="*/ 132 w 180"/>
                <a:gd name="T45" fmla="*/ 15 h 169"/>
                <a:gd name="T46" fmla="*/ 139 w 180"/>
                <a:gd name="T47" fmla="*/ 21 h 169"/>
                <a:gd name="T48" fmla="*/ 158 w 180"/>
                <a:gd name="T49" fmla="*/ 92 h 169"/>
                <a:gd name="T50" fmla="*/ 154 w 180"/>
                <a:gd name="T51" fmla="*/ 9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0" h="169">
                  <a:moveTo>
                    <a:pt x="151" y="6"/>
                  </a:moveTo>
                  <a:cubicBezTo>
                    <a:pt x="151" y="2"/>
                    <a:pt x="147" y="0"/>
                    <a:pt x="144" y="0"/>
                  </a:cubicBezTo>
                  <a:cubicBezTo>
                    <a:pt x="59" y="0"/>
                    <a:pt x="59" y="0"/>
                    <a:pt x="59" y="0"/>
                  </a:cubicBezTo>
                  <a:cubicBezTo>
                    <a:pt x="56" y="0"/>
                    <a:pt x="53" y="3"/>
                    <a:pt x="53" y="6"/>
                  </a:cubicBezTo>
                  <a:cubicBezTo>
                    <a:pt x="53" y="85"/>
                    <a:pt x="53" y="85"/>
                    <a:pt x="53" y="85"/>
                  </a:cubicBezTo>
                  <a:cubicBezTo>
                    <a:pt x="26" y="85"/>
                    <a:pt x="26" y="85"/>
                    <a:pt x="26" y="85"/>
                  </a:cubicBezTo>
                  <a:cubicBezTo>
                    <a:pt x="10" y="85"/>
                    <a:pt x="0" y="124"/>
                    <a:pt x="7" y="148"/>
                  </a:cubicBezTo>
                  <a:cubicBezTo>
                    <a:pt x="13" y="138"/>
                    <a:pt x="22" y="131"/>
                    <a:pt x="33" y="128"/>
                  </a:cubicBezTo>
                  <a:cubicBezTo>
                    <a:pt x="36" y="127"/>
                    <a:pt x="40" y="126"/>
                    <a:pt x="44" y="126"/>
                  </a:cubicBezTo>
                  <a:cubicBezTo>
                    <a:pt x="63" y="126"/>
                    <a:pt x="79" y="139"/>
                    <a:pt x="84" y="158"/>
                  </a:cubicBezTo>
                  <a:cubicBezTo>
                    <a:pt x="85" y="161"/>
                    <a:pt x="86" y="165"/>
                    <a:pt x="86" y="169"/>
                  </a:cubicBezTo>
                  <a:cubicBezTo>
                    <a:pt x="107" y="169"/>
                    <a:pt x="107" y="169"/>
                    <a:pt x="107" y="169"/>
                  </a:cubicBezTo>
                  <a:cubicBezTo>
                    <a:pt x="103" y="144"/>
                    <a:pt x="118" y="120"/>
                    <a:pt x="143" y="113"/>
                  </a:cubicBezTo>
                  <a:cubicBezTo>
                    <a:pt x="147" y="112"/>
                    <a:pt x="152" y="111"/>
                    <a:pt x="156" y="111"/>
                  </a:cubicBezTo>
                  <a:cubicBezTo>
                    <a:pt x="165" y="111"/>
                    <a:pt x="173" y="113"/>
                    <a:pt x="180" y="117"/>
                  </a:cubicBezTo>
                  <a:lnTo>
                    <a:pt x="151" y="6"/>
                  </a:lnTo>
                  <a:close/>
                  <a:moveTo>
                    <a:pt x="154" y="97"/>
                  </a:moveTo>
                  <a:cubicBezTo>
                    <a:pt x="126" y="97"/>
                    <a:pt x="113" y="112"/>
                    <a:pt x="113" y="112"/>
                  </a:cubicBezTo>
                  <a:cubicBezTo>
                    <a:pt x="90" y="112"/>
                    <a:pt x="90" y="112"/>
                    <a:pt x="90" y="112"/>
                  </a:cubicBezTo>
                  <a:cubicBezTo>
                    <a:pt x="68" y="76"/>
                    <a:pt x="68" y="76"/>
                    <a:pt x="68" y="76"/>
                  </a:cubicBezTo>
                  <a:cubicBezTo>
                    <a:pt x="68" y="21"/>
                    <a:pt x="68" y="21"/>
                    <a:pt x="68" y="21"/>
                  </a:cubicBezTo>
                  <a:cubicBezTo>
                    <a:pt x="68" y="18"/>
                    <a:pt x="71" y="15"/>
                    <a:pt x="74" y="15"/>
                  </a:cubicBezTo>
                  <a:cubicBezTo>
                    <a:pt x="132" y="15"/>
                    <a:pt x="132" y="15"/>
                    <a:pt x="132" y="15"/>
                  </a:cubicBezTo>
                  <a:cubicBezTo>
                    <a:pt x="135" y="15"/>
                    <a:pt x="138" y="18"/>
                    <a:pt x="139" y="21"/>
                  </a:cubicBezTo>
                  <a:cubicBezTo>
                    <a:pt x="158" y="92"/>
                    <a:pt x="158" y="92"/>
                    <a:pt x="158" y="92"/>
                  </a:cubicBezTo>
                  <a:cubicBezTo>
                    <a:pt x="159" y="94"/>
                    <a:pt x="157" y="97"/>
                    <a:pt x="154" y="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365" name="Group 364"/>
          <p:cNvGrpSpPr/>
          <p:nvPr/>
        </p:nvGrpSpPr>
        <p:grpSpPr>
          <a:xfrm>
            <a:off x="2988513" y="4972001"/>
            <a:ext cx="324960" cy="385657"/>
            <a:chOff x="4562475" y="3013075"/>
            <a:chExt cx="4275138" cy="5073651"/>
          </a:xfrm>
          <a:solidFill>
            <a:schemeClr val="tx1"/>
          </a:solidFill>
        </p:grpSpPr>
        <p:sp>
          <p:nvSpPr>
            <p:cNvPr id="366" name="Freeform 24"/>
            <p:cNvSpPr>
              <a:spLocks/>
            </p:cNvSpPr>
            <p:nvPr/>
          </p:nvSpPr>
          <p:spPr bwMode="auto">
            <a:xfrm>
              <a:off x="4562475" y="7580313"/>
              <a:ext cx="3746500" cy="506413"/>
            </a:xfrm>
            <a:custGeom>
              <a:avLst/>
              <a:gdLst>
                <a:gd name="T0" fmla="*/ 321 w 333"/>
                <a:gd name="T1" fmla="*/ 0 h 45"/>
                <a:gd name="T2" fmla="*/ 313 w 333"/>
                <a:gd name="T3" fmla="*/ 0 h 45"/>
                <a:gd name="T4" fmla="*/ 307 w 333"/>
                <a:gd name="T5" fmla="*/ 0 h 45"/>
                <a:gd name="T6" fmla="*/ 25 w 333"/>
                <a:gd name="T7" fmla="*/ 0 h 45"/>
                <a:gd name="T8" fmla="*/ 20 w 333"/>
                <a:gd name="T9" fmla="*/ 0 h 45"/>
                <a:gd name="T10" fmla="*/ 11 w 333"/>
                <a:gd name="T11" fmla="*/ 0 h 45"/>
                <a:gd name="T12" fmla="*/ 0 w 333"/>
                <a:gd name="T13" fmla="*/ 12 h 45"/>
                <a:gd name="T14" fmla="*/ 0 w 333"/>
                <a:gd name="T15" fmla="*/ 34 h 45"/>
                <a:gd name="T16" fmla="*/ 11 w 333"/>
                <a:gd name="T17" fmla="*/ 45 h 45"/>
                <a:gd name="T18" fmla="*/ 321 w 333"/>
                <a:gd name="T19" fmla="*/ 45 h 45"/>
                <a:gd name="T20" fmla="*/ 333 w 333"/>
                <a:gd name="T21" fmla="*/ 34 h 45"/>
                <a:gd name="T22" fmla="*/ 333 w 333"/>
                <a:gd name="T23" fmla="*/ 12 h 45"/>
                <a:gd name="T24" fmla="*/ 321 w 333"/>
                <a:gd name="T2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3" h="45">
                  <a:moveTo>
                    <a:pt x="321" y="0"/>
                  </a:moveTo>
                  <a:cubicBezTo>
                    <a:pt x="313" y="0"/>
                    <a:pt x="313" y="0"/>
                    <a:pt x="313" y="0"/>
                  </a:cubicBezTo>
                  <a:cubicBezTo>
                    <a:pt x="307" y="0"/>
                    <a:pt x="307" y="0"/>
                    <a:pt x="307" y="0"/>
                  </a:cubicBezTo>
                  <a:cubicBezTo>
                    <a:pt x="25" y="0"/>
                    <a:pt x="25" y="0"/>
                    <a:pt x="25" y="0"/>
                  </a:cubicBezTo>
                  <a:cubicBezTo>
                    <a:pt x="20" y="0"/>
                    <a:pt x="20" y="0"/>
                    <a:pt x="20" y="0"/>
                  </a:cubicBezTo>
                  <a:cubicBezTo>
                    <a:pt x="11" y="0"/>
                    <a:pt x="11" y="0"/>
                    <a:pt x="11" y="0"/>
                  </a:cubicBezTo>
                  <a:cubicBezTo>
                    <a:pt x="5" y="0"/>
                    <a:pt x="0" y="5"/>
                    <a:pt x="0" y="12"/>
                  </a:cubicBezTo>
                  <a:cubicBezTo>
                    <a:pt x="0" y="34"/>
                    <a:pt x="0" y="34"/>
                    <a:pt x="0" y="34"/>
                  </a:cubicBezTo>
                  <a:cubicBezTo>
                    <a:pt x="0" y="40"/>
                    <a:pt x="5" y="45"/>
                    <a:pt x="11" y="45"/>
                  </a:cubicBezTo>
                  <a:cubicBezTo>
                    <a:pt x="321" y="45"/>
                    <a:pt x="321" y="45"/>
                    <a:pt x="321" y="45"/>
                  </a:cubicBezTo>
                  <a:cubicBezTo>
                    <a:pt x="327" y="45"/>
                    <a:pt x="333" y="40"/>
                    <a:pt x="333" y="34"/>
                  </a:cubicBezTo>
                  <a:cubicBezTo>
                    <a:pt x="333" y="12"/>
                    <a:pt x="333" y="12"/>
                    <a:pt x="333" y="12"/>
                  </a:cubicBezTo>
                  <a:cubicBezTo>
                    <a:pt x="333" y="5"/>
                    <a:pt x="327" y="0"/>
                    <a:pt x="3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67" name="Freeform 25"/>
            <p:cNvSpPr>
              <a:spLocks/>
            </p:cNvSpPr>
            <p:nvPr/>
          </p:nvSpPr>
          <p:spPr bwMode="auto">
            <a:xfrm>
              <a:off x="5969000" y="3013075"/>
              <a:ext cx="2868613" cy="1530350"/>
            </a:xfrm>
            <a:custGeom>
              <a:avLst/>
              <a:gdLst>
                <a:gd name="T0" fmla="*/ 187 w 255"/>
                <a:gd name="T1" fmla="*/ 0 h 136"/>
                <a:gd name="T2" fmla="*/ 130 w 255"/>
                <a:gd name="T3" fmla="*/ 30 h 136"/>
                <a:gd name="T4" fmla="*/ 98 w 255"/>
                <a:gd name="T5" fmla="*/ 19 h 136"/>
                <a:gd name="T6" fmla="*/ 45 w 255"/>
                <a:gd name="T7" fmla="*/ 61 h 136"/>
                <a:gd name="T8" fmla="*/ 0 w 255"/>
                <a:gd name="T9" fmla="*/ 110 h 136"/>
                <a:gd name="T10" fmla="*/ 0 w 255"/>
                <a:gd name="T11" fmla="*/ 128 h 136"/>
                <a:gd name="T12" fmla="*/ 102 w 255"/>
                <a:gd name="T13" fmla="*/ 128 h 136"/>
                <a:gd name="T14" fmla="*/ 135 w 255"/>
                <a:gd name="T15" fmla="*/ 113 h 136"/>
                <a:gd name="T16" fmla="*/ 187 w 255"/>
                <a:gd name="T17" fmla="*/ 136 h 136"/>
                <a:gd name="T18" fmla="*/ 255 w 255"/>
                <a:gd name="T19" fmla="*/ 68 h 136"/>
                <a:gd name="T20" fmla="*/ 187 w 255"/>
                <a:gd name="T2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5" h="136">
                  <a:moveTo>
                    <a:pt x="187" y="0"/>
                  </a:moveTo>
                  <a:cubicBezTo>
                    <a:pt x="163" y="0"/>
                    <a:pt x="142" y="12"/>
                    <a:pt x="130" y="30"/>
                  </a:cubicBezTo>
                  <a:cubicBezTo>
                    <a:pt x="121" y="24"/>
                    <a:pt x="110" y="19"/>
                    <a:pt x="98" y="19"/>
                  </a:cubicBezTo>
                  <a:cubicBezTo>
                    <a:pt x="72" y="19"/>
                    <a:pt x="51" y="37"/>
                    <a:pt x="45" y="61"/>
                  </a:cubicBezTo>
                  <a:cubicBezTo>
                    <a:pt x="20" y="63"/>
                    <a:pt x="0" y="84"/>
                    <a:pt x="0" y="110"/>
                  </a:cubicBezTo>
                  <a:cubicBezTo>
                    <a:pt x="0" y="128"/>
                    <a:pt x="0" y="128"/>
                    <a:pt x="0" y="128"/>
                  </a:cubicBezTo>
                  <a:cubicBezTo>
                    <a:pt x="102" y="128"/>
                    <a:pt x="102" y="128"/>
                    <a:pt x="102" y="128"/>
                  </a:cubicBezTo>
                  <a:cubicBezTo>
                    <a:pt x="115" y="127"/>
                    <a:pt x="126" y="121"/>
                    <a:pt x="135" y="113"/>
                  </a:cubicBezTo>
                  <a:cubicBezTo>
                    <a:pt x="148" y="127"/>
                    <a:pt x="166" y="136"/>
                    <a:pt x="187" y="136"/>
                  </a:cubicBezTo>
                  <a:cubicBezTo>
                    <a:pt x="224" y="136"/>
                    <a:pt x="255" y="106"/>
                    <a:pt x="255" y="68"/>
                  </a:cubicBezTo>
                  <a:cubicBezTo>
                    <a:pt x="255" y="31"/>
                    <a:pt x="224" y="0"/>
                    <a:pt x="18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68" name="Freeform 26"/>
            <p:cNvSpPr>
              <a:spLocks noEditPoints="1"/>
            </p:cNvSpPr>
            <p:nvPr/>
          </p:nvSpPr>
          <p:spPr bwMode="auto">
            <a:xfrm>
              <a:off x="4956175" y="4711700"/>
              <a:ext cx="2959100" cy="2620963"/>
            </a:xfrm>
            <a:custGeom>
              <a:avLst/>
              <a:gdLst>
                <a:gd name="T0" fmla="*/ 263 w 263"/>
                <a:gd name="T1" fmla="*/ 233 h 233"/>
                <a:gd name="T2" fmla="*/ 217 w 263"/>
                <a:gd name="T3" fmla="*/ 45 h 233"/>
                <a:gd name="T4" fmla="*/ 227 w 263"/>
                <a:gd name="T5" fmla="*/ 45 h 233"/>
                <a:gd name="T6" fmla="*/ 238 w 263"/>
                <a:gd name="T7" fmla="*/ 33 h 233"/>
                <a:gd name="T8" fmla="*/ 238 w 263"/>
                <a:gd name="T9" fmla="*/ 11 h 233"/>
                <a:gd name="T10" fmla="*/ 227 w 263"/>
                <a:gd name="T11" fmla="*/ 0 h 233"/>
                <a:gd name="T12" fmla="*/ 36 w 263"/>
                <a:gd name="T13" fmla="*/ 0 h 233"/>
                <a:gd name="T14" fmla="*/ 25 w 263"/>
                <a:gd name="T15" fmla="*/ 11 h 233"/>
                <a:gd name="T16" fmla="*/ 25 w 263"/>
                <a:gd name="T17" fmla="*/ 33 h 233"/>
                <a:gd name="T18" fmla="*/ 36 w 263"/>
                <a:gd name="T19" fmla="*/ 45 h 233"/>
                <a:gd name="T20" fmla="*/ 46 w 263"/>
                <a:gd name="T21" fmla="*/ 45 h 233"/>
                <a:gd name="T22" fmla="*/ 0 w 263"/>
                <a:gd name="T23" fmla="*/ 233 h 233"/>
                <a:gd name="T24" fmla="*/ 263 w 263"/>
                <a:gd name="T25" fmla="*/ 233 h 233"/>
                <a:gd name="T26" fmla="*/ 101 w 263"/>
                <a:gd name="T27" fmla="*/ 178 h 233"/>
                <a:gd name="T28" fmla="*/ 117 w 263"/>
                <a:gd name="T29" fmla="*/ 151 h 233"/>
                <a:gd name="T30" fmla="*/ 145 w 263"/>
                <a:gd name="T31" fmla="*/ 151 h 233"/>
                <a:gd name="T32" fmla="*/ 161 w 263"/>
                <a:gd name="T33" fmla="*/ 179 h 233"/>
                <a:gd name="T34" fmla="*/ 101 w 263"/>
                <a:gd name="T35" fmla="*/ 178 h 233"/>
                <a:gd name="T36" fmla="*/ 161 w 263"/>
                <a:gd name="T37" fmla="*/ 75 h 233"/>
                <a:gd name="T38" fmla="*/ 191 w 263"/>
                <a:gd name="T39" fmla="*/ 127 h 233"/>
                <a:gd name="T40" fmla="*/ 160 w 263"/>
                <a:gd name="T41" fmla="*/ 127 h 233"/>
                <a:gd name="T42" fmla="*/ 145 w 263"/>
                <a:gd name="T43" fmla="*/ 102 h 233"/>
                <a:gd name="T44" fmla="*/ 161 w 263"/>
                <a:gd name="T45" fmla="*/ 75 h 233"/>
                <a:gd name="T46" fmla="*/ 131 w 263"/>
                <a:gd name="T47" fmla="*/ 115 h 233"/>
                <a:gd name="T48" fmla="*/ 143 w 263"/>
                <a:gd name="T49" fmla="*/ 127 h 233"/>
                <a:gd name="T50" fmla="*/ 131 w 263"/>
                <a:gd name="T51" fmla="*/ 139 h 233"/>
                <a:gd name="T52" fmla="*/ 120 w 263"/>
                <a:gd name="T53" fmla="*/ 127 h 233"/>
                <a:gd name="T54" fmla="*/ 131 w 263"/>
                <a:gd name="T55" fmla="*/ 115 h 233"/>
                <a:gd name="T56" fmla="*/ 102 w 263"/>
                <a:gd name="T57" fmla="*/ 75 h 233"/>
                <a:gd name="T58" fmla="*/ 117 w 263"/>
                <a:gd name="T59" fmla="*/ 102 h 233"/>
                <a:gd name="T60" fmla="*/ 103 w 263"/>
                <a:gd name="T61" fmla="*/ 127 h 233"/>
                <a:gd name="T62" fmla="*/ 72 w 263"/>
                <a:gd name="T63" fmla="*/ 127 h 233"/>
                <a:gd name="T64" fmla="*/ 102 w 263"/>
                <a:gd name="T65" fmla="*/ 75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3" h="233">
                  <a:moveTo>
                    <a:pt x="263" y="233"/>
                  </a:moveTo>
                  <a:cubicBezTo>
                    <a:pt x="230" y="155"/>
                    <a:pt x="220" y="84"/>
                    <a:pt x="217" y="45"/>
                  </a:cubicBezTo>
                  <a:cubicBezTo>
                    <a:pt x="227" y="45"/>
                    <a:pt x="227" y="45"/>
                    <a:pt x="227" y="45"/>
                  </a:cubicBezTo>
                  <a:cubicBezTo>
                    <a:pt x="233" y="45"/>
                    <a:pt x="238" y="40"/>
                    <a:pt x="238" y="33"/>
                  </a:cubicBezTo>
                  <a:cubicBezTo>
                    <a:pt x="238" y="11"/>
                    <a:pt x="238" y="11"/>
                    <a:pt x="238" y="11"/>
                  </a:cubicBezTo>
                  <a:cubicBezTo>
                    <a:pt x="238" y="5"/>
                    <a:pt x="233" y="0"/>
                    <a:pt x="227" y="0"/>
                  </a:cubicBezTo>
                  <a:cubicBezTo>
                    <a:pt x="36" y="0"/>
                    <a:pt x="36" y="0"/>
                    <a:pt x="36" y="0"/>
                  </a:cubicBezTo>
                  <a:cubicBezTo>
                    <a:pt x="30" y="0"/>
                    <a:pt x="25" y="5"/>
                    <a:pt x="25" y="11"/>
                  </a:cubicBezTo>
                  <a:cubicBezTo>
                    <a:pt x="25" y="33"/>
                    <a:pt x="25" y="33"/>
                    <a:pt x="25" y="33"/>
                  </a:cubicBezTo>
                  <a:cubicBezTo>
                    <a:pt x="25" y="40"/>
                    <a:pt x="30" y="45"/>
                    <a:pt x="36" y="45"/>
                  </a:cubicBezTo>
                  <a:cubicBezTo>
                    <a:pt x="46" y="45"/>
                    <a:pt x="46" y="45"/>
                    <a:pt x="46" y="45"/>
                  </a:cubicBezTo>
                  <a:cubicBezTo>
                    <a:pt x="43" y="84"/>
                    <a:pt x="32" y="155"/>
                    <a:pt x="0" y="233"/>
                  </a:cubicBezTo>
                  <a:lnTo>
                    <a:pt x="263" y="233"/>
                  </a:lnTo>
                  <a:close/>
                  <a:moveTo>
                    <a:pt x="101" y="178"/>
                  </a:moveTo>
                  <a:cubicBezTo>
                    <a:pt x="117" y="151"/>
                    <a:pt x="117" y="151"/>
                    <a:pt x="117" y="151"/>
                  </a:cubicBezTo>
                  <a:cubicBezTo>
                    <a:pt x="126" y="157"/>
                    <a:pt x="137" y="156"/>
                    <a:pt x="145" y="151"/>
                  </a:cubicBezTo>
                  <a:cubicBezTo>
                    <a:pt x="161" y="179"/>
                    <a:pt x="161" y="179"/>
                    <a:pt x="161" y="179"/>
                  </a:cubicBezTo>
                  <a:cubicBezTo>
                    <a:pt x="143" y="189"/>
                    <a:pt x="120" y="189"/>
                    <a:pt x="101" y="178"/>
                  </a:cubicBezTo>
                  <a:close/>
                  <a:moveTo>
                    <a:pt x="161" y="75"/>
                  </a:moveTo>
                  <a:cubicBezTo>
                    <a:pt x="179" y="85"/>
                    <a:pt x="191" y="105"/>
                    <a:pt x="191" y="127"/>
                  </a:cubicBezTo>
                  <a:cubicBezTo>
                    <a:pt x="160" y="127"/>
                    <a:pt x="160" y="127"/>
                    <a:pt x="160" y="127"/>
                  </a:cubicBezTo>
                  <a:cubicBezTo>
                    <a:pt x="160" y="116"/>
                    <a:pt x="154" y="107"/>
                    <a:pt x="145" y="102"/>
                  </a:cubicBezTo>
                  <a:lnTo>
                    <a:pt x="161" y="75"/>
                  </a:lnTo>
                  <a:close/>
                  <a:moveTo>
                    <a:pt x="131" y="115"/>
                  </a:moveTo>
                  <a:cubicBezTo>
                    <a:pt x="138" y="115"/>
                    <a:pt x="143" y="121"/>
                    <a:pt x="143" y="127"/>
                  </a:cubicBezTo>
                  <a:cubicBezTo>
                    <a:pt x="143" y="133"/>
                    <a:pt x="138" y="139"/>
                    <a:pt x="131" y="139"/>
                  </a:cubicBezTo>
                  <a:cubicBezTo>
                    <a:pt x="125" y="139"/>
                    <a:pt x="120" y="133"/>
                    <a:pt x="120" y="127"/>
                  </a:cubicBezTo>
                  <a:cubicBezTo>
                    <a:pt x="120" y="121"/>
                    <a:pt x="125" y="115"/>
                    <a:pt x="131" y="115"/>
                  </a:cubicBezTo>
                  <a:close/>
                  <a:moveTo>
                    <a:pt x="102" y="75"/>
                  </a:moveTo>
                  <a:cubicBezTo>
                    <a:pt x="117" y="102"/>
                    <a:pt x="117" y="102"/>
                    <a:pt x="117" y="102"/>
                  </a:cubicBezTo>
                  <a:cubicBezTo>
                    <a:pt x="109" y="107"/>
                    <a:pt x="103" y="116"/>
                    <a:pt x="103" y="127"/>
                  </a:cubicBezTo>
                  <a:cubicBezTo>
                    <a:pt x="72" y="127"/>
                    <a:pt x="72" y="127"/>
                    <a:pt x="72" y="127"/>
                  </a:cubicBezTo>
                  <a:cubicBezTo>
                    <a:pt x="72" y="105"/>
                    <a:pt x="84" y="85"/>
                    <a:pt x="102"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372" name="Group 371"/>
          <p:cNvGrpSpPr/>
          <p:nvPr/>
        </p:nvGrpSpPr>
        <p:grpSpPr>
          <a:xfrm>
            <a:off x="2992014" y="4471888"/>
            <a:ext cx="317961" cy="365891"/>
            <a:chOff x="11102975" y="665163"/>
            <a:chExt cx="747713" cy="860425"/>
          </a:xfrm>
          <a:solidFill>
            <a:schemeClr val="tx1"/>
          </a:solidFill>
        </p:grpSpPr>
        <p:sp>
          <p:nvSpPr>
            <p:cNvPr id="373" name="Freeform 49"/>
            <p:cNvSpPr>
              <a:spLocks/>
            </p:cNvSpPr>
            <p:nvPr/>
          </p:nvSpPr>
          <p:spPr bwMode="auto">
            <a:xfrm>
              <a:off x="11102975" y="1150938"/>
              <a:ext cx="230188" cy="374650"/>
            </a:xfrm>
            <a:custGeom>
              <a:avLst/>
              <a:gdLst>
                <a:gd name="T0" fmla="*/ 3 w 79"/>
                <a:gd name="T1" fmla="*/ 68 h 129"/>
                <a:gd name="T2" fmla="*/ 33 w 79"/>
                <a:gd name="T3" fmla="*/ 0 h 129"/>
                <a:gd name="T4" fmla="*/ 30 w 79"/>
                <a:gd name="T5" fmla="*/ 29 h 129"/>
                <a:gd name="T6" fmla="*/ 79 w 79"/>
                <a:gd name="T7" fmla="*/ 129 h 129"/>
                <a:gd name="T8" fmla="*/ 3 w 79"/>
                <a:gd name="T9" fmla="*/ 68 h 129"/>
              </a:gdLst>
              <a:ahLst/>
              <a:cxnLst>
                <a:cxn ang="0">
                  <a:pos x="T0" y="T1"/>
                </a:cxn>
                <a:cxn ang="0">
                  <a:pos x="T2" y="T3"/>
                </a:cxn>
                <a:cxn ang="0">
                  <a:pos x="T4" y="T5"/>
                </a:cxn>
                <a:cxn ang="0">
                  <a:pos x="T6" y="T7"/>
                </a:cxn>
                <a:cxn ang="0">
                  <a:pos x="T8" y="T9"/>
                </a:cxn>
              </a:cxnLst>
              <a:rect l="0" t="0" r="r" b="b"/>
              <a:pathLst>
                <a:path w="79" h="129">
                  <a:moveTo>
                    <a:pt x="3" y="68"/>
                  </a:moveTo>
                  <a:cubicBezTo>
                    <a:pt x="0" y="43"/>
                    <a:pt x="14" y="18"/>
                    <a:pt x="33" y="0"/>
                  </a:cubicBezTo>
                  <a:cubicBezTo>
                    <a:pt x="31" y="9"/>
                    <a:pt x="30" y="19"/>
                    <a:pt x="30" y="29"/>
                  </a:cubicBezTo>
                  <a:cubicBezTo>
                    <a:pt x="30" y="81"/>
                    <a:pt x="55" y="116"/>
                    <a:pt x="79" y="129"/>
                  </a:cubicBezTo>
                  <a:cubicBezTo>
                    <a:pt x="21" y="124"/>
                    <a:pt x="6" y="92"/>
                    <a:pt x="3"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74" name="Freeform 50"/>
            <p:cNvSpPr>
              <a:spLocks/>
            </p:cNvSpPr>
            <p:nvPr/>
          </p:nvSpPr>
          <p:spPr bwMode="auto">
            <a:xfrm>
              <a:off x="11256963" y="665163"/>
              <a:ext cx="593725" cy="854075"/>
            </a:xfrm>
            <a:custGeom>
              <a:avLst/>
              <a:gdLst>
                <a:gd name="T0" fmla="*/ 127 w 204"/>
                <a:gd name="T1" fmla="*/ 294 h 294"/>
                <a:gd name="T2" fmla="*/ 74 w 204"/>
                <a:gd name="T3" fmla="*/ 171 h 294"/>
                <a:gd name="T4" fmla="*/ 42 w 204"/>
                <a:gd name="T5" fmla="*/ 249 h 294"/>
                <a:gd name="T6" fmla="*/ 26 w 204"/>
                <a:gd name="T7" fmla="*/ 267 h 294"/>
                <a:gd name="T8" fmla="*/ 0 w 204"/>
                <a:gd name="T9" fmla="*/ 183 h 294"/>
                <a:gd name="T10" fmla="*/ 48 w 204"/>
                <a:gd name="T11" fmla="*/ 79 h 294"/>
                <a:gd name="T12" fmla="*/ 80 w 204"/>
                <a:gd name="T13" fmla="*/ 0 h 294"/>
                <a:gd name="T14" fmla="*/ 135 w 204"/>
                <a:gd name="T15" fmla="*/ 141 h 294"/>
                <a:gd name="T16" fmla="*/ 135 w 204"/>
                <a:gd name="T17" fmla="*/ 148 h 294"/>
                <a:gd name="T18" fmla="*/ 173 w 204"/>
                <a:gd name="T19" fmla="*/ 110 h 294"/>
                <a:gd name="T20" fmla="*/ 179 w 204"/>
                <a:gd name="T21" fmla="*/ 243 h 294"/>
                <a:gd name="T22" fmla="*/ 127 w 204"/>
                <a:gd name="T23" fmla="*/ 29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4" h="294">
                  <a:moveTo>
                    <a:pt x="127" y="294"/>
                  </a:moveTo>
                  <a:cubicBezTo>
                    <a:pt x="121" y="246"/>
                    <a:pt x="91" y="189"/>
                    <a:pt x="74" y="171"/>
                  </a:cubicBezTo>
                  <a:cubicBezTo>
                    <a:pt x="75" y="194"/>
                    <a:pt x="66" y="226"/>
                    <a:pt x="42" y="249"/>
                  </a:cubicBezTo>
                  <a:cubicBezTo>
                    <a:pt x="36" y="255"/>
                    <a:pt x="31" y="261"/>
                    <a:pt x="26" y="267"/>
                  </a:cubicBezTo>
                  <a:cubicBezTo>
                    <a:pt x="11" y="247"/>
                    <a:pt x="0" y="221"/>
                    <a:pt x="0" y="183"/>
                  </a:cubicBezTo>
                  <a:cubicBezTo>
                    <a:pt x="0" y="135"/>
                    <a:pt x="24" y="103"/>
                    <a:pt x="48" y="79"/>
                  </a:cubicBezTo>
                  <a:cubicBezTo>
                    <a:pt x="72" y="55"/>
                    <a:pt x="81" y="23"/>
                    <a:pt x="80" y="0"/>
                  </a:cubicBezTo>
                  <a:cubicBezTo>
                    <a:pt x="99" y="21"/>
                    <a:pt x="135" y="89"/>
                    <a:pt x="135" y="141"/>
                  </a:cubicBezTo>
                  <a:cubicBezTo>
                    <a:pt x="135" y="143"/>
                    <a:pt x="135" y="146"/>
                    <a:pt x="135" y="148"/>
                  </a:cubicBezTo>
                  <a:cubicBezTo>
                    <a:pt x="154" y="139"/>
                    <a:pt x="167" y="124"/>
                    <a:pt x="173" y="110"/>
                  </a:cubicBezTo>
                  <a:cubicBezTo>
                    <a:pt x="183" y="131"/>
                    <a:pt x="204" y="197"/>
                    <a:pt x="179" y="243"/>
                  </a:cubicBezTo>
                  <a:cubicBezTo>
                    <a:pt x="164" y="271"/>
                    <a:pt x="146" y="286"/>
                    <a:pt x="127" y="2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377" name="Freeform 43"/>
          <p:cNvSpPr>
            <a:spLocks/>
          </p:cNvSpPr>
          <p:nvPr/>
        </p:nvSpPr>
        <p:spPr bwMode="auto">
          <a:xfrm>
            <a:off x="2977785" y="6087953"/>
            <a:ext cx="346417" cy="216380"/>
          </a:xfrm>
          <a:custGeom>
            <a:avLst/>
            <a:gdLst>
              <a:gd name="T0" fmla="*/ 231 w 410"/>
              <a:gd name="T1" fmla="*/ 0 h 257"/>
              <a:gd name="T2" fmla="*/ 139 w 410"/>
              <a:gd name="T3" fmla="*/ 57 h 257"/>
              <a:gd name="T4" fmla="*/ 116 w 410"/>
              <a:gd name="T5" fmla="*/ 52 h 257"/>
              <a:gd name="T6" fmla="*/ 64 w 410"/>
              <a:gd name="T7" fmla="*/ 103 h 257"/>
              <a:gd name="T8" fmla="*/ 64 w 410"/>
              <a:gd name="T9" fmla="*/ 104 h 257"/>
              <a:gd name="T10" fmla="*/ 0 w 410"/>
              <a:gd name="T11" fmla="*/ 180 h 257"/>
              <a:gd name="T12" fmla="*/ 77 w 410"/>
              <a:gd name="T13" fmla="*/ 257 h 257"/>
              <a:gd name="T14" fmla="*/ 321 w 410"/>
              <a:gd name="T15" fmla="*/ 257 h 257"/>
              <a:gd name="T16" fmla="*/ 321 w 410"/>
              <a:gd name="T17" fmla="*/ 257 h 257"/>
              <a:gd name="T18" fmla="*/ 410 w 410"/>
              <a:gd name="T19" fmla="*/ 167 h 257"/>
              <a:gd name="T20" fmla="*/ 330 w 410"/>
              <a:gd name="T21" fmla="*/ 78 h 257"/>
              <a:gd name="T22" fmla="*/ 231 w 410"/>
              <a:gd name="T23"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0" h="257">
                <a:moveTo>
                  <a:pt x="231" y="0"/>
                </a:moveTo>
                <a:cubicBezTo>
                  <a:pt x="191" y="0"/>
                  <a:pt x="156" y="24"/>
                  <a:pt x="139" y="57"/>
                </a:cubicBezTo>
                <a:cubicBezTo>
                  <a:pt x="132" y="54"/>
                  <a:pt x="124" y="52"/>
                  <a:pt x="116" y="52"/>
                </a:cubicBezTo>
                <a:cubicBezTo>
                  <a:pt x="87" y="52"/>
                  <a:pt x="64" y="75"/>
                  <a:pt x="64" y="103"/>
                </a:cubicBezTo>
                <a:cubicBezTo>
                  <a:pt x="64" y="103"/>
                  <a:pt x="64" y="104"/>
                  <a:pt x="64" y="104"/>
                </a:cubicBezTo>
                <a:cubicBezTo>
                  <a:pt x="28" y="110"/>
                  <a:pt x="0" y="142"/>
                  <a:pt x="0" y="180"/>
                </a:cubicBezTo>
                <a:cubicBezTo>
                  <a:pt x="0" y="222"/>
                  <a:pt x="35" y="257"/>
                  <a:pt x="77" y="257"/>
                </a:cubicBezTo>
                <a:cubicBezTo>
                  <a:pt x="321" y="257"/>
                  <a:pt x="321" y="257"/>
                  <a:pt x="321" y="257"/>
                </a:cubicBezTo>
                <a:cubicBezTo>
                  <a:pt x="321" y="257"/>
                  <a:pt x="321" y="257"/>
                  <a:pt x="321" y="257"/>
                </a:cubicBezTo>
                <a:cubicBezTo>
                  <a:pt x="370" y="257"/>
                  <a:pt x="410" y="217"/>
                  <a:pt x="410" y="167"/>
                </a:cubicBezTo>
                <a:cubicBezTo>
                  <a:pt x="410" y="121"/>
                  <a:pt x="375" y="83"/>
                  <a:pt x="330" y="78"/>
                </a:cubicBezTo>
                <a:cubicBezTo>
                  <a:pt x="319" y="33"/>
                  <a:pt x="279" y="0"/>
                  <a:pt x="231" y="0"/>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388" name="Freeform 12"/>
          <p:cNvSpPr>
            <a:spLocks noEditPoints="1"/>
          </p:cNvSpPr>
          <p:nvPr/>
        </p:nvSpPr>
        <p:spPr bwMode="auto">
          <a:xfrm>
            <a:off x="3021234" y="5471831"/>
            <a:ext cx="259521" cy="367808"/>
          </a:xfrm>
          <a:custGeom>
            <a:avLst/>
            <a:gdLst>
              <a:gd name="T0" fmla="*/ 256 w 319"/>
              <a:gd name="T1" fmla="*/ 152 h 452"/>
              <a:gd name="T2" fmla="*/ 176 w 319"/>
              <a:gd name="T3" fmla="*/ 12 h 452"/>
              <a:gd name="T4" fmla="*/ 159 w 319"/>
              <a:gd name="T5" fmla="*/ 0 h 452"/>
              <a:gd name="T6" fmla="*/ 143 w 319"/>
              <a:gd name="T7" fmla="*/ 12 h 452"/>
              <a:gd name="T8" fmla="*/ 63 w 319"/>
              <a:gd name="T9" fmla="*/ 152 h 452"/>
              <a:gd name="T10" fmla="*/ 0 w 319"/>
              <a:gd name="T11" fmla="*/ 292 h 452"/>
              <a:gd name="T12" fmla="*/ 159 w 319"/>
              <a:gd name="T13" fmla="*/ 452 h 452"/>
              <a:gd name="T14" fmla="*/ 319 w 319"/>
              <a:gd name="T15" fmla="*/ 292 h 452"/>
              <a:gd name="T16" fmla="*/ 256 w 319"/>
              <a:gd name="T17" fmla="*/ 152 h 452"/>
              <a:gd name="T18" fmla="*/ 34 w 319"/>
              <a:gd name="T19" fmla="*/ 292 h 452"/>
              <a:gd name="T20" fmla="*/ 91 w 319"/>
              <a:gd name="T21" fmla="*/ 172 h 452"/>
              <a:gd name="T22" fmla="*/ 124 w 319"/>
              <a:gd name="T23" fmla="*/ 125 h 452"/>
              <a:gd name="T24" fmla="*/ 70 w 319"/>
              <a:gd name="T25" fmla="*/ 292 h 452"/>
              <a:gd name="T26" fmla="*/ 104 w 319"/>
              <a:gd name="T27" fmla="*/ 405 h 452"/>
              <a:gd name="T28" fmla="*/ 34 w 319"/>
              <a:gd name="T29" fmla="*/ 29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9" h="452">
                <a:moveTo>
                  <a:pt x="256" y="152"/>
                </a:moveTo>
                <a:cubicBezTo>
                  <a:pt x="228" y="114"/>
                  <a:pt x="196" y="71"/>
                  <a:pt x="176" y="12"/>
                </a:cubicBezTo>
                <a:cubicBezTo>
                  <a:pt x="173" y="5"/>
                  <a:pt x="167" y="0"/>
                  <a:pt x="159" y="0"/>
                </a:cubicBezTo>
                <a:cubicBezTo>
                  <a:pt x="152" y="0"/>
                  <a:pt x="146" y="5"/>
                  <a:pt x="143" y="12"/>
                </a:cubicBezTo>
                <a:cubicBezTo>
                  <a:pt x="123" y="71"/>
                  <a:pt x="91" y="114"/>
                  <a:pt x="63" y="152"/>
                </a:cubicBezTo>
                <a:cubicBezTo>
                  <a:pt x="29" y="198"/>
                  <a:pt x="0" y="237"/>
                  <a:pt x="0" y="292"/>
                </a:cubicBezTo>
                <a:cubicBezTo>
                  <a:pt x="0" y="380"/>
                  <a:pt x="71" y="452"/>
                  <a:pt x="159" y="452"/>
                </a:cubicBezTo>
                <a:cubicBezTo>
                  <a:pt x="247" y="452"/>
                  <a:pt x="319" y="380"/>
                  <a:pt x="319" y="292"/>
                </a:cubicBezTo>
                <a:cubicBezTo>
                  <a:pt x="319" y="237"/>
                  <a:pt x="290" y="198"/>
                  <a:pt x="256" y="152"/>
                </a:cubicBezTo>
                <a:close/>
                <a:moveTo>
                  <a:pt x="34" y="292"/>
                </a:moveTo>
                <a:cubicBezTo>
                  <a:pt x="34" y="249"/>
                  <a:pt x="59" y="215"/>
                  <a:pt x="91" y="172"/>
                </a:cubicBezTo>
                <a:cubicBezTo>
                  <a:pt x="102" y="158"/>
                  <a:pt x="113" y="142"/>
                  <a:pt x="124" y="125"/>
                </a:cubicBezTo>
                <a:cubicBezTo>
                  <a:pt x="97" y="187"/>
                  <a:pt x="70" y="230"/>
                  <a:pt x="70" y="292"/>
                </a:cubicBezTo>
                <a:cubicBezTo>
                  <a:pt x="70" y="338"/>
                  <a:pt x="83" y="379"/>
                  <a:pt x="104" y="405"/>
                </a:cubicBezTo>
                <a:cubicBezTo>
                  <a:pt x="63" y="385"/>
                  <a:pt x="34" y="342"/>
                  <a:pt x="34" y="292"/>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73" name="Freeform 43"/>
          <p:cNvSpPr>
            <a:spLocks noEditPoints="1"/>
          </p:cNvSpPr>
          <p:nvPr/>
        </p:nvSpPr>
        <p:spPr bwMode="auto">
          <a:xfrm>
            <a:off x="1303025" y="2330824"/>
            <a:ext cx="366460" cy="365940"/>
          </a:xfrm>
          <a:custGeom>
            <a:avLst/>
            <a:gdLst>
              <a:gd name="T0" fmla="*/ 169 w 432"/>
              <a:gd name="T1" fmla="*/ 50 h 431"/>
              <a:gd name="T2" fmla="*/ 132 w 432"/>
              <a:gd name="T3" fmla="*/ 65 h 431"/>
              <a:gd name="T4" fmla="*/ 101 w 432"/>
              <a:gd name="T5" fmla="*/ 43 h 431"/>
              <a:gd name="T6" fmla="*/ 83 w 432"/>
              <a:gd name="T7" fmla="*/ 44 h 431"/>
              <a:gd name="T8" fmla="*/ 63 w 432"/>
              <a:gd name="T9" fmla="*/ 63 h 431"/>
              <a:gd name="T10" fmla="*/ 44 w 432"/>
              <a:gd name="T11" fmla="*/ 82 h 431"/>
              <a:gd name="T12" fmla="*/ 43 w 432"/>
              <a:gd name="T13" fmla="*/ 100 h 431"/>
              <a:gd name="T14" fmla="*/ 66 w 432"/>
              <a:gd name="T15" fmla="*/ 132 h 431"/>
              <a:gd name="T16" fmla="*/ 51 w 432"/>
              <a:gd name="T17" fmla="*/ 169 h 431"/>
              <a:gd name="T18" fmla="*/ 12 w 432"/>
              <a:gd name="T19" fmla="*/ 175 h 431"/>
              <a:gd name="T20" fmla="*/ 0 w 432"/>
              <a:gd name="T21" fmla="*/ 188 h 431"/>
              <a:gd name="T22" fmla="*/ 0 w 432"/>
              <a:gd name="T23" fmla="*/ 215 h 431"/>
              <a:gd name="T24" fmla="*/ 0 w 432"/>
              <a:gd name="T25" fmla="*/ 242 h 431"/>
              <a:gd name="T26" fmla="*/ 12 w 432"/>
              <a:gd name="T27" fmla="*/ 256 h 431"/>
              <a:gd name="T28" fmla="*/ 51 w 432"/>
              <a:gd name="T29" fmla="*/ 262 h 431"/>
              <a:gd name="T30" fmla="*/ 66 w 432"/>
              <a:gd name="T31" fmla="*/ 299 h 431"/>
              <a:gd name="T32" fmla="*/ 43 w 432"/>
              <a:gd name="T33" fmla="*/ 331 h 431"/>
              <a:gd name="T34" fmla="*/ 44 w 432"/>
              <a:gd name="T35" fmla="*/ 349 h 431"/>
              <a:gd name="T36" fmla="*/ 63 w 432"/>
              <a:gd name="T37" fmla="*/ 368 h 431"/>
              <a:gd name="T38" fmla="*/ 83 w 432"/>
              <a:gd name="T39" fmla="*/ 387 h 431"/>
              <a:gd name="T40" fmla="*/ 101 w 432"/>
              <a:gd name="T41" fmla="*/ 388 h 431"/>
              <a:gd name="T42" fmla="*/ 132 w 432"/>
              <a:gd name="T43" fmla="*/ 366 h 431"/>
              <a:gd name="T44" fmla="*/ 169 w 432"/>
              <a:gd name="T45" fmla="*/ 381 h 431"/>
              <a:gd name="T46" fmla="*/ 176 w 432"/>
              <a:gd name="T47" fmla="*/ 419 h 431"/>
              <a:gd name="T48" fmla="*/ 189 w 432"/>
              <a:gd name="T49" fmla="*/ 431 h 431"/>
              <a:gd name="T50" fmla="*/ 216 w 432"/>
              <a:gd name="T51" fmla="*/ 431 h 431"/>
              <a:gd name="T52" fmla="*/ 243 w 432"/>
              <a:gd name="T53" fmla="*/ 431 h 431"/>
              <a:gd name="T54" fmla="*/ 256 w 432"/>
              <a:gd name="T55" fmla="*/ 419 h 431"/>
              <a:gd name="T56" fmla="*/ 263 w 432"/>
              <a:gd name="T57" fmla="*/ 381 h 431"/>
              <a:gd name="T58" fmla="*/ 300 w 432"/>
              <a:gd name="T59" fmla="*/ 366 h 431"/>
              <a:gd name="T60" fmla="*/ 332 w 432"/>
              <a:gd name="T61" fmla="*/ 388 h 431"/>
              <a:gd name="T62" fmla="*/ 350 w 432"/>
              <a:gd name="T63" fmla="*/ 387 h 431"/>
              <a:gd name="T64" fmla="*/ 369 w 432"/>
              <a:gd name="T65" fmla="*/ 368 h 431"/>
              <a:gd name="T66" fmla="*/ 388 w 432"/>
              <a:gd name="T67" fmla="*/ 349 h 431"/>
              <a:gd name="T68" fmla="*/ 389 w 432"/>
              <a:gd name="T69" fmla="*/ 331 h 431"/>
              <a:gd name="T70" fmla="*/ 366 w 432"/>
              <a:gd name="T71" fmla="*/ 299 h 431"/>
              <a:gd name="T72" fmla="*/ 382 w 432"/>
              <a:gd name="T73" fmla="*/ 262 h 431"/>
              <a:gd name="T74" fmla="*/ 420 w 432"/>
              <a:gd name="T75" fmla="*/ 256 h 431"/>
              <a:gd name="T76" fmla="*/ 432 w 432"/>
              <a:gd name="T77" fmla="*/ 242 h 431"/>
              <a:gd name="T78" fmla="*/ 432 w 432"/>
              <a:gd name="T79" fmla="*/ 215 h 431"/>
              <a:gd name="T80" fmla="*/ 432 w 432"/>
              <a:gd name="T81" fmla="*/ 188 h 431"/>
              <a:gd name="T82" fmla="*/ 420 w 432"/>
              <a:gd name="T83" fmla="*/ 175 h 431"/>
              <a:gd name="T84" fmla="*/ 382 w 432"/>
              <a:gd name="T85" fmla="*/ 169 h 431"/>
              <a:gd name="T86" fmla="*/ 366 w 432"/>
              <a:gd name="T87" fmla="*/ 132 h 431"/>
              <a:gd name="T88" fmla="*/ 389 w 432"/>
              <a:gd name="T89" fmla="*/ 100 h 431"/>
              <a:gd name="T90" fmla="*/ 388 w 432"/>
              <a:gd name="T91" fmla="*/ 82 h 431"/>
              <a:gd name="T92" fmla="*/ 369 w 432"/>
              <a:gd name="T93" fmla="*/ 63 h 431"/>
              <a:gd name="T94" fmla="*/ 350 w 432"/>
              <a:gd name="T95" fmla="*/ 44 h 431"/>
              <a:gd name="T96" fmla="*/ 332 w 432"/>
              <a:gd name="T97" fmla="*/ 43 h 431"/>
              <a:gd name="T98" fmla="*/ 300 w 432"/>
              <a:gd name="T99" fmla="*/ 65 h 431"/>
              <a:gd name="T100" fmla="*/ 263 w 432"/>
              <a:gd name="T101" fmla="*/ 50 h 431"/>
              <a:gd name="T102" fmla="*/ 256 w 432"/>
              <a:gd name="T103" fmla="*/ 12 h 431"/>
              <a:gd name="T104" fmla="*/ 243 w 432"/>
              <a:gd name="T105" fmla="*/ 0 h 431"/>
              <a:gd name="T106" fmla="*/ 216 w 432"/>
              <a:gd name="T107" fmla="*/ 0 h 431"/>
              <a:gd name="T108" fmla="*/ 189 w 432"/>
              <a:gd name="T109" fmla="*/ 0 h 431"/>
              <a:gd name="T110" fmla="*/ 176 w 432"/>
              <a:gd name="T111" fmla="*/ 12 h 431"/>
              <a:gd name="T112" fmla="*/ 169 w 432"/>
              <a:gd name="T113" fmla="*/ 50 h 431"/>
              <a:gd name="T114" fmla="*/ 216 w 432"/>
              <a:gd name="T115" fmla="*/ 135 h 431"/>
              <a:gd name="T116" fmla="*/ 297 w 432"/>
              <a:gd name="T117" fmla="*/ 215 h 431"/>
              <a:gd name="T118" fmla="*/ 216 w 432"/>
              <a:gd name="T119" fmla="*/ 296 h 431"/>
              <a:gd name="T120" fmla="*/ 135 w 432"/>
              <a:gd name="T121" fmla="*/ 215 h 431"/>
              <a:gd name="T122" fmla="*/ 216 w 432"/>
              <a:gd name="T123" fmla="*/ 135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2" h="431">
                <a:moveTo>
                  <a:pt x="169" y="50"/>
                </a:moveTo>
                <a:cubicBezTo>
                  <a:pt x="156" y="54"/>
                  <a:pt x="144" y="59"/>
                  <a:pt x="132" y="65"/>
                </a:cubicBezTo>
                <a:cubicBezTo>
                  <a:pt x="101" y="43"/>
                  <a:pt x="101" y="43"/>
                  <a:pt x="101" y="43"/>
                </a:cubicBezTo>
                <a:cubicBezTo>
                  <a:pt x="95" y="39"/>
                  <a:pt x="87" y="39"/>
                  <a:pt x="83" y="44"/>
                </a:cubicBezTo>
                <a:cubicBezTo>
                  <a:pt x="63" y="63"/>
                  <a:pt x="63" y="63"/>
                  <a:pt x="63" y="63"/>
                </a:cubicBezTo>
                <a:cubicBezTo>
                  <a:pt x="44" y="82"/>
                  <a:pt x="44" y="82"/>
                  <a:pt x="44" y="82"/>
                </a:cubicBezTo>
                <a:cubicBezTo>
                  <a:pt x="39" y="87"/>
                  <a:pt x="39" y="95"/>
                  <a:pt x="43" y="100"/>
                </a:cubicBezTo>
                <a:cubicBezTo>
                  <a:pt x="66" y="132"/>
                  <a:pt x="66" y="132"/>
                  <a:pt x="66" y="132"/>
                </a:cubicBezTo>
                <a:cubicBezTo>
                  <a:pt x="59" y="143"/>
                  <a:pt x="54" y="156"/>
                  <a:pt x="51" y="169"/>
                </a:cubicBezTo>
                <a:cubicBezTo>
                  <a:pt x="12" y="175"/>
                  <a:pt x="12" y="175"/>
                  <a:pt x="12" y="175"/>
                </a:cubicBezTo>
                <a:cubicBezTo>
                  <a:pt x="6" y="176"/>
                  <a:pt x="0" y="181"/>
                  <a:pt x="0" y="188"/>
                </a:cubicBezTo>
                <a:cubicBezTo>
                  <a:pt x="0" y="215"/>
                  <a:pt x="0" y="215"/>
                  <a:pt x="0" y="215"/>
                </a:cubicBezTo>
                <a:cubicBezTo>
                  <a:pt x="0" y="242"/>
                  <a:pt x="0" y="242"/>
                  <a:pt x="0" y="242"/>
                </a:cubicBezTo>
                <a:cubicBezTo>
                  <a:pt x="0" y="249"/>
                  <a:pt x="6" y="255"/>
                  <a:pt x="12" y="256"/>
                </a:cubicBezTo>
                <a:cubicBezTo>
                  <a:pt x="51" y="262"/>
                  <a:pt x="51" y="262"/>
                  <a:pt x="51" y="262"/>
                </a:cubicBezTo>
                <a:cubicBezTo>
                  <a:pt x="54" y="275"/>
                  <a:pt x="59" y="288"/>
                  <a:pt x="66" y="299"/>
                </a:cubicBezTo>
                <a:cubicBezTo>
                  <a:pt x="43" y="331"/>
                  <a:pt x="43" y="331"/>
                  <a:pt x="43" y="331"/>
                </a:cubicBezTo>
                <a:cubicBezTo>
                  <a:pt x="39" y="336"/>
                  <a:pt x="39" y="344"/>
                  <a:pt x="44" y="349"/>
                </a:cubicBezTo>
                <a:cubicBezTo>
                  <a:pt x="63" y="368"/>
                  <a:pt x="63" y="368"/>
                  <a:pt x="63" y="368"/>
                </a:cubicBezTo>
                <a:cubicBezTo>
                  <a:pt x="83" y="387"/>
                  <a:pt x="83" y="387"/>
                  <a:pt x="83" y="387"/>
                </a:cubicBezTo>
                <a:cubicBezTo>
                  <a:pt x="87" y="392"/>
                  <a:pt x="95" y="392"/>
                  <a:pt x="101" y="388"/>
                </a:cubicBezTo>
                <a:cubicBezTo>
                  <a:pt x="132" y="366"/>
                  <a:pt x="132" y="366"/>
                  <a:pt x="132" y="366"/>
                </a:cubicBezTo>
                <a:cubicBezTo>
                  <a:pt x="144" y="372"/>
                  <a:pt x="156" y="377"/>
                  <a:pt x="169" y="381"/>
                </a:cubicBezTo>
                <a:cubicBezTo>
                  <a:pt x="176" y="419"/>
                  <a:pt x="176" y="419"/>
                  <a:pt x="176" y="419"/>
                </a:cubicBezTo>
                <a:cubicBezTo>
                  <a:pt x="176" y="426"/>
                  <a:pt x="182" y="431"/>
                  <a:pt x="189" y="431"/>
                </a:cubicBezTo>
                <a:cubicBezTo>
                  <a:pt x="216" y="431"/>
                  <a:pt x="216" y="431"/>
                  <a:pt x="216" y="431"/>
                </a:cubicBezTo>
                <a:cubicBezTo>
                  <a:pt x="243" y="431"/>
                  <a:pt x="243" y="431"/>
                  <a:pt x="243" y="431"/>
                </a:cubicBezTo>
                <a:cubicBezTo>
                  <a:pt x="250" y="431"/>
                  <a:pt x="256" y="426"/>
                  <a:pt x="256" y="419"/>
                </a:cubicBezTo>
                <a:cubicBezTo>
                  <a:pt x="263" y="381"/>
                  <a:pt x="263" y="381"/>
                  <a:pt x="263" y="381"/>
                </a:cubicBezTo>
                <a:cubicBezTo>
                  <a:pt x="276" y="377"/>
                  <a:pt x="288" y="372"/>
                  <a:pt x="300" y="366"/>
                </a:cubicBezTo>
                <a:cubicBezTo>
                  <a:pt x="332" y="388"/>
                  <a:pt x="332" y="388"/>
                  <a:pt x="332" y="388"/>
                </a:cubicBezTo>
                <a:cubicBezTo>
                  <a:pt x="337" y="392"/>
                  <a:pt x="345" y="392"/>
                  <a:pt x="350" y="387"/>
                </a:cubicBezTo>
                <a:cubicBezTo>
                  <a:pt x="369" y="368"/>
                  <a:pt x="369" y="368"/>
                  <a:pt x="369" y="368"/>
                </a:cubicBezTo>
                <a:cubicBezTo>
                  <a:pt x="388" y="349"/>
                  <a:pt x="388" y="349"/>
                  <a:pt x="388" y="349"/>
                </a:cubicBezTo>
                <a:cubicBezTo>
                  <a:pt x="393" y="344"/>
                  <a:pt x="393" y="336"/>
                  <a:pt x="389" y="331"/>
                </a:cubicBezTo>
                <a:cubicBezTo>
                  <a:pt x="366" y="299"/>
                  <a:pt x="366" y="299"/>
                  <a:pt x="366" y="299"/>
                </a:cubicBezTo>
                <a:cubicBezTo>
                  <a:pt x="373" y="288"/>
                  <a:pt x="378" y="275"/>
                  <a:pt x="382" y="262"/>
                </a:cubicBezTo>
                <a:cubicBezTo>
                  <a:pt x="420" y="256"/>
                  <a:pt x="420" y="256"/>
                  <a:pt x="420" y="256"/>
                </a:cubicBezTo>
                <a:cubicBezTo>
                  <a:pt x="427" y="255"/>
                  <a:pt x="432" y="249"/>
                  <a:pt x="432" y="242"/>
                </a:cubicBezTo>
                <a:cubicBezTo>
                  <a:pt x="432" y="215"/>
                  <a:pt x="432" y="215"/>
                  <a:pt x="432" y="215"/>
                </a:cubicBezTo>
                <a:cubicBezTo>
                  <a:pt x="432" y="188"/>
                  <a:pt x="432" y="188"/>
                  <a:pt x="432" y="188"/>
                </a:cubicBezTo>
                <a:cubicBezTo>
                  <a:pt x="432" y="181"/>
                  <a:pt x="427" y="176"/>
                  <a:pt x="420" y="175"/>
                </a:cubicBezTo>
                <a:cubicBezTo>
                  <a:pt x="382" y="169"/>
                  <a:pt x="382" y="169"/>
                  <a:pt x="382" y="169"/>
                </a:cubicBezTo>
                <a:cubicBezTo>
                  <a:pt x="378" y="156"/>
                  <a:pt x="373" y="143"/>
                  <a:pt x="366" y="132"/>
                </a:cubicBezTo>
                <a:cubicBezTo>
                  <a:pt x="389" y="100"/>
                  <a:pt x="389" y="100"/>
                  <a:pt x="389" y="100"/>
                </a:cubicBezTo>
                <a:cubicBezTo>
                  <a:pt x="393" y="95"/>
                  <a:pt x="393" y="87"/>
                  <a:pt x="388" y="82"/>
                </a:cubicBezTo>
                <a:cubicBezTo>
                  <a:pt x="369" y="63"/>
                  <a:pt x="369" y="63"/>
                  <a:pt x="369" y="63"/>
                </a:cubicBezTo>
                <a:cubicBezTo>
                  <a:pt x="350" y="44"/>
                  <a:pt x="350" y="44"/>
                  <a:pt x="350" y="44"/>
                </a:cubicBezTo>
                <a:cubicBezTo>
                  <a:pt x="345" y="39"/>
                  <a:pt x="337" y="39"/>
                  <a:pt x="332" y="43"/>
                </a:cubicBezTo>
                <a:cubicBezTo>
                  <a:pt x="300" y="65"/>
                  <a:pt x="300" y="65"/>
                  <a:pt x="300" y="65"/>
                </a:cubicBezTo>
                <a:cubicBezTo>
                  <a:pt x="288" y="59"/>
                  <a:pt x="276" y="54"/>
                  <a:pt x="263" y="50"/>
                </a:cubicBezTo>
                <a:cubicBezTo>
                  <a:pt x="256" y="12"/>
                  <a:pt x="256" y="12"/>
                  <a:pt x="256" y="12"/>
                </a:cubicBezTo>
                <a:cubicBezTo>
                  <a:pt x="256" y="5"/>
                  <a:pt x="250" y="0"/>
                  <a:pt x="243" y="0"/>
                </a:cubicBezTo>
                <a:cubicBezTo>
                  <a:pt x="216" y="0"/>
                  <a:pt x="216" y="0"/>
                  <a:pt x="216" y="0"/>
                </a:cubicBezTo>
                <a:cubicBezTo>
                  <a:pt x="189" y="0"/>
                  <a:pt x="189" y="0"/>
                  <a:pt x="189" y="0"/>
                </a:cubicBezTo>
                <a:cubicBezTo>
                  <a:pt x="182" y="0"/>
                  <a:pt x="176" y="5"/>
                  <a:pt x="176" y="12"/>
                </a:cubicBezTo>
                <a:cubicBezTo>
                  <a:pt x="169" y="50"/>
                  <a:pt x="169" y="50"/>
                  <a:pt x="169" y="50"/>
                </a:cubicBezTo>
                <a:close/>
                <a:moveTo>
                  <a:pt x="216" y="135"/>
                </a:moveTo>
                <a:cubicBezTo>
                  <a:pt x="261" y="135"/>
                  <a:pt x="297" y="171"/>
                  <a:pt x="297" y="215"/>
                </a:cubicBezTo>
                <a:cubicBezTo>
                  <a:pt x="297" y="260"/>
                  <a:pt x="261" y="296"/>
                  <a:pt x="216" y="296"/>
                </a:cubicBezTo>
                <a:cubicBezTo>
                  <a:pt x="171" y="296"/>
                  <a:pt x="135" y="260"/>
                  <a:pt x="135" y="215"/>
                </a:cubicBezTo>
                <a:cubicBezTo>
                  <a:pt x="135" y="171"/>
                  <a:pt x="171" y="135"/>
                  <a:pt x="216" y="135"/>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77" name="Freeform 47"/>
          <p:cNvSpPr>
            <a:spLocks noEditPoints="1"/>
          </p:cNvSpPr>
          <p:nvPr/>
        </p:nvSpPr>
        <p:spPr bwMode="auto">
          <a:xfrm>
            <a:off x="1286962" y="2898648"/>
            <a:ext cx="398588" cy="346814"/>
          </a:xfrm>
          <a:custGeom>
            <a:avLst/>
            <a:gdLst>
              <a:gd name="T0" fmla="*/ 438 w 441"/>
              <a:gd name="T1" fmla="*/ 174 h 384"/>
              <a:gd name="T2" fmla="*/ 420 w 441"/>
              <a:gd name="T3" fmla="*/ 130 h 384"/>
              <a:gd name="T4" fmla="*/ 440 w 441"/>
              <a:gd name="T5" fmla="*/ 109 h 384"/>
              <a:gd name="T6" fmla="*/ 419 w 441"/>
              <a:gd name="T7" fmla="*/ 89 h 384"/>
              <a:gd name="T8" fmla="*/ 402 w 441"/>
              <a:gd name="T9" fmla="*/ 89 h 384"/>
              <a:gd name="T10" fmla="*/ 369 w 441"/>
              <a:gd name="T11" fmla="*/ 38 h 384"/>
              <a:gd name="T12" fmla="*/ 294 w 441"/>
              <a:gd name="T13" fmla="*/ 0 h 384"/>
              <a:gd name="T14" fmla="*/ 220 w 441"/>
              <a:gd name="T15" fmla="*/ 0 h 384"/>
              <a:gd name="T16" fmla="*/ 146 w 441"/>
              <a:gd name="T17" fmla="*/ 0 h 384"/>
              <a:gd name="T18" fmla="*/ 72 w 441"/>
              <a:gd name="T19" fmla="*/ 38 h 384"/>
              <a:gd name="T20" fmla="*/ 39 w 441"/>
              <a:gd name="T21" fmla="*/ 89 h 384"/>
              <a:gd name="T22" fmla="*/ 22 w 441"/>
              <a:gd name="T23" fmla="*/ 89 h 384"/>
              <a:gd name="T24" fmla="*/ 1 w 441"/>
              <a:gd name="T25" fmla="*/ 109 h 384"/>
              <a:gd name="T26" fmla="*/ 21 w 441"/>
              <a:gd name="T27" fmla="*/ 130 h 384"/>
              <a:gd name="T28" fmla="*/ 3 w 441"/>
              <a:gd name="T29" fmla="*/ 174 h 384"/>
              <a:gd name="T30" fmla="*/ 0 w 441"/>
              <a:gd name="T31" fmla="*/ 220 h 384"/>
              <a:gd name="T32" fmla="*/ 5 w 441"/>
              <a:gd name="T33" fmla="*/ 267 h 384"/>
              <a:gd name="T34" fmla="*/ 15 w 441"/>
              <a:gd name="T35" fmla="*/ 299 h 384"/>
              <a:gd name="T36" fmla="*/ 15 w 441"/>
              <a:gd name="T37" fmla="*/ 356 h 384"/>
              <a:gd name="T38" fmla="*/ 42 w 441"/>
              <a:gd name="T39" fmla="*/ 384 h 384"/>
              <a:gd name="T40" fmla="*/ 70 w 441"/>
              <a:gd name="T41" fmla="*/ 384 h 384"/>
              <a:gd name="T42" fmla="*/ 97 w 441"/>
              <a:gd name="T43" fmla="*/ 356 h 384"/>
              <a:gd name="T44" fmla="*/ 97 w 441"/>
              <a:gd name="T45" fmla="*/ 315 h 384"/>
              <a:gd name="T46" fmla="*/ 220 w 441"/>
              <a:gd name="T47" fmla="*/ 315 h 384"/>
              <a:gd name="T48" fmla="*/ 344 w 441"/>
              <a:gd name="T49" fmla="*/ 315 h 384"/>
              <a:gd name="T50" fmla="*/ 344 w 441"/>
              <a:gd name="T51" fmla="*/ 356 h 384"/>
              <a:gd name="T52" fmla="*/ 371 w 441"/>
              <a:gd name="T53" fmla="*/ 384 h 384"/>
              <a:gd name="T54" fmla="*/ 399 w 441"/>
              <a:gd name="T55" fmla="*/ 384 h 384"/>
              <a:gd name="T56" fmla="*/ 426 w 441"/>
              <a:gd name="T57" fmla="*/ 356 h 384"/>
              <a:gd name="T58" fmla="*/ 426 w 441"/>
              <a:gd name="T59" fmla="*/ 299 h 384"/>
              <a:gd name="T60" fmla="*/ 436 w 441"/>
              <a:gd name="T61" fmla="*/ 267 h 384"/>
              <a:gd name="T62" fmla="*/ 441 w 441"/>
              <a:gd name="T63" fmla="*/ 220 h 384"/>
              <a:gd name="T64" fmla="*/ 438 w 441"/>
              <a:gd name="T65" fmla="*/ 174 h 384"/>
              <a:gd name="T66" fmla="*/ 102 w 441"/>
              <a:gd name="T67" fmla="*/ 65 h 384"/>
              <a:gd name="T68" fmla="*/ 146 w 441"/>
              <a:gd name="T69" fmla="*/ 41 h 384"/>
              <a:gd name="T70" fmla="*/ 220 w 441"/>
              <a:gd name="T71" fmla="*/ 41 h 384"/>
              <a:gd name="T72" fmla="*/ 294 w 441"/>
              <a:gd name="T73" fmla="*/ 41 h 384"/>
              <a:gd name="T74" fmla="*/ 339 w 441"/>
              <a:gd name="T75" fmla="*/ 65 h 384"/>
              <a:gd name="T76" fmla="*/ 373 w 441"/>
              <a:gd name="T77" fmla="*/ 124 h 384"/>
              <a:gd name="T78" fmla="*/ 330 w 441"/>
              <a:gd name="T79" fmla="*/ 137 h 384"/>
              <a:gd name="T80" fmla="*/ 220 w 441"/>
              <a:gd name="T81" fmla="*/ 137 h 384"/>
              <a:gd name="T82" fmla="*/ 111 w 441"/>
              <a:gd name="T83" fmla="*/ 137 h 384"/>
              <a:gd name="T84" fmla="*/ 68 w 441"/>
              <a:gd name="T85" fmla="*/ 124 h 384"/>
              <a:gd name="T86" fmla="*/ 102 w 441"/>
              <a:gd name="T87" fmla="*/ 65 h 384"/>
              <a:gd name="T88" fmla="*/ 123 w 441"/>
              <a:gd name="T89" fmla="*/ 226 h 384"/>
              <a:gd name="T90" fmla="*/ 79 w 441"/>
              <a:gd name="T91" fmla="*/ 226 h 384"/>
              <a:gd name="T92" fmla="*/ 49 w 441"/>
              <a:gd name="T93" fmla="*/ 199 h 384"/>
              <a:gd name="T94" fmla="*/ 79 w 441"/>
              <a:gd name="T95" fmla="*/ 171 h 384"/>
              <a:gd name="T96" fmla="*/ 138 w 441"/>
              <a:gd name="T97" fmla="*/ 212 h 384"/>
              <a:gd name="T98" fmla="*/ 123 w 441"/>
              <a:gd name="T99" fmla="*/ 226 h 384"/>
              <a:gd name="T100" fmla="*/ 269 w 441"/>
              <a:gd name="T101" fmla="*/ 274 h 384"/>
              <a:gd name="T102" fmla="*/ 172 w 441"/>
              <a:gd name="T103" fmla="*/ 274 h 384"/>
              <a:gd name="T104" fmla="*/ 159 w 441"/>
              <a:gd name="T105" fmla="*/ 260 h 384"/>
              <a:gd name="T106" fmla="*/ 172 w 441"/>
              <a:gd name="T107" fmla="*/ 247 h 384"/>
              <a:gd name="T108" fmla="*/ 269 w 441"/>
              <a:gd name="T109" fmla="*/ 247 h 384"/>
              <a:gd name="T110" fmla="*/ 282 w 441"/>
              <a:gd name="T111" fmla="*/ 260 h 384"/>
              <a:gd name="T112" fmla="*/ 269 w 441"/>
              <a:gd name="T113" fmla="*/ 274 h 384"/>
              <a:gd name="T114" fmla="*/ 362 w 441"/>
              <a:gd name="T115" fmla="*/ 226 h 384"/>
              <a:gd name="T116" fmla="*/ 318 w 441"/>
              <a:gd name="T117" fmla="*/ 226 h 384"/>
              <a:gd name="T118" fmla="*/ 303 w 441"/>
              <a:gd name="T119" fmla="*/ 212 h 384"/>
              <a:gd name="T120" fmla="*/ 362 w 441"/>
              <a:gd name="T121" fmla="*/ 171 h 384"/>
              <a:gd name="T122" fmla="*/ 392 w 441"/>
              <a:gd name="T123" fmla="*/ 199 h 384"/>
              <a:gd name="T124" fmla="*/ 362 w 441"/>
              <a:gd name="T125" fmla="*/ 22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1" h="384">
                <a:moveTo>
                  <a:pt x="438" y="174"/>
                </a:moveTo>
                <a:cubicBezTo>
                  <a:pt x="435" y="159"/>
                  <a:pt x="429" y="143"/>
                  <a:pt x="420" y="130"/>
                </a:cubicBezTo>
                <a:cubicBezTo>
                  <a:pt x="431" y="130"/>
                  <a:pt x="440" y="120"/>
                  <a:pt x="440" y="109"/>
                </a:cubicBezTo>
                <a:cubicBezTo>
                  <a:pt x="440" y="98"/>
                  <a:pt x="431" y="89"/>
                  <a:pt x="419" y="89"/>
                </a:cubicBezTo>
                <a:cubicBezTo>
                  <a:pt x="402" y="89"/>
                  <a:pt x="402" y="89"/>
                  <a:pt x="402" y="89"/>
                </a:cubicBezTo>
                <a:cubicBezTo>
                  <a:pt x="394" y="71"/>
                  <a:pt x="382" y="53"/>
                  <a:pt x="369" y="38"/>
                </a:cubicBezTo>
                <a:cubicBezTo>
                  <a:pt x="349" y="15"/>
                  <a:pt x="324" y="0"/>
                  <a:pt x="294" y="0"/>
                </a:cubicBezTo>
                <a:cubicBezTo>
                  <a:pt x="220" y="0"/>
                  <a:pt x="220" y="0"/>
                  <a:pt x="220" y="0"/>
                </a:cubicBezTo>
                <a:cubicBezTo>
                  <a:pt x="146" y="0"/>
                  <a:pt x="146" y="0"/>
                  <a:pt x="146" y="0"/>
                </a:cubicBezTo>
                <a:cubicBezTo>
                  <a:pt x="117" y="0"/>
                  <a:pt x="92" y="15"/>
                  <a:pt x="72" y="38"/>
                </a:cubicBezTo>
                <a:cubicBezTo>
                  <a:pt x="59" y="53"/>
                  <a:pt x="47" y="71"/>
                  <a:pt x="39" y="89"/>
                </a:cubicBezTo>
                <a:cubicBezTo>
                  <a:pt x="22" y="89"/>
                  <a:pt x="22" y="89"/>
                  <a:pt x="22" y="89"/>
                </a:cubicBezTo>
                <a:cubicBezTo>
                  <a:pt x="10" y="89"/>
                  <a:pt x="1" y="98"/>
                  <a:pt x="1" y="109"/>
                </a:cubicBezTo>
                <a:cubicBezTo>
                  <a:pt x="1" y="120"/>
                  <a:pt x="10" y="130"/>
                  <a:pt x="21" y="130"/>
                </a:cubicBezTo>
                <a:cubicBezTo>
                  <a:pt x="12" y="143"/>
                  <a:pt x="6" y="159"/>
                  <a:pt x="3" y="174"/>
                </a:cubicBezTo>
                <a:cubicBezTo>
                  <a:pt x="0" y="192"/>
                  <a:pt x="0" y="208"/>
                  <a:pt x="0" y="220"/>
                </a:cubicBezTo>
                <a:cubicBezTo>
                  <a:pt x="1" y="232"/>
                  <a:pt x="2" y="250"/>
                  <a:pt x="5" y="267"/>
                </a:cubicBezTo>
                <a:cubicBezTo>
                  <a:pt x="7" y="278"/>
                  <a:pt x="10" y="289"/>
                  <a:pt x="15" y="299"/>
                </a:cubicBezTo>
                <a:cubicBezTo>
                  <a:pt x="15" y="356"/>
                  <a:pt x="15" y="356"/>
                  <a:pt x="15" y="356"/>
                </a:cubicBezTo>
                <a:cubicBezTo>
                  <a:pt x="15" y="371"/>
                  <a:pt x="27" y="384"/>
                  <a:pt x="42" y="384"/>
                </a:cubicBezTo>
                <a:cubicBezTo>
                  <a:pt x="70" y="384"/>
                  <a:pt x="70" y="384"/>
                  <a:pt x="70" y="384"/>
                </a:cubicBezTo>
                <a:cubicBezTo>
                  <a:pt x="85" y="384"/>
                  <a:pt x="97" y="371"/>
                  <a:pt x="97" y="356"/>
                </a:cubicBezTo>
                <a:cubicBezTo>
                  <a:pt x="97" y="315"/>
                  <a:pt x="97" y="315"/>
                  <a:pt x="97" y="315"/>
                </a:cubicBezTo>
                <a:cubicBezTo>
                  <a:pt x="220" y="315"/>
                  <a:pt x="220" y="315"/>
                  <a:pt x="220" y="315"/>
                </a:cubicBezTo>
                <a:cubicBezTo>
                  <a:pt x="344" y="315"/>
                  <a:pt x="344" y="315"/>
                  <a:pt x="344" y="315"/>
                </a:cubicBezTo>
                <a:cubicBezTo>
                  <a:pt x="344" y="356"/>
                  <a:pt x="344" y="356"/>
                  <a:pt x="344" y="356"/>
                </a:cubicBezTo>
                <a:cubicBezTo>
                  <a:pt x="344" y="371"/>
                  <a:pt x="356" y="384"/>
                  <a:pt x="371" y="384"/>
                </a:cubicBezTo>
                <a:cubicBezTo>
                  <a:pt x="399" y="384"/>
                  <a:pt x="399" y="384"/>
                  <a:pt x="399" y="384"/>
                </a:cubicBezTo>
                <a:cubicBezTo>
                  <a:pt x="414" y="384"/>
                  <a:pt x="426" y="371"/>
                  <a:pt x="426" y="356"/>
                </a:cubicBezTo>
                <a:cubicBezTo>
                  <a:pt x="426" y="299"/>
                  <a:pt x="426" y="299"/>
                  <a:pt x="426" y="299"/>
                </a:cubicBezTo>
                <a:cubicBezTo>
                  <a:pt x="430" y="289"/>
                  <a:pt x="433" y="278"/>
                  <a:pt x="436" y="267"/>
                </a:cubicBezTo>
                <a:cubicBezTo>
                  <a:pt x="439" y="250"/>
                  <a:pt x="440" y="232"/>
                  <a:pt x="441" y="220"/>
                </a:cubicBezTo>
                <a:cubicBezTo>
                  <a:pt x="441" y="208"/>
                  <a:pt x="441" y="192"/>
                  <a:pt x="438" y="174"/>
                </a:cubicBezTo>
                <a:close/>
                <a:moveTo>
                  <a:pt x="102" y="65"/>
                </a:moveTo>
                <a:cubicBezTo>
                  <a:pt x="115" y="51"/>
                  <a:pt x="130" y="41"/>
                  <a:pt x="146" y="41"/>
                </a:cubicBezTo>
                <a:cubicBezTo>
                  <a:pt x="220" y="41"/>
                  <a:pt x="220" y="41"/>
                  <a:pt x="220" y="41"/>
                </a:cubicBezTo>
                <a:cubicBezTo>
                  <a:pt x="294" y="41"/>
                  <a:pt x="294" y="41"/>
                  <a:pt x="294" y="41"/>
                </a:cubicBezTo>
                <a:cubicBezTo>
                  <a:pt x="311" y="41"/>
                  <a:pt x="326" y="51"/>
                  <a:pt x="339" y="65"/>
                </a:cubicBezTo>
                <a:cubicBezTo>
                  <a:pt x="353" y="82"/>
                  <a:pt x="365" y="103"/>
                  <a:pt x="373" y="124"/>
                </a:cubicBezTo>
                <a:cubicBezTo>
                  <a:pt x="355" y="126"/>
                  <a:pt x="341" y="131"/>
                  <a:pt x="330" y="137"/>
                </a:cubicBezTo>
                <a:cubicBezTo>
                  <a:pt x="220" y="137"/>
                  <a:pt x="220" y="137"/>
                  <a:pt x="220" y="137"/>
                </a:cubicBezTo>
                <a:cubicBezTo>
                  <a:pt x="111" y="137"/>
                  <a:pt x="111" y="137"/>
                  <a:pt x="111" y="137"/>
                </a:cubicBezTo>
                <a:cubicBezTo>
                  <a:pt x="100" y="131"/>
                  <a:pt x="86" y="126"/>
                  <a:pt x="68" y="124"/>
                </a:cubicBezTo>
                <a:cubicBezTo>
                  <a:pt x="76" y="103"/>
                  <a:pt x="88" y="82"/>
                  <a:pt x="102" y="65"/>
                </a:cubicBezTo>
                <a:close/>
                <a:moveTo>
                  <a:pt x="123" y="226"/>
                </a:moveTo>
                <a:cubicBezTo>
                  <a:pt x="79" y="226"/>
                  <a:pt x="79" y="226"/>
                  <a:pt x="79" y="226"/>
                </a:cubicBezTo>
                <a:cubicBezTo>
                  <a:pt x="62" y="226"/>
                  <a:pt x="49" y="214"/>
                  <a:pt x="49" y="199"/>
                </a:cubicBezTo>
                <a:cubicBezTo>
                  <a:pt x="49" y="183"/>
                  <a:pt x="62" y="171"/>
                  <a:pt x="79" y="171"/>
                </a:cubicBezTo>
                <a:cubicBezTo>
                  <a:pt x="108" y="171"/>
                  <a:pt x="138" y="196"/>
                  <a:pt x="138" y="212"/>
                </a:cubicBezTo>
                <a:cubicBezTo>
                  <a:pt x="138" y="220"/>
                  <a:pt x="131" y="226"/>
                  <a:pt x="123" y="226"/>
                </a:cubicBezTo>
                <a:close/>
                <a:moveTo>
                  <a:pt x="269" y="274"/>
                </a:moveTo>
                <a:cubicBezTo>
                  <a:pt x="172" y="274"/>
                  <a:pt x="172" y="274"/>
                  <a:pt x="172" y="274"/>
                </a:cubicBezTo>
                <a:cubicBezTo>
                  <a:pt x="165" y="274"/>
                  <a:pt x="159" y="268"/>
                  <a:pt x="159" y="260"/>
                </a:cubicBezTo>
                <a:cubicBezTo>
                  <a:pt x="159" y="253"/>
                  <a:pt x="165" y="247"/>
                  <a:pt x="172" y="247"/>
                </a:cubicBezTo>
                <a:cubicBezTo>
                  <a:pt x="269" y="247"/>
                  <a:pt x="269" y="247"/>
                  <a:pt x="269" y="247"/>
                </a:cubicBezTo>
                <a:cubicBezTo>
                  <a:pt x="276" y="247"/>
                  <a:pt x="282" y="253"/>
                  <a:pt x="282" y="260"/>
                </a:cubicBezTo>
                <a:cubicBezTo>
                  <a:pt x="282" y="268"/>
                  <a:pt x="276" y="274"/>
                  <a:pt x="269" y="274"/>
                </a:cubicBezTo>
                <a:close/>
                <a:moveTo>
                  <a:pt x="362" y="226"/>
                </a:moveTo>
                <a:cubicBezTo>
                  <a:pt x="318" y="226"/>
                  <a:pt x="318" y="226"/>
                  <a:pt x="318" y="226"/>
                </a:cubicBezTo>
                <a:cubicBezTo>
                  <a:pt x="309" y="226"/>
                  <a:pt x="303" y="220"/>
                  <a:pt x="303" y="212"/>
                </a:cubicBezTo>
                <a:cubicBezTo>
                  <a:pt x="303" y="196"/>
                  <a:pt x="333" y="171"/>
                  <a:pt x="362" y="171"/>
                </a:cubicBezTo>
                <a:cubicBezTo>
                  <a:pt x="379" y="171"/>
                  <a:pt x="392" y="183"/>
                  <a:pt x="392" y="199"/>
                </a:cubicBezTo>
                <a:cubicBezTo>
                  <a:pt x="392" y="214"/>
                  <a:pt x="379" y="226"/>
                  <a:pt x="362" y="226"/>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308" name="Freeform 63"/>
          <p:cNvSpPr>
            <a:spLocks noEditPoints="1"/>
          </p:cNvSpPr>
          <p:nvPr/>
        </p:nvSpPr>
        <p:spPr bwMode="auto">
          <a:xfrm>
            <a:off x="1332574" y="3447918"/>
            <a:ext cx="307363" cy="317963"/>
          </a:xfrm>
          <a:custGeom>
            <a:avLst/>
            <a:gdLst>
              <a:gd name="T0" fmla="*/ 174 w 174"/>
              <a:gd name="T1" fmla="*/ 163 h 180"/>
              <a:gd name="T2" fmla="*/ 174 w 174"/>
              <a:gd name="T3" fmla="*/ 175 h 180"/>
              <a:gd name="T4" fmla="*/ 169 w 174"/>
              <a:gd name="T5" fmla="*/ 180 h 180"/>
              <a:gd name="T6" fmla="*/ 6 w 174"/>
              <a:gd name="T7" fmla="*/ 180 h 180"/>
              <a:gd name="T8" fmla="*/ 0 w 174"/>
              <a:gd name="T9" fmla="*/ 175 h 180"/>
              <a:gd name="T10" fmla="*/ 0 w 174"/>
              <a:gd name="T11" fmla="*/ 163 h 180"/>
              <a:gd name="T12" fmla="*/ 6 w 174"/>
              <a:gd name="T13" fmla="*/ 158 h 180"/>
              <a:gd name="T14" fmla="*/ 17 w 174"/>
              <a:gd name="T15" fmla="*/ 158 h 180"/>
              <a:gd name="T16" fmla="*/ 24 w 174"/>
              <a:gd name="T17" fmla="*/ 153 h 180"/>
              <a:gd name="T18" fmla="*/ 29 w 174"/>
              <a:gd name="T19" fmla="*/ 134 h 180"/>
              <a:gd name="T20" fmla="*/ 146 w 174"/>
              <a:gd name="T21" fmla="*/ 134 h 180"/>
              <a:gd name="T22" fmla="*/ 151 w 174"/>
              <a:gd name="T23" fmla="*/ 153 h 180"/>
              <a:gd name="T24" fmla="*/ 157 w 174"/>
              <a:gd name="T25" fmla="*/ 158 h 180"/>
              <a:gd name="T26" fmla="*/ 169 w 174"/>
              <a:gd name="T27" fmla="*/ 158 h 180"/>
              <a:gd name="T28" fmla="*/ 174 w 174"/>
              <a:gd name="T29" fmla="*/ 163 h 180"/>
              <a:gd name="T30" fmla="*/ 38 w 174"/>
              <a:gd name="T31" fmla="*/ 101 h 180"/>
              <a:gd name="T32" fmla="*/ 137 w 174"/>
              <a:gd name="T33" fmla="*/ 101 h 180"/>
              <a:gd name="T34" fmla="*/ 128 w 174"/>
              <a:gd name="T35" fmla="*/ 68 h 180"/>
              <a:gd name="T36" fmla="*/ 46 w 174"/>
              <a:gd name="T37" fmla="*/ 68 h 180"/>
              <a:gd name="T38" fmla="*/ 38 w 174"/>
              <a:gd name="T39" fmla="*/ 101 h 180"/>
              <a:gd name="T40" fmla="*/ 119 w 174"/>
              <a:gd name="T41" fmla="*/ 35 h 180"/>
              <a:gd name="T42" fmla="*/ 112 w 174"/>
              <a:gd name="T43" fmla="*/ 5 h 180"/>
              <a:gd name="T44" fmla="*/ 105 w 174"/>
              <a:gd name="T45" fmla="*/ 0 h 180"/>
              <a:gd name="T46" fmla="*/ 70 w 174"/>
              <a:gd name="T47" fmla="*/ 0 h 180"/>
              <a:gd name="T48" fmla="*/ 63 w 174"/>
              <a:gd name="T49" fmla="*/ 5 h 180"/>
              <a:gd name="T50" fmla="*/ 55 w 174"/>
              <a:gd name="T51" fmla="*/ 35 h 180"/>
              <a:gd name="T52" fmla="*/ 119 w 174"/>
              <a:gd name="T53" fmla="*/ 3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4" h="180">
                <a:moveTo>
                  <a:pt x="174" y="163"/>
                </a:moveTo>
                <a:cubicBezTo>
                  <a:pt x="174" y="175"/>
                  <a:pt x="174" y="175"/>
                  <a:pt x="174" y="175"/>
                </a:cubicBezTo>
                <a:cubicBezTo>
                  <a:pt x="174" y="178"/>
                  <a:pt x="172" y="180"/>
                  <a:pt x="169" y="180"/>
                </a:cubicBezTo>
                <a:cubicBezTo>
                  <a:pt x="6" y="180"/>
                  <a:pt x="6" y="180"/>
                  <a:pt x="6" y="180"/>
                </a:cubicBezTo>
                <a:cubicBezTo>
                  <a:pt x="3" y="180"/>
                  <a:pt x="0" y="178"/>
                  <a:pt x="0" y="175"/>
                </a:cubicBezTo>
                <a:cubicBezTo>
                  <a:pt x="0" y="163"/>
                  <a:pt x="0" y="163"/>
                  <a:pt x="0" y="163"/>
                </a:cubicBezTo>
                <a:cubicBezTo>
                  <a:pt x="0" y="160"/>
                  <a:pt x="3" y="158"/>
                  <a:pt x="6" y="158"/>
                </a:cubicBezTo>
                <a:cubicBezTo>
                  <a:pt x="17" y="158"/>
                  <a:pt x="17" y="158"/>
                  <a:pt x="17" y="158"/>
                </a:cubicBezTo>
                <a:cubicBezTo>
                  <a:pt x="20" y="158"/>
                  <a:pt x="23" y="156"/>
                  <a:pt x="24" y="153"/>
                </a:cubicBezTo>
                <a:cubicBezTo>
                  <a:pt x="29" y="134"/>
                  <a:pt x="29" y="134"/>
                  <a:pt x="29" y="134"/>
                </a:cubicBezTo>
                <a:cubicBezTo>
                  <a:pt x="146" y="134"/>
                  <a:pt x="146" y="134"/>
                  <a:pt x="146" y="134"/>
                </a:cubicBezTo>
                <a:cubicBezTo>
                  <a:pt x="151" y="153"/>
                  <a:pt x="151" y="153"/>
                  <a:pt x="151" y="153"/>
                </a:cubicBezTo>
                <a:cubicBezTo>
                  <a:pt x="151" y="156"/>
                  <a:pt x="154" y="158"/>
                  <a:pt x="157" y="158"/>
                </a:cubicBezTo>
                <a:cubicBezTo>
                  <a:pt x="169" y="158"/>
                  <a:pt x="169" y="158"/>
                  <a:pt x="169" y="158"/>
                </a:cubicBezTo>
                <a:cubicBezTo>
                  <a:pt x="172" y="158"/>
                  <a:pt x="174" y="160"/>
                  <a:pt x="174" y="163"/>
                </a:cubicBezTo>
                <a:close/>
                <a:moveTo>
                  <a:pt x="38" y="101"/>
                </a:moveTo>
                <a:cubicBezTo>
                  <a:pt x="137" y="101"/>
                  <a:pt x="137" y="101"/>
                  <a:pt x="137" y="101"/>
                </a:cubicBezTo>
                <a:cubicBezTo>
                  <a:pt x="128" y="68"/>
                  <a:pt x="128" y="68"/>
                  <a:pt x="128" y="68"/>
                </a:cubicBezTo>
                <a:cubicBezTo>
                  <a:pt x="46" y="68"/>
                  <a:pt x="46" y="68"/>
                  <a:pt x="46" y="68"/>
                </a:cubicBezTo>
                <a:lnTo>
                  <a:pt x="38" y="101"/>
                </a:lnTo>
                <a:close/>
                <a:moveTo>
                  <a:pt x="119" y="35"/>
                </a:moveTo>
                <a:cubicBezTo>
                  <a:pt x="112" y="5"/>
                  <a:pt x="112" y="5"/>
                  <a:pt x="112" y="5"/>
                </a:cubicBezTo>
                <a:cubicBezTo>
                  <a:pt x="111" y="2"/>
                  <a:pt x="108" y="0"/>
                  <a:pt x="105" y="0"/>
                </a:cubicBezTo>
                <a:cubicBezTo>
                  <a:pt x="70" y="0"/>
                  <a:pt x="70" y="0"/>
                  <a:pt x="70" y="0"/>
                </a:cubicBezTo>
                <a:cubicBezTo>
                  <a:pt x="67" y="0"/>
                  <a:pt x="64" y="2"/>
                  <a:pt x="63" y="5"/>
                </a:cubicBezTo>
                <a:cubicBezTo>
                  <a:pt x="55" y="35"/>
                  <a:pt x="55" y="35"/>
                  <a:pt x="55" y="35"/>
                </a:cubicBezTo>
                <a:lnTo>
                  <a:pt x="119" y="35"/>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332" name="Group 331"/>
          <p:cNvGrpSpPr/>
          <p:nvPr/>
        </p:nvGrpSpPr>
        <p:grpSpPr>
          <a:xfrm>
            <a:off x="1302214" y="1755020"/>
            <a:ext cx="368082" cy="390000"/>
            <a:chOff x="6446838" y="-201613"/>
            <a:chExt cx="4905375" cy="5197476"/>
          </a:xfrm>
          <a:solidFill>
            <a:schemeClr val="tx1"/>
          </a:solidFill>
        </p:grpSpPr>
        <p:sp>
          <p:nvSpPr>
            <p:cNvPr id="333" name="Freeform 6"/>
            <p:cNvSpPr>
              <a:spLocks/>
            </p:cNvSpPr>
            <p:nvPr/>
          </p:nvSpPr>
          <p:spPr bwMode="auto">
            <a:xfrm>
              <a:off x="6446838" y="4478338"/>
              <a:ext cx="3983038" cy="517525"/>
            </a:xfrm>
            <a:custGeom>
              <a:avLst/>
              <a:gdLst>
                <a:gd name="T0" fmla="*/ 343 w 354"/>
                <a:gd name="T1" fmla="*/ 0 h 46"/>
                <a:gd name="T2" fmla="*/ 11 w 354"/>
                <a:gd name="T3" fmla="*/ 0 h 46"/>
                <a:gd name="T4" fmla="*/ 0 w 354"/>
                <a:gd name="T5" fmla="*/ 12 h 46"/>
                <a:gd name="T6" fmla="*/ 0 w 354"/>
                <a:gd name="T7" fmla="*/ 35 h 46"/>
                <a:gd name="T8" fmla="*/ 11 w 354"/>
                <a:gd name="T9" fmla="*/ 46 h 46"/>
                <a:gd name="T10" fmla="*/ 343 w 354"/>
                <a:gd name="T11" fmla="*/ 46 h 46"/>
                <a:gd name="T12" fmla="*/ 354 w 354"/>
                <a:gd name="T13" fmla="*/ 35 h 46"/>
                <a:gd name="T14" fmla="*/ 354 w 354"/>
                <a:gd name="T15" fmla="*/ 12 h 46"/>
                <a:gd name="T16" fmla="*/ 343 w 354"/>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4" h="46">
                  <a:moveTo>
                    <a:pt x="343" y="0"/>
                  </a:moveTo>
                  <a:cubicBezTo>
                    <a:pt x="11" y="0"/>
                    <a:pt x="11" y="0"/>
                    <a:pt x="11" y="0"/>
                  </a:cubicBezTo>
                  <a:cubicBezTo>
                    <a:pt x="5" y="0"/>
                    <a:pt x="0" y="5"/>
                    <a:pt x="0" y="12"/>
                  </a:cubicBezTo>
                  <a:cubicBezTo>
                    <a:pt x="0" y="35"/>
                    <a:pt x="0" y="35"/>
                    <a:pt x="0" y="35"/>
                  </a:cubicBezTo>
                  <a:cubicBezTo>
                    <a:pt x="0" y="41"/>
                    <a:pt x="5" y="46"/>
                    <a:pt x="11" y="46"/>
                  </a:cubicBezTo>
                  <a:cubicBezTo>
                    <a:pt x="343" y="46"/>
                    <a:pt x="343" y="46"/>
                    <a:pt x="343" y="46"/>
                  </a:cubicBezTo>
                  <a:cubicBezTo>
                    <a:pt x="349" y="46"/>
                    <a:pt x="354" y="41"/>
                    <a:pt x="354" y="35"/>
                  </a:cubicBezTo>
                  <a:cubicBezTo>
                    <a:pt x="354" y="12"/>
                    <a:pt x="354" y="12"/>
                    <a:pt x="354" y="12"/>
                  </a:cubicBezTo>
                  <a:cubicBezTo>
                    <a:pt x="354" y="5"/>
                    <a:pt x="349" y="0"/>
                    <a:pt x="3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34" name="Freeform 7"/>
            <p:cNvSpPr>
              <a:spLocks noEditPoints="1"/>
            </p:cNvSpPr>
            <p:nvPr/>
          </p:nvSpPr>
          <p:spPr bwMode="auto">
            <a:xfrm>
              <a:off x="6986588" y="-201613"/>
              <a:ext cx="4365625" cy="4421188"/>
            </a:xfrm>
            <a:custGeom>
              <a:avLst/>
              <a:gdLst>
                <a:gd name="T0" fmla="*/ 383 w 388"/>
                <a:gd name="T1" fmla="*/ 89 h 393"/>
                <a:gd name="T2" fmla="*/ 306 w 388"/>
                <a:gd name="T3" fmla="*/ 7 h 393"/>
                <a:gd name="T4" fmla="*/ 282 w 388"/>
                <a:gd name="T5" fmla="*/ 6 h 393"/>
                <a:gd name="T6" fmla="*/ 281 w 388"/>
                <a:gd name="T7" fmla="*/ 31 h 393"/>
                <a:gd name="T8" fmla="*/ 326 w 388"/>
                <a:gd name="T9" fmla="*/ 78 h 393"/>
                <a:gd name="T10" fmla="*/ 326 w 388"/>
                <a:gd name="T11" fmla="*/ 119 h 393"/>
                <a:gd name="T12" fmla="*/ 333 w 388"/>
                <a:gd name="T13" fmla="*/ 136 h 393"/>
                <a:gd name="T14" fmla="*/ 353 w 388"/>
                <a:gd name="T15" fmla="*/ 157 h 393"/>
                <a:gd name="T16" fmla="*/ 353 w 388"/>
                <a:gd name="T17" fmla="*/ 300 h 393"/>
                <a:gd name="T18" fmla="*/ 334 w 388"/>
                <a:gd name="T19" fmla="*/ 319 h 393"/>
                <a:gd name="T20" fmla="*/ 316 w 388"/>
                <a:gd name="T21" fmla="*/ 300 h 393"/>
                <a:gd name="T22" fmla="*/ 316 w 388"/>
                <a:gd name="T23" fmla="*/ 222 h 393"/>
                <a:gd name="T24" fmla="*/ 311 w 388"/>
                <a:gd name="T25" fmla="*/ 210 h 393"/>
                <a:gd name="T26" fmla="*/ 258 w 388"/>
                <a:gd name="T27" fmla="*/ 156 h 393"/>
                <a:gd name="T28" fmla="*/ 258 w 388"/>
                <a:gd name="T29" fmla="*/ 47 h 393"/>
                <a:gd name="T30" fmla="*/ 235 w 388"/>
                <a:gd name="T31" fmla="*/ 24 h 393"/>
                <a:gd name="T32" fmla="*/ 23 w 388"/>
                <a:gd name="T33" fmla="*/ 24 h 393"/>
                <a:gd name="T34" fmla="*/ 0 w 388"/>
                <a:gd name="T35" fmla="*/ 47 h 393"/>
                <a:gd name="T36" fmla="*/ 0 w 388"/>
                <a:gd name="T37" fmla="*/ 393 h 393"/>
                <a:gd name="T38" fmla="*/ 258 w 388"/>
                <a:gd name="T39" fmla="*/ 393 h 393"/>
                <a:gd name="T40" fmla="*/ 258 w 388"/>
                <a:gd name="T41" fmla="*/ 205 h 393"/>
                <a:gd name="T42" fmla="*/ 281 w 388"/>
                <a:gd name="T43" fmla="*/ 229 h 393"/>
                <a:gd name="T44" fmla="*/ 281 w 388"/>
                <a:gd name="T45" fmla="*/ 300 h 393"/>
                <a:gd name="T46" fmla="*/ 334 w 388"/>
                <a:gd name="T47" fmla="*/ 353 h 393"/>
                <a:gd name="T48" fmla="*/ 388 w 388"/>
                <a:gd name="T49" fmla="*/ 300 h 393"/>
                <a:gd name="T50" fmla="*/ 388 w 388"/>
                <a:gd name="T51" fmla="*/ 101 h 393"/>
                <a:gd name="T52" fmla="*/ 383 w 388"/>
                <a:gd name="T53" fmla="*/ 89 h 393"/>
                <a:gd name="T54" fmla="*/ 212 w 388"/>
                <a:gd name="T55" fmla="*/ 209 h 393"/>
                <a:gd name="T56" fmla="*/ 46 w 388"/>
                <a:gd name="T57" fmla="*/ 209 h 393"/>
                <a:gd name="T58" fmla="*/ 46 w 388"/>
                <a:gd name="T59" fmla="*/ 70 h 393"/>
                <a:gd name="T60" fmla="*/ 212 w 388"/>
                <a:gd name="T61" fmla="*/ 70 h 393"/>
                <a:gd name="T62" fmla="*/ 212 w 388"/>
                <a:gd name="T63" fmla="*/ 209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8" h="393">
                  <a:moveTo>
                    <a:pt x="383" y="89"/>
                  </a:moveTo>
                  <a:cubicBezTo>
                    <a:pt x="306" y="7"/>
                    <a:pt x="306" y="7"/>
                    <a:pt x="306" y="7"/>
                  </a:cubicBezTo>
                  <a:cubicBezTo>
                    <a:pt x="299" y="0"/>
                    <a:pt x="288" y="0"/>
                    <a:pt x="282" y="6"/>
                  </a:cubicBezTo>
                  <a:cubicBezTo>
                    <a:pt x="275" y="13"/>
                    <a:pt x="274" y="24"/>
                    <a:pt x="281" y="31"/>
                  </a:cubicBezTo>
                  <a:cubicBezTo>
                    <a:pt x="326" y="78"/>
                    <a:pt x="326" y="78"/>
                    <a:pt x="326" y="78"/>
                  </a:cubicBezTo>
                  <a:cubicBezTo>
                    <a:pt x="326" y="119"/>
                    <a:pt x="326" y="119"/>
                    <a:pt x="326" y="119"/>
                  </a:cubicBezTo>
                  <a:cubicBezTo>
                    <a:pt x="326" y="124"/>
                    <a:pt x="329" y="132"/>
                    <a:pt x="333" y="136"/>
                  </a:cubicBezTo>
                  <a:cubicBezTo>
                    <a:pt x="353" y="157"/>
                    <a:pt x="353" y="157"/>
                    <a:pt x="353" y="157"/>
                  </a:cubicBezTo>
                  <a:cubicBezTo>
                    <a:pt x="353" y="300"/>
                    <a:pt x="353" y="300"/>
                    <a:pt x="353" y="300"/>
                  </a:cubicBezTo>
                  <a:cubicBezTo>
                    <a:pt x="353" y="310"/>
                    <a:pt x="345" y="319"/>
                    <a:pt x="334" y="319"/>
                  </a:cubicBezTo>
                  <a:cubicBezTo>
                    <a:pt x="324" y="319"/>
                    <a:pt x="316" y="310"/>
                    <a:pt x="316" y="300"/>
                  </a:cubicBezTo>
                  <a:cubicBezTo>
                    <a:pt x="316" y="222"/>
                    <a:pt x="316" y="222"/>
                    <a:pt x="316" y="222"/>
                  </a:cubicBezTo>
                  <a:cubicBezTo>
                    <a:pt x="316" y="218"/>
                    <a:pt x="314" y="214"/>
                    <a:pt x="311" y="210"/>
                  </a:cubicBezTo>
                  <a:cubicBezTo>
                    <a:pt x="258" y="156"/>
                    <a:pt x="258" y="156"/>
                    <a:pt x="258" y="156"/>
                  </a:cubicBezTo>
                  <a:cubicBezTo>
                    <a:pt x="258" y="47"/>
                    <a:pt x="258" y="47"/>
                    <a:pt x="258" y="47"/>
                  </a:cubicBezTo>
                  <a:cubicBezTo>
                    <a:pt x="258" y="34"/>
                    <a:pt x="248" y="24"/>
                    <a:pt x="235" y="24"/>
                  </a:cubicBezTo>
                  <a:cubicBezTo>
                    <a:pt x="23" y="24"/>
                    <a:pt x="23" y="24"/>
                    <a:pt x="23" y="24"/>
                  </a:cubicBezTo>
                  <a:cubicBezTo>
                    <a:pt x="11" y="24"/>
                    <a:pt x="0" y="34"/>
                    <a:pt x="0" y="47"/>
                  </a:cubicBezTo>
                  <a:cubicBezTo>
                    <a:pt x="0" y="393"/>
                    <a:pt x="0" y="393"/>
                    <a:pt x="0" y="393"/>
                  </a:cubicBezTo>
                  <a:cubicBezTo>
                    <a:pt x="258" y="393"/>
                    <a:pt x="258" y="393"/>
                    <a:pt x="258" y="393"/>
                  </a:cubicBezTo>
                  <a:cubicBezTo>
                    <a:pt x="258" y="205"/>
                    <a:pt x="258" y="205"/>
                    <a:pt x="258" y="205"/>
                  </a:cubicBezTo>
                  <a:cubicBezTo>
                    <a:pt x="281" y="229"/>
                    <a:pt x="281" y="229"/>
                    <a:pt x="281" y="229"/>
                  </a:cubicBezTo>
                  <a:cubicBezTo>
                    <a:pt x="281" y="300"/>
                    <a:pt x="281" y="300"/>
                    <a:pt x="281" y="300"/>
                  </a:cubicBezTo>
                  <a:cubicBezTo>
                    <a:pt x="281" y="329"/>
                    <a:pt x="305" y="353"/>
                    <a:pt x="334" y="353"/>
                  </a:cubicBezTo>
                  <a:cubicBezTo>
                    <a:pt x="364" y="353"/>
                    <a:pt x="388" y="329"/>
                    <a:pt x="388" y="300"/>
                  </a:cubicBezTo>
                  <a:cubicBezTo>
                    <a:pt x="388" y="101"/>
                    <a:pt x="388" y="101"/>
                    <a:pt x="388" y="101"/>
                  </a:cubicBezTo>
                  <a:cubicBezTo>
                    <a:pt x="388" y="96"/>
                    <a:pt x="386" y="92"/>
                    <a:pt x="383" y="89"/>
                  </a:cubicBezTo>
                  <a:close/>
                  <a:moveTo>
                    <a:pt x="212" y="209"/>
                  </a:moveTo>
                  <a:cubicBezTo>
                    <a:pt x="46" y="209"/>
                    <a:pt x="46" y="209"/>
                    <a:pt x="46" y="209"/>
                  </a:cubicBezTo>
                  <a:cubicBezTo>
                    <a:pt x="46" y="70"/>
                    <a:pt x="46" y="70"/>
                    <a:pt x="46" y="70"/>
                  </a:cubicBezTo>
                  <a:cubicBezTo>
                    <a:pt x="212" y="70"/>
                    <a:pt x="212" y="70"/>
                    <a:pt x="212" y="70"/>
                  </a:cubicBezTo>
                  <a:lnTo>
                    <a:pt x="212" y="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362" name="Freeform 51"/>
          <p:cNvSpPr>
            <a:spLocks noEditPoints="1"/>
          </p:cNvSpPr>
          <p:nvPr/>
        </p:nvSpPr>
        <p:spPr bwMode="auto">
          <a:xfrm>
            <a:off x="1373910" y="5506181"/>
            <a:ext cx="224691" cy="359808"/>
          </a:xfrm>
          <a:custGeom>
            <a:avLst/>
            <a:gdLst>
              <a:gd name="T0" fmla="*/ 81 w 269"/>
              <a:gd name="T1" fmla="*/ 14 h 430"/>
              <a:gd name="T2" fmla="*/ 81 w 269"/>
              <a:gd name="T3" fmla="*/ 27 h 430"/>
              <a:gd name="T4" fmla="*/ 27 w 269"/>
              <a:gd name="T5" fmla="*/ 27 h 430"/>
              <a:gd name="T6" fmla="*/ 0 w 269"/>
              <a:gd name="T7" fmla="*/ 54 h 430"/>
              <a:gd name="T8" fmla="*/ 0 w 269"/>
              <a:gd name="T9" fmla="*/ 404 h 430"/>
              <a:gd name="T10" fmla="*/ 27 w 269"/>
              <a:gd name="T11" fmla="*/ 430 h 430"/>
              <a:gd name="T12" fmla="*/ 242 w 269"/>
              <a:gd name="T13" fmla="*/ 430 h 430"/>
              <a:gd name="T14" fmla="*/ 269 w 269"/>
              <a:gd name="T15" fmla="*/ 404 h 430"/>
              <a:gd name="T16" fmla="*/ 269 w 269"/>
              <a:gd name="T17" fmla="*/ 54 h 430"/>
              <a:gd name="T18" fmla="*/ 242 w 269"/>
              <a:gd name="T19" fmla="*/ 27 h 430"/>
              <a:gd name="T20" fmla="*/ 188 w 269"/>
              <a:gd name="T21" fmla="*/ 27 h 430"/>
              <a:gd name="T22" fmla="*/ 188 w 269"/>
              <a:gd name="T23" fmla="*/ 14 h 430"/>
              <a:gd name="T24" fmla="*/ 175 w 269"/>
              <a:gd name="T25" fmla="*/ 0 h 430"/>
              <a:gd name="T26" fmla="*/ 94 w 269"/>
              <a:gd name="T27" fmla="*/ 0 h 430"/>
              <a:gd name="T28" fmla="*/ 81 w 269"/>
              <a:gd name="T29" fmla="*/ 14 h 430"/>
              <a:gd name="T30" fmla="*/ 40 w 269"/>
              <a:gd name="T31" fmla="*/ 377 h 430"/>
              <a:gd name="T32" fmla="*/ 40 w 269"/>
              <a:gd name="T33" fmla="*/ 323 h 430"/>
              <a:gd name="T34" fmla="*/ 54 w 269"/>
              <a:gd name="T35" fmla="*/ 309 h 430"/>
              <a:gd name="T36" fmla="*/ 215 w 269"/>
              <a:gd name="T37" fmla="*/ 309 h 430"/>
              <a:gd name="T38" fmla="*/ 229 w 269"/>
              <a:gd name="T39" fmla="*/ 323 h 430"/>
              <a:gd name="T40" fmla="*/ 229 w 269"/>
              <a:gd name="T41" fmla="*/ 377 h 430"/>
              <a:gd name="T42" fmla="*/ 215 w 269"/>
              <a:gd name="T43" fmla="*/ 390 h 430"/>
              <a:gd name="T44" fmla="*/ 54 w 269"/>
              <a:gd name="T45" fmla="*/ 390 h 430"/>
              <a:gd name="T46" fmla="*/ 40 w 269"/>
              <a:gd name="T47" fmla="*/ 377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9" h="430">
                <a:moveTo>
                  <a:pt x="81" y="14"/>
                </a:moveTo>
                <a:cubicBezTo>
                  <a:pt x="81" y="27"/>
                  <a:pt x="81" y="27"/>
                  <a:pt x="81" y="27"/>
                </a:cubicBezTo>
                <a:cubicBezTo>
                  <a:pt x="27" y="27"/>
                  <a:pt x="27" y="27"/>
                  <a:pt x="27" y="27"/>
                </a:cubicBezTo>
                <a:cubicBezTo>
                  <a:pt x="12" y="27"/>
                  <a:pt x="0" y="39"/>
                  <a:pt x="0" y="54"/>
                </a:cubicBezTo>
                <a:cubicBezTo>
                  <a:pt x="0" y="404"/>
                  <a:pt x="0" y="404"/>
                  <a:pt x="0" y="404"/>
                </a:cubicBezTo>
                <a:cubicBezTo>
                  <a:pt x="0" y="418"/>
                  <a:pt x="12" y="430"/>
                  <a:pt x="27" y="430"/>
                </a:cubicBezTo>
                <a:cubicBezTo>
                  <a:pt x="242" y="430"/>
                  <a:pt x="242" y="430"/>
                  <a:pt x="242" y="430"/>
                </a:cubicBezTo>
                <a:cubicBezTo>
                  <a:pt x="257" y="430"/>
                  <a:pt x="269" y="418"/>
                  <a:pt x="269" y="404"/>
                </a:cubicBezTo>
                <a:cubicBezTo>
                  <a:pt x="269" y="54"/>
                  <a:pt x="269" y="54"/>
                  <a:pt x="269" y="54"/>
                </a:cubicBezTo>
                <a:cubicBezTo>
                  <a:pt x="269" y="39"/>
                  <a:pt x="257" y="27"/>
                  <a:pt x="242" y="27"/>
                </a:cubicBezTo>
                <a:cubicBezTo>
                  <a:pt x="188" y="27"/>
                  <a:pt x="188" y="27"/>
                  <a:pt x="188" y="27"/>
                </a:cubicBezTo>
                <a:cubicBezTo>
                  <a:pt x="188" y="14"/>
                  <a:pt x="188" y="14"/>
                  <a:pt x="188" y="14"/>
                </a:cubicBezTo>
                <a:cubicBezTo>
                  <a:pt x="188" y="6"/>
                  <a:pt x="182" y="0"/>
                  <a:pt x="175" y="0"/>
                </a:cubicBezTo>
                <a:cubicBezTo>
                  <a:pt x="94" y="0"/>
                  <a:pt x="94" y="0"/>
                  <a:pt x="94" y="0"/>
                </a:cubicBezTo>
                <a:cubicBezTo>
                  <a:pt x="87" y="0"/>
                  <a:pt x="81" y="6"/>
                  <a:pt x="81" y="14"/>
                </a:cubicBezTo>
                <a:close/>
                <a:moveTo>
                  <a:pt x="40" y="377"/>
                </a:moveTo>
                <a:cubicBezTo>
                  <a:pt x="40" y="323"/>
                  <a:pt x="40" y="323"/>
                  <a:pt x="40" y="323"/>
                </a:cubicBezTo>
                <a:cubicBezTo>
                  <a:pt x="40" y="316"/>
                  <a:pt x="46" y="309"/>
                  <a:pt x="54" y="309"/>
                </a:cubicBezTo>
                <a:cubicBezTo>
                  <a:pt x="215" y="309"/>
                  <a:pt x="215" y="309"/>
                  <a:pt x="215" y="309"/>
                </a:cubicBezTo>
                <a:cubicBezTo>
                  <a:pt x="223" y="309"/>
                  <a:pt x="229" y="316"/>
                  <a:pt x="229" y="323"/>
                </a:cubicBezTo>
                <a:cubicBezTo>
                  <a:pt x="229" y="377"/>
                  <a:pt x="229" y="377"/>
                  <a:pt x="229" y="377"/>
                </a:cubicBezTo>
                <a:cubicBezTo>
                  <a:pt x="229" y="384"/>
                  <a:pt x="223" y="390"/>
                  <a:pt x="215" y="390"/>
                </a:cubicBezTo>
                <a:cubicBezTo>
                  <a:pt x="54" y="390"/>
                  <a:pt x="54" y="390"/>
                  <a:pt x="54" y="390"/>
                </a:cubicBezTo>
                <a:cubicBezTo>
                  <a:pt x="46" y="390"/>
                  <a:pt x="40" y="384"/>
                  <a:pt x="40" y="377"/>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369" name="Group 368"/>
          <p:cNvGrpSpPr/>
          <p:nvPr/>
        </p:nvGrpSpPr>
        <p:grpSpPr>
          <a:xfrm>
            <a:off x="1321390" y="4463737"/>
            <a:ext cx="329731" cy="359129"/>
            <a:chOff x="6689725" y="3797300"/>
            <a:chExt cx="2386013" cy="2598738"/>
          </a:xfrm>
          <a:solidFill>
            <a:schemeClr val="tx1"/>
          </a:solidFill>
        </p:grpSpPr>
        <p:sp>
          <p:nvSpPr>
            <p:cNvPr id="370" name="Freeform 31"/>
            <p:cNvSpPr>
              <a:spLocks/>
            </p:cNvSpPr>
            <p:nvPr/>
          </p:nvSpPr>
          <p:spPr bwMode="auto">
            <a:xfrm>
              <a:off x="6689725" y="5062538"/>
              <a:ext cx="2098675" cy="1333500"/>
            </a:xfrm>
            <a:custGeom>
              <a:avLst/>
              <a:gdLst>
                <a:gd name="T0" fmla="*/ 365 w 373"/>
                <a:gd name="T1" fmla="*/ 206 h 237"/>
                <a:gd name="T2" fmla="*/ 303 w 373"/>
                <a:gd name="T3" fmla="*/ 17 h 237"/>
                <a:gd name="T4" fmla="*/ 286 w 373"/>
                <a:gd name="T5" fmla="*/ 0 h 237"/>
                <a:gd name="T6" fmla="*/ 244 w 373"/>
                <a:gd name="T7" fmla="*/ 0 h 237"/>
                <a:gd name="T8" fmla="*/ 226 w 373"/>
                <a:gd name="T9" fmla="*/ 17 h 237"/>
                <a:gd name="T10" fmla="*/ 186 w 373"/>
                <a:gd name="T11" fmla="*/ 179 h 237"/>
                <a:gd name="T12" fmla="*/ 146 w 373"/>
                <a:gd name="T13" fmla="*/ 17 h 237"/>
                <a:gd name="T14" fmla="*/ 129 w 373"/>
                <a:gd name="T15" fmla="*/ 0 h 237"/>
                <a:gd name="T16" fmla="*/ 87 w 373"/>
                <a:gd name="T17" fmla="*/ 0 h 237"/>
                <a:gd name="T18" fmla="*/ 69 w 373"/>
                <a:gd name="T19" fmla="*/ 17 h 237"/>
                <a:gd name="T20" fmla="*/ 7 w 373"/>
                <a:gd name="T21" fmla="*/ 206 h 237"/>
                <a:gd name="T22" fmla="*/ 2 w 373"/>
                <a:gd name="T23" fmla="*/ 225 h 237"/>
                <a:gd name="T24" fmla="*/ 19 w 373"/>
                <a:gd name="T25" fmla="*/ 237 h 237"/>
                <a:gd name="T26" fmla="*/ 176 w 373"/>
                <a:gd name="T27" fmla="*/ 237 h 237"/>
                <a:gd name="T28" fmla="*/ 197 w 373"/>
                <a:gd name="T29" fmla="*/ 237 h 237"/>
                <a:gd name="T30" fmla="*/ 354 w 373"/>
                <a:gd name="T31" fmla="*/ 237 h 237"/>
                <a:gd name="T32" fmla="*/ 370 w 373"/>
                <a:gd name="T33" fmla="*/ 225 h 237"/>
                <a:gd name="T34" fmla="*/ 365 w 373"/>
                <a:gd name="T35" fmla="*/ 206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3" h="237">
                  <a:moveTo>
                    <a:pt x="365" y="206"/>
                  </a:moveTo>
                  <a:cubicBezTo>
                    <a:pt x="323" y="169"/>
                    <a:pt x="303" y="74"/>
                    <a:pt x="303" y="17"/>
                  </a:cubicBezTo>
                  <a:cubicBezTo>
                    <a:pt x="303" y="7"/>
                    <a:pt x="295" y="0"/>
                    <a:pt x="286" y="0"/>
                  </a:cubicBezTo>
                  <a:cubicBezTo>
                    <a:pt x="244" y="0"/>
                    <a:pt x="244" y="0"/>
                    <a:pt x="244" y="0"/>
                  </a:cubicBezTo>
                  <a:cubicBezTo>
                    <a:pt x="234" y="0"/>
                    <a:pt x="226" y="7"/>
                    <a:pt x="226" y="17"/>
                  </a:cubicBezTo>
                  <a:cubicBezTo>
                    <a:pt x="226" y="63"/>
                    <a:pt x="214" y="134"/>
                    <a:pt x="186" y="179"/>
                  </a:cubicBezTo>
                  <a:cubicBezTo>
                    <a:pt x="159" y="134"/>
                    <a:pt x="146" y="63"/>
                    <a:pt x="146" y="17"/>
                  </a:cubicBezTo>
                  <a:cubicBezTo>
                    <a:pt x="146" y="7"/>
                    <a:pt x="139" y="0"/>
                    <a:pt x="129" y="0"/>
                  </a:cubicBezTo>
                  <a:cubicBezTo>
                    <a:pt x="87" y="0"/>
                    <a:pt x="87" y="0"/>
                    <a:pt x="87" y="0"/>
                  </a:cubicBezTo>
                  <a:cubicBezTo>
                    <a:pt x="77" y="0"/>
                    <a:pt x="69" y="7"/>
                    <a:pt x="69" y="17"/>
                  </a:cubicBezTo>
                  <a:cubicBezTo>
                    <a:pt x="69" y="74"/>
                    <a:pt x="50" y="169"/>
                    <a:pt x="7" y="206"/>
                  </a:cubicBezTo>
                  <a:cubicBezTo>
                    <a:pt x="2" y="211"/>
                    <a:pt x="0" y="218"/>
                    <a:pt x="2" y="225"/>
                  </a:cubicBezTo>
                  <a:cubicBezTo>
                    <a:pt x="5" y="232"/>
                    <a:pt x="11" y="237"/>
                    <a:pt x="19" y="237"/>
                  </a:cubicBezTo>
                  <a:cubicBezTo>
                    <a:pt x="176" y="237"/>
                    <a:pt x="176" y="237"/>
                    <a:pt x="176" y="237"/>
                  </a:cubicBezTo>
                  <a:cubicBezTo>
                    <a:pt x="197" y="237"/>
                    <a:pt x="197" y="237"/>
                    <a:pt x="197" y="237"/>
                  </a:cubicBezTo>
                  <a:cubicBezTo>
                    <a:pt x="354" y="237"/>
                    <a:pt x="354" y="237"/>
                    <a:pt x="354" y="237"/>
                  </a:cubicBezTo>
                  <a:cubicBezTo>
                    <a:pt x="361" y="237"/>
                    <a:pt x="368" y="232"/>
                    <a:pt x="370" y="225"/>
                  </a:cubicBezTo>
                  <a:cubicBezTo>
                    <a:pt x="373" y="218"/>
                    <a:pt x="371" y="211"/>
                    <a:pt x="365" y="2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71" name="Freeform 32"/>
            <p:cNvSpPr>
              <a:spLocks/>
            </p:cNvSpPr>
            <p:nvPr/>
          </p:nvSpPr>
          <p:spPr bwMode="auto">
            <a:xfrm>
              <a:off x="7045325" y="3797300"/>
              <a:ext cx="2030413" cy="1136650"/>
            </a:xfrm>
            <a:custGeom>
              <a:avLst/>
              <a:gdLst>
                <a:gd name="T0" fmla="*/ 286 w 361"/>
                <a:gd name="T1" fmla="*/ 0 h 202"/>
                <a:gd name="T2" fmla="*/ 235 w 361"/>
                <a:gd name="T3" fmla="*/ 20 h 202"/>
                <a:gd name="T4" fmla="*/ 208 w 361"/>
                <a:gd name="T5" fmla="*/ 14 h 202"/>
                <a:gd name="T6" fmla="*/ 161 w 361"/>
                <a:gd name="T7" fmla="*/ 34 h 202"/>
                <a:gd name="T8" fmla="*/ 132 w 361"/>
                <a:gd name="T9" fmla="*/ 27 h 202"/>
                <a:gd name="T10" fmla="*/ 87 w 361"/>
                <a:gd name="T11" fmla="*/ 48 h 202"/>
                <a:gd name="T12" fmla="*/ 58 w 361"/>
                <a:gd name="T13" fmla="*/ 40 h 202"/>
                <a:gd name="T14" fmla="*/ 0 w 361"/>
                <a:gd name="T15" fmla="*/ 98 h 202"/>
                <a:gd name="T16" fmla="*/ 2 w 361"/>
                <a:gd name="T17" fmla="*/ 114 h 202"/>
                <a:gd name="T18" fmla="*/ 2 w 361"/>
                <a:gd name="T19" fmla="*/ 114 h 202"/>
                <a:gd name="T20" fmla="*/ 2 w 361"/>
                <a:gd name="T21" fmla="*/ 114 h 202"/>
                <a:gd name="T22" fmla="*/ 6 w 361"/>
                <a:gd name="T23" fmla="*/ 124 h 202"/>
                <a:gd name="T24" fmla="*/ 26 w 361"/>
                <a:gd name="T25" fmla="*/ 190 h 202"/>
                <a:gd name="T26" fmla="*/ 26 w 361"/>
                <a:gd name="T27" fmla="*/ 202 h 202"/>
                <a:gd name="T28" fmla="*/ 62 w 361"/>
                <a:gd name="T29" fmla="*/ 202 h 202"/>
                <a:gd name="T30" fmla="*/ 62 w 361"/>
                <a:gd name="T31" fmla="*/ 193 h 202"/>
                <a:gd name="T32" fmla="*/ 128 w 361"/>
                <a:gd name="T33" fmla="*/ 149 h 202"/>
                <a:gd name="T34" fmla="*/ 130 w 361"/>
                <a:gd name="T35" fmla="*/ 149 h 202"/>
                <a:gd name="T36" fmla="*/ 169 w 361"/>
                <a:gd name="T37" fmla="*/ 138 h 202"/>
                <a:gd name="T38" fmla="*/ 183 w 361"/>
                <a:gd name="T39" fmla="*/ 190 h 202"/>
                <a:gd name="T40" fmla="*/ 183 w 361"/>
                <a:gd name="T41" fmla="*/ 202 h 202"/>
                <a:gd name="T42" fmla="*/ 219 w 361"/>
                <a:gd name="T43" fmla="*/ 202 h 202"/>
                <a:gd name="T44" fmla="*/ 219 w 361"/>
                <a:gd name="T45" fmla="*/ 193 h 202"/>
                <a:gd name="T46" fmla="*/ 285 w 361"/>
                <a:gd name="T47" fmla="*/ 149 h 202"/>
                <a:gd name="T48" fmla="*/ 286 w 361"/>
                <a:gd name="T49" fmla="*/ 149 h 202"/>
                <a:gd name="T50" fmla="*/ 361 w 361"/>
                <a:gd name="T51" fmla="*/ 74 h 202"/>
                <a:gd name="T52" fmla="*/ 286 w 361"/>
                <a:gd name="T53"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1" h="202">
                  <a:moveTo>
                    <a:pt x="286" y="0"/>
                  </a:moveTo>
                  <a:cubicBezTo>
                    <a:pt x="267" y="0"/>
                    <a:pt x="248" y="7"/>
                    <a:pt x="235" y="20"/>
                  </a:cubicBezTo>
                  <a:cubicBezTo>
                    <a:pt x="227" y="16"/>
                    <a:pt x="217" y="14"/>
                    <a:pt x="208" y="14"/>
                  </a:cubicBezTo>
                  <a:cubicBezTo>
                    <a:pt x="189" y="14"/>
                    <a:pt x="172" y="22"/>
                    <a:pt x="161" y="34"/>
                  </a:cubicBezTo>
                  <a:cubicBezTo>
                    <a:pt x="152" y="29"/>
                    <a:pt x="143" y="27"/>
                    <a:pt x="132" y="27"/>
                  </a:cubicBezTo>
                  <a:cubicBezTo>
                    <a:pt x="114" y="27"/>
                    <a:pt x="98" y="35"/>
                    <a:pt x="87" y="48"/>
                  </a:cubicBezTo>
                  <a:cubicBezTo>
                    <a:pt x="78" y="43"/>
                    <a:pt x="68" y="40"/>
                    <a:pt x="58" y="40"/>
                  </a:cubicBezTo>
                  <a:cubicBezTo>
                    <a:pt x="26" y="40"/>
                    <a:pt x="0" y="66"/>
                    <a:pt x="0" y="98"/>
                  </a:cubicBezTo>
                  <a:cubicBezTo>
                    <a:pt x="0" y="104"/>
                    <a:pt x="1" y="109"/>
                    <a:pt x="2" y="114"/>
                  </a:cubicBezTo>
                  <a:cubicBezTo>
                    <a:pt x="2" y="114"/>
                    <a:pt x="2" y="114"/>
                    <a:pt x="2" y="114"/>
                  </a:cubicBezTo>
                  <a:cubicBezTo>
                    <a:pt x="2" y="114"/>
                    <a:pt x="2" y="114"/>
                    <a:pt x="2" y="114"/>
                  </a:cubicBezTo>
                  <a:cubicBezTo>
                    <a:pt x="3" y="118"/>
                    <a:pt x="4" y="121"/>
                    <a:pt x="6" y="124"/>
                  </a:cubicBezTo>
                  <a:cubicBezTo>
                    <a:pt x="17" y="150"/>
                    <a:pt x="26" y="168"/>
                    <a:pt x="26" y="190"/>
                  </a:cubicBezTo>
                  <a:cubicBezTo>
                    <a:pt x="26" y="202"/>
                    <a:pt x="26" y="202"/>
                    <a:pt x="26" y="202"/>
                  </a:cubicBezTo>
                  <a:cubicBezTo>
                    <a:pt x="62" y="202"/>
                    <a:pt x="62" y="202"/>
                    <a:pt x="62" y="202"/>
                  </a:cubicBezTo>
                  <a:cubicBezTo>
                    <a:pt x="62" y="193"/>
                    <a:pt x="62" y="193"/>
                    <a:pt x="62" y="193"/>
                  </a:cubicBezTo>
                  <a:cubicBezTo>
                    <a:pt x="62" y="177"/>
                    <a:pt x="74" y="150"/>
                    <a:pt x="128" y="149"/>
                  </a:cubicBezTo>
                  <a:cubicBezTo>
                    <a:pt x="129" y="149"/>
                    <a:pt x="129" y="149"/>
                    <a:pt x="130" y="149"/>
                  </a:cubicBezTo>
                  <a:cubicBezTo>
                    <a:pt x="144" y="149"/>
                    <a:pt x="157" y="145"/>
                    <a:pt x="169" y="138"/>
                  </a:cubicBezTo>
                  <a:cubicBezTo>
                    <a:pt x="177" y="157"/>
                    <a:pt x="183" y="172"/>
                    <a:pt x="183" y="190"/>
                  </a:cubicBezTo>
                  <a:cubicBezTo>
                    <a:pt x="183" y="202"/>
                    <a:pt x="183" y="202"/>
                    <a:pt x="183" y="202"/>
                  </a:cubicBezTo>
                  <a:cubicBezTo>
                    <a:pt x="219" y="202"/>
                    <a:pt x="219" y="202"/>
                    <a:pt x="219" y="202"/>
                  </a:cubicBezTo>
                  <a:cubicBezTo>
                    <a:pt x="219" y="193"/>
                    <a:pt x="219" y="193"/>
                    <a:pt x="219" y="193"/>
                  </a:cubicBezTo>
                  <a:cubicBezTo>
                    <a:pt x="219" y="177"/>
                    <a:pt x="231" y="150"/>
                    <a:pt x="285" y="149"/>
                  </a:cubicBezTo>
                  <a:cubicBezTo>
                    <a:pt x="285" y="149"/>
                    <a:pt x="286" y="149"/>
                    <a:pt x="286" y="149"/>
                  </a:cubicBezTo>
                  <a:cubicBezTo>
                    <a:pt x="328" y="149"/>
                    <a:pt x="361" y="116"/>
                    <a:pt x="361" y="74"/>
                  </a:cubicBezTo>
                  <a:cubicBezTo>
                    <a:pt x="361" y="33"/>
                    <a:pt x="328" y="0"/>
                    <a:pt x="28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378" name="Freeform 19"/>
          <p:cNvSpPr>
            <a:spLocks noEditPoints="1"/>
          </p:cNvSpPr>
          <p:nvPr/>
        </p:nvSpPr>
        <p:spPr bwMode="auto">
          <a:xfrm>
            <a:off x="1286687" y="5964619"/>
            <a:ext cx="399138" cy="411385"/>
          </a:xfrm>
          <a:custGeom>
            <a:avLst/>
            <a:gdLst>
              <a:gd name="T0" fmla="*/ 194 w 389"/>
              <a:gd name="T1" fmla="*/ 69 h 401"/>
              <a:gd name="T2" fmla="*/ 175 w 389"/>
              <a:gd name="T3" fmla="*/ 19 h 401"/>
              <a:gd name="T4" fmla="*/ 213 w 389"/>
              <a:gd name="T5" fmla="*/ 19 h 401"/>
              <a:gd name="T6" fmla="*/ 232 w 389"/>
              <a:gd name="T7" fmla="*/ 351 h 401"/>
              <a:gd name="T8" fmla="*/ 207 w 389"/>
              <a:gd name="T9" fmla="*/ 401 h 401"/>
              <a:gd name="T10" fmla="*/ 156 w 389"/>
              <a:gd name="T11" fmla="*/ 376 h 401"/>
              <a:gd name="T12" fmla="*/ 232 w 389"/>
              <a:gd name="T13" fmla="*/ 351 h 401"/>
              <a:gd name="T14" fmla="*/ 156 w 389"/>
              <a:gd name="T15" fmla="*/ 314 h 401"/>
              <a:gd name="T16" fmla="*/ 94 w 389"/>
              <a:gd name="T17" fmla="*/ 194 h 401"/>
              <a:gd name="T18" fmla="*/ 295 w 389"/>
              <a:gd name="T19" fmla="*/ 194 h 401"/>
              <a:gd name="T20" fmla="*/ 232 w 389"/>
              <a:gd name="T21" fmla="*/ 314 h 401"/>
              <a:gd name="T22" fmla="*/ 156 w 389"/>
              <a:gd name="T23" fmla="*/ 326 h 401"/>
              <a:gd name="T24" fmla="*/ 332 w 389"/>
              <a:gd name="T25" fmla="*/ 83 h 401"/>
              <a:gd name="T26" fmla="*/ 305 w 389"/>
              <a:gd name="T27" fmla="*/ 57 h 401"/>
              <a:gd name="T28" fmla="*/ 283 w 389"/>
              <a:gd name="T29" fmla="*/ 106 h 401"/>
              <a:gd name="T30" fmla="*/ 338 w 389"/>
              <a:gd name="T31" fmla="*/ 213 h 401"/>
              <a:gd name="T32" fmla="*/ 338 w 389"/>
              <a:gd name="T33" fmla="*/ 176 h 401"/>
              <a:gd name="T34" fmla="*/ 389 w 389"/>
              <a:gd name="T35" fmla="*/ 194 h 401"/>
              <a:gd name="T36" fmla="*/ 338 w 389"/>
              <a:gd name="T37" fmla="*/ 213 h 401"/>
              <a:gd name="T38" fmla="*/ 305 w 389"/>
              <a:gd name="T39" fmla="*/ 332 h 401"/>
              <a:gd name="T40" fmla="*/ 332 w 389"/>
              <a:gd name="T41" fmla="*/ 305 h 401"/>
              <a:gd name="T42" fmla="*/ 283 w 389"/>
              <a:gd name="T43" fmla="*/ 283 h 401"/>
              <a:gd name="T44" fmla="*/ 79 w 389"/>
              <a:gd name="T45" fmla="*/ 283 h 401"/>
              <a:gd name="T46" fmla="*/ 57 w 389"/>
              <a:gd name="T47" fmla="*/ 332 h 401"/>
              <a:gd name="T48" fmla="*/ 105 w 389"/>
              <a:gd name="T49" fmla="*/ 310 h 401"/>
              <a:gd name="T50" fmla="*/ 79 w 389"/>
              <a:gd name="T51" fmla="*/ 283 h 401"/>
              <a:gd name="T52" fmla="*/ 69 w 389"/>
              <a:gd name="T53" fmla="*/ 194 h 401"/>
              <a:gd name="T54" fmla="*/ 18 w 389"/>
              <a:gd name="T55" fmla="*/ 213 h 401"/>
              <a:gd name="T56" fmla="*/ 18 w 389"/>
              <a:gd name="T57" fmla="*/ 176 h 401"/>
              <a:gd name="T58" fmla="*/ 105 w 389"/>
              <a:gd name="T59" fmla="*/ 79 h 401"/>
              <a:gd name="T60" fmla="*/ 57 w 389"/>
              <a:gd name="T61" fmla="*/ 57 h 401"/>
              <a:gd name="T62" fmla="*/ 79 w 389"/>
              <a:gd name="T63" fmla="*/ 106 h 401"/>
              <a:gd name="T64" fmla="*/ 105 w 389"/>
              <a:gd name="T65" fmla="*/ 7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9" h="401">
                <a:moveTo>
                  <a:pt x="213" y="50"/>
                </a:moveTo>
                <a:cubicBezTo>
                  <a:pt x="213" y="60"/>
                  <a:pt x="205" y="69"/>
                  <a:pt x="194" y="69"/>
                </a:cubicBezTo>
                <a:cubicBezTo>
                  <a:pt x="184" y="69"/>
                  <a:pt x="175" y="60"/>
                  <a:pt x="175" y="50"/>
                </a:cubicBezTo>
                <a:cubicBezTo>
                  <a:pt x="175" y="19"/>
                  <a:pt x="175" y="19"/>
                  <a:pt x="175" y="19"/>
                </a:cubicBezTo>
                <a:cubicBezTo>
                  <a:pt x="175" y="8"/>
                  <a:pt x="184" y="0"/>
                  <a:pt x="194" y="0"/>
                </a:cubicBezTo>
                <a:cubicBezTo>
                  <a:pt x="205" y="0"/>
                  <a:pt x="213" y="8"/>
                  <a:pt x="213" y="19"/>
                </a:cubicBezTo>
                <a:cubicBezTo>
                  <a:pt x="213" y="50"/>
                  <a:pt x="213" y="50"/>
                  <a:pt x="213" y="50"/>
                </a:cubicBezTo>
                <a:close/>
                <a:moveTo>
                  <a:pt x="232" y="351"/>
                </a:moveTo>
                <a:cubicBezTo>
                  <a:pt x="232" y="376"/>
                  <a:pt x="232" y="376"/>
                  <a:pt x="232" y="376"/>
                </a:cubicBezTo>
                <a:cubicBezTo>
                  <a:pt x="232" y="390"/>
                  <a:pt x="220" y="401"/>
                  <a:pt x="207" y="401"/>
                </a:cubicBezTo>
                <a:cubicBezTo>
                  <a:pt x="182" y="401"/>
                  <a:pt x="182" y="401"/>
                  <a:pt x="182" y="401"/>
                </a:cubicBezTo>
                <a:cubicBezTo>
                  <a:pt x="168" y="401"/>
                  <a:pt x="156" y="390"/>
                  <a:pt x="156" y="376"/>
                </a:cubicBezTo>
                <a:cubicBezTo>
                  <a:pt x="156" y="351"/>
                  <a:pt x="156" y="351"/>
                  <a:pt x="156" y="351"/>
                </a:cubicBezTo>
                <a:cubicBezTo>
                  <a:pt x="232" y="351"/>
                  <a:pt x="232" y="351"/>
                  <a:pt x="232" y="351"/>
                </a:cubicBezTo>
                <a:close/>
                <a:moveTo>
                  <a:pt x="156" y="326"/>
                </a:moveTo>
                <a:cubicBezTo>
                  <a:pt x="156" y="314"/>
                  <a:pt x="156" y="314"/>
                  <a:pt x="156" y="314"/>
                </a:cubicBezTo>
                <a:cubicBezTo>
                  <a:pt x="156" y="285"/>
                  <a:pt x="126" y="272"/>
                  <a:pt x="112" y="252"/>
                </a:cubicBezTo>
                <a:cubicBezTo>
                  <a:pt x="100" y="235"/>
                  <a:pt x="94" y="215"/>
                  <a:pt x="94" y="194"/>
                </a:cubicBezTo>
                <a:cubicBezTo>
                  <a:pt x="94" y="139"/>
                  <a:pt x="139" y="94"/>
                  <a:pt x="194" y="94"/>
                </a:cubicBezTo>
                <a:cubicBezTo>
                  <a:pt x="250" y="94"/>
                  <a:pt x="295" y="139"/>
                  <a:pt x="295" y="194"/>
                </a:cubicBezTo>
                <a:cubicBezTo>
                  <a:pt x="295" y="215"/>
                  <a:pt x="288" y="235"/>
                  <a:pt x="277" y="252"/>
                </a:cubicBezTo>
                <a:cubicBezTo>
                  <a:pt x="262" y="272"/>
                  <a:pt x="232" y="285"/>
                  <a:pt x="232" y="314"/>
                </a:cubicBezTo>
                <a:cubicBezTo>
                  <a:pt x="232" y="326"/>
                  <a:pt x="232" y="326"/>
                  <a:pt x="232" y="326"/>
                </a:cubicBezTo>
                <a:cubicBezTo>
                  <a:pt x="156" y="326"/>
                  <a:pt x="156" y="326"/>
                  <a:pt x="156" y="326"/>
                </a:cubicBezTo>
                <a:close/>
                <a:moveTo>
                  <a:pt x="309" y="106"/>
                </a:moveTo>
                <a:cubicBezTo>
                  <a:pt x="332" y="83"/>
                  <a:pt x="332" y="83"/>
                  <a:pt x="332" y="83"/>
                </a:cubicBezTo>
                <a:cubicBezTo>
                  <a:pt x="339" y="76"/>
                  <a:pt x="339" y="64"/>
                  <a:pt x="332" y="57"/>
                </a:cubicBezTo>
                <a:cubicBezTo>
                  <a:pt x="324" y="49"/>
                  <a:pt x="312" y="49"/>
                  <a:pt x="305" y="57"/>
                </a:cubicBezTo>
                <a:cubicBezTo>
                  <a:pt x="283" y="79"/>
                  <a:pt x="283" y="79"/>
                  <a:pt x="283" y="79"/>
                </a:cubicBezTo>
                <a:cubicBezTo>
                  <a:pt x="275" y="86"/>
                  <a:pt x="275" y="98"/>
                  <a:pt x="283" y="106"/>
                </a:cubicBezTo>
                <a:cubicBezTo>
                  <a:pt x="290" y="113"/>
                  <a:pt x="302" y="113"/>
                  <a:pt x="309" y="106"/>
                </a:cubicBezTo>
                <a:close/>
                <a:moveTo>
                  <a:pt x="338" y="213"/>
                </a:moveTo>
                <a:cubicBezTo>
                  <a:pt x="328" y="213"/>
                  <a:pt x="320" y="205"/>
                  <a:pt x="320" y="194"/>
                </a:cubicBezTo>
                <a:cubicBezTo>
                  <a:pt x="320" y="184"/>
                  <a:pt x="328" y="176"/>
                  <a:pt x="338" y="176"/>
                </a:cubicBezTo>
                <a:cubicBezTo>
                  <a:pt x="370" y="176"/>
                  <a:pt x="370" y="176"/>
                  <a:pt x="370" y="176"/>
                </a:cubicBezTo>
                <a:cubicBezTo>
                  <a:pt x="380" y="176"/>
                  <a:pt x="389" y="184"/>
                  <a:pt x="389" y="194"/>
                </a:cubicBezTo>
                <a:cubicBezTo>
                  <a:pt x="389" y="205"/>
                  <a:pt x="380" y="213"/>
                  <a:pt x="370" y="213"/>
                </a:cubicBezTo>
                <a:cubicBezTo>
                  <a:pt x="338" y="213"/>
                  <a:pt x="338" y="213"/>
                  <a:pt x="338" y="213"/>
                </a:cubicBezTo>
                <a:close/>
                <a:moveTo>
                  <a:pt x="283" y="310"/>
                </a:moveTo>
                <a:cubicBezTo>
                  <a:pt x="305" y="332"/>
                  <a:pt x="305" y="332"/>
                  <a:pt x="305" y="332"/>
                </a:cubicBezTo>
                <a:cubicBezTo>
                  <a:pt x="312" y="339"/>
                  <a:pt x="324" y="339"/>
                  <a:pt x="332" y="332"/>
                </a:cubicBezTo>
                <a:cubicBezTo>
                  <a:pt x="339" y="325"/>
                  <a:pt x="339" y="313"/>
                  <a:pt x="332" y="305"/>
                </a:cubicBezTo>
                <a:cubicBezTo>
                  <a:pt x="309" y="283"/>
                  <a:pt x="309" y="283"/>
                  <a:pt x="309" y="283"/>
                </a:cubicBezTo>
                <a:cubicBezTo>
                  <a:pt x="302" y="276"/>
                  <a:pt x="290" y="276"/>
                  <a:pt x="283" y="283"/>
                </a:cubicBezTo>
                <a:cubicBezTo>
                  <a:pt x="275" y="290"/>
                  <a:pt x="275" y="302"/>
                  <a:pt x="283" y="310"/>
                </a:cubicBezTo>
                <a:close/>
                <a:moveTo>
                  <a:pt x="79" y="283"/>
                </a:moveTo>
                <a:cubicBezTo>
                  <a:pt x="57" y="305"/>
                  <a:pt x="57" y="305"/>
                  <a:pt x="57" y="305"/>
                </a:cubicBezTo>
                <a:cubicBezTo>
                  <a:pt x="49" y="313"/>
                  <a:pt x="49" y="325"/>
                  <a:pt x="57" y="332"/>
                </a:cubicBezTo>
                <a:cubicBezTo>
                  <a:pt x="64" y="339"/>
                  <a:pt x="76" y="339"/>
                  <a:pt x="83" y="332"/>
                </a:cubicBezTo>
                <a:cubicBezTo>
                  <a:pt x="105" y="310"/>
                  <a:pt x="105" y="310"/>
                  <a:pt x="105" y="310"/>
                </a:cubicBezTo>
                <a:cubicBezTo>
                  <a:pt x="113" y="302"/>
                  <a:pt x="113" y="290"/>
                  <a:pt x="105" y="283"/>
                </a:cubicBezTo>
                <a:cubicBezTo>
                  <a:pt x="98" y="276"/>
                  <a:pt x="86" y="276"/>
                  <a:pt x="79" y="283"/>
                </a:cubicBezTo>
                <a:close/>
                <a:moveTo>
                  <a:pt x="50" y="176"/>
                </a:moveTo>
                <a:cubicBezTo>
                  <a:pt x="60" y="176"/>
                  <a:pt x="69" y="184"/>
                  <a:pt x="69" y="194"/>
                </a:cubicBezTo>
                <a:cubicBezTo>
                  <a:pt x="69" y="205"/>
                  <a:pt x="60" y="213"/>
                  <a:pt x="50" y="213"/>
                </a:cubicBezTo>
                <a:cubicBezTo>
                  <a:pt x="18" y="213"/>
                  <a:pt x="18" y="213"/>
                  <a:pt x="18" y="213"/>
                </a:cubicBezTo>
                <a:cubicBezTo>
                  <a:pt x="8" y="213"/>
                  <a:pt x="0" y="205"/>
                  <a:pt x="0" y="194"/>
                </a:cubicBezTo>
                <a:cubicBezTo>
                  <a:pt x="0" y="184"/>
                  <a:pt x="8" y="176"/>
                  <a:pt x="18" y="176"/>
                </a:cubicBezTo>
                <a:cubicBezTo>
                  <a:pt x="50" y="176"/>
                  <a:pt x="50" y="176"/>
                  <a:pt x="50" y="176"/>
                </a:cubicBezTo>
                <a:close/>
                <a:moveTo>
                  <a:pt x="105" y="79"/>
                </a:moveTo>
                <a:cubicBezTo>
                  <a:pt x="83" y="57"/>
                  <a:pt x="83" y="57"/>
                  <a:pt x="83" y="57"/>
                </a:cubicBezTo>
                <a:cubicBezTo>
                  <a:pt x="76" y="49"/>
                  <a:pt x="64" y="49"/>
                  <a:pt x="57" y="57"/>
                </a:cubicBezTo>
                <a:cubicBezTo>
                  <a:pt x="49" y="64"/>
                  <a:pt x="49" y="76"/>
                  <a:pt x="57" y="83"/>
                </a:cubicBezTo>
                <a:cubicBezTo>
                  <a:pt x="79" y="106"/>
                  <a:pt x="79" y="106"/>
                  <a:pt x="79" y="106"/>
                </a:cubicBezTo>
                <a:cubicBezTo>
                  <a:pt x="86" y="113"/>
                  <a:pt x="98" y="113"/>
                  <a:pt x="105" y="106"/>
                </a:cubicBezTo>
                <a:cubicBezTo>
                  <a:pt x="113" y="98"/>
                  <a:pt x="113" y="86"/>
                  <a:pt x="105" y="79"/>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395" name="Group 394"/>
          <p:cNvGrpSpPr/>
          <p:nvPr/>
        </p:nvGrpSpPr>
        <p:grpSpPr>
          <a:xfrm>
            <a:off x="1291061" y="4995892"/>
            <a:ext cx="390389" cy="356643"/>
            <a:chOff x="2843213" y="2803525"/>
            <a:chExt cx="936624" cy="855663"/>
          </a:xfrm>
          <a:solidFill>
            <a:schemeClr val="tx1"/>
          </a:solidFill>
        </p:grpSpPr>
        <p:sp>
          <p:nvSpPr>
            <p:cNvPr id="396" name="Freeform 32"/>
            <p:cNvSpPr>
              <a:spLocks/>
            </p:cNvSpPr>
            <p:nvPr/>
          </p:nvSpPr>
          <p:spPr bwMode="auto">
            <a:xfrm>
              <a:off x="3335338" y="2921000"/>
              <a:ext cx="273050" cy="168275"/>
            </a:xfrm>
            <a:custGeom>
              <a:avLst/>
              <a:gdLst>
                <a:gd name="T0" fmla="*/ 123 w 138"/>
                <a:gd name="T1" fmla="*/ 13 h 85"/>
                <a:gd name="T2" fmla="*/ 106 w 138"/>
                <a:gd name="T3" fmla="*/ 0 h 85"/>
                <a:gd name="T4" fmla="*/ 0 w 138"/>
                <a:gd name="T5" fmla="*/ 0 h 85"/>
                <a:gd name="T6" fmla="*/ 0 w 138"/>
                <a:gd name="T7" fmla="*/ 85 h 85"/>
                <a:gd name="T8" fmla="*/ 138 w 138"/>
                <a:gd name="T9" fmla="*/ 85 h 85"/>
                <a:gd name="T10" fmla="*/ 123 w 138"/>
                <a:gd name="T11" fmla="*/ 13 h 85"/>
              </a:gdLst>
              <a:ahLst/>
              <a:cxnLst>
                <a:cxn ang="0">
                  <a:pos x="T0" y="T1"/>
                </a:cxn>
                <a:cxn ang="0">
                  <a:pos x="T2" y="T3"/>
                </a:cxn>
                <a:cxn ang="0">
                  <a:pos x="T4" y="T5"/>
                </a:cxn>
                <a:cxn ang="0">
                  <a:pos x="T6" y="T7"/>
                </a:cxn>
                <a:cxn ang="0">
                  <a:pos x="T8" y="T9"/>
                </a:cxn>
                <a:cxn ang="0">
                  <a:pos x="T10" y="T11"/>
                </a:cxn>
              </a:cxnLst>
              <a:rect l="0" t="0" r="r" b="b"/>
              <a:pathLst>
                <a:path w="138" h="85">
                  <a:moveTo>
                    <a:pt x="123" y="13"/>
                  </a:moveTo>
                  <a:cubicBezTo>
                    <a:pt x="121" y="6"/>
                    <a:pt x="113" y="0"/>
                    <a:pt x="106" y="0"/>
                  </a:cubicBezTo>
                  <a:cubicBezTo>
                    <a:pt x="0" y="0"/>
                    <a:pt x="0" y="0"/>
                    <a:pt x="0" y="0"/>
                  </a:cubicBezTo>
                  <a:cubicBezTo>
                    <a:pt x="0" y="85"/>
                    <a:pt x="0" y="85"/>
                    <a:pt x="0" y="85"/>
                  </a:cubicBezTo>
                  <a:cubicBezTo>
                    <a:pt x="138" y="85"/>
                    <a:pt x="138" y="85"/>
                    <a:pt x="138" y="85"/>
                  </a:cubicBezTo>
                  <a:lnTo>
                    <a:pt x="123"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97" name="Freeform 33"/>
            <p:cNvSpPr>
              <a:spLocks/>
            </p:cNvSpPr>
            <p:nvPr/>
          </p:nvSpPr>
          <p:spPr bwMode="auto">
            <a:xfrm>
              <a:off x="3013075" y="2921000"/>
              <a:ext cx="274637" cy="168275"/>
            </a:xfrm>
            <a:custGeom>
              <a:avLst/>
              <a:gdLst>
                <a:gd name="T0" fmla="*/ 15 w 138"/>
                <a:gd name="T1" fmla="*/ 13 h 85"/>
                <a:gd name="T2" fmla="*/ 0 w 138"/>
                <a:gd name="T3" fmla="*/ 85 h 85"/>
                <a:gd name="T4" fmla="*/ 138 w 138"/>
                <a:gd name="T5" fmla="*/ 85 h 85"/>
                <a:gd name="T6" fmla="*/ 138 w 138"/>
                <a:gd name="T7" fmla="*/ 0 h 85"/>
                <a:gd name="T8" fmla="*/ 32 w 138"/>
                <a:gd name="T9" fmla="*/ 0 h 85"/>
                <a:gd name="T10" fmla="*/ 15 w 138"/>
                <a:gd name="T11" fmla="*/ 13 h 85"/>
              </a:gdLst>
              <a:ahLst/>
              <a:cxnLst>
                <a:cxn ang="0">
                  <a:pos x="T0" y="T1"/>
                </a:cxn>
                <a:cxn ang="0">
                  <a:pos x="T2" y="T3"/>
                </a:cxn>
                <a:cxn ang="0">
                  <a:pos x="T4" y="T5"/>
                </a:cxn>
                <a:cxn ang="0">
                  <a:pos x="T6" y="T7"/>
                </a:cxn>
                <a:cxn ang="0">
                  <a:pos x="T8" y="T9"/>
                </a:cxn>
                <a:cxn ang="0">
                  <a:pos x="T10" y="T11"/>
                </a:cxn>
              </a:cxnLst>
              <a:rect l="0" t="0" r="r" b="b"/>
              <a:pathLst>
                <a:path w="138" h="85">
                  <a:moveTo>
                    <a:pt x="15" y="13"/>
                  </a:moveTo>
                  <a:cubicBezTo>
                    <a:pt x="0" y="85"/>
                    <a:pt x="0" y="85"/>
                    <a:pt x="0" y="85"/>
                  </a:cubicBezTo>
                  <a:cubicBezTo>
                    <a:pt x="138" y="85"/>
                    <a:pt x="138" y="85"/>
                    <a:pt x="138" y="85"/>
                  </a:cubicBezTo>
                  <a:cubicBezTo>
                    <a:pt x="138" y="0"/>
                    <a:pt x="138" y="0"/>
                    <a:pt x="138" y="0"/>
                  </a:cubicBezTo>
                  <a:cubicBezTo>
                    <a:pt x="32" y="0"/>
                    <a:pt x="32" y="0"/>
                    <a:pt x="32" y="0"/>
                  </a:cubicBezTo>
                  <a:cubicBezTo>
                    <a:pt x="25" y="0"/>
                    <a:pt x="17" y="6"/>
                    <a:pt x="1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98" name="Freeform 34"/>
            <p:cNvSpPr>
              <a:spLocks/>
            </p:cNvSpPr>
            <p:nvPr/>
          </p:nvSpPr>
          <p:spPr bwMode="auto">
            <a:xfrm>
              <a:off x="2971800" y="3136900"/>
              <a:ext cx="315912" cy="168275"/>
            </a:xfrm>
            <a:custGeom>
              <a:avLst/>
              <a:gdLst>
                <a:gd name="T0" fmla="*/ 1 w 159"/>
                <a:gd name="T1" fmla="*/ 77 h 85"/>
                <a:gd name="T2" fmla="*/ 2 w 159"/>
                <a:gd name="T3" fmla="*/ 83 h 85"/>
                <a:gd name="T4" fmla="*/ 8 w 159"/>
                <a:gd name="T5" fmla="*/ 85 h 85"/>
                <a:gd name="T6" fmla="*/ 159 w 159"/>
                <a:gd name="T7" fmla="*/ 85 h 85"/>
                <a:gd name="T8" fmla="*/ 159 w 159"/>
                <a:gd name="T9" fmla="*/ 0 h 85"/>
                <a:gd name="T10" fmla="*/ 17 w 159"/>
                <a:gd name="T11" fmla="*/ 0 h 85"/>
                <a:gd name="T12" fmla="*/ 1 w 159"/>
                <a:gd name="T13" fmla="*/ 77 h 85"/>
              </a:gdLst>
              <a:ahLst/>
              <a:cxnLst>
                <a:cxn ang="0">
                  <a:pos x="T0" y="T1"/>
                </a:cxn>
                <a:cxn ang="0">
                  <a:pos x="T2" y="T3"/>
                </a:cxn>
                <a:cxn ang="0">
                  <a:pos x="T4" y="T5"/>
                </a:cxn>
                <a:cxn ang="0">
                  <a:pos x="T6" y="T7"/>
                </a:cxn>
                <a:cxn ang="0">
                  <a:pos x="T8" y="T9"/>
                </a:cxn>
                <a:cxn ang="0">
                  <a:pos x="T10" y="T11"/>
                </a:cxn>
                <a:cxn ang="0">
                  <a:pos x="T12" y="T13"/>
                </a:cxn>
              </a:cxnLst>
              <a:rect l="0" t="0" r="r" b="b"/>
              <a:pathLst>
                <a:path w="159" h="85">
                  <a:moveTo>
                    <a:pt x="1" y="77"/>
                  </a:moveTo>
                  <a:cubicBezTo>
                    <a:pt x="0" y="79"/>
                    <a:pt x="0" y="81"/>
                    <a:pt x="2" y="83"/>
                  </a:cubicBezTo>
                  <a:cubicBezTo>
                    <a:pt x="3" y="85"/>
                    <a:pt x="5" y="85"/>
                    <a:pt x="8" y="85"/>
                  </a:cubicBezTo>
                  <a:cubicBezTo>
                    <a:pt x="159" y="85"/>
                    <a:pt x="159" y="85"/>
                    <a:pt x="159" y="85"/>
                  </a:cubicBezTo>
                  <a:cubicBezTo>
                    <a:pt x="159" y="0"/>
                    <a:pt x="159" y="0"/>
                    <a:pt x="159" y="0"/>
                  </a:cubicBezTo>
                  <a:cubicBezTo>
                    <a:pt x="17" y="0"/>
                    <a:pt x="17" y="0"/>
                    <a:pt x="17" y="0"/>
                  </a:cubicBezTo>
                  <a:lnTo>
                    <a:pt x="1"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99" name="Freeform 35"/>
            <p:cNvSpPr>
              <a:spLocks/>
            </p:cNvSpPr>
            <p:nvPr/>
          </p:nvSpPr>
          <p:spPr bwMode="auto">
            <a:xfrm>
              <a:off x="3335338" y="3136900"/>
              <a:ext cx="314325" cy="168275"/>
            </a:xfrm>
            <a:custGeom>
              <a:avLst/>
              <a:gdLst>
                <a:gd name="T0" fmla="*/ 142 w 159"/>
                <a:gd name="T1" fmla="*/ 0 h 85"/>
                <a:gd name="T2" fmla="*/ 0 w 159"/>
                <a:gd name="T3" fmla="*/ 0 h 85"/>
                <a:gd name="T4" fmla="*/ 0 w 159"/>
                <a:gd name="T5" fmla="*/ 85 h 85"/>
                <a:gd name="T6" fmla="*/ 151 w 159"/>
                <a:gd name="T7" fmla="*/ 85 h 85"/>
                <a:gd name="T8" fmla="*/ 157 w 159"/>
                <a:gd name="T9" fmla="*/ 83 h 85"/>
                <a:gd name="T10" fmla="*/ 158 w 159"/>
                <a:gd name="T11" fmla="*/ 77 h 85"/>
                <a:gd name="T12" fmla="*/ 142 w 159"/>
                <a:gd name="T13" fmla="*/ 0 h 85"/>
              </a:gdLst>
              <a:ahLst/>
              <a:cxnLst>
                <a:cxn ang="0">
                  <a:pos x="T0" y="T1"/>
                </a:cxn>
                <a:cxn ang="0">
                  <a:pos x="T2" y="T3"/>
                </a:cxn>
                <a:cxn ang="0">
                  <a:pos x="T4" y="T5"/>
                </a:cxn>
                <a:cxn ang="0">
                  <a:pos x="T6" y="T7"/>
                </a:cxn>
                <a:cxn ang="0">
                  <a:pos x="T8" y="T9"/>
                </a:cxn>
                <a:cxn ang="0">
                  <a:pos x="T10" y="T11"/>
                </a:cxn>
                <a:cxn ang="0">
                  <a:pos x="T12" y="T13"/>
                </a:cxn>
              </a:cxnLst>
              <a:rect l="0" t="0" r="r" b="b"/>
              <a:pathLst>
                <a:path w="159" h="85">
                  <a:moveTo>
                    <a:pt x="142" y="0"/>
                  </a:moveTo>
                  <a:cubicBezTo>
                    <a:pt x="0" y="0"/>
                    <a:pt x="0" y="0"/>
                    <a:pt x="0" y="0"/>
                  </a:cubicBezTo>
                  <a:cubicBezTo>
                    <a:pt x="0" y="85"/>
                    <a:pt x="0" y="85"/>
                    <a:pt x="0" y="85"/>
                  </a:cubicBezTo>
                  <a:cubicBezTo>
                    <a:pt x="151" y="85"/>
                    <a:pt x="151" y="85"/>
                    <a:pt x="151" y="85"/>
                  </a:cubicBezTo>
                  <a:cubicBezTo>
                    <a:pt x="154" y="85"/>
                    <a:pt x="156" y="85"/>
                    <a:pt x="157" y="83"/>
                  </a:cubicBezTo>
                  <a:cubicBezTo>
                    <a:pt x="159" y="81"/>
                    <a:pt x="159" y="79"/>
                    <a:pt x="158" y="77"/>
                  </a:cubicBezTo>
                  <a:lnTo>
                    <a:pt x="1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00" name="Freeform 36"/>
            <p:cNvSpPr>
              <a:spLocks noEditPoints="1"/>
            </p:cNvSpPr>
            <p:nvPr/>
          </p:nvSpPr>
          <p:spPr bwMode="auto">
            <a:xfrm>
              <a:off x="2843213" y="2803525"/>
              <a:ext cx="936624" cy="617538"/>
            </a:xfrm>
            <a:custGeom>
              <a:avLst/>
              <a:gdLst>
                <a:gd name="T0" fmla="*/ 469 w 472"/>
                <a:gd name="T1" fmla="*/ 256 h 312"/>
                <a:gd name="T2" fmla="*/ 426 w 472"/>
                <a:gd name="T3" fmla="*/ 48 h 312"/>
                <a:gd name="T4" fmla="*/ 366 w 472"/>
                <a:gd name="T5" fmla="*/ 0 h 312"/>
                <a:gd name="T6" fmla="*/ 106 w 472"/>
                <a:gd name="T7" fmla="*/ 0 h 312"/>
                <a:gd name="T8" fmla="*/ 46 w 472"/>
                <a:gd name="T9" fmla="*/ 48 h 312"/>
                <a:gd name="T10" fmla="*/ 3 w 472"/>
                <a:gd name="T11" fmla="*/ 256 h 312"/>
                <a:gd name="T12" fmla="*/ 12 w 472"/>
                <a:gd name="T13" fmla="*/ 296 h 312"/>
                <a:gd name="T14" fmla="*/ 48 w 472"/>
                <a:gd name="T15" fmla="*/ 312 h 312"/>
                <a:gd name="T16" fmla="*/ 424 w 472"/>
                <a:gd name="T17" fmla="*/ 312 h 312"/>
                <a:gd name="T18" fmla="*/ 460 w 472"/>
                <a:gd name="T19" fmla="*/ 296 h 312"/>
                <a:gd name="T20" fmla="*/ 469 w 472"/>
                <a:gd name="T21" fmla="*/ 256 h 312"/>
                <a:gd name="T22" fmla="*/ 424 w 472"/>
                <a:gd name="T23" fmla="*/ 266 h 312"/>
                <a:gd name="T24" fmla="*/ 399 w 472"/>
                <a:gd name="T25" fmla="*/ 277 h 312"/>
                <a:gd name="T26" fmla="*/ 73 w 472"/>
                <a:gd name="T27" fmla="*/ 277 h 312"/>
                <a:gd name="T28" fmla="*/ 48 w 472"/>
                <a:gd name="T29" fmla="*/ 266 h 312"/>
                <a:gd name="T30" fmla="*/ 43 w 472"/>
                <a:gd name="T31" fmla="*/ 240 h 312"/>
                <a:gd name="T32" fmla="*/ 78 w 472"/>
                <a:gd name="T33" fmla="*/ 68 h 312"/>
                <a:gd name="T34" fmla="*/ 118 w 472"/>
                <a:gd name="T35" fmla="*/ 35 h 312"/>
                <a:gd name="T36" fmla="*/ 354 w 472"/>
                <a:gd name="T37" fmla="*/ 35 h 312"/>
                <a:gd name="T38" fmla="*/ 394 w 472"/>
                <a:gd name="T39" fmla="*/ 68 h 312"/>
                <a:gd name="T40" fmla="*/ 429 w 472"/>
                <a:gd name="T41" fmla="*/ 240 h 312"/>
                <a:gd name="T42" fmla="*/ 424 w 472"/>
                <a:gd name="T43" fmla="*/ 266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2" h="312">
                  <a:moveTo>
                    <a:pt x="469" y="256"/>
                  </a:moveTo>
                  <a:cubicBezTo>
                    <a:pt x="426" y="48"/>
                    <a:pt x="426" y="48"/>
                    <a:pt x="426" y="48"/>
                  </a:cubicBezTo>
                  <a:cubicBezTo>
                    <a:pt x="420" y="21"/>
                    <a:pt x="394" y="0"/>
                    <a:pt x="366" y="0"/>
                  </a:cubicBezTo>
                  <a:cubicBezTo>
                    <a:pt x="106" y="0"/>
                    <a:pt x="106" y="0"/>
                    <a:pt x="106" y="0"/>
                  </a:cubicBezTo>
                  <a:cubicBezTo>
                    <a:pt x="78" y="0"/>
                    <a:pt x="52" y="21"/>
                    <a:pt x="46" y="48"/>
                  </a:cubicBezTo>
                  <a:cubicBezTo>
                    <a:pt x="3" y="256"/>
                    <a:pt x="3" y="256"/>
                    <a:pt x="3" y="256"/>
                  </a:cubicBezTo>
                  <a:cubicBezTo>
                    <a:pt x="0" y="271"/>
                    <a:pt x="3" y="285"/>
                    <a:pt x="12" y="296"/>
                  </a:cubicBezTo>
                  <a:cubicBezTo>
                    <a:pt x="21" y="306"/>
                    <a:pt x="34" y="312"/>
                    <a:pt x="48" y="312"/>
                  </a:cubicBezTo>
                  <a:cubicBezTo>
                    <a:pt x="424" y="312"/>
                    <a:pt x="424" y="312"/>
                    <a:pt x="424" y="312"/>
                  </a:cubicBezTo>
                  <a:cubicBezTo>
                    <a:pt x="438" y="312"/>
                    <a:pt x="451" y="306"/>
                    <a:pt x="460" y="296"/>
                  </a:cubicBezTo>
                  <a:cubicBezTo>
                    <a:pt x="469" y="285"/>
                    <a:pt x="472" y="271"/>
                    <a:pt x="469" y="256"/>
                  </a:cubicBezTo>
                  <a:close/>
                  <a:moveTo>
                    <a:pt x="424" y="266"/>
                  </a:moveTo>
                  <a:cubicBezTo>
                    <a:pt x="418" y="273"/>
                    <a:pt x="409" y="277"/>
                    <a:pt x="399" y="277"/>
                  </a:cubicBezTo>
                  <a:cubicBezTo>
                    <a:pt x="73" y="277"/>
                    <a:pt x="73" y="277"/>
                    <a:pt x="73" y="277"/>
                  </a:cubicBezTo>
                  <a:cubicBezTo>
                    <a:pt x="63" y="277"/>
                    <a:pt x="54" y="273"/>
                    <a:pt x="48" y="266"/>
                  </a:cubicBezTo>
                  <a:cubicBezTo>
                    <a:pt x="43" y="259"/>
                    <a:pt x="41" y="249"/>
                    <a:pt x="43" y="240"/>
                  </a:cubicBezTo>
                  <a:cubicBezTo>
                    <a:pt x="78" y="68"/>
                    <a:pt x="78" y="68"/>
                    <a:pt x="78" y="68"/>
                  </a:cubicBezTo>
                  <a:cubicBezTo>
                    <a:pt x="82" y="49"/>
                    <a:pt x="100" y="35"/>
                    <a:pt x="118" y="35"/>
                  </a:cubicBezTo>
                  <a:cubicBezTo>
                    <a:pt x="354" y="35"/>
                    <a:pt x="354" y="35"/>
                    <a:pt x="354" y="35"/>
                  </a:cubicBezTo>
                  <a:cubicBezTo>
                    <a:pt x="372" y="35"/>
                    <a:pt x="390" y="49"/>
                    <a:pt x="394" y="68"/>
                  </a:cubicBezTo>
                  <a:cubicBezTo>
                    <a:pt x="429" y="240"/>
                    <a:pt x="429" y="240"/>
                    <a:pt x="429" y="240"/>
                  </a:cubicBezTo>
                  <a:cubicBezTo>
                    <a:pt x="431" y="249"/>
                    <a:pt x="429" y="259"/>
                    <a:pt x="424" y="2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01" name="Freeform 37"/>
            <p:cNvSpPr>
              <a:spLocks/>
            </p:cNvSpPr>
            <p:nvPr/>
          </p:nvSpPr>
          <p:spPr bwMode="auto">
            <a:xfrm>
              <a:off x="3076575" y="3468688"/>
              <a:ext cx="468312" cy="190500"/>
            </a:xfrm>
            <a:custGeom>
              <a:avLst/>
              <a:gdLst>
                <a:gd name="T0" fmla="*/ 200 w 236"/>
                <a:gd name="T1" fmla="*/ 48 h 96"/>
                <a:gd name="T2" fmla="*/ 142 w 236"/>
                <a:gd name="T3" fmla="*/ 48 h 96"/>
                <a:gd name="T4" fmla="*/ 142 w 236"/>
                <a:gd name="T5" fmla="*/ 0 h 96"/>
                <a:gd name="T6" fmla="*/ 94 w 236"/>
                <a:gd name="T7" fmla="*/ 0 h 96"/>
                <a:gd name="T8" fmla="*/ 94 w 236"/>
                <a:gd name="T9" fmla="*/ 48 h 96"/>
                <a:gd name="T10" fmla="*/ 36 w 236"/>
                <a:gd name="T11" fmla="*/ 48 h 96"/>
                <a:gd name="T12" fmla="*/ 0 w 236"/>
                <a:gd name="T13" fmla="*/ 71 h 96"/>
                <a:gd name="T14" fmla="*/ 0 w 236"/>
                <a:gd name="T15" fmla="*/ 96 h 96"/>
                <a:gd name="T16" fmla="*/ 236 w 236"/>
                <a:gd name="T17" fmla="*/ 96 h 96"/>
                <a:gd name="T18" fmla="*/ 236 w 236"/>
                <a:gd name="T19" fmla="*/ 71 h 96"/>
                <a:gd name="T20" fmla="*/ 200 w 236"/>
                <a:gd name="T21"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6" h="96">
                  <a:moveTo>
                    <a:pt x="200" y="48"/>
                  </a:moveTo>
                  <a:cubicBezTo>
                    <a:pt x="142" y="48"/>
                    <a:pt x="142" y="48"/>
                    <a:pt x="142" y="48"/>
                  </a:cubicBezTo>
                  <a:cubicBezTo>
                    <a:pt x="142" y="0"/>
                    <a:pt x="142" y="0"/>
                    <a:pt x="142" y="0"/>
                  </a:cubicBezTo>
                  <a:cubicBezTo>
                    <a:pt x="94" y="0"/>
                    <a:pt x="94" y="0"/>
                    <a:pt x="94" y="0"/>
                  </a:cubicBezTo>
                  <a:cubicBezTo>
                    <a:pt x="94" y="48"/>
                    <a:pt x="94" y="48"/>
                    <a:pt x="94" y="48"/>
                  </a:cubicBezTo>
                  <a:cubicBezTo>
                    <a:pt x="36" y="48"/>
                    <a:pt x="36" y="48"/>
                    <a:pt x="36" y="48"/>
                  </a:cubicBezTo>
                  <a:cubicBezTo>
                    <a:pt x="16" y="48"/>
                    <a:pt x="0" y="58"/>
                    <a:pt x="0" y="71"/>
                  </a:cubicBezTo>
                  <a:cubicBezTo>
                    <a:pt x="0" y="96"/>
                    <a:pt x="0" y="96"/>
                    <a:pt x="0" y="96"/>
                  </a:cubicBezTo>
                  <a:cubicBezTo>
                    <a:pt x="236" y="96"/>
                    <a:pt x="236" y="96"/>
                    <a:pt x="236" y="96"/>
                  </a:cubicBezTo>
                  <a:cubicBezTo>
                    <a:pt x="236" y="71"/>
                    <a:pt x="236" y="71"/>
                    <a:pt x="236" y="71"/>
                  </a:cubicBezTo>
                  <a:cubicBezTo>
                    <a:pt x="236" y="58"/>
                    <a:pt x="220" y="48"/>
                    <a:pt x="20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278" name="Group 277"/>
          <p:cNvGrpSpPr/>
          <p:nvPr/>
        </p:nvGrpSpPr>
        <p:grpSpPr>
          <a:xfrm>
            <a:off x="2116397" y="2931521"/>
            <a:ext cx="374648" cy="284007"/>
            <a:chOff x="8199438" y="1474788"/>
            <a:chExt cx="590550" cy="447675"/>
          </a:xfrm>
          <a:solidFill>
            <a:schemeClr val="tx1"/>
          </a:solidFill>
        </p:grpSpPr>
        <p:sp>
          <p:nvSpPr>
            <p:cNvPr id="279" name="Freeform 17"/>
            <p:cNvSpPr>
              <a:spLocks noEditPoints="1"/>
            </p:cNvSpPr>
            <p:nvPr/>
          </p:nvSpPr>
          <p:spPr bwMode="auto">
            <a:xfrm>
              <a:off x="8199438" y="1530350"/>
              <a:ext cx="590550" cy="322263"/>
            </a:xfrm>
            <a:custGeom>
              <a:avLst/>
              <a:gdLst>
                <a:gd name="T0" fmla="*/ 242 w 260"/>
                <a:gd name="T1" fmla="*/ 74 h 142"/>
                <a:gd name="T2" fmla="*/ 238 w 260"/>
                <a:gd name="T3" fmla="*/ 73 h 142"/>
                <a:gd name="T4" fmla="*/ 209 w 260"/>
                <a:gd name="T5" fmla="*/ 31 h 142"/>
                <a:gd name="T6" fmla="*/ 149 w 260"/>
                <a:gd name="T7" fmla="*/ 0 h 142"/>
                <a:gd name="T8" fmla="*/ 38 w 260"/>
                <a:gd name="T9" fmla="*/ 0 h 142"/>
                <a:gd name="T10" fmla="*/ 0 w 260"/>
                <a:gd name="T11" fmla="*/ 38 h 142"/>
                <a:gd name="T12" fmla="*/ 0 w 260"/>
                <a:gd name="T13" fmla="*/ 123 h 142"/>
                <a:gd name="T14" fmla="*/ 19 w 260"/>
                <a:gd name="T15" fmla="*/ 142 h 142"/>
                <a:gd name="T16" fmla="*/ 30 w 260"/>
                <a:gd name="T17" fmla="*/ 142 h 142"/>
                <a:gd name="T18" fmla="*/ 69 w 260"/>
                <a:gd name="T19" fmla="*/ 104 h 142"/>
                <a:gd name="T20" fmla="*/ 107 w 260"/>
                <a:gd name="T21" fmla="*/ 142 h 142"/>
                <a:gd name="T22" fmla="*/ 153 w 260"/>
                <a:gd name="T23" fmla="*/ 142 h 142"/>
                <a:gd name="T24" fmla="*/ 191 w 260"/>
                <a:gd name="T25" fmla="*/ 104 h 142"/>
                <a:gd name="T26" fmla="*/ 230 w 260"/>
                <a:gd name="T27" fmla="*/ 142 h 142"/>
                <a:gd name="T28" fmla="*/ 241 w 260"/>
                <a:gd name="T29" fmla="*/ 142 h 142"/>
                <a:gd name="T30" fmla="*/ 260 w 260"/>
                <a:gd name="T31" fmla="*/ 123 h 142"/>
                <a:gd name="T32" fmla="*/ 260 w 260"/>
                <a:gd name="T33" fmla="*/ 100 h 142"/>
                <a:gd name="T34" fmla="*/ 242 w 260"/>
                <a:gd name="T35" fmla="*/ 74 h 142"/>
                <a:gd name="T36" fmla="*/ 107 w 260"/>
                <a:gd name="T37" fmla="*/ 61 h 142"/>
                <a:gd name="T38" fmla="*/ 88 w 260"/>
                <a:gd name="T39" fmla="*/ 61 h 142"/>
                <a:gd name="T40" fmla="*/ 88 w 260"/>
                <a:gd name="T41" fmla="*/ 81 h 142"/>
                <a:gd name="T42" fmla="*/ 68 w 260"/>
                <a:gd name="T43" fmla="*/ 81 h 142"/>
                <a:gd name="T44" fmla="*/ 68 w 260"/>
                <a:gd name="T45" fmla="*/ 61 h 142"/>
                <a:gd name="T46" fmla="*/ 49 w 260"/>
                <a:gd name="T47" fmla="*/ 61 h 142"/>
                <a:gd name="T48" fmla="*/ 49 w 260"/>
                <a:gd name="T49" fmla="*/ 42 h 142"/>
                <a:gd name="T50" fmla="*/ 68 w 260"/>
                <a:gd name="T51" fmla="*/ 42 h 142"/>
                <a:gd name="T52" fmla="*/ 68 w 260"/>
                <a:gd name="T53" fmla="*/ 23 h 142"/>
                <a:gd name="T54" fmla="*/ 88 w 260"/>
                <a:gd name="T55" fmla="*/ 23 h 142"/>
                <a:gd name="T56" fmla="*/ 88 w 260"/>
                <a:gd name="T57" fmla="*/ 42 h 142"/>
                <a:gd name="T58" fmla="*/ 107 w 260"/>
                <a:gd name="T59" fmla="*/ 42 h 142"/>
                <a:gd name="T60" fmla="*/ 107 w 260"/>
                <a:gd name="T61" fmla="*/ 61 h 142"/>
                <a:gd name="T62" fmla="*/ 219 w 260"/>
                <a:gd name="T63" fmla="*/ 71 h 142"/>
                <a:gd name="T64" fmla="*/ 155 w 260"/>
                <a:gd name="T65" fmla="*/ 71 h 142"/>
                <a:gd name="T66" fmla="*/ 151 w 260"/>
                <a:gd name="T67" fmla="*/ 67 h 142"/>
                <a:gd name="T68" fmla="*/ 151 w 260"/>
                <a:gd name="T69" fmla="*/ 34 h 142"/>
                <a:gd name="T70" fmla="*/ 155 w 260"/>
                <a:gd name="T71" fmla="*/ 30 h 142"/>
                <a:gd name="T72" fmla="*/ 190 w 260"/>
                <a:gd name="T73" fmla="*/ 30 h 142"/>
                <a:gd name="T74" fmla="*/ 196 w 260"/>
                <a:gd name="T75" fmla="*/ 33 h 142"/>
                <a:gd name="T76" fmla="*/ 220 w 260"/>
                <a:gd name="T77" fmla="*/ 67 h 142"/>
                <a:gd name="T78" fmla="*/ 219 w 260"/>
                <a:gd name="T79" fmla="*/ 7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0" h="142">
                  <a:moveTo>
                    <a:pt x="242" y="74"/>
                  </a:moveTo>
                  <a:cubicBezTo>
                    <a:pt x="238" y="73"/>
                    <a:pt x="238" y="73"/>
                    <a:pt x="238" y="73"/>
                  </a:cubicBezTo>
                  <a:cubicBezTo>
                    <a:pt x="237" y="72"/>
                    <a:pt x="209" y="31"/>
                    <a:pt x="209" y="31"/>
                  </a:cubicBezTo>
                  <a:cubicBezTo>
                    <a:pt x="197" y="14"/>
                    <a:pt x="170" y="0"/>
                    <a:pt x="149" y="0"/>
                  </a:cubicBezTo>
                  <a:cubicBezTo>
                    <a:pt x="38" y="0"/>
                    <a:pt x="38" y="0"/>
                    <a:pt x="38" y="0"/>
                  </a:cubicBezTo>
                  <a:cubicBezTo>
                    <a:pt x="17" y="0"/>
                    <a:pt x="0" y="17"/>
                    <a:pt x="0" y="38"/>
                  </a:cubicBezTo>
                  <a:cubicBezTo>
                    <a:pt x="0" y="123"/>
                    <a:pt x="0" y="123"/>
                    <a:pt x="0" y="123"/>
                  </a:cubicBezTo>
                  <a:cubicBezTo>
                    <a:pt x="0" y="134"/>
                    <a:pt x="8" y="142"/>
                    <a:pt x="19" y="142"/>
                  </a:cubicBezTo>
                  <a:cubicBezTo>
                    <a:pt x="30" y="142"/>
                    <a:pt x="30" y="142"/>
                    <a:pt x="30" y="142"/>
                  </a:cubicBezTo>
                  <a:cubicBezTo>
                    <a:pt x="30" y="121"/>
                    <a:pt x="47" y="104"/>
                    <a:pt x="69" y="104"/>
                  </a:cubicBezTo>
                  <a:cubicBezTo>
                    <a:pt x="90" y="104"/>
                    <a:pt x="107" y="121"/>
                    <a:pt x="107" y="142"/>
                  </a:cubicBezTo>
                  <a:cubicBezTo>
                    <a:pt x="153" y="142"/>
                    <a:pt x="153" y="142"/>
                    <a:pt x="153" y="142"/>
                  </a:cubicBezTo>
                  <a:cubicBezTo>
                    <a:pt x="153" y="121"/>
                    <a:pt x="170" y="104"/>
                    <a:pt x="191" y="104"/>
                  </a:cubicBezTo>
                  <a:cubicBezTo>
                    <a:pt x="213" y="104"/>
                    <a:pt x="230" y="121"/>
                    <a:pt x="230" y="142"/>
                  </a:cubicBezTo>
                  <a:cubicBezTo>
                    <a:pt x="241" y="142"/>
                    <a:pt x="241" y="142"/>
                    <a:pt x="241" y="142"/>
                  </a:cubicBezTo>
                  <a:cubicBezTo>
                    <a:pt x="252" y="142"/>
                    <a:pt x="260" y="134"/>
                    <a:pt x="260" y="123"/>
                  </a:cubicBezTo>
                  <a:cubicBezTo>
                    <a:pt x="260" y="100"/>
                    <a:pt x="260" y="100"/>
                    <a:pt x="260" y="100"/>
                  </a:cubicBezTo>
                  <a:cubicBezTo>
                    <a:pt x="260" y="89"/>
                    <a:pt x="252" y="78"/>
                    <a:pt x="242" y="74"/>
                  </a:cubicBezTo>
                  <a:close/>
                  <a:moveTo>
                    <a:pt x="107" y="61"/>
                  </a:moveTo>
                  <a:cubicBezTo>
                    <a:pt x="88" y="61"/>
                    <a:pt x="88" y="61"/>
                    <a:pt x="88" y="61"/>
                  </a:cubicBezTo>
                  <a:cubicBezTo>
                    <a:pt x="88" y="81"/>
                    <a:pt x="88" y="81"/>
                    <a:pt x="88" y="81"/>
                  </a:cubicBezTo>
                  <a:cubicBezTo>
                    <a:pt x="68" y="81"/>
                    <a:pt x="68" y="81"/>
                    <a:pt x="68" y="81"/>
                  </a:cubicBezTo>
                  <a:cubicBezTo>
                    <a:pt x="68" y="61"/>
                    <a:pt x="68" y="61"/>
                    <a:pt x="68" y="61"/>
                  </a:cubicBezTo>
                  <a:cubicBezTo>
                    <a:pt x="49" y="61"/>
                    <a:pt x="49" y="61"/>
                    <a:pt x="49" y="61"/>
                  </a:cubicBezTo>
                  <a:cubicBezTo>
                    <a:pt x="49" y="42"/>
                    <a:pt x="49" y="42"/>
                    <a:pt x="49" y="42"/>
                  </a:cubicBezTo>
                  <a:cubicBezTo>
                    <a:pt x="68" y="42"/>
                    <a:pt x="68" y="42"/>
                    <a:pt x="68" y="42"/>
                  </a:cubicBezTo>
                  <a:cubicBezTo>
                    <a:pt x="68" y="23"/>
                    <a:pt x="68" y="23"/>
                    <a:pt x="68" y="23"/>
                  </a:cubicBezTo>
                  <a:cubicBezTo>
                    <a:pt x="88" y="23"/>
                    <a:pt x="88" y="23"/>
                    <a:pt x="88" y="23"/>
                  </a:cubicBezTo>
                  <a:cubicBezTo>
                    <a:pt x="88" y="42"/>
                    <a:pt x="88" y="42"/>
                    <a:pt x="88" y="42"/>
                  </a:cubicBezTo>
                  <a:cubicBezTo>
                    <a:pt x="107" y="42"/>
                    <a:pt x="107" y="42"/>
                    <a:pt x="107" y="42"/>
                  </a:cubicBezTo>
                  <a:lnTo>
                    <a:pt x="107" y="61"/>
                  </a:lnTo>
                  <a:close/>
                  <a:moveTo>
                    <a:pt x="219" y="71"/>
                  </a:moveTo>
                  <a:cubicBezTo>
                    <a:pt x="155" y="71"/>
                    <a:pt x="155" y="71"/>
                    <a:pt x="155" y="71"/>
                  </a:cubicBezTo>
                  <a:cubicBezTo>
                    <a:pt x="153" y="71"/>
                    <a:pt x="151" y="69"/>
                    <a:pt x="151" y="67"/>
                  </a:cubicBezTo>
                  <a:cubicBezTo>
                    <a:pt x="151" y="34"/>
                    <a:pt x="151" y="34"/>
                    <a:pt x="151" y="34"/>
                  </a:cubicBezTo>
                  <a:cubicBezTo>
                    <a:pt x="151" y="32"/>
                    <a:pt x="153" y="30"/>
                    <a:pt x="155" y="30"/>
                  </a:cubicBezTo>
                  <a:cubicBezTo>
                    <a:pt x="190" y="30"/>
                    <a:pt x="190" y="30"/>
                    <a:pt x="190" y="30"/>
                  </a:cubicBezTo>
                  <a:cubicBezTo>
                    <a:pt x="193" y="30"/>
                    <a:pt x="195" y="32"/>
                    <a:pt x="196" y="33"/>
                  </a:cubicBezTo>
                  <a:cubicBezTo>
                    <a:pt x="220" y="67"/>
                    <a:pt x="220" y="67"/>
                    <a:pt x="220" y="67"/>
                  </a:cubicBezTo>
                  <a:cubicBezTo>
                    <a:pt x="222" y="69"/>
                    <a:pt x="221" y="71"/>
                    <a:pt x="219" y="7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80" name="Freeform 18"/>
            <p:cNvSpPr>
              <a:spLocks noEditPoints="1"/>
            </p:cNvSpPr>
            <p:nvPr/>
          </p:nvSpPr>
          <p:spPr bwMode="auto">
            <a:xfrm>
              <a:off x="8564563" y="1784350"/>
              <a:ext cx="139700" cy="138113"/>
            </a:xfrm>
            <a:custGeom>
              <a:avLst/>
              <a:gdLst>
                <a:gd name="T0" fmla="*/ 0 w 61"/>
                <a:gd name="T1" fmla="*/ 30 h 61"/>
                <a:gd name="T2" fmla="*/ 30 w 61"/>
                <a:gd name="T3" fmla="*/ 61 h 61"/>
                <a:gd name="T4" fmla="*/ 61 w 61"/>
                <a:gd name="T5" fmla="*/ 30 h 61"/>
                <a:gd name="T6" fmla="*/ 30 w 61"/>
                <a:gd name="T7" fmla="*/ 0 h 61"/>
                <a:gd name="T8" fmla="*/ 0 w 61"/>
                <a:gd name="T9" fmla="*/ 30 h 61"/>
                <a:gd name="T10" fmla="*/ 19 w 61"/>
                <a:gd name="T11" fmla="*/ 30 h 61"/>
                <a:gd name="T12" fmla="*/ 30 w 61"/>
                <a:gd name="T13" fmla="*/ 19 h 61"/>
                <a:gd name="T14" fmla="*/ 42 w 61"/>
                <a:gd name="T15" fmla="*/ 30 h 61"/>
                <a:gd name="T16" fmla="*/ 30 w 61"/>
                <a:gd name="T17" fmla="*/ 42 h 61"/>
                <a:gd name="T18" fmla="*/ 19 w 61"/>
                <a:gd name="T19" fmla="*/ 3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61">
                  <a:moveTo>
                    <a:pt x="0" y="30"/>
                  </a:moveTo>
                  <a:cubicBezTo>
                    <a:pt x="0" y="47"/>
                    <a:pt x="13" y="61"/>
                    <a:pt x="30" y="61"/>
                  </a:cubicBezTo>
                  <a:cubicBezTo>
                    <a:pt x="47" y="61"/>
                    <a:pt x="61" y="47"/>
                    <a:pt x="61" y="30"/>
                  </a:cubicBezTo>
                  <a:cubicBezTo>
                    <a:pt x="61" y="13"/>
                    <a:pt x="47" y="0"/>
                    <a:pt x="30" y="0"/>
                  </a:cubicBezTo>
                  <a:cubicBezTo>
                    <a:pt x="13" y="0"/>
                    <a:pt x="0" y="13"/>
                    <a:pt x="0" y="30"/>
                  </a:cubicBezTo>
                  <a:close/>
                  <a:moveTo>
                    <a:pt x="19" y="30"/>
                  </a:moveTo>
                  <a:cubicBezTo>
                    <a:pt x="19" y="24"/>
                    <a:pt x="24" y="19"/>
                    <a:pt x="30" y="19"/>
                  </a:cubicBezTo>
                  <a:cubicBezTo>
                    <a:pt x="37" y="19"/>
                    <a:pt x="42" y="24"/>
                    <a:pt x="42" y="30"/>
                  </a:cubicBezTo>
                  <a:cubicBezTo>
                    <a:pt x="42" y="37"/>
                    <a:pt x="37" y="42"/>
                    <a:pt x="30" y="42"/>
                  </a:cubicBezTo>
                  <a:cubicBezTo>
                    <a:pt x="24" y="42"/>
                    <a:pt x="19" y="37"/>
                    <a:pt x="19" y="3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81" name="Freeform 19"/>
            <p:cNvSpPr>
              <a:spLocks noEditPoints="1"/>
            </p:cNvSpPr>
            <p:nvPr/>
          </p:nvSpPr>
          <p:spPr bwMode="auto">
            <a:xfrm>
              <a:off x="8286750" y="1784350"/>
              <a:ext cx="138113" cy="138113"/>
            </a:xfrm>
            <a:custGeom>
              <a:avLst/>
              <a:gdLst>
                <a:gd name="T0" fmla="*/ 31 w 61"/>
                <a:gd name="T1" fmla="*/ 0 h 61"/>
                <a:gd name="T2" fmla="*/ 0 w 61"/>
                <a:gd name="T3" fmla="*/ 30 h 61"/>
                <a:gd name="T4" fmla="*/ 31 w 61"/>
                <a:gd name="T5" fmla="*/ 61 h 61"/>
                <a:gd name="T6" fmla="*/ 61 w 61"/>
                <a:gd name="T7" fmla="*/ 30 h 61"/>
                <a:gd name="T8" fmla="*/ 31 w 61"/>
                <a:gd name="T9" fmla="*/ 0 h 61"/>
                <a:gd name="T10" fmla="*/ 31 w 61"/>
                <a:gd name="T11" fmla="*/ 42 h 61"/>
                <a:gd name="T12" fmla="*/ 19 w 61"/>
                <a:gd name="T13" fmla="*/ 30 h 61"/>
                <a:gd name="T14" fmla="*/ 31 w 61"/>
                <a:gd name="T15" fmla="*/ 19 h 61"/>
                <a:gd name="T16" fmla="*/ 42 w 61"/>
                <a:gd name="T17" fmla="*/ 30 h 61"/>
                <a:gd name="T18" fmla="*/ 31 w 61"/>
                <a:gd name="T19" fmla="*/ 4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61">
                  <a:moveTo>
                    <a:pt x="31" y="0"/>
                  </a:moveTo>
                  <a:cubicBezTo>
                    <a:pt x="14" y="0"/>
                    <a:pt x="0" y="13"/>
                    <a:pt x="0" y="30"/>
                  </a:cubicBezTo>
                  <a:cubicBezTo>
                    <a:pt x="0" y="47"/>
                    <a:pt x="14" y="61"/>
                    <a:pt x="31" y="61"/>
                  </a:cubicBezTo>
                  <a:cubicBezTo>
                    <a:pt x="48" y="61"/>
                    <a:pt x="61" y="47"/>
                    <a:pt x="61" y="30"/>
                  </a:cubicBezTo>
                  <a:cubicBezTo>
                    <a:pt x="61" y="13"/>
                    <a:pt x="48" y="0"/>
                    <a:pt x="31" y="0"/>
                  </a:cubicBezTo>
                  <a:close/>
                  <a:moveTo>
                    <a:pt x="31" y="42"/>
                  </a:moveTo>
                  <a:cubicBezTo>
                    <a:pt x="24" y="42"/>
                    <a:pt x="19" y="37"/>
                    <a:pt x="19" y="30"/>
                  </a:cubicBezTo>
                  <a:cubicBezTo>
                    <a:pt x="19" y="24"/>
                    <a:pt x="24" y="19"/>
                    <a:pt x="31" y="19"/>
                  </a:cubicBezTo>
                  <a:cubicBezTo>
                    <a:pt x="37" y="19"/>
                    <a:pt x="42" y="24"/>
                    <a:pt x="42" y="30"/>
                  </a:cubicBezTo>
                  <a:cubicBezTo>
                    <a:pt x="42" y="37"/>
                    <a:pt x="37" y="42"/>
                    <a:pt x="31" y="4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82" name="Freeform 20"/>
            <p:cNvSpPr>
              <a:spLocks/>
            </p:cNvSpPr>
            <p:nvPr/>
          </p:nvSpPr>
          <p:spPr bwMode="auto">
            <a:xfrm>
              <a:off x="8437563" y="1474788"/>
              <a:ext cx="87313" cy="36513"/>
            </a:xfrm>
            <a:custGeom>
              <a:avLst/>
              <a:gdLst>
                <a:gd name="T0" fmla="*/ 19 w 38"/>
                <a:gd name="T1" fmla="*/ 0 h 16"/>
                <a:gd name="T2" fmla="*/ 0 w 38"/>
                <a:gd name="T3" fmla="*/ 16 h 16"/>
                <a:gd name="T4" fmla="*/ 38 w 38"/>
                <a:gd name="T5" fmla="*/ 16 h 16"/>
                <a:gd name="T6" fmla="*/ 19 w 38"/>
                <a:gd name="T7" fmla="*/ 0 h 16"/>
              </a:gdLst>
              <a:ahLst/>
              <a:cxnLst>
                <a:cxn ang="0">
                  <a:pos x="T0" y="T1"/>
                </a:cxn>
                <a:cxn ang="0">
                  <a:pos x="T2" y="T3"/>
                </a:cxn>
                <a:cxn ang="0">
                  <a:pos x="T4" y="T5"/>
                </a:cxn>
                <a:cxn ang="0">
                  <a:pos x="T6" y="T7"/>
                </a:cxn>
              </a:cxnLst>
              <a:rect l="0" t="0" r="r" b="b"/>
              <a:pathLst>
                <a:path w="38" h="16">
                  <a:moveTo>
                    <a:pt x="19" y="0"/>
                  </a:moveTo>
                  <a:cubicBezTo>
                    <a:pt x="8" y="0"/>
                    <a:pt x="0" y="7"/>
                    <a:pt x="0" y="16"/>
                  </a:cubicBezTo>
                  <a:cubicBezTo>
                    <a:pt x="38" y="16"/>
                    <a:pt x="38" y="16"/>
                    <a:pt x="38" y="16"/>
                  </a:cubicBezTo>
                  <a:cubicBezTo>
                    <a:pt x="38" y="7"/>
                    <a:pt x="29" y="0"/>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sp>
        <p:nvSpPr>
          <p:cNvPr id="321" name="Freeform 79"/>
          <p:cNvSpPr>
            <a:spLocks noEditPoints="1"/>
          </p:cNvSpPr>
          <p:nvPr/>
        </p:nvSpPr>
        <p:spPr bwMode="auto">
          <a:xfrm>
            <a:off x="2128842" y="3410591"/>
            <a:ext cx="349759" cy="398898"/>
          </a:xfrm>
          <a:custGeom>
            <a:avLst/>
            <a:gdLst>
              <a:gd name="T0" fmla="*/ 67 w 198"/>
              <a:gd name="T1" fmla="*/ 1 h 226"/>
              <a:gd name="T2" fmla="*/ 62 w 198"/>
              <a:gd name="T3" fmla="*/ 1 h 226"/>
              <a:gd name="T4" fmla="*/ 61 w 198"/>
              <a:gd name="T5" fmla="*/ 2 h 226"/>
              <a:gd name="T6" fmla="*/ 9 w 198"/>
              <a:gd name="T7" fmla="*/ 46 h 226"/>
              <a:gd name="T8" fmla="*/ 0 w 198"/>
              <a:gd name="T9" fmla="*/ 51 h 226"/>
              <a:gd name="T10" fmla="*/ 5 w 198"/>
              <a:gd name="T11" fmla="*/ 80 h 226"/>
              <a:gd name="T12" fmla="*/ 41 w 198"/>
              <a:gd name="T13" fmla="*/ 75 h 226"/>
              <a:gd name="T14" fmla="*/ 59 w 198"/>
              <a:gd name="T15" fmla="*/ 74 h 226"/>
              <a:gd name="T16" fmla="*/ 59 w 198"/>
              <a:gd name="T17" fmla="*/ 190 h 226"/>
              <a:gd name="T18" fmla="*/ 21 w 198"/>
              <a:gd name="T19" fmla="*/ 196 h 226"/>
              <a:gd name="T20" fmla="*/ 21 w 198"/>
              <a:gd name="T21" fmla="*/ 206 h 226"/>
              <a:gd name="T22" fmla="*/ 9 w 198"/>
              <a:gd name="T23" fmla="*/ 211 h 226"/>
              <a:gd name="T24" fmla="*/ 15 w 198"/>
              <a:gd name="T25" fmla="*/ 226 h 226"/>
              <a:gd name="T26" fmla="*/ 153 w 198"/>
              <a:gd name="T27" fmla="*/ 221 h 226"/>
              <a:gd name="T28" fmla="*/ 148 w 198"/>
              <a:gd name="T29" fmla="*/ 206 h 226"/>
              <a:gd name="T30" fmla="*/ 142 w 198"/>
              <a:gd name="T31" fmla="*/ 205 h 226"/>
              <a:gd name="T32" fmla="*/ 136 w 198"/>
              <a:gd name="T33" fmla="*/ 190 h 226"/>
              <a:gd name="T34" fmla="*/ 109 w 198"/>
              <a:gd name="T35" fmla="*/ 75 h 226"/>
              <a:gd name="T36" fmla="*/ 109 w 198"/>
              <a:gd name="T37" fmla="*/ 74 h 226"/>
              <a:gd name="T38" fmla="*/ 129 w 198"/>
              <a:gd name="T39" fmla="*/ 75 h 226"/>
              <a:gd name="T40" fmla="*/ 133 w 198"/>
              <a:gd name="T41" fmla="*/ 119 h 226"/>
              <a:gd name="T42" fmla="*/ 143 w 198"/>
              <a:gd name="T43" fmla="*/ 143 h 226"/>
              <a:gd name="T44" fmla="*/ 143 w 198"/>
              <a:gd name="T45" fmla="*/ 143 h 226"/>
              <a:gd name="T46" fmla="*/ 153 w 198"/>
              <a:gd name="T47" fmla="*/ 155 h 226"/>
              <a:gd name="T48" fmla="*/ 140 w 198"/>
              <a:gd name="T49" fmla="*/ 156 h 226"/>
              <a:gd name="T50" fmla="*/ 148 w 198"/>
              <a:gd name="T51" fmla="*/ 166 h 226"/>
              <a:gd name="T52" fmla="*/ 154 w 198"/>
              <a:gd name="T53" fmla="*/ 143 h 226"/>
              <a:gd name="T54" fmla="*/ 155 w 198"/>
              <a:gd name="T55" fmla="*/ 143 h 226"/>
              <a:gd name="T56" fmla="*/ 164 w 198"/>
              <a:gd name="T57" fmla="*/ 119 h 226"/>
              <a:gd name="T58" fmla="*/ 168 w 198"/>
              <a:gd name="T59" fmla="*/ 74 h 226"/>
              <a:gd name="T60" fmla="*/ 198 w 198"/>
              <a:gd name="T61" fmla="*/ 70 h 226"/>
              <a:gd name="T62" fmla="*/ 75 w 198"/>
              <a:gd name="T63" fmla="*/ 31 h 226"/>
              <a:gd name="T64" fmla="*/ 75 w 198"/>
              <a:gd name="T65" fmla="*/ 51 h 226"/>
              <a:gd name="T66" fmla="*/ 41 w 198"/>
              <a:gd name="T67" fmla="*/ 51 h 226"/>
              <a:gd name="T68" fmla="*/ 27 w 198"/>
              <a:gd name="T69" fmla="*/ 46 h 226"/>
              <a:gd name="T70" fmla="*/ 59 w 198"/>
              <a:gd name="T71" fmla="*/ 51 h 226"/>
              <a:gd name="T72" fmla="*/ 75 w 198"/>
              <a:gd name="T73" fmla="*/ 131 h 226"/>
              <a:gd name="T74" fmla="*/ 92 w 198"/>
              <a:gd name="T75" fmla="*/ 113 h 226"/>
              <a:gd name="T76" fmla="*/ 93 w 198"/>
              <a:gd name="T77" fmla="*/ 134 h 226"/>
              <a:gd name="T78" fmla="*/ 76 w 198"/>
              <a:gd name="T79" fmla="*/ 152 h 226"/>
              <a:gd name="T80" fmla="*/ 75 w 198"/>
              <a:gd name="T81" fmla="*/ 190 h 226"/>
              <a:gd name="T82" fmla="*/ 92 w 198"/>
              <a:gd name="T83" fmla="*/ 190 h 226"/>
              <a:gd name="T84" fmla="*/ 93 w 198"/>
              <a:gd name="T85" fmla="*/ 92 h 226"/>
              <a:gd name="T86" fmla="*/ 93 w 198"/>
              <a:gd name="T87" fmla="*/ 75 h 226"/>
              <a:gd name="T88" fmla="*/ 110 w 198"/>
              <a:gd name="T89" fmla="*/ 51 h 226"/>
              <a:gd name="T90" fmla="*/ 143 w 198"/>
              <a:gd name="T91" fmla="*/ 51 h 226"/>
              <a:gd name="T92" fmla="*/ 154 w 198"/>
              <a:gd name="T93" fmla="*/ 114 h 226"/>
              <a:gd name="T94" fmla="*/ 137 w 198"/>
              <a:gd name="T95" fmla="*/ 75 h 226"/>
              <a:gd name="T96" fmla="*/ 160 w 198"/>
              <a:gd name="T97" fmla="*/ 7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8" h="226">
                <a:moveTo>
                  <a:pt x="195" y="64"/>
                </a:moveTo>
                <a:cubicBezTo>
                  <a:pt x="67" y="1"/>
                  <a:pt x="67" y="1"/>
                  <a:pt x="67" y="1"/>
                </a:cubicBezTo>
                <a:cubicBezTo>
                  <a:pt x="66" y="0"/>
                  <a:pt x="65" y="0"/>
                  <a:pt x="64" y="0"/>
                </a:cubicBezTo>
                <a:cubicBezTo>
                  <a:pt x="63" y="0"/>
                  <a:pt x="63" y="0"/>
                  <a:pt x="62" y="1"/>
                </a:cubicBezTo>
                <a:cubicBezTo>
                  <a:pt x="61" y="1"/>
                  <a:pt x="61" y="1"/>
                  <a:pt x="61" y="1"/>
                </a:cubicBezTo>
                <a:cubicBezTo>
                  <a:pt x="61" y="1"/>
                  <a:pt x="61" y="2"/>
                  <a:pt x="61" y="2"/>
                </a:cubicBezTo>
                <a:cubicBezTo>
                  <a:pt x="54" y="8"/>
                  <a:pt x="54" y="8"/>
                  <a:pt x="54" y="8"/>
                </a:cubicBezTo>
                <a:cubicBezTo>
                  <a:pt x="9" y="46"/>
                  <a:pt x="9" y="46"/>
                  <a:pt x="9" y="46"/>
                </a:cubicBezTo>
                <a:cubicBezTo>
                  <a:pt x="5" y="46"/>
                  <a:pt x="5" y="46"/>
                  <a:pt x="5" y="46"/>
                </a:cubicBezTo>
                <a:cubicBezTo>
                  <a:pt x="2" y="46"/>
                  <a:pt x="0" y="48"/>
                  <a:pt x="0" y="51"/>
                </a:cubicBezTo>
                <a:cubicBezTo>
                  <a:pt x="0" y="75"/>
                  <a:pt x="0" y="75"/>
                  <a:pt x="0" y="75"/>
                </a:cubicBezTo>
                <a:cubicBezTo>
                  <a:pt x="0" y="78"/>
                  <a:pt x="2" y="80"/>
                  <a:pt x="5" y="80"/>
                </a:cubicBezTo>
                <a:cubicBezTo>
                  <a:pt x="35" y="80"/>
                  <a:pt x="35" y="80"/>
                  <a:pt x="35" y="80"/>
                </a:cubicBezTo>
                <a:cubicBezTo>
                  <a:pt x="38" y="80"/>
                  <a:pt x="41" y="78"/>
                  <a:pt x="41" y="75"/>
                </a:cubicBezTo>
                <a:cubicBezTo>
                  <a:pt x="41" y="74"/>
                  <a:pt x="41" y="74"/>
                  <a:pt x="41" y="74"/>
                </a:cubicBezTo>
                <a:cubicBezTo>
                  <a:pt x="59" y="74"/>
                  <a:pt x="59" y="74"/>
                  <a:pt x="59" y="74"/>
                </a:cubicBezTo>
                <a:cubicBezTo>
                  <a:pt x="59" y="75"/>
                  <a:pt x="59" y="75"/>
                  <a:pt x="59" y="75"/>
                </a:cubicBezTo>
                <a:cubicBezTo>
                  <a:pt x="59" y="190"/>
                  <a:pt x="59" y="190"/>
                  <a:pt x="59" y="190"/>
                </a:cubicBezTo>
                <a:cubicBezTo>
                  <a:pt x="26" y="190"/>
                  <a:pt x="26" y="190"/>
                  <a:pt x="26" y="190"/>
                </a:cubicBezTo>
                <a:cubicBezTo>
                  <a:pt x="23" y="190"/>
                  <a:pt x="21" y="193"/>
                  <a:pt x="21" y="196"/>
                </a:cubicBezTo>
                <a:cubicBezTo>
                  <a:pt x="21" y="205"/>
                  <a:pt x="21" y="205"/>
                  <a:pt x="21" y="205"/>
                </a:cubicBezTo>
                <a:cubicBezTo>
                  <a:pt x="21" y="205"/>
                  <a:pt x="21" y="206"/>
                  <a:pt x="21" y="206"/>
                </a:cubicBezTo>
                <a:cubicBezTo>
                  <a:pt x="15" y="206"/>
                  <a:pt x="15" y="206"/>
                  <a:pt x="15" y="206"/>
                </a:cubicBezTo>
                <a:cubicBezTo>
                  <a:pt x="12" y="206"/>
                  <a:pt x="9" y="208"/>
                  <a:pt x="9" y="211"/>
                </a:cubicBezTo>
                <a:cubicBezTo>
                  <a:pt x="9" y="221"/>
                  <a:pt x="9" y="221"/>
                  <a:pt x="9" y="221"/>
                </a:cubicBezTo>
                <a:cubicBezTo>
                  <a:pt x="9" y="224"/>
                  <a:pt x="12" y="226"/>
                  <a:pt x="15" y="226"/>
                </a:cubicBezTo>
                <a:cubicBezTo>
                  <a:pt x="148" y="226"/>
                  <a:pt x="148" y="226"/>
                  <a:pt x="148" y="226"/>
                </a:cubicBezTo>
                <a:cubicBezTo>
                  <a:pt x="151" y="226"/>
                  <a:pt x="153" y="224"/>
                  <a:pt x="153" y="221"/>
                </a:cubicBezTo>
                <a:cubicBezTo>
                  <a:pt x="153" y="211"/>
                  <a:pt x="153" y="211"/>
                  <a:pt x="153" y="211"/>
                </a:cubicBezTo>
                <a:cubicBezTo>
                  <a:pt x="153" y="208"/>
                  <a:pt x="151" y="206"/>
                  <a:pt x="148" y="206"/>
                </a:cubicBezTo>
                <a:cubicBezTo>
                  <a:pt x="142" y="206"/>
                  <a:pt x="142" y="206"/>
                  <a:pt x="142" y="206"/>
                </a:cubicBezTo>
                <a:cubicBezTo>
                  <a:pt x="142" y="206"/>
                  <a:pt x="142" y="205"/>
                  <a:pt x="142" y="205"/>
                </a:cubicBezTo>
                <a:cubicBezTo>
                  <a:pt x="142" y="196"/>
                  <a:pt x="142" y="196"/>
                  <a:pt x="142" y="196"/>
                </a:cubicBezTo>
                <a:cubicBezTo>
                  <a:pt x="142" y="193"/>
                  <a:pt x="139" y="190"/>
                  <a:pt x="136" y="190"/>
                </a:cubicBezTo>
                <a:cubicBezTo>
                  <a:pt x="109" y="190"/>
                  <a:pt x="109" y="190"/>
                  <a:pt x="109" y="190"/>
                </a:cubicBezTo>
                <a:cubicBezTo>
                  <a:pt x="109" y="75"/>
                  <a:pt x="109" y="75"/>
                  <a:pt x="109" y="75"/>
                </a:cubicBezTo>
                <a:cubicBezTo>
                  <a:pt x="109" y="75"/>
                  <a:pt x="109" y="75"/>
                  <a:pt x="109" y="75"/>
                </a:cubicBezTo>
                <a:cubicBezTo>
                  <a:pt x="109" y="74"/>
                  <a:pt x="109" y="74"/>
                  <a:pt x="109" y="74"/>
                </a:cubicBezTo>
                <a:cubicBezTo>
                  <a:pt x="129" y="74"/>
                  <a:pt x="129" y="74"/>
                  <a:pt x="129" y="74"/>
                </a:cubicBezTo>
                <a:cubicBezTo>
                  <a:pt x="129" y="75"/>
                  <a:pt x="129" y="75"/>
                  <a:pt x="129" y="75"/>
                </a:cubicBezTo>
                <a:cubicBezTo>
                  <a:pt x="135" y="114"/>
                  <a:pt x="135" y="114"/>
                  <a:pt x="135" y="114"/>
                </a:cubicBezTo>
                <a:cubicBezTo>
                  <a:pt x="133" y="115"/>
                  <a:pt x="133" y="117"/>
                  <a:pt x="133" y="119"/>
                </a:cubicBezTo>
                <a:cubicBezTo>
                  <a:pt x="136" y="138"/>
                  <a:pt x="136" y="138"/>
                  <a:pt x="136" y="138"/>
                </a:cubicBezTo>
                <a:cubicBezTo>
                  <a:pt x="137" y="141"/>
                  <a:pt x="140" y="143"/>
                  <a:pt x="143" y="143"/>
                </a:cubicBezTo>
                <a:cubicBezTo>
                  <a:pt x="143" y="143"/>
                  <a:pt x="143" y="143"/>
                  <a:pt x="143" y="143"/>
                </a:cubicBezTo>
                <a:cubicBezTo>
                  <a:pt x="143" y="143"/>
                  <a:pt x="143" y="143"/>
                  <a:pt x="143" y="143"/>
                </a:cubicBezTo>
                <a:cubicBezTo>
                  <a:pt x="144" y="144"/>
                  <a:pt x="145" y="145"/>
                  <a:pt x="146" y="146"/>
                </a:cubicBezTo>
                <a:cubicBezTo>
                  <a:pt x="148" y="149"/>
                  <a:pt x="153" y="151"/>
                  <a:pt x="153" y="155"/>
                </a:cubicBezTo>
                <a:cubicBezTo>
                  <a:pt x="153" y="157"/>
                  <a:pt x="151" y="160"/>
                  <a:pt x="148" y="160"/>
                </a:cubicBezTo>
                <a:cubicBezTo>
                  <a:pt x="144" y="160"/>
                  <a:pt x="143" y="159"/>
                  <a:pt x="140" y="156"/>
                </a:cubicBezTo>
                <a:cubicBezTo>
                  <a:pt x="139" y="154"/>
                  <a:pt x="136" y="157"/>
                  <a:pt x="138" y="160"/>
                </a:cubicBezTo>
                <a:cubicBezTo>
                  <a:pt x="141" y="166"/>
                  <a:pt x="148" y="166"/>
                  <a:pt x="148" y="166"/>
                </a:cubicBezTo>
                <a:cubicBezTo>
                  <a:pt x="156" y="166"/>
                  <a:pt x="160" y="161"/>
                  <a:pt x="160" y="155"/>
                </a:cubicBezTo>
                <a:cubicBezTo>
                  <a:pt x="160" y="149"/>
                  <a:pt x="157" y="146"/>
                  <a:pt x="154" y="143"/>
                </a:cubicBezTo>
                <a:cubicBezTo>
                  <a:pt x="154" y="143"/>
                  <a:pt x="154" y="143"/>
                  <a:pt x="154" y="143"/>
                </a:cubicBezTo>
                <a:cubicBezTo>
                  <a:pt x="155" y="143"/>
                  <a:pt x="155" y="143"/>
                  <a:pt x="155" y="143"/>
                </a:cubicBezTo>
                <a:cubicBezTo>
                  <a:pt x="158" y="143"/>
                  <a:pt x="161" y="141"/>
                  <a:pt x="161" y="138"/>
                </a:cubicBezTo>
                <a:cubicBezTo>
                  <a:pt x="164" y="119"/>
                  <a:pt x="164" y="119"/>
                  <a:pt x="164" y="119"/>
                </a:cubicBezTo>
                <a:cubicBezTo>
                  <a:pt x="165" y="117"/>
                  <a:pt x="164" y="115"/>
                  <a:pt x="162" y="114"/>
                </a:cubicBezTo>
                <a:cubicBezTo>
                  <a:pt x="168" y="74"/>
                  <a:pt x="168" y="74"/>
                  <a:pt x="168" y="74"/>
                </a:cubicBezTo>
                <a:cubicBezTo>
                  <a:pt x="192" y="74"/>
                  <a:pt x="192" y="74"/>
                  <a:pt x="192" y="74"/>
                </a:cubicBezTo>
                <a:cubicBezTo>
                  <a:pt x="195" y="74"/>
                  <a:pt x="197" y="73"/>
                  <a:pt x="198" y="70"/>
                </a:cubicBezTo>
                <a:cubicBezTo>
                  <a:pt x="198" y="68"/>
                  <a:pt x="197" y="65"/>
                  <a:pt x="195" y="64"/>
                </a:cubicBezTo>
                <a:close/>
                <a:moveTo>
                  <a:pt x="75" y="31"/>
                </a:moveTo>
                <a:cubicBezTo>
                  <a:pt x="94" y="51"/>
                  <a:pt x="94" y="51"/>
                  <a:pt x="94" y="51"/>
                </a:cubicBezTo>
                <a:cubicBezTo>
                  <a:pt x="75" y="51"/>
                  <a:pt x="75" y="51"/>
                  <a:pt x="75" y="51"/>
                </a:cubicBezTo>
                <a:lnTo>
                  <a:pt x="75" y="31"/>
                </a:lnTo>
                <a:close/>
                <a:moveTo>
                  <a:pt x="41" y="51"/>
                </a:moveTo>
                <a:cubicBezTo>
                  <a:pt x="41" y="48"/>
                  <a:pt x="38" y="46"/>
                  <a:pt x="35" y="46"/>
                </a:cubicBezTo>
                <a:cubicBezTo>
                  <a:pt x="27" y="46"/>
                  <a:pt x="27" y="46"/>
                  <a:pt x="27" y="46"/>
                </a:cubicBezTo>
                <a:cubicBezTo>
                  <a:pt x="59" y="18"/>
                  <a:pt x="59" y="18"/>
                  <a:pt x="59" y="18"/>
                </a:cubicBezTo>
                <a:cubicBezTo>
                  <a:pt x="59" y="51"/>
                  <a:pt x="59" y="51"/>
                  <a:pt x="59" y="51"/>
                </a:cubicBezTo>
                <a:lnTo>
                  <a:pt x="41" y="51"/>
                </a:lnTo>
                <a:close/>
                <a:moveTo>
                  <a:pt x="75" y="131"/>
                </a:moveTo>
                <a:cubicBezTo>
                  <a:pt x="75" y="96"/>
                  <a:pt x="75" y="96"/>
                  <a:pt x="75" y="96"/>
                </a:cubicBezTo>
                <a:cubicBezTo>
                  <a:pt x="92" y="113"/>
                  <a:pt x="92" y="113"/>
                  <a:pt x="92" y="113"/>
                </a:cubicBezTo>
                <a:lnTo>
                  <a:pt x="75" y="131"/>
                </a:lnTo>
                <a:close/>
                <a:moveTo>
                  <a:pt x="93" y="134"/>
                </a:moveTo>
                <a:cubicBezTo>
                  <a:pt x="93" y="169"/>
                  <a:pt x="93" y="169"/>
                  <a:pt x="93" y="169"/>
                </a:cubicBezTo>
                <a:cubicBezTo>
                  <a:pt x="76" y="152"/>
                  <a:pt x="76" y="152"/>
                  <a:pt x="76" y="152"/>
                </a:cubicBezTo>
                <a:lnTo>
                  <a:pt x="93" y="134"/>
                </a:lnTo>
                <a:close/>
                <a:moveTo>
                  <a:pt x="75" y="190"/>
                </a:moveTo>
                <a:cubicBezTo>
                  <a:pt x="75" y="173"/>
                  <a:pt x="75" y="173"/>
                  <a:pt x="75" y="173"/>
                </a:cubicBezTo>
                <a:cubicBezTo>
                  <a:pt x="92" y="190"/>
                  <a:pt x="92" y="190"/>
                  <a:pt x="92" y="190"/>
                </a:cubicBezTo>
                <a:lnTo>
                  <a:pt x="75" y="190"/>
                </a:lnTo>
                <a:close/>
                <a:moveTo>
                  <a:pt x="93" y="92"/>
                </a:moveTo>
                <a:cubicBezTo>
                  <a:pt x="76" y="75"/>
                  <a:pt x="76" y="75"/>
                  <a:pt x="76" y="75"/>
                </a:cubicBezTo>
                <a:cubicBezTo>
                  <a:pt x="93" y="75"/>
                  <a:pt x="93" y="75"/>
                  <a:pt x="93" y="75"/>
                </a:cubicBezTo>
                <a:lnTo>
                  <a:pt x="93" y="92"/>
                </a:lnTo>
                <a:close/>
                <a:moveTo>
                  <a:pt x="110" y="51"/>
                </a:moveTo>
                <a:cubicBezTo>
                  <a:pt x="79" y="19"/>
                  <a:pt x="79" y="19"/>
                  <a:pt x="79" y="19"/>
                </a:cubicBezTo>
                <a:cubicBezTo>
                  <a:pt x="143" y="51"/>
                  <a:pt x="143" y="51"/>
                  <a:pt x="143" y="51"/>
                </a:cubicBezTo>
                <a:lnTo>
                  <a:pt x="110" y="51"/>
                </a:lnTo>
                <a:close/>
                <a:moveTo>
                  <a:pt x="154" y="114"/>
                </a:moveTo>
                <a:cubicBezTo>
                  <a:pt x="143" y="114"/>
                  <a:pt x="143" y="114"/>
                  <a:pt x="143" y="114"/>
                </a:cubicBezTo>
                <a:cubicBezTo>
                  <a:pt x="137" y="75"/>
                  <a:pt x="137" y="75"/>
                  <a:pt x="137" y="75"/>
                </a:cubicBezTo>
                <a:cubicBezTo>
                  <a:pt x="137" y="74"/>
                  <a:pt x="137" y="74"/>
                  <a:pt x="137" y="74"/>
                </a:cubicBezTo>
                <a:cubicBezTo>
                  <a:pt x="160" y="74"/>
                  <a:pt x="160" y="74"/>
                  <a:pt x="160" y="74"/>
                </a:cubicBezTo>
                <a:lnTo>
                  <a:pt x="154" y="114"/>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341" name="Group 340"/>
          <p:cNvGrpSpPr/>
          <p:nvPr/>
        </p:nvGrpSpPr>
        <p:grpSpPr>
          <a:xfrm>
            <a:off x="2070733" y="1812244"/>
            <a:ext cx="465975" cy="315493"/>
            <a:chOff x="11182350" y="6326188"/>
            <a:chExt cx="712788" cy="482600"/>
          </a:xfrm>
          <a:solidFill>
            <a:schemeClr val="tx1"/>
          </a:solidFill>
        </p:grpSpPr>
        <p:sp>
          <p:nvSpPr>
            <p:cNvPr id="342" name="Freeform 88"/>
            <p:cNvSpPr>
              <a:spLocks/>
            </p:cNvSpPr>
            <p:nvPr/>
          </p:nvSpPr>
          <p:spPr bwMode="auto">
            <a:xfrm>
              <a:off x="11182350" y="6326188"/>
              <a:ext cx="555625" cy="266700"/>
            </a:xfrm>
            <a:custGeom>
              <a:avLst/>
              <a:gdLst>
                <a:gd name="T0" fmla="*/ 185 w 191"/>
                <a:gd name="T1" fmla="*/ 0 h 92"/>
                <a:gd name="T2" fmla="*/ 165 w 191"/>
                <a:gd name="T3" fmla="*/ 0 h 92"/>
                <a:gd name="T4" fmla="*/ 154 w 191"/>
                <a:gd name="T5" fmla="*/ 3 h 92"/>
                <a:gd name="T6" fmla="*/ 118 w 191"/>
                <a:gd name="T7" fmla="*/ 22 h 92"/>
                <a:gd name="T8" fmla="*/ 107 w 191"/>
                <a:gd name="T9" fmla="*/ 25 h 92"/>
                <a:gd name="T10" fmla="*/ 5 w 191"/>
                <a:gd name="T11" fmla="*/ 20 h 92"/>
                <a:gd name="T12" fmla="*/ 0 w 191"/>
                <a:gd name="T13" fmla="*/ 25 h 92"/>
                <a:gd name="T14" fmla="*/ 0 w 191"/>
                <a:gd name="T15" fmla="*/ 62 h 92"/>
                <a:gd name="T16" fmla="*/ 4 w 191"/>
                <a:gd name="T17" fmla="*/ 69 h 92"/>
                <a:gd name="T18" fmla="*/ 66 w 191"/>
                <a:gd name="T19" fmla="*/ 89 h 92"/>
                <a:gd name="T20" fmla="*/ 83 w 191"/>
                <a:gd name="T21" fmla="*/ 92 h 92"/>
                <a:gd name="T22" fmla="*/ 116 w 191"/>
                <a:gd name="T23" fmla="*/ 92 h 92"/>
                <a:gd name="T24" fmla="*/ 126 w 191"/>
                <a:gd name="T25" fmla="*/ 86 h 92"/>
                <a:gd name="T26" fmla="*/ 156 w 191"/>
                <a:gd name="T27" fmla="*/ 20 h 92"/>
                <a:gd name="T28" fmla="*/ 171 w 191"/>
                <a:gd name="T29" fmla="*/ 11 h 92"/>
                <a:gd name="T30" fmla="*/ 185 w 191"/>
                <a:gd name="T31" fmla="*/ 11 h 92"/>
                <a:gd name="T32" fmla="*/ 185 w 191"/>
                <a:gd name="T33" fmla="*/ 11 h 92"/>
                <a:gd name="T34" fmla="*/ 191 w 191"/>
                <a:gd name="T35" fmla="*/ 5 h 92"/>
                <a:gd name="T36" fmla="*/ 185 w 191"/>
                <a:gd name="T3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1" h="92">
                  <a:moveTo>
                    <a:pt x="185" y="0"/>
                  </a:moveTo>
                  <a:cubicBezTo>
                    <a:pt x="185" y="0"/>
                    <a:pt x="168" y="0"/>
                    <a:pt x="165" y="0"/>
                  </a:cubicBezTo>
                  <a:cubicBezTo>
                    <a:pt x="162" y="0"/>
                    <a:pt x="158" y="0"/>
                    <a:pt x="154" y="3"/>
                  </a:cubicBezTo>
                  <a:cubicBezTo>
                    <a:pt x="118" y="22"/>
                    <a:pt x="118" y="22"/>
                    <a:pt x="118" y="22"/>
                  </a:cubicBezTo>
                  <a:cubicBezTo>
                    <a:pt x="115" y="24"/>
                    <a:pt x="111" y="25"/>
                    <a:pt x="107" y="25"/>
                  </a:cubicBezTo>
                  <a:cubicBezTo>
                    <a:pt x="5" y="20"/>
                    <a:pt x="5" y="20"/>
                    <a:pt x="5" y="20"/>
                  </a:cubicBezTo>
                  <a:cubicBezTo>
                    <a:pt x="2" y="20"/>
                    <a:pt x="0" y="22"/>
                    <a:pt x="0" y="25"/>
                  </a:cubicBezTo>
                  <a:cubicBezTo>
                    <a:pt x="0" y="62"/>
                    <a:pt x="0" y="62"/>
                    <a:pt x="0" y="62"/>
                  </a:cubicBezTo>
                  <a:cubicBezTo>
                    <a:pt x="0" y="65"/>
                    <a:pt x="0" y="67"/>
                    <a:pt x="4" y="69"/>
                  </a:cubicBezTo>
                  <a:cubicBezTo>
                    <a:pt x="66" y="89"/>
                    <a:pt x="66" y="89"/>
                    <a:pt x="66" y="89"/>
                  </a:cubicBezTo>
                  <a:cubicBezTo>
                    <a:pt x="66" y="89"/>
                    <a:pt x="77" y="92"/>
                    <a:pt x="83" y="92"/>
                  </a:cubicBezTo>
                  <a:cubicBezTo>
                    <a:pt x="90" y="92"/>
                    <a:pt x="116" y="92"/>
                    <a:pt x="116" y="92"/>
                  </a:cubicBezTo>
                  <a:cubicBezTo>
                    <a:pt x="122" y="92"/>
                    <a:pt x="125" y="86"/>
                    <a:pt x="126" y="86"/>
                  </a:cubicBezTo>
                  <a:cubicBezTo>
                    <a:pt x="156" y="20"/>
                    <a:pt x="156" y="20"/>
                    <a:pt x="156" y="20"/>
                  </a:cubicBezTo>
                  <a:cubicBezTo>
                    <a:pt x="159" y="15"/>
                    <a:pt x="165" y="11"/>
                    <a:pt x="171" y="11"/>
                  </a:cubicBezTo>
                  <a:cubicBezTo>
                    <a:pt x="185" y="11"/>
                    <a:pt x="185" y="11"/>
                    <a:pt x="185" y="11"/>
                  </a:cubicBezTo>
                  <a:cubicBezTo>
                    <a:pt x="185" y="11"/>
                    <a:pt x="185" y="11"/>
                    <a:pt x="185" y="11"/>
                  </a:cubicBezTo>
                  <a:cubicBezTo>
                    <a:pt x="189" y="11"/>
                    <a:pt x="191" y="8"/>
                    <a:pt x="191" y="5"/>
                  </a:cubicBezTo>
                  <a:cubicBezTo>
                    <a:pt x="191" y="2"/>
                    <a:pt x="189" y="0"/>
                    <a:pt x="18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43" name="Freeform 89"/>
            <p:cNvSpPr>
              <a:spLocks noEditPoints="1"/>
            </p:cNvSpPr>
            <p:nvPr/>
          </p:nvSpPr>
          <p:spPr bwMode="auto">
            <a:xfrm>
              <a:off x="11242675" y="6405563"/>
              <a:ext cx="652463" cy="403225"/>
            </a:xfrm>
            <a:custGeom>
              <a:avLst/>
              <a:gdLst>
                <a:gd name="T0" fmla="*/ 218 w 224"/>
                <a:gd name="T1" fmla="*/ 88 h 139"/>
                <a:gd name="T2" fmla="*/ 214 w 224"/>
                <a:gd name="T3" fmla="*/ 88 h 139"/>
                <a:gd name="T4" fmla="*/ 214 w 224"/>
                <a:gd name="T5" fmla="*/ 57 h 139"/>
                <a:gd name="T6" fmla="*/ 212 w 224"/>
                <a:gd name="T7" fmla="*/ 47 h 139"/>
                <a:gd name="T8" fmla="*/ 192 w 224"/>
                <a:gd name="T9" fmla="*/ 5 h 139"/>
                <a:gd name="T10" fmla="*/ 184 w 224"/>
                <a:gd name="T11" fmla="*/ 0 h 139"/>
                <a:gd name="T12" fmla="*/ 155 w 224"/>
                <a:gd name="T13" fmla="*/ 0 h 139"/>
                <a:gd name="T14" fmla="*/ 147 w 224"/>
                <a:gd name="T15" fmla="*/ 4 h 139"/>
                <a:gd name="T16" fmla="*/ 115 w 224"/>
                <a:gd name="T17" fmla="*/ 75 h 139"/>
                <a:gd name="T18" fmla="*/ 106 w 224"/>
                <a:gd name="T19" fmla="*/ 80 h 139"/>
                <a:gd name="T20" fmla="*/ 57 w 224"/>
                <a:gd name="T21" fmla="*/ 80 h 139"/>
                <a:gd name="T22" fmla="*/ 34 w 224"/>
                <a:gd name="T23" fmla="*/ 71 h 139"/>
                <a:gd name="T24" fmla="*/ 0 w 224"/>
                <a:gd name="T25" fmla="*/ 105 h 139"/>
                <a:gd name="T26" fmla="*/ 34 w 224"/>
                <a:gd name="T27" fmla="*/ 139 h 139"/>
                <a:gd name="T28" fmla="*/ 68 w 224"/>
                <a:gd name="T29" fmla="*/ 110 h 139"/>
                <a:gd name="T30" fmla="*/ 124 w 224"/>
                <a:gd name="T31" fmla="*/ 110 h 139"/>
                <a:gd name="T32" fmla="*/ 158 w 224"/>
                <a:gd name="T33" fmla="*/ 139 h 139"/>
                <a:gd name="T34" fmla="*/ 192 w 224"/>
                <a:gd name="T35" fmla="*/ 110 h 139"/>
                <a:gd name="T36" fmla="*/ 218 w 224"/>
                <a:gd name="T37" fmla="*/ 110 h 139"/>
                <a:gd name="T38" fmla="*/ 224 w 224"/>
                <a:gd name="T39" fmla="*/ 104 h 139"/>
                <a:gd name="T40" fmla="*/ 224 w 224"/>
                <a:gd name="T41" fmla="*/ 94 h 139"/>
                <a:gd name="T42" fmla="*/ 218 w 224"/>
                <a:gd name="T43" fmla="*/ 88 h 139"/>
                <a:gd name="T44" fmla="*/ 34 w 224"/>
                <a:gd name="T45" fmla="*/ 122 h 139"/>
                <a:gd name="T46" fmla="*/ 17 w 224"/>
                <a:gd name="T47" fmla="*/ 105 h 139"/>
                <a:gd name="T48" fmla="*/ 34 w 224"/>
                <a:gd name="T49" fmla="*/ 88 h 139"/>
                <a:gd name="T50" fmla="*/ 51 w 224"/>
                <a:gd name="T51" fmla="*/ 105 h 139"/>
                <a:gd name="T52" fmla="*/ 34 w 224"/>
                <a:gd name="T53" fmla="*/ 122 h 139"/>
                <a:gd name="T54" fmla="*/ 158 w 224"/>
                <a:gd name="T55" fmla="*/ 122 h 139"/>
                <a:gd name="T56" fmla="*/ 141 w 224"/>
                <a:gd name="T57" fmla="*/ 105 h 139"/>
                <a:gd name="T58" fmla="*/ 158 w 224"/>
                <a:gd name="T59" fmla="*/ 88 h 139"/>
                <a:gd name="T60" fmla="*/ 175 w 224"/>
                <a:gd name="T61" fmla="*/ 105 h 139"/>
                <a:gd name="T62" fmla="*/ 158 w 224"/>
                <a:gd name="T63" fmla="*/ 122 h 139"/>
                <a:gd name="T64" fmla="*/ 195 w 224"/>
                <a:gd name="T65" fmla="*/ 50 h 139"/>
                <a:gd name="T66" fmla="*/ 161 w 224"/>
                <a:gd name="T67" fmla="*/ 50 h 139"/>
                <a:gd name="T68" fmla="*/ 156 w 224"/>
                <a:gd name="T69" fmla="*/ 45 h 139"/>
                <a:gd name="T70" fmla="*/ 156 w 224"/>
                <a:gd name="T71" fmla="*/ 18 h 139"/>
                <a:gd name="T72" fmla="*/ 161 w 224"/>
                <a:gd name="T73" fmla="*/ 12 h 139"/>
                <a:gd name="T74" fmla="*/ 177 w 224"/>
                <a:gd name="T75" fmla="*/ 12 h 139"/>
                <a:gd name="T76" fmla="*/ 185 w 224"/>
                <a:gd name="T77" fmla="*/ 17 h 139"/>
                <a:gd name="T78" fmla="*/ 198 w 224"/>
                <a:gd name="T79" fmla="*/ 45 h 139"/>
                <a:gd name="T80" fmla="*/ 195 w 224"/>
                <a:gd name="T81" fmla="*/ 5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4" h="139">
                  <a:moveTo>
                    <a:pt x="218" y="88"/>
                  </a:moveTo>
                  <a:cubicBezTo>
                    <a:pt x="214" y="88"/>
                    <a:pt x="214" y="88"/>
                    <a:pt x="214" y="88"/>
                  </a:cubicBezTo>
                  <a:cubicBezTo>
                    <a:pt x="214" y="57"/>
                    <a:pt x="214" y="57"/>
                    <a:pt x="214" y="57"/>
                  </a:cubicBezTo>
                  <a:cubicBezTo>
                    <a:pt x="214" y="54"/>
                    <a:pt x="213" y="49"/>
                    <a:pt x="212" y="47"/>
                  </a:cubicBezTo>
                  <a:cubicBezTo>
                    <a:pt x="192" y="5"/>
                    <a:pt x="192" y="5"/>
                    <a:pt x="192" y="5"/>
                  </a:cubicBezTo>
                  <a:cubicBezTo>
                    <a:pt x="191" y="2"/>
                    <a:pt x="187" y="0"/>
                    <a:pt x="184" y="0"/>
                  </a:cubicBezTo>
                  <a:cubicBezTo>
                    <a:pt x="155" y="0"/>
                    <a:pt x="155" y="0"/>
                    <a:pt x="155" y="0"/>
                  </a:cubicBezTo>
                  <a:cubicBezTo>
                    <a:pt x="152" y="0"/>
                    <a:pt x="148" y="2"/>
                    <a:pt x="147" y="4"/>
                  </a:cubicBezTo>
                  <a:cubicBezTo>
                    <a:pt x="115" y="75"/>
                    <a:pt x="115" y="75"/>
                    <a:pt x="115" y="75"/>
                  </a:cubicBezTo>
                  <a:cubicBezTo>
                    <a:pt x="113" y="78"/>
                    <a:pt x="109" y="80"/>
                    <a:pt x="106" y="80"/>
                  </a:cubicBezTo>
                  <a:cubicBezTo>
                    <a:pt x="57" y="80"/>
                    <a:pt x="57" y="80"/>
                    <a:pt x="57" y="80"/>
                  </a:cubicBezTo>
                  <a:cubicBezTo>
                    <a:pt x="51" y="74"/>
                    <a:pt x="43" y="71"/>
                    <a:pt x="34" y="71"/>
                  </a:cubicBezTo>
                  <a:cubicBezTo>
                    <a:pt x="15" y="71"/>
                    <a:pt x="0" y="86"/>
                    <a:pt x="0" y="105"/>
                  </a:cubicBezTo>
                  <a:cubicBezTo>
                    <a:pt x="0" y="124"/>
                    <a:pt x="15" y="139"/>
                    <a:pt x="34" y="139"/>
                  </a:cubicBezTo>
                  <a:cubicBezTo>
                    <a:pt x="51" y="139"/>
                    <a:pt x="65" y="126"/>
                    <a:pt x="68" y="110"/>
                  </a:cubicBezTo>
                  <a:cubicBezTo>
                    <a:pt x="124" y="110"/>
                    <a:pt x="124" y="110"/>
                    <a:pt x="124" y="110"/>
                  </a:cubicBezTo>
                  <a:cubicBezTo>
                    <a:pt x="127" y="126"/>
                    <a:pt x="141" y="139"/>
                    <a:pt x="158" y="139"/>
                  </a:cubicBezTo>
                  <a:cubicBezTo>
                    <a:pt x="175" y="139"/>
                    <a:pt x="190" y="126"/>
                    <a:pt x="192" y="110"/>
                  </a:cubicBezTo>
                  <a:cubicBezTo>
                    <a:pt x="218" y="110"/>
                    <a:pt x="218" y="110"/>
                    <a:pt x="218" y="110"/>
                  </a:cubicBezTo>
                  <a:cubicBezTo>
                    <a:pt x="221" y="110"/>
                    <a:pt x="224" y="107"/>
                    <a:pt x="224" y="104"/>
                  </a:cubicBezTo>
                  <a:cubicBezTo>
                    <a:pt x="224" y="94"/>
                    <a:pt x="224" y="94"/>
                    <a:pt x="224" y="94"/>
                  </a:cubicBezTo>
                  <a:cubicBezTo>
                    <a:pt x="224" y="91"/>
                    <a:pt x="221" y="88"/>
                    <a:pt x="218" y="88"/>
                  </a:cubicBezTo>
                  <a:close/>
                  <a:moveTo>
                    <a:pt x="34" y="122"/>
                  </a:moveTo>
                  <a:cubicBezTo>
                    <a:pt x="24" y="122"/>
                    <a:pt x="17" y="114"/>
                    <a:pt x="17" y="105"/>
                  </a:cubicBezTo>
                  <a:cubicBezTo>
                    <a:pt x="17" y="96"/>
                    <a:pt x="24" y="88"/>
                    <a:pt x="34" y="88"/>
                  </a:cubicBezTo>
                  <a:cubicBezTo>
                    <a:pt x="43" y="88"/>
                    <a:pt x="51" y="96"/>
                    <a:pt x="51" y="105"/>
                  </a:cubicBezTo>
                  <a:cubicBezTo>
                    <a:pt x="51" y="114"/>
                    <a:pt x="43" y="122"/>
                    <a:pt x="34" y="122"/>
                  </a:cubicBezTo>
                  <a:close/>
                  <a:moveTo>
                    <a:pt x="158" y="122"/>
                  </a:moveTo>
                  <a:cubicBezTo>
                    <a:pt x="149" y="122"/>
                    <a:pt x="141" y="114"/>
                    <a:pt x="141" y="105"/>
                  </a:cubicBezTo>
                  <a:cubicBezTo>
                    <a:pt x="141" y="96"/>
                    <a:pt x="149" y="88"/>
                    <a:pt x="158" y="88"/>
                  </a:cubicBezTo>
                  <a:cubicBezTo>
                    <a:pt x="168" y="88"/>
                    <a:pt x="175" y="96"/>
                    <a:pt x="175" y="105"/>
                  </a:cubicBezTo>
                  <a:cubicBezTo>
                    <a:pt x="175" y="114"/>
                    <a:pt x="168" y="122"/>
                    <a:pt x="158" y="122"/>
                  </a:cubicBezTo>
                  <a:close/>
                  <a:moveTo>
                    <a:pt x="195" y="50"/>
                  </a:moveTo>
                  <a:cubicBezTo>
                    <a:pt x="161" y="50"/>
                    <a:pt x="161" y="50"/>
                    <a:pt x="161" y="50"/>
                  </a:cubicBezTo>
                  <a:cubicBezTo>
                    <a:pt x="158" y="50"/>
                    <a:pt x="156" y="48"/>
                    <a:pt x="156" y="45"/>
                  </a:cubicBezTo>
                  <a:cubicBezTo>
                    <a:pt x="156" y="18"/>
                    <a:pt x="156" y="18"/>
                    <a:pt x="156" y="18"/>
                  </a:cubicBezTo>
                  <a:cubicBezTo>
                    <a:pt x="156" y="15"/>
                    <a:pt x="158" y="12"/>
                    <a:pt x="161" y="12"/>
                  </a:cubicBezTo>
                  <a:cubicBezTo>
                    <a:pt x="177" y="12"/>
                    <a:pt x="177" y="12"/>
                    <a:pt x="177" y="12"/>
                  </a:cubicBezTo>
                  <a:cubicBezTo>
                    <a:pt x="180" y="12"/>
                    <a:pt x="183" y="14"/>
                    <a:pt x="185" y="17"/>
                  </a:cubicBezTo>
                  <a:cubicBezTo>
                    <a:pt x="198" y="45"/>
                    <a:pt x="198" y="45"/>
                    <a:pt x="198" y="45"/>
                  </a:cubicBezTo>
                  <a:cubicBezTo>
                    <a:pt x="199" y="48"/>
                    <a:pt x="198" y="50"/>
                    <a:pt x="195"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358" name="Freeform 6"/>
          <p:cNvSpPr>
            <a:spLocks noEditPoints="1"/>
          </p:cNvSpPr>
          <p:nvPr/>
        </p:nvSpPr>
        <p:spPr bwMode="auto">
          <a:xfrm>
            <a:off x="2078574" y="2291906"/>
            <a:ext cx="450293" cy="372944"/>
          </a:xfrm>
          <a:custGeom>
            <a:avLst/>
            <a:gdLst>
              <a:gd name="T0" fmla="*/ 372 w 442"/>
              <a:gd name="T1" fmla="*/ 146 h 366"/>
              <a:gd name="T2" fmla="*/ 293 w 442"/>
              <a:gd name="T3" fmla="*/ 221 h 366"/>
              <a:gd name="T4" fmla="*/ 221 w 442"/>
              <a:gd name="T5" fmla="*/ 149 h 366"/>
              <a:gd name="T6" fmla="*/ 296 w 442"/>
              <a:gd name="T7" fmla="*/ 70 h 366"/>
              <a:gd name="T8" fmla="*/ 296 w 442"/>
              <a:gd name="T9" fmla="*/ 0 h 366"/>
              <a:gd name="T10" fmla="*/ 151 w 442"/>
              <a:gd name="T11" fmla="*/ 146 h 366"/>
              <a:gd name="T12" fmla="*/ 174 w 442"/>
              <a:gd name="T13" fmla="*/ 223 h 366"/>
              <a:gd name="T14" fmla="*/ 142 w 442"/>
              <a:gd name="T15" fmla="*/ 255 h 366"/>
              <a:gd name="T16" fmla="*/ 136 w 442"/>
              <a:gd name="T17" fmla="*/ 255 h 366"/>
              <a:gd name="T18" fmla="*/ 93 w 442"/>
              <a:gd name="T19" fmla="*/ 275 h 366"/>
              <a:gd name="T20" fmla="*/ 0 w 442"/>
              <a:gd name="T21" fmla="*/ 275 h 366"/>
              <a:gd name="T22" fmla="*/ 0 w 442"/>
              <a:gd name="T23" fmla="*/ 345 h 366"/>
              <a:gd name="T24" fmla="*/ 93 w 442"/>
              <a:gd name="T25" fmla="*/ 345 h 366"/>
              <a:gd name="T26" fmla="*/ 136 w 442"/>
              <a:gd name="T27" fmla="*/ 366 h 366"/>
              <a:gd name="T28" fmla="*/ 192 w 442"/>
              <a:gd name="T29" fmla="*/ 310 h 366"/>
              <a:gd name="T30" fmla="*/ 192 w 442"/>
              <a:gd name="T31" fmla="*/ 304 h 366"/>
              <a:gd name="T32" fmla="*/ 224 w 442"/>
              <a:gd name="T33" fmla="*/ 272 h 366"/>
              <a:gd name="T34" fmla="*/ 296 w 442"/>
              <a:gd name="T35" fmla="*/ 291 h 366"/>
              <a:gd name="T36" fmla="*/ 442 w 442"/>
              <a:gd name="T37" fmla="*/ 146 h 366"/>
              <a:gd name="T38" fmla="*/ 372 w 442"/>
              <a:gd name="T39" fmla="*/ 146 h 366"/>
              <a:gd name="T40" fmla="*/ 139 w 442"/>
              <a:gd name="T41" fmla="*/ 333 h 366"/>
              <a:gd name="T42" fmla="*/ 114 w 442"/>
              <a:gd name="T43" fmla="*/ 307 h 366"/>
              <a:gd name="T44" fmla="*/ 133 w 442"/>
              <a:gd name="T45" fmla="*/ 288 h 366"/>
              <a:gd name="T46" fmla="*/ 159 w 442"/>
              <a:gd name="T47" fmla="*/ 313 h 366"/>
              <a:gd name="T48" fmla="*/ 139 w 442"/>
              <a:gd name="T49" fmla="*/ 33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2" h="366">
                <a:moveTo>
                  <a:pt x="372" y="146"/>
                </a:moveTo>
                <a:cubicBezTo>
                  <a:pt x="372" y="188"/>
                  <a:pt x="336" y="223"/>
                  <a:pt x="293" y="221"/>
                </a:cubicBezTo>
                <a:cubicBezTo>
                  <a:pt x="254" y="219"/>
                  <a:pt x="223" y="188"/>
                  <a:pt x="221" y="149"/>
                </a:cubicBezTo>
                <a:cubicBezTo>
                  <a:pt x="219" y="106"/>
                  <a:pt x="254" y="70"/>
                  <a:pt x="296" y="70"/>
                </a:cubicBezTo>
                <a:cubicBezTo>
                  <a:pt x="296" y="0"/>
                  <a:pt x="296" y="0"/>
                  <a:pt x="296" y="0"/>
                </a:cubicBezTo>
                <a:cubicBezTo>
                  <a:pt x="216" y="0"/>
                  <a:pt x="151" y="66"/>
                  <a:pt x="151" y="146"/>
                </a:cubicBezTo>
                <a:cubicBezTo>
                  <a:pt x="151" y="174"/>
                  <a:pt x="159" y="201"/>
                  <a:pt x="174" y="223"/>
                </a:cubicBezTo>
                <a:cubicBezTo>
                  <a:pt x="142" y="255"/>
                  <a:pt x="142" y="255"/>
                  <a:pt x="142" y="255"/>
                </a:cubicBezTo>
                <a:cubicBezTo>
                  <a:pt x="140" y="255"/>
                  <a:pt x="138" y="255"/>
                  <a:pt x="136" y="255"/>
                </a:cubicBezTo>
                <a:cubicBezTo>
                  <a:pt x="119" y="255"/>
                  <a:pt x="103" y="263"/>
                  <a:pt x="93" y="275"/>
                </a:cubicBezTo>
                <a:cubicBezTo>
                  <a:pt x="0" y="275"/>
                  <a:pt x="0" y="275"/>
                  <a:pt x="0" y="275"/>
                </a:cubicBezTo>
                <a:cubicBezTo>
                  <a:pt x="0" y="345"/>
                  <a:pt x="0" y="345"/>
                  <a:pt x="0" y="345"/>
                </a:cubicBezTo>
                <a:cubicBezTo>
                  <a:pt x="93" y="345"/>
                  <a:pt x="93" y="345"/>
                  <a:pt x="93" y="345"/>
                </a:cubicBezTo>
                <a:cubicBezTo>
                  <a:pt x="103" y="358"/>
                  <a:pt x="119" y="366"/>
                  <a:pt x="136" y="366"/>
                </a:cubicBezTo>
                <a:cubicBezTo>
                  <a:pt x="167" y="366"/>
                  <a:pt x="192" y="341"/>
                  <a:pt x="192" y="310"/>
                </a:cubicBezTo>
                <a:cubicBezTo>
                  <a:pt x="192" y="308"/>
                  <a:pt x="192" y="306"/>
                  <a:pt x="192" y="304"/>
                </a:cubicBezTo>
                <a:cubicBezTo>
                  <a:pt x="224" y="272"/>
                  <a:pt x="224" y="272"/>
                  <a:pt x="224" y="272"/>
                </a:cubicBezTo>
                <a:cubicBezTo>
                  <a:pt x="246" y="284"/>
                  <a:pt x="270" y="291"/>
                  <a:pt x="296" y="291"/>
                </a:cubicBezTo>
                <a:cubicBezTo>
                  <a:pt x="376" y="291"/>
                  <a:pt x="442" y="226"/>
                  <a:pt x="442" y="146"/>
                </a:cubicBezTo>
                <a:lnTo>
                  <a:pt x="372" y="146"/>
                </a:lnTo>
                <a:close/>
                <a:moveTo>
                  <a:pt x="139" y="333"/>
                </a:moveTo>
                <a:cubicBezTo>
                  <a:pt x="125" y="335"/>
                  <a:pt x="112" y="322"/>
                  <a:pt x="114" y="307"/>
                </a:cubicBezTo>
                <a:cubicBezTo>
                  <a:pt x="115" y="297"/>
                  <a:pt x="123" y="289"/>
                  <a:pt x="133" y="288"/>
                </a:cubicBezTo>
                <a:cubicBezTo>
                  <a:pt x="148" y="286"/>
                  <a:pt x="161" y="298"/>
                  <a:pt x="159" y="313"/>
                </a:cubicBezTo>
                <a:cubicBezTo>
                  <a:pt x="157" y="323"/>
                  <a:pt x="149" y="331"/>
                  <a:pt x="139" y="333"/>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363" name="Freeform 31"/>
          <p:cNvSpPr>
            <a:spLocks noEditPoints="1"/>
          </p:cNvSpPr>
          <p:nvPr/>
        </p:nvSpPr>
        <p:spPr bwMode="auto">
          <a:xfrm>
            <a:off x="2189605" y="5510588"/>
            <a:ext cx="228233" cy="365375"/>
          </a:xfrm>
          <a:custGeom>
            <a:avLst/>
            <a:gdLst>
              <a:gd name="T0" fmla="*/ 0 w 276"/>
              <a:gd name="T1" fmla="*/ 415 h 442"/>
              <a:gd name="T2" fmla="*/ 0 w 276"/>
              <a:gd name="T3" fmla="*/ 56 h 442"/>
              <a:gd name="T4" fmla="*/ 28 w 276"/>
              <a:gd name="T5" fmla="*/ 28 h 442"/>
              <a:gd name="T6" fmla="*/ 83 w 276"/>
              <a:gd name="T7" fmla="*/ 28 h 442"/>
              <a:gd name="T8" fmla="*/ 83 w 276"/>
              <a:gd name="T9" fmla="*/ 14 h 442"/>
              <a:gd name="T10" fmla="*/ 97 w 276"/>
              <a:gd name="T11" fmla="*/ 0 h 442"/>
              <a:gd name="T12" fmla="*/ 180 w 276"/>
              <a:gd name="T13" fmla="*/ 0 h 442"/>
              <a:gd name="T14" fmla="*/ 194 w 276"/>
              <a:gd name="T15" fmla="*/ 14 h 442"/>
              <a:gd name="T16" fmla="*/ 194 w 276"/>
              <a:gd name="T17" fmla="*/ 28 h 442"/>
              <a:gd name="T18" fmla="*/ 249 w 276"/>
              <a:gd name="T19" fmla="*/ 28 h 442"/>
              <a:gd name="T20" fmla="*/ 276 w 276"/>
              <a:gd name="T21" fmla="*/ 56 h 442"/>
              <a:gd name="T22" fmla="*/ 276 w 276"/>
              <a:gd name="T23" fmla="*/ 415 h 442"/>
              <a:gd name="T24" fmla="*/ 249 w 276"/>
              <a:gd name="T25" fmla="*/ 442 h 442"/>
              <a:gd name="T26" fmla="*/ 28 w 276"/>
              <a:gd name="T27" fmla="*/ 442 h 442"/>
              <a:gd name="T28" fmla="*/ 0 w 276"/>
              <a:gd name="T29" fmla="*/ 415 h 442"/>
              <a:gd name="T30" fmla="*/ 42 w 276"/>
              <a:gd name="T31" fmla="*/ 138 h 442"/>
              <a:gd name="T32" fmla="*/ 55 w 276"/>
              <a:gd name="T33" fmla="*/ 152 h 442"/>
              <a:gd name="T34" fmla="*/ 221 w 276"/>
              <a:gd name="T35" fmla="*/ 152 h 442"/>
              <a:gd name="T36" fmla="*/ 235 w 276"/>
              <a:gd name="T37" fmla="*/ 138 h 442"/>
              <a:gd name="T38" fmla="*/ 235 w 276"/>
              <a:gd name="T39" fmla="*/ 83 h 442"/>
              <a:gd name="T40" fmla="*/ 221 w 276"/>
              <a:gd name="T41" fmla="*/ 69 h 442"/>
              <a:gd name="T42" fmla="*/ 55 w 276"/>
              <a:gd name="T43" fmla="*/ 69 h 442"/>
              <a:gd name="T44" fmla="*/ 42 w 276"/>
              <a:gd name="T45" fmla="*/ 83 h 442"/>
              <a:gd name="T46" fmla="*/ 42 w 276"/>
              <a:gd name="T47" fmla="*/ 138 h 442"/>
              <a:gd name="T48" fmla="*/ 42 w 276"/>
              <a:gd name="T49" fmla="*/ 263 h 442"/>
              <a:gd name="T50" fmla="*/ 55 w 276"/>
              <a:gd name="T51" fmla="*/ 277 h 442"/>
              <a:gd name="T52" fmla="*/ 221 w 276"/>
              <a:gd name="T53" fmla="*/ 277 h 442"/>
              <a:gd name="T54" fmla="*/ 235 w 276"/>
              <a:gd name="T55" fmla="*/ 263 h 442"/>
              <a:gd name="T56" fmla="*/ 235 w 276"/>
              <a:gd name="T57" fmla="*/ 208 h 442"/>
              <a:gd name="T58" fmla="*/ 221 w 276"/>
              <a:gd name="T59" fmla="*/ 194 h 442"/>
              <a:gd name="T60" fmla="*/ 55 w 276"/>
              <a:gd name="T61" fmla="*/ 194 h 442"/>
              <a:gd name="T62" fmla="*/ 42 w 276"/>
              <a:gd name="T63" fmla="*/ 208 h 442"/>
              <a:gd name="T64" fmla="*/ 42 w 276"/>
              <a:gd name="T65" fmla="*/ 263 h 442"/>
              <a:gd name="T66" fmla="*/ 42 w 276"/>
              <a:gd name="T67" fmla="*/ 387 h 442"/>
              <a:gd name="T68" fmla="*/ 55 w 276"/>
              <a:gd name="T69" fmla="*/ 401 h 442"/>
              <a:gd name="T70" fmla="*/ 221 w 276"/>
              <a:gd name="T71" fmla="*/ 401 h 442"/>
              <a:gd name="T72" fmla="*/ 235 w 276"/>
              <a:gd name="T73" fmla="*/ 387 h 442"/>
              <a:gd name="T74" fmla="*/ 235 w 276"/>
              <a:gd name="T75" fmla="*/ 332 h 442"/>
              <a:gd name="T76" fmla="*/ 221 w 276"/>
              <a:gd name="T77" fmla="*/ 318 h 442"/>
              <a:gd name="T78" fmla="*/ 55 w 276"/>
              <a:gd name="T79" fmla="*/ 318 h 442"/>
              <a:gd name="T80" fmla="*/ 42 w 276"/>
              <a:gd name="T81" fmla="*/ 332 h 442"/>
              <a:gd name="T82" fmla="*/ 42 w 276"/>
              <a:gd name="T83" fmla="*/ 387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6" h="442">
                <a:moveTo>
                  <a:pt x="0" y="415"/>
                </a:moveTo>
                <a:cubicBezTo>
                  <a:pt x="0" y="56"/>
                  <a:pt x="0" y="56"/>
                  <a:pt x="0" y="56"/>
                </a:cubicBezTo>
                <a:cubicBezTo>
                  <a:pt x="0" y="40"/>
                  <a:pt x="13" y="28"/>
                  <a:pt x="28" y="28"/>
                </a:cubicBezTo>
                <a:cubicBezTo>
                  <a:pt x="83" y="28"/>
                  <a:pt x="83" y="28"/>
                  <a:pt x="83" y="28"/>
                </a:cubicBezTo>
                <a:cubicBezTo>
                  <a:pt x="83" y="14"/>
                  <a:pt x="83" y="14"/>
                  <a:pt x="83" y="14"/>
                </a:cubicBezTo>
                <a:cubicBezTo>
                  <a:pt x="83" y="7"/>
                  <a:pt x="89" y="0"/>
                  <a:pt x="97" y="0"/>
                </a:cubicBezTo>
                <a:cubicBezTo>
                  <a:pt x="180" y="0"/>
                  <a:pt x="180" y="0"/>
                  <a:pt x="180" y="0"/>
                </a:cubicBezTo>
                <a:cubicBezTo>
                  <a:pt x="187" y="0"/>
                  <a:pt x="194" y="7"/>
                  <a:pt x="194" y="14"/>
                </a:cubicBezTo>
                <a:cubicBezTo>
                  <a:pt x="194" y="28"/>
                  <a:pt x="194" y="28"/>
                  <a:pt x="194" y="28"/>
                </a:cubicBezTo>
                <a:cubicBezTo>
                  <a:pt x="249" y="28"/>
                  <a:pt x="249" y="28"/>
                  <a:pt x="249" y="28"/>
                </a:cubicBezTo>
                <a:cubicBezTo>
                  <a:pt x="264" y="28"/>
                  <a:pt x="276" y="40"/>
                  <a:pt x="276" y="56"/>
                </a:cubicBezTo>
                <a:cubicBezTo>
                  <a:pt x="276" y="415"/>
                  <a:pt x="276" y="415"/>
                  <a:pt x="276" y="415"/>
                </a:cubicBezTo>
                <a:cubicBezTo>
                  <a:pt x="276" y="430"/>
                  <a:pt x="264" y="442"/>
                  <a:pt x="249" y="442"/>
                </a:cubicBezTo>
                <a:cubicBezTo>
                  <a:pt x="28" y="442"/>
                  <a:pt x="28" y="442"/>
                  <a:pt x="28" y="442"/>
                </a:cubicBezTo>
                <a:cubicBezTo>
                  <a:pt x="13" y="442"/>
                  <a:pt x="0" y="430"/>
                  <a:pt x="0" y="415"/>
                </a:cubicBezTo>
                <a:close/>
                <a:moveTo>
                  <a:pt x="42" y="138"/>
                </a:moveTo>
                <a:cubicBezTo>
                  <a:pt x="42" y="146"/>
                  <a:pt x="48" y="152"/>
                  <a:pt x="55" y="152"/>
                </a:cubicBezTo>
                <a:cubicBezTo>
                  <a:pt x="221" y="152"/>
                  <a:pt x="221" y="152"/>
                  <a:pt x="221" y="152"/>
                </a:cubicBezTo>
                <a:cubicBezTo>
                  <a:pt x="229" y="152"/>
                  <a:pt x="235" y="146"/>
                  <a:pt x="235" y="138"/>
                </a:cubicBezTo>
                <a:cubicBezTo>
                  <a:pt x="235" y="83"/>
                  <a:pt x="235" y="83"/>
                  <a:pt x="235" y="83"/>
                </a:cubicBezTo>
                <a:cubicBezTo>
                  <a:pt x="235" y="76"/>
                  <a:pt x="229" y="69"/>
                  <a:pt x="221" y="69"/>
                </a:cubicBezTo>
                <a:cubicBezTo>
                  <a:pt x="55" y="69"/>
                  <a:pt x="55" y="69"/>
                  <a:pt x="55" y="69"/>
                </a:cubicBezTo>
                <a:cubicBezTo>
                  <a:pt x="48" y="69"/>
                  <a:pt x="42" y="76"/>
                  <a:pt x="42" y="83"/>
                </a:cubicBezTo>
                <a:cubicBezTo>
                  <a:pt x="42" y="138"/>
                  <a:pt x="42" y="138"/>
                  <a:pt x="42" y="138"/>
                </a:cubicBezTo>
                <a:close/>
                <a:moveTo>
                  <a:pt x="42" y="263"/>
                </a:moveTo>
                <a:cubicBezTo>
                  <a:pt x="42" y="270"/>
                  <a:pt x="48" y="277"/>
                  <a:pt x="55" y="277"/>
                </a:cubicBezTo>
                <a:cubicBezTo>
                  <a:pt x="221" y="277"/>
                  <a:pt x="221" y="277"/>
                  <a:pt x="221" y="277"/>
                </a:cubicBezTo>
                <a:cubicBezTo>
                  <a:pt x="229" y="277"/>
                  <a:pt x="235" y="270"/>
                  <a:pt x="235" y="263"/>
                </a:cubicBezTo>
                <a:cubicBezTo>
                  <a:pt x="235" y="208"/>
                  <a:pt x="235" y="208"/>
                  <a:pt x="235" y="208"/>
                </a:cubicBezTo>
                <a:cubicBezTo>
                  <a:pt x="235" y="200"/>
                  <a:pt x="229" y="194"/>
                  <a:pt x="221" y="194"/>
                </a:cubicBezTo>
                <a:cubicBezTo>
                  <a:pt x="55" y="194"/>
                  <a:pt x="55" y="194"/>
                  <a:pt x="55" y="194"/>
                </a:cubicBezTo>
                <a:cubicBezTo>
                  <a:pt x="48" y="194"/>
                  <a:pt x="42" y="200"/>
                  <a:pt x="42" y="208"/>
                </a:cubicBezTo>
                <a:cubicBezTo>
                  <a:pt x="42" y="263"/>
                  <a:pt x="42" y="263"/>
                  <a:pt x="42" y="263"/>
                </a:cubicBezTo>
                <a:close/>
                <a:moveTo>
                  <a:pt x="42" y="387"/>
                </a:moveTo>
                <a:cubicBezTo>
                  <a:pt x="42" y="395"/>
                  <a:pt x="48" y="401"/>
                  <a:pt x="55" y="401"/>
                </a:cubicBezTo>
                <a:cubicBezTo>
                  <a:pt x="221" y="401"/>
                  <a:pt x="221" y="401"/>
                  <a:pt x="221" y="401"/>
                </a:cubicBezTo>
                <a:cubicBezTo>
                  <a:pt x="229" y="401"/>
                  <a:pt x="235" y="395"/>
                  <a:pt x="235" y="387"/>
                </a:cubicBezTo>
                <a:cubicBezTo>
                  <a:pt x="235" y="332"/>
                  <a:pt x="235" y="332"/>
                  <a:pt x="235" y="332"/>
                </a:cubicBezTo>
                <a:cubicBezTo>
                  <a:pt x="235" y="324"/>
                  <a:pt x="229" y="318"/>
                  <a:pt x="221" y="318"/>
                </a:cubicBezTo>
                <a:cubicBezTo>
                  <a:pt x="55" y="318"/>
                  <a:pt x="55" y="318"/>
                  <a:pt x="55" y="318"/>
                </a:cubicBezTo>
                <a:cubicBezTo>
                  <a:pt x="48" y="318"/>
                  <a:pt x="42" y="324"/>
                  <a:pt x="42" y="332"/>
                </a:cubicBezTo>
                <a:lnTo>
                  <a:pt x="42" y="387"/>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364" name="Freeform 19"/>
          <p:cNvSpPr>
            <a:spLocks noEditPoints="1"/>
          </p:cNvSpPr>
          <p:nvPr/>
        </p:nvSpPr>
        <p:spPr bwMode="auto">
          <a:xfrm>
            <a:off x="2154741" y="5003979"/>
            <a:ext cx="297960" cy="355156"/>
          </a:xfrm>
          <a:custGeom>
            <a:avLst/>
            <a:gdLst>
              <a:gd name="T0" fmla="*/ 269 w 386"/>
              <a:gd name="T1" fmla="*/ 117 h 460"/>
              <a:gd name="T2" fmla="*/ 369 w 386"/>
              <a:gd name="T3" fmla="*/ 152 h 460"/>
              <a:gd name="T4" fmla="*/ 386 w 386"/>
              <a:gd name="T5" fmla="*/ 100 h 460"/>
              <a:gd name="T6" fmla="*/ 252 w 386"/>
              <a:gd name="T7" fmla="*/ 0 h 460"/>
              <a:gd name="T8" fmla="*/ 7 w 386"/>
              <a:gd name="T9" fmla="*/ 86 h 460"/>
              <a:gd name="T10" fmla="*/ 5 w 386"/>
              <a:gd name="T11" fmla="*/ 88 h 460"/>
              <a:gd name="T12" fmla="*/ 3 w 386"/>
              <a:gd name="T13" fmla="*/ 89 h 460"/>
              <a:gd name="T14" fmla="*/ 2 w 386"/>
              <a:gd name="T15" fmla="*/ 91 h 460"/>
              <a:gd name="T16" fmla="*/ 1 w 386"/>
              <a:gd name="T17" fmla="*/ 94 h 460"/>
              <a:gd name="T18" fmla="*/ 0 w 386"/>
              <a:gd name="T19" fmla="*/ 96 h 460"/>
              <a:gd name="T20" fmla="*/ 0 w 386"/>
              <a:gd name="T21" fmla="*/ 98 h 460"/>
              <a:gd name="T22" fmla="*/ 0 w 386"/>
              <a:gd name="T23" fmla="*/ 135 h 460"/>
              <a:gd name="T24" fmla="*/ 34 w 386"/>
              <a:gd name="T25" fmla="*/ 117 h 460"/>
              <a:gd name="T26" fmla="*/ 7 w 386"/>
              <a:gd name="T27" fmla="*/ 239 h 460"/>
              <a:gd name="T28" fmla="*/ 5 w 386"/>
              <a:gd name="T29" fmla="*/ 241 h 460"/>
              <a:gd name="T30" fmla="*/ 3 w 386"/>
              <a:gd name="T31" fmla="*/ 242 h 460"/>
              <a:gd name="T32" fmla="*/ 2 w 386"/>
              <a:gd name="T33" fmla="*/ 245 h 460"/>
              <a:gd name="T34" fmla="*/ 1 w 386"/>
              <a:gd name="T35" fmla="*/ 247 h 460"/>
              <a:gd name="T36" fmla="*/ 0 w 386"/>
              <a:gd name="T37" fmla="*/ 249 h 460"/>
              <a:gd name="T38" fmla="*/ 0 w 386"/>
              <a:gd name="T39" fmla="*/ 251 h 460"/>
              <a:gd name="T40" fmla="*/ 0 w 386"/>
              <a:gd name="T41" fmla="*/ 288 h 460"/>
              <a:gd name="T42" fmla="*/ 34 w 386"/>
              <a:gd name="T43" fmla="*/ 270 h 460"/>
              <a:gd name="T44" fmla="*/ 45 w 386"/>
              <a:gd name="T45" fmla="*/ 435 h 460"/>
              <a:gd name="T46" fmla="*/ 69 w 386"/>
              <a:gd name="T47" fmla="*/ 458 h 460"/>
              <a:gd name="T48" fmla="*/ 326 w 386"/>
              <a:gd name="T49" fmla="*/ 460 h 460"/>
              <a:gd name="T50" fmla="*/ 269 w 386"/>
              <a:gd name="T51" fmla="*/ 309 h 460"/>
              <a:gd name="T52" fmla="*/ 352 w 386"/>
              <a:gd name="T53" fmla="*/ 288 h 460"/>
              <a:gd name="T54" fmla="*/ 386 w 386"/>
              <a:gd name="T55" fmla="*/ 254 h 460"/>
              <a:gd name="T56" fmla="*/ 151 w 386"/>
              <a:gd name="T57" fmla="*/ 187 h 460"/>
              <a:gd name="T58" fmla="*/ 151 w 386"/>
              <a:gd name="T59" fmla="*/ 236 h 460"/>
              <a:gd name="T60" fmla="*/ 269 w 386"/>
              <a:gd name="T61" fmla="*/ 50 h 460"/>
              <a:gd name="T62" fmla="*/ 151 w 386"/>
              <a:gd name="T63" fmla="*/ 34 h 460"/>
              <a:gd name="T64" fmla="*/ 151 w 386"/>
              <a:gd name="T65" fmla="*/ 83 h 460"/>
              <a:gd name="T66" fmla="*/ 117 w 386"/>
              <a:gd name="T67" fmla="*/ 50 h 460"/>
              <a:gd name="T68" fmla="*/ 235 w 386"/>
              <a:gd name="T69" fmla="*/ 117 h 460"/>
              <a:gd name="T70" fmla="*/ 151 w 386"/>
              <a:gd name="T71" fmla="*/ 117 h 460"/>
              <a:gd name="T72" fmla="*/ 117 w 386"/>
              <a:gd name="T73" fmla="*/ 203 h 460"/>
              <a:gd name="T74" fmla="*/ 106 w 386"/>
              <a:gd name="T75" fmla="*/ 397 h 460"/>
              <a:gd name="T76" fmla="*/ 106 w 386"/>
              <a:gd name="T77" fmla="*/ 397 h 460"/>
              <a:gd name="T78" fmla="*/ 280 w 386"/>
              <a:gd name="T79" fmla="*/ 397 h 460"/>
              <a:gd name="T80" fmla="*/ 193 w 386"/>
              <a:gd name="T81" fmla="*/ 347 h 460"/>
              <a:gd name="T82" fmla="*/ 235 w 386"/>
              <a:gd name="T83" fmla="*/ 270 h 460"/>
              <a:gd name="T84" fmla="*/ 269 w 386"/>
              <a:gd name="T85" fmla="*/ 20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6" h="460">
                <a:moveTo>
                  <a:pt x="378" y="239"/>
                </a:moveTo>
                <a:cubicBezTo>
                  <a:pt x="269" y="161"/>
                  <a:pt x="269" y="161"/>
                  <a:pt x="269" y="161"/>
                </a:cubicBezTo>
                <a:cubicBezTo>
                  <a:pt x="269" y="117"/>
                  <a:pt x="269" y="117"/>
                  <a:pt x="269" y="117"/>
                </a:cubicBezTo>
                <a:cubicBezTo>
                  <a:pt x="352" y="117"/>
                  <a:pt x="352" y="117"/>
                  <a:pt x="352" y="117"/>
                </a:cubicBezTo>
                <a:cubicBezTo>
                  <a:pt x="352" y="135"/>
                  <a:pt x="352" y="135"/>
                  <a:pt x="352" y="135"/>
                </a:cubicBezTo>
                <a:cubicBezTo>
                  <a:pt x="352" y="144"/>
                  <a:pt x="360" y="152"/>
                  <a:pt x="369" y="152"/>
                </a:cubicBezTo>
                <a:cubicBezTo>
                  <a:pt x="379" y="152"/>
                  <a:pt x="386" y="144"/>
                  <a:pt x="386" y="135"/>
                </a:cubicBezTo>
                <a:cubicBezTo>
                  <a:pt x="386" y="100"/>
                  <a:pt x="386" y="100"/>
                  <a:pt x="386" y="100"/>
                </a:cubicBezTo>
                <a:cubicBezTo>
                  <a:pt x="386" y="100"/>
                  <a:pt x="386" y="100"/>
                  <a:pt x="386" y="100"/>
                </a:cubicBezTo>
                <a:cubicBezTo>
                  <a:pt x="386" y="94"/>
                  <a:pt x="383" y="88"/>
                  <a:pt x="378" y="85"/>
                </a:cubicBezTo>
                <a:cubicBezTo>
                  <a:pt x="262" y="3"/>
                  <a:pt x="262" y="3"/>
                  <a:pt x="262" y="3"/>
                </a:cubicBezTo>
                <a:cubicBezTo>
                  <a:pt x="259" y="1"/>
                  <a:pt x="255" y="0"/>
                  <a:pt x="252" y="0"/>
                </a:cubicBezTo>
                <a:cubicBezTo>
                  <a:pt x="133" y="0"/>
                  <a:pt x="133" y="0"/>
                  <a:pt x="133" y="0"/>
                </a:cubicBezTo>
                <a:cubicBezTo>
                  <a:pt x="130" y="0"/>
                  <a:pt x="126" y="1"/>
                  <a:pt x="123" y="3"/>
                </a:cubicBezTo>
                <a:cubicBezTo>
                  <a:pt x="7" y="86"/>
                  <a:pt x="7" y="86"/>
                  <a:pt x="7" y="86"/>
                </a:cubicBezTo>
                <a:cubicBezTo>
                  <a:pt x="7" y="86"/>
                  <a:pt x="6" y="86"/>
                  <a:pt x="6" y="86"/>
                </a:cubicBezTo>
                <a:cubicBezTo>
                  <a:pt x="6" y="86"/>
                  <a:pt x="6" y="87"/>
                  <a:pt x="6" y="87"/>
                </a:cubicBezTo>
                <a:cubicBezTo>
                  <a:pt x="5" y="87"/>
                  <a:pt x="5" y="87"/>
                  <a:pt x="5" y="88"/>
                </a:cubicBezTo>
                <a:cubicBezTo>
                  <a:pt x="5" y="88"/>
                  <a:pt x="5" y="88"/>
                  <a:pt x="5" y="88"/>
                </a:cubicBezTo>
                <a:cubicBezTo>
                  <a:pt x="4" y="88"/>
                  <a:pt x="4" y="89"/>
                  <a:pt x="4" y="89"/>
                </a:cubicBezTo>
                <a:cubicBezTo>
                  <a:pt x="4" y="89"/>
                  <a:pt x="4" y="89"/>
                  <a:pt x="3" y="89"/>
                </a:cubicBezTo>
                <a:cubicBezTo>
                  <a:pt x="3" y="89"/>
                  <a:pt x="3" y="90"/>
                  <a:pt x="3" y="90"/>
                </a:cubicBezTo>
                <a:cubicBezTo>
                  <a:pt x="3" y="90"/>
                  <a:pt x="3" y="90"/>
                  <a:pt x="2" y="91"/>
                </a:cubicBezTo>
                <a:cubicBezTo>
                  <a:pt x="2" y="91"/>
                  <a:pt x="2" y="91"/>
                  <a:pt x="2" y="91"/>
                </a:cubicBezTo>
                <a:cubicBezTo>
                  <a:pt x="2" y="92"/>
                  <a:pt x="2" y="92"/>
                  <a:pt x="2" y="92"/>
                </a:cubicBezTo>
                <a:cubicBezTo>
                  <a:pt x="2" y="92"/>
                  <a:pt x="1" y="93"/>
                  <a:pt x="1" y="93"/>
                </a:cubicBezTo>
                <a:cubicBezTo>
                  <a:pt x="1" y="93"/>
                  <a:pt x="1" y="93"/>
                  <a:pt x="1" y="94"/>
                </a:cubicBezTo>
                <a:cubicBezTo>
                  <a:pt x="1" y="94"/>
                  <a:pt x="1" y="94"/>
                  <a:pt x="1" y="95"/>
                </a:cubicBezTo>
                <a:cubicBezTo>
                  <a:pt x="0" y="95"/>
                  <a:pt x="0" y="95"/>
                  <a:pt x="0" y="95"/>
                </a:cubicBezTo>
                <a:cubicBezTo>
                  <a:pt x="0" y="96"/>
                  <a:pt x="0" y="96"/>
                  <a:pt x="0" y="96"/>
                </a:cubicBezTo>
                <a:cubicBezTo>
                  <a:pt x="0" y="96"/>
                  <a:pt x="0" y="97"/>
                  <a:pt x="0" y="97"/>
                </a:cubicBezTo>
                <a:cubicBezTo>
                  <a:pt x="0" y="97"/>
                  <a:pt x="0" y="97"/>
                  <a:pt x="0" y="98"/>
                </a:cubicBezTo>
                <a:cubicBezTo>
                  <a:pt x="0" y="98"/>
                  <a:pt x="0" y="98"/>
                  <a:pt x="0" y="98"/>
                </a:cubicBezTo>
                <a:cubicBezTo>
                  <a:pt x="0" y="99"/>
                  <a:pt x="0" y="99"/>
                  <a:pt x="0" y="100"/>
                </a:cubicBezTo>
                <a:cubicBezTo>
                  <a:pt x="0" y="100"/>
                  <a:pt x="0" y="100"/>
                  <a:pt x="0" y="100"/>
                </a:cubicBezTo>
                <a:cubicBezTo>
                  <a:pt x="0" y="135"/>
                  <a:pt x="0" y="135"/>
                  <a:pt x="0" y="135"/>
                </a:cubicBezTo>
                <a:cubicBezTo>
                  <a:pt x="0" y="144"/>
                  <a:pt x="7" y="152"/>
                  <a:pt x="17" y="152"/>
                </a:cubicBezTo>
                <a:cubicBezTo>
                  <a:pt x="26" y="152"/>
                  <a:pt x="34" y="144"/>
                  <a:pt x="34" y="135"/>
                </a:cubicBezTo>
                <a:cubicBezTo>
                  <a:pt x="34" y="117"/>
                  <a:pt x="34" y="117"/>
                  <a:pt x="34" y="117"/>
                </a:cubicBezTo>
                <a:cubicBezTo>
                  <a:pt x="117" y="117"/>
                  <a:pt x="117" y="117"/>
                  <a:pt x="117" y="117"/>
                </a:cubicBezTo>
                <a:cubicBezTo>
                  <a:pt x="117" y="161"/>
                  <a:pt x="117" y="161"/>
                  <a:pt x="117" y="161"/>
                </a:cubicBezTo>
                <a:cubicBezTo>
                  <a:pt x="7" y="239"/>
                  <a:pt x="7" y="239"/>
                  <a:pt x="7" y="239"/>
                </a:cubicBezTo>
                <a:cubicBezTo>
                  <a:pt x="7" y="239"/>
                  <a:pt x="6" y="239"/>
                  <a:pt x="6" y="240"/>
                </a:cubicBezTo>
                <a:cubicBezTo>
                  <a:pt x="6" y="240"/>
                  <a:pt x="6" y="240"/>
                  <a:pt x="6" y="240"/>
                </a:cubicBezTo>
                <a:cubicBezTo>
                  <a:pt x="5" y="240"/>
                  <a:pt x="5" y="241"/>
                  <a:pt x="5" y="241"/>
                </a:cubicBezTo>
                <a:cubicBezTo>
                  <a:pt x="5" y="241"/>
                  <a:pt x="5" y="241"/>
                  <a:pt x="5" y="241"/>
                </a:cubicBezTo>
                <a:cubicBezTo>
                  <a:pt x="4" y="241"/>
                  <a:pt x="4" y="242"/>
                  <a:pt x="4" y="242"/>
                </a:cubicBezTo>
                <a:cubicBezTo>
                  <a:pt x="4" y="242"/>
                  <a:pt x="4" y="242"/>
                  <a:pt x="3" y="242"/>
                </a:cubicBezTo>
                <a:cubicBezTo>
                  <a:pt x="3" y="243"/>
                  <a:pt x="3" y="243"/>
                  <a:pt x="3" y="243"/>
                </a:cubicBezTo>
                <a:cubicBezTo>
                  <a:pt x="3" y="243"/>
                  <a:pt x="3" y="244"/>
                  <a:pt x="2" y="244"/>
                </a:cubicBezTo>
                <a:cubicBezTo>
                  <a:pt x="2" y="244"/>
                  <a:pt x="2" y="244"/>
                  <a:pt x="2" y="245"/>
                </a:cubicBezTo>
                <a:cubicBezTo>
                  <a:pt x="2" y="245"/>
                  <a:pt x="2" y="245"/>
                  <a:pt x="2" y="245"/>
                </a:cubicBezTo>
                <a:cubicBezTo>
                  <a:pt x="2" y="245"/>
                  <a:pt x="1" y="246"/>
                  <a:pt x="1" y="246"/>
                </a:cubicBezTo>
                <a:cubicBezTo>
                  <a:pt x="1" y="246"/>
                  <a:pt x="1" y="247"/>
                  <a:pt x="1" y="247"/>
                </a:cubicBezTo>
                <a:cubicBezTo>
                  <a:pt x="1" y="247"/>
                  <a:pt x="1" y="247"/>
                  <a:pt x="1" y="248"/>
                </a:cubicBezTo>
                <a:cubicBezTo>
                  <a:pt x="0" y="248"/>
                  <a:pt x="0" y="248"/>
                  <a:pt x="0" y="248"/>
                </a:cubicBezTo>
                <a:cubicBezTo>
                  <a:pt x="0" y="249"/>
                  <a:pt x="0" y="249"/>
                  <a:pt x="0" y="249"/>
                </a:cubicBezTo>
                <a:cubicBezTo>
                  <a:pt x="0" y="249"/>
                  <a:pt x="0" y="250"/>
                  <a:pt x="0" y="250"/>
                </a:cubicBezTo>
                <a:cubicBezTo>
                  <a:pt x="0" y="250"/>
                  <a:pt x="0" y="251"/>
                  <a:pt x="0" y="251"/>
                </a:cubicBezTo>
                <a:cubicBezTo>
                  <a:pt x="0" y="251"/>
                  <a:pt x="0" y="251"/>
                  <a:pt x="0" y="251"/>
                </a:cubicBezTo>
                <a:cubicBezTo>
                  <a:pt x="0" y="252"/>
                  <a:pt x="0" y="253"/>
                  <a:pt x="0" y="253"/>
                </a:cubicBezTo>
                <a:cubicBezTo>
                  <a:pt x="0" y="253"/>
                  <a:pt x="0" y="253"/>
                  <a:pt x="0" y="253"/>
                </a:cubicBezTo>
                <a:cubicBezTo>
                  <a:pt x="0" y="288"/>
                  <a:pt x="0" y="288"/>
                  <a:pt x="0" y="288"/>
                </a:cubicBezTo>
                <a:cubicBezTo>
                  <a:pt x="0" y="298"/>
                  <a:pt x="7" y="305"/>
                  <a:pt x="17" y="305"/>
                </a:cubicBezTo>
                <a:cubicBezTo>
                  <a:pt x="26" y="305"/>
                  <a:pt x="34" y="298"/>
                  <a:pt x="34" y="288"/>
                </a:cubicBezTo>
                <a:cubicBezTo>
                  <a:pt x="34" y="270"/>
                  <a:pt x="34" y="270"/>
                  <a:pt x="34" y="270"/>
                </a:cubicBezTo>
                <a:cubicBezTo>
                  <a:pt x="117" y="270"/>
                  <a:pt x="117" y="270"/>
                  <a:pt x="117" y="270"/>
                </a:cubicBezTo>
                <a:cubicBezTo>
                  <a:pt x="117" y="309"/>
                  <a:pt x="117" y="309"/>
                  <a:pt x="117" y="309"/>
                </a:cubicBezTo>
                <a:cubicBezTo>
                  <a:pt x="45" y="435"/>
                  <a:pt x="45" y="435"/>
                  <a:pt x="45" y="435"/>
                </a:cubicBezTo>
                <a:cubicBezTo>
                  <a:pt x="41" y="441"/>
                  <a:pt x="43" y="450"/>
                  <a:pt x="48" y="455"/>
                </a:cubicBezTo>
                <a:cubicBezTo>
                  <a:pt x="51" y="459"/>
                  <a:pt x="56" y="460"/>
                  <a:pt x="60" y="460"/>
                </a:cubicBezTo>
                <a:cubicBezTo>
                  <a:pt x="63" y="460"/>
                  <a:pt x="66" y="460"/>
                  <a:pt x="69" y="458"/>
                </a:cubicBezTo>
                <a:cubicBezTo>
                  <a:pt x="193" y="388"/>
                  <a:pt x="193" y="388"/>
                  <a:pt x="193" y="388"/>
                </a:cubicBezTo>
                <a:cubicBezTo>
                  <a:pt x="317" y="458"/>
                  <a:pt x="317" y="458"/>
                  <a:pt x="317" y="458"/>
                </a:cubicBezTo>
                <a:cubicBezTo>
                  <a:pt x="320" y="460"/>
                  <a:pt x="323" y="460"/>
                  <a:pt x="326" y="460"/>
                </a:cubicBezTo>
                <a:cubicBezTo>
                  <a:pt x="330" y="460"/>
                  <a:pt x="335" y="459"/>
                  <a:pt x="338" y="455"/>
                </a:cubicBezTo>
                <a:cubicBezTo>
                  <a:pt x="343" y="450"/>
                  <a:pt x="345" y="441"/>
                  <a:pt x="341" y="435"/>
                </a:cubicBezTo>
                <a:cubicBezTo>
                  <a:pt x="269" y="309"/>
                  <a:pt x="269" y="309"/>
                  <a:pt x="269" y="309"/>
                </a:cubicBezTo>
                <a:cubicBezTo>
                  <a:pt x="269" y="270"/>
                  <a:pt x="269" y="270"/>
                  <a:pt x="269" y="270"/>
                </a:cubicBezTo>
                <a:cubicBezTo>
                  <a:pt x="352" y="270"/>
                  <a:pt x="352" y="270"/>
                  <a:pt x="352" y="270"/>
                </a:cubicBezTo>
                <a:cubicBezTo>
                  <a:pt x="352" y="288"/>
                  <a:pt x="352" y="288"/>
                  <a:pt x="352" y="288"/>
                </a:cubicBezTo>
                <a:cubicBezTo>
                  <a:pt x="352" y="298"/>
                  <a:pt x="360" y="305"/>
                  <a:pt x="369" y="305"/>
                </a:cubicBezTo>
                <a:cubicBezTo>
                  <a:pt x="379" y="305"/>
                  <a:pt x="386" y="298"/>
                  <a:pt x="386" y="288"/>
                </a:cubicBezTo>
                <a:cubicBezTo>
                  <a:pt x="386" y="254"/>
                  <a:pt x="386" y="254"/>
                  <a:pt x="386" y="254"/>
                </a:cubicBezTo>
                <a:cubicBezTo>
                  <a:pt x="386" y="253"/>
                  <a:pt x="386" y="253"/>
                  <a:pt x="386" y="253"/>
                </a:cubicBezTo>
                <a:cubicBezTo>
                  <a:pt x="386" y="247"/>
                  <a:pt x="383" y="242"/>
                  <a:pt x="378" y="239"/>
                </a:cubicBezTo>
                <a:close/>
                <a:moveTo>
                  <a:pt x="151" y="187"/>
                </a:moveTo>
                <a:cubicBezTo>
                  <a:pt x="235" y="187"/>
                  <a:pt x="235" y="187"/>
                  <a:pt x="235" y="187"/>
                </a:cubicBezTo>
                <a:cubicBezTo>
                  <a:pt x="235" y="236"/>
                  <a:pt x="235" y="236"/>
                  <a:pt x="235" y="236"/>
                </a:cubicBezTo>
                <a:cubicBezTo>
                  <a:pt x="151" y="236"/>
                  <a:pt x="151" y="236"/>
                  <a:pt x="151" y="236"/>
                </a:cubicBezTo>
                <a:lnTo>
                  <a:pt x="151" y="187"/>
                </a:lnTo>
                <a:close/>
                <a:moveTo>
                  <a:pt x="269" y="83"/>
                </a:moveTo>
                <a:cubicBezTo>
                  <a:pt x="269" y="50"/>
                  <a:pt x="269" y="50"/>
                  <a:pt x="269" y="50"/>
                </a:cubicBezTo>
                <a:cubicBezTo>
                  <a:pt x="315" y="83"/>
                  <a:pt x="315" y="83"/>
                  <a:pt x="315" y="83"/>
                </a:cubicBezTo>
                <a:lnTo>
                  <a:pt x="269" y="83"/>
                </a:lnTo>
                <a:close/>
                <a:moveTo>
                  <a:pt x="151" y="34"/>
                </a:moveTo>
                <a:cubicBezTo>
                  <a:pt x="235" y="34"/>
                  <a:pt x="235" y="34"/>
                  <a:pt x="235" y="34"/>
                </a:cubicBezTo>
                <a:cubicBezTo>
                  <a:pt x="235" y="83"/>
                  <a:pt x="235" y="83"/>
                  <a:pt x="235" y="83"/>
                </a:cubicBezTo>
                <a:cubicBezTo>
                  <a:pt x="151" y="83"/>
                  <a:pt x="151" y="83"/>
                  <a:pt x="151" y="83"/>
                </a:cubicBezTo>
                <a:lnTo>
                  <a:pt x="151" y="34"/>
                </a:lnTo>
                <a:close/>
                <a:moveTo>
                  <a:pt x="71" y="83"/>
                </a:moveTo>
                <a:cubicBezTo>
                  <a:pt x="117" y="50"/>
                  <a:pt x="117" y="50"/>
                  <a:pt x="117" y="50"/>
                </a:cubicBezTo>
                <a:cubicBezTo>
                  <a:pt x="117" y="83"/>
                  <a:pt x="117" y="83"/>
                  <a:pt x="117" y="83"/>
                </a:cubicBezTo>
                <a:lnTo>
                  <a:pt x="71" y="83"/>
                </a:lnTo>
                <a:close/>
                <a:moveTo>
                  <a:pt x="235" y="117"/>
                </a:moveTo>
                <a:cubicBezTo>
                  <a:pt x="235" y="153"/>
                  <a:pt x="235" y="153"/>
                  <a:pt x="235" y="153"/>
                </a:cubicBezTo>
                <a:cubicBezTo>
                  <a:pt x="151" y="153"/>
                  <a:pt x="151" y="153"/>
                  <a:pt x="151" y="153"/>
                </a:cubicBezTo>
                <a:cubicBezTo>
                  <a:pt x="151" y="117"/>
                  <a:pt x="151" y="117"/>
                  <a:pt x="151" y="117"/>
                </a:cubicBezTo>
                <a:lnTo>
                  <a:pt x="235" y="117"/>
                </a:lnTo>
                <a:close/>
                <a:moveTo>
                  <a:pt x="71" y="236"/>
                </a:moveTo>
                <a:cubicBezTo>
                  <a:pt x="117" y="203"/>
                  <a:pt x="117" y="203"/>
                  <a:pt x="117" y="203"/>
                </a:cubicBezTo>
                <a:cubicBezTo>
                  <a:pt x="117" y="236"/>
                  <a:pt x="117" y="236"/>
                  <a:pt x="117" y="236"/>
                </a:cubicBezTo>
                <a:lnTo>
                  <a:pt x="71" y="236"/>
                </a:lnTo>
                <a:close/>
                <a:moveTo>
                  <a:pt x="106" y="397"/>
                </a:moveTo>
                <a:cubicBezTo>
                  <a:pt x="138" y="341"/>
                  <a:pt x="138" y="341"/>
                  <a:pt x="138" y="341"/>
                </a:cubicBezTo>
                <a:cubicBezTo>
                  <a:pt x="162" y="365"/>
                  <a:pt x="162" y="365"/>
                  <a:pt x="162" y="365"/>
                </a:cubicBezTo>
                <a:lnTo>
                  <a:pt x="106" y="397"/>
                </a:lnTo>
                <a:close/>
                <a:moveTo>
                  <a:pt x="224" y="365"/>
                </a:moveTo>
                <a:cubicBezTo>
                  <a:pt x="248" y="341"/>
                  <a:pt x="248" y="341"/>
                  <a:pt x="248" y="341"/>
                </a:cubicBezTo>
                <a:cubicBezTo>
                  <a:pt x="280" y="397"/>
                  <a:pt x="280" y="397"/>
                  <a:pt x="280" y="397"/>
                </a:cubicBezTo>
                <a:lnTo>
                  <a:pt x="224" y="365"/>
                </a:lnTo>
                <a:close/>
                <a:moveTo>
                  <a:pt x="235" y="305"/>
                </a:moveTo>
                <a:cubicBezTo>
                  <a:pt x="193" y="347"/>
                  <a:pt x="193" y="347"/>
                  <a:pt x="193" y="347"/>
                </a:cubicBezTo>
                <a:cubicBezTo>
                  <a:pt x="151" y="305"/>
                  <a:pt x="151" y="305"/>
                  <a:pt x="151" y="305"/>
                </a:cubicBezTo>
                <a:cubicBezTo>
                  <a:pt x="151" y="270"/>
                  <a:pt x="151" y="270"/>
                  <a:pt x="151" y="270"/>
                </a:cubicBezTo>
                <a:cubicBezTo>
                  <a:pt x="235" y="270"/>
                  <a:pt x="235" y="270"/>
                  <a:pt x="235" y="270"/>
                </a:cubicBezTo>
                <a:lnTo>
                  <a:pt x="235" y="305"/>
                </a:lnTo>
                <a:close/>
                <a:moveTo>
                  <a:pt x="269" y="236"/>
                </a:moveTo>
                <a:cubicBezTo>
                  <a:pt x="269" y="204"/>
                  <a:pt x="269" y="204"/>
                  <a:pt x="269" y="204"/>
                </a:cubicBezTo>
                <a:cubicBezTo>
                  <a:pt x="315" y="236"/>
                  <a:pt x="315" y="236"/>
                  <a:pt x="315" y="236"/>
                </a:cubicBezTo>
                <a:lnTo>
                  <a:pt x="269" y="236"/>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389" name="Group 388"/>
          <p:cNvGrpSpPr/>
          <p:nvPr/>
        </p:nvGrpSpPr>
        <p:grpSpPr>
          <a:xfrm>
            <a:off x="2115691" y="4431473"/>
            <a:ext cx="376061" cy="439923"/>
            <a:chOff x="1624012" y="1554163"/>
            <a:chExt cx="4365626" cy="5106987"/>
          </a:xfrm>
          <a:solidFill>
            <a:schemeClr val="tx1"/>
          </a:solidFill>
        </p:grpSpPr>
        <p:sp>
          <p:nvSpPr>
            <p:cNvPr id="390" name="Freeform 17"/>
            <p:cNvSpPr>
              <a:spLocks/>
            </p:cNvSpPr>
            <p:nvPr/>
          </p:nvSpPr>
          <p:spPr bwMode="auto">
            <a:xfrm>
              <a:off x="2884488" y="4511675"/>
              <a:ext cx="1238250" cy="2149475"/>
            </a:xfrm>
            <a:custGeom>
              <a:avLst/>
              <a:gdLst>
                <a:gd name="T0" fmla="*/ 94 w 110"/>
                <a:gd name="T1" fmla="*/ 0 h 191"/>
                <a:gd name="T2" fmla="*/ 81 w 110"/>
                <a:gd name="T3" fmla="*/ 14 h 191"/>
                <a:gd name="T4" fmla="*/ 8 w 110"/>
                <a:gd name="T5" fmla="*/ 86 h 191"/>
                <a:gd name="T6" fmla="*/ 1 w 110"/>
                <a:gd name="T7" fmla="*/ 172 h 191"/>
                <a:gd name="T8" fmla="*/ 5 w 110"/>
                <a:gd name="T9" fmla="*/ 185 h 191"/>
                <a:gd name="T10" fmla="*/ 18 w 110"/>
                <a:gd name="T11" fmla="*/ 191 h 191"/>
                <a:gd name="T12" fmla="*/ 92 w 110"/>
                <a:gd name="T13" fmla="*/ 191 h 191"/>
                <a:gd name="T14" fmla="*/ 105 w 110"/>
                <a:gd name="T15" fmla="*/ 185 h 191"/>
                <a:gd name="T16" fmla="*/ 109 w 110"/>
                <a:gd name="T17" fmla="*/ 172 h 191"/>
                <a:gd name="T18" fmla="*/ 94 w 110"/>
                <a:gd name="T19"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91">
                  <a:moveTo>
                    <a:pt x="94" y="0"/>
                  </a:moveTo>
                  <a:cubicBezTo>
                    <a:pt x="81" y="14"/>
                    <a:pt x="81" y="14"/>
                    <a:pt x="81" y="14"/>
                  </a:cubicBezTo>
                  <a:cubicBezTo>
                    <a:pt x="59" y="38"/>
                    <a:pt x="33" y="63"/>
                    <a:pt x="8" y="86"/>
                  </a:cubicBezTo>
                  <a:cubicBezTo>
                    <a:pt x="1" y="172"/>
                    <a:pt x="1" y="172"/>
                    <a:pt x="1" y="172"/>
                  </a:cubicBezTo>
                  <a:cubicBezTo>
                    <a:pt x="0" y="177"/>
                    <a:pt x="2" y="182"/>
                    <a:pt x="5" y="185"/>
                  </a:cubicBezTo>
                  <a:cubicBezTo>
                    <a:pt x="8" y="189"/>
                    <a:pt x="13" y="191"/>
                    <a:pt x="18" y="191"/>
                  </a:cubicBezTo>
                  <a:cubicBezTo>
                    <a:pt x="92" y="191"/>
                    <a:pt x="92" y="191"/>
                    <a:pt x="92" y="191"/>
                  </a:cubicBezTo>
                  <a:cubicBezTo>
                    <a:pt x="97" y="191"/>
                    <a:pt x="102" y="189"/>
                    <a:pt x="105" y="185"/>
                  </a:cubicBezTo>
                  <a:cubicBezTo>
                    <a:pt x="108" y="182"/>
                    <a:pt x="110" y="177"/>
                    <a:pt x="109" y="172"/>
                  </a:cubicBezTo>
                  <a:lnTo>
                    <a:pt x="9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91" name="Freeform 18"/>
            <p:cNvSpPr>
              <a:spLocks/>
            </p:cNvSpPr>
            <p:nvPr/>
          </p:nvSpPr>
          <p:spPr bwMode="auto">
            <a:xfrm>
              <a:off x="3076575" y="3611563"/>
              <a:ext cx="865188" cy="866775"/>
            </a:xfrm>
            <a:custGeom>
              <a:avLst/>
              <a:gdLst>
                <a:gd name="T0" fmla="*/ 27 w 77"/>
                <a:gd name="T1" fmla="*/ 7 h 77"/>
                <a:gd name="T2" fmla="*/ 7 w 77"/>
                <a:gd name="T3" fmla="*/ 51 h 77"/>
                <a:gd name="T4" fmla="*/ 51 w 77"/>
                <a:gd name="T5" fmla="*/ 70 h 77"/>
                <a:gd name="T6" fmla="*/ 71 w 77"/>
                <a:gd name="T7" fmla="*/ 26 h 77"/>
                <a:gd name="T8" fmla="*/ 27 w 77"/>
                <a:gd name="T9" fmla="*/ 7 h 77"/>
              </a:gdLst>
              <a:ahLst/>
              <a:cxnLst>
                <a:cxn ang="0">
                  <a:pos x="T0" y="T1"/>
                </a:cxn>
                <a:cxn ang="0">
                  <a:pos x="T2" y="T3"/>
                </a:cxn>
                <a:cxn ang="0">
                  <a:pos x="T4" y="T5"/>
                </a:cxn>
                <a:cxn ang="0">
                  <a:pos x="T6" y="T7"/>
                </a:cxn>
                <a:cxn ang="0">
                  <a:pos x="T8" y="T9"/>
                </a:cxn>
              </a:cxnLst>
              <a:rect l="0" t="0" r="r" b="b"/>
              <a:pathLst>
                <a:path w="77" h="77">
                  <a:moveTo>
                    <a:pt x="27" y="7"/>
                  </a:moveTo>
                  <a:cubicBezTo>
                    <a:pt x="9" y="13"/>
                    <a:pt x="0" y="33"/>
                    <a:pt x="7" y="51"/>
                  </a:cubicBezTo>
                  <a:cubicBezTo>
                    <a:pt x="14" y="68"/>
                    <a:pt x="34" y="77"/>
                    <a:pt x="51" y="70"/>
                  </a:cubicBezTo>
                  <a:cubicBezTo>
                    <a:pt x="69" y="63"/>
                    <a:pt x="77" y="43"/>
                    <a:pt x="71" y="26"/>
                  </a:cubicBezTo>
                  <a:cubicBezTo>
                    <a:pt x="64" y="8"/>
                    <a:pt x="44" y="0"/>
                    <a:pt x="2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92" name="Freeform 19"/>
            <p:cNvSpPr>
              <a:spLocks/>
            </p:cNvSpPr>
            <p:nvPr/>
          </p:nvSpPr>
          <p:spPr bwMode="auto">
            <a:xfrm>
              <a:off x="1624012" y="4186238"/>
              <a:ext cx="1822450" cy="1754187"/>
            </a:xfrm>
            <a:custGeom>
              <a:avLst/>
              <a:gdLst>
                <a:gd name="T0" fmla="*/ 162 w 162"/>
                <a:gd name="T1" fmla="*/ 44 h 156"/>
                <a:gd name="T2" fmla="*/ 115 w 162"/>
                <a:gd name="T3" fmla="*/ 8 h 156"/>
                <a:gd name="T4" fmla="*/ 113 w 162"/>
                <a:gd name="T5" fmla="*/ 0 h 156"/>
                <a:gd name="T6" fmla="*/ 104 w 162"/>
                <a:gd name="T7" fmla="*/ 3 h 156"/>
                <a:gd name="T8" fmla="*/ 59 w 162"/>
                <a:gd name="T9" fmla="*/ 47 h 156"/>
                <a:gd name="T10" fmla="*/ 57 w 162"/>
                <a:gd name="T11" fmla="*/ 50 h 156"/>
                <a:gd name="T12" fmla="*/ 52 w 162"/>
                <a:gd name="T13" fmla="*/ 57 h 156"/>
                <a:gd name="T14" fmla="*/ 14 w 162"/>
                <a:gd name="T15" fmla="*/ 112 h 156"/>
                <a:gd name="T16" fmla="*/ 11 w 162"/>
                <a:gd name="T17" fmla="*/ 148 h 156"/>
                <a:gd name="T18" fmla="*/ 37 w 162"/>
                <a:gd name="T19" fmla="*/ 148 h 156"/>
                <a:gd name="T20" fmla="*/ 162 w 162"/>
                <a:gd name="T21" fmla="*/ 4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2" h="156">
                  <a:moveTo>
                    <a:pt x="162" y="44"/>
                  </a:moveTo>
                  <a:cubicBezTo>
                    <a:pt x="142" y="41"/>
                    <a:pt x="123" y="28"/>
                    <a:pt x="115" y="8"/>
                  </a:cubicBezTo>
                  <a:cubicBezTo>
                    <a:pt x="114" y="5"/>
                    <a:pt x="113" y="3"/>
                    <a:pt x="113" y="0"/>
                  </a:cubicBezTo>
                  <a:cubicBezTo>
                    <a:pt x="110" y="1"/>
                    <a:pt x="107" y="2"/>
                    <a:pt x="104" y="3"/>
                  </a:cubicBezTo>
                  <a:cubicBezTo>
                    <a:pt x="83" y="13"/>
                    <a:pt x="68" y="34"/>
                    <a:pt x="59" y="47"/>
                  </a:cubicBezTo>
                  <a:cubicBezTo>
                    <a:pt x="58" y="48"/>
                    <a:pt x="57" y="49"/>
                    <a:pt x="57" y="50"/>
                  </a:cubicBezTo>
                  <a:cubicBezTo>
                    <a:pt x="52" y="57"/>
                    <a:pt x="52" y="57"/>
                    <a:pt x="52" y="57"/>
                  </a:cubicBezTo>
                  <a:cubicBezTo>
                    <a:pt x="34" y="82"/>
                    <a:pt x="21" y="100"/>
                    <a:pt x="14" y="112"/>
                  </a:cubicBezTo>
                  <a:cubicBezTo>
                    <a:pt x="9" y="120"/>
                    <a:pt x="0" y="137"/>
                    <a:pt x="11" y="148"/>
                  </a:cubicBezTo>
                  <a:cubicBezTo>
                    <a:pt x="20" y="156"/>
                    <a:pt x="33" y="150"/>
                    <a:pt x="37" y="148"/>
                  </a:cubicBezTo>
                  <a:cubicBezTo>
                    <a:pt x="63" y="136"/>
                    <a:pt x="111" y="96"/>
                    <a:pt x="162"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93" name="Freeform 20"/>
            <p:cNvSpPr>
              <a:spLocks/>
            </p:cNvSpPr>
            <p:nvPr/>
          </p:nvSpPr>
          <p:spPr bwMode="auto">
            <a:xfrm>
              <a:off x="2647950" y="1554163"/>
              <a:ext cx="1092200" cy="2114550"/>
            </a:xfrm>
            <a:custGeom>
              <a:avLst/>
              <a:gdLst>
                <a:gd name="T0" fmla="*/ 56 w 97"/>
                <a:gd name="T1" fmla="*/ 169 h 188"/>
                <a:gd name="T2" fmla="*/ 93 w 97"/>
                <a:gd name="T3" fmla="*/ 167 h 188"/>
                <a:gd name="T4" fmla="*/ 95 w 97"/>
                <a:gd name="T5" fmla="*/ 158 h 188"/>
                <a:gd name="T6" fmla="*/ 80 w 97"/>
                <a:gd name="T7" fmla="*/ 97 h 188"/>
                <a:gd name="T8" fmla="*/ 78 w 97"/>
                <a:gd name="T9" fmla="*/ 93 h 188"/>
                <a:gd name="T10" fmla="*/ 75 w 97"/>
                <a:gd name="T11" fmla="*/ 86 h 188"/>
                <a:gd name="T12" fmla="*/ 46 w 97"/>
                <a:gd name="T13" fmla="*/ 25 h 188"/>
                <a:gd name="T14" fmla="*/ 16 w 97"/>
                <a:gd name="T15" fmla="*/ 5 h 188"/>
                <a:gd name="T16" fmla="*/ 3 w 97"/>
                <a:gd name="T17" fmla="*/ 28 h 188"/>
                <a:gd name="T18" fmla="*/ 31 w 97"/>
                <a:gd name="T19" fmla="*/ 188 h 188"/>
                <a:gd name="T20" fmla="*/ 56 w 97"/>
                <a:gd name="T21" fmla="*/ 169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188">
                  <a:moveTo>
                    <a:pt x="56" y="169"/>
                  </a:moveTo>
                  <a:cubicBezTo>
                    <a:pt x="69" y="164"/>
                    <a:pt x="82" y="163"/>
                    <a:pt x="93" y="167"/>
                  </a:cubicBezTo>
                  <a:cubicBezTo>
                    <a:pt x="94" y="164"/>
                    <a:pt x="95" y="161"/>
                    <a:pt x="95" y="158"/>
                  </a:cubicBezTo>
                  <a:cubicBezTo>
                    <a:pt x="97" y="135"/>
                    <a:pt x="86" y="111"/>
                    <a:pt x="80" y="97"/>
                  </a:cubicBezTo>
                  <a:cubicBezTo>
                    <a:pt x="79" y="96"/>
                    <a:pt x="79" y="94"/>
                    <a:pt x="78" y="93"/>
                  </a:cubicBezTo>
                  <a:cubicBezTo>
                    <a:pt x="75" y="86"/>
                    <a:pt x="75" y="86"/>
                    <a:pt x="75" y="86"/>
                  </a:cubicBezTo>
                  <a:cubicBezTo>
                    <a:pt x="62" y="58"/>
                    <a:pt x="53" y="38"/>
                    <a:pt x="46" y="25"/>
                  </a:cubicBezTo>
                  <a:cubicBezTo>
                    <a:pt x="41" y="17"/>
                    <a:pt x="31" y="0"/>
                    <a:pt x="16" y="5"/>
                  </a:cubicBezTo>
                  <a:cubicBezTo>
                    <a:pt x="5" y="8"/>
                    <a:pt x="3" y="23"/>
                    <a:pt x="3" y="28"/>
                  </a:cubicBezTo>
                  <a:cubicBezTo>
                    <a:pt x="0" y="56"/>
                    <a:pt x="11" y="118"/>
                    <a:pt x="31" y="188"/>
                  </a:cubicBezTo>
                  <a:cubicBezTo>
                    <a:pt x="37" y="180"/>
                    <a:pt x="46" y="173"/>
                    <a:pt x="56"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94" name="Freeform 21"/>
            <p:cNvSpPr>
              <a:spLocks/>
            </p:cNvSpPr>
            <p:nvPr/>
          </p:nvSpPr>
          <p:spPr bwMode="auto">
            <a:xfrm>
              <a:off x="3952875" y="3781425"/>
              <a:ext cx="2036763" cy="1057275"/>
            </a:xfrm>
            <a:custGeom>
              <a:avLst/>
              <a:gdLst>
                <a:gd name="T0" fmla="*/ 166 w 181"/>
                <a:gd name="T1" fmla="*/ 56 h 94"/>
                <a:gd name="T2" fmla="*/ 13 w 181"/>
                <a:gd name="T3" fmla="*/ 0 h 94"/>
                <a:gd name="T4" fmla="*/ 14 w 181"/>
                <a:gd name="T5" fmla="*/ 2 h 94"/>
                <a:gd name="T6" fmla="*/ 0 w 181"/>
                <a:gd name="T7" fmla="*/ 65 h 94"/>
                <a:gd name="T8" fmla="*/ 7 w 181"/>
                <a:gd name="T9" fmla="*/ 70 h 94"/>
                <a:gd name="T10" fmla="*/ 67 w 181"/>
                <a:gd name="T11" fmla="*/ 88 h 94"/>
                <a:gd name="T12" fmla="*/ 71 w 181"/>
                <a:gd name="T13" fmla="*/ 88 h 94"/>
                <a:gd name="T14" fmla="*/ 79 w 181"/>
                <a:gd name="T15" fmla="*/ 89 h 94"/>
                <a:gd name="T16" fmla="*/ 146 w 181"/>
                <a:gd name="T17" fmla="*/ 94 h 94"/>
                <a:gd name="T18" fmla="*/ 179 w 181"/>
                <a:gd name="T19" fmla="*/ 79 h 94"/>
                <a:gd name="T20" fmla="*/ 166 w 181"/>
                <a:gd name="T21" fmla="*/ 5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94">
                  <a:moveTo>
                    <a:pt x="166" y="56"/>
                  </a:moveTo>
                  <a:cubicBezTo>
                    <a:pt x="142" y="39"/>
                    <a:pt x="84" y="18"/>
                    <a:pt x="13" y="0"/>
                  </a:cubicBezTo>
                  <a:cubicBezTo>
                    <a:pt x="13" y="1"/>
                    <a:pt x="13" y="2"/>
                    <a:pt x="14" y="2"/>
                  </a:cubicBezTo>
                  <a:cubicBezTo>
                    <a:pt x="22" y="25"/>
                    <a:pt x="16" y="49"/>
                    <a:pt x="0" y="65"/>
                  </a:cubicBezTo>
                  <a:cubicBezTo>
                    <a:pt x="2" y="67"/>
                    <a:pt x="4" y="69"/>
                    <a:pt x="7" y="70"/>
                  </a:cubicBezTo>
                  <a:cubicBezTo>
                    <a:pt x="26" y="84"/>
                    <a:pt x="52" y="86"/>
                    <a:pt x="67" y="88"/>
                  </a:cubicBezTo>
                  <a:cubicBezTo>
                    <a:pt x="69" y="88"/>
                    <a:pt x="70" y="88"/>
                    <a:pt x="71" y="88"/>
                  </a:cubicBezTo>
                  <a:cubicBezTo>
                    <a:pt x="79" y="89"/>
                    <a:pt x="79" y="89"/>
                    <a:pt x="79" y="89"/>
                  </a:cubicBezTo>
                  <a:cubicBezTo>
                    <a:pt x="110" y="92"/>
                    <a:pt x="132" y="94"/>
                    <a:pt x="146" y="94"/>
                  </a:cubicBezTo>
                  <a:cubicBezTo>
                    <a:pt x="156" y="94"/>
                    <a:pt x="175" y="94"/>
                    <a:pt x="179" y="79"/>
                  </a:cubicBezTo>
                  <a:cubicBezTo>
                    <a:pt x="181" y="67"/>
                    <a:pt x="170" y="59"/>
                    <a:pt x="16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410" name="Group 409"/>
          <p:cNvGrpSpPr/>
          <p:nvPr/>
        </p:nvGrpSpPr>
        <p:grpSpPr>
          <a:xfrm>
            <a:off x="2191363" y="6003920"/>
            <a:ext cx="224715" cy="404206"/>
            <a:chOff x="-1671638" y="1866900"/>
            <a:chExt cx="1538288" cy="2767013"/>
          </a:xfrm>
          <a:solidFill>
            <a:schemeClr val="tx1"/>
          </a:solidFill>
        </p:grpSpPr>
        <p:sp>
          <p:nvSpPr>
            <p:cNvPr id="411" name="Freeform 53"/>
            <p:cNvSpPr>
              <a:spLocks/>
            </p:cNvSpPr>
            <p:nvPr/>
          </p:nvSpPr>
          <p:spPr bwMode="auto">
            <a:xfrm>
              <a:off x="-1489075" y="3594100"/>
              <a:ext cx="1173163" cy="1039813"/>
            </a:xfrm>
            <a:custGeom>
              <a:avLst/>
              <a:gdLst>
                <a:gd name="T0" fmla="*/ 169 w 186"/>
                <a:gd name="T1" fmla="*/ 0 h 165"/>
                <a:gd name="T2" fmla="*/ 16 w 186"/>
                <a:gd name="T3" fmla="*/ 0 h 165"/>
                <a:gd name="T4" fmla="*/ 0 w 186"/>
                <a:gd name="T5" fmla="*/ 17 h 165"/>
                <a:gd name="T6" fmla="*/ 0 w 186"/>
                <a:gd name="T7" fmla="*/ 49 h 165"/>
                <a:gd name="T8" fmla="*/ 37 w 186"/>
                <a:gd name="T9" fmla="*/ 99 h 165"/>
                <a:gd name="T10" fmla="*/ 37 w 186"/>
                <a:gd name="T11" fmla="*/ 134 h 165"/>
                <a:gd name="T12" fmla="*/ 68 w 186"/>
                <a:gd name="T13" fmla="*/ 165 h 165"/>
                <a:gd name="T14" fmla="*/ 117 w 186"/>
                <a:gd name="T15" fmla="*/ 165 h 165"/>
                <a:gd name="T16" fmla="*/ 149 w 186"/>
                <a:gd name="T17" fmla="*/ 134 h 165"/>
                <a:gd name="T18" fmla="*/ 149 w 186"/>
                <a:gd name="T19" fmla="*/ 99 h 165"/>
                <a:gd name="T20" fmla="*/ 186 w 186"/>
                <a:gd name="T21" fmla="*/ 49 h 165"/>
                <a:gd name="T22" fmla="*/ 186 w 186"/>
                <a:gd name="T23" fmla="*/ 17 h 165"/>
                <a:gd name="T24" fmla="*/ 169 w 186"/>
                <a:gd name="T2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 h="165">
                  <a:moveTo>
                    <a:pt x="169" y="0"/>
                  </a:moveTo>
                  <a:cubicBezTo>
                    <a:pt x="16" y="0"/>
                    <a:pt x="16" y="0"/>
                    <a:pt x="16" y="0"/>
                  </a:cubicBezTo>
                  <a:cubicBezTo>
                    <a:pt x="7" y="0"/>
                    <a:pt x="0" y="7"/>
                    <a:pt x="0" y="17"/>
                  </a:cubicBezTo>
                  <a:cubicBezTo>
                    <a:pt x="0" y="49"/>
                    <a:pt x="0" y="49"/>
                    <a:pt x="0" y="49"/>
                  </a:cubicBezTo>
                  <a:cubicBezTo>
                    <a:pt x="0" y="72"/>
                    <a:pt x="15" y="92"/>
                    <a:pt x="37" y="99"/>
                  </a:cubicBezTo>
                  <a:cubicBezTo>
                    <a:pt x="37" y="134"/>
                    <a:pt x="37" y="134"/>
                    <a:pt x="37" y="134"/>
                  </a:cubicBezTo>
                  <a:cubicBezTo>
                    <a:pt x="37" y="151"/>
                    <a:pt x="51" y="165"/>
                    <a:pt x="68" y="165"/>
                  </a:cubicBezTo>
                  <a:cubicBezTo>
                    <a:pt x="117" y="165"/>
                    <a:pt x="117" y="165"/>
                    <a:pt x="117" y="165"/>
                  </a:cubicBezTo>
                  <a:cubicBezTo>
                    <a:pt x="135" y="165"/>
                    <a:pt x="149" y="151"/>
                    <a:pt x="149" y="134"/>
                  </a:cubicBezTo>
                  <a:cubicBezTo>
                    <a:pt x="149" y="99"/>
                    <a:pt x="149" y="99"/>
                    <a:pt x="149" y="99"/>
                  </a:cubicBezTo>
                  <a:cubicBezTo>
                    <a:pt x="170" y="92"/>
                    <a:pt x="186" y="72"/>
                    <a:pt x="186" y="49"/>
                  </a:cubicBezTo>
                  <a:cubicBezTo>
                    <a:pt x="186" y="17"/>
                    <a:pt x="186" y="17"/>
                    <a:pt x="186" y="17"/>
                  </a:cubicBezTo>
                  <a:cubicBezTo>
                    <a:pt x="186" y="7"/>
                    <a:pt x="178" y="0"/>
                    <a:pt x="16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12" name="Freeform 54"/>
            <p:cNvSpPr>
              <a:spLocks/>
            </p:cNvSpPr>
            <p:nvPr/>
          </p:nvSpPr>
          <p:spPr bwMode="auto">
            <a:xfrm>
              <a:off x="-1671638" y="2138363"/>
              <a:ext cx="1538288" cy="698500"/>
            </a:xfrm>
            <a:custGeom>
              <a:avLst/>
              <a:gdLst>
                <a:gd name="T0" fmla="*/ 24 w 244"/>
                <a:gd name="T1" fmla="*/ 111 h 111"/>
                <a:gd name="T2" fmla="*/ 31 w 244"/>
                <a:gd name="T3" fmla="*/ 110 h 111"/>
                <a:gd name="T4" fmla="*/ 226 w 244"/>
                <a:gd name="T5" fmla="*/ 45 h 111"/>
                <a:gd name="T6" fmla="*/ 240 w 244"/>
                <a:gd name="T7" fmla="*/ 18 h 111"/>
                <a:gd name="T8" fmla="*/ 212 w 244"/>
                <a:gd name="T9" fmla="*/ 4 h 111"/>
                <a:gd name="T10" fmla="*/ 18 w 244"/>
                <a:gd name="T11" fmla="*/ 68 h 111"/>
                <a:gd name="T12" fmla="*/ 4 w 244"/>
                <a:gd name="T13" fmla="*/ 96 h 111"/>
                <a:gd name="T14" fmla="*/ 24 w 244"/>
                <a:gd name="T15" fmla="*/ 111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4" h="111">
                  <a:moveTo>
                    <a:pt x="24" y="111"/>
                  </a:moveTo>
                  <a:cubicBezTo>
                    <a:pt x="27" y="111"/>
                    <a:pt x="29" y="111"/>
                    <a:pt x="31" y="110"/>
                  </a:cubicBezTo>
                  <a:cubicBezTo>
                    <a:pt x="226" y="45"/>
                    <a:pt x="226" y="45"/>
                    <a:pt x="226" y="45"/>
                  </a:cubicBezTo>
                  <a:cubicBezTo>
                    <a:pt x="237" y="42"/>
                    <a:pt x="244" y="29"/>
                    <a:pt x="240" y="18"/>
                  </a:cubicBezTo>
                  <a:cubicBezTo>
                    <a:pt x="236" y="6"/>
                    <a:pt x="224" y="0"/>
                    <a:pt x="212" y="4"/>
                  </a:cubicBezTo>
                  <a:cubicBezTo>
                    <a:pt x="18" y="68"/>
                    <a:pt x="18" y="68"/>
                    <a:pt x="18" y="68"/>
                  </a:cubicBezTo>
                  <a:cubicBezTo>
                    <a:pt x="6" y="72"/>
                    <a:pt x="0" y="84"/>
                    <a:pt x="4" y="96"/>
                  </a:cubicBezTo>
                  <a:cubicBezTo>
                    <a:pt x="7" y="105"/>
                    <a:pt x="15" y="111"/>
                    <a:pt x="24"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13" name="Freeform 55"/>
            <p:cNvSpPr>
              <a:spLocks/>
            </p:cNvSpPr>
            <p:nvPr/>
          </p:nvSpPr>
          <p:spPr bwMode="auto">
            <a:xfrm>
              <a:off x="-1576388" y="1866900"/>
              <a:ext cx="938213" cy="504825"/>
            </a:xfrm>
            <a:custGeom>
              <a:avLst/>
              <a:gdLst>
                <a:gd name="T0" fmla="*/ 24 w 149"/>
                <a:gd name="T1" fmla="*/ 80 h 80"/>
                <a:gd name="T2" fmla="*/ 31 w 149"/>
                <a:gd name="T3" fmla="*/ 78 h 80"/>
                <a:gd name="T4" fmla="*/ 131 w 149"/>
                <a:gd name="T5" fmla="*/ 45 h 80"/>
                <a:gd name="T6" fmla="*/ 145 w 149"/>
                <a:gd name="T7" fmla="*/ 18 h 80"/>
                <a:gd name="T8" fmla="*/ 117 w 149"/>
                <a:gd name="T9" fmla="*/ 4 h 80"/>
                <a:gd name="T10" fmla="*/ 18 w 149"/>
                <a:gd name="T11" fmla="*/ 37 h 80"/>
                <a:gd name="T12" fmla="*/ 4 w 149"/>
                <a:gd name="T13" fmla="*/ 65 h 80"/>
                <a:gd name="T14" fmla="*/ 24 w 149"/>
                <a:gd name="T15" fmla="*/ 8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 h="80">
                  <a:moveTo>
                    <a:pt x="24" y="80"/>
                  </a:moveTo>
                  <a:cubicBezTo>
                    <a:pt x="27" y="80"/>
                    <a:pt x="29" y="79"/>
                    <a:pt x="31" y="78"/>
                  </a:cubicBezTo>
                  <a:cubicBezTo>
                    <a:pt x="131" y="45"/>
                    <a:pt x="131" y="45"/>
                    <a:pt x="131" y="45"/>
                  </a:cubicBezTo>
                  <a:cubicBezTo>
                    <a:pt x="143" y="42"/>
                    <a:pt x="149" y="29"/>
                    <a:pt x="145" y="18"/>
                  </a:cubicBezTo>
                  <a:cubicBezTo>
                    <a:pt x="141" y="6"/>
                    <a:pt x="129" y="0"/>
                    <a:pt x="117" y="4"/>
                  </a:cubicBezTo>
                  <a:cubicBezTo>
                    <a:pt x="18" y="37"/>
                    <a:pt x="18" y="37"/>
                    <a:pt x="18" y="37"/>
                  </a:cubicBezTo>
                  <a:cubicBezTo>
                    <a:pt x="6" y="41"/>
                    <a:pt x="0" y="53"/>
                    <a:pt x="4" y="65"/>
                  </a:cubicBezTo>
                  <a:cubicBezTo>
                    <a:pt x="7" y="74"/>
                    <a:pt x="15" y="80"/>
                    <a:pt x="24"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14" name="Freeform 56"/>
            <p:cNvSpPr>
              <a:spLocks/>
            </p:cNvSpPr>
            <p:nvPr/>
          </p:nvSpPr>
          <p:spPr bwMode="auto">
            <a:xfrm>
              <a:off x="-801688" y="3014663"/>
              <a:ext cx="668338" cy="441325"/>
            </a:xfrm>
            <a:custGeom>
              <a:avLst/>
              <a:gdLst>
                <a:gd name="T0" fmla="*/ 74 w 106"/>
                <a:gd name="T1" fmla="*/ 3 h 70"/>
                <a:gd name="T2" fmla="*/ 35 w 106"/>
                <a:gd name="T3" fmla="*/ 16 h 70"/>
                <a:gd name="T4" fmla="*/ 0 w 106"/>
                <a:gd name="T5" fmla="*/ 69 h 70"/>
                <a:gd name="T6" fmla="*/ 0 w 106"/>
                <a:gd name="T7" fmla="*/ 70 h 70"/>
                <a:gd name="T8" fmla="*/ 44 w 106"/>
                <a:gd name="T9" fmla="*/ 70 h 70"/>
                <a:gd name="T10" fmla="*/ 44 w 106"/>
                <a:gd name="T11" fmla="*/ 69 h 70"/>
                <a:gd name="T12" fmla="*/ 49 w 106"/>
                <a:gd name="T13" fmla="*/ 58 h 70"/>
                <a:gd name="T14" fmla="*/ 88 w 106"/>
                <a:gd name="T15" fmla="*/ 45 h 70"/>
                <a:gd name="T16" fmla="*/ 102 w 106"/>
                <a:gd name="T17" fmla="*/ 17 h 70"/>
                <a:gd name="T18" fmla="*/ 74 w 106"/>
                <a:gd name="T19" fmla="*/ 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70">
                  <a:moveTo>
                    <a:pt x="74" y="3"/>
                  </a:moveTo>
                  <a:cubicBezTo>
                    <a:pt x="35" y="16"/>
                    <a:pt x="35" y="16"/>
                    <a:pt x="35" y="16"/>
                  </a:cubicBezTo>
                  <a:cubicBezTo>
                    <a:pt x="14" y="23"/>
                    <a:pt x="0" y="45"/>
                    <a:pt x="0" y="69"/>
                  </a:cubicBezTo>
                  <a:cubicBezTo>
                    <a:pt x="0" y="70"/>
                    <a:pt x="0" y="70"/>
                    <a:pt x="0" y="70"/>
                  </a:cubicBezTo>
                  <a:cubicBezTo>
                    <a:pt x="44" y="70"/>
                    <a:pt x="44" y="70"/>
                    <a:pt x="44" y="70"/>
                  </a:cubicBezTo>
                  <a:cubicBezTo>
                    <a:pt x="44" y="69"/>
                    <a:pt x="44" y="69"/>
                    <a:pt x="44" y="69"/>
                  </a:cubicBezTo>
                  <a:cubicBezTo>
                    <a:pt x="44" y="63"/>
                    <a:pt x="47" y="59"/>
                    <a:pt x="49" y="58"/>
                  </a:cubicBezTo>
                  <a:cubicBezTo>
                    <a:pt x="88" y="45"/>
                    <a:pt x="88" y="45"/>
                    <a:pt x="88" y="45"/>
                  </a:cubicBezTo>
                  <a:cubicBezTo>
                    <a:pt x="99" y="41"/>
                    <a:pt x="106" y="29"/>
                    <a:pt x="102" y="17"/>
                  </a:cubicBezTo>
                  <a:cubicBezTo>
                    <a:pt x="98" y="6"/>
                    <a:pt x="86" y="0"/>
                    <a:pt x="7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15" name="Freeform 57"/>
            <p:cNvSpPr>
              <a:spLocks/>
            </p:cNvSpPr>
            <p:nvPr/>
          </p:nvSpPr>
          <p:spPr bwMode="auto">
            <a:xfrm>
              <a:off x="-1658938" y="2579688"/>
              <a:ext cx="1525588" cy="876300"/>
            </a:xfrm>
            <a:custGeom>
              <a:avLst/>
              <a:gdLst>
                <a:gd name="T0" fmla="*/ 210 w 242"/>
                <a:gd name="T1" fmla="*/ 3 h 139"/>
                <a:gd name="T2" fmla="*/ 16 w 242"/>
                <a:gd name="T3" fmla="*/ 68 h 139"/>
                <a:gd name="T4" fmla="*/ 1 w 242"/>
                <a:gd name="T5" fmla="*/ 87 h 139"/>
                <a:gd name="T6" fmla="*/ 13 w 242"/>
                <a:gd name="T7" fmla="*/ 108 h 139"/>
                <a:gd name="T8" fmla="*/ 52 w 242"/>
                <a:gd name="T9" fmla="*/ 126 h 139"/>
                <a:gd name="T10" fmla="*/ 60 w 242"/>
                <a:gd name="T11" fmla="*/ 138 h 139"/>
                <a:gd name="T12" fmla="*/ 60 w 242"/>
                <a:gd name="T13" fmla="*/ 139 h 139"/>
                <a:gd name="T14" fmla="*/ 103 w 242"/>
                <a:gd name="T15" fmla="*/ 139 h 139"/>
                <a:gd name="T16" fmla="*/ 103 w 242"/>
                <a:gd name="T17" fmla="*/ 138 h 139"/>
                <a:gd name="T18" fmla="*/ 81 w 242"/>
                <a:gd name="T19" fmla="*/ 92 h 139"/>
                <a:gd name="T20" fmla="*/ 224 w 242"/>
                <a:gd name="T21" fmla="*/ 45 h 139"/>
                <a:gd name="T22" fmla="*/ 238 w 242"/>
                <a:gd name="T23" fmla="*/ 17 h 139"/>
                <a:gd name="T24" fmla="*/ 210 w 242"/>
                <a:gd name="T25" fmla="*/ 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2" h="139">
                  <a:moveTo>
                    <a:pt x="210" y="3"/>
                  </a:moveTo>
                  <a:cubicBezTo>
                    <a:pt x="16" y="68"/>
                    <a:pt x="16" y="68"/>
                    <a:pt x="16" y="68"/>
                  </a:cubicBezTo>
                  <a:cubicBezTo>
                    <a:pt x="7" y="70"/>
                    <a:pt x="1" y="78"/>
                    <a:pt x="1" y="87"/>
                  </a:cubicBezTo>
                  <a:cubicBezTo>
                    <a:pt x="0" y="96"/>
                    <a:pt x="5" y="105"/>
                    <a:pt x="13" y="108"/>
                  </a:cubicBezTo>
                  <a:cubicBezTo>
                    <a:pt x="14" y="108"/>
                    <a:pt x="45" y="123"/>
                    <a:pt x="52" y="126"/>
                  </a:cubicBezTo>
                  <a:cubicBezTo>
                    <a:pt x="57" y="128"/>
                    <a:pt x="60" y="133"/>
                    <a:pt x="60" y="138"/>
                  </a:cubicBezTo>
                  <a:cubicBezTo>
                    <a:pt x="60" y="139"/>
                    <a:pt x="60" y="139"/>
                    <a:pt x="60" y="139"/>
                  </a:cubicBezTo>
                  <a:cubicBezTo>
                    <a:pt x="103" y="139"/>
                    <a:pt x="103" y="139"/>
                    <a:pt x="103" y="139"/>
                  </a:cubicBezTo>
                  <a:cubicBezTo>
                    <a:pt x="103" y="138"/>
                    <a:pt x="103" y="138"/>
                    <a:pt x="103" y="138"/>
                  </a:cubicBezTo>
                  <a:cubicBezTo>
                    <a:pt x="103" y="120"/>
                    <a:pt x="95" y="103"/>
                    <a:pt x="81" y="92"/>
                  </a:cubicBezTo>
                  <a:cubicBezTo>
                    <a:pt x="224" y="45"/>
                    <a:pt x="224" y="45"/>
                    <a:pt x="224" y="45"/>
                  </a:cubicBezTo>
                  <a:cubicBezTo>
                    <a:pt x="235" y="41"/>
                    <a:pt x="242" y="29"/>
                    <a:pt x="238" y="17"/>
                  </a:cubicBezTo>
                  <a:cubicBezTo>
                    <a:pt x="234" y="6"/>
                    <a:pt x="222" y="0"/>
                    <a:pt x="21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203" name="Group 202"/>
          <p:cNvGrpSpPr/>
          <p:nvPr/>
        </p:nvGrpSpPr>
        <p:grpSpPr>
          <a:xfrm>
            <a:off x="6272223" y="2915344"/>
            <a:ext cx="345175" cy="339244"/>
            <a:chOff x="7135813" y="1470025"/>
            <a:chExt cx="461963" cy="454025"/>
          </a:xfrm>
          <a:solidFill>
            <a:schemeClr val="tx1"/>
          </a:solidFill>
        </p:grpSpPr>
        <p:sp>
          <p:nvSpPr>
            <p:cNvPr id="204" name="Freeform 14"/>
            <p:cNvSpPr>
              <a:spLocks/>
            </p:cNvSpPr>
            <p:nvPr/>
          </p:nvSpPr>
          <p:spPr bwMode="auto">
            <a:xfrm>
              <a:off x="7135813" y="1470025"/>
              <a:ext cx="390525" cy="454025"/>
            </a:xfrm>
            <a:custGeom>
              <a:avLst/>
              <a:gdLst>
                <a:gd name="T0" fmla="*/ 100 w 172"/>
                <a:gd name="T1" fmla="*/ 110 h 200"/>
                <a:gd name="T2" fmla="*/ 70 w 172"/>
                <a:gd name="T3" fmla="*/ 89 h 200"/>
                <a:gd name="T4" fmla="*/ 38 w 172"/>
                <a:gd name="T5" fmla="*/ 135 h 200"/>
                <a:gd name="T6" fmla="*/ 25 w 172"/>
                <a:gd name="T7" fmla="*/ 137 h 200"/>
                <a:gd name="T8" fmla="*/ 23 w 172"/>
                <a:gd name="T9" fmla="*/ 124 h 200"/>
                <a:gd name="T10" fmla="*/ 86 w 172"/>
                <a:gd name="T11" fmla="*/ 33 h 200"/>
                <a:gd name="T12" fmla="*/ 140 w 172"/>
                <a:gd name="T13" fmla="*/ 24 h 200"/>
                <a:gd name="T14" fmla="*/ 150 w 172"/>
                <a:gd name="T15" fmla="*/ 76 h 200"/>
                <a:gd name="T16" fmla="*/ 161 w 172"/>
                <a:gd name="T17" fmla="*/ 77 h 200"/>
                <a:gd name="T18" fmla="*/ 146 w 172"/>
                <a:gd name="T19" fmla="*/ 16 h 200"/>
                <a:gd name="T20" fmla="*/ 78 w 172"/>
                <a:gd name="T21" fmla="*/ 28 h 200"/>
                <a:gd name="T22" fmla="*/ 15 w 172"/>
                <a:gd name="T23" fmla="*/ 118 h 200"/>
                <a:gd name="T24" fmla="*/ 27 w 172"/>
                <a:gd name="T25" fmla="*/ 185 h 200"/>
                <a:gd name="T26" fmla="*/ 95 w 172"/>
                <a:gd name="T27" fmla="*/ 173 h 200"/>
                <a:gd name="T28" fmla="*/ 102 w 172"/>
                <a:gd name="T29" fmla="*/ 163 h 200"/>
                <a:gd name="T30" fmla="*/ 100 w 172"/>
                <a:gd name="T31" fmla="*/ 1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 h="200">
                  <a:moveTo>
                    <a:pt x="100" y="110"/>
                  </a:moveTo>
                  <a:cubicBezTo>
                    <a:pt x="70" y="89"/>
                    <a:pt x="70" y="89"/>
                    <a:pt x="70" y="89"/>
                  </a:cubicBezTo>
                  <a:cubicBezTo>
                    <a:pt x="38" y="135"/>
                    <a:pt x="38" y="135"/>
                    <a:pt x="38" y="135"/>
                  </a:cubicBezTo>
                  <a:cubicBezTo>
                    <a:pt x="35" y="139"/>
                    <a:pt x="29" y="140"/>
                    <a:pt x="25" y="137"/>
                  </a:cubicBezTo>
                  <a:cubicBezTo>
                    <a:pt x="21" y="134"/>
                    <a:pt x="20" y="129"/>
                    <a:pt x="23" y="124"/>
                  </a:cubicBezTo>
                  <a:cubicBezTo>
                    <a:pt x="86" y="33"/>
                    <a:pt x="86" y="33"/>
                    <a:pt x="86" y="33"/>
                  </a:cubicBezTo>
                  <a:cubicBezTo>
                    <a:pt x="99" y="16"/>
                    <a:pt x="123" y="12"/>
                    <a:pt x="140" y="24"/>
                  </a:cubicBezTo>
                  <a:cubicBezTo>
                    <a:pt x="157" y="36"/>
                    <a:pt x="161" y="59"/>
                    <a:pt x="150" y="76"/>
                  </a:cubicBezTo>
                  <a:cubicBezTo>
                    <a:pt x="154" y="76"/>
                    <a:pt x="158" y="76"/>
                    <a:pt x="161" y="77"/>
                  </a:cubicBezTo>
                  <a:cubicBezTo>
                    <a:pt x="172" y="56"/>
                    <a:pt x="166" y="30"/>
                    <a:pt x="146" y="16"/>
                  </a:cubicBezTo>
                  <a:cubicBezTo>
                    <a:pt x="124" y="0"/>
                    <a:pt x="93" y="6"/>
                    <a:pt x="78" y="28"/>
                  </a:cubicBezTo>
                  <a:cubicBezTo>
                    <a:pt x="15" y="118"/>
                    <a:pt x="15" y="118"/>
                    <a:pt x="15" y="118"/>
                  </a:cubicBezTo>
                  <a:cubicBezTo>
                    <a:pt x="0" y="139"/>
                    <a:pt x="5" y="170"/>
                    <a:pt x="27" y="185"/>
                  </a:cubicBezTo>
                  <a:cubicBezTo>
                    <a:pt x="49" y="200"/>
                    <a:pt x="79" y="195"/>
                    <a:pt x="95" y="173"/>
                  </a:cubicBezTo>
                  <a:cubicBezTo>
                    <a:pt x="102" y="163"/>
                    <a:pt x="102" y="163"/>
                    <a:pt x="102" y="163"/>
                  </a:cubicBezTo>
                  <a:cubicBezTo>
                    <a:pt x="92" y="146"/>
                    <a:pt x="92" y="126"/>
                    <a:pt x="100" y="1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05" name="Freeform 15"/>
            <p:cNvSpPr>
              <a:spLocks/>
            </p:cNvSpPr>
            <p:nvPr/>
          </p:nvSpPr>
          <p:spPr bwMode="auto">
            <a:xfrm>
              <a:off x="7364413" y="1654175"/>
              <a:ext cx="215900" cy="138113"/>
            </a:xfrm>
            <a:custGeom>
              <a:avLst/>
              <a:gdLst>
                <a:gd name="T0" fmla="*/ 95 w 95"/>
                <a:gd name="T1" fmla="*/ 33 h 61"/>
                <a:gd name="T2" fmla="*/ 37 w 95"/>
                <a:gd name="T3" fmla="*/ 7 h 61"/>
                <a:gd name="T4" fmla="*/ 4 w 95"/>
                <a:gd name="T5" fmla="*/ 61 h 61"/>
                <a:gd name="T6" fmla="*/ 95 w 95"/>
                <a:gd name="T7" fmla="*/ 33 h 61"/>
              </a:gdLst>
              <a:ahLst/>
              <a:cxnLst>
                <a:cxn ang="0">
                  <a:pos x="T0" y="T1"/>
                </a:cxn>
                <a:cxn ang="0">
                  <a:pos x="T2" y="T3"/>
                </a:cxn>
                <a:cxn ang="0">
                  <a:pos x="T4" y="T5"/>
                </a:cxn>
                <a:cxn ang="0">
                  <a:pos x="T6" y="T7"/>
                </a:cxn>
              </a:cxnLst>
              <a:rect l="0" t="0" r="r" b="b"/>
              <a:pathLst>
                <a:path w="95" h="61">
                  <a:moveTo>
                    <a:pt x="95" y="33"/>
                  </a:moveTo>
                  <a:cubicBezTo>
                    <a:pt x="85" y="11"/>
                    <a:pt x="60" y="0"/>
                    <a:pt x="37" y="7"/>
                  </a:cubicBezTo>
                  <a:cubicBezTo>
                    <a:pt x="14" y="15"/>
                    <a:pt x="0" y="38"/>
                    <a:pt x="4" y="61"/>
                  </a:cubicBezTo>
                  <a:lnTo>
                    <a:pt x="95" y="33"/>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06" name="Freeform 16"/>
            <p:cNvSpPr>
              <a:spLocks/>
            </p:cNvSpPr>
            <p:nvPr/>
          </p:nvSpPr>
          <p:spPr bwMode="auto">
            <a:xfrm>
              <a:off x="7383463" y="1757363"/>
              <a:ext cx="214313" cy="138113"/>
            </a:xfrm>
            <a:custGeom>
              <a:avLst/>
              <a:gdLst>
                <a:gd name="T0" fmla="*/ 91 w 95"/>
                <a:gd name="T1" fmla="*/ 0 h 61"/>
                <a:gd name="T2" fmla="*/ 0 w 95"/>
                <a:gd name="T3" fmla="*/ 28 h 61"/>
                <a:gd name="T4" fmla="*/ 58 w 95"/>
                <a:gd name="T5" fmla="*/ 54 h 61"/>
                <a:gd name="T6" fmla="*/ 91 w 95"/>
                <a:gd name="T7" fmla="*/ 0 h 61"/>
              </a:gdLst>
              <a:ahLst/>
              <a:cxnLst>
                <a:cxn ang="0">
                  <a:pos x="T0" y="T1"/>
                </a:cxn>
                <a:cxn ang="0">
                  <a:pos x="T2" y="T3"/>
                </a:cxn>
                <a:cxn ang="0">
                  <a:pos x="T4" y="T5"/>
                </a:cxn>
                <a:cxn ang="0">
                  <a:pos x="T6" y="T7"/>
                </a:cxn>
              </a:cxnLst>
              <a:rect l="0" t="0" r="r" b="b"/>
              <a:pathLst>
                <a:path w="95" h="61">
                  <a:moveTo>
                    <a:pt x="91" y="0"/>
                  </a:moveTo>
                  <a:cubicBezTo>
                    <a:pt x="0" y="28"/>
                    <a:pt x="0" y="28"/>
                    <a:pt x="0" y="28"/>
                  </a:cubicBezTo>
                  <a:cubicBezTo>
                    <a:pt x="10" y="50"/>
                    <a:pt x="34" y="61"/>
                    <a:pt x="58" y="54"/>
                  </a:cubicBezTo>
                  <a:cubicBezTo>
                    <a:pt x="81" y="47"/>
                    <a:pt x="95" y="23"/>
                    <a:pt x="9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grpSp>
        <p:nvGrpSpPr>
          <p:cNvPr id="207" name="Group 206"/>
          <p:cNvGrpSpPr/>
          <p:nvPr/>
        </p:nvGrpSpPr>
        <p:grpSpPr>
          <a:xfrm>
            <a:off x="6276374" y="3436731"/>
            <a:ext cx="336873" cy="342804"/>
            <a:chOff x="395288" y="2595563"/>
            <a:chExt cx="450850" cy="458788"/>
          </a:xfrm>
          <a:solidFill>
            <a:schemeClr val="tx1"/>
          </a:solidFill>
        </p:grpSpPr>
        <p:sp>
          <p:nvSpPr>
            <p:cNvPr id="208" name="Freeform 21"/>
            <p:cNvSpPr>
              <a:spLocks noEditPoints="1"/>
            </p:cNvSpPr>
            <p:nvPr/>
          </p:nvSpPr>
          <p:spPr bwMode="auto">
            <a:xfrm>
              <a:off x="395288" y="2595563"/>
              <a:ext cx="450850" cy="458788"/>
            </a:xfrm>
            <a:custGeom>
              <a:avLst/>
              <a:gdLst>
                <a:gd name="T0" fmla="*/ 168 w 199"/>
                <a:gd name="T1" fmla="*/ 0 h 202"/>
                <a:gd name="T2" fmla="*/ 32 w 199"/>
                <a:gd name="T3" fmla="*/ 0 h 202"/>
                <a:gd name="T4" fmla="*/ 0 w 199"/>
                <a:gd name="T5" fmla="*/ 31 h 202"/>
                <a:gd name="T6" fmla="*/ 0 w 199"/>
                <a:gd name="T7" fmla="*/ 140 h 202"/>
                <a:gd name="T8" fmla="*/ 32 w 199"/>
                <a:gd name="T9" fmla="*/ 171 h 202"/>
                <a:gd name="T10" fmla="*/ 71 w 199"/>
                <a:gd name="T11" fmla="*/ 171 h 202"/>
                <a:gd name="T12" fmla="*/ 71 w 199"/>
                <a:gd name="T13" fmla="*/ 191 h 202"/>
                <a:gd name="T14" fmla="*/ 59 w 199"/>
                <a:gd name="T15" fmla="*/ 191 h 202"/>
                <a:gd name="T16" fmla="*/ 48 w 199"/>
                <a:gd name="T17" fmla="*/ 202 h 202"/>
                <a:gd name="T18" fmla="*/ 152 w 199"/>
                <a:gd name="T19" fmla="*/ 202 h 202"/>
                <a:gd name="T20" fmla="*/ 141 w 199"/>
                <a:gd name="T21" fmla="*/ 191 h 202"/>
                <a:gd name="T22" fmla="*/ 129 w 199"/>
                <a:gd name="T23" fmla="*/ 191 h 202"/>
                <a:gd name="T24" fmla="*/ 129 w 199"/>
                <a:gd name="T25" fmla="*/ 171 h 202"/>
                <a:gd name="T26" fmla="*/ 168 w 199"/>
                <a:gd name="T27" fmla="*/ 171 h 202"/>
                <a:gd name="T28" fmla="*/ 199 w 199"/>
                <a:gd name="T29" fmla="*/ 140 h 202"/>
                <a:gd name="T30" fmla="*/ 199 w 199"/>
                <a:gd name="T31" fmla="*/ 31 h 202"/>
                <a:gd name="T32" fmla="*/ 168 w 199"/>
                <a:gd name="T33" fmla="*/ 0 h 202"/>
                <a:gd name="T34" fmla="*/ 172 w 199"/>
                <a:gd name="T35" fmla="*/ 141 h 202"/>
                <a:gd name="T36" fmla="*/ 28 w 199"/>
                <a:gd name="T37" fmla="*/ 141 h 202"/>
                <a:gd name="T38" fmla="*/ 28 w 199"/>
                <a:gd name="T39" fmla="*/ 24 h 202"/>
                <a:gd name="T40" fmla="*/ 172 w 199"/>
                <a:gd name="T41" fmla="*/ 24 h 202"/>
                <a:gd name="T42" fmla="*/ 172 w 199"/>
                <a:gd name="T43" fmla="*/ 14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9" h="202">
                  <a:moveTo>
                    <a:pt x="168" y="0"/>
                  </a:moveTo>
                  <a:cubicBezTo>
                    <a:pt x="32" y="0"/>
                    <a:pt x="32" y="0"/>
                    <a:pt x="32" y="0"/>
                  </a:cubicBezTo>
                  <a:cubicBezTo>
                    <a:pt x="14" y="0"/>
                    <a:pt x="0" y="14"/>
                    <a:pt x="0" y="31"/>
                  </a:cubicBezTo>
                  <a:cubicBezTo>
                    <a:pt x="0" y="140"/>
                    <a:pt x="0" y="140"/>
                    <a:pt x="0" y="140"/>
                  </a:cubicBezTo>
                  <a:cubicBezTo>
                    <a:pt x="0" y="157"/>
                    <a:pt x="14" y="171"/>
                    <a:pt x="32" y="171"/>
                  </a:cubicBezTo>
                  <a:cubicBezTo>
                    <a:pt x="71" y="171"/>
                    <a:pt x="71" y="171"/>
                    <a:pt x="71" y="171"/>
                  </a:cubicBezTo>
                  <a:cubicBezTo>
                    <a:pt x="71" y="191"/>
                    <a:pt x="71" y="191"/>
                    <a:pt x="71" y="191"/>
                  </a:cubicBezTo>
                  <a:cubicBezTo>
                    <a:pt x="59" y="191"/>
                    <a:pt x="59" y="191"/>
                    <a:pt x="59" y="191"/>
                  </a:cubicBezTo>
                  <a:cubicBezTo>
                    <a:pt x="53" y="191"/>
                    <a:pt x="48" y="196"/>
                    <a:pt x="48" y="202"/>
                  </a:cubicBezTo>
                  <a:cubicBezTo>
                    <a:pt x="152" y="202"/>
                    <a:pt x="152" y="202"/>
                    <a:pt x="152" y="202"/>
                  </a:cubicBezTo>
                  <a:cubicBezTo>
                    <a:pt x="152" y="196"/>
                    <a:pt x="147" y="191"/>
                    <a:pt x="141" y="191"/>
                  </a:cubicBezTo>
                  <a:cubicBezTo>
                    <a:pt x="129" y="191"/>
                    <a:pt x="129" y="191"/>
                    <a:pt x="129" y="191"/>
                  </a:cubicBezTo>
                  <a:cubicBezTo>
                    <a:pt x="129" y="171"/>
                    <a:pt x="129" y="171"/>
                    <a:pt x="129" y="171"/>
                  </a:cubicBezTo>
                  <a:cubicBezTo>
                    <a:pt x="168" y="171"/>
                    <a:pt x="168" y="171"/>
                    <a:pt x="168" y="171"/>
                  </a:cubicBezTo>
                  <a:cubicBezTo>
                    <a:pt x="185" y="171"/>
                    <a:pt x="199" y="157"/>
                    <a:pt x="199" y="140"/>
                  </a:cubicBezTo>
                  <a:cubicBezTo>
                    <a:pt x="199" y="31"/>
                    <a:pt x="199" y="31"/>
                    <a:pt x="199" y="31"/>
                  </a:cubicBezTo>
                  <a:cubicBezTo>
                    <a:pt x="199" y="14"/>
                    <a:pt x="185" y="0"/>
                    <a:pt x="168" y="0"/>
                  </a:cubicBezTo>
                  <a:close/>
                  <a:moveTo>
                    <a:pt x="172" y="141"/>
                  </a:moveTo>
                  <a:cubicBezTo>
                    <a:pt x="28" y="141"/>
                    <a:pt x="28" y="141"/>
                    <a:pt x="28" y="141"/>
                  </a:cubicBezTo>
                  <a:cubicBezTo>
                    <a:pt x="28" y="24"/>
                    <a:pt x="28" y="24"/>
                    <a:pt x="28" y="24"/>
                  </a:cubicBezTo>
                  <a:cubicBezTo>
                    <a:pt x="172" y="24"/>
                    <a:pt x="172" y="24"/>
                    <a:pt x="172" y="24"/>
                  </a:cubicBezTo>
                  <a:lnTo>
                    <a:pt x="172" y="141"/>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09" name="Freeform 22"/>
            <p:cNvSpPr>
              <a:spLocks/>
            </p:cNvSpPr>
            <p:nvPr/>
          </p:nvSpPr>
          <p:spPr bwMode="auto">
            <a:xfrm>
              <a:off x="511175" y="2681288"/>
              <a:ext cx="222250" cy="201613"/>
            </a:xfrm>
            <a:custGeom>
              <a:avLst/>
              <a:gdLst>
                <a:gd name="T0" fmla="*/ 94 w 140"/>
                <a:gd name="T1" fmla="*/ 127 h 127"/>
                <a:gd name="T2" fmla="*/ 75 w 140"/>
                <a:gd name="T3" fmla="*/ 46 h 127"/>
                <a:gd name="T4" fmla="*/ 55 w 140"/>
                <a:gd name="T5" fmla="*/ 112 h 127"/>
                <a:gd name="T6" fmla="*/ 31 w 140"/>
                <a:gd name="T7" fmla="*/ 60 h 127"/>
                <a:gd name="T8" fmla="*/ 20 w 140"/>
                <a:gd name="T9" fmla="*/ 80 h 127"/>
                <a:gd name="T10" fmla="*/ 0 w 140"/>
                <a:gd name="T11" fmla="*/ 80 h 127"/>
                <a:gd name="T12" fmla="*/ 0 w 140"/>
                <a:gd name="T13" fmla="*/ 69 h 127"/>
                <a:gd name="T14" fmla="*/ 12 w 140"/>
                <a:gd name="T15" fmla="*/ 69 h 127"/>
                <a:gd name="T16" fmla="*/ 32 w 140"/>
                <a:gd name="T17" fmla="*/ 34 h 127"/>
                <a:gd name="T18" fmla="*/ 54 w 140"/>
                <a:gd name="T19" fmla="*/ 80 h 127"/>
                <a:gd name="T20" fmla="*/ 77 w 140"/>
                <a:gd name="T21" fmla="*/ 0 h 127"/>
                <a:gd name="T22" fmla="*/ 97 w 140"/>
                <a:gd name="T23" fmla="*/ 87 h 127"/>
                <a:gd name="T24" fmla="*/ 104 w 140"/>
                <a:gd name="T25" fmla="*/ 69 h 127"/>
                <a:gd name="T26" fmla="*/ 140 w 140"/>
                <a:gd name="T27" fmla="*/ 69 h 127"/>
                <a:gd name="T28" fmla="*/ 140 w 140"/>
                <a:gd name="T29" fmla="*/ 80 h 127"/>
                <a:gd name="T30" fmla="*/ 112 w 140"/>
                <a:gd name="T31" fmla="*/ 80 h 127"/>
                <a:gd name="T32" fmla="*/ 94 w 140"/>
                <a:gd name="T33"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0" h="127">
                  <a:moveTo>
                    <a:pt x="94" y="127"/>
                  </a:moveTo>
                  <a:lnTo>
                    <a:pt x="75" y="46"/>
                  </a:lnTo>
                  <a:lnTo>
                    <a:pt x="55" y="112"/>
                  </a:lnTo>
                  <a:lnTo>
                    <a:pt x="31" y="60"/>
                  </a:lnTo>
                  <a:lnTo>
                    <a:pt x="20" y="80"/>
                  </a:lnTo>
                  <a:lnTo>
                    <a:pt x="0" y="80"/>
                  </a:lnTo>
                  <a:lnTo>
                    <a:pt x="0" y="69"/>
                  </a:lnTo>
                  <a:lnTo>
                    <a:pt x="12" y="69"/>
                  </a:lnTo>
                  <a:lnTo>
                    <a:pt x="32" y="34"/>
                  </a:lnTo>
                  <a:lnTo>
                    <a:pt x="54" y="80"/>
                  </a:lnTo>
                  <a:lnTo>
                    <a:pt x="77" y="0"/>
                  </a:lnTo>
                  <a:lnTo>
                    <a:pt x="97" y="87"/>
                  </a:lnTo>
                  <a:lnTo>
                    <a:pt x="104" y="69"/>
                  </a:lnTo>
                  <a:lnTo>
                    <a:pt x="140" y="69"/>
                  </a:lnTo>
                  <a:lnTo>
                    <a:pt x="140" y="80"/>
                  </a:lnTo>
                  <a:lnTo>
                    <a:pt x="112" y="80"/>
                  </a:lnTo>
                  <a:lnTo>
                    <a:pt x="94" y="127"/>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grpSp>
        <p:nvGrpSpPr>
          <p:cNvPr id="213" name="Group 212"/>
          <p:cNvGrpSpPr/>
          <p:nvPr/>
        </p:nvGrpSpPr>
        <p:grpSpPr>
          <a:xfrm>
            <a:off x="6317297" y="2390196"/>
            <a:ext cx="255027" cy="384319"/>
            <a:chOff x="2700338" y="2566988"/>
            <a:chExt cx="341313" cy="514350"/>
          </a:xfrm>
          <a:solidFill>
            <a:schemeClr val="tx1"/>
          </a:solidFill>
        </p:grpSpPr>
        <p:sp>
          <p:nvSpPr>
            <p:cNvPr id="214" name="Freeform 25"/>
            <p:cNvSpPr>
              <a:spLocks/>
            </p:cNvSpPr>
            <p:nvPr/>
          </p:nvSpPr>
          <p:spPr bwMode="auto">
            <a:xfrm>
              <a:off x="2700338" y="2566988"/>
              <a:ext cx="333375" cy="514350"/>
            </a:xfrm>
            <a:custGeom>
              <a:avLst/>
              <a:gdLst>
                <a:gd name="T0" fmla="*/ 136 w 147"/>
                <a:gd name="T1" fmla="*/ 30 h 226"/>
                <a:gd name="T2" fmla="*/ 128 w 147"/>
                <a:gd name="T3" fmla="*/ 17 h 226"/>
                <a:gd name="T4" fmla="*/ 94 w 147"/>
                <a:gd name="T5" fmla="*/ 0 h 226"/>
                <a:gd name="T6" fmla="*/ 57 w 147"/>
                <a:gd name="T7" fmla="*/ 0 h 226"/>
                <a:gd name="T8" fmla="*/ 23 w 147"/>
                <a:gd name="T9" fmla="*/ 17 h 226"/>
                <a:gd name="T10" fmla="*/ 14 w 147"/>
                <a:gd name="T11" fmla="*/ 30 h 226"/>
                <a:gd name="T12" fmla="*/ 19 w 147"/>
                <a:gd name="T13" fmla="*/ 98 h 226"/>
                <a:gd name="T14" fmla="*/ 38 w 147"/>
                <a:gd name="T15" fmla="*/ 126 h 226"/>
                <a:gd name="T16" fmla="*/ 69 w 147"/>
                <a:gd name="T17" fmla="*/ 81 h 226"/>
                <a:gd name="T18" fmla="*/ 42 w 147"/>
                <a:gd name="T19" fmla="*/ 41 h 226"/>
                <a:gd name="T20" fmla="*/ 108 w 147"/>
                <a:gd name="T21" fmla="*/ 41 h 226"/>
                <a:gd name="T22" fmla="*/ 0 w 147"/>
                <a:gd name="T23" fmla="*/ 201 h 226"/>
                <a:gd name="T24" fmla="*/ 45 w 147"/>
                <a:gd name="T25" fmla="*/ 226 h 226"/>
                <a:gd name="T26" fmla="*/ 131 w 147"/>
                <a:gd name="T27" fmla="*/ 98 h 226"/>
                <a:gd name="T28" fmla="*/ 136 w 147"/>
                <a:gd name="T29" fmla="*/ 3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7" h="226">
                  <a:moveTo>
                    <a:pt x="136" y="30"/>
                  </a:moveTo>
                  <a:cubicBezTo>
                    <a:pt x="128" y="17"/>
                    <a:pt x="128" y="17"/>
                    <a:pt x="128" y="17"/>
                  </a:cubicBezTo>
                  <a:cubicBezTo>
                    <a:pt x="117" y="2"/>
                    <a:pt x="106" y="0"/>
                    <a:pt x="94" y="0"/>
                  </a:cubicBezTo>
                  <a:cubicBezTo>
                    <a:pt x="57" y="0"/>
                    <a:pt x="57" y="0"/>
                    <a:pt x="57" y="0"/>
                  </a:cubicBezTo>
                  <a:cubicBezTo>
                    <a:pt x="44" y="0"/>
                    <a:pt x="33" y="2"/>
                    <a:pt x="23" y="17"/>
                  </a:cubicBezTo>
                  <a:cubicBezTo>
                    <a:pt x="14" y="30"/>
                    <a:pt x="14" y="30"/>
                    <a:pt x="14" y="30"/>
                  </a:cubicBezTo>
                  <a:cubicBezTo>
                    <a:pt x="3" y="47"/>
                    <a:pt x="5" y="77"/>
                    <a:pt x="19" y="98"/>
                  </a:cubicBezTo>
                  <a:cubicBezTo>
                    <a:pt x="38" y="126"/>
                    <a:pt x="38" y="126"/>
                    <a:pt x="38" y="126"/>
                  </a:cubicBezTo>
                  <a:cubicBezTo>
                    <a:pt x="69" y="81"/>
                    <a:pt x="69" y="81"/>
                    <a:pt x="69" y="81"/>
                  </a:cubicBezTo>
                  <a:cubicBezTo>
                    <a:pt x="42" y="41"/>
                    <a:pt x="42" y="41"/>
                    <a:pt x="42" y="41"/>
                  </a:cubicBezTo>
                  <a:cubicBezTo>
                    <a:pt x="108" y="41"/>
                    <a:pt x="108" y="41"/>
                    <a:pt x="108" y="41"/>
                  </a:cubicBezTo>
                  <a:cubicBezTo>
                    <a:pt x="0" y="201"/>
                    <a:pt x="0" y="201"/>
                    <a:pt x="0" y="201"/>
                  </a:cubicBezTo>
                  <a:cubicBezTo>
                    <a:pt x="45" y="226"/>
                    <a:pt x="45" y="226"/>
                    <a:pt x="45" y="226"/>
                  </a:cubicBezTo>
                  <a:cubicBezTo>
                    <a:pt x="131" y="98"/>
                    <a:pt x="131" y="98"/>
                    <a:pt x="131" y="98"/>
                  </a:cubicBezTo>
                  <a:cubicBezTo>
                    <a:pt x="145" y="77"/>
                    <a:pt x="147" y="47"/>
                    <a:pt x="136" y="3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15" name="Freeform 26"/>
            <p:cNvSpPr>
              <a:spLocks/>
            </p:cNvSpPr>
            <p:nvPr/>
          </p:nvSpPr>
          <p:spPr bwMode="auto">
            <a:xfrm>
              <a:off x="2884488" y="2897188"/>
              <a:ext cx="157163" cy="184150"/>
            </a:xfrm>
            <a:custGeom>
              <a:avLst/>
              <a:gdLst>
                <a:gd name="T0" fmla="*/ 44 w 99"/>
                <a:gd name="T1" fmla="*/ 0 h 116"/>
                <a:gd name="T2" fmla="*/ 0 w 99"/>
                <a:gd name="T3" fmla="*/ 66 h 116"/>
                <a:gd name="T4" fmla="*/ 34 w 99"/>
                <a:gd name="T5" fmla="*/ 116 h 116"/>
                <a:gd name="T6" fmla="*/ 99 w 99"/>
                <a:gd name="T7" fmla="*/ 80 h 116"/>
                <a:gd name="T8" fmla="*/ 44 w 99"/>
                <a:gd name="T9" fmla="*/ 0 h 116"/>
              </a:gdLst>
              <a:ahLst/>
              <a:cxnLst>
                <a:cxn ang="0">
                  <a:pos x="T0" y="T1"/>
                </a:cxn>
                <a:cxn ang="0">
                  <a:pos x="T2" y="T3"/>
                </a:cxn>
                <a:cxn ang="0">
                  <a:pos x="T4" y="T5"/>
                </a:cxn>
                <a:cxn ang="0">
                  <a:pos x="T6" y="T7"/>
                </a:cxn>
                <a:cxn ang="0">
                  <a:pos x="T8" y="T9"/>
                </a:cxn>
              </a:cxnLst>
              <a:rect l="0" t="0" r="r" b="b"/>
              <a:pathLst>
                <a:path w="99" h="116">
                  <a:moveTo>
                    <a:pt x="44" y="0"/>
                  </a:moveTo>
                  <a:lnTo>
                    <a:pt x="0" y="66"/>
                  </a:lnTo>
                  <a:lnTo>
                    <a:pt x="34" y="116"/>
                  </a:lnTo>
                  <a:lnTo>
                    <a:pt x="99" y="80"/>
                  </a:lnTo>
                  <a:lnTo>
                    <a:pt x="44"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grpSp>
        <p:nvGrpSpPr>
          <p:cNvPr id="238" name="Group 237"/>
          <p:cNvGrpSpPr/>
          <p:nvPr/>
        </p:nvGrpSpPr>
        <p:grpSpPr>
          <a:xfrm>
            <a:off x="6327379" y="1800810"/>
            <a:ext cx="234863" cy="390251"/>
            <a:chOff x="4964113" y="3689350"/>
            <a:chExt cx="314325" cy="522288"/>
          </a:xfrm>
          <a:solidFill>
            <a:schemeClr val="tx1"/>
          </a:solidFill>
        </p:grpSpPr>
        <p:sp>
          <p:nvSpPr>
            <p:cNvPr id="239" name="Freeform 54"/>
            <p:cNvSpPr>
              <a:spLocks noEditPoints="1"/>
            </p:cNvSpPr>
            <p:nvPr/>
          </p:nvSpPr>
          <p:spPr bwMode="auto">
            <a:xfrm>
              <a:off x="4964113" y="3851275"/>
              <a:ext cx="314325" cy="360363"/>
            </a:xfrm>
            <a:custGeom>
              <a:avLst/>
              <a:gdLst>
                <a:gd name="T0" fmla="*/ 132 w 139"/>
                <a:gd name="T1" fmla="*/ 37 h 159"/>
                <a:gd name="T2" fmla="*/ 110 w 139"/>
                <a:gd name="T3" fmla="*/ 0 h 159"/>
                <a:gd name="T4" fmla="*/ 28 w 139"/>
                <a:gd name="T5" fmla="*/ 0 h 159"/>
                <a:gd name="T6" fmla="*/ 7 w 139"/>
                <a:gd name="T7" fmla="*/ 37 h 159"/>
                <a:gd name="T8" fmla="*/ 0 w 139"/>
                <a:gd name="T9" fmla="*/ 63 h 159"/>
                <a:gd name="T10" fmla="*/ 0 w 139"/>
                <a:gd name="T11" fmla="*/ 131 h 159"/>
                <a:gd name="T12" fmla="*/ 27 w 139"/>
                <a:gd name="T13" fmla="*/ 159 h 159"/>
                <a:gd name="T14" fmla="*/ 111 w 139"/>
                <a:gd name="T15" fmla="*/ 159 h 159"/>
                <a:gd name="T16" fmla="*/ 139 w 139"/>
                <a:gd name="T17" fmla="*/ 131 h 159"/>
                <a:gd name="T18" fmla="*/ 139 w 139"/>
                <a:gd name="T19" fmla="*/ 63 h 159"/>
                <a:gd name="T20" fmla="*/ 132 w 139"/>
                <a:gd name="T21" fmla="*/ 37 h 159"/>
                <a:gd name="T22" fmla="*/ 128 w 139"/>
                <a:gd name="T23" fmla="*/ 114 h 159"/>
                <a:gd name="T24" fmla="*/ 10 w 139"/>
                <a:gd name="T25" fmla="*/ 114 h 159"/>
                <a:gd name="T26" fmla="*/ 10 w 139"/>
                <a:gd name="T27" fmla="*/ 63 h 159"/>
                <a:gd name="T28" fmla="*/ 128 w 139"/>
                <a:gd name="T29" fmla="*/ 63 h 159"/>
                <a:gd name="T30" fmla="*/ 128 w 139"/>
                <a:gd name="T31" fmla="*/ 11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9" h="159">
                  <a:moveTo>
                    <a:pt x="132" y="37"/>
                  </a:moveTo>
                  <a:cubicBezTo>
                    <a:pt x="110" y="0"/>
                    <a:pt x="110" y="0"/>
                    <a:pt x="110" y="0"/>
                  </a:cubicBezTo>
                  <a:cubicBezTo>
                    <a:pt x="28" y="0"/>
                    <a:pt x="28" y="0"/>
                    <a:pt x="28" y="0"/>
                  </a:cubicBezTo>
                  <a:cubicBezTo>
                    <a:pt x="7" y="37"/>
                    <a:pt x="7" y="37"/>
                    <a:pt x="7" y="37"/>
                  </a:cubicBezTo>
                  <a:cubicBezTo>
                    <a:pt x="3" y="44"/>
                    <a:pt x="0" y="55"/>
                    <a:pt x="0" y="63"/>
                  </a:cubicBezTo>
                  <a:cubicBezTo>
                    <a:pt x="0" y="131"/>
                    <a:pt x="0" y="131"/>
                    <a:pt x="0" y="131"/>
                  </a:cubicBezTo>
                  <a:cubicBezTo>
                    <a:pt x="0" y="146"/>
                    <a:pt x="12" y="159"/>
                    <a:pt x="27" y="159"/>
                  </a:cubicBezTo>
                  <a:cubicBezTo>
                    <a:pt x="111" y="159"/>
                    <a:pt x="111" y="159"/>
                    <a:pt x="111" y="159"/>
                  </a:cubicBezTo>
                  <a:cubicBezTo>
                    <a:pt x="126" y="159"/>
                    <a:pt x="139" y="146"/>
                    <a:pt x="139" y="131"/>
                  </a:cubicBezTo>
                  <a:cubicBezTo>
                    <a:pt x="139" y="63"/>
                    <a:pt x="139" y="63"/>
                    <a:pt x="139" y="63"/>
                  </a:cubicBezTo>
                  <a:cubicBezTo>
                    <a:pt x="139" y="55"/>
                    <a:pt x="135" y="44"/>
                    <a:pt x="132" y="37"/>
                  </a:cubicBezTo>
                  <a:close/>
                  <a:moveTo>
                    <a:pt x="128" y="114"/>
                  </a:moveTo>
                  <a:cubicBezTo>
                    <a:pt x="10" y="114"/>
                    <a:pt x="10" y="114"/>
                    <a:pt x="10" y="114"/>
                  </a:cubicBezTo>
                  <a:cubicBezTo>
                    <a:pt x="10" y="63"/>
                    <a:pt x="10" y="63"/>
                    <a:pt x="10" y="63"/>
                  </a:cubicBezTo>
                  <a:cubicBezTo>
                    <a:pt x="128" y="63"/>
                    <a:pt x="128" y="63"/>
                    <a:pt x="128" y="63"/>
                  </a:cubicBezTo>
                  <a:lnTo>
                    <a:pt x="128" y="114"/>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240" name="Freeform 55"/>
            <p:cNvSpPr>
              <a:spLocks/>
            </p:cNvSpPr>
            <p:nvPr/>
          </p:nvSpPr>
          <p:spPr bwMode="auto">
            <a:xfrm>
              <a:off x="5003800" y="3689350"/>
              <a:ext cx="234950" cy="139700"/>
            </a:xfrm>
            <a:custGeom>
              <a:avLst/>
              <a:gdLst>
                <a:gd name="T0" fmla="*/ 69 w 103"/>
                <a:gd name="T1" fmla="*/ 0 h 61"/>
                <a:gd name="T2" fmla="*/ 33 w 103"/>
                <a:gd name="T3" fmla="*/ 0 h 61"/>
                <a:gd name="T4" fmla="*/ 0 w 103"/>
                <a:gd name="T5" fmla="*/ 28 h 61"/>
                <a:gd name="T6" fmla="*/ 0 w 103"/>
                <a:gd name="T7" fmla="*/ 61 h 61"/>
                <a:gd name="T8" fmla="*/ 103 w 103"/>
                <a:gd name="T9" fmla="*/ 61 h 61"/>
                <a:gd name="T10" fmla="*/ 103 w 103"/>
                <a:gd name="T11" fmla="*/ 28 h 61"/>
                <a:gd name="T12" fmla="*/ 69 w 103"/>
                <a:gd name="T13" fmla="*/ 0 h 61"/>
              </a:gdLst>
              <a:ahLst/>
              <a:cxnLst>
                <a:cxn ang="0">
                  <a:pos x="T0" y="T1"/>
                </a:cxn>
                <a:cxn ang="0">
                  <a:pos x="T2" y="T3"/>
                </a:cxn>
                <a:cxn ang="0">
                  <a:pos x="T4" y="T5"/>
                </a:cxn>
                <a:cxn ang="0">
                  <a:pos x="T6" y="T7"/>
                </a:cxn>
                <a:cxn ang="0">
                  <a:pos x="T8" y="T9"/>
                </a:cxn>
                <a:cxn ang="0">
                  <a:pos x="T10" y="T11"/>
                </a:cxn>
                <a:cxn ang="0">
                  <a:pos x="T12" y="T13"/>
                </a:cxn>
              </a:cxnLst>
              <a:rect l="0" t="0" r="r" b="b"/>
              <a:pathLst>
                <a:path w="103" h="61">
                  <a:moveTo>
                    <a:pt x="69" y="0"/>
                  </a:moveTo>
                  <a:cubicBezTo>
                    <a:pt x="33" y="0"/>
                    <a:pt x="33" y="0"/>
                    <a:pt x="33" y="0"/>
                  </a:cubicBezTo>
                  <a:cubicBezTo>
                    <a:pt x="15" y="0"/>
                    <a:pt x="0" y="12"/>
                    <a:pt x="0" y="28"/>
                  </a:cubicBezTo>
                  <a:cubicBezTo>
                    <a:pt x="0" y="61"/>
                    <a:pt x="0" y="61"/>
                    <a:pt x="0" y="61"/>
                  </a:cubicBezTo>
                  <a:cubicBezTo>
                    <a:pt x="103" y="61"/>
                    <a:pt x="103" y="61"/>
                    <a:pt x="103" y="61"/>
                  </a:cubicBezTo>
                  <a:cubicBezTo>
                    <a:pt x="103" y="28"/>
                    <a:pt x="103" y="28"/>
                    <a:pt x="103" y="28"/>
                  </a:cubicBezTo>
                  <a:cubicBezTo>
                    <a:pt x="103" y="12"/>
                    <a:pt x="88" y="0"/>
                    <a:pt x="6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grpSp>
        <p:nvGrpSpPr>
          <p:cNvPr id="577" name="Group 576"/>
          <p:cNvGrpSpPr/>
          <p:nvPr/>
        </p:nvGrpSpPr>
        <p:grpSpPr>
          <a:xfrm>
            <a:off x="6252117" y="5499826"/>
            <a:ext cx="385388" cy="365349"/>
            <a:chOff x="3114675" y="5580063"/>
            <a:chExt cx="915988" cy="868362"/>
          </a:xfrm>
          <a:solidFill>
            <a:schemeClr val="tx1"/>
          </a:solidFill>
        </p:grpSpPr>
        <p:sp>
          <p:nvSpPr>
            <p:cNvPr id="578" name="Freeform 8"/>
            <p:cNvSpPr>
              <a:spLocks/>
            </p:cNvSpPr>
            <p:nvPr/>
          </p:nvSpPr>
          <p:spPr bwMode="auto">
            <a:xfrm>
              <a:off x="3114675" y="6359525"/>
              <a:ext cx="915988" cy="88900"/>
            </a:xfrm>
            <a:custGeom>
              <a:avLst/>
              <a:gdLst>
                <a:gd name="T0" fmla="*/ 318 w 330"/>
                <a:gd name="T1" fmla="*/ 0 h 32"/>
                <a:gd name="T2" fmla="*/ 12 w 330"/>
                <a:gd name="T3" fmla="*/ 0 h 32"/>
                <a:gd name="T4" fmla="*/ 66 w 330"/>
                <a:gd name="T5" fmla="*/ 32 h 32"/>
                <a:gd name="T6" fmla="*/ 264 w 330"/>
                <a:gd name="T7" fmla="*/ 32 h 32"/>
                <a:gd name="T8" fmla="*/ 318 w 330"/>
                <a:gd name="T9" fmla="*/ 0 h 32"/>
              </a:gdLst>
              <a:ahLst/>
              <a:cxnLst>
                <a:cxn ang="0">
                  <a:pos x="T0" y="T1"/>
                </a:cxn>
                <a:cxn ang="0">
                  <a:pos x="T2" y="T3"/>
                </a:cxn>
                <a:cxn ang="0">
                  <a:pos x="T4" y="T5"/>
                </a:cxn>
                <a:cxn ang="0">
                  <a:pos x="T6" y="T7"/>
                </a:cxn>
                <a:cxn ang="0">
                  <a:pos x="T8" y="T9"/>
                </a:cxn>
              </a:cxnLst>
              <a:rect l="0" t="0" r="r" b="b"/>
              <a:pathLst>
                <a:path w="330" h="32">
                  <a:moveTo>
                    <a:pt x="318" y="0"/>
                  </a:moveTo>
                  <a:cubicBezTo>
                    <a:pt x="12" y="0"/>
                    <a:pt x="12" y="0"/>
                    <a:pt x="12" y="0"/>
                  </a:cubicBezTo>
                  <a:cubicBezTo>
                    <a:pt x="0" y="19"/>
                    <a:pt x="58" y="32"/>
                    <a:pt x="66" y="32"/>
                  </a:cubicBezTo>
                  <a:cubicBezTo>
                    <a:pt x="264" y="32"/>
                    <a:pt x="264" y="32"/>
                    <a:pt x="264" y="32"/>
                  </a:cubicBezTo>
                  <a:cubicBezTo>
                    <a:pt x="272" y="32"/>
                    <a:pt x="330" y="19"/>
                    <a:pt x="3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579" name="Freeform 9"/>
            <p:cNvSpPr>
              <a:spLocks/>
            </p:cNvSpPr>
            <p:nvPr/>
          </p:nvSpPr>
          <p:spPr bwMode="auto">
            <a:xfrm>
              <a:off x="3459163" y="5670550"/>
              <a:ext cx="134938" cy="252413"/>
            </a:xfrm>
            <a:custGeom>
              <a:avLst/>
              <a:gdLst>
                <a:gd name="T0" fmla="*/ 21 w 49"/>
                <a:gd name="T1" fmla="*/ 0 h 91"/>
                <a:gd name="T2" fmla="*/ 11 w 49"/>
                <a:gd name="T3" fmla="*/ 49 h 91"/>
                <a:gd name="T4" fmla="*/ 20 w 49"/>
                <a:gd name="T5" fmla="*/ 91 h 91"/>
                <a:gd name="T6" fmla="*/ 31 w 49"/>
                <a:gd name="T7" fmla="*/ 41 h 91"/>
                <a:gd name="T8" fmla="*/ 21 w 49"/>
                <a:gd name="T9" fmla="*/ 0 h 91"/>
              </a:gdLst>
              <a:ahLst/>
              <a:cxnLst>
                <a:cxn ang="0">
                  <a:pos x="T0" y="T1"/>
                </a:cxn>
                <a:cxn ang="0">
                  <a:pos x="T2" y="T3"/>
                </a:cxn>
                <a:cxn ang="0">
                  <a:pos x="T4" y="T5"/>
                </a:cxn>
                <a:cxn ang="0">
                  <a:pos x="T6" y="T7"/>
                </a:cxn>
                <a:cxn ang="0">
                  <a:pos x="T8" y="T9"/>
                </a:cxn>
              </a:cxnLst>
              <a:rect l="0" t="0" r="r" b="b"/>
              <a:pathLst>
                <a:path w="49" h="91">
                  <a:moveTo>
                    <a:pt x="21" y="0"/>
                  </a:moveTo>
                  <a:cubicBezTo>
                    <a:pt x="0" y="13"/>
                    <a:pt x="2" y="29"/>
                    <a:pt x="11" y="49"/>
                  </a:cubicBezTo>
                  <a:cubicBezTo>
                    <a:pt x="20" y="70"/>
                    <a:pt x="26" y="80"/>
                    <a:pt x="20" y="91"/>
                  </a:cubicBezTo>
                  <a:cubicBezTo>
                    <a:pt x="49" y="74"/>
                    <a:pt x="44" y="58"/>
                    <a:pt x="31" y="41"/>
                  </a:cubicBezTo>
                  <a:cubicBezTo>
                    <a:pt x="17" y="25"/>
                    <a:pt x="16" y="14"/>
                    <a:pt x="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580" name="Freeform 10"/>
            <p:cNvSpPr>
              <a:spLocks/>
            </p:cNvSpPr>
            <p:nvPr/>
          </p:nvSpPr>
          <p:spPr bwMode="auto">
            <a:xfrm>
              <a:off x="3552825" y="5580063"/>
              <a:ext cx="188913" cy="349250"/>
            </a:xfrm>
            <a:custGeom>
              <a:avLst/>
              <a:gdLst>
                <a:gd name="T0" fmla="*/ 29 w 68"/>
                <a:gd name="T1" fmla="*/ 0 h 126"/>
                <a:gd name="T2" fmla="*/ 14 w 68"/>
                <a:gd name="T3" fmla="*/ 68 h 126"/>
                <a:gd name="T4" fmla="*/ 28 w 68"/>
                <a:gd name="T5" fmla="*/ 126 h 126"/>
                <a:gd name="T6" fmla="*/ 42 w 68"/>
                <a:gd name="T7" fmla="*/ 57 h 126"/>
                <a:gd name="T8" fmla="*/ 29 w 68"/>
                <a:gd name="T9" fmla="*/ 0 h 126"/>
              </a:gdLst>
              <a:ahLst/>
              <a:cxnLst>
                <a:cxn ang="0">
                  <a:pos x="T0" y="T1"/>
                </a:cxn>
                <a:cxn ang="0">
                  <a:pos x="T2" y="T3"/>
                </a:cxn>
                <a:cxn ang="0">
                  <a:pos x="T4" y="T5"/>
                </a:cxn>
                <a:cxn ang="0">
                  <a:pos x="T6" y="T7"/>
                </a:cxn>
                <a:cxn ang="0">
                  <a:pos x="T8" y="T9"/>
                </a:cxn>
              </a:cxnLst>
              <a:rect l="0" t="0" r="r" b="b"/>
              <a:pathLst>
                <a:path w="68" h="126">
                  <a:moveTo>
                    <a:pt x="29" y="0"/>
                  </a:moveTo>
                  <a:cubicBezTo>
                    <a:pt x="0" y="19"/>
                    <a:pt x="2" y="40"/>
                    <a:pt x="14" y="68"/>
                  </a:cubicBezTo>
                  <a:cubicBezTo>
                    <a:pt x="27" y="96"/>
                    <a:pt x="36" y="111"/>
                    <a:pt x="28" y="126"/>
                  </a:cubicBezTo>
                  <a:cubicBezTo>
                    <a:pt x="68" y="102"/>
                    <a:pt x="60" y="80"/>
                    <a:pt x="42" y="57"/>
                  </a:cubicBezTo>
                  <a:cubicBezTo>
                    <a:pt x="24" y="34"/>
                    <a:pt x="22" y="19"/>
                    <a:pt x="2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581" name="Freeform 11"/>
            <p:cNvSpPr>
              <a:spLocks noEditPoints="1"/>
            </p:cNvSpPr>
            <p:nvPr/>
          </p:nvSpPr>
          <p:spPr bwMode="auto">
            <a:xfrm>
              <a:off x="3275013" y="5988050"/>
              <a:ext cx="714375" cy="390525"/>
            </a:xfrm>
            <a:custGeom>
              <a:avLst/>
              <a:gdLst>
                <a:gd name="T0" fmla="*/ 254 w 257"/>
                <a:gd name="T1" fmla="*/ 43 h 141"/>
                <a:gd name="T2" fmla="*/ 210 w 257"/>
                <a:gd name="T3" fmla="*/ 19 h 141"/>
                <a:gd name="T4" fmla="*/ 209 w 257"/>
                <a:gd name="T5" fmla="*/ 7 h 141"/>
                <a:gd name="T6" fmla="*/ 209 w 257"/>
                <a:gd name="T7" fmla="*/ 7 h 141"/>
                <a:gd name="T8" fmla="*/ 201 w 257"/>
                <a:gd name="T9" fmla="*/ 0 h 141"/>
                <a:gd name="T10" fmla="*/ 13 w 257"/>
                <a:gd name="T11" fmla="*/ 0 h 141"/>
                <a:gd name="T12" fmla="*/ 5 w 257"/>
                <a:gd name="T13" fmla="*/ 7 h 141"/>
                <a:gd name="T14" fmla="*/ 5 w 257"/>
                <a:gd name="T15" fmla="*/ 7 h 141"/>
                <a:gd name="T16" fmla="*/ 34 w 257"/>
                <a:gd name="T17" fmla="*/ 136 h 141"/>
                <a:gd name="T18" fmla="*/ 44 w 257"/>
                <a:gd name="T19" fmla="*/ 141 h 141"/>
                <a:gd name="T20" fmla="*/ 170 w 257"/>
                <a:gd name="T21" fmla="*/ 141 h 141"/>
                <a:gd name="T22" fmla="*/ 180 w 257"/>
                <a:gd name="T23" fmla="*/ 136 h 141"/>
                <a:gd name="T24" fmla="*/ 189 w 257"/>
                <a:gd name="T25" fmla="*/ 117 h 141"/>
                <a:gd name="T26" fmla="*/ 190 w 257"/>
                <a:gd name="T27" fmla="*/ 117 h 141"/>
                <a:gd name="T28" fmla="*/ 204 w 257"/>
                <a:gd name="T29" fmla="*/ 109 h 141"/>
                <a:gd name="T30" fmla="*/ 206 w 257"/>
                <a:gd name="T31" fmla="*/ 100 h 141"/>
                <a:gd name="T32" fmla="*/ 254 w 257"/>
                <a:gd name="T33" fmla="*/ 43 h 141"/>
                <a:gd name="T34" fmla="*/ 49 w 257"/>
                <a:gd name="T35" fmla="*/ 128 h 141"/>
                <a:gd name="T36" fmla="*/ 47 w 257"/>
                <a:gd name="T37" fmla="*/ 127 h 141"/>
                <a:gd name="T38" fmla="*/ 19 w 257"/>
                <a:gd name="T39" fmla="*/ 15 h 141"/>
                <a:gd name="T40" fmla="*/ 55 w 257"/>
                <a:gd name="T41" fmla="*/ 15 h 141"/>
                <a:gd name="T42" fmla="*/ 69 w 257"/>
                <a:gd name="T43" fmla="*/ 127 h 141"/>
                <a:gd name="T44" fmla="*/ 71 w 257"/>
                <a:gd name="T45" fmla="*/ 128 h 141"/>
                <a:gd name="T46" fmla="*/ 49 w 257"/>
                <a:gd name="T47" fmla="*/ 128 h 141"/>
                <a:gd name="T48" fmla="*/ 200 w 257"/>
                <a:gd name="T49" fmla="*/ 86 h 141"/>
                <a:gd name="T50" fmla="*/ 209 w 257"/>
                <a:gd name="T51" fmla="*/ 43 h 141"/>
                <a:gd name="T52" fmla="*/ 220 w 257"/>
                <a:gd name="T53" fmla="*/ 40 h 141"/>
                <a:gd name="T54" fmla="*/ 232 w 257"/>
                <a:gd name="T55" fmla="*/ 51 h 141"/>
                <a:gd name="T56" fmla="*/ 200 w 257"/>
                <a:gd name="T57" fmla="*/ 8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7" h="141">
                  <a:moveTo>
                    <a:pt x="254" y="43"/>
                  </a:moveTo>
                  <a:cubicBezTo>
                    <a:pt x="251" y="28"/>
                    <a:pt x="235" y="9"/>
                    <a:pt x="210" y="19"/>
                  </a:cubicBezTo>
                  <a:cubicBezTo>
                    <a:pt x="210" y="15"/>
                    <a:pt x="209" y="11"/>
                    <a:pt x="209" y="7"/>
                  </a:cubicBezTo>
                  <a:cubicBezTo>
                    <a:pt x="209" y="7"/>
                    <a:pt x="209" y="7"/>
                    <a:pt x="209" y="7"/>
                  </a:cubicBezTo>
                  <a:cubicBezTo>
                    <a:pt x="208" y="3"/>
                    <a:pt x="205" y="0"/>
                    <a:pt x="201" y="0"/>
                  </a:cubicBezTo>
                  <a:cubicBezTo>
                    <a:pt x="13" y="0"/>
                    <a:pt x="13" y="0"/>
                    <a:pt x="13" y="0"/>
                  </a:cubicBezTo>
                  <a:cubicBezTo>
                    <a:pt x="9" y="0"/>
                    <a:pt x="5" y="3"/>
                    <a:pt x="5" y="7"/>
                  </a:cubicBezTo>
                  <a:cubicBezTo>
                    <a:pt x="5" y="7"/>
                    <a:pt x="5" y="7"/>
                    <a:pt x="5" y="7"/>
                  </a:cubicBezTo>
                  <a:cubicBezTo>
                    <a:pt x="0" y="73"/>
                    <a:pt x="23" y="127"/>
                    <a:pt x="34" y="136"/>
                  </a:cubicBezTo>
                  <a:cubicBezTo>
                    <a:pt x="37" y="138"/>
                    <a:pt x="41" y="141"/>
                    <a:pt x="44" y="141"/>
                  </a:cubicBezTo>
                  <a:cubicBezTo>
                    <a:pt x="170" y="141"/>
                    <a:pt x="170" y="141"/>
                    <a:pt x="170" y="141"/>
                  </a:cubicBezTo>
                  <a:cubicBezTo>
                    <a:pt x="173" y="141"/>
                    <a:pt x="177" y="138"/>
                    <a:pt x="180" y="136"/>
                  </a:cubicBezTo>
                  <a:cubicBezTo>
                    <a:pt x="183" y="134"/>
                    <a:pt x="186" y="125"/>
                    <a:pt x="189" y="117"/>
                  </a:cubicBezTo>
                  <a:cubicBezTo>
                    <a:pt x="189" y="117"/>
                    <a:pt x="190" y="117"/>
                    <a:pt x="190" y="117"/>
                  </a:cubicBezTo>
                  <a:cubicBezTo>
                    <a:pt x="196" y="119"/>
                    <a:pt x="203" y="115"/>
                    <a:pt x="204" y="109"/>
                  </a:cubicBezTo>
                  <a:cubicBezTo>
                    <a:pt x="205" y="104"/>
                    <a:pt x="204" y="103"/>
                    <a:pt x="206" y="100"/>
                  </a:cubicBezTo>
                  <a:cubicBezTo>
                    <a:pt x="248" y="75"/>
                    <a:pt x="257" y="64"/>
                    <a:pt x="254" y="43"/>
                  </a:cubicBezTo>
                  <a:close/>
                  <a:moveTo>
                    <a:pt x="49" y="128"/>
                  </a:moveTo>
                  <a:cubicBezTo>
                    <a:pt x="49" y="128"/>
                    <a:pt x="48" y="128"/>
                    <a:pt x="47" y="127"/>
                  </a:cubicBezTo>
                  <a:cubicBezTo>
                    <a:pt x="41" y="122"/>
                    <a:pt x="17" y="72"/>
                    <a:pt x="19" y="15"/>
                  </a:cubicBezTo>
                  <a:cubicBezTo>
                    <a:pt x="55" y="15"/>
                    <a:pt x="55" y="15"/>
                    <a:pt x="55" y="15"/>
                  </a:cubicBezTo>
                  <a:cubicBezTo>
                    <a:pt x="53" y="72"/>
                    <a:pt x="66" y="122"/>
                    <a:pt x="69" y="127"/>
                  </a:cubicBezTo>
                  <a:cubicBezTo>
                    <a:pt x="70" y="128"/>
                    <a:pt x="70" y="128"/>
                    <a:pt x="71" y="128"/>
                  </a:cubicBezTo>
                  <a:lnTo>
                    <a:pt x="49" y="128"/>
                  </a:lnTo>
                  <a:close/>
                  <a:moveTo>
                    <a:pt x="200" y="86"/>
                  </a:moveTo>
                  <a:cubicBezTo>
                    <a:pt x="204" y="75"/>
                    <a:pt x="208" y="55"/>
                    <a:pt x="209" y="43"/>
                  </a:cubicBezTo>
                  <a:cubicBezTo>
                    <a:pt x="213" y="39"/>
                    <a:pt x="218" y="39"/>
                    <a:pt x="220" y="40"/>
                  </a:cubicBezTo>
                  <a:cubicBezTo>
                    <a:pt x="225" y="40"/>
                    <a:pt x="231" y="44"/>
                    <a:pt x="232" y="51"/>
                  </a:cubicBezTo>
                  <a:cubicBezTo>
                    <a:pt x="234" y="60"/>
                    <a:pt x="221" y="74"/>
                    <a:pt x="200"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585" name="Group 584"/>
          <p:cNvGrpSpPr/>
          <p:nvPr/>
        </p:nvGrpSpPr>
        <p:grpSpPr>
          <a:xfrm>
            <a:off x="6245658" y="6115014"/>
            <a:ext cx="398305" cy="269653"/>
            <a:chOff x="4513263" y="5789613"/>
            <a:chExt cx="973138" cy="658813"/>
          </a:xfrm>
          <a:solidFill>
            <a:schemeClr val="tx1"/>
          </a:solidFill>
        </p:grpSpPr>
        <p:sp>
          <p:nvSpPr>
            <p:cNvPr id="586" name="Rectangle 585"/>
            <p:cNvSpPr>
              <a:spLocks noChangeArrowheads="1"/>
            </p:cNvSpPr>
            <p:nvPr/>
          </p:nvSpPr>
          <p:spPr bwMode="auto">
            <a:xfrm>
              <a:off x="4975225" y="6000750"/>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587" name="Freeform 586"/>
            <p:cNvSpPr>
              <a:spLocks noEditPoints="1"/>
            </p:cNvSpPr>
            <p:nvPr/>
          </p:nvSpPr>
          <p:spPr bwMode="auto">
            <a:xfrm>
              <a:off x="4513263" y="5789613"/>
              <a:ext cx="973138" cy="658813"/>
            </a:xfrm>
            <a:custGeom>
              <a:avLst/>
              <a:gdLst>
                <a:gd name="T0" fmla="*/ 237 w 350"/>
                <a:gd name="T1" fmla="*/ 55 h 237"/>
                <a:gd name="T2" fmla="*/ 237 w 350"/>
                <a:gd name="T3" fmla="*/ 64 h 237"/>
                <a:gd name="T4" fmla="*/ 94 w 350"/>
                <a:gd name="T5" fmla="*/ 64 h 237"/>
                <a:gd name="T6" fmla="*/ 94 w 350"/>
                <a:gd name="T7" fmla="*/ 55 h 237"/>
                <a:gd name="T8" fmla="*/ 94 w 350"/>
                <a:gd name="T9" fmla="*/ 55 h 237"/>
                <a:gd name="T10" fmla="*/ 135 w 350"/>
                <a:gd name="T11" fmla="*/ 37 h 237"/>
                <a:gd name="T12" fmla="*/ 152 w 350"/>
                <a:gd name="T13" fmla="*/ 23 h 237"/>
                <a:gd name="T14" fmla="*/ 150 w 350"/>
                <a:gd name="T15" fmla="*/ 15 h 237"/>
                <a:gd name="T16" fmla="*/ 166 w 350"/>
                <a:gd name="T17" fmla="*/ 0 h 237"/>
                <a:gd name="T18" fmla="*/ 181 w 350"/>
                <a:gd name="T19" fmla="*/ 15 h 237"/>
                <a:gd name="T20" fmla="*/ 179 w 350"/>
                <a:gd name="T21" fmla="*/ 23 h 237"/>
                <a:gd name="T22" fmla="*/ 196 w 350"/>
                <a:gd name="T23" fmla="*/ 37 h 237"/>
                <a:gd name="T24" fmla="*/ 237 w 350"/>
                <a:gd name="T25" fmla="*/ 55 h 237"/>
                <a:gd name="T26" fmla="*/ 343 w 350"/>
                <a:gd name="T27" fmla="*/ 139 h 237"/>
                <a:gd name="T28" fmla="*/ 342 w 350"/>
                <a:gd name="T29" fmla="*/ 140 h 237"/>
                <a:gd name="T30" fmla="*/ 274 w 350"/>
                <a:gd name="T31" fmla="*/ 197 h 237"/>
                <a:gd name="T32" fmla="*/ 264 w 350"/>
                <a:gd name="T33" fmla="*/ 197 h 237"/>
                <a:gd name="T34" fmla="*/ 232 w 350"/>
                <a:gd name="T35" fmla="*/ 225 h 237"/>
                <a:gd name="T36" fmla="*/ 232 w 350"/>
                <a:gd name="T37" fmla="*/ 225 h 237"/>
                <a:gd name="T38" fmla="*/ 244 w 350"/>
                <a:gd name="T39" fmla="*/ 237 h 237"/>
                <a:gd name="T40" fmla="*/ 88 w 350"/>
                <a:gd name="T41" fmla="*/ 237 h 237"/>
                <a:gd name="T42" fmla="*/ 99 w 350"/>
                <a:gd name="T43" fmla="*/ 225 h 237"/>
                <a:gd name="T44" fmla="*/ 99 w 350"/>
                <a:gd name="T45" fmla="*/ 225 h 237"/>
                <a:gd name="T46" fmla="*/ 59 w 350"/>
                <a:gd name="T47" fmla="*/ 182 h 237"/>
                <a:gd name="T48" fmla="*/ 20 w 350"/>
                <a:gd name="T49" fmla="*/ 110 h 237"/>
                <a:gd name="T50" fmla="*/ 2 w 350"/>
                <a:gd name="T51" fmla="*/ 58 h 237"/>
                <a:gd name="T52" fmla="*/ 26 w 350"/>
                <a:gd name="T53" fmla="*/ 51 h 237"/>
                <a:gd name="T54" fmla="*/ 54 w 350"/>
                <a:gd name="T55" fmla="*/ 97 h 237"/>
                <a:gd name="T56" fmla="*/ 58 w 350"/>
                <a:gd name="T57" fmla="*/ 106 h 237"/>
                <a:gd name="T58" fmla="*/ 94 w 350"/>
                <a:gd name="T59" fmla="*/ 75 h 237"/>
                <a:gd name="T60" fmla="*/ 237 w 350"/>
                <a:gd name="T61" fmla="*/ 75 h 237"/>
                <a:gd name="T62" fmla="*/ 253 w 350"/>
                <a:gd name="T63" fmla="*/ 83 h 237"/>
                <a:gd name="T64" fmla="*/ 257 w 350"/>
                <a:gd name="T65" fmla="*/ 87 h 237"/>
                <a:gd name="T66" fmla="*/ 307 w 350"/>
                <a:gd name="T67" fmla="*/ 65 h 237"/>
                <a:gd name="T68" fmla="*/ 312 w 350"/>
                <a:gd name="T69" fmla="*/ 66 h 237"/>
                <a:gd name="T70" fmla="*/ 340 w 350"/>
                <a:gd name="T71" fmla="*/ 87 h 237"/>
                <a:gd name="T72" fmla="*/ 343 w 350"/>
                <a:gd name="T73" fmla="*/ 139 h 237"/>
                <a:gd name="T74" fmla="*/ 120 w 350"/>
                <a:gd name="T75" fmla="*/ 212 h 237"/>
                <a:gd name="T76" fmla="*/ 91 w 350"/>
                <a:gd name="T77" fmla="*/ 136 h 237"/>
                <a:gd name="T78" fmla="*/ 115 w 350"/>
                <a:gd name="T79" fmla="*/ 88 h 237"/>
                <a:gd name="T80" fmla="*/ 97 w 350"/>
                <a:gd name="T81" fmla="*/ 88 h 237"/>
                <a:gd name="T82" fmla="*/ 63 w 350"/>
                <a:gd name="T83" fmla="*/ 136 h 237"/>
                <a:gd name="T84" fmla="*/ 102 w 350"/>
                <a:gd name="T85" fmla="*/ 212 h 237"/>
                <a:gd name="T86" fmla="*/ 120 w 350"/>
                <a:gd name="T87" fmla="*/ 212 h 237"/>
                <a:gd name="T88" fmla="*/ 306 w 350"/>
                <a:gd name="T89" fmla="*/ 88 h 237"/>
                <a:gd name="T90" fmla="*/ 272 w 350"/>
                <a:gd name="T91" fmla="*/ 108 h 237"/>
                <a:gd name="T92" fmla="*/ 268 w 350"/>
                <a:gd name="T93" fmla="*/ 175 h 237"/>
                <a:gd name="T94" fmla="*/ 321 w 350"/>
                <a:gd name="T95" fmla="*/ 133 h 237"/>
                <a:gd name="T96" fmla="*/ 306 w 350"/>
                <a:gd name="T97" fmla="*/ 8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0" h="237">
                  <a:moveTo>
                    <a:pt x="237" y="55"/>
                  </a:moveTo>
                  <a:cubicBezTo>
                    <a:pt x="237" y="64"/>
                    <a:pt x="237" y="64"/>
                    <a:pt x="237" y="64"/>
                  </a:cubicBezTo>
                  <a:cubicBezTo>
                    <a:pt x="94" y="64"/>
                    <a:pt x="94" y="64"/>
                    <a:pt x="94" y="64"/>
                  </a:cubicBezTo>
                  <a:cubicBezTo>
                    <a:pt x="94" y="55"/>
                    <a:pt x="94" y="55"/>
                    <a:pt x="94" y="55"/>
                  </a:cubicBezTo>
                  <a:cubicBezTo>
                    <a:pt x="94" y="55"/>
                    <a:pt x="94" y="55"/>
                    <a:pt x="94" y="55"/>
                  </a:cubicBezTo>
                  <a:cubicBezTo>
                    <a:pt x="95" y="40"/>
                    <a:pt x="122" y="43"/>
                    <a:pt x="135" y="37"/>
                  </a:cubicBezTo>
                  <a:cubicBezTo>
                    <a:pt x="148" y="31"/>
                    <a:pt x="152" y="23"/>
                    <a:pt x="152" y="23"/>
                  </a:cubicBezTo>
                  <a:cubicBezTo>
                    <a:pt x="151" y="20"/>
                    <a:pt x="150" y="18"/>
                    <a:pt x="150" y="15"/>
                  </a:cubicBezTo>
                  <a:cubicBezTo>
                    <a:pt x="150" y="7"/>
                    <a:pt x="157" y="0"/>
                    <a:pt x="166" y="0"/>
                  </a:cubicBezTo>
                  <a:cubicBezTo>
                    <a:pt x="174" y="0"/>
                    <a:pt x="181" y="7"/>
                    <a:pt x="181" y="15"/>
                  </a:cubicBezTo>
                  <a:cubicBezTo>
                    <a:pt x="181" y="18"/>
                    <a:pt x="181" y="21"/>
                    <a:pt x="179" y="23"/>
                  </a:cubicBezTo>
                  <a:cubicBezTo>
                    <a:pt x="180" y="25"/>
                    <a:pt x="185" y="32"/>
                    <a:pt x="196" y="37"/>
                  </a:cubicBezTo>
                  <a:cubicBezTo>
                    <a:pt x="210" y="43"/>
                    <a:pt x="237" y="40"/>
                    <a:pt x="237" y="55"/>
                  </a:cubicBezTo>
                  <a:close/>
                  <a:moveTo>
                    <a:pt x="343" y="139"/>
                  </a:moveTo>
                  <a:cubicBezTo>
                    <a:pt x="343" y="140"/>
                    <a:pt x="342" y="140"/>
                    <a:pt x="342" y="140"/>
                  </a:cubicBezTo>
                  <a:cubicBezTo>
                    <a:pt x="328" y="182"/>
                    <a:pt x="289" y="193"/>
                    <a:pt x="274" y="197"/>
                  </a:cubicBezTo>
                  <a:cubicBezTo>
                    <a:pt x="271" y="198"/>
                    <a:pt x="267" y="198"/>
                    <a:pt x="264" y="197"/>
                  </a:cubicBezTo>
                  <a:cubicBezTo>
                    <a:pt x="256" y="209"/>
                    <a:pt x="245" y="219"/>
                    <a:pt x="232" y="225"/>
                  </a:cubicBezTo>
                  <a:cubicBezTo>
                    <a:pt x="232" y="225"/>
                    <a:pt x="232" y="225"/>
                    <a:pt x="232" y="225"/>
                  </a:cubicBezTo>
                  <a:cubicBezTo>
                    <a:pt x="239" y="225"/>
                    <a:pt x="244" y="230"/>
                    <a:pt x="244" y="237"/>
                  </a:cubicBezTo>
                  <a:cubicBezTo>
                    <a:pt x="88" y="237"/>
                    <a:pt x="88" y="237"/>
                    <a:pt x="88" y="237"/>
                  </a:cubicBezTo>
                  <a:cubicBezTo>
                    <a:pt x="88" y="230"/>
                    <a:pt x="93" y="225"/>
                    <a:pt x="99" y="225"/>
                  </a:cubicBezTo>
                  <a:cubicBezTo>
                    <a:pt x="99" y="225"/>
                    <a:pt x="99" y="225"/>
                    <a:pt x="99" y="225"/>
                  </a:cubicBezTo>
                  <a:cubicBezTo>
                    <a:pt x="81" y="216"/>
                    <a:pt x="67" y="200"/>
                    <a:pt x="59" y="182"/>
                  </a:cubicBezTo>
                  <a:cubicBezTo>
                    <a:pt x="46" y="179"/>
                    <a:pt x="17" y="159"/>
                    <a:pt x="20" y="110"/>
                  </a:cubicBezTo>
                  <a:cubicBezTo>
                    <a:pt x="22" y="63"/>
                    <a:pt x="9" y="72"/>
                    <a:pt x="2" y="58"/>
                  </a:cubicBezTo>
                  <a:cubicBezTo>
                    <a:pt x="0" y="54"/>
                    <a:pt x="11" y="48"/>
                    <a:pt x="26" y="51"/>
                  </a:cubicBezTo>
                  <a:cubicBezTo>
                    <a:pt x="38" y="53"/>
                    <a:pt x="45" y="52"/>
                    <a:pt x="54" y="97"/>
                  </a:cubicBezTo>
                  <a:cubicBezTo>
                    <a:pt x="54" y="101"/>
                    <a:pt x="56" y="104"/>
                    <a:pt x="58" y="106"/>
                  </a:cubicBezTo>
                  <a:cubicBezTo>
                    <a:pt x="65" y="92"/>
                    <a:pt x="77" y="82"/>
                    <a:pt x="94" y="75"/>
                  </a:cubicBezTo>
                  <a:cubicBezTo>
                    <a:pt x="237" y="75"/>
                    <a:pt x="237" y="75"/>
                    <a:pt x="237" y="75"/>
                  </a:cubicBezTo>
                  <a:cubicBezTo>
                    <a:pt x="243" y="77"/>
                    <a:pt x="248" y="80"/>
                    <a:pt x="253" y="83"/>
                  </a:cubicBezTo>
                  <a:cubicBezTo>
                    <a:pt x="254" y="84"/>
                    <a:pt x="256" y="86"/>
                    <a:pt x="257" y="87"/>
                  </a:cubicBezTo>
                  <a:cubicBezTo>
                    <a:pt x="269" y="69"/>
                    <a:pt x="286" y="61"/>
                    <a:pt x="307" y="65"/>
                  </a:cubicBezTo>
                  <a:cubicBezTo>
                    <a:pt x="309" y="65"/>
                    <a:pt x="311" y="65"/>
                    <a:pt x="312" y="66"/>
                  </a:cubicBezTo>
                  <a:cubicBezTo>
                    <a:pt x="324" y="69"/>
                    <a:pt x="334" y="76"/>
                    <a:pt x="340" y="87"/>
                  </a:cubicBezTo>
                  <a:cubicBezTo>
                    <a:pt x="345" y="97"/>
                    <a:pt x="350" y="114"/>
                    <a:pt x="343" y="139"/>
                  </a:cubicBezTo>
                  <a:close/>
                  <a:moveTo>
                    <a:pt x="120" y="212"/>
                  </a:moveTo>
                  <a:cubicBezTo>
                    <a:pt x="102" y="198"/>
                    <a:pt x="90" y="167"/>
                    <a:pt x="91" y="136"/>
                  </a:cubicBezTo>
                  <a:cubicBezTo>
                    <a:pt x="92" y="123"/>
                    <a:pt x="96" y="99"/>
                    <a:pt x="115" y="88"/>
                  </a:cubicBezTo>
                  <a:cubicBezTo>
                    <a:pt x="97" y="88"/>
                    <a:pt x="97" y="88"/>
                    <a:pt x="97" y="88"/>
                  </a:cubicBezTo>
                  <a:cubicBezTo>
                    <a:pt x="69" y="99"/>
                    <a:pt x="64" y="123"/>
                    <a:pt x="63" y="136"/>
                  </a:cubicBezTo>
                  <a:cubicBezTo>
                    <a:pt x="61" y="167"/>
                    <a:pt x="77" y="198"/>
                    <a:pt x="102" y="212"/>
                  </a:cubicBezTo>
                  <a:lnTo>
                    <a:pt x="120" y="212"/>
                  </a:lnTo>
                  <a:close/>
                  <a:moveTo>
                    <a:pt x="306" y="88"/>
                  </a:moveTo>
                  <a:cubicBezTo>
                    <a:pt x="303" y="87"/>
                    <a:pt x="283" y="81"/>
                    <a:pt x="272" y="108"/>
                  </a:cubicBezTo>
                  <a:cubicBezTo>
                    <a:pt x="281" y="129"/>
                    <a:pt x="278" y="153"/>
                    <a:pt x="268" y="175"/>
                  </a:cubicBezTo>
                  <a:cubicBezTo>
                    <a:pt x="282" y="171"/>
                    <a:pt x="310" y="162"/>
                    <a:pt x="321" y="133"/>
                  </a:cubicBezTo>
                  <a:cubicBezTo>
                    <a:pt x="329" y="105"/>
                    <a:pt x="319" y="91"/>
                    <a:pt x="306"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591" name="Group 590"/>
          <p:cNvGrpSpPr/>
          <p:nvPr/>
        </p:nvGrpSpPr>
        <p:grpSpPr>
          <a:xfrm>
            <a:off x="6253589" y="5070117"/>
            <a:ext cx="382443" cy="339787"/>
            <a:chOff x="1733550" y="2919413"/>
            <a:chExt cx="825500" cy="733425"/>
          </a:xfrm>
          <a:solidFill>
            <a:schemeClr val="tx1"/>
          </a:solidFill>
        </p:grpSpPr>
        <p:sp>
          <p:nvSpPr>
            <p:cNvPr id="592" name="Freeform 18"/>
            <p:cNvSpPr>
              <a:spLocks/>
            </p:cNvSpPr>
            <p:nvPr/>
          </p:nvSpPr>
          <p:spPr bwMode="auto">
            <a:xfrm>
              <a:off x="1733550" y="2927350"/>
              <a:ext cx="725488" cy="725488"/>
            </a:xfrm>
            <a:custGeom>
              <a:avLst/>
              <a:gdLst>
                <a:gd name="T0" fmla="*/ 248 w 261"/>
                <a:gd name="T1" fmla="*/ 131 h 261"/>
                <a:gd name="T2" fmla="*/ 131 w 261"/>
                <a:gd name="T3" fmla="*/ 248 h 261"/>
                <a:gd name="T4" fmla="*/ 14 w 261"/>
                <a:gd name="T5" fmla="*/ 131 h 261"/>
                <a:gd name="T6" fmla="*/ 131 w 261"/>
                <a:gd name="T7" fmla="*/ 14 h 261"/>
                <a:gd name="T8" fmla="*/ 189 w 261"/>
                <a:gd name="T9" fmla="*/ 30 h 261"/>
                <a:gd name="T10" fmla="*/ 196 w 261"/>
                <a:gd name="T11" fmla="*/ 18 h 261"/>
                <a:gd name="T12" fmla="*/ 131 w 261"/>
                <a:gd name="T13" fmla="*/ 0 h 261"/>
                <a:gd name="T14" fmla="*/ 0 w 261"/>
                <a:gd name="T15" fmla="*/ 131 h 261"/>
                <a:gd name="T16" fmla="*/ 131 w 261"/>
                <a:gd name="T17" fmla="*/ 261 h 261"/>
                <a:gd name="T18" fmla="*/ 261 w 261"/>
                <a:gd name="T19" fmla="*/ 131 h 261"/>
                <a:gd name="T20" fmla="*/ 248 w 261"/>
                <a:gd name="T21" fmla="*/ 13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 h="261">
                  <a:moveTo>
                    <a:pt x="248" y="131"/>
                  </a:moveTo>
                  <a:cubicBezTo>
                    <a:pt x="248" y="195"/>
                    <a:pt x="195" y="248"/>
                    <a:pt x="131" y="248"/>
                  </a:cubicBezTo>
                  <a:cubicBezTo>
                    <a:pt x="67" y="248"/>
                    <a:pt x="14" y="195"/>
                    <a:pt x="14" y="131"/>
                  </a:cubicBezTo>
                  <a:cubicBezTo>
                    <a:pt x="14" y="66"/>
                    <a:pt x="67" y="14"/>
                    <a:pt x="131" y="14"/>
                  </a:cubicBezTo>
                  <a:cubicBezTo>
                    <a:pt x="152" y="14"/>
                    <a:pt x="172" y="20"/>
                    <a:pt x="189" y="30"/>
                  </a:cubicBezTo>
                  <a:cubicBezTo>
                    <a:pt x="196" y="18"/>
                    <a:pt x="196" y="18"/>
                    <a:pt x="196" y="18"/>
                  </a:cubicBezTo>
                  <a:cubicBezTo>
                    <a:pt x="177" y="7"/>
                    <a:pt x="155" y="0"/>
                    <a:pt x="131" y="0"/>
                  </a:cubicBezTo>
                  <a:cubicBezTo>
                    <a:pt x="59" y="0"/>
                    <a:pt x="0" y="59"/>
                    <a:pt x="0" y="131"/>
                  </a:cubicBezTo>
                  <a:cubicBezTo>
                    <a:pt x="0" y="203"/>
                    <a:pt x="59" y="261"/>
                    <a:pt x="131" y="261"/>
                  </a:cubicBezTo>
                  <a:cubicBezTo>
                    <a:pt x="203" y="261"/>
                    <a:pt x="261" y="203"/>
                    <a:pt x="261" y="131"/>
                  </a:cubicBezTo>
                  <a:lnTo>
                    <a:pt x="248" y="1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593" name="Freeform 19"/>
            <p:cNvSpPr>
              <a:spLocks/>
            </p:cNvSpPr>
            <p:nvPr/>
          </p:nvSpPr>
          <p:spPr bwMode="auto">
            <a:xfrm>
              <a:off x="2359025" y="2919413"/>
              <a:ext cx="200025" cy="314325"/>
            </a:xfrm>
            <a:custGeom>
              <a:avLst/>
              <a:gdLst>
                <a:gd name="T0" fmla="*/ 58 w 72"/>
                <a:gd name="T1" fmla="*/ 113 h 113"/>
                <a:gd name="T2" fmla="*/ 72 w 72"/>
                <a:gd name="T3" fmla="*/ 113 h 113"/>
                <a:gd name="T4" fmla="*/ 7 w 72"/>
                <a:gd name="T5" fmla="*/ 0 h 113"/>
                <a:gd name="T6" fmla="*/ 0 w 72"/>
                <a:gd name="T7" fmla="*/ 12 h 113"/>
                <a:gd name="T8" fmla="*/ 58 w 72"/>
                <a:gd name="T9" fmla="*/ 113 h 113"/>
              </a:gdLst>
              <a:ahLst/>
              <a:cxnLst>
                <a:cxn ang="0">
                  <a:pos x="T0" y="T1"/>
                </a:cxn>
                <a:cxn ang="0">
                  <a:pos x="T2" y="T3"/>
                </a:cxn>
                <a:cxn ang="0">
                  <a:pos x="T4" y="T5"/>
                </a:cxn>
                <a:cxn ang="0">
                  <a:pos x="T6" y="T7"/>
                </a:cxn>
                <a:cxn ang="0">
                  <a:pos x="T8" y="T9"/>
                </a:cxn>
              </a:cxnLst>
              <a:rect l="0" t="0" r="r" b="b"/>
              <a:pathLst>
                <a:path w="72" h="113">
                  <a:moveTo>
                    <a:pt x="58" y="113"/>
                  </a:moveTo>
                  <a:cubicBezTo>
                    <a:pt x="72" y="113"/>
                    <a:pt x="72" y="113"/>
                    <a:pt x="72" y="113"/>
                  </a:cubicBezTo>
                  <a:cubicBezTo>
                    <a:pt x="72" y="65"/>
                    <a:pt x="46" y="23"/>
                    <a:pt x="7" y="0"/>
                  </a:cubicBezTo>
                  <a:cubicBezTo>
                    <a:pt x="0" y="12"/>
                    <a:pt x="0" y="12"/>
                    <a:pt x="0" y="12"/>
                  </a:cubicBezTo>
                  <a:cubicBezTo>
                    <a:pt x="35" y="32"/>
                    <a:pt x="58" y="70"/>
                    <a:pt x="58"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594" name="Freeform 20"/>
            <p:cNvSpPr>
              <a:spLocks noEditPoints="1"/>
            </p:cNvSpPr>
            <p:nvPr/>
          </p:nvSpPr>
          <p:spPr bwMode="auto">
            <a:xfrm>
              <a:off x="2195513" y="2986088"/>
              <a:ext cx="287338" cy="247650"/>
            </a:xfrm>
            <a:custGeom>
              <a:avLst/>
              <a:gdLst>
                <a:gd name="T0" fmla="*/ 52 w 104"/>
                <a:gd name="T1" fmla="*/ 0 h 89"/>
                <a:gd name="T2" fmla="*/ 0 w 104"/>
                <a:gd name="T3" fmla="*/ 89 h 89"/>
                <a:gd name="T4" fmla="*/ 104 w 104"/>
                <a:gd name="T5" fmla="*/ 89 h 89"/>
                <a:gd name="T6" fmla="*/ 52 w 104"/>
                <a:gd name="T7" fmla="*/ 0 h 89"/>
                <a:gd name="T8" fmla="*/ 38 w 104"/>
                <a:gd name="T9" fmla="*/ 72 h 89"/>
                <a:gd name="T10" fmla="*/ 26 w 104"/>
                <a:gd name="T11" fmla="*/ 69 h 89"/>
                <a:gd name="T12" fmla="*/ 29 w 104"/>
                <a:gd name="T13" fmla="*/ 56 h 89"/>
                <a:gd name="T14" fmla="*/ 41 w 104"/>
                <a:gd name="T15" fmla="*/ 60 h 89"/>
                <a:gd name="T16" fmla="*/ 38 w 104"/>
                <a:gd name="T17" fmla="*/ 72 h 89"/>
                <a:gd name="T18" fmla="*/ 80 w 104"/>
                <a:gd name="T19" fmla="*/ 75 h 89"/>
                <a:gd name="T20" fmla="*/ 64 w 104"/>
                <a:gd name="T21" fmla="*/ 70 h 89"/>
                <a:gd name="T22" fmla="*/ 68 w 104"/>
                <a:gd name="T23" fmla="*/ 54 h 89"/>
                <a:gd name="T24" fmla="*/ 84 w 104"/>
                <a:gd name="T25" fmla="*/ 59 h 89"/>
                <a:gd name="T26" fmla="*/ 80 w 104"/>
                <a:gd name="T27" fmla="*/ 7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9">
                  <a:moveTo>
                    <a:pt x="52" y="0"/>
                  </a:moveTo>
                  <a:cubicBezTo>
                    <a:pt x="0" y="89"/>
                    <a:pt x="0" y="89"/>
                    <a:pt x="0" y="89"/>
                  </a:cubicBezTo>
                  <a:cubicBezTo>
                    <a:pt x="104" y="89"/>
                    <a:pt x="104" y="89"/>
                    <a:pt x="104" y="89"/>
                  </a:cubicBezTo>
                  <a:cubicBezTo>
                    <a:pt x="104" y="51"/>
                    <a:pt x="83" y="18"/>
                    <a:pt x="52" y="0"/>
                  </a:cubicBezTo>
                  <a:close/>
                  <a:moveTo>
                    <a:pt x="38" y="72"/>
                  </a:moveTo>
                  <a:cubicBezTo>
                    <a:pt x="34" y="74"/>
                    <a:pt x="28" y="73"/>
                    <a:pt x="26" y="69"/>
                  </a:cubicBezTo>
                  <a:cubicBezTo>
                    <a:pt x="23" y="64"/>
                    <a:pt x="25" y="59"/>
                    <a:pt x="29" y="56"/>
                  </a:cubicBezTo>
                  <a:cubicBezTo>
                    <a:pt x="33" y="54"/>
                    <a:pt x="39" y="55"/>
                    <a:pt x="41" y="60"/>
                  </a:cubicBezTo>
                  <a:cubicBezTo>
                    <a:pt x="43" y="64"/>
                    <a:pt x="42" y="69"/>
                    <a:pt x="38" y="72"/>
                  </a:cubicBezTo>
                  <a:close/>
                  <a:moveTo>
                    <a:pt x="80" y="75"/>
                  </a:moveTo>
                  <a:cubicBezTo>
                    <a:pt x="74" y="78"/>
                    <a:pt x="67" y="76"/>
                    <a:pt x="64" y="70"/>
                  </a:cubicBezTo>
                  <a:cubicBezTo>
                    <a:pt x="60" y="65"/>
                    <a:pt x="62" y="58"/>
                    <a:pt x="68" y="54"/>
                  </a:cubicBezTo>
                  <a:cubicBezTo>
                    <a:pt x="73" y="51"/>
                    <a:pt x="81" y="53"/>
                    <a:pt x="84" y="59"/>
                  </a:cubicBezTo>
                  <a:cubicBezTo>
                    <a:pt x="87" y="64"/>
                    <a:pt x="85" y="71"/>
                    <a:pt x="80"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595" name="Freeform 21"/>
            <p:cNvSpPr>
              <a:spLocks noEditPoints="1"/>
            </p:cNvSpPr>
            <p:nvPr/>
          </p:nvSpPr>
          <p:spPr bwMode="auto">
            <a:xfrm>
              <a:off x="1811338" y="3005138"/>
              <a:ext cx="571500" cy="571500"/>
            </a:xfrm>
            <a:custGeom>
              <a:avLst/>
              <a:gdLst>
                <a:gd name="T0" fmla="*/ 103 w 206"/>
                <a:gd name="T1" fmla="*/ 103 h 206"/>
                <a:gd name="T2" fmla="*/ 154 w 206"/>
                <a:gd name="T3" fmla="*/ 13 h 206"/>
                <a:gd name="T4" fmla="*/ 103 w 206"/>
                <a:gd name="T5" fmla="*/ 0 h 206"/>
                <a:gd name="T6" fmla="*/ 0 w 206"/>
                <a:gd name="T7" fmla="*/ 103 h 206"/>
                <a:gd name="T8" fmla="*/ 103 w 206"/>
                <a:gd name="T9" fmla="*/ 206 h 206"/>
                <a:gd name="T10" fmla="*/ 206 w 206"/>
                <a:gd name="T11" fmla="*/ 103 h 206"/>
                <a:gd name="T12" fmla="*/ 103 w 206"/>
                <a:gd name="T13" fmla="*/ 103 h 206"/>
                <a:gd name="T14" fmla="*/ 95 w 206"/>
                <a:gd name="T15" fmla="*/ 28 h 206"/>
                <a:gd name="T16" fmla="*/ 109 w 206"/>
                <a:gd name="T17" fmla="*/ 32 h 206"/>
                <a:gd name="T18" fmla="*/ 105 w 206"/>
                <a:gd name="T19" fmla="*/ 46 h 206"/>
                <a:gd name="T20" fmla="*/ 91 w 206"/>
                <a:gd name="T21" fmla="*/ 42 h 206"/>
                <a:gd name="T22" fmla="*/ 95 w 206"/>
                <a:gd name="T23" fmla="*/ 28 h 206"/>
                <a:gd name="T24" fmla="*/ 102 w 206"/>
                <a:gd name="T25" fmla="*/ 187 h 206"/>
                <a:gd name="T26" fmla="*/ 86 w 206"/>
                <a:gd name="T27" fmla="*/ 183 h 206"/>
                <a:gd name="T28" fmla="*/ 91 w 206"/>
                <a:gd name="T29" fmla="*/ 167 h 206"/>
                <a:gd name="T30" fmla="*/ 107 w 206"/>
                <a:gd name="T31" fmla="*/ 172 h 206"/>
                <a:gd name="T32" fmla="*/ 102 w 206"/>
                <a:gd name="T33" fmla="*/ 187 h 206"/>
                <a:gd name="T34" fmla="*/ 51 w 206"/>
                <a:gd name="T35" fmla="*/ 112 h 206"/>
                <a:gd name="T36" fmla="*/ 33 w 206"/>
                <a:gd name="T37" fmla="*/ 107 h 206"/>
                <a:gd name="T38" fmla="*/ 38 w 206"/>
                <a:gd name="T39" fmla="*/ 89 h 206"/>
                <a:gd name="T40" fmla="*/ 56 w 206"/>
                <a:gd name="T41" fmla="*/ 94 h 206"/>
                <a:gd name="T42" fmla="*/ 51 w 206"/>
                <a:gd name="T43" fmla="*/ 112 h 206"/>
                <a:gd name="T44" fmla="*/ 52 w 206"/>
                <a:gd name="T45" fmla="*/ 64 h 206"/>
                <a:gd name="T46" fmla="*/ 39 w 206"/>
                <a:gd name="T47" fmla="*/ 60 h 206"/>
                <a:gd name="T48" fmla="*/ 43 w 206"/>
                <a:gd name="T49" fmla="*/ 48 h 206"/>
                <a:gd name="T50" fmla="*/ 55 w 206"/>
                <a:gd name="T51" fmla="*/ 51 h 206"/>
                <a:gd name="T52" fmla="*/ 52 w 206"/>
                <a:gd name="T53" fmla="*/ 64 h 206"/>
                <a:gd name="T54" fmla="*/ 91 w 206"/>
                <a:gd name="T55" fmla="*/ 85 h 206"/>
                <a:gd name="T56" fmla="*/ 78 w 206"/>
                <a:gd name="T57" fmla="*/ 82 h 206"/>
                <a:gd name="T58" fmla="*/ 82 w 206"/>
                <a:gd name="T59" fmla="*/ 70 h 206"/>
                <a:gd name="T60" fmla="*/ 94 w 206"/>
                <a:gd name="T61" fmla="*/ 73 h 206"/>
                <a:gd name="T62" fmla="*/ 91 w 206"/>
                <a:gd name="T63" fmla="*/ 85 h 206"/>
                <a:gd name="T64" fmla="*/ 112 w 206"/>
                <a:gd name="T65" fmla="*/ 143 h 206"/>
                <a:gd name="T66" fmla="*/ 100 w 206"/>
                <a:gd name="T67" fmla="*/ 140 h 206"/>
                <a:gd name="T68" fmla="*/ 104 w 206"/>
                <a:gd name="T69" fmla="*/ 128 h 206"/>
                <a:gd name="T70" fmla="*/ 116 w 206"/>
                <a:gd name="T71" fmla="*/ 131 h 206"/>
                <a:gd name="T72" fmla="*/ 112 w 206"/>
                <a:gd name="T73" fmla="*/ 143 h 206"/>
                <a:gd name="T74" fmla="*/ 42 w 206"/>
                <a:gd name="T75" fmla="*/ 150 h 206"/>
                <a:gd name="T76" fmla="*/ 30 w 206"/>
                <a:gd name="T77" fmla="*/ 147 h 206"/>
                <a:gd name="T78" fmla="*/ 33 w 206"/>
                <a:gd name="T79" fmla="*/ 134 h 206"/>
                <a:gd name="T80" fmla="*/ 46 w 206"/>
                <a:gd name="T81" fmla="*/ 138 h 206"/>
                <a:gd name="T82" fmla="*/ 42 w 206"/>
                <a:gd name="T83" fmla="*/ 150 h 206"/>
                <a:gd name="T84" fmla="*/ 168 w 206"/>
                <a:gd name="T85" fmla="*/ 155 h 206"/>
                <a:gd name="T86" fmla="*/ 150 w 206"/>
                <a:gd name="T87" fmla="*/ 150 h 206"/>
                <a:gd name="T88" fmla="*/ 155 w 206"/>
                <a:gd name="T89" fmla="*/ 131 h 206"/>
                <a:gd name="T90" fmla="*/ 173 w 206"/>
                <a:gd name="T91" fmla="*/ 136 h 206"/>
                <a:gd name="T92" fmla="*/ 168 w 206"/>
                <a:gd name="T93" fmla="*/ 155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6" h="206">
                  <a:moveTo>
                    <a:pt x="103" y="103"/>
                  </a:moveTo>
                  <a:cubicBezTo>
                    <a:pt x="154" y="13"/>
                    <a:pt x="154" y="13"/>
                    <a:pt x="154" y="13"/>
                  </a:cubicBezTo>
                  <a:cubicBezTo>
                    <a:pt x="139" y="5"/>
                    <a:pt x="122" y="0"/>
                    <a:pt x="103" y="0"/>
                  </a:cubicBezTo>
                  <a:cubicBezTo>
                    <a:pt x="46" y="0"/>
                    <a:pt x="0" y="46"/>
                    <a:pt x="0" y="103"/>
                  </a:cubicBezTo>
                  <a:cubicBezTo>
                    <a:pt x="0" y="160"/>
                    <a:pt x="46" y="206"/>
                    <a:pt x="103" y="206"/>
                  </a:cubicBezTo>
                  <a:cubicBezTo>
                    <a:pt x="160" y="206"/>
                    <a:pt x="206" y="160"/>
                    <a:pt x="206" y="103"/>
                  </a:cubicBezTo>
                  <a:lnTo>
                    <a:pt x="103" y="103"/>
                  </a:lnTo>
                  <a:close/>
                  <a:moveTo>
                    <a:pt x="95" y="28"/>
                  </a:moveTo>
                  <a:cubicBezTo>
                    <a:pt x="100" y="25"/>
                    <a:pt x="106" y="27"/>
                    <a:pt x="109" y="32"/>
                  </a:cubicBezTo>
                  <a:cubicBezTo>
                    <a:pt x="112" y="37"/>
                    <a:pt x="110" y="43"/>
                    <a:pt x="105" y="46"/>
                  </a:cubicBezTo>
                  <a:cubicBezTo>
                    <a:pt x="101" y="49"/>
                    <a:pt x="94" y="47"/>
                    <a:pt x="91" y="42"/>
                  </a:cubicBezTo>
                  <a:cubicBezTo>
                    <a:pt x="89" y="37"/>
                    <a:pt x="90" y="31"/>
                    <a:pt x="95" y="28"/>
                  </a:cubicBezTo>
                  <a:close/>
                  <a:moveTo>
                    <a:pt x="102" y="187"/>
                  </a:moveTo>
                  <a:cubicBezTo>
                    <a:pt x="97" y="191"/>
                    <a:pt x="90" y="189"/>
                    <a:pt x="86" y="183"/>
                  </a:cubicBezTo>
                  <a:cubicBezTo>
                    <a:pt x="83" y="178"/>
                    <a:pt x="85" y="171"/>
                    <a:pt x="91" y="167"/>
                  </a:cubicBezTo>
                  <a:cubicBezTo>
                    <a:pt x="96" y="164"/>
                    <a:pt x="103" y="166"/>
                    <a:pt x="107" y="172"/>
                  </a:cubicBezTo>
                  <a:cubicBezTo>
                    <a:pt x="110" y="177"/>
                    <a:pt x="108" y="184"/>
                    <a:pt x="102" y="187"/>
                  </a:cubicBezTo>
                  <a:close/>
                  <a:moveTo>
                    <a:pt x="51" y="112"/>
                  </a:moveTo>
                  <a:cubicBezTo>
                    <a:pt x="45" y="116"/>
                    <a:pt x="36" y="114"/>
                    <a:pt x="33" y="107"/>
                  </a:cubicBezTo>
                  <a:cubicBezTo>
                    <a:pt x="29" y="101"/>
                    <a:pt x="31" y="93"/>
                    <a:pt x="38" y="89"/>
                  </a:cubicBezTo>
                  <a:cubicBezTo>
                    <a:pt x="44" y="85"/>
                    <a:pt x="52" y="87"/>
                    <a:pt x="56" y="94"/>
                  </a:cubicBezTo>
                  <a:cubicBezTo>
                    <a:pt x="60" y="100"/>
                    <a:pt x="58" y="109"/>
                    <a:pt x="51" y="112"/>
                  </a:cubicBezTo>
                  <a:close/>
                  <a:moveTo>
                    <a:pt x="52" y="64"/>
                  </a:moveTo>
                  <a:cubicBezTo>
                    <a:pt x="47" y="66"/>
                    <a:pt x="42" y="65"/>
                    <a:pt x="39" y="60"/>
                  </a:cubicBezTo>
                  <a:cubicBezTo>
                    <a:pt x="37" y="56"/>
                    <a:pt x="38" y="51"/>
                    <a:pt x="43" y="48"/>
                  </a:cubicBezTo>
                  <a:cubicBezTo>
                    <a:pt x="47" y="46"/>
                    <a:pt x="52" y="47"/>
                    <a:pt x="55" y="51"/>
                  </a:cubicBezTo>
                  <a:cubicBezTo>
                    <a:pt x="57" y="56"/>
                    <a:pt x="56" y="61"/>
                    <a:pt x="52" y="64"/>
                  </a:cubicBezTo>
                  <a:close/>
                  <a:moveTo>
                    <a:pt x="91" y="85"/>
                  </a:moveTo>
                  <a:cubicBezTo>
                    <a:pt x="86" y="88"/>
                    <a:pt x="81" y="86"/>
                    <a:pt x="78" y="82"/>
                  </a:cubicBezTo>
                  <a:cubicBezTo>
                    <a:pt x="76" y="78"/>
                    <a:pt x="77" y="72"/>
                    <a:pt x="82" y="70"/>
                  </a:cubicBezTo>
                  <a:cubicBezTo>
                    <a:pt x="86" y="67"/>
                    <a:pt x="91" y="69"/>
                    <a:pt x="94" y="73"/>
                  </a:cubicBezTo>
                  <a:cubicBezTo>
                    <a:pt x="96" y="77"/>
                    <a:pt x="95" y="83"/>
                    <a:pt x="91" y="85"/>
                  </a:cubicBezTo>
                  <a:close/>
                  <a:moveTo>
                    <a:pt x="112" y="143"/>
                  </a:moveTo>
                  <a:cubicBezTo>
                    <a:pt x="108" y="146"/>
                    <a:pt x="103" y="144"/>
                    <a:pt x="100" y="140"/>
                  </a:cubicBezTo>
                  <a:cubicBezTo>
                    <a:pt x="98" y="136"/>
                    <a:pt x="99" y="130"/>
                    <a:pt x="104" y="128"/>
                  </a:cubicBezTo>
                  <a:cubicBezTo>
                    <a:pt x="108" y="125"/>
                    <a:pt x="113" y="127"/>
                    <a:pt x="116" y="131"/>
                  </a:cubicBezTo>
                  <a:cubicBezTo>
                    <a:pt x="118" y="135"/>
                    <a:pt x="117" y="141"/>
                    <a:pt x="112" y="143"/>
                  </a:cubicBezTo>
                  <a:close/>
                  <a:moveTo>
                    <a:pt x="42" y="150"/>
                  </a:moveTo>
                  <a:cubicBezTo>
                    <a:pt x="38" y="152"/>
                    <a:pt x="33" y="151"/>
                    <a:pt x="30" y="147"/>
                  </a:cubicBezTo>
                  <a:cubicBezTo>
                    <a:pt x="28" y="142"/>
                    <a:pt x="29" y="137"/>
                    <a:pt x="33" y="134"/>
                  </a:cubicBezTo>
                  <a:cubicBezTo>
                    <a:pt x="38" y="132"/>
                    <a:pt x="43" y="133"/>
                    <a:pt x="46" y="138"/>
                  </a:cubicBezTo>
                  <a:cubicBezTo>
                    <a:pt x="48" y="142"/>
                    <a:pt x="47" y="147"/>
                    <a:pt x="42" y="150"/>
                  </a:cubicBezTo>
                  <a:close/>
                  <a:moveTo>
                    <a:pt x="168" y="155"/>
                  </a:moveTo>
                  <a:cubicBezTo>
                    <a:pt x="162" y="159"/>
                    <a:pt x="153" y="157"/>
                    <a:pt x="150" y="150"/>
                  </a:cubicBezTo>
                  <a:cubicBezTo>
                    <a:pt x="146" y="144"/>
                    <a:pt x="148" y="135"/>
                    <a:pt x="155" y="131"/>
                  </a:cubicBezTo>
                  <a:cubicBezTo>
                    <a:pt x="161" y="128"/>
                    <a:pt x="169" y="130"/>
                    <a:pt x="173" y="136"/>
                  </a:cubicBezTo>
                  <a:cubicBezTo>
                    <a:pt x="177" y="143"/>
                    <a:pt x="175" y="151"/>
                    <a:pt x="168"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602" name="Group 601"/>
          <p:cNvGrpSpPr/>
          <p:nvPr/>
        </p:nvGrpSpPr>
        <p:grpSpPr>
          <a:xfrm>
            <a:off x="6290868" y="4491610"/>
            <a:ext cx="307886" cy="368350"/>
            <a:chOff x="4646613" y="4210050"/>
            <a:chExt cx="703263" cy="841375"/>
          </a:xfrm>
          <a:solidFill>
            <a:schemeClr val="tx1"/>
          </a:solidFill>
        </p:grpSpPr>
        <p:sp>
          <p:nvSpPr>
            <p:cNvPr id="603" name="Freeform 27"/>
            <p:cNvSpPr>
              <a:spLocks noEditPoints="1"/>
            </p:cNvSpPr>
            <p:nvPr/>
          </p:nvSpPr>
          <p:spPr bwMode="auto">
            <a:xfrm>
              <a:off x="4646613" y="4210050"/>
              <a:ext cx="703263" cy="841375"/>
            </a:xfrm>
            <a:custGeom>
              <a:avLst/>
              <a:gdLst>
                <a:gd name="T0" fmla="*/ 206 w 253"/>
                <a:gd name="T1" fmla="*/ 294 h 303"/>
                <a:gd name="T2" fmla="*/ 137 w 253"/>
                <a:gd name="T3" fmla="*/ 269 h 303"/>
                <a:gd name="T4" fmla="*/ 137 w 253"/>
                <a:gd name="T5" fmla="*/ 209 h 303"/>
                <a:gd name="T6" fmla="*/ 144 w 253"/>
                <a:gd name="T7" fmla="*/ 200 h 303"/>
                <a:gd name="T8" fmla="*/ 206 w 253"/>
                <a:gd name="T9" fmla="*/ 15 h 303"/>
                <a:gd name="T10" fmla="*/ 189 w 253"/>
                <a:gd name="T11" fmla="*/ 0 h 303"/>
                <a:gd name="T12" fmla="*/ 63 w 253"/>
                <a:gd name="T13" fmla="*/ 0 h 303"/>
                <a:gd name="T14" fmla="*/ 46 w 253"/>
                <a:gd name="T15" fmla="*/ 15 h 303"/>
                <a:gd name="T16" fmla="*/ 108 w 253"/>
                <a:gd name="T17" fmla="*/ 200 h 303"/>
                <a:gd name="T18" fmla="*/ 115 w 253"/>
                <a:gd name="T19" fmla="*/ 209 h 303"/>
                <a:gd name="T20" fmla="*/ 115 w 253"/>
                <a:gd name="T21" fmla="*/ 269 h 303"/>
                <a:gd name="T22" fmla="*/ 46 w 253"/>
                <a:gd name="T23" fmla="*/ 294 h 303"/>
                <a:gd name="T24" fmla="*/ 42 w 253"/>
                <a:gd name="T25" fmla="*/ 298 h 303"/>
                <a:gd name="T26" fmla="*/ 46 w 253"/>
                <a:gd name="T27" fmla="*/ 303 h 303"/>
                <a:gd name="T28" fmla="*/ 126 w 253"/>
                <a:gd name="T29" fmla="*/ 303 h 303"/>
                <a:gd name="T30" fmla="*/ 206 w 253"/>
                <a:gd name="T31" fmla="*/ 303 h 303"/>
                <a:gd name="T32" fmla="*/ 210 w 253"/>
                <a:gd name="T33" fmla="*/ 298 h 303"/>
                <a:gd name="T34" fmla="*/ 206 w 253"/>
                <a:gd name="T35" fmla="*/ 294 h 303"/>
                <a:gd name="T36" fmla="*/ 110 w 253"/>
                <a:gd name="T37" fmla="*/ 178 h 303"/>
                <a:gd name="T38" fmla="*/ 63 w 253"/>
                <a:gd name="T39" fmla="*/ 150 h 303"/>
                <a:gd name="T40" fmla="*/ 57 w 253"/>
                <a:gd name="T41" fmla="*/ 23 h 303"/>
                <a:gd name="T42" fmla="*/ 68 w 253"/>
                <a:gd name="T43" fmla="*/ 13 h 303"/>
                <a:gd name="T44" fmla="*/ 126 w 253"/>
                <a:gd name="T45" fmla="*/ 13 h 303"/>
                <a:gd name="T46" fmla="*/ 184 w 253"/>
                <a:gd name="T47" fmla="*/ 13 h 303"/>
                <a:gd name="T48" fmla="*/ 196 w 253"/>
                <a:gd name="T49" fmla="*/ 25 h 303"/>
                <a:gd name="T50" fmla="*/ 189 w 253"/>
                <a:gd name="T51" fmla="*/ 150 h 303"/>
                <a:gd name="T52" fmla="*/ 142 w 253"/>
                <a:gd name="T53" fmla="*/ 178 h 303"/>
                <a:gd name="T54" fmla="*/ 110 w 253"/>
                <a:gd name="T55" fmla="*/ 178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3" h="303">
                  <a:moveTo>
                    <a:pt x="206" y="294"/>
                  </a:moveTo>
                  <a:cubicBezTo>
                    <a:pt x="206" y="294"/>
                    <a:pt x="179" y="297"/>
                    <a:pt x="137" y="269"/>
                  </a:cubicBezTo>
                  <a:cubicBezTo>
                    <a:pt x="137" y="269"/>
                    <a:pt x="137" y="239"/>
                    <a:pt x="137" y="209"/>
                  </a:cubicBezTo>
                  <a:cubicBezTo>
                    <a:pt x="137" y="204"/>
                    <a:pt x="140" y="201"/>
                    <a:pt x="144" y="200"/>
                  </a:cubicBezTo>
                  <a:cubicBezTo>
                    <a:pt x="175" y="195"/>
                    <a:pt x="253" y="151"/>
                    <a:pt x="206" y="15"/>
                  </a:cubicBezTo>
                  <a:cubicBezTo>
                    <a:pt x="204" y="10"/>
                    <a:pt x="199" y="0"/>
                    <a:pt x="189" y="0"/>
                  </a:cubicBezTo>
                  <a:cubicBezTo>
                    <a:pt x="63" y="0"/>
                    <a:pt x="63" y="0"/>
                    <a:pt x="63" y="0"/>
                  </a:cubicBezTo>
                  <a:cubicBezTo>
                    <a:pt x="53" y="0"/>
                    <a:pt x="48" y="10"/>
                    <a:pt x="46" y="15"/>
                  </a:cubicBezTo>
                  <a:cubicBezTo>
                    <a:pt x="0" y="151"/>
                    <a:pt x="77" y="195"/>
                    <a:pt x="108" y="200"/>
                  </a:cubicBezTo>
                  <a:cubicBezTo>
                    <a:pt x="112" y="201"/>
                    <a:pt x="115" y="204"/>
                    <a:pt x="115" y="209"/>
                  </a:cubicBezTo>
                  <a:cubicBezTo>
                    <a:pt x="115" y="239"/>
                    <a:pt x="115" y="269"/>
                    <a:pt x="115" y="269"/>
                  </a:cubicBezTo>
                  <a:cubicBezTo>
                    <a:pt x="73" y="297"/>
                    <a:pt x="46" y="294"/>
                    <a:pt x="46" y="294"/>
                  </a:cubicBezTo>
                  <a:cubicBezTo>
                    <a:pt x="44" y="294"/>
                    <a:pt x="42" y="296"/>
                    <a:pt x="42" y="298"/>
                  </a:cubicBezTo>
                  <a:cubicBezTo>
                    <a:pt x="42" y="301"/>
                    <a:pt x="44" y="303"/>
                    <a:pt x="46" y="303"/>
                  </a:cubicBezTo>
                  <a:cubicBezTo>
                    <a:pt x="46" y="303"/>
                    <a:pt x="81" y="303"/>
                    <a:pt x="126" y="303"/>
                  </a:cubicBezTo>
                  <a:cubicBezTo>
                    <a:pt x="171" y="303"/>
                    <a:pt x="206" y="303"/>
                    <a:pt x="206" y="303"/>
                  </a:cubicBezTo>
                  <a:cubicBezTo>
                    <a:pt x="209" y="303"/>
                    <a:pt x="210" y="301"/>
                    <a:pt x="210" y="298"/>
                  </a:cubicBezTo>
                  <a:cubicBezTo>
                    <a:pt x="210" y="296"/>
                    <a:pt x="209" y="294"/>
                    <a:pt x="206" y="294"/>
                  </a:cubicBezTo>
                  <a:close/>
                  <a:moveTo>
                    <a:pt x="110" y="178"/>
                  </a:moveTo>
                  <a:cubicBezTo>
                    <a:pt x="99" y="178"/>
                    <a:pt x="78" y="171"/>
                    <a:pt x="63" y="150"/>
                  </a:cubicBezTo>
                  <a:cubicBezTo>
                    <a:pt x="48" y="129"/>
                    <a:pt x="32" y="95"/>
                    <a:pt x="57" y="23"/>
                  </a:cubicBezTo>
                  <a:cubicBezTo>
                    <a:pt x="58" y="20"/>
                    <a:pt x="61" y="13"/>
                    <a:pt x="68" y="13"/>
                  </a:cubicBezTo>
                  <a:cubicBezTo>
                    <a:pt x="126" y="13"/>
                    <a:pt x="126" y="13"/>
                    <a:pt x="126" y="13"/>
                  </a:cubicBezTo>
                  <a:cubicBezTo>
                    <a:pt x="184" y="13"/>
                    <a:pt x="184" y="13"/>
                    <a:pt x="184" y="13"/>
                  </a:cubicBezTo>
                  <a:cubicBezTo>
                    <a:pt x="192" y="13"/>
                    <a:pt x="195" y="23"/>
                    <a:pt x="196" y="25"/>
                  </a:cubicBezTo>
                  <a:cubicBezTo>
                    <a:pt x="221" y="97"/>
                    <a:pt x="204" y="129"/>
                    <a:pt x="189" y="150"/>
                  </a:cubicBezTo>
                  <a:cubicBezTo>
                    <a:pt x="174" y="171"/>
                    <a:pt x="153" y="178"/>
                    <a:pt x="142" y="178"/>
                  </a:cubicBezTo>
                  <a:lnTo>
                    <a:pt x="11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04" name="Freeform 28"/>
            <p:cNvSpPr>
              <a:spLocks/>
            </p:cNvSpPr>
            <p:nvPr/>
          </p:nvSpPr>
          <p:spPr bwMode="auto">
            <a:xfrm>
              <a:off x="4786313" y="4357688"/>
              <a:ext cx="423863" cy="314325"/>
            </a:xfrm>
            <a:custGeom>
              <a:avLst/>
              <a:gdLst>
                <a:gd name="T0" fmla="*/ 141 w 153"/>
                <a:gd name="T1" fmla="*/ 0 h 113"/>
                <a:gd name="T2" fmla="*/ 42 w 153"/>
                <a:gd name="T3" fmla="*/ 0 h 113"/>
                <a:gd name="T4" fmla="*/ 48 w 153"/>
                <a:gd name="T5" fmla="*/ 82 h 113"/>
                <a:gd name="T6" fmla="*/ 65 w 153"/>
                <a:gd name="T7" fmla="*/ 100 h 113"/>
                <a:gd name="T8" fmla="*/ 33 w 153"/>
                <a:gd name="T9" fmla="*/ 82 h 113"/>
                <a:gd name="T10" fmla="*/ 23 w 153"/>
                <a:gd name="T11" fmla="*/ 0 h 113"/>
                <a:gd name="T12" fmla="*/ 11 w 153"/>
                <a:gd name="T13" fmla="*/ 0 h 113"/>
                <a:gd name="T14" fmla="*/ 23 w 153"/>
                <a:gd name="T15" fmla="*/ 89 h 113"/>
                <a:gd name="T16" fmla="*/ 60 w 153"/>
                <a:gd name="T17" fmla="*/ 113 h 113"/>
                <a:gd name="T18" fmla="*/ 92 w 153"/>
                <a:gd name="T19" fmla="*/ 113 h 113"/>
                <a:gd name="T20" fmla="*/ 129 w 153"/>
                <a:gd name="T21" fmla="*/ 89 h 113"/>
                <a:gd name="T22" fmla="*/ 141 w 153"/>
                <a:gd name="T23"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113">
                  <a:moveTo>
                    <a:pt x="141" y="0"/>
                  </a:moveTo>
                  <a:cubicBezTo>
                    <a:pt x="42" y="0"/>
                    <a:pt x="42" y="0"/>
                    <a:pt x="42" y="0"/>
                  </a:cubicBezTo>
                  <a:cubicBezTo>
                    <a:pt x="35" y="42"/>
                    <a:pt x="42" y="69"/>
                    <a:pt x="48" y="82"/>
                  </a:cubicBezTo>
                  <a:cubicBezTo>
                    <a:pt x="55" y="97"/>
                    <a:pt x="60" y="96"/>
                    <a:pt x="65" y="100"/>
                  </a:cubicBezTo>
                  <a:cubicBezTo>
                    <a:pt x="53" y="99"/>
                    <a:pt x="43" y="97"/>
                    <a:pt x="33" y="82"/>
                  </a:cubicBezTo>
                  <a:cubicBezTo>
                    <a:pt x="24" y="69"/>
                    <a:pt x="16" y="40"/>
                    <a:pt x="23" y="0"/>
                  </a:cubicBezTo>
                  <a:cubicBezTo>
                    <a:pt x="11" y="0"/>
                    <a:pt x="11" y="0"/>
                    <a:pt x="11" y="0"/>
                  </a:cubicBezTo>
                  <a:cubicBezTo>
                    <a:pt x="0" y="48"/>
                    <a:pt x="11" y="73"/>
                    <a:pt x="23" y="89"/>
                  </a:cubicBezTo>
                  <a:cubicBezTo>
                    <a:pt x="35" y="107"/>
                    <a:pt x="53" y="113"/>
                    <a:pt x="60" y="113"/>
                  </a:cubicBezTo>
                  <a:cubicBezTo>
                    <a:pt x="92" y="113"/>
                    <a:pt x="92" y="113"/>
                    <a:pt x="92" y="113"/>
                  </a:cubicBezTo>
                  <a:cubicBezTo>
                    <a:pt x="99" y="113"/>
                    <a:pt x="117" y="107"/>
                    <a:pt x="129" y="89"/>
                  </a:cubicBezTo>
                  <a:cubicBezTo>
                    <a:pt x="143" y="71"/>
                    <a:pt x="153" y="47"/>
                    <a:pt x="1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274" name="Freeform 28"/>
          <p:cNvSpPr>
            <a:spLocks noEditPoints="1"/>
          </p:cNvSpPr>
          <p:nvPr/>
        </p:nvSpPr>
        <p:spPr bwMode="auto">
          <a:xfrm>
            <a:off x="4629410" y="3444987"/>
            <a:ext cx="365940" cy="365940"/>
          </a:xfrm>
          <a:custGeom>
            <a:avLst/>
            <a:gdLst>
              <a:gd name="T0" fmla="*/ 109 w 429"/>
              <a:gd name="T1" fmla="*/ 405 h 429"/>
              <a:gd name="T2" fmla="*/ 282 w 429"/>
              <a:gd name="T3" fmla="*/ 207 h 429"/>
              <a:gd name="T4" fmla="*/ 322 w 429"/>
              <a:gd name="T5" fmla="*/ 214 h 429"/>
              <a:gd name="T6" fmla="*/ 397 w 429"/>
              <a:gd name="T7" fmla="*/ 183 h 429"/>
              <a:gd name="T8" fmla="*/ 429 w 429"/>
              <a:gd name="T9" fmla="*/ 107 h 429"/>
              <a:gd name="T10" fmla="*/ 426 w 429"/>
              <a:gd name="T11" fmla="*/ 85 h 429"/>
              <a:gd name="T12" fmla="*/ 411 w 429"/>
              <a:gd name="T13" fmla="*/ 75 h 429"/>
              <a:gd name="T14" fmla="*/ 404 w 429"/>
              <a:gd name="T15" fmla="*/ 79 h 429"/>
              <a:gd name="T16" fmla="*/ 362 w 429"/>
              <a:gd name="T17" fmla="*/ 121 h 429"/>
              <a:gd name="T18" fmla="*/ 308 w 429"/>
              <a:gd name="T19" fmla="*/ 67 h 429"/>
              <a:gd name="T20" fmla="*/ 350 w 429"/>
              <a:gd name="T21" fmla="*/ 25 h 429"/>
              <a:gd name="T22" fmla="*/ 350 w 429"/>
              <a:gd name="T23" fmla="*/ 6 h 429"/>
              <a:gd name="T24" fmla="*/ 322 w 429"/>
              <a:gd name="T25" fmla="*/ 0 h 429"/>
              <a:gd name="T26" fmla="*/ 302 w 429"/>
              <a:gd name="T27" fmla="*/ 2 h 429"/>
              <a:gd name="T28" fmla="*/ 246 w 429"/>
              <a:gd name="T29" fmla="*/ 32 h 429"/>
              <a:gd name="T30" fmla="*/ 215 w 429"/>
              <a:gd name="T31" fmla="*/ 107 h 429"/>
              <a:gd name="T32" fmla="*/ 222 w 429"/>
              <a:gd name="T33" fmla="*/ 147 h 429"/>
              <a:gd name="T34" fmla="*/ 24 w 429"/>
              <a:gd name="T35" fmla="*/ 321 h 429"/>
              <a:gd name="T36" fmla="*/ 18 w 429"/>
              <a:gd name="T37" fmla="*/ 326 h 429"/>
              <a:gd name="T38" fmla="*/ 0 w 429"/>
              <a:gd name="T39" fmla="*/ 368 h 429"/>
              <a:gd name="T40" fmla="*/ 18 w 429"/>
              <a:gd name="T41" fmla="*/ 411 h 429"/>
              <a:gd name="T42" fmla="*/ 61 w 429"/>
              <a:gd name="T43" fmla="*/ 429 h 429"/>
              <a:gd name="T44" fmla="*/ 103 w 429"/>
              <a:gd name="T45" fmla="*/ 411 h 429"/>
              <a:gd name="T46" fmla="*/ 109 w 429"/>
              <a:gd name="T47" fmla="*/ 405 h 429"/>
              <a:gd name="T48" fmla="*/ 61 w 429"/>
              <a:gd name="T49" fmla="*/ 348 h 429"/>
              <a:gd name="T50" fmla="*/ 75 w 429"/>
              <a:gd name="T51" fmla="*/ 354 h 429"/>
              <a:gd name="T52" fmla="*/ 81 w 429"/>
              <a:gd name="T53" fmla="*/ 368 h 429"/>
              <a:gd name="T54" fmla="*/ 75 w 429"/>
              <a:gd name="T55" fmla="*/ 383 h 429"/>
              <a:gd name="T56" fmla="*/ 61 w 429"/>
              <a:gd name="T57" fmla="*/ 388 h 429"/>
              <a:gd name="T58" fmla="*/ 46 w 429"/>
              <a:gd name="T59" fmla="*/ 383 h 429"/>
              <a:gd name="T60" fmla="*/ 41 w 429"/>
              <a:gd name="T61" fmla="*/ 368 h 429"/>
              <a:gd name="T62" fmla="*/ 46 w 429"/>
              <a:gd name="T63" fmla="*/ 354 h 429"/>
              <a:gd name="T64" fmla="*/ 61 w 429"/>
              <a:gd name="T65" fmla="*/ 34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429">
                <a:moveTo>
                  <a:pt x="109" y="405"/>
                </a:moveTo>
                <a:cubicBezTo>
                  <a:pt x="282" y="207"/>
                  <a:pt x="282" y="207"/>
                  <a:pt x="282" y="207"/>
                </a:cubicBezTo>
                <a:cubicBezTo>
                  <a:pt x="294" y="212"/>
                  <a:pt x="308" y="214"/>
                  <a:pt x="322" y="214"/>
                </a:cubicBezTo>
                <a:cubicBezTo>
                  <a:pt x="351" y="214"/>
                  <a:pt x="378" y="202"/>
                  <a:pt x="397" y="183"/>
                </a:cubicBezTo>
                <a:cubicBezTo>
                  <a:pt x="417" y="164"/>
                  <a:pt x="429" y="137"/>
                  <a:pt x="429" y="107"/>
                </a:cubicBezTo>
                <a:cubicBezTo>
                  <a:pt x="429" y="100"/>
                  <a:pt x="428" y="93"/>
                  <a:pt x="426" y="85"/>
                </a:cubicBezTo>
                <a:cubicBezTo>
                  <a:pt x="425" y="78"/>
                  <a:pt x="418" y="74"/>
                  <a:pt x="411" y="75"/>
                </a:cubicBezTo>
                <a:cubicBezTo>
                  <a:pt x="408" y="76"/>
                  <a:pt x="406" y="77"/>
                  <a:pt x="404" y="79"/>
                </a:cubicBezTo>
                <a:cubicBezTo>
                  <a:pt x="362" y="121"/>
                  <a:pt x="362" y="121"/>
                  <a:pt x="362" y="121"/>
                </a:cubicBezTo>
                <a:cubicBezTo>
                  <a:pt x="308" y="67"/>
                  <a:pt x="308" y="67"/>
                  <a:pt x="308" y="67"/>
                </a:cubicBezTo>
                <a:cubicBezTo>
                  <a:pt x="350" y="25"/>
                  <a:pt x="350" y="25"/>
                  <a:pt x="350" y="25"/>
                </a:cubicBezTo>
                <a:cubicBezTo>
                  <a:pt x="356" y="20"/>
                  <a:pt x="356" y="11"/>
                  <a:pt x="350" y="6"/>
                </a:cubicBezTo>
                <a:cubicBezTo>
                  <a:pt x="345" y="0"/>
                  <a:pt x="330" y="0"/>
                  <a:pt x="322" y="0"/>
                </a:cubicBezTo>
                <a:cubicBezTo>
                  <a:pt x="317" y="0"/>
                  <a:pt x="308" y="1"/>
                  <a:pt x="302" y="2"/>
                </a:cubicBezTo>
                <a:cubicBezTo>
                  <a:pt x="280" y="6"/>
                  <a:pt x="261" y="17"/>
                  <a:pt x="246" y="32"/>
                </a:cubicBezTo>
                <a:cubicBezTo>
                  <a:pt x="227" y="51"/>
                  <a:pt x="215" y="78"/>
                  <a:pt x="215" y="107"/>
                </a:cubicBezTo>
                <a:cubicBezTo>
                  <a:pt x="215" y="121"/>
                  <a:pt x="217" y="135"/>
                  <a:pt x="222" y="147"/>
                </a:cubicBezTo>
                <a:cubicBezTo>
                  <a:pt x="24" y="321"/>
                  <a:pt x="24" y="321"/>
                  <a:pt x="24" y="321"/>
                </a:cubicBezTo>
                <a:cubicBezTo>
                  <a:pt x="22" y="322"/>
                  <a:pt x="20" y="324"/>
                  <a:pt x="18" y="326"/>
                </a:cubicBezTo>
                <a:cubicBezTo>
                  <a:pt x="7" y="337"/>
                  <a:pt x="0" y="352"/>
                  <a:pt x="0" y="368"/>
                </a:cubicBezTo>
                <a:cubicBezTo>
                  <a:pt x="0" y="385"/>
                  <a:pt x="7" y="400"/>
                  <a:pt x="18" y="411"/>
                </a:cubicBezTo>
                <a:cubicBezTo>
                  <a:pt x="29" y="422"/>
                  <a:pt x="44" y="429"/>
                  <a:pt x="61" y="429"/>
                </a:cubicBezTo>
                <a:cubicBezTo>
                  <a:pt x="77" y="429"/>
                  <a:pt x="92" y="422"/>
                  <a:pt x="103" y="411"/>
                </a:cubicBezTo>
                <a:cubicBezTo>
                  <a:pt x="105" y="409"/>
                  <a:pt x="107" y="407"/>
                  <a:pt x="109" y="405"/>
                </a:cubicBezTo>
                <a:close/>
                <a:moveTo>
                  <a:pt x="61" y="348"/>
                </a:moveTo>
                <a:cubicBezTo>
                  <a:pt x="66" y="348"/>
                  <a:pt x="71" y="351"/>
                  <a:pt x="75" y="354"/>
                </a:cubicBezTo>
                <a:cubicBezTo>
                  <a:pt x="78" y="358"/>
                  <a:pt x="81" y="363"/>
                  <a:pt x="81" y="368"/>
                </a:cubicBezTo>
                <a:cubicBezTo>
                  <a:pt x="81" y="374"/>
                  <a:pt x="78" y="379"/>
                  <a:pt x="75" y="383"/>
                </a:cubicBezTo>
                <a:cubicBezTo>
                  <a:pt x="71" y="386"/>
                  <a:pt x="66" y="388"/>
                  <a:pt x="61" y="388"/>
                </a:cubicBezTo>
                <a:cubicBezTo>
                  <a:pt x="55" y="388"/>
                  <a:pt x="50" y="386"/>
                  <a:pt x="46" y="383"/>
                </a:cubicBezTo>
                <a:cubicBezTo>
                  <a:pt x="43" y="379"/>
                  <a:pt x="41" y="374"/>
                  <a:pt x="41" y="368"/>
                </a:cubicBezTo>
                <a:cubicBezTo>
                  <a:pt x="41" y="363"/>
                  <a:pt x="43" y="358"/>
                  <a:pt x="46" y="354"/>
                </a:cubicBezTo>
                <a:cubicBezTo>
                  <a:pt x="50" y="351"/>
                  <a:pt x="55" y="348"/>
                  <a:pt x="61" y="348"/>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275" name="Freeform 35"/>
          <p:cNvSpPr>
            <a:spLocks noEditPoints="1"/>
          </p:cNvSpPr>
          <p:nvPr/>
        </p:nvSpPr>
        <p:spPr bwMode="auto">
          <a:xfrm>
            <a:off x="4667174" y="2864393"/>
            <a:ext cx="290412" cy="387931"/>
          </a:xfrm>
          <a:custGeom>
            <a:avLst/>
            <a:gdLst>
              <a:gd name="T0" fmla="*/ 167 w 334"/>
              <a:gd name="T1" fmla="*/ 446 h 446"/>
              <a:gd name="T2" fmla="*/ 156 w 334"/>
              <a:gd name="T3" fmla="*/ 440 h 446"/>
              <a:gd name="T4" fmla="*/ 46 w 334"/>
              <a:gd name="T5" fmla="*/ 286 h 446"/>
              <a:gd name="T6" fmla="*/ 41 w 334"/>
              <a:gd name="T7" fmla="*/ 279 h 446"/>
              <a:gd name="T8" fmla="*/ 13 w 334"/>
              <a:gd name="T9" fmla="*/ 232 h 446"/>
              <a:gd name="T10" fmla="*/ 3 w 334"/>
              <a:gd name="T11" fmla="*/ 200 h 446"/>
              <a:gd name="T12" fmla="*/ 0 w 334"/>
              <a:gd name="T13" fmla="*/ 167 h 446"/>
              <a:gd name="T14" fmla="*/ 49 w 334"/>
              <a:gd name="T15" fmla="*/ 49 h 446"/>
              <a:gd name="T16" fmla="*/ 103 w 334"/>
              <a:gd name="T17" fmla="*/ 13 h 446"/>
              <a:gd name="T18" fmla="*/ 167 w 334"/>
              <a:gd name="T19" fmla="*/ 0 h 446"/>
              <a:gd name="T20" fmla="*/ 231 w 334"/>
              <a:gd name="T21" fmla="*/ 13 h 446"/>
              <a:gd name="T22" fmla="*/ 285 w 334"/>
              <a:gd name="T23" fmla="*/ 49 h 446"/>
              <a:gd name="T24" fmla="*/ 334 w 334"/>
              <a:gd name="T25" fmla="*/ 167 h 446"/>
              <a:gd name="T26" fmla="*/ 331 w 334"/>
              <a:gd name="T27" fmla="*/ 200 h 446"/>
              <a:gd name="T28" fmla="*/ 321 w 334"/>
              <a:gd name="T29" fmla="*/ 232 h 446"/>
              <a:gd name="T30" fmla="*/ 292 w 334"/>
              <a:gd name="T31" fmla="*/ 279 h 446"/>
              <a:gd name="T32" fmla="*/ 287 w 334"/>
              <a:gd name="T33" fmla="*/ 286 h 446"/>
              <a:gd name="T34" fmla="*/ 178 w 334"/>
              <a:gd name="T35" fmla="*/ 440 h 446"/>
              <a:gd name="T36" fmla="*/ 167 w 334"/>
              <a:gd name="T37" fmla="*/ 446 h 446"/>
              <a:gd name="T38" fmla="*/ 167 w 334"/>
              <a:gd name="T39" fmla="*/ 69 h 446"/>
              <a:gd name="T40" fmla="*/ 69 w 334"/>
              <a:gd name="T41" fmla="*/ 167 h 446"/>
              <a:gd name="T42" fmla="*/ 167 w 334"/>
              <a:gd name="T43" fmla="*/ 265 h 446"/>
              <a:gd name="T44" fmla="*/ 264 w 334"/>
              <a:gd name="T45" fmla="*/ 167 h 446"/>
              <a:gd name="T46" fmla="*/ 167 w 334"/>
              <a:gd name="T47" fmla="*/ 69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4" h="446">
                <a:moveTo>
                  <a:pt x="167" y="446"/>
                </a:moveTo>
                <a:cubicBezTo>
                  <a:pt x="163" y="446"/>
                  <a:pt x="158" y="444"/>
                  <a:pt x="156" y="440"/>
                </a:cubicBezTo>
                <a:cubicBezTo>
                  <a:pt x="46" y="286"/>
                  <a:pt x="46" y="286"/>
                  <a:pt x="46" y="286"/>
                </a:cubicBezTo>
                <a:cubicBezTo>
                  <a:pt x="44" y="282"/>
                  <a:pt x="43" y="281"/>
                  <a:pt x="41" y="279"/>
                </a:cubicBezTo>
                <a:cubicBezTo>
                  <a:pt x="31" y="264"/>
                  <a:pt x="20" y="250"/>
                  <a:pt x="13" y="232"/>
                </a:cubicBezTo>
                <a:cubicBezTo>
                  <a:pt x="9" y="222"/>
                  <a:pt x="5" y="211"/>
                  <a:pt x="3" y="200"/>
                </a:cubicBezTo>
                <a:cubicBezTo>
                  <a:pt x="1" y="189"/>
                  <a:pt x="0" y="178"/>
                  <a:pt x="0" y="167"/>
                </a:cubicBezTo>
                <a:cubicBezTo>
                  <a:pt x="0" y="121"/>
                  <a:pt x="18" y="79"/>
                  <a:pt x="49" y="49"/>
                </a:cubicBezTo>
                <a:cubicBezTo>
                  <a:pt x="64" y="33"/>
                  <a:pt x="82" y="21"/>
                  <a:pt x="103" y="13"/>
                </a:cubicBezTo>
                <a:cubicBezTo>
                  <a:pt x="123" y="4"/>
                  <a:pt x="144" y="0"/>
                  <a:pt x="167" y="0"/>
                </a:cubicBezTo>
                <a:cubicBezTo>
                  <a:pt x="189" y="0"/>
                  <a:pt x="211" y="4"/>
                  <a:pt x="231" y="13"/>
                </a:cubicBezTo>
                <a:cubicBezTo>
                  <a:pt x="251" y="21"/>
                  <a:pt x="270" y="33"/>
                  <a:pt x="285" y="49"/>
                </a:cubicBezTo>
                <a:cubicBezTo>
                  <a:pt x="315" y="79"/>
                  <a:pt x="334" y="121"/>
                  <a:pt x="334" y="167"/>
                </a:cubicBezTo>
                <a:cubicBezTo>
                  <a:pt x="334" y="178"/>
                  <a:pt x="333" y="189"/>
                  <a:pt x="331" y="200"/>
                </a:cubicBezTo>
                <a:cubicBezTo>
                  <a:pt x="328" y="211"/>
                  <a:pt x="325" y="222"/>
                  <a:pt x="321" y="232"/>
                </a:cubicBezTo>
                <a:cubicBezTo>
                  <a:pt x="313" y="250"/>
                  <a:pt x="303" y="264"/>
                  <a:pt x="292" y="279"/>
                </a:cubicBezTo>
                <a:cubicBezTo>
                  <a:pt x="291" y="281"/>
                  <a:pt x="290" y="282"/>
                  <a:pt x="287" y="286"/>
                </a:cubicBezTo>
                <a:cubicBezTo>
                  <a:pt x="178" y="440"/>
                  <a:pt x="178" y="440"/>
                  <a:pt x="178" y="440"/>
                </a:cubicBezTo>
                <a:cubicBezTo>
                  <a:pt x="175" y="444"/>
                  <a:pt x="171" y="446"/>
                  <a:pt x="167" y="446"/>
                </a:cubicBezTo>
                <a:close/>
                <a:moveTo>
                  <a:pt x="167" y="69"/>
                </a:moveTo>
                <a:cubicBezTo>
                  <a:pt x="113" y="69"/>
                  <a:pt x="69" y="113"/>
                  <a:pt x="69" y="167"/>
                </a:cubicBezTo>
                <a:cubicBezTo>
                  <a:pt x="69" y="221"/>
                  <a:pt x="113" y="265"/>
                  <a:pt x="167" y="265"/>
                </a:cubicBezTo>
                <a:cubicBezTo>
                  <a:pt x="221" y="265"/>
                  <a:pt x="264" y="221"/>
                  <a:pt x="264" y="167"/>
                </a:cubicBezTo>
                <a:cubicBezTo>
                  <a:pt x="264" y="113"/>
                  <a:pt x="221" y="69"/>
                  <a:pt x="167" y="69"/>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326" name="Group 325"/>
          <p:cNvGrpSpPr/>
          <p:nvPr/>
        </p:nvGrpSpPr>
        <p:grpSpPr>
          <a:xfrm>
            <a:off x="4625457" y="2329535"/>
            <a:ext cx="373847" cy="348796"/>
            <a:chOff x="14200188" y="3206750"/>
            <a:chExt cx="615950" cy="574675"/>
          </a:xfrm>
          <a:solidFill>
            <a:schemeClr val="tx1"/>
          </a:solidFill>
        </p:grpSpPr>
        <p:sp>
          <p:nvSpPr>
            <p:cNvPr id="327" name="Freeform 83"/>
            <p:cNvSpPr>
              <a:spLocks/>
            </p:cNvSpPr>
            <p:nvPr/>
          </p:nvSpPr>
          <p:spPr bwMode="auto">
            <a:xfrm>
              <a:off x="14287500" y="3317875"/>
              <a:ext cx="73025" cy="60325"/>
            </a:xfrm>
            <a:custGeom>
              <a:avLst/>
              <a:gdLst>
                <a:gd name="T0" fmla="*/ 0 w 25"/>
                <a:gd name="T1" fmla="*/ 13 h 21"/>
                <a:gd name="T2" fmla="*/ 0 w 25"/>
                <a:gd name="T3" fmla="*/ 21 h 21"/>
                <a:gd name="T4" fmla="*/ 25 w 25"/>
                <a:gd name="T5" fmla="*/ 21 h 21"/>
                <a:gd name="T6" fmla="*/ 25 w 25"/>
                <a:gd name="T7" fmla="*/ 13 h 21"/>
                <a:gd name="T8" fmla="*/ 13 w 25"/>
                <a:gd name="T9" fmla="*/ 0 h 21"/>
                <a:gd name="T10" fmla="*/ 0 w 25"/>
                <a:gd name="T11" fmla="*/ 13 h 21"/>
              </a:gdLst>
              <a:ahLst/>
              <a:cxnLst>
                <a:cxn ang="0">
                  <a:pos x="T0" y="T1"/>
                </a:cxn>
                <a:cxn ang="0">
                  <a:pos x="T2" y="T3"/>
                </a:cxn>
                <a:cxn ang="0">
                  <a:pos x="T4" y="T5"/>
                </a:cxn>
                <a:cxn ang="0">
                  <a:pos x="T6" y="T7"/>
                </a:cxn>
                <a:cxn ang="0">
                  <a:pos x="T8" y="T9"/>
                </a:cxn>
                <a:cxn ang="0">
                  <a:pos x="T10" y="T11"/>
                </a:cxn>
              </a:cxnLst>
              <a:rect l="0" t="0" r="r" b="b"/>
              <a:pathLst>
                <a:path w="25" h="21">
                  <a:moveTo>
                    <a:pt x="0" y="13"/>
                  </a:moveTo>
                  <a:cubicBezTo>
                    <a:pt x="0" y="21"/>
                    <a:pt x="0" y="21"/>
                    <a:pt x="0" y="21"/>
                  </a:cubicBezTo>
                  <a:cubicBezTo>
                    <a:pt x="25" y="21"/>
                    <a:pt x="25" y="21"/>
                    <a:pt x="25" y="21"/>
                  </a:cubicBezTo>
                  <a:cubicBezTo>
                    <a:pt x="25" y="13"/>
                    <a:pt x="25" y="13"/>
                    <a:pt x="25" y="13"/>
                  </a:cubicBezTo>
                  <a:cubicBezTo>
                    <a:pt x="25" y="6"/>
                    <a:pt x="20" y="0"/>
                    <a:pt x="13" y="0"/>
                  </a:cubicBezTo>
                  <a:cubicBezTo>
                    <a:pt x="6" y="0"/>
                    <a:pt x="0" y="6"/>
                    <a:pt x="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28" name="Freeform 84"/>
            <p:cNvSpPr>
              <a:spLocks/>
            </p:cNvSpPr>
            <p:nvPr/>
          </p:nvSpPr>
          <p:spPr bwMode="auto">
            <a:xfrm>
              <a:off x="14658975" y="3317875"/>
              <a:ext cx="73025" cy="60325"/>
            </a:xfrm>
            <a:custGeom>
              <a:avLst/>
              <a:gdLst>
                <a:gd name="T0" fmla="*/ 12 w 25"/>
                <a:gd name="T1" fmla="*/ 0 h 21"/>
                <a:gd name="T2" fmla="*/ 0 w 25"/>
                <a:gd name="T3" fmla="*/ 13 h 21"/>
                <a:gd name="T4" fmla="*/ 0 w 25"/>
                <a:gd name="T5" fmla="*/ 21 h 21"/>
                <a:gd name="T6" fmla="*/ 25 w 25"/>
                <a:gd name="T7" fmla="*/ 21 h 21"/>
                <a:gd name="T8" fmla="*/ 25 w 25"/>
                <a:gd name="T9" fmla="*/ 13 h 21"/>
                <a:gd name="T10" fmla="*/ 12 w 25"/>
                <a:gd name="T11" fmla="*/ 0 h 21"/>
              </a:gdLst>
              <a:ahLst/>
              <a:cxnLst>
                <a:cxn ang="0">
                  <a:pos x="T0" y="T1"/>
                </a:cxn>
                <a:cxn ang="0">
                  <a:pos x="T2" y="T3"/>
                </a:cxn>
                <a:cxn ang="0">
                  <a:pos x="T4" y="T5"/>
                </a:cxn>
                <a:cxn ang="0">
                  <a:pos x="T6" y="T7"/>
                </a:cxn>
                <a:cxn ang="0">
                  <a:pos x="T8" y="T9"/>
                </a:cxn>
                <a:cxn ang="0">
                  <a:pos x="T10" y="T11"/>
                </a:cxn>
              </a:cxnLst>
              <a:rect l="0" t="0" r="r" b="b"/>
              <a:pathLst>
                <a:path w="25" h="21">
                  <a:moveTo>
                    <a:pt x="12" y="0"/>
                  </a:moveTo>
                  <a:cubicBezTo>
                    <a:pt x="5" y="0"/>
                    <a:pt x="0" y="6"/>
                    <a:pt x="0" y="13"/>
                  </a:cubicBezTo>
                  <a:cubicBezTo>
                    <a:pt x="0" y="21"/>
                    <a:pt x="0" y="21"/>
                    <a:pt x="0" y="21"/>
                  </a:cubicBezTo>
                  <a:cubicBezTo>
                    <a:pt x="25" y="21"/>
                    <a:pt x="25" y="21"/>
                    <a:pt x="25" y="21"/>
                  </a:cubicBezTo>
                  <a:cubicBezTo>
                    <a:pt x="25" y="13"/>
                    <a:pt x="25" y="13"/>
                    <a:pt x="25" y="13"/>
                  </a:cubicBezTo>
                  <a:cubicBezTo>
                    <a:pt x="25" y="6"/>
                    <a:pt x="19"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29" name="Freeform 85"/>
            <p:cNvSpPr>
              <a:spLocks noEditPoints="1"/>
            </p:cNvSpPr>
            <p:nvPr/>
          </p:nvSpPr>
          <p:spPr bwMode="auto">
            <a:xfrm>
              <a:off x="14220825" y="3413125"/>
              <a:ext cx="574675" cy="368300"/>
            </a:xfrm>
            <a:custGeom>
              <a:avLst/>
              <a:gdLst>
                <a:gd name="T0" fmla="*/ 177 w 198"/>
                <a:gd name="T1" fmla="*/ 59 h 127"/>
                <a:gd name="T2" fmla="*/ 187 w 198"/>
                <a:gd name="T3" fmla="*/ 59 h 127"/>
                <a:gd name="T4" fmla="*/ 198 w 198"/>
                <a:gd name="T5" fmla="*/ 48 h 127"/>
                <a:gd name="T6" fmla="*/ 198 w 198"/>
                <a:gd name="T7" fmla="*/ 11 h 127"/>
                <a:gd name="T8" fmla="*/ 187 w 198"/>
                <a:gd name="T9" fmla="*/ 0 h 127"/>
                <a:gd name="T10" fmla="*/ 187 w 198"/>
                <a:gd name="T11" fmla="*/ 0 h 127"/>
                <a:gd name="T12" fmla="*/ 187 w 198"/>
                <a:gd name="T13" fmla="*/ 0 h 127"/>
                <a:gd name="T14" fmla="*/ 18 w 198"/>
                <a:gd name="T15" fmla="*/ 0 h 127"/>
                <a:gd name="T16" fmla="*/ 11 w 198"/>
                <a:gd name="T17" fmla="*/ 0 h 127"/>
                <a:gd name="T18" fmla="*/ 0 w 198"/>
                <a:gd name="T19" fmla="*/ 11 h 127"/>
                <a:gd name="T20" fmla="*/ 0 w 198"/>
                <a:gd name="T21" fmla="*/ 48 h 127"/>
                <a:gd name="T22" fmla="*/ 11 w 198"/>
                <a:gd name="T23" fmla="*/ 59 h 127"/>
                <a:gd name="T24" fmla="*/ 26 w 198"/>
                <a:gd name="T25" fmla="*/ 59 h 127"/>
                <a:gd name="T26" fmla="*/ 26 w 198"/>
                <a:gd name="T27" fmla="*/ 112 h 127"/>
                <a:gd name="T28" fmla="*/ 14 w 198"/>
                <a:gd name="T29" fmla="*/ 118 h 127"/>
                <a:gd name="T30" fmla="*/ 4 w 198"/>
                <a:gd name="T31" fmla="*/ 127 h 127"/>
                <a:gd name="T32" fmla="*/ 37 w 198"/>
                <a:gd name="T33" fmla="*/ 127 h 127"/>
                <a:gd name="T34" fmla="*/ 71 w 198"/>
                <a:gd name="T35" fmla="*/ 127 h 127"/>
                <a:gd name="T36" fmla="*/ 61 w 198"/>
                <a:gd name="T37" fmla="*/ 118 h 127"/>
                <a:gd name="T38" fmla="*/ 48 w 198"/>
                <a:gd name="T39" fmla="*/ 112 h 127"/>
                <a:gd name="T40" fmla="*/ 48 w 198"/>
                <a:gd name="T41" fmla="*/ 59 h 127"/>
                <a:gd name="T42" fmla="*/ 151 w 198"/>
                <a:gd name="T43" fmla="*/ 59 h 127"/>
                <a:gd name="T44" fmla="*/ 151 w 198"/>
                <a:gd name="T45" fmla="*/ 112 h 127"/>
                <a:gd name="T46" fmla="*/ 139 w 198"/>
                <a:gd name="T47" fmla="*/ 118 h 127"/>
                <a:gd name="T48" fmla="*/ 128 w 198"/>
                <a:gd name="T49" fmla="*/ 127 h 127"/>
                <a:gd name="T50" fmla="*/ 162 w 198"/>
                <a:gd name="T51" fmla="*/ 127 h 127"/>
                <a:gd name="T52" fmla="*/ 195 w 198"/>
                <a:gd name="T53" fmla="*/ 127 h 127"/>
                <a:gd name="T54" fmla="*/ 185 w 198"/>
                <a:gd name="T55" fmla="*/ 118 h 127"/>
                <a:gd name="T56" fmla="*/ 173 w 198"/>
                <a:gd name="T57" fmla="*/ 112 h 127"/>
                <a:gd name="T58" fmla="*/ 173 w 198"/>
                <a:gd name="T59" fmla="*/ 59 h 127"/>
                <a:gd name="T60" fmla="*/ 177 w 198"/>
                <a:gd name="T61" fmla="*/ 59 h 127"/>
                <a:gd name="T62" fmla="*/ 47 w 198"/>
                <a:gd name="T63" fmla="*/ 43 h 127"/>
                <a:gd name="T64" fmla="*/ 17 w 198"/>
                <a:gd name="T65" fmla="*/ 43 h 127"/>
                <a:gd name="T66" fmla="*/ 33 w 198"/>
                <a:gd name="T67" fmla="*/ 15 h 127"/>
                <a:gd name="T68" fmla="*/ 64 w 198"/>
                <a:gd name="T69" fmla="*/ 15 h 127"/>
                <a:gd name="T70" fmla="*/ 47 w 198"/>
                <a:gd name="T71" fmla="*/ 43 h 127"/>
                <a:gd name="T72" fmla="*/ 107 w 198"/>
                <a:gd name="T73" fmla="*/ 43 h 127"/>
                <a:gd name="T74" fmla="*/ 77 w 198"/>
                <a:gd name="T75" fmla="*/ 43 h 127"/>
                <a:gd name="T76" fmla="*/ 93 w 198"/>
                <a:gd name="T77" fmla="*/ 15 h 127"/>
                <a:gd name="T78" fmla="*/ 123 w 198"/>
                <a:gd name="T79" fmla="*/ 15 h 127"/>
                <a:gd name="T80" fmla="*/ 107 w 198"/>
                <a:gd name="T81" fmla="*/ 43 h 127"/>
                <a:gd name="T82" fmla="*/ 166 w 198"/>
                <a:gd name="T83" fmla="*/ 43 h 127"/>
                <a:gd name="T84" fmla="*/ 136 w 198"/>
                <a:gd name="T85" fmla="*/ 43 h 127"/>
                <a:gd name="T86" fmla="*/ 152 w 198"/>
                <a:gd name="T87" fmla="*/ 15 h 127"/>
                <a:gd name="T88" fmla="*/ 183 w 198"/>
                <a:gd name="T89" fmla="*/ 15 h 127"/>
                <a:gd name="T90" fmla="*/ 166 w 198"/>
                <a:gd name="T91" fmla="*/ 4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8" h="127">
                  <a:moveTo>
                    <a:pt x="177" y="59"/>
                  </a:moveTo>
                  <a:cubicBezTo>
                    <a:pt x="187" y="59"/>
                    <a:pt x="187" y="59"/>
                    <a:pt x="187" y="59"/>
                  </a:cubicBezTo>
                  <a:cubicBezTo>
                    <a:pt x="193" y="59"/>
                    <a:pt x="198" y="54"/>
                    <a:pt x="198" y="48"/>
                  </a:cubicBezTo>
                  <a:cubicBezTo>
                    <a:pt x="198" y="11"/>
                    <a:pt x="198" y="11"/>
                    <a:pt x="198" y="11"/>
                  </a:cubicBezTo>
                  <a:cubicBezTo>
                    <a:pt x="198" y="5"/>
                    <a:pt x="193" y="0"/>
                    <a:pt x="187" y="0"/>
                  </a:cubicBezTo>
                  <a:cubicBezTo>
                    <a:pt x="187" y="0"/>
                    <a:pt x="187" y="0"/>
                    <a:pt x="187" y="0"/>
                  </a:cubicBezTo>
                  <a:cubicBezTo>
                    <a:pt x="187" y="0"/>
                    <a:pt x="187" y="0"/>
                    <a:pt x="187" y="0"/>
                  </a:cubicBezTo>
                  <a:cubicBezTo>
                    <a:pt x="18" y="0"/>
                    <a:pt x="18" y="0"/>
                    <a:pt x="18" y="0"/>
                  </a:cubicBezTo>
                  <a:cubicBezTo>
                    <a:pt x="11" y="0"/>
                    <a:pt x="11" y="0"/>
                    <a:pt x="11" y="0"/>
                  </a:cubicBezTo>
                  <a:cubicBezTo>
                    <a:pt x="5" y="0"/>
                    <a:pt x="0" y="5"/>
                    <a:pt x="0" y="11"/>
                  </a:cubicBezTo>
                  <a:cubicBezTo>
                    <a:pt x="0" y="48"/>
                    <a:pt x="0" y="48"/>
                    <a:pt x="0" y="48"/>
                  </a:cubicBezTo>
                  <a:cubicBezTo>
                    <a:pt x="0" y="54"/>
                    <a:pt x="5" y="59"/>
                    <a:pt x="11" y="59"/>
                  </a:cubicBezTo>
                  <a:cubicBezTo>
                    <a:pt x="26" y="59"/>
                    <a:pt x="26" y="59"/>
                    <a:pt x="26" y="59"/>
                  </a:cubicBezTo>
                  <a:cubicBezTo>
                    <a:pt x="26" y="112"/>
                    <a:pt x="26" y="112"/>
                    <a:pt x="26" y="112"/>
                  </a:cubicBezTo>
                  <a:cubicBezTo>
                    <a:pt x="25" y="115"/>
                    <a:pt x="21" y="118"/>
                    <a:pt x="14" y="118"/>
                  </a:cubicBezTo>
                  <a:cubicBezTo>
                    <a:pt x="8" y="118"/>
                    <a:pt x="4" y="123"/>
                    <a:pt x="4" y="127"/>
                  </a:cubicBezTo>
                  <a:cubicBezTo>
                    <a:pt x="37" y="127"/>
                    <a:pt x="37" y="127"/>
                    <a:pt x="37" y="127"/>
                  </a:cubicBezTo>
                  <a:cubicBezTo>
                    <a:pt x="71" y="127"/>
                    <a:pt x="71" y="127"/>
                    <a:pt x="71" y="127"/>
                  </a:cubicBezTo>
                  <a:cubicBezTo>
                    <a:pt x="71" y="123"/>
                    <a:pt x="67" y="118"/>
                    <a:pt x="61" y="118"/>
                  </a:cubicBezTo>
                  <a:cubicBezTo>
                    <a:pt x="54" y="118"/>
                    <a:pt x="50" y="115"/>
                    <a:pt x="48" y="112"/>
                  </a:cubicBezTo>
                  <a:cubicBezTo>
                    <a:pt x="48" y="59"/>
                    <a:pt x="48" y="59"/>
                    <a:pt x="48" y="59"/>
                  </a:cubicBezTo>
                  <a:cubicBezTo>
                    <a:pt x="151" y="59"/>
                    <a:pt x="151" y="59"/>
                    <a:pt x="151" y="59"/>
                  </a:cubicBezTo>
                  <a:cubicBezTo>
                    <a:pt x="151" y="112"/>
                    <a:pt x="151" y="112"/>
                    <a:pt x="151" y="112"/>
                  </a:cubicBezTo>
                  <a:cubicBezTo>
                    <a:pt x="149" y="115"/>
                    <a:pt x="145" y="118"/>
                    <a:pt x="139" y="118"/>
                  </a:cubicBezTo>
                  <a:cubicBezTo>
                    <a:pt x="132" y="118"/>
                    <a:pt x="128" y="123"/>
                    <a:pt x="128" y="127"/>
                  </a:cubicBezTo>
                  <a:cubicBezTo>
                    <a:pt x="162" y="127"/>
                    <a:pt x="162" y="127"/>
                    <a:pt x="162" y="127"/>
                  </a:cubicBezTo>
                  <a:cubicBezTo>
                    <a:pt x="195" y="127"/>
                    <a:pt x="195" y="127"/>
                    <a:pt x="195" y="127"/>
                  </a:cubicBezTo>
                  <a:cubicBezTo>
                    <a:pt x="195" y="123"/>
                    <a:pt x="191" y="118"/>
                    <a:pt x="185" y="118"/>
                  </a:cubicBezTo>
                  <a:cubicBezTo>
                    <a:pt x="178" y="118"/>
                    <a:pt x="174" y="115"/>
                    <a:pt x="173" y="112"/>
                  </a:cubicBezTo>
                  <a:cubicBezTo>
                    <a:pt x="173" y="59"/>
                    <a:pt x="173" y="59"/>
                    <a:pt x="173" y="59"/>
                  </a:cubicBezTo>
                  <a:lnTo>
                    <a:pt x="177" y="59"/>
                  </a:lnTo>
                  <a:close/>
                  <a:moveTo>
                    <a:pt x="47" y="43"/>
                  </a:moveTo>
                  <a:cubicBezTo>
                    <a:pt x="17" y="43"/>
                    <a:pt x="17" y="43"/>
                    <a:pt x="17" y="43"/>
                  </a:cubicBezTo>
                  <a:cubicBezTo>
                    <a:pt x="33" y="15"/>
                    <a:pt x="33" y="15"/>
                    <a:pt x="33" y="15"/>
                  </a:cubicBezTo>
                  <a:cubicBezTo>
                    <a:pt x="64" y="15"/>
                    <a:pt x="64" y="15"/>
                    <a:pt x="64" y="15"/>
                  </a:cubicBezTo>
                  <a:lnTo>
                    <a:pt x="47" y="43"/>
                  </a:lnTo>
                  <a:close/>
                  <a:moveTo>
                    <a:pt x="107" y="43"/>
                  </a:moveTo>
                  <a:cubicBezTo>
                    <a:pt x="77" y="43"/>
                    <a:pt x="77" y="43"/>
                    <a:pt x="77" y="43"/>
                  </a:cubicBezTo>
                  <a:cubicBezTo>
                    <a:pt x="93" y="15"/>
                    <a:pt x="93" y="15"/>
                    <a:pt x="93" y="15"/>
                  </a:cubicBezTo>
                  <a:cubicBezTo>
                    <a:pt x="123" y="15"/>
                    <a:pt x="123" y="15"/>
                    <a:pt x="123" y="15"/>
                  </a:cubicBezTo>
                  <a:lnTo>
                    <a:pt x="107" y="43"/>
                  </a:lnTo>
                  <a:close/>
                  <a:moveTo>
                    <a:pt x="166" y="43"/>
                  </a:moveTo>
                  <a:cubicBezTo>
                    <a:pt x="136" y="43"/>
                    <a:pt x="136" y="43"/>
                    <a:pt x="136" y="43"/>
                  </a:cubicBezTo>
                  <a:cubicBezTo>
                    <a:pt x="152" y="15"/>
                    <a:pt x="152" y="15"/>
                    <a:pt x="152" y="15"/>
                  </a:cubicBezTo>
                  <a:cubicBezTo>
                    <a:pt x="183" y="15"/>
                    <a:pt x="183" y="15"/>
                    <a:pt x="183" y="15"/>
                  </a:cubicBezTo>
                  <a:lnTo>
                    <a:pt x="166"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30" name="Freeform 86"/>
            <p:cNvSpPr>
              <a:spLocks/>
            </p:cNvSpPr>
            <p:nvPr/>
          </p:nvSpPr>
          <p:spPr bwMode="auto">
            <a:xfrm>
              <a:off x="14200188" y="3206750"/>
              <a:ext cx="246063" cy="128588"/>
            </a:xfrm>
            <a:custGeom>
              <a:avLst/>
              <a:gdLst>
                <a:gd name="T0" fmla="*/ 84 w 85"/>
                <a:gd name="T1" fmla="*/ 34 h 44"/>
                <a:gd name="T2" fmla="*/ 69 w 85"/>
                <a:gd name="T3" fmla="*/ 31 h 44"/>
                <a:gd name="T4" fmla="*/ 67 w 85"/>
                <a:gd name="T5" fmla="*/ 28 h 44"/>
                <a:gd name="T6" fmla="*/ 71 w 85"/>
                <a:gd name="T7" fmla="*/ 13 h 44"/>
                <a:gd name="T8" fmla="*/ 69 w 85"/>
                <a:gd name="T9" fmla="*/ 12 h 44"/>
                <a:gd name="T10" fmla="*/ 56 w 85"/>
                <a:gd name="T11" fmla="*/ 15 h 44"/>
                <a:gd name="T12" fmla="*/ 52 w 85"/>
                <a:gd name="T13" fmla="*/ 13 h 44"/>
                <a:gd name="T14" fmla="*/ 44 w 85"/>
                <a:gd name="T15" fmla="*/ 1 h 44"/>
                <a:gd name="T16" fmla="*/ 43 w 85"/>
                <a:gd name="T17" fmla="*/ 0 h 44"/>
                <a:gd name="T18" fmla="*/ 41 w 85"/>
                <a:gd name="T19" fmla="*/ 1 h 44"/>
                <a:gd name="T20" fmla="*/ 33 w 85"/>
                <a:gd name="T21" fmla="*/ 13 h 44"/>
                <a:gd name="T22" fmla="*/ 29 w 85"/>
                <a:gd name="T23" fmla="*/ 15 h 44"/>
                <a:gd name="T24" fmla="*/ 17 w 85"/>
                <a:gd name="T25" fmla="*/ 12 h 44"/>
                <a:gd name="T26" fmla="*/ 15 w 85"/>
                <a:gd name="T27" fmla="*/ 13 h 44"/>
                <a:gd name="T28" fmla="*/ 18 w 85"/>
                <a:gd name="T29" fmla="*/ 28 h 44"/>
                <a:gd name="T30" fmla="*/ 16 w 85"/>
                <a:gd name="T31" fmla="*/ 31 h 44"/>
                <a:gd name="T32" fmla="*/ 2 w 85"/>
                <a:gd name="T33" fmla="*/ 34 h 44"/>
                <a:gd name="T34" fmla="*/ 1 w 85"/>
                <a:gd name="T35" fmla="*/ 36 h 44"/>
                <a:gd name="T36" fmla="*/ 9 w 85"/>
                <a:gd name="T37" fmla="*/ 43 h 44"/>
                <a:gd name="T38" fmla="*/ 18 w 85"/>
                <a:gd name="T39" fmla="*/ 41 h 44"/>
                <a:gd name="T40" fmla="*/ 25 w 85"/>
                <a:gd name="T41" fmla="*/ 39 h 44"/>
                <a:gd name="T42" fmla="*/ 29 w 85"/>
                <a:gd name="T43" fmla="*/ 30 h 44"/>
                <a:gd name="T44" fmla="*/ 29 w 85"/>
                <a:gd name="T45" fmla="*/ 30 h 44"/>
                <a:gd name="T46" fmla="*/ 29 w 85"/>
                <a:gd name="T47" fmla="*/ 28 h 44"/>
                <a:gd name="T48" fmla="*/ 29 w 85"/>
                <a:gd name="T49" fmla="*/ 28 h 44"/>
                <a:gd name="T50" fmla="*/ 29 w 85"/>
                <a:gd name="T51" fmla="*/ 26 h 44"/>
                <a:gd name="T52" fmla="*/ 30 w 85"/>
                <a:gd name="T53" fmla="*/ 26 h 44"/>
                <a:gd name="T54" fmla="*/ 42 w 85"/>
                <a:gd name="T55" fmla="*/ 19 h 44"/>
                <a:gd name="T56" fmla="*/ 43 w 85"/>
                <a:gd name="T57" fmla="*/ 19 h 44"/>
                <a:gd name="T58" fmla="*/ 43 w 85"/>
                <a:gd name="T59" fmla="*/ 19 h 44"/>
                <a:gd name="T60" fmla="*/ 55 w 85"/>
                <a:gd name="T61" fmla="*/ 26 h 44"/>
                <a:gd name="T62" fmla="*/ 57 w 85"/>
                <a:gd name="T63" fmla="*/ 26 h 44"/>
                <a:gd name="T64" fmla="*/ 56 w 85"/>
                <a:gd name="T65" fmla="*/ 28 h 44"/>
                <a:gd name="T66" fmla="*/ 56 w 85"/>
                <a:gd name="T67" fmla="*/ 28 h 44"/>
                <a:gd name="T68" fmla="*/ 56 w 85"/>
                <a:gd name="T69" fmla="*/ 30 h 44"/>
                <a:gd name="T70" fmla="*/ 56 w 85"/>
                <a:gd name="T71" fmla="*/ 30 h 44"/>
                <a:gd name="T72" fmla="*/ 61 w 85"/>
                <a:gd name="T73" fmla="*/ 39 h 44"/>
                <a:gd name="T74" fmla="*/ 68 w 85"/>
                <a:gd name="T75" fmla="*/ 41 h 44"/>
                <a:gd name="T76" fmla="*/ 76 w 85"/>
                <a:gd name="T77" fmla="*/ 43 h 44"/>
                <a:gd name="T78" fmla="*/ 84 w 85"/>
                <a:gd name="T79" fmla="*/ 36 h 44"/>
                <a:gd name="T80" fmla="*/ 84 w 85"/>
                <a:gd name="T81"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5" h="44">
                  <a:moveTo>
                    <a:pt x="84" y="34"/>
                  </a:moveTo>
                  <a:cubicBezTo>
                    <a:pt x="69" y="31"/>
                    <a:pt x="69" y="31"/>
                    <a:pt x="69" y="31"/>
                  </a:cubicBezTo>
                  <a:cubicBezTo>
                    <a:pt x="68" y="30"/>
                    <a:pt x="67" y="29"/>
                    <a:pt x="67" y="28"/>
                  </a:cubicBezTo>
                  <a:cubicBezTo>
                    <a:pt x="71" y="13"/>
                    <a:pt x="71" y="13"/>
                    <a:pt x="71" y="13"/>
                  </a:cubicBezTo>
                  <a:cubicBezTo>
                    <a:pt x="71" y="12"/>
                    <a:pt x="70" y="11"/>
                    <a:pt x="69" y="12"/>
                  </a:cubicBezTo>
                  <a:cubicBezTo>
                    <a:pt x="56" y="15"/>
                    <a:pt x="56" y="15"/>
                    <a:pt x="56" y="15"/>
                  </a:cubicBezTo>
                  <a:cubicBezTo>
                    <a:pt x="55" y="15"/>
                    <a:pt x="53" y="14"/>
                    <a:pt x="52" y="13"/>
                  </a:cubicBezTo>
                  <a:cubicBezTo>
                    <a:pt x="44" y="1"/>
                    <a:pt x="44" y="1"/>
                    <a:pt x="44" y="1"/>
                  </a:cubicBezTo>
                  <a:cubicBezTo>
                    <a:pt x="44" y="1"/>
                    <a:pt x="43" y="0"/>
                    <a:pt x="43" y="0"/>
                  </a:cubicBezTo>
                  <a:cubicBezTo>
                    <a:pt x="42" y="0"/>
                    <a:pt x="42" y="1"/>
                    <a:pt x="41" y="1"/>
                  </a:cubicBezTo>
                  <a:cubicBezTo>
                    <a:pt x="33" y="13"/>
                    <a:pt x="33" y="13"/>
                    <a:pt x="33" y="13"/>
                  </a:cubicBezTo>
                  <a:cubicBezTo>
                    <a:pt x="32" y="14"/>
                    <a:pt x="31" y="15"/>
                    <a:pt x="29" y="15"/>
                  </a:cubicBezTo>
                  <a:cubicBezTo>
                    <a:pt x="17" y="12"/>
                    <a:pt x="17" y="12"/>
                    <a:pt x="17" y="12"/>
                  </a:cubicBezTo>
                  <a:cubicBezTo>
                    <a:pt x="15" y="11"/>
                    <a:pt x="15" y="12"/>
                    <a:pt x="15" y="13"/>
                  </a:cubicBezTo>
                  <a:cubicBezTo>
                    <a:pt x="18" y="28"/>
                    <a:pt x="18" y="28"/>
                    <a:pt x="18" y="28"/>
                  </a:cubicBezTo>
                  <a:cubicBezTo>
                    <a:pt x="19" y="29"/>
                    <a:pt x="18" y="30"/>
                    <a:pt x="16" y="31"/>
                  </a:cubicBezTo>
                  <a:cubicBezTo>
                    <a:pt x="2" y="34"/>
                    <a:pt x="2" y="34"/>
                    <a:pt x="2" y="34"/>
                  </a:cubicBezTo>
                  <a:cubicBezTo>
                    <a:pt x="1" y="34"/>
                    <a:pt x="0" y="35"/>
                    <a:pt x="1" y="36"/>
                  </a:cubicBezTo>
                  <a:cubicBezTo>
                    <a:pt x="1" y="36"/>
                    <a:pt x="9" y="42"/>
                    <a:pt x="9" y="43"/>
                  </a:cubicBezTo>
                  <a:cubicBezTo>
                    <a:pt x="10" y="44"/>
                    <a:pt x="18" y="41"/>
                    <a:pt x="18" y="41"/>
                  </a:cubicBezTo>
                  <a:cubicBezTo>
                    <a:pt x="21" y="40"/>
                    <a:pt x="23" y="39"/>
                    <a:pt x="25" y="39"/>
                  </a:cubicBezTo>
                  <a:cubicBezTo>
                    <a:pt x="27" y="37"/>
                    <a:pt x="29" y="34"/>
                    <a:pt x="29" y="30"/>
                  </a:cubicBezTo>
                  <a:cubicBezTo>
                    <a:pt x="29" y="30"/>
                    <a:pt x="29" y="30"/>
                    <a:pt x="29" y="30"/>
                  </a:cubicBezTo>
                  <a:cubicBezTo>
                    <a:pt x="29" y="30"/>
                    <a:pt x="29" y="29"/>
                    <a:pt x="29" y="28"/>
                  </a:cubicBezTo>
                  <a:cubicBezTo>
                    <a:pt x="29" y="28"/>
                    <a:pt x="29" y="28"/>
                    <a:pt x="29" y="28"/>
                  </a:cubicBezTo>
                  <a:cubicBezTo>
                    <a:pt x="29" y="27"/>
                    <a:pt x="29" y="26"/>
                    <a:pt x="29" y="26"/>
                  </a:cubicBezTo>
                  <a:cubicBezTo>
                    <a:pt x="29" y="26"/>
                    <a:pt x="30" y="26"/>
                    <a:pt x="30" y="26"/>
                  </a:cubicBezTo>
                  <a:cubicBezTo>
                    <a:pt x="35" y="26"/>
                    <a:pt x="40" y="23"/>
                    <a:pt x="42" y="19"/>
                  </a:cubicBezTo>
                  <a:cubicBezTo>
                    <a:pt x="43" y="19"/>
                    <a:pt x="43" y="19"/>
                    <a:pt x="43" y="19"/>
                  </a:cubicBezTo>
                  <a:cubicBezTo>
                    <a:pt x="43" y="19"/>
                    <a:pt x="43" y="19"/>
                    <a:pt x="43" y="19"/>
                  </a:cubicBezTo>
                  <a:cubicBezTo>
                    <a:pt x="46" y="23"/>
                    <a:pt x="51" y="26"/>
                    <a:pt x="55" y="26"/>
                  </a:cubicBezTo>
                  <a:cubicBezTo>
                    <a:pt x="56" y="26"/>
                    <a:pt x="56" y="26"/>
                    <a:pt x="57" y="26"/>
                  </a:cubicBezTo>
                  <a:cubicBezTo>
                    <a:pt x="56" y="26"/>
                    <a:pt x="56" y="27"/>
                    <a:pt x="56" y="28"/>
                  </a:cubicBezTo>
                  <a:cubicBezTo>
                    <a:pt x="56" y="28"/>
                    <a:pt x="56" y="28"/>
                    <a:pt x="56" y="28"/>
                  </a:cubicBezTo>
                  <a:cubicBezTo>
                    <a:pt x="56" y="29"/>
                    <a:pt x="56" y="30"/>
                    <a:pt x="56" y="30"/>
                  </a:cubicBezTo>
                  <a:cubicBezTo>
                    <a:pt x="56" y="30"/>
                    <a:pt x="56" y="30"/>
                    <a:pt x="56" y="30"/>
                  </a:cubicBezTo>
                  <a:cubicBezTo>
                    <a:pt x="57" y="34"/>
                    <a:pt x="58" y="37"/>
                    <a:pt x="61" y="39"/>
                  </a:cubicBezTo>
                  <a:cubicBezTo>
                    <a:pt x="62" y="39"/>
                    <a:pt x="65" y="40"/>
                    <a:pt x="68" y="41"/>
                  </a:cubicBezTo>
                  <a:cubicBezTo>
                    <a:pt x="68" y="41"/>
                    <a:pt x="75" y="44"/>
                    <a:pt x="76" y="43"/>
                  </a:cubicBezTo>
                  <a:cubicBezTo>
                    <a:pt x="77" y="42"/>
                    <a:pt x="84" y="36"/>
                    <a:pt x="84" y="36"/>
                  </a:cubicBezTo>
                  <a:cubicBezTo>
                    <a:pt x="85" y="35"/>
                    <a:pt x="85" y="34"/>
                    <a:pt x="84"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31" name="Freeform 87"/>
            <p:cNvSpPr>
              <a:spLocks/>
            </p:cNvSpPr>
            <p:nvPr/>
          </p:nvSpPr>
          <p:spPr bwMode="auto">
            <a:xfrm>
              <a:off x="14568488" y="3206750"/>
              <a:ext cx="247650" cy="128588"/>
            </a:xfrm>
            <a:custGeom>
              <a:avLst/>
              <a:gdLst>
                <a:gd name="T0" fmla="*/ 2 w 85"/>
                <a:gd name="T1" fmla="*/ 34 h 44"/>
                <a:gd name="T2" fmla="*/ 16 w 85"/>
                <a:gd name="T3" fmla="*/ 31 h 44"/>
                <a:gd name="T4" fmla="*/ 18 w 85"/>
                <a:gd name="T5" fmla="*/ 28 h 44"/>
                <a:gd name="T6" fmla="*/ 15 w 85"/>
                <a:gd name="T7" fmla="*/ 13 h 44"/>
                <a:gd name="T8" fmla="*/ 17 w 85"/>
                <a:gd name="T9" fmla="*/ 12 h 44"/>
                <a:gd name="T10" fmla="*/ 29 w 85"/>
                <a:gd name="T11" fmla="*/ 15 h 44"/>
                <a:gd name="T12" fmla="*/ 33 w 85"/>
                <a:gd name="T13" fmla="*/ 13 h 44"/>
                <a:gd name="T14" fmla="*/ 41 w 85"/>
                <a:gd name="T15" fmla="*/ 1 h 44"/>
                <a:gd name="T16" fmla="*/ 43 w 85"/>
                <a:gd name="T17" fmla="*/ 0 h 44"/>
                <a:gd name="T18" fmla="*/ 44 w 85"/>
                <a:gd name="T19" fmla="*/ 1 h 44"/>
                <a:gd name="T20" fmla="*/ 52 w 85"/>
                <a:gd name="T21" fmla="*/ 13 h 44"/>
                <a:gd name="T22" fmla="*/ 56 w 85"/>
                <a:gd name="T23" fmla="*/ 15 h 44"/>
                <a:gd name="T24" fmla="*/ 69 w 85"/>
                <a:gd name="T25" fmla="*/ 12 h 44"/>
                <a:gd name="T26" fmla="*/ 71 w 85"/>
                <a:gd name="T27" fmla="*/ 13 h 44"/>
                <a:gd name="T28" fmla="*/ 67 w 85"/>
                <a:gd name="T29" fmla="*/ 28 h 44"/>
                <a:gd name="T30" fmla="*/ 69 w 85"/>
                <a:gd name="T31" fmla="*/ 31 h 44"/>
                <a:gd name="T32" fmla="*/ 83 w 85"/>
                <a:gd name="T33" fmla="*/ 34 h 44"/>
                <a:gd name="T34" fmla="*/ 84 w 85"/>
                <a:gd name="T35" fmla="*/ 36 h 44"/>
                <a:gd name="T36" fmla="*/ 76 w 85"/>
                <a:gd name="T37" fmla="*/ 43 h 44"/>
                <a:gd name="T38" fmla="*/ 68 w 85"/>
                <a:gd name="T39" fmla="*/ 41 h 44"/>
                <a:gd name="T40" fmla="*/ 61 w 85"/>
                <a:gd name="T41" fmla="*/ 39 h 44"/>
                <a:gd name="T42" fmla="*/ 56 w 85"/>
                <a:gd name="T43" fmla="*/ 30 h 44"/>
                <a:gd name="T44" fmla="*/ 56 w 85"/>
                <a:gd name="T45" fmla="*/ 30 h 44"/>
                <a:gd name="T46" fmla="*/ 56 w 85"/>
                <a:gd name="T47" fmla="*/ 28 h 44"/>
                <a:gd name="T48" fmla="*/ 56 w 85"/>
                <a:gd name="T49" fmla="*/ 28 h 44"/>
                <a:gd name="T50" fmla="*/ 56 w 85"/>
                <a:gd name="T51" fmla="*/ 26 h 44"/>
                <a:gd name="T52" fmla="*/ 55 w 85"/>
                <a:gd name="T53" fmla="*/ 26 h 44"/>
                <a:gd name="T54" fmla="*/ 43 w 85"/>
                <a:gd name="T55" fmla="*/ 19 h 44"/>
                <a:gd name="T56" fmla="*/ 43 w 85"/>
                <a:gd name="T57" fmla="*/ 19 h 44"/>
                <a:gd name="T58" fmla="*/ 42 w 85"/>
                <a:gd name="T59" fmla="*/ 19 h 44"/>
                <a:gd name="T60" fmla="*/ 30 w 85"/>
                <a:gd name="T61" fmla="*/ 26 h 44"/>
                <a:gd name="T62" fmla="*/ 29 w 85"/>
                <a:gd name="T63" fmla="*/ 26 h 44"/>
                <a:gd name="T64" fmla="*/ 29 w 85"/>
                <a:gd name="T65" fmla="*/ 28 h 44"/>
                <a:gd name="T66" fmla="*/ 29 w 85"/>
                <a:gd name="T67" fmla="*/ 28 h 44"/>
                <a:gd name="T68" fmla="*/ 29 w 85"/>
                <a:gd name="T69" fmla="*/ 30 h 44"/>
                <a:gd name="T70" fmla="*/ 29 w 85"/>
                <a:gd name="T71" fmla="*/ 30 h 44"/>
                <a:gd name="T72" fmla="*/ 25 w 85"/>
                <a:gd name="T73" fmla="*/ 39 h 44"/>
                <a:gd name="T74" fmla="*/ 18 w 85"/>
                <a:gd name="T75" fmla="*/ 41 h 44"/>
                <a:gd name="T76" fmla="*/ 9 w 85"/>
                <a:gd name="T77" fmla="*/ 43 h 44"/>
                <a:gd name="T78" fmla="*/ 1 w 85"/>
                <a:gd name="T79" fmla="*/ 36 h 44"/>
                <a:gd name="T80" fmla="*/ 2 w 85"/>
                <a:gd name="T81"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5" h="44">
                  <a:moveTo>
                    <a:pt x="2" y="34"/>
                  </a:moveTo>
                  <a:cubicBezTo>
                    <a:pt x="16" y="31"/>
                    <a:pt x="16" y="31"/>
                    <a:pt x="16" y="31"/>
                  </a:cubicBezTo>
                  <a:cubicBezTo>
                    <a:pt x="18" y="30"/>
                    <a:pt x="18" y="29"/>
                    <a:pt x="18" y="28"/>
                  </a:cubicBezTo>
                  <a:cubicBezTo>
                    <a:pt x="15" y="13"/>
                    <a:pt x="15" y="13"/>
                    <a:pt x="15" y="13"/>
                  </a:cubicBezTo>
                  <a:cubicBezTo>
                    <a:pt x="15" y="12"/>
                    <a:pt x="15" y="11"/>
                    <a:pt x="17" y="12"/>
                  </a:cubicBezTo>
                  <a:cubicBezTo>
                    <a:pt x="29" y="15"/>
                    <a:pt x="29" y="15"/>
                    <a:pt x="29" y="15"/>
                  </a:cubicBezTo>
                  <a:cubicBezTo>
                    <a:pt x="31" y="15"/>
                    <a:pt x="32" y="14"/>
                    <a:pt x="33" y="13"/>
                  </a:cubicBezTo>
                  <a:cubicBezTo>
                    <a:pt x="41" y="1"/>
                    <a:pt x="41" y="1"/>
                    <a:pt x="41" y="1"/>
                  </a:cubicBezTo>
                  <a:cubicBezTo>
                    <a:pt x="42" y="1"/>
                    <a:pt x="42" y="0"/>
                    <a:pt x="43" y="0"/>
                  </a:cubicBezTo>
                  <a:cubicBezTo>
                    <a:pt x="43" y="0"/>
                    <a:pt x="44" y="1"/>
                    <a:pt x="44" y="1"/>
                  </a:cubicBezTo>
                  <a:cubicBezTo>
                    <a:pt x="52" y="13"/>
                    <a:pt x="52" y="13"/>
                    <a:pt x="52" y="13"/>
                  </a:cubicBezTo>
                  <a:cubicBezTo>
                    <a:pt x="53" y="14"/>
                    <a:pt x="55" y="15"/>
                    <a:pt x="56" y="15"/>
                  </a:cubicBezTo>
                  <a:cubicBezTo>
                    <a:pt x="69" y="12"/>
                    <a:pt x="69" y="12"/>
                    <a:pt x="69" y="12"/>
                  </a:cubicBezTo>
                  <a:cubicBezTo>
                    <a:pt x="70" y="11"/>
                    <a:pt x="71" y="12"/>
                    <a:pt x="71" y="13"/>
                  </a:cubicBezTo>
                  <a:cubicBezTo>
                    <a:pt x="67" y="28"/>
                    <a:pt x="67" y="28"/>
                    <a:pt x="67" y="28"/>
                  </a:cubicBezTo>
                  <a:cubicBezTo>
                    <a:pt x="67" y="29"/>
                    <a:pt x="68" y="30"/>
                    <a:pt x="69" y="31"/>
                  </a:cubicBezTo>
                  <a:cubicBezTo>
                    <a:pt x="83" y="34"/>
                    <a:pt x="83" y="34"/>
                    <a:pt x="83" y="34"/>
                  </a:cubicBezTo>
                  <a:cubicBezTo>
                    <a:pt x="85" y="34"/>
                    <a:pt x="85" y="35"/>
                    <a:pt x="84" y="36"/>
                  </a:cubicBezTo>
                  <a:cubicBezTo>
                    <a:pt x="84" y="36"/>
                    <a:pt x="77" y="42"/>
                    <a:pt x="76" y="43"/>
                  </a:cubicBezTo>
                  <a:cubicBezTo>
                    <a:pt x="75" y="44"/>
                    <a:pt x="68" y="41"/>
                    <a:pt x="68" y="41"/>
                  </a:cubicBezTo>
                  <a:cubicBezTo>
                    <a:pt x="65" y="40"/>
                    <a:pt x="62" y="39"/>
                    <a:pt x="61" y="39"/>
                  </a:cubicBezTo>
                  <a:cubicBezTo>
                    <a:pt x="58" y="37"/>
                    <a:pt x="57" y="34"/>
                    <a:pt x="56" y="30"/>
                  </a:cubicBezTo>
                  <a:cubicBezTo>
                    <a:pt x="56" y="30"/>
                    <a:pt x="56" y="30"/>
                    <a:pt x="56" y="30"/>
                  </a:cubicBezTo>
                  <a:cubicBezTo>
                    <a:pt x="56" y="30"/>
                    <a:pt x="56" y="29"/>
                    <a:pt x="56" y="28"/>
                  </a:cubicBezTo>
                  <a:cubicBezTo>
                    <a:pt x="56" y="28"/>
                    <a:pt x="56" y="28"/>
                    <a:pt x="56" y="28"/>
                  </a:cubicBezTo>
                  <a:cubicBezTo>
                    <a:pt x="56" y="27"/>
                    <a:pt x="56" y="26"/>
                    <a:pt x="56" y="26"/>
                  </a:cubicBezTo>
                  <a:cubicBezTo>
                    <a:pt x="56" y="26"/>
                    <a:pt x="56" y="26"/>
                    <a:pt x="55" y="26"/>
                  </a:cubicBezTo>
                  <a:cubicBezTo>
                    <a:pt x="50" y="26"/>
                    <a:pt x="46" y="23"/>
                    <a:pt x="43" y="19"/>
                  </a:cubicBezTo>
                  <a:cubicBezTo>
                    <a:pt x="43" y="19"/>
                    <a:pt x="43" y="19"/>
                    <a:pt x="43" y="19"/>
                  </a:cubicBezTo>
                  <a:cubicBezTo>
                    <a:pt x="42" y="19"/>
                    <a:pt x="42" y="19"/>
                    <a:pt x="42" y="19"/>
                  </a:cubicBezTo>
                  <a:cubicBezTo>
                    <a:pt x="40" y="23"/>
                    <a:pt x="35" y="26"/>
                    <a:pt x="30" y="26"/>
                  </a:cubicBezTo>
                  <a:cubicBezTo>
                    <a:pt x="30" y="26"/>
                    <a:pt x="29" y="26"/>
                    <a:pt x="29" y="26"/>
                  </a:cubicBezTo>
                  <a:cubicBezTo>
                    <a:pt x="29" y="26"/>
                    <a:pt x="29" y="27"/>
                    <a:pt x="29" y="28"/>
                  </a:cubicBezTo>
                  <a:cubicBezTo>
                    <a:pt x="29" y="28"/>
                    <a:pt x="29" y="28"/>
                    <a:pt x="29" y="28"/>
                  </a:cubicBezTo>
                  <a:cubicBezTo>
                    <a:pt x="29" y="29"/>
                    <a:pt x="29" y="30"/>
                    <a:pt x="29" y="30"/>
                  </a:cubicBezTo>
                  <a:cubicBezTo>
                    <a:pt x="29" y="30"/>
                    <a:pt x="29" y="30"/>
                    <a:pt x="29" y="30"/>
                  </a:cubicBezTo>
                  <a:cubicBezTo>
                    <a:pt x="29" y="34"/>
                    <a:pt x="27" y="37"/>
                    <a:pt x="25" y="39"/>
                  </a:cubicBezTo>
                  <a:cubicBezTo>
                    <a:pt x="23" y="39"/>
                    <a:pt x="21" y="40"/>
                    <a:pt x="18" y="41"/>
                  </a:cubicBezTo>
                  <a:cubicBezTo>
                    <a:pt x="18" y="41"/>
                    <a:pt x="10" y="44"/>
                    <a:pt x="9" y="43"/>
                  </a:cubicBezTo>
                  <a:cubicBezTo>
                    <a:pt x="8" y="42"/>
                    <a:pt x="1" y="36"/>
                    <a:pt x="1" y="36"/>
                  </a:cubicBezTo>
                  <a:cubicBezTo>
                    <a:pt x="0" y="35"/>
                    <a:pt x="1" y="34"/>
                    <a:pt x="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347" name="Group 346"/>
          <p:cNvGrpSpPr/>
          <p:nvPr/>
        </p:nvGrpSpPr>
        <p:grpSpPr>
          <a:xfrm>
            <a:off x="4604009" y="1790453"/>
            <a:ext cx="416744" cy="337102"/>
            <a:chOff x="14150975" y="4705350"/>
            <a:chExt cx="714375" cy="577851"/>
          </a:xfrm>
          <a:solidFill>
            <a:schemeClr val="tx1"/>
          </a:solidFill>
        </p:grpSpPr>
        <p:sp>
          <p:nvSpPr>
            <p:cNvPr id="348" name="Freeform 92"/>
            <p:cNvSpPr>
              <a:spLocks/>
            </p:cNvSpPr>
            <p:nvPr/>
          </p:nvSpPr>
          <p:spPr bwMode="auto">
            <a:xfrm>
              <a:off x="14368463" y="4784725"/>
              <a:ext cx="233363" cy="277813"/>
            </a:xfrm>
            <a:custGeom>
              <a:avLst/>
              <a:gdLst>
                <a:gd name="T0" fmla="*/ 4 w 80"/>
                <a:gd name="T1" fmla="*/ 96 h 96"/>
                <a:gd name="T2" fmla="*/ 42 w 80"/>
                <a:gd name="T3" fmla="*/ 96 h 96"/>
                <a:gd name="T4" fmla="*/ 58 w 80"/>
                <a:gd name="T5" fmla="*/ 87 h 96"/>
                <a:gd name="T6" fmla="*/ 77 w 80"/>
                <a:gd name="T7" fmla="*/ 54 h 96"/>
                <a:gd name="T8" fmla="*/ 77 w 80"/>
                <a:gd name="T9" fmla="*/ 36 h 96"/>
                <a:gd name="T10" fmla="*/ 58 w 80"/>
                <a:gd name="T11" fmla="*/ 3 h 96"/>
                <a:gd name="T12" fmla="*/ 55 w 80"/>
                <a:gd name="T13" fmla="*/ 0 h 96"/>
                <a:gd name="T14" fmla="*/ 0 w 80"/>
                <a:gd name="T15" fmla="*/ 96 h 96"/>
                <a:gd name="T16" fmla="*/ 4 w 80"/>
                <a:gd name="T1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96">
                  <a:moveTo>
                    <a:pt x="4" y="96"/>
                  </a:moveTo>
                  <a:cubicBezTo>
                    <a:pt x="42" y="96"/>
                    <a:pt x="42" y="96"/>
                    <a:pt x="42" y="96"/>
                  </a:cubicBezTo>
                  <a:cubicBezTo>
                    <a:pt x="48" y="96"/>
                    <a:pt x="55" y="92"/>
                    <a:pt x="58" y="87"/>
                  </a:cubicBezTo>
                  <a:cubicBezTo>
                    <a:pt x="77" y="54"/>
                    <a:pt x="77" y="54"/>
                    <a:pt x="77" y="54"/>
                  </a:cubicBezTo>
                  <a:cubicBezTo>
                    <a:pt x="80" y="49"/>
                    <a:pt x="80" y="41"/>
                    <a:pt x="77" y="36"/>
                  </a:cubicBezTo>
                  <a:cubicBezTo>
                    <a:pt x="58" y="3"/>
                    <a:pt x="58" y="3"/>
                    <a:pt x="58" y="3"/>
                  </a:cubicBezTo>
                  <a:cubicBezTo>
                    <a:pt x="57" y="2"/>
                    <a:pt x="56" y="1"/>
                    <a:pt x="55" y="0"/>
                  </a:cubicBezTo>
                  <a:cubicBezTo>
                    <a:pt x="0" y="96"/>
                    <a:pt x="0" y="96"/>
                    <a:pt x="0" y="96"/>
                  </a:cubicBezTo>
                  <a:cubicBezTo>
                    <a:pt x="2" y="96"/>
                    <a:pt x="3" y="96"/>
                    <a:pt x="4"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49" name="Freeform 93"/>
            <p:cNvSpPr>
              <a:spLocks/>
            </p:cNvSpPr>
            <p:nvPr/>
          </p:nvSpPr>
          <p:spPr bwMode="auto">
            <a:xfrm>
              <a:off x="14162088" y="4705350"/>
              <a:ext cx="331788" cy="334963"/>
            </a:xfrm>
            <a:custGeom>
              <a:avLst/>
              <a:gdLst>
                <a:gd name="T0" fmla="*/ 114 w 114"/>
                <a:gd name="T1" fmla="*/ 19 h 115"/>
                <a:gd name="T2" fmla="*/ 113 w 114"/>
                <a:gd name="T3" fmla="*/ 19 h 115"/>
                <a:gd name="T4" fmla="*/ 37 w 114"/>
                <a:gd name="T5" fmla="*/ 1 h 115"/>
                <a:gd name="T6" fmla="*/ 22 w 114"/>
                <a:gd name="T7" fmla="*/ 8 h 115"/>
                <a:gd name="T8" fmla="*/ 3 w 114"/>
                <a:gd name="T9" fmla="*/ 41 h 115"/>
                <a:gd name="T10" fmla="*/ 5 w 114"/>
                <a:gd name="T11" fmla="*/ 58 h 115"/>
                <a:gd name="T12" fmla="*/ 57 w 114"/>
                <a:gd name="T13" fmla="*/ 115 h 115"/>
                <a:gd name="T14" fmla="*/ 58 w 114"/>
                <a:gd name="T15" fmla="*/ 115 h 115"/>
                <a:gd name="T16" fmla="*/ 114 w 114"/>
                <a:gd name="T17" fmla="*/ 1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115">
                  <a:moveTo>
                    <a:pt x="114" y="19"/>
                  </a:moveTo>
                  <a:cubicBezTo>
                    <a:pt x="113" y="19"/>
                    <a:pt x="113" y="19"/>
                    <a:pt x="113" y="19"/>
                  </a:cubicBezTo>
                  <a:cubicBezTo>
                    <a:pt x="37" y="1"/>
                    <a:pt x="37" y="1"/>
                    <a:pt x="37" y="1"/>
                  </a:cubicBezTo>
                  <a:cubicBezTo>
                    <a:pt x="32" y="0"/>
                    <a:pt x="24" y="3"/>
                    <a:pt x="22" y="8"/>
                  </a:cubicBezTo>
                  <a:cubicBezTo>
                    <a:pt x="3" y="41"/>
                    <a:pt x="3" y="41"/>
                    <a:pt x="3" y="41"/>
                  </a:cubicBezTo>
                  <a:cubicBezTo>
                    <a:pt x="0" y="46"/>
                    <a:pt x="1" y="54"/>
                    <a:pt x="5" y="58"/>
                  </a:cubicBezTo>
                  <a:cubicBezTo>
                    <a:pt x="57" y="115"/>
                    <a:pt x="57" y="115"/>
                    <a:pt x="57" y="115"/>
                  </a:cubicBezTo>
                  <a:cubicBezTo>
                    <a:pt x="57" y="115"/>
                    <a:pt x="58" y="115"/>
                    <a:pt x="58" y="115"/>
                  </a:cubicBezTo>
                  <a:lnTo>
                    <a:pt x="11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50" name="Freeform 94"/>
            <p:cNvSpPr>
              <a:spLocks noEditPoints="1"/>
            </p:cNvSpPr>
            <p:nvPr/>
          </p:nvSpPr>
          <p:spPr bwMode="auto">
            <a:xfrm>
              <a:off x="14150975" y="4935538"/>
              <a:ext cx="714375" cy="347663"/>
            </a:xfrm>
            <a:custGeom>
              <a:avLst/>
              <a:gdLst>
                <a:gd name="T0" fmla="*/ 242 w 246"/>
                <a:gd name="T1" fmla="*/ 75 h 120"/>
                <a:gd name="T2" fmla="*/ 242 w 246"/>
                <a:gd name="T3" fmla="*/ 68 h 120"/>
                <a:gd name="T4" fmla="*/ 242 w 246"/>
                <a:gd name="T5" fmla="*/ 68 h 120"/>
                <a:gd name="T6" fmla="*/ 242 w 246"/>
                <a:gd name="T7" fmla="*/ 50 h 120"/>
                <a:gd name="T8" fmla="*/ 239 w 246"/>
                <a:gd name="T9" fmla="*/ 38 h 120"/>
                <a:gd name="T10" fmla="*/ 224 w 246"/>
                <a:gd name="T11" fmla="*/ 6 h 120"/>
                <a:gd name="T12" fmla="*/ 215 w 246"/>
                <a:gd name="T13" fmla="*/ 0 h 120"/>
                <a:gd name="T14" fmla="*/ 169 w 246"/>
                <a:gd name="T15" fmla="*/ 0 h 120"/>
                <a:gd name="T16" fmla="*/ 162 w 246"/>
                <a:gd name="T17" fmla="*/ 6 h 120"/>
                <a:gd name="T18" fmla="*/ 162 w 246"/>
                <a:gd name="T19" fmla="*/ 54 h 120"/>
                <a:gd name="T20" fmla="*/ 159 w 246"/>
                <a:gd name="T21" fmla="*/ 57 h 120"/>
                <a:gd name="T22" fmla="*/ 56 w 246"/>
                <a:gd name="T23" fmla="*/ 57 h 120"/>
                <a:gd name="T24" fmla="*/ 17 w 246"/>
                <a:gd name="T25" fmla="*/ 15 h 120"/>
                <a:gd name="T26" fmla="*/ 5 w 246"/>
                <a:gd name="T27" fmla="*/ 24 h 120"/>
                <a:gd name="T28" fmla="*/ 5 w 246"/>
                <a:gd name="T29" fmla="*/ 75 h 120"/>
                <a:gd name="T30" fmla="*/ 0 w 246"/>
                <a:gd name="T31" fmla="*/ 81 h 120"/>
                <a:gd name="T32" fmla="*/ 0 w 246"/>
                <a:gd name="T33" fmla="*/ 91 h 120"/>
                <a:gd name="T34" fmla="*/ 6 w 246"/>
                <a:gd name="T35" fmla="*/ 97 h 120"/>
                <a:gd name="T36" fmla="*/ 26 w 246"/>
                <a:gd name="T37" fmla="*/ 97 h 120"/>
                <a:gd name="T38" fmla="*/ 26 w 246"/>
                <a:gd name="T39" fmla="*/ 98 h 120"/>
                <a:gd name="T40" fmla="*/ 48 w 246"/>
                <a:gd name="T41" fmla="*/ 120 h 120"/>
                <a:gd name="T42" fmla="*/ 70 w 246"/>
                <a:gd name="T43" fmla="*/ 98 h 120"/>
                <a:gd name="T44" fmla="*/ 70 w 246"/>
                <a:gd name="T45" fmla="*/ 97 h 120"/>
                <a:gd name="T46" fmla="*/ 79 w 246"/>
                <a:gd name="T47" fmla="*/ 97 h 120"/>
                <a:gd name="T48" fmla="*/ 101 w 246"/>
                <a:gd name="T49" fmla="*/ 120 h 120"/>
                <a:gd name="T50" fmla="*/ 123 w 246"/>
                <a:gd name="T51" fmla="*/ 98 h 120"/>
                <a:gd name="T52" fmla="*/ 123 w 246"/>
                <a:gd name="T53" fmla="*/ 97 h 120"/>
                <a:gd name="T54" fmla="*/ 167 w 246"/>
                <a:gd name="T55" fmla="*/ 97 h 120"/>
                <a:gd name="T56" fmla="*/ 167 w 246"/>
                <a:gd name="T57" fmla="*/ 98 h 120"/>
                <a:gd name="T58" fmla="*/ 189 w 246"/>
                <a:gd name="T59" fmla="*/ 120 h 120"/>
                <a:gd name="T60" fmla="*/ 211 w 246"/>
                <a:gd name="T61" fmla="*/ 98 h 120"/>
                <a:gd name="T62" fmla="*/ 211 w 246"/>
                <a:gd name="T63" fmla="*/ 98 h 120"/>
                <a:gd name="T64" fmla="*/ 240 w 246"/>
                <a:gd name="T65" fmla="*/ 97 h 120"/>
                <a:gd name="T66" fmla="*/ 246 w 246"/>
                <a:gd name="T67" fmla="*/ 91 h 120"/>
                <a:gd name="T68" fmla="*/ 246 w 246"/>
                <a:gd name="T69" fmla="*/ 81 h 120"/>
                <a:gd name="T70" fmla="*/ 242 w 246"/>
                <a:gd name="T71" fmla="*/ 75 h 120"/>
                <a:gd name="T72" fmla="*/ 48 w 246"/>
                <a:gd name="T73" fmla="*/ 107 h 120"/>
                <a:gd name="T74" fmla="*/ 38 w 246"/>
                <a:gd name="T75" fmla="*/ 97 h 120"/>
                <a:gd name="T76" fmla="*/ 48 w 246"/>
                <a:gd name="T77" fmla="*/ 88 h 120"/>
                <a:gd name="T78" fmla="*/ 57 w 246"/>
                <a:gd name="T79" fmla="*/ 98 h 120"/>
                <a:gd name="T80" fmla="*/ 48 w 246"/>
                <a:gd name="T81" fmla="*/ 107 h 120"/>
                <a:gd name="T82" fmla="*/ 101 w 246"/>
                <a:gd name="T83" fmla="*/ 107 h 120"/>
                <a:gd name="T84" fmla="*/ 91 w 246"/>
                <a:gd name="T85" fmla="*/ 98 h 120"/>
                <a:gd name="T86" fmla="*/ 101 w 246"/>
                <a:gd name="T87" fmla="*/ 88 h 120"/>
                <a:gd name="T88" fmla="*/ 110 w 246"/>
                <a:gd name="T89" fmla="*/ 98 h 120"/>
                <a:gd name="T90" fmla="*/ 101 w 246"/>
                <a:gd name="T91" fmla="*/ 107 h 120"/>
                <a:gd name="T92" fmla="*/ 189 w 246"/>
                <a:gd name="T93" fmla="*/ 107 h 120"/>
                <a:gd name="T94" fmla="*/ 180 w 246"/>
                <a:gd name="T95" fmla="*/ 97 h 120"/>
                <a:gd name="T96" fmla="*/ 189 w 246"/>
                <a:gd name="T97" fmla="*/ 88 h 120"/>
                <a:gd name="T98" fmla="*/ 199 w 246"/>
                <a:gd name="T99" fmla="*/ 98 h 120"/>
                <a:gd name="T100" fmla="*/ 189 w 246"/>
                <a:gd name="T101" fmla="*/ 107 h 120"/>
                <a:gd name="T102" fmla="*/ 219 w 246"/>
                <a:gd name="T103" fmla="*/ 43 h 120"/>
                <a:gd name="T104" fmla="*/ 183 w 246"/>
                <a:gd name="T105" fmla="*/ 43 h 120"/>
                <a:gd name="T106" fmla="*/ 177 w 246"/>
                <a:gd name="T107" fmla="*/ 37 h 120"/>
                <a:gd name="T108" fmla="*/ 177 w 246"/>
                <a:gd name="T109" fmla="*/ 21 h 120"/>
                <a:gd name="T110" fmla="*/ 183 w 246"/>
                <a:gd name="T111" fmla="*/ 15 h 120"/>
                <a:gd name="T112" fmla="*/ 206 w 246"/>
                <a:gd name="T113" fmla="*/ 15 h 120"/>
                <a:gd name="T114" fmla="*/ 214 w 246"/>
                <a:gd name="T115" fmla="*/ 20 h 120"/>
                <a:gd name="T116" fmla="*/ 222 w 246"/>
                <a:gd name="T117" fmla="*/ 38 h 120"/>
                <a:gd name="T118" fmla="*/ 219 w 246"/>
                <a:gd name="T119" fmla="*/ 4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6" h="120">
                  <a:moveTo>
                    <a:pt x="242" y="75"/>
                  </a:moveTo>
                  <a:cubicBezTo>
                    <a:pt x="242" y="68"/>
                    <a:pt x="242" y="68"/>
                    <a:pt x="242" y="68"/>
                  </a:cubicBezTo>
                  <a:cubicBezTo>
                    <a:pt x="242" y="68"/>
                    <a:pt x="242" y="68"/>
                    <a:pt x="242" y="68"/>
                  </a:cubicBezTo>
                  <a:cubicBezTo>
                    <a:pt x="242" y="50"/>
                    <a:pt x="242" y="50"/>
                    <a:pt x="242" y="50"/>
                  </a:cubicBezTo>
                  <a:cubicBezTo>
                    <a:pt x="242" y="47"/>
                    <a:pt x="240" y="41"/>
                    <a:pt x="239" y="38"/>
                  </a:cubicBezTo>
                  <a:cubicBezTo>
                    <a:pt x="224" y="6"/>
                    <a:pt x="224" y="6"/>
                    <a:pt x="224" y="6"/>
                  </a:cubicBezTo>
                  <a:cubicBezTo>
                    <a:pt x="223" y="3"/>
                    <a:pt x="219" y="0"/>
                    <a:pt x="215" y="0"/>
                  </a:cubicBezTo>
                  <a:cubicBezTo>
                    <a:pt x="169" y="0"/>
                    <a:pt x="169" y="0"/>
                    <a:pt x="169" y="0"/>
                  </a:cubicBezTo>
                  <a:cubicBezTo>
                    <a:pt x="165" y="0"/>
                    <a:pt x="162" y="3"/>
                    <a:pt x="162" y="6"/>
                  </a:cubicBezTo>
                  <a:cubicBezTo>
                    <a:pt x="162" y="54"/>
                    <a:pt x="162" y="54"/>
                    <a:pt x="162" y="54"/>
                  </a:cubicBezTo>
                  <a:cubicBezTo>
                    <a:pt x="162" y="56"/>
                    <a:pt x="161" y="57"/>
                    <a:pt x="159" y="57"/>
                  </a:cubicBezTo>
                  <a:cubicBezTo>
                    <a:pt x="56" y="57"/>
                    <a:pt x="56" y="57"/>
                    <a:pt x="56" y="57"/>
                  </a:cubicBezTo>
                  <a:cubicBezTo>
                    <a:pt x="17" y="15"/>
                    <a:pt x="17" y="15"/>
                    <a:pt x="17" y="15"/>
                  </a:cubicBezTo>
                  <a:cubicBezTo>
                    <a:pt x="5" y="24"/>
                    <a:pt x="5" y="24"/>
                    <a:pt x="5" y="24"/>
                  </a:cubicBezTo>
                  <a:cubicBezTo>
                    <a:pt x="5" y="75"/>
                    <a:pt x="5" y="75"/>
                    <a:pt x="5" y="75"/>
                  </a:cubicBezTo>
                  <a:cubicBezTo>
                    <a:pt x="2" y="76"/>
                    <a:pt x="0" y="78"/>
                    <a:pt x="0" y="81"/>
                  </a:cubicBezTo>
                  <a:cubicBezTo>
                    <a:pt x="0" y="91"/>
                    <a:pt x="0" y="91"/>
                    <a:pt x="0" y="91"/>
                  </a:cubicBezTo>
                  <a:cubicBezTo>
                    <a:pt x="0" y="95"/>
                    <a:pt x="3" y="97"/>
                    <a:pt x="6" y="97"/>
                  </a:cubicBezTo>
                  <a:cubicBezTo>
                    <a:pt x="26" y="97"/>
                    <a:pt x="26" y="97"/>
                    <a:pt x="26" y="97"/>
                  </a:cubicBezTo>
                  <a:cubicBezTo>
                    <a:pt x="26" y="98"/>
                    <a:pt x="26" y="98"/>
                    <a:pt x="26" y="98"/>
                  </a:cubicBezTo>
                  <a:cubicBezTo>
                    <a:pt x="26" y="110"/>
                    <a:pt x="36" y="120"/>
                    <a:pt x="48" y="120"/>
                  </a:cubicBezTo>
                  <a:cubicBezTo>
                    <a:pt x="60" y="120"/>
                    <a:pt x="70" y="110"/>
                    <a:pt x="70" y="98"/>
                  </a:cubicBezTo>
                  <a:cubicBezTo>
                    <a:pt x="70" y="97"/>
                    <a:pt x="70" y="97"/>
                    <a:pt x="70" y="97"/>
                  </a:cubicBezTo>
                  <a:cubicBezTo>
                    <a:pt x="79" y="97"/>
                    <a:pt x="79" y="97"/>
                    <a:pt x="79" y="97"/>
                  </a:cubicBezTo>
                  <a:cubicBezTo>
                    <a:pt x="79" y="110"/>
                    <a:pt x="89" y="120"/>
                    <a:pt x="101" y="120"/>
                  </a:cubicBezTo>
                  <a:cubicBezTo>
                    <a:pt x="113" y="120"/>
                    <a:pt x="123" y="110"/>
                    <a:pt x="123" y="98"/>
                  </a:cubicBezTo>
                  <a:cubicBezTo>
                    <a:pt x="123" y="97"/>
                    <a:pt x="123" y="97"/>
                    <a:pt x="123" y="97"/>
                  </a:cubicBezTo>
                  <a:cubicBezTo>
                    <a:pt x="167" y="97"/>
                    <a:pt x="167" y="97"/>
                    <a:pt x="167" y="97"/>
                  </a:cubicBezTo>
                  <a:cubicBezTo>
                    <a:pt x="167" y="98"/>
                    <a:pt x="167" y="98"/>
                    <a:pt x="167" y="98"/>
                  </a:cubicBezTo>
                  <a:cubicBezTo>
                    <a:pt x="167" y="110"/>
                    <a:pt x="177" y="120"/>
                    <a:pt x="189" y="120"/>
                  </a:cubicBezTo>
                  <a:cubicBezTo>
                    <a:pt x="202" y="120"/>
                    <a:pt x="211" y="110"/>
                    <a:pt x="211" y="98"/>
                  </a:cubicBezTo>
                  <a:cubicBezTo>
                    <a:pt x="211" y="98"/>
                    <a:pt x="211" y="98"/>
                    <a:pt x="211" y="98"/>
                  </a:cubicBezTo>
                  <a:cubicBezTo>
                    <a:pt x="240" y="97"/>
                    <a:pt x="240" y="97"/>
                    <a:pt x="240" y="97"/>
                  </a:cubicBezTo>
                  <a:cubicBezTo>
                    <a:pt x="244" y="97"/>
                    <a:pt x="246" y="95"/>
                    <a:pt x="246" y="91"/>
                  </a:cubicBezTo>
                  <a:cubicBezTo>
                    <a:pt x="246" y="81"/>
                    <a:pt x="246" y="81"/>
                    <a:pt x="246" y="81"/>
                  </a:cubicBezTo>
                  <a:cubicBezTo>
                    <a:pt x="246" y="78"/>
                    <a:pt x="244" y="76"/>
                    <a:pt x="242" y="75"/>
                  </a:cubicBezTo>
                  <a:close/>
                  <a:moveTo>
                    <a:pt x="48" y="107"/>
                  </a:moveTo>
                  <a:cubicBezTo>
                    <a:pt x="43" y="107"/>
                    <a:pt x="38" y="103"/>
                    <a:pt x="38" y="97"/>
                  </a:cubicBezTo>
                  <a:cubicBezTo>
                    <a:pt x="38" y="92"/>
                    <a:pt x="43" y="88"/>
                    <a:pt x="48" y="88"/>
                  </a:cubicBezTo>
                  <a:cubicBezTo>
                    <a:pt x="53" y="88"/>
                    <a:pt x="57" y="92"/>
                    <a:pt x="57" y="98"/>
                  </a:cubicBezTo>
                  <a:cubicBezTo>
                    <a:pt x="57" y="103"/>
                    <a:pt x="53" y="107"/>
                    <a:pt x="48" y="107"/>
                  </a:cubicBezTo>
                  <a:close/>
                  <a:moveTo>
                    <a:pt x="101" y="107"/>
                  </a:moveTo>
                  <a:cubicBezTo>
                    <a:pt x="96" y="107"/>
                    <a:pt x="91" y="103"/>
                    <a:pt x="91" y="98"/>
                  </a:cubicBezTo>
                  <a:cubicBezTo>
                    <a:pt x="91" y="92"/>
                    <a:pt x="96" y="88"/>
                    <a:pt x="101" y="88"/>
                  </a:cubicBezTo>
                  <a:cubicBezTo>
                    <a:pt x="106" y="88"/>
                    <a:pt x="110" y="92"/>
                    <a:pt x="110" y="98"/>
                  </a:cubicBezTo>
                  <a:cubicBezTo>
                    <a:pt x="110" y="103"/>
                    <a:pt x="106" y="107"/>
                    <a:pt x="101" y="107"/>
                  </a:cubicBezTo>
                  <a:close/>
                  <a:moveTo>
                    <a:pt x="189" y="107"/>
                  </a:moveTo>
                  <a:cubicBezTo>
                    <a:pt x="184" y="107"/>
                    <a:pt x="180" y="103"/>
                    <a:pt x="180" y="97"/>
                  </a:cubicBezTo>
                  <a:cubicBezTo>
                    <a:pt x="180" y="92"/>
                    <a:pt x="184" y="88"/>
                    <a:pt x="189" y="88"/>
                  </a:cubicBezTo>
                  <a:cubicBezTo>
                    <a:pt x="195" y="88"/>
                    <a:pt x="199" y="92"/>
                    <a:pt x="199" y="98"/>
                  </a:cubicBezTo>
                  <a:cubicBezTo>
                    <a:pt x="199" y="103"/>
                    <a:pt x="195" y="107"/>
                    <a:pt x="189" y="107"/>
                  </a:cubicBezTo>
                  <a:close/>
                  <a:moveTo>
                    <a:pt x="219" y="43"/>
                  </a:moveTo>
                  <a:cubicBezTo>
                    <a:pt x="183" y="43"/>
                    <a:pt x="183" y="43"/>
                    <a:pt x="183" y="43"/>
                  </a:cubicBezTo>
                  <a:cubicBezTo>
                    <a:pt x="180" y="43"/>
                    <a:pt x="177" y="40"/>
                    <a:pt x="177" y="37"/>
                  </a:cubicBezTo>
                  <a:cubicBezTo>
                    <a:pt x="177" y="21"/>
                    <a:pt x="177" y="21"/>
                    <a:pt x="177" y="21"/>
                  </a:cubicBezTo>
                  <a:cubicBezTo>
                    <a:pt x="177" y="18"/>
                    <a:pt x="180" y="15"/>
                    <a:pt x="183" y="15"/>
                  </a:cubicBezTo>
                  <a:cubicBezTo>
                    <a:pt x="206" y="15"/>
                    <a:pt x="206" y="15"/>
                    <a:pt x="206" y="15"/>
                  </a:cubicBezTo>
                  <a:cubicBezTo>
                    <a:pt x="209" y="15"/>
                    <a:pt x="213" y="17"/>
                    <a:pt x="214" y="20"/>
                  </a:cubicBezTo>
                  <a:cubicBezTo>
                    <a:pt x="222" y="38"/>
                    <a:pt x="222" y="38"/>
                    <a:pt x="222" y="38"/>
                  </a:cubicBezTo>
                  <a:cubicBezTo>
                    <a:pt x="223" y="41"/>
                    <a:pt x="222" y="43"/>
                    <a:pt x="219"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582" name="Group 581"/>
          <p:cNvGrpSpPr/>
          <p:nvPr/>
        </p:nvGrpSpPr>
        <p:grpSpPr>
          <a:xfrm>
            <a:off x="4702428" y="5540660"/>
            <a:ext cx="219905" cy="388328"/>
            <a:chOff x="1906588" y="4213225"/>
            <a:chExt cx="474663" cy="838201"/>
          </a:xfrm>
          <a:solidFill>
            <a:schemeClr val="tx1"/>
          </a:solidFill>
        </p:grpSpPr>
        <p:sp>
          <p:nvSpPr>
            <p:cNvPr id="583" name="Freeform 12"/>
            <p:cNvSpPr>
              <a:spLocks noEditPoints="1"/>
            </p:cNvSpPr>
            <p:nvPr/>
          </p:nvSpPr>
          <p:spPr bwMode="auto">
            <a:xfrm>
              <a:off x="1906588" y="4213225"/>
              <a:ext cx="474663" cy="493713"/>
            </a:xfrm>
            <a:custGeom>
              <a:avLst/>
              <a:gdLst>
                <a:gd name="T0" fmla="*/ 157 w 171"/>
                <a:gd name="T1" fmla="*/ 124 h 178"/>
                <a:gd name="T2" fmla="*/ 134 w 171"/>
                <a:gd name="T3" fmla="*/ 78 h 178"/>
                <a:gd name="T4" fmla="*/ 128 w 171"/>
                <a:gd name="T5" fmla="*/ 62 h 178"/>
                <a:gd name="T6" fmla="*/ 99 w 171"/>
                <a:gd name="T7" fmla="*/ 31 h 178"/>
                <a:gd name="T8" fmla="*/ 78 w 171"/>
                <a:gd name="T9" fmla="*/ 8 h 178"/>
                <a:gd name="T10" fmla="*/ 57 w 171"/>
                <a:gd name="T11" fmla="*/ 34 h 178"/>
                <a:gd name="T12" fmla="*/ 31 w 171"/>
                <a:gd name="T13" fmla="*/ 94 h 178"/>
                <a:gd name="T14" fmla="*/ 15 w 171"/>
                <a:gd name="T15" fmla="*/ 152 h 178"/>
                <a:gd name="T16" fmla="*/ 87 w 171"/>
                <a:gd name="T17" fmla="*/ 178 h 178"/>
                <a:gd name="T18" fmla="*/ 162 w 171"/>
                <a:gd name="T19" fmla="*/ 157 h 178"/>
                <a:gd name="T20" fmla="*/ 157 w 171"/>
                <a:gd name="T21" fmla="*/ 124 h 178"/>
                <a:gd name="T22" fmla="*/ 67 w 171"/>
                <a:gd name="T23" fmla="*/ 34 h 178"/>
                <a:gd name="T24" fmla="*/ 78 w 171"/>
                <a:gd name="T25" fmla="*/ 21 h 178"/>
                <a:gd name="T26" fmla="*/ 83 w 171"/>
                <a:gd name="T27" fmla="*/ 36 h 178"/>
                <a:gd name="T28" fmla="*/ 93 w 171"/>
                <a:gd name="T29" fmla="*/ 56 h 178"/>
                <a:gd name="T30" fmla="*/ 87 w 171"/>
                <a:gd name="T31" fmla="*/ 57 h 178"/>
                <a:gd name="T32" fmla="*/ 67 w 171"/>
                <a:gd name="T33" fmla="*/ 34 h 178"/>
                <a:gd name="T34" fmla="*/ 39 w 171"/>
                <a:gd name="T35" fmla="*/ 57 h 178"/>
                <a:gd name="T36" fmla="*/ 55 w 171"/>
                <a:gd name="T37" fmla="*/ 44 h 178"/>
                <a:gd name="T38" fmla="*/ 73 w 171"/>
                <a:gd name="T39" fmla="*/ 71 h 178"/>
                <a:gd name="T40" fmla="*/ 130 w 171"/>
                <a:gd name="T41" fmla="*/ 92 h 178"/>
                <a:gd name="T42" fmla="*/ 58 w 171"/>
                <a:gd name="T43" fmla="*/ 84 h 178"/>
                <a:gd name="T44" fmla="*/ 39 w 171"/>
                <a:gd name="T45" fmla="*/ 57 h 178"/>
                <a:gd name="T46" fmla="*/ 54 w 171"/>
                <a:gd name="T47" fmla="*/ 147 h 178"/>
                <a:gd name="T48" fmla="*/ 19 w 171"/>
                <a:gd name="T49" fmla="*/ 121 h 178"/>
                <a:gd name="T50" fmla="*/ 39 w 171"/>
                <a:gd name="T51" fmla="*/ 102 h 178"/>
                <a:gd name="T52" fmla="*/ 39 w 171"/>
                <a:gd name="T53" fmla="*/ 102 h 178"/>
                <a:gd name="T54" fmla="*/ 88 w 171"/>
                <a:gd name="T55" fmla="*/ 112 h 178"/>
                <a:gd name="T56" fmla="*/ 132 w 171"/>
                <a:gd name="T57" fmla="*/ 116 h 178"/>
                <a:gd name="T58" fmla="*/ 153 w 171"/>
                <a:gd name="T59" fmla="*/ 140 h 178"/>
                <a:gd name="T60" fmla="*/ 54 w 171"/>
                <a:gd name="T61" fmla="*/ 14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1" h="178">
                  <a:moveTo>
                    <a:pt x="157" y="124"/>
                  </a:moveTo>
                  <a:cubicBezTo>
                    <a:pt x="161" y="115"/>
                    <a:pt x="157" y="89"/>
                    <a:pt x="134" y="78"/>
                  </a:cubicBezTo>
                  <a:cubicBezTo>
                    <a:pt x="135" y="71"/>
                    <a:pt x="132" y="64"/>
                    <a:pt x="128" y="62"/>
                  </a:cubicBezTo>
                  <a:cubicBezTo>
                    <a:pt x="118" y="56"/>
                    <a:pt x="104" y="47"/>
                    <a:pt x="99" y="31"/>
                  </a:cubicBezTo>
                  <a:cubicBezTo>
                    <a:pt x="93" y="0"/>
                    <a:pt x="85" y="6"/>
                    <a:pt x="78" y="8"/>
                  </a:cubicBezTo>
                  <a:cubicBezTo>
                    <a:pt x="72" y="11"/>
                    <a:pt x="55" y="23"/>
                    <a:pt x="57" y="34"/>
                  </a:cubicBezTo>
                  <a:cubicBezTo>
                    <a:pt x="42" y="33"/>
                    <a:pt x="11" y="57"/>
                    <a:pt x="31" y="94"/>
                  </a:cubicBezTo>
                  <a:cubicBezTo>
                    <a:pt x="0" y="108"/>
                    <a:pt x="6" y="138"/>
                    <a:pt x="15" y="152"/>
                  </a:cubicBezTo>
                  <a:cubicBezTo>
                    <a:pt x="31" y="175"/>
                    <a:pt x="55" y="178"/>
                    <a:pt x="87" y="178"/>
                  </a:cubicBezTo>
                  <a:cubicBezTo>
                    <a:pt x="130" y="178"/>
                    <a:pt x="156" y="170"/>
                    <a:pt x="162" y="157"/>
                  </a:cubicBezTo>
                  <a:cubicBezTo>
                    <a:pt x="171" y="139"/>
                    <a:pt x="162" y="128"/>
                    <a:pt x="157" y="124"/>
                  </a:cubicBezTo>
                  <a:close/>
                  <a:moveTo>
                    <a:pt x="67" y="34"/>
                  </a:moveTo>
                  <a:cubicBezTo>
                    <a:pt x="68" y="27"/>
                    <a:pt x="73" y="21"/>
                    <a:pt x="78" y="21"/>
                  </a:cubicBezTo>
                  <a:cubicBezTo>
                    <a:pt x="83" y="21"/>
                    <a:pt x="84" y="21"/>
                    <a:pt x="83" y="36"/>
                  </a:cubicBezTo>
                  <a:cubicBezTo>
                    <a:pt x="83" y="45"/>
                    <a:pt x="90" y="52"/>
                    <a:pt x="93" y="56"/>
                  </a:cubicBezTo>
                  <a:cubicBezTo>
                    <a:pt x="97" y="61"/>
                    <a:pt x="107" y="64"/>
                    <a:pt x="87" y="57"/>
                  </a:cubicBezTo>
                  <a:cubicBezTo>
                    <a:pt x="71" y="52"/>
                    <a:pt x="65" y="41"/>
                    <a:pt x="67" y="34"/>
                  </a:cubicBezTo>
                  <a:close/>
                  <a:moveTo>
                    <a:pt x="39" y="57"/>
                  </a:moveTo>
                  <a:cubicBezTo>
                    <a:pt x="43" y="48"/>
                    <a:pt x="51" y="45"/>
                    <a:pt x="55" y="44"/>
                  </a:cubicBezTo>
                  <a:cubicBezTo>
                    <a:pt x="55" y="54"/>
                    <a:pt x="60" y="68"/>
                    <a:pt x="73" y="71"/>
                  </a:cubicBezTo>
                  <a:cubicBezTo>
                    <a:pt x="82" y="73"/>
                    <a:pt x="125" y="76"/>
                    <a:pt x="130" y="92"/>
                  </a:cubicBezTo>
                  <a:cubicBezTo>
                    <a:pt x="95" y="80"/>
                    <a:pt x="95" y="94"/>
                    <a:pt x="58" y="84"/>
                  </a:cubicBezTo>
                  <a:cubicBezTo>
                    <a:pt x="45" y="81"/>
                    <a:pt x="33" y="69"/>
                    <a:pt x="39" y="57"/>
                  </a:cubicBezTo>
                  <a:close/>
                  <a:moveTo>
                    <a:pt x="54" y="147"/>
                  </a:moveTo>
                  <a:cubicBezTo>
                    <a:pt x="36" y="148"/>
                    <a:pt x="17" y="134"/>
                    <a:pt x="19" y="121"/>
                  </a:cubicBezTo>
                  <a:cubicBezTo>
                    <a:pt x="21" y="114"/>
                    <a:pt x="29" y="104"/>
                    <a:pt x="39" y="102"/>
                  </a:cubicBezTo>
                  <a:cubicBezTo>
                    <a:pt x="39" y="102"/>
                    <a:pt x="39" y="102"/>
                    <a:pt x="39" y="102"/>
                  </a:cubicBezTo>
                  <a:cubicBezTo>
                    <a:pt x="49" y="117"/>
                    <a:pt x="81" y="113"/>
                    <a:pt x="88" y="112"/>
                  </a:cubicBezTo>
                  <a:cubicBezTo>
                    <a:pt x="118" y="107"/>
                    <a:pt x="118" y="112"/>
                    <a:pt x="132" y="116"/>
                  </a:cubicBezTo>
                  <a:cubicBezTo>
                    <a:pt x="137" y="118"/>
                    <a:pt x="152" y="130"/>
                    <a:pt x="153" y="140"/>
                  </a:cubicBezTo>
                  <a:cubicBezTo>
                    <a:pt x="119" y="121"/>
                    <a:pt x="84" y="147"/>
                    <a:pt x="54" y="1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584" name="Freeform 583"/>
            <p:cNvSpPr>
              <a:spLocks/>
            </p:cNvSpPr>
            <p:nvPr/>
          </p:nvSpPr>
          <p:spPr bwMode="auto">
            <a:xfrm>
              <a:off x="1970088" y="4729163"/>
              <a:ext cx="352425" cy="322263"/>
            </a:xfrm>
            <a:custGeom>
              <a:avLst/>
              <a:gdLst>
                <a:gd name="T0" fmla="*/ 60 w 127"/>
                <a:gd name="T1" fmla="*/ 8 h 116"/>
                <a:gd name="T2" fmla="*/ 0 w 127"/>
                <a:gd name="T3" fmla="*/ 0 h 116"/>
                <a:gd name="T4" fmla="*/ 57 w 127"/>
                <a:gd name="T5" fmla="*/ 110 h 116"/>
                <a:gd name="T6" fmla="*/ 64 w 127"/>
                <a:gd name="T7" fmla="*/ 116 h 116"/>
                <a:gd name="T8" fmla="*/ 71 w 127"/>
                <a:gd name="T9" fmla="*/ 110 h 116"/>
                <a:gd name="T10" fmla="*/ 127 w 127"/>
                <a:gd name="T11" fmla="*/ 0 h 116"/>
                <a:gd name="T12" fmla="*/ 60 w 127"/>
                <a:gd name="T13" fmla="*/ 8 h 116"/>
              </a:gdLst>
              <a:ahLst/>
              <a:cxnLst>
                <a:cxn ang="0">
                  <a:pos x="T0" y="T1"/>
                </a:cxn>
                <a:cxn ang="0">
                  <a:pos x="T2" y="T3"/>
                </a:cxn>
                <a:cxn ang="0">
                  <a:pos x="T4" y="T5"/>
                </a:cxn>
                <a:cxn ang="0">
                  <a:pos x="T6" y="T7"/>
                </a:cxn>
                <a:cxn ang="0">
                  <a:pos x="T8" y="T9"/>
                </a:cxn>
                <a:cxn ang="0">
                  <a:pos x="T10" y="T11"/>
                </a:cxn>
                <a:cxn ang="0">
                  <a:pos x="T12" y="T13"/>
                </a:cxn>
              </a:cxnLst>
              <a:rect l="0" t="0" r="r" b="b"/>
              <a:pathLst>
                <a:path w="127" h="116">
                  <a:moveTo>
                    <a:pt x="60" y="8"/>
                  </a:moveTo>
                  <a:cubicBezTo>
                    <a:pt x="42" y="8"/>
                    <a:pt x="20" y="7"/>
                    <a:pt x="0" y="0"/>
                  </a:cubicBezTo>
                  <a:cubicBezTo>
                    <a:pt x="57" y="110"/>
                    <a:pt x="57" y="110"/>
                    <a:pt x="57" y="110"/>
                  </a:cubicBezTo>
                  <a:cubicBezTo>
                    <a:pt x="58" y="114"/>
                    <a:pt x="61" y="116"/>
                    <a:pt x="64" y="116"/>
                  </a:cubicBezTo>
                  <a:cubicBezTo>
                    <a:pt x="67" y="116"/>
                    <a:pt x="69" y="114"/>
                    <a:pt x="71" y="110"/>
                  </a:cubicBezTo>
                  <a:cubicBezTo>
                    <a:pt x="127" y="0"/>
                    <a:pt x="127" y="0"/>
                    <a:pt x="127" y="0"/>
                  </a:cubicBezTo>
                  <a:cubicBezTo>
                    <a:pt x="103" y="7"/>
                    <a:pt x="72" y="8"/>
                    <a:pt x="6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608" name="Group 607"/>
          <p:cNvGrpSpPr/>
          <p:nvPr/>
        </p:nvGrpSpPr>
        <p:grpSpPr>
          <a:xfrm>
            <a:off x="4651569" y="5076818"/>
            <a:ext cx="321623" cy="301268"/>
            <a:chOff x="6046788" y="5743575"/>
            <a:chExt cx="752475" cy="704850"/>
          </a:xfrm>
          <a:solidFill>
            <a:schemeClr val="tx1"/>
          </a:solidFill>
        </p:grpSpPr>
        <p:sp>
          <p:nvSpPr>
            <p:cNvPr id="609" name="Oval 35"/>
            <p:cNvSpPr>
              <a:spLocks noChangeArrowheads="1"/>
            </p:cNvSpPr>
            <p:nvPr/>
          </p:nvSpPr>
          <p:spPr bwMode="auto">
            <a:xfrm>
              <a:off x="6327775" y="6018213"/>
              <a:ext cx="79375" cy="809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10" name="Oval 36"/>
            <p:cNvSpPr>
              <a:spLocks noChangeArrowheads="1"/>
            </p:cNvSpPr>
            <p:nvPr/>
          </p:nvSpPr>
          <p:spPr bwMode="auto">
            <a:xfrm>
              <a:off x="6407150" y="5867400"/>
              <a:ext cx="61913" cy="587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11" name="Oval 37"/>
            <p:cNvSpPr>
              <a:spLocks noChangeArrowheads="1"/>
            </p:cNvSpPr>
            <p:nvPr/>
          </p:nvSpPr>
          <p:spPr bwMode="auto">
            <a:xfrm>
              <a:off x="6161088" y="6056313"/>
              <a:ext cx="52388" cy="539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12" name="Oval 38"/>
            <p:cNvSpPr>
              <a:spLocks noChangeArrowheads="1"/>
            </p:cNvSpPr>
            <p:nvPr/>
          </p:nvSpPr>
          <p:spPr bwMode="auto">
            <a:xfrm>
              <a:off x="6276975" y="5915025"/>
              <a:ext cx="50800" cy="508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13" name="Oval 39"/>
            <p:cNvSpPr>
              <a:spLocks noChangeArrowheads="1"/>
            </p:cNvSpPr>
            <p:nvPr/>
          </p:nvSpPr>
          <p:spPr bwMode="auto">
            <a:xfrm>
              <a:off x="6496050" y="5976938"/>
              <a:ext cx="50800" cy="523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14" name="Oval 40"/>
            <p:cNvSpPr>
              <a:spLocks noChangeArrowheads="1"/>
            </p:cNvSpPr>
            <p:nvPr/>
          </p:nvSpPr>
          <p:spPr bwMode="auto">
            <a:xfrm>
              <a:off x="6616700" y="6043613"/>
              <a:ext cx="79375" cy="793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15" name="Freeform 41"/>
            <p:cNvSpPr>
              <a:spLocks noEditPoints="1"/>
            </p:cNvSpPr>
            <p:nvPr/>
          </p:nvSpPr>
          <p:spPr bwMode="auto">
            <a:xfrm>
              <a:off x="6046788" y="5743575"/>
              <a:ext cx="752475" cy="704850"/>
            </a:xfrm>
            <a:custGeom>
              <a:avLst/>
              <a:gdLst>
                <a:gd name="T0" fmla="*/ 233 w 271"/>
                <a:gd name="T1" fmla="*/ 68 h 254"/>
                <a:gd name="T2" fmla="*/ 181 w 271"/>
                <a:gd name="T3" fmla="*/ 34 h 254"/>
                <a:gd name="T4" fmla="*/ 180 w 271"/>
                <a:gd name="T5" fmla="*/ 34 h 254"/>
                <a:gd name="T6" fmla="*/ 156 w 271"/>
                <a:gd name="T7" fmla="*/ 15 h 254"/>
                <a:gd name="T8" fmla="*/ 141 w 271"/>
                <a:gd name="T9" fmla="*/ 0 h 254"/>
                <a:gd name="T10" fmla="*/ 93 w 271"/>
                <a:gd name="T11" fmla="*/ 35 h 254"/>
                <a:gd name="T12" fmla="*/ 39 w 271"/>
                <a:gd name="T13" fmla="*/ 68 h 254"/>
                <a:gd name="T14" fmla="*/ 0 w 271"/>
                <a:gd name="T15" fmla="*/ 118 h 254"/>
                <a:gd name="T16" fmla="*/ 22 w 271"/>
                <a:gd name="T17" fmla="*/ 163 h 254"/>
                <a:gd name="T18" fmla="*/ 44 w 271"/>
                <a:gd name="T19" fmla="*/ 239 h 254"/>
                <a:gd name="T20" fmla="*/ 61 w 271"/>
                <a:gd name="T21" fmla="*/ 254 h 254"/>
                <a:gd name="T22" fmla="*/ 209 w 271"/>
                <a:gd name="T23" fmla="*/ 254 h 254"/>
                <a:gd name="T24" fmla="*/ 226 w 271"/>
                <a:gd name="T25" fmla="*/ 239 h 254"/>
                <a:gd name="T26" fmla="*/ 248 w 271"/>
                <a:gd name="T27" fmla="*/ 163 h 254"/>
                <a:gd name="T28" fmla="*/ 271 w 271"/>
                <a:gd name="T29" fmla="*/ 118 h 254"/>
                <a:gd name="T30" fmla="*/ 233 w 271"/>
                <a:gd name="T31" fmla="*/ 68 h 254"/>
                <a:gd name="T32" fmla="*/ 225 w 271"/>
                <a:gd name="T33" fmla="*/ 153 h 254"/>
                <a:gd name="T34" fmla="*/ 219 w 271"/>
                <a:gd name="T35" fmla="*/ 151 h 254"/>
                <a:gd name="T36" fmla="*/ 195 w 271"/>
                <a:gd name="T37" fmla="*/ 144 h 254"/>
                <a:gd name="T38" fmla="*/ 171 w 271"/>
                <a:gd name="T39" fmla="*/ 151 h 254"/>
                <a:gd name="T40" fmla="*/ 165 w 271"/>
                <a:gd name="T41" fmla="*/ 153 h 254"/>
                <a:gd name="T42" fmla="*/ 159 w 271"/>
                <a:gd name="T43" fmla="*/ 151 h 254"/>
                <a:gd name="T44" fmla="*/ 135 w 271"/>
                <a:gd name="T45" fmla="*/ 144 h 254"/>
                <a:gd name="T46" fmla="*/ 111 w 271"/>
                <a:gd name="T47" fmla="*/ 151 h 254"/>
                <a:gd name="T48" fmla="*/ 105 w 271"/>
                <a:gd name="T49" fmla="*/ 153 h 254"/>
                <a:gd name="T50" fmla="*/ 98 w 271"/>
                <a:gd name="T51" fmla="*/ 151 h 254"/>
                <a:gd name="T52" fmla="*/ 75 w 271"/>
                <a:gd name="T53" fmla="*/ 144 h 254"/>
                <a:gd name="T54" fmla="*/ 54 w 271"/>
                <a:gd name="T55" fmla="*/ 149 h 254"/>
                <a:gd name="T56" fmla="*/ 52 w 271"/>
                <a:gd name="T57" fmla="*/ 151 h 254"/>
                <a:gd name="T58" fmla="*/ 41 w 271"/>
                <a:gd name="T59" fmla="*/ 153 h 254"/>
                <a:gd name="T60" fmla="*/ 41 w 271"/>
                <a:gd name="T61" fmla="*/ 153 h 254"/>
                <a:gd name="T62" fmla="*/ 15 w 271"/>
                <a:gd name="T63" fmla="*/ 118 h 254"/>
                <a:gd name="T64" fmla="*/ 46 w 271"/>
                <a:gd name="T65" fmla="*/ 82 h 254"/>
                <a:gd name="T66" fmla="*/ 52 w 271"/>
                <a:gd name="T67" fmla="*/ 77 h 254"/>
                <a:gd name="T68" fmla="*/ 95 w 271"/>
                <a:gd name="T69" fmla="*/ 50 h 254"/>
                <a:gd name="T70" fmla="*/ 104 w 271"/>
                <a:gd name="T71" fmla="*/ 46 h 254"/>
                <a:gd name="T72" fmla="*/ 140 w 271"/>
                <a:gd name="T73" fmla="*/ 15 h 254"/>
                <a:gd name="T74" fmla="*/ 140 w 271"/>
                <a:gd name="T75" fmla="*/ 16 h 254"/>
                <a:gd name="T76" fmla="*/ 179 w 271"/>
                <a:gd name="T77" fmla="*/ 49 h 254"/>
                <a:gd name="T78" fmla="*/ 221 w 271"/>
                <a:gd name="T79" fmla="*/ 78 h 254"/>
                <a:gd name="T80" fmla="*/ 226 w 271"/>
                <a:gd name="T81" fmla="*/ 82 h 254"/>
                <a:gd name="T82" fmla="*/ 255 w 271"/>
                <a:gd name="T83" fmla="*/ 118 h 254"/>
                <a:gd name="T84" fmla="*/ 225 w 271"/>
                <a:gd name="T85" fmla="*/ 153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1" h="254">
                  <a:moveTo>
                    <a:pt x="233" y="68"/>
                  </a:moveTo>
                  <a:cubicBezTo>
                    <a:pt x="224" y="51"/>
                    <a:pt x="202" y="36"/>
                    <a:pt x="181" y="34"/>
                  </a:cubicBezTo>
                  <a:cubicBezTo>
                    <a:pt x="180" y="34"/>
                    <a:pt x="180" y="34"/>
                    <a:pt x="180" y="34"/>
                  </a:cubicBezTo>
                  <a:cubicBezTo>
                    <a:pt x="164" y="33"/>
                    <a:pt x="156" y="26"/>
                    <a:pt x="156" y="15"/>
                  </a:cubicBezTo>
                  <a:cubicBezTo>
                    <a:pt x="155" y="6"/>
                    <a:pt x="150" y="0"/>
                    <a:pt x="141" y="0"/>
                  </a:cubicBezTo>
                  <a:cubicBezTo>
                    <a:pt x="126" y="0"/>
                    <a:pt x="104" y="18"/>
                    <a:pt x="93" y="35"/>
                  </a:cubicBezTo>
                  <a:cubicBezTo>
                    <a:pt x="69" y="32"/>
                    <a:pt x="47" y="46"/>
                    <a:pt x="39" y="68"/>
                  </a:cubicBezTo>
                  <a:cubicBezTo>
                    <a:pt x="16" y="74"/>
                    <a:pt x="0" y="94"/>
                    <a:pt x="0" y="118"/>
                  </a:cubicBezTo>
                  <a:cubicBezTo>
                    <a:pt x="0" y="142"/>
                    <a:pt x="9" y="157"/>
                    <a:pt x="22" y="163"/>
                  </a:cubicBezTo>
                  <a:cubicBezTo>
                    <a:pt x="44" y="239"/>
                    <a:pt x="44" y="239"/>
                    <a:pt x="44" y="239"/>
                  </a:cubicBezTo>
                  <a:cubicBezTo>
                    <a:pt x="47" y="254"/>
                    <a:pt x="60" y="254"/>
                    <a:pt x="61" y="254"/>
                  </a:cubicBezTo>
                  <a:cubicBezTo>
                    <a:pt x="209" y="254"/>
                    <a:pt x="209" y="254"/>
                    <a:pt x="209" y="254"/>
                  </a:cubicBezTo>
                  <a:cubicBezTo>
                    <a:pt x="210" y="254"/>
                    <a:pt x="223" y="254"/>
                    <a:pt x="226" y="239"/>
                  </a:cubicBezTo>
                  <a:cubicBezTo>
                    <a:pt x="248" y="163"/>
                    <a:pt x="248" y="163"/>
                    <a:pt x="248" y="163"/>
                  </a:cubicBezTo>
                  <a:cubicBezTo>
                    <a:pt x="262" y="156"/>
                    <a:pt x="271" y="140"/>
                    <a:pt x="271" y="118"/>
                  </a:cubicBezTo>
                  <a:cubicBezTo>
                    <a:pt x="271" y="95"/>
                    <a:pt x="255" y="75"/>
                    <a:pt x="233" y="68"/>
                  </a:cubicBezTo>
                  <a:close/>
                  <a:moveTo>
                    <a:pt x="225" y="153"/>
                  </a:moveTo>
                  <a:cubicBezTo>
                    <a:pt x="222" y="153"/>
                    <a:pt x="221" y="153"/>
                    <a:pt x="219" y="151"/>
                  </a:cubicBezTo>
                  <a:cubicBezTo>
                    <a:pt x="214" y="148"/>
                    <a:pt x="207" y="144"/>
                    <a:pt x="195" y="144"/>
                  </a:cubicBezTo>
                  <a:cubicBezTo>
                    <a:pt x="183" y="144"/>
                    <a:pt x="175" y="148"/>
                    <a:pt x="171" y="151"/>
                  </a:cubicBezTo>
                  <a:cubicBezTo>
                    <a:pt x="168" y="153"/>
                    <a:pt x="168" y="153"/>
                    <a:pt x="165" y="153"/>
                  </a:cubicBezTo>
                  <a:cubicBezTo>
                    <a:pt x="162" y="153"/>
                    <a:pt x="161" y="153"/>
                    <a:pt x="159" y="151"/>
                  </a:cubicBezTo>
                  <a:cubicBezTo>
                    <a:pt x="154" y="148"/>
                    <a:pt x="147" y="144"/>
                    <a:pt x="135" y="144"/>
                  </a:cubicBezTo>
                  <a:cubicBezTo>
                    <a:pt x="123" y="144"/>
                    <a:pt x="115" y="148"/>
                    <a:pt x="111" y="151"/>
                  </a:cubicBezTo>
                  <a:cubicBezTo>
                    <a:pt x="108" y="153"/>
                    <a:pt x="108" y="153"/>
                    <a:pt x="105" y="153"/>
                  </a:cubicBezTo>
                  <a:cubicBezTo>
                    <a:pt x="102" y="153"/>
                    <a:pt x="101" y="153"/>
                    <a:pt x="98" y="151"/>
                  </a:cubicBezTo>
                  <a:cubicBezTo>
                    <a:pt x="94" y="148"/>
                    <a:pt x="87" y="144"/>
                    <a:pt x="75" y="144"/>
                  </a:cubicBezTo>
                  <a:cubicBezTo>
                    <a:pt x="65" y="144"/>
                    <a:pt x="58" y="147"/>
                    <a:pt x="54" y="149"/>
                  </a:cubicBezTo>
                  <a:cubicBezTo>
                    <a:pt x="53" y="150"/>
                    <a:pt x="53" y="150"/>
                    <a:pt x="52" y="151"/>
                  </a:cubicBezTo>
                  <a:cubicBezTo>
                    <a:pt x="48" y="152"/>
                    <a:pt x="45" y="153"/>
                    <a:pt x="41" y="153"/>
                  </a:cubicBezTo>
                  <a:cubicBezTo>
                    <a:pt x="41" y="153"/>
                    <a:pt x="41" y="153"/>
                    <a:pt x="41" y="153"/>
                  </a:cubicBezTo>
                  <a:cubicBezTo>
                    <a:pt x="35" y="153"/>
                    <a:pt x="15" y="150"/>
                    <a:pt x="15" y="118"/>
                  </a:cubicBezTo>
                  <a:cubicBezTo>
                    <a:pt x="15" y="100"/>
                    <a:pt x="28" y="85"/>
                    <a:pt x="46" y="82"/>
                  </a:cubicBezTo>
                  <a:cubicBezTo>
                    <a:pt x="49" y="82"/>
                    <a:pt x="51" y="79"/>
                    <a:pt x="52" y="77"/>
                  </a:cubicBezTo>
                  <a:cubicBezTo>
                    <a:pt x="57" y="58"/>
                    <a:pt x="76" y="46"/>
                    <a:pt x="95" y="50"/>
                  </a:cubicBezTo>
                  <a:cubicBezTo>
                    <a:pt x="99" y="51"/>
                    <a:pt x="102" y="50"/>
                    <a:pt x="104" y="46"/>
                  </a:cubicBezTo>
                  <a:cubicBezTo>
                    <a:pt x="112" y="31"/>
                    <a:pt x="132" y="17"/>
                    <a:pt x="140" y="15"/>
                  </a:cubicBezTo>
                  <a:cubicBezTo>
                    <a:pt x="140" y="15"/>
                    <a:pt x="140" y="16"/>
                    <a:pt x="140" y="16"/>
                  </a:cubicBezTo>
                  <a:cubicBezTo>
                    <a:pt x="141" y="35"/>
                    <a:pt x="155" y="47"/>
                    <a:pt x="179" y="49"/>
                  </a:cubicBezTo>
                  <a:cubicBezTo>
                    <a:pt x="197" y="51"/>
                    <a:pt x="215" y="64"/>
                    <a:pt x="221" y="78"/>
                  </a:cubicBezTo>
                  <a:cubicBezTo>
                    <a:pt x="222" y="80"/>
                    <a:pt x="224" y="82"/>
                    <a:pt x="226" y="82"/>
                  </a:cubicBezTo>
                  <a:cubicBezTo>
                    <a:pt x="243" y="86"/>
                    <a:pt x="255" y="101"/>
                    <a:pt x="255" y="118"/>
                  </a:cubicBezTo>
                  <a:cubicBezTo>
                    <a:pt x="255" y="153"/>
                    <a:pt x="232" y="153"/>
                    <a:pt x="225" y="1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616" name="Freeform 42"/>
          <p:cNvSpPr>
            <a:spLocks/>
          </p:cNvSpPr>
          <p:nvPr/>
        </p:nvSpPr>
        <p:spPr bwMode="auto">
          <a:xfrm>
            <a:off x="4609759" y="4472560"/>
            <a:ext cx="405243" cy="362586"/>
          </a:xfrm>
          <a:custGeom>
            <a:avLst/>
            <a:gdLst>
              <a:gd name="T0" fmla="*/ 269 w 315"/>
              <a:gd name="T1" fmla="*/ 246 h 282"/>
              <a:gd name="T2" fmla="*/ 269 w 315"/>
              <a:gd name="T3" fmla="*/ 246 h 282"/>
              <a:gd name="T4" fmla="*/ 269 w 315"/>
              <a:gd name="T5" fmla="*/ 274 h 282"/>
              <a:gd name="T6" fmla="*/ 241 w 315"/>
              <a:gd name="T7" fmla="*/ 274 h 282"/>
              <a:gd name="T8" fmla="*/ 241 w 315"/>
              <a:gd name="T9" fmla="*/ 274 h 282"/>
              <a:gd name="T10" fmla="*/ 156 w 315"/>
              <a:gd name="T11" fmla="*/ 181 h 282"/>
              <a:gd name="T12" fmla="*/ 69 w 315"/>
              <a:gd name="T13" fmla="*/ 274 h 282"/>
              <a:gd name="T14" fmla="*/ 69 w 315"/>
              <a:gd name="T15" fmla="*/ 274 h 282"/>
              <a:gd name="T16" fmla="*/ 41 w 315"/>
              <a:gd name="T17" fmla="*/ 274 h 282"/>
              <a:gd name="T18" fmla="*/ 41 w 315"/>
              <a:gd name="T19" fmla="*/ 247 h 282"/>
              <a:gd name="T20" fmla="*/ 135 w 315"/>
              <a:gd name="T21" fmla="*/ 160 h 282"/>
              <a:gd name="T22" fmla="*/ 110 w 315"/>
              <a:gd name="T23" fmla="*/ 132 h 282"/>
              <a:gd name="T24" fmla="*/ 38 w 315"/>
              <a:gd name="T25" fmla="*/ 110 h 282"/>
              <a:gd name="T26" fmla="*/ 19 w 315"/>
              <a:gd name="T27" fmla="*/ 24 h 282"/>
              <a:gd name="T28" fmla="*/ 105 w 315"/>
              <a:gd name="T29" fmla="*/ 43 h 282"/>
              <a:gd name="T30" fmla="*/ 127 w 315"/>
              <a:gd name="T31" fmla="*/ 115 h 282"/>
              <a:gd name="T32" fmla="*/ 156 w 315"/>
              <a:gd name="T33" fmla="*/ 141 h 282"/>
              <a:gd name="T34" fmla="*/ 184 w 315"/>
              <a:gd name="T35" fmla="*/ 117 h 282"/>
              <a:gd name="T36" fmla="*/ 190 w 315"/>
              <a:gd name="T37" fmla="*/ 69 h 282"/>
              <a:gd name="T38" fmla="*/ 269 w 315"/>
              <a:gd name="T39" fmla="*/ 7 h 282"/>
              <a:gd name="T40" fmla="*/ 221 w 315"/>
              <a:gd name="T41" fmla="*/ 65 h 282"/>
              <a:gd name="T42" fmla="*/ 219 w 315"/>
              <a:gd name="T43" fmla="*/ 77 h 282"/>
              <a:gd name="T44" fmla="*/ 231 w 315"/>
              <a:gd name="T45" fmla="*/ 75 h 282"/>
              <a:gd name="T46" fmla="*/ 289 w 315"/>
              <a:gd name="T47" fmla="*/ 27 h 282"/>
              <a:gd name="T48" fmla="*/ 241 w 315"/>
              <a:gd name="T49" fmla="*/ 85 h 282"/>
              <a:gd name="T50" fmla="*/ 239 w 315"/>
              <a:gd name="T51" fmla="*/ 97 h 282"/>
              <a:gd name="T52" fmla="*/ 251 w 315"/>
              <a:gd name="T53" fmla="*/ 95 h 282"/>
              <a:gd name="T54" fmla="*/ 308 w 315"/>
              <a:gd name="T55" fmla="*/ 47 h 282"/>
              <a:gd name="T56" fmla="*/ 246 w 315"/>
              <a:gd name="T57" fmla="*/ 125 h 282"/>
              <a:gd name="T58" fmla="*/ 199 w 315"/>
              <a:gd name="T59" fmla="*/ 132 h 282"/>
              <a:gd name="T60" fmla="*/ 175 w 315"/>
              <a:gd name="T61" fmla="*/ 159 h 282"/>
              <a:gd name="T62" fmla="*/ 269 w 315"/>
              <a:gd name="T63" fmla="*/ 246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5" h="282">
                <a:moveTo>
                  <a:pt x="269" y="246"/>
                </a:moveTo>
                <a:cubicBezTo>
                  <a:pt x="269" y="246"/>
                  <a:pt x="269" y="246"/>
                  <a:pt x="269" y="246"/>
                </a:cubicBezTo>
                <a:cubicBezTo>
                  <a:pt x="277" y="254"/>
                  <a:pt x="277" y="266"/>
                  <a:pt x="269" y="274"/>
                </a:cubicBezTo>
                <a:cubicBezTo>
                  <a:pt x="261" y="282"/>
                  <a:pt x="249" y="282"/>
                  <a:pt x="241" y="274"/>
                </a:cubicBezTo>
                <a:cubicBezTo>
                  <a:pt x="241" y="274"/>
                  <a:pt x="241" y="274"/>
                  <a:pt x="241" y="274"/>
                </a:cubicBezTo>
                <a:cubicBezTo>
                  <a:pt x="222" y="255"/>
                  <a:pt x="186" y="214"/>
                  <a:pt x="156" y="181"/>
                </a:cubicBezTo>
                <a:cubicBezTo>
                  <a:pt x="126" y="215"/>
                  <a:pt x="89" y="255"/>
                  <a:pt x="69" y="274"/>
                </a:cubicBezTo>
                <a:cubicBezTo>
                  <a:pt x="69" y="274"/>
                  <a:pt x="69" y="274"/>
                  <a:pt x="69" y="274"/>
                </a:cubicBezTo>
                <a:cubicBezTo>
                  <a:pt x="62" y="282"/>
                  <a:pt x="49" y="282"/>
                  <a:pt x="41" y="274"/>
                </a:cubicBezTo>
                <a:cubicBezTo>
                  <a:pt x="34" y="267"/>
                  <a:pt x="34" y="254"/>
                  <a:pt x="41" y="247"/>
                </a:cubicBezTo>
                <a:cubicBezTo>
                  <a:pt x="61" y="227"/>
                  <a:pt x="101" y="190"/>
                  <a:pt x="135" y="160"/>
                </a:cubicBezTo>
                <a:cubicBezTo>
                  <a:pt x="123" y="146"/>
                  <a:pt x="113" y="136"/>
                  <a:pt x="110" y="132"/>
                </a:cubicBezTo>
                <a:cubicBezTo>
                  <a:pt x="91" y="142"/>
                  <a:pt x="63" y="135"/>
                  <a:pt x="38" y="110"/>
                </a:cubicBezTo>
                <a:cubicBezTo>
                  <a:pt x="9" y="81"/>
                  <a:pt x="0" y="42"/>
                  <a:pt x="19" y="24"/>
                </a:cubicBezTo>
                <a:cubicBezTo>
                  <a:pt x="37" y="5"/>
                  <a:pt x="76" y="14"/>
                  <a:pt x="105" y="43"/>
                </a:cubicBezTo>
                <a:cubicBezTo>
                  <a:pt x="130" y="68"/>
                  <a:pt x="137" y="96"/>
                  <a:pt x="127" y="115"/>
                </a:cubicBezTo>
                <a:cubicBezTo>
                  <a:pt x="131" y="119"/>
                  <a:pt x="142" y="128"/>
                  <a:pt x="156" y="141"/>
                </a:cubicBezTo>
                <a:cubicBezTo>
                  <a:pt x="168" y="130"/>
                  <a:pt x="178" y="122"/>
                  <a:pt x="184" y="117"/>
                </a:cubicBezTo>
                <a:cubicBezTo>
                  <a:pt x="175" y="101"/>
                  <a:pt x="178" y="82"/>
                  <a:pt x="190" y="69"/>
                </a:cubicBezTo>
                <a:cubicBezTo>
                  <a:pt x="190" y="69"/>
                  <a:pt x="261" y="0"/>
                  <a:pt x="269" y="7"/>
                </a:cubicBezTo>
                <a:cubicBezTo>
                  <a:pt x="277" y="15"/>
                  <a:pt x="221" y="65"/>
                  <a:pt x="221" y="65"/>
                </a:cubicBezTo>
                <a:cubicBezTo>
                  <a:pt x="217" y="69"/>
                  <a:pt x="216" y="74"/>
                  <a:pt x="219" y="77"/>
                </a:cubicBezTo>
                <a:cubicBezTo>
                  <a:pt x="222" y="80"/>
                  <a:pt x="227" y="79"/>
                  <a:pt x="231" y="75"/>
                </a:cubicBezTo>
                <a:cubicBezTo>
                  <a:pt x="231" y="75"/>
                  <a:pt x="281" y="20"/>
                  <a:pt x="289" y="27"/>
                </a:cubicBezTo>
                <a:cubicBezTo>
                  <a:pt x="296" y="35"/>
                  <a:pt x="241" y="85"/>
                  <a:pt x="241" y="85"/>
                </a:cubicBezTo>
                <a:cubicBezTo>
                  <a:pt x="237" y="89"/>
                  <a:pt x="236" y="94"/>
                  <a:pt x="239" y="97"/>
                </a:cubicBezTo>
                <a:cubicBezTo>
                  <a:pt x="241" y="99"/>
                  <a:pt x="247" y="98"/>
                  <a:pt x="251" y="95"/>
                </a:cubicBezTo>
                <a:cubicBezTo>
                  <a:pt x="251" y="95"/>
                  <a:pt x="302" y="40"/>
                  <a:pt x="308" y="47"/>
                </a:cubicBezTo>
                <a:cubicBezTo>
                  <a:pt x="315" y="53"/>
                  <a:pt x="246" y="125"/>
                  <a:pt x="246" y="125"/>
                </a:cubicBezTo>
                <a:cubicBezTo>
                  <a:pt x="234" y="138"/>
                  <a:pt x="214" y="140"/>
                  <a:pt x="199" y="132"/>
                </a:cubicBezTo>
                <a:cubicBezTo>
                  <a:pt x="194" y="138"/>
                  <a:pt x="186" y="147"/>
                  <a:pt x="175" y="159"/>
                </a:cubicBezTo>
                <a:cubicBezTo>
                  <a:pt x="209" y="189"/>
                  <a:pt x="249" y="226"/>
                  <a:pt x="269" y="246"/>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617" name="Group 616"/>
          <p:cNvGrpSpPr/>
          <p:nvPr/>
        </p:nvGrpSpPr>
        <p:grpSpPr>
          <a:xfrm>
            <a:off x="4681546" y="6050424"/>
            <a:ext cx="261669" cy="386528"/>
            <a:chOff x="6165850" y="4127500"/>
            <a:chExt cx="625475" cy="923925"/>
          </a:xfrm>
          <a:solidFill>
            <a:schemeClr val="tx1"/>
          </a:solidFill>
        </p:grpSpPr>
        <p:sp>
          <p:nvSpPr>
            <p:cNvPr id="618" name="Freeform 43"/>
            <p:cNvSpPr>
              <a:spLocks noEditPoints="1"/>
            </p:cNvSpPr>
            <p:nvPr/>
          </p:nvSpPr>
          <p:spPr bwMode="auto">
            <a:xfrm>
              <a:off x="6165850" y="4127500"/>
              <a:ext cx="625475" cy="923925"/>
            </a:xfrm>
            <a:custGeom>
              <a:avLst/>
              <a:gdLst>
                <a:gd name="T0" fmla="*/ 207 w 225"/>
                <a:gd name="T1" fmla="*/ 99 h 333"/>
                <a:gd name="T2" fmla="*/ 179 w 225"/>
                <a:gd name="T3" fmla="*/ 88 h 333"/>
                <a:gd name="T4" fmla="*/ 156 w 225"/>
                <a:gd name="T5" fmla="*/ 94 h 333"/>
                <a:gd name="T6" fmla="*/ 157 w 225"/>
                <a:gd name="T7" fmla="*/ 88 h 333"/>
                <a:gd name="T8" fmla="*/ 162 w 225"/>
                <a:gd name="T9" fmla="*/ 63 h 333"/>
                <a:gd name="T10" fmla="*/ 168 w 225"/>
                <a:gd name="T11" fmla="*/ 63 h 333"/>
                <a:gd name="T12" fmla="*/ 176 w 225"/>
                <a:gd name="T13" fmla="*/ 55 h 333"/>
                <a:gd name="T14" fmla="*/ 168 w 225"/>
                <a:gd name="T15" fmla="*/ 47 h 333"/>
                <a:gd name="T16" fmla="*/ 166 w 225"/>
                <a:gd name="T17" fmla="*/ 47 h 333"/>
                <a:gd name="T18" fmla="*/ 126 w 225"/>
                <a:gd name="T19" fmla="*/ 17 h 333"/>
                <a:gd name="T20" fmla="*/ 108 w 225"/>
                <a:gd name="T21" fmla="*/ 1 h 333"/>
                <a:gd name="T22" fmla="*/ 85 w 225"/>
                <a:gd name="T23" fmla="*/ 16 h 333"/>
                <a:gd name="T24" fmla="*/ 62 w 225"/>
                <a:gd name="T25" fmla="*/ 9 h 333"/>
                <a:gd name="T26" fmla="*/ 42 w 225"/>
                <a:gd name="T27" fmla="*/ 23 h 333"/>
                <a:gd name="T28" fmla="*/ 11 w 225"/>
                <a:gd name="T29" fmla="*/ 47 h 333"/>
                <a:gd name="T30" fmla="*/ 8 w 225"/>
                <a:gd name="T31" fmla="*/ 47 h 333"/>
                <a:gd name="T32" fmla="*/ 0 w 225"/>
                <a:gd name="T33" fmla="*/ 55 h 333"/>
                <a:gd name="T34" fmla="*/ 8 w 225"/>
                <a:gd name="T35" fmla="*/ 63 h 333"/>
                <a:gd name="T36" fmla="*/ 14 w 225"/>
                <a:gd name="T37" fmla="*/ 63 h 333"/>
                <a:gd name="T38" fmla="*/ 19 w 225"/>
                <a:gd name="T39" fmla="*/ 88 h 333"/>
                <a:gd name="T40" fmla="*/ 21 w 225"/>
                <a:gd name="T41" fmla="*/ 207 h 333"/>
                <a:gd name="T42" fmla="*/ 65 w 225"/>
                <a:gd name="T43" fmla="*/ 246 h 333"/>
                <a:gd name="T44" fmla="*/ 57 w 225"/>
                <a:gd name="T45" fmla="*/ 266 h 333"/>
                <a:gd name="T46" fmla="*/ 65 w 225"/>
                <a:gd name="T47" fmla="*/ 279 h 333"/>
                <a:gd name="T48" fmla="*/ 69 w 225"/>
                <a:gd name="T49" fmla="*/ 291 h 333"/>
                <a:gd name="T50" fmla="*/ 68 w 225"/>
                <a:gd name="T51" fmla="*/ 296 h 333"/>
                <a:gd name="T52" fmla="*/ 19 w 225"/>
                <a:gd name="T53" fmla="*/ 325 h 333"/>
                <a:gd name="T54" fmla="*/ 15 w 225"/>
                <a:gd name="T55" fmla="*/ 329 h 333"/>
                <a:gd name="T56" fmla="*/ 19 w 225"/>
                <a:gd name="T57" fmla="*/ 333 h 333"/>
                <a:gd name="T58" fmla="*/ 88 w 225"/>
                <a:gd name="T59" fmla="*/ 333 h 333"/>
                <a:gd name="T60" fmla="*/ 157 w 225"/>
                <a:gd name="T61" fmla="*/ 333 h 333"/>
                <a:gd name="T62" fmla="*/ 161 w 225"/>
                <a:gd name="T63" fmla="*/ 329 h 333"/>
                <a:gd name="T64" fmla="*/ 157 w 225"/>
                <a:gd name="T65" fmla="*/ 325 h 333"/>
                <a:gd name="T66" fmla="*/ 108 w 225"/>
                <a:gd name="T67" fmla="*/ 296 h 333"/>
                <a:gd name="T68" fmla="*/ 107 w 225"/>
                <a:gd name="T69" fmla="*/ 291 h 333"/>
                <a:gd name="T70" fmla="*/ 111 w 225"/>
                <a:gd name="T71" fmla="*/ 279 h 333"/>
                <a:gd name="T72" fmla="*/ 119 w 225"/>
                <a:gd name="T73" fmla="*/ 266 h 333"/>
                <a:gd name="T74" fmla="*/ 111 w 225"/>
                <a:gd name="T75" fmla="*/ 246 h 333"/>
                <a:gd name="T76" fmla="*/ 155 w 225"/>
                <a:gd name="T77" fmla="*/ 207 h 333"/>
                <a:gd name="T78" fmla="*/ 155 w 225"/>
                <a:gd name="T79" fmla="*/ 201 h 333"/>
                <a:gd name="T80" fmla="*/ 217 w 225"/>
                <a:gd name="T81" fmla="*/ 154 h 333"/>
                <a:gd name="T82" fmla="*/ 207 w 225"/>
                <a:gd name="T83" fmla="*/ 99 h 333"/>
                <a:gd name="T84" fmla="*/ 143 w 225"/>
                <a:gd name="T85" fmla="*/ 87 h 333"/>
                <a:gd name="T86" fmla="*/ 141 w 225"/>
                <a:gd name="T87" fmla="*/ 155 h 333"/>
                <a:gd name="T88" fmla="*/ 140 w 225"/>
                <a:gd name="T89" fmla="*/ 206 h 333"/>
                <a:gd name="T90" fmla="*/ 111 w 225"/>
                <a:gd name="T91" fmla="*/ 232 h 333"/>
                <a:gd name="T92" fmla="*/ 65 w 225"/>
                <a:gd name="T93" fmla="*/ 232 h 333"/>
                <a:gd name="T94" fmla="*/ 36 w 225"/>
                <a:gd name="T95" fmla="*/ 206 h 333"/>
                <a:gd name="T96" fmla="*/ 35 w 225"/>
                <a:gd name="T97" fmla="*/ 155 h 333"/>
                <a:gd name="T98" fmla="*/ 33 w 225"/>
                <a:gd name="T99" fmla="*/ 87 h 333"/>
                <a:gd name="T100" fmla="*/ 28 w 225"/>
                <a:gd name="T101" fmla="*/ 61 h 333"/>
                <a:gd name="T102" fmla="*/ 148 w 225"/>
                <a:gd name="T103" fmla="*/ 61 h 333"/>
                <a:gd name="T104" fmla="*/ 143 w 225"/>
                <a:gd name="T105" fmla="*/ 87 h 333"/>
                <a:gd name="T106" fmla="*/ 156 w 225"/>
                <a:gd name="T107" fmla="*/ 183 h 333"/>
                <a:gd name="T108" fmla="*/ 156 w 225"/>
                <a:gd name="T109" fmla="*/ 115 h 333"/>
                <a:gd name="T110" fmla="*/ 190 w 225"/>
                <a:gd name="T111" fmla="*/ 119 h 333"/>
                <a:gd name="T112" fmla="*/ 156 w 225"/>
                <a:gd name="T113" fmla="*/ 18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5" h="333">
                  <a:moveTo>
                    <a:pt x="207" y="99"/>
                  </a:moveTo>
                  <a:cubicBezTo>
                    <a:pt x="199" y="91"/>
                    <a:pt x="189" y="88"/>
                    <a:pt x="179" y="88"/>
                  </a:cubicBezTo>
                  <a:cubicBezTo>
                    <a:pt x="170" y="88"/>
                    <a:pt x="163" y="90"/>
                    <a:pt x="156" y="94"/>
                  </a:cubicBezTo>
                  <a:cubicBezTo>
                    <a:pt x="157" y="92"/>
                    <a:pt x="157" y="90"/>
                    <a:pt x="157" y="88"/>
                  </a:cubicBezTo>
                  <a:cubicBezTo>
                    <a:pt x="158" y="78"/>
                    <a:pt x="160" y="70"/>
                    <a:pt x="162" y="63"/>
                  </a:cubicBezTo>
                  <a:cubicBezTo>
                    <a:pt x="168" y="63"/>
                    <a:pt x="168" y="63"/>
                    <a:pt x="168" y="63"/>
                  </a:cubicBezTo>
                  <a:cubicBezTo>
                    <a:pt x="172" y="63"/>
                    <a:pt x="176" y="59"/>
                    <a:pt x="176" y="55"/>
                  </a:cubicBezTo>
                  <a:cubicBezTo>
                    <a:pt x="176" y="50"/>
                    <a:pt x="172" y="47"/>
                    <a:pt x="168" y="47"/>
                  </a:cubicBezTo>
                  <a:cubicBezTo>
                    <a:pt x="166" y="47"/>
                    <a:pt x="166" y="47"/>
                    <a:pt x="166" y="47"/>
                  </a:cubicBezTo>
                  <a:cubicBezTo>
                    <a:pt x="169" y="34"/>
                    <a:pt x="158" y="19"/>
                    <a:pt x="126" y="17"/>
                  </a:cubicBezTo>
                  <a:cubicBezTo>
                    <a:pt x="119" y="17"/>
                    <a:pt x="119" y="3"/>
                    <a:pt x="108" y="1"/>
                  </a:cubicBezTo>
                  <a:cubicBezTo>
                    <a:pt x="100" y="0"/>
                    <a:pt x="96" y="16"/>
                    <a:pt x="85" y="16"/>
                  </a:cubicBezTo>
                  <a:cubicBezTo>
                    <a:pt x="74" y="16"/>
                    <a:pt x="73" y="7"/>
                    <a:pt x="62" y="9"/>
                  </a:cubicBezTo>
                  <a:cubicBezTo>
                    <a:pt x="51" y="11"/>
                    <a:pt x="54" y="25"/>
                    <a:pt x="42" y="23"/>
                  </a:cubicBezTo>
                  <a:cubicBezTo>
                    <a:pt x="23" y="19"/>
                    <a:pt x="9" y="34"/>
                    <a:pt x="11" y="47"/>
                  </a:cubicBezTo>
                  <a:cubicBezTo>
                    <a:pt x="8" y="47"/>
                    <a:pt x="8" y="47"/>
                    <a:pt x="8" y="47"/>
                  </a:cubicBezTo>
                  <a:cubicBezTo>
                    <a:pt x="4" y="47"/>
                    <a:pt x="0" y="50"/>
                    <a:pt x="0" y="55"/>
                  </a:cubicBezTo>
                  <a:cubicBezTo>
                    <a:pt x="0" y="59"/>
                    <a:pt x="4" y="63"/>
                    <a:pt x="8" y="63"/>
                  </a:cubicBezTo>
                  <a:cubicBezTo>
                    <a:pt x="14" y="63"/>
                    <a:pt x="14" y="63"/>
                    <a:pt x="14" y="63"/>
                  </a:cubicBezTo>
                  <a:cubicBezTo>
                    <a:pt x="16" y="70"/>
                    <a:pt x="18" y="78"/>
                    <a:pt x="19" y="88"/>
                  </a:cubicBezTo>
                  <a:cubicBezTo>
                    <a:pt x="23" y="126"/>
                    <a:pt x="18" y="179"/>
                    <a:pt x="21" y="207"/>
                  </a:cubicBezTo>
                  <a:cubicBezTo>
                    <a:pt x="24" y="232"/>
                    <a:pt x="45" y="246"/>
                    <a:pt x="65" y="246"/>
                  </a:cubicBezTo>
                  <a:cubicBezTo>
                    <a:pt x="61" y="257"/>
                    <a:pt x="57" y="261"/>
                    <a:pt x="57" y="266"/>
                  </a:cubicBezTo>
                  <a:cubicBezTo>
                    <a:pt x="57" y="271"/>
                    <a:pt x="60" y="274"/>
                    <a:pt x="65" y="279"/>
                  </a:cubicBezTo>
                  <a:cubicBezTo>
                    <a:pt x="66" y="281"/>
                    <a:pt x="68" y="285"/>
                    <a:pt x="69" y="291"/>
                  </a:cubicBezTo>
                  <a:cubicBezTo>
                    <a:pt x="69" y="292"/>
                    <a:pt x="69" y="295"/>
                    <a:pt x="68" y="296"/>
                  </a:cubicBezTo>
                  <a:cubicBezTo>
                    <a:pt x="51" y="313"/>
                    <a:pt x="19" y="325"/>
                    <a:pt x="19" y="325"/>
                  </a:cubicBezTo>
                  <a:cubicBezTo>
                    <a:pt x="17" y="325"/>
                    <a:pt x="15" y="327"/>
                    <a:pt x="15" y="329"/>
                  </a:cubicBezTo>
                  <a:cubicBezTo>
                    <a:pt x="15" y="331"/>
                    <a:pt x="17" y="333"/>
                    <a:pt x="19" y="333"/>
                  </a:cubicBezTo>
                  <a:cubicBezTo>
                    <a:pt x="19" y="333"/>
                    <a:pt x="53" y="333"/>
                    <a:pt x="88" y="333"/>
                  </a:cubicBezTo>
                  <a:cubicBezTo>
                    <a:pt x="122" y="333"/>
                    <a:pt x="157" y="333"/>
                    <a:pt x="157" y="333"/>
                  </a:cubicBezTo>
                  <a:cubicBezTo>
                    <a:pt x="159" y="333"/>
                    <a:pt x="161" y="331"/>
                    <a:pt x="161" y="329"/>
                  </a:cubicBezTo>
                  <a:cubicBezTo>
                    <a:pt x="161" y="327"/>
                    <a:pt x="159" y="325"/>
                    <a:pt x="157" y="325"/>
                  </a:cubicBezTo>
                  <a:cubicBezTo>
                    <a:pt x="157" y="325"/>
                    <a:pt x="125" y="313"/>
                    <a:pt x="108" y="296"/>
                  </a:cubicBezTo>
                  <a:cubicBezTo>
                    <a:pt x="107" y="295"/>
                    <a:pt x="107" y="292"/>
                    <a:pt x="107" y="291"/>
                  </a:cubicBezTo>
                  <a:cubicBezTo>
                    <a:pt x="108" y="285"/>
                    <a:pt x="110" y="281"/>
                    <a:pt x="111" y="279"/>
                  </a:cubicBezTo>
                  <a:cubicBezTo>
                    <a:pt x="115" y="274"/>
                    <a:pt x="119" y="271"/>
                    <a:pt x="119" y="266"/>
                  </a:cubicBezTo>
                  <a:cubicBezTo>
                    <a:pt x="119" y="261"/>
                    <a:pt x="115" y="257"/>
                    <a:pt x="111" y="246"/>
                  </a:cubicBezTo>
                  <a:cubicBezTo>
                    <a:pt x="131" y="246"/>
                    <a:pt x="152" y="232"/>
                    <a:pt x="155" y="207"/>
                  </a:cubicBezTo>
                  <a:cubicBezTo>
                    <a:pt x="155" y="205"/>
                    <a:pt x="155" y="203"/>
                    <a:pt x="155" y="201"/>
                  </a:cubicBezTo>
                  <a:cubicBezTo>
                    <a:pt x="186" y="200"/>
                    <a:pt x="209" y="176"/>
                    <a:pt x="217" y="154"/>
                  </a:cubicBezTo>
                  <a:cubicBezTo>
                    <a:pt x="225" y="133"/>
                    <a:pt x="221" y="111"/>
                    <a:pt x="207" y="99"/>
                  </a:cubicBezTo>
                  <a:close/>
                  <a:moveTo>
                    <a:pt x="143" y="87"/>
                  </a:moveTo>
                  <a:cubicBezTo>
                    <a:pt x="141" y="108"/>
                    <a:pt x="141" y="132"/>
                    <a:pt x="141" y="155"/>
                  </a:cubicBezTo>
                  <a:cubicBezTo>
                    <a:pt x="141" y="174"/>
                    <a:pt x="142" y="193"/>
                    <a:pt x="140" y="206"/>
                  </a:cubicBezTo>
                  <a:cubicBezTo>
                    <a:pt x="139" y="222"/>
                    <a:pt x="124" y="232"/>
                    <a:pt x="111" y="232"/>
                  </a:cubicBezTo>
                  <a:cubicBezTo>
                    <a:pt x="65" y="232"/>
                    <a:pt x="65" y="232"/>
                    <a:pt x="65" y="232"/>
                  </a:cubicBezTo>
                  <a:cubicBezTo>
                    <a:pt x="52" y="232"/>
                    <a:pt x="37" y="222"/>
                    <a:pt x="36" y="206"/>
                  </a:cubicBezTo>
                  <a:cubicBezTo>
                    <a:pt x="34" y="193"/>
                    <a:pt x="34" y="174"/>
                    <a:pt x="35" y="155"/>
                  </a:cubicBezTo>
                  <a:cubicBezTo>
                    <a:pt x="35" y="132"/>
                    <a:pt x="35" y="108"/>
                    <a:pt x="33" y="87"/>
                  </a:cubicBezTo>
                  <a:cubicBezTo>
                    <a:pt x="32" y="76"/>
                    <a:pt x="30" y="68"/>
                    <a:pt x="28" y="61"/>
                  </a:cubicBezTo>
                  <a:cubicBezTo>
                    <a:pt x="148" y="61"/>
                    <a:pt x="148" y="61"/>
                    <a:pt x="148" y="61"/>
                  </a:cubicBezTo>
                  <a:cubicBezTo>
                    <a:pt x="146" y="68"/>
                    <a:pt x="144" y="76"/>
                    <a:pt x="143" y="87"/>
                  </a:cubicBezTo>
                  <a:close/>
                  <a:moveTo>
                    <a:pt x="156" y="183"/>
                  </a:moveTo>
                  <a:cubicBezTo>
                    <a:pt x="156" y="163"/>
                    <a:pt x="155" y="138"/>
                    <a:pt x="156" y="115"/>
                  </a:cubicBezTo>
                  <a:cubicBezTo>
                    <a:pt x="165" y="107"/>
                    <a:pt x="181" y="106"/>
                    <a:pt x="190" y="119"/>
                  </a:cubicBezTo>
                  <a:cubicBezTo>
                    <a:pt x="207" y="144"/>
                    <a:pt x="193" y="182"/>
                    <a:pt x="156" y="1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19" name="Freeform 44"/>
            <p:cNvSpPr>
              <a:spLocks/>
            </p:cNvSpPr>
            <p:nvPr/>
          </p:nvSpPr>
          <p:spPr bwMode="auto">
            <a:xfrm>
              <a:off x="6288088" y="4387850"/>
              <a:ext cx="244475" cy="355600"/>
            </a:xfrm>
            <a:custGeom>
              <a:avLst/>
              <a:gdLst>
                <a:gd name="T0" fmla="*/ 1 w 88"/>
                <a:gd name="T1" fmla="*/ 61 h 128"/>
                <a:gd name="T2" fmla="*/ 2 w 88"/>
                <a:gd name="T3" fmla="*/ 111 h 128"/>
                <a:gd name="T4" fmla="*/ 21 w 88"/>
                <a:gd name="T5" fmla="*/ 128 h 128"/>
                <a:gd name="T6" fmla="*/ 67 w 88"/>
                <a:gd name="T7" fmla="*/ 128 h 128"/>
                <a:gd name="T8" fmla="*/ 86 w 88"/>
                <a:gd name="T9" fmla="*/ 111 h 128"/>
                <a:gd name="T10" fmla="*/ 87 w 88"/>
                <a:gd name="T11" fmla="*/ 61 h 128"/>
                <a:gd name="T12" fmla="*/ 88 w 88"/>
                <a:gd name="T13" fmla="*/ 0 h 128"/>
                <a:gd name="T14" fmla="*/ 26 w 88"/>
                <a:gd name="T15" fmla="*/ 0 h 128"/>
                <a:gd name="T16" fmla="*/ 26 w 88"/>
                <a:gd name="T17" fmla="*/ 61 h 128"/>
                <a:gd name="T18" fmla="*/ 26 w 88"/>
                <a:gd name="T19" fmla="*/ 110 h 128"/>
                <a:gd name="T20" fmla="*/ 31 w 88"/>
                <a:gd name="T21" fmla="*/ 118 h 128"/>
                <a:gd name="T22" fmla="*/ 21 w 88"/>
                <a:gd name="T23" fmla="*/ 118 h 128"/>
                <a:gd name="T24" fmla="*/ 12 w 88"/>
                <a:gd name="T25" fmla="*/ 110 h 128"/>
                <a:gd name="T26" fmla="*/ 11 w 88"/>
                <a:gd name="T27" fmla="*/ 61 h 128"/>
                <a:gd name="T28" fmla="*/ 11 w 88"/>
                <a:gd name="T29" fmla="*/ 0 h 128"/>
                <a:gd name="T30" fmla="*/ 0 w 88"/>
                <a:gd name="T31" fmla="*/ 0 h 128"/>
                <a:gd name="T32" fmla="*/ 1 w 88"/>
                <a:gd name="T33" fmla="*/ 6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128">
                  <a:moveTo>
                    <a:pt x="1" y="61"/>
                  </a:moveTo>
                  <a:cubicBezTo>
                    <a:pt x="1" y="80"/>
                    <a:pt x="0" y="99"/>
                    <a:pt x="2" y="111"/>
                  </a:cubicBezTo>
                  <a:cubicBezTo>
                    <a:pt x="3" y="121"/>
                    <a:pt x="12" y="128"/>
                    <a:pt x="21" y="128"/>
                  </a:cubicBezTo>
                  <a:cubicBezTo>
                    <a:pt x="67" y="128"/>
                    <a:pt x="67" y="128"/>
                    <a:pt x="67" y="128"/>
                  </a:cubicBezTo>
                  <a:cubicBezTo>
                    <a:pt x="76" y="128"/>
                    <a:pt x="85" y="121"/>
                    <a:pt x="86" y="111"/>
                  </a:cubicBezTo>
                  <a:cubicBezTo>
                    <a:pt x="88" y="99"/>
                    <a:pt x="87" y="80"/>
                    <a:pt x="87" y="61"/>
                  </a:cubicBezTo>
                  <a:cubicBezTo>
                    <a:pt x="87" y="40"/>
                    <a:pt x="87" y="19"/>
                    <a:pt x="88" y="0"/>
                  </a:cubicBezTo>
                  <a:cubicBezTo>
                    <a:pt x="26" y="0"/>
                    <a:pt x="26" y="0"/>
                    <a:pt x="26" y="0"/>
                  </a:cubicBezTo>
                  <a:cubicBezTo>
                    <a:pt x="26" y="17"/>
                    <a:pt x="26" y="46"/>
                    <a:pt x="26" y="61"/>
                  </a:cubicBezTo>
                  <a:cubicBezTo>
                    <a:pt x="26" y="80"/>
                    <a:pt x="26" y="98"/>
                    <a:pt x="26" y="110"/>
                  </a:cubicBezTo>
                  <a:cubicBezTo>
                    <a:pt x="26" y="115"/>
                    <a:pt x="29" y="118"/>
                    <a:pt x="31" y="118"/>
                  </a:cubicBezTo>
                  <a:cubicBezTo>
                    <a:pt x="21" y="118"/>
                    <a:pt x="21" y="118"/>
                    <a:pt x="21" y="118"/>
                  </a:cubicBezTo>
                  <a:cubicBezTo>
                    <a:pt x="17" y="118"/>
                    <a:pt x="12" y="115"/>
                    <a:pt x="12" y="110"/>
                  </a:cubicBezTo>
                  <a:cubicBezTo>
                    <a:pt x="10" y="98"/>
                    <a:pt x="11" y="80"/>
                    <a:pt x="11" y="61"/>
                  </a:cubicBezTo>
                  <a:cubicBezTo>
                    <a:pt x="11" y="46"/>
                    <a:pt x="11" y="17"/>
                    <a:pt x="11" y="0"/>
                  </a:cubicBezTo>
                  <a:cubicBezTo>
                    <a:pt x="0" y="0"/>
                    <a:pt x="0" y="0"/>
                    <a:pt x="0" y="0"/>
                  </a:cubicBezTo>
                  <a:cubicBezTo>
                    <a:pt x="1" y="19"/>
                    <a:pt x="1" y="40"/>
                    <a:pt x="1"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290" name="Group 289"/>
          <p:cNvGrpSpPr/>
          <p:nvPr/>
        </p:nvGrpSpPr>
        <p:grpSpPr>
          <a:xfrm>
            <a:off x="5432897" y="2870343"/>
            <a:ext cx="400617" cy="353403"/>
            <a:chOff x="9783763" y="574675"/>
            <a:chExt cx="915988" cy="808038"/>
          </a:xfrm>
          <a:solidFill>
            <a:schemeClr val="tx1"/>
          </a:solidFill>
        </p:grpSpPr>
        <p:grpSp>
          <p:nvGrpSpPr>
            <p:cNvPr id="291" name="Group 290"/>
            <p:cNvGrpSpPr/>
            <p:nvPr/>
          </p:nvGrpSpPr>
          <p:grpSpPr>
            <a:xfrm>
              <a:off x="10063163" y="574675"/>
              <a:ext cx="636588" cy="525463"/>
              <a:chOff x="10063163" y="574675"/>
              <a:chExt cx="636588" cy="525463"/>
            </a:xfrm>
            <a:grpFill/>
          </p:grpSpPr>
          <p:sp>
            <p:nvSpPr>
              <p:cNvPr id="293" name="Freeform 46"/>
              <p:cNvSpPr>
                <a:spLocks/>
              </p:cNvSpPr>
              <p:nvPr/>
            </p:nvSpPr>
            <p:spPr bwMode="auto">
              <a:xfrm>
                <a:off x="10098088" y="574675"/>
                <a:ext cx="601663" cy="419100"/>
              </a:xfrm>
              <a:custGeom>
                <a:avLst/>
                <a:gdLst>
                  <a:gd name="T0" fmla="*/ 202 w 207"/>
                  <a:gd name="T1" fmla="*/ 86 h 144"/>
                  <a:gd name="T2" fmla="*/ 186 w 207"/>
                  <a:gd name="T3" fmla="*/ 70 h 144"/>
                  <a:gd name="T4" fmla="*/ 170 w 207"/>
                  <a:gd name="T5" fmla="*/ 70 h 144"/>
                  <a:gd name="T6" fmla="*/ 169 w 207"/>
                  <a:gd name="T7" fmla="*/ 70 h 144"/>
                  <a:gd name="T8" fmla="*/ 115 w 207"/>
                  <a:gd name="T9" fmla="*/ 16 h 144"/>
                  <a:gd name="T10" fmla="*/ 87 w 207"/>
                  <a:gd name="T11" fmla="*/ 4 h 144"/>
                  <a:gd name="T12" fmla="*/ 11 w 207"/>
                  <a:gd name="T13" fmla="*/ 1 h 144"/>
                  <a:gd name="T14" fmla="*/ 9 w 207"/>
                  <a:gd name="T15" fmla="*/ 11 h 144"/>
                  <a:gd name="T16" fmla="*/ 70 w 207"/>
                  <a:gd name="T17" fmla="*/ 44 h 144"/>
                  <a:gd name="T18" fmla="*/ 133 w 207"/>
                  <a:gd name="T19" fmla="*/ 106 h 144"/>
                  <a:gd name="T20" fmla="*/ 132 w 207"/>
                  <a:gd name="T21" fmla="*/ 107 h 144"/>
                  <a:gd name="T22" fmla="*/ 132 w 207"/>
                  <a:gd name="T23" fmla="*/ 123 h 144"/>
                  <a:gd name="T24" fmla="*/ 149 w 207"/>
                  <a:gd name="T25" fmla="*/ 139 h 144"/>
                  <a:gd name="T26" fmla="*/ 165 w 207"/>
                  <a:gd name="T27" fmla="*/ 139 h 144"/>
                  <a:gd name="T28" fmla="*/ 202 w 207"/>
                  <a:gd name="T29" fmla="*/ 102 h 144"/>
                  <a:gd name="T30" fmla="*/ 202 w 207"/>
                  <a:gd name="T31" fmla="*/ 8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7" h="144">
                    <a:moveTo>
                      <a:pt x="202" y="86"/>
                    </a:moveTo>
                    <a:cubicBezTo>
                      <a:pt x="186" y="70"/>
                      <a:pt x="186" y="70"/>
                      <a:pt x="186" y="70"/>
                    </a:cubicBezTo>
                    <a:cubicBezTo>
                      <a:pt x="181" y="65"/>
                      <a:pt x="174" y="65"/>
                      <a:pt x="170" y="70"/>
                    </a:cubicBezTo>
                    <a:cubicBezTo>
                      <a:pt x="169" y="70"/>
                      <a:pt x="169" y="70"/>
                      <a:pt x="169" y="70"/>
                    </a:cubicBezTo>
                    <a:cubicBezTo>
                      <a:pt x="115" y="16"/>
                      <a:pt x="115" y="16"/>
                      <a:pt x="115" y="16"/>
                    </a:cubicBezTo>
                    <a:cubicBezTo>
                      <a:pt x="105" y="6"/>
                      <a:pt x="96" y="4"/>
                      <a:pt x="87" y="4"/>
                    </a:cubicBezTo>
                    <a:cubicBezTo>
                      <a:pt x="11" y="1"/>
                      <a:pt x="11" y="1"/>
                      <a:pt x="11" y="1"/>
                    </a:cubicBezTo>
                    <a:cubicBezTo>
                      <a:pt x="1" y="0"/>
                      <a:pt x="0" y="7"/>
                      <a:pt x="9" y="11"/>
                    </a:cubicBezTo>
                    <a:cubicBezTo>
                      <a:pt x="9" y="11"/>
                      <a:pt x="58" y="32"/>
                      <a:pt x="70" y="44"/>
                    </a:cubicBezTo>
                    <a:cubicBezTo>
                      <a:pt x="79" y="52"/>
                      <a:pt x="133" y="106"/>
                      <a:pt x="133" y="106"/>
                    </a:cubicBezTo>
                    <a:cubicBezTo>
                      <a:pt x="132" y="107"/>
                      <a:pt x="132" y="107"/>
                      <a:pt x="132" y="107"/>
                    </a:cubicBezTo>
                    <a:cubicBezTo>
                      <a:pt x="128" y="111"/>
                      <a:pt x="128" y="119"/>
                      <a:pt x="132" y="123"/>
                    </a:cubicBezTo>
                    <a:cubicBezTo>
                      <a:pt x="149" y="139"/>
                      <a:pt x="149" y="139"/>
                      <a:pt x="149" y="139"/>
                    </a:cubicBezTo>
                    <a:cubicBezTo>
                      <a:pt x="153" y="144"/>
                      <a:pt x="160" y="144"/>
                      <a:pt x="165" y="139"/>
                    </a:cubicBezTo>
                    <a:cubicBezTo>
                      <a:pt x="202" y="102"/>
                      <a:pt x="202" y="102"/>
                      <a:pt x="202" y="102"/>
                    </a:cubicBezTo>
                    <a:cubicBezTo>
                      <a:pt x="207" y="98"/>
                      <a:pt x="207" y="90"/>
                      <a:pt x="202"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294" name="Freeform 47"/>
              <p:cNvSpPr>
                <a:spLocks/>
              </p:cNvSpPr>
              <p:nvPr/>
            </p:nvSpPr>
            <p:spPr bwMode="auto">
              <a:xfrm>
                <a:off x="10063163" y="777875"/>
                <a:ext cx="325438" cy="322263"/>
              </a:xfrm>
              <a:custGeom>
                <a:avLst/>
                <a:gdLst>
                  <a:gd name="T0" fmla="*/ 0 w 205"/>
                  <a:gd name="T1" fmla="*/ 159 h 203"/>
                  <a:gd name="T2" fmla="*/ 46 w 205"/>
                  <a:gd name="T3" fmla="*/ 203 h 203"/>
                  <a:gd name="T4" fmla="*/ 205 w 205"/>
                  <a:gd name="T5" fmla="*/ 46 h 203"/>
                  <a:gd name="T6" fmla="*/ 159 w 205"/>
                  <a:gd name="T7" fmla="*/ 0 h 203"/>
                  <a:gd name="T8" fmla="*/ 0 w 205"/>
                  <a:gd name="T9" fmla="*/ 159 h 203"/>
                </a:gdLst>
                <a:ahLst/>
                <a:cxnLst>
                  <a:cxn ang="0">
                    <a:pos x="T0" y="T1"/>
                  </a:cxn>
                  <a:cxn ang="0">
                    <a:pos x="T2" y="T3"/>
                  </a:cxn>
                  <a:cxn ang="0">
                    <a:pos x="T4" y="T5"/>
                  </a:cxn>
                  <a:cxn ang="0">
                    <a:pos x="T6" y="T7"/>
                  </a:cxn>
                  <a:cxn ang="0">
                    <a:pos x="T8" y="T9"/>
                  </a:cxn>
                </a:cxnLst>
                <a:rect l="0" t="0" r="r" b="b"/>
                <a:pathLst>
                  <a:path w="205" h="203">
                    <a:moveTo>
                      <a:pt x="0" y="159"/>
                    </a:moveTo>
                    <a:lnTo>
                      <a:pt x="46" y="203"/>
                    </a:lnTo>
                    <a:lnTo>
                      <a:pt x="205" y="46"/>
                    </a:lnTo>
                    <a:lnTo>
                      <a:pt x="159" y="0"/>
                    </a:lnTo>
                    <a:lnTo>
                      <a:pt x="0"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292" name="Freeform 48"/>
            <p:cNvSpPr>
              <a:spLocks noEditPoints="1"/>
            </p:cNvSpPr>
            <p:nvPr/>
          </p:nvSpPr>
          <p:spPr bwMode="auto">
            <a:xfrm>
              <a:off x="9783763" y="979488"/>
              <a:ext cx="403225" cy="403225"/>
            </a:xfrm>
            <a:custGeom>
              <a:avLst/>
              <a:gdLst>
                <a:gd name="T0" fmla="*/ 132 w 139"/>
                <a:gd name="T1" fmla="*/ 27 h 139"/>
                <a:gd name="T2" fmla="*/ 112 w 139"/>
                <a:gd name="T3" fmla="*/ 7 h 139"/>
                <a:gd name="T4" fmla="*/ 86 w 139"/>
                <a:gd name="T5" fmla="*/ 7 h 139"/>
                <a:gd name="T6" fmla="*/ 7 w 139"/>
                <a:gd name="T7" fmla="*/ 86 h 139"/>
                <a:gd name="T8" fmla="*/ 7 w 139"/>
                <a:gd name="T9" fmla="*/ 112 h 139"/>
                <a:gd name="T10" fmla="*/ 27 w 139"/>
                <a:gd name="T11" fmla="*/ 132 h 139"/>
                <a:gd name="T12" fmla="*/ 53 w 139"/>
                <a:gd name="T13" fmla="*/ 132 h 139"/>
                <a:gd name="T14" fmla="*/ 132 w 139"/>
                <a:gd name="T15" fmla="*/ 53 h 139"/>
                <a:gd name="T16" fmla="*/ 132 w 139"/>
                <a:gd name="T17" fmla="*/ 27 h 139"/>
                <a:gd name="T18" fmla="*/ 27 w 139"/>
                <a:gd name="T19" fmla="*/ 100 h 139"/>
                <a:gd name="T20" fmla="*/ 21 w 139"/>
                <a:gd name="T21" fmla="*/ 94 h 139"/>
                <a:gd name="T22" fmla="*/ 92 w 139"/>
                <a:gd name="T23" fmla="*/ 23 h 139"/>
                <a:gd name="T24" fmla="*/ 99 w 139"/>
                <a:gd name="T25" fmla="*/ 29 h 139"/>
                <a:gd name="T26" fmla="*/ 27 w 139"/>
                <a:gd name="T27" fmla="*/ 100 h 139"/>
                <a:gd name="T28" fmla="*/ 45 w 139"/>
                <a:gd name="T29" fmla="*/ 118 h 139"/>
                <a:gd name="T30" fmla="*/ 39 w 139"/>
                <a:gd name="T31" fmla="*/ 112 h 139"/>
                <a:gd name="T32" fmla="*/ 110 w 139"/>
                <a:gd name="T33" fmla="*/ 40 h 139"/>
                <a:gd name="T34" fmla="*/ 116 w 139"/>
                <a:gd name="T35" fmla="*/ 46 h 139"/>
                <a:gd name="T36" fmla="*/ 45 w 139"/>
                <a:gd name="T37" fmla="*/ 11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 h="139">
                  <a:moveTo>
                    <a:pt x="132" y="27"/>
                  </a:moveTo>
                  <a:cubicBezTo>
                    <a:pt x="112" y="7"/>
                    <a:pt x="112" y="7"/>
                    <a:pt x="112" y="7"/>
                  </a:cubicBezTo>
                  <a:cubicBezTo>
                    <a:pt x="104" y="0"/>
                    <a:pt x="93" y="0"/>
                    <a:pt x="86" y="7"/>
                  </a:cubicBezTo>
                  <a:cubicBezTo>
                    <a:pt x="7" y="86"/>
                    <a:pt x="7" y="86"/>
                    <a:pt x="7" y="86"/>
                  </a:cubicBezTo>
                  <a:cubicBezTo>
                    <a:pt x="0" y="93"/>
                    <a:pt x="0" y="104"/>
                    <a:pt x="7" y="112"/>
                  </a:cubicBezTo>
                  <a:cubicBezTo>
                    <a:pt x="27" y="132"/>
                    <a:pt x="27" y="132"/>
                    <a:pt x="27" y="132"/>
                  </a:cubicBezTo>
                  <a:cubicBezTo>
                    <a:pt x="34" y="139"/>
                    <a:pt x="46" y="139"/>
                    <a:pt x="53" y="132"/>
                  </a:cubicBezTo>
                  <a:cubicBezTo>
                    <a:pt x="132" y="53"/>
                    <a:pt x="132" y="53"/>
                    <a:pt x="132" y="53"/>
                  </a:cubicBezTo>
                  <a:cubicBezTo>
                    <a:pt x="139" y="46"/>
                    <a:pt x="139" y="34"/>
                    <a:pt x="132" y="27"/>
                  </a:cubicBezTo>
                  <a:close/>
                  <a:moveTo>
                    <a:pt x="27" y="100"/>
                  </a:moveTo>
                  <a:cubicBezTo>
                    <a:pt x="21" y="94"/>
                    <a:pt x="21" y="94"/>
                    <a:pt x="21" y="94"/>
                  </a:cubicBezTo>
                  <a:cubicBezTo>
                    <a:pt x="92" y="23"/>
                    <a:pt x="92" y="23"/>
                    <a:pt x="92" y="23"/>
                  </a:cubicBezTo>
                  <a:cubicBezTo>
                    <a:pt x="99" y="29"/>
                    <a:pt x="99" y="29"/>
                    <a:pt x="99" y="29"/>
                  </a:cubicBezTo>
                  <a:lnTo>
                    <a:pt x="27" y="100"/>
                  </a:lnTo>
                  <a:close/>
                  <a:moveTo>
                    <a:pt x="45" y="118"/>
                  </a:moveTo>
                  <a:cubicBezTo>
                    <a:pt x="39" y="112"/>
                    <a:pt x="39" y="112"/>
                    <a:pt x="39" y="112"/>
                  </a:cubicBezTo>
                  <a:cubicBezTo>
                    <a:pt x="110" y="40"/>
                    <a:pt x="110" y="40"/>
                    <a:pt x="110" y="40"/>
                  </a:cubicBezTo>
                  <a:cubicBezTo>
                    <a:pt x="116" y="46"/>
                    <a:pt x="116" y="46"/>
                    <a:pt x="116" y="46"/>
                  </a:cubicBezTo>
                  <a:lnTo>
                    <a:pt x="45"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295" name="Group 294"/>
          <p:cNvGrpSpPr/>
          <p:nvPr/>
        </p:nvGrpSpPr>
        <p:grpSpPr>
          <a:xfrm>
            <a:off x="5405662" y="1788535"/>
            <a:ext cx="455087" cy="355959"/>
            <a:chOff x="13857288" y="623888"/>
            <a:chExt cx="962025" cy="752475"/>
          </a:xfrm>
          <a:solidFill>
            <a:schemeClr val="tx1"/>
          </a:solidFill>
        </p:grpSpPr>
        <p:sp>
          <p:nvSpPr>
            <p:cNvPr id="296" name="Freeform 51"/>
            <p:cNvSpPr>
              <a:spLocks noEditPoints="1"/>
            </p:cNvSpPr>
            <p:nvPr/>
          </p:nvSpPr>
          <p:spPr bwMode="auto">
            <a:xfrm>
              <a:off x="14136688" y="1254125"/>
              <a:ext cx="606425" cy="122238"/>
            </a:xfrm>
            <a:custGeom>
              <a:avLst/>
              <a:gdLst>
                <a:gd name="T0" fmla="*/ 188 w 209"/>
                <a:gd name="T1" fmla="*/ 0 h 42"/>
                <a:gd name="T2" fmla="*/ 21 w 209"/>
                <a:gd name="T3" fmla="*/ 0 h 42"/>
                <a:gd name="T4" fmla="*/ 0 w 209"/>
                <a:gd name="T5" fmla="*/ 21 h 42"/>
                <a:gd name="T6" fmla="*/ 21 w 209"/>
                <a:gd name="T7" fmla="*/ 42 h 42"/>
                <a:gd name="T8" fmla="*/ 188 w 209"/>
                <a:gd name="T9" fmla="*/ 42 h 42"/>
                <a:gd name="T10" fmla="*/ 209 w 209"/>
                <a:gd name="T11" fmla="*/ 21 h 42"/>
                <a:gd name="T12" fmla="*/ 188 w 209"/>
                <a:gd name="T13" fmla="*/ 0 h 42"/>
                <a:gd name="T14" fmla="*/ 162 w 209"/>
                <a:gd name="T15" fmla="*/ 22 h 42"/>
                <a:gd name="T16" fmla="*/ 159 w 209"/>
                <a:gd name="T17" fmla="*/ 25 h 42"/>
                <a:gd name="T18" fmla="*/ 50 w 209"/>
                <a:gd name="T19" fmla="*/ 25 h 42"/>
                <a:gd name="T20" fmla="*/ 47 w 209"/>
                <a:gd name="T21" fmla="*/ 22 h 42"/>
                <a:gd name="T22" fmla="*/ 47 w 209"/>
                <a:gd name="T23" fmla="*/ 20 h 42"/>
                <a:gd name="T24" fmla="*/ 50 w 209"/>
                <a:gd name="T25" fmla="*/ 16 h 42"/>
                <a:gd name="T26" fmla="*/ 159 w 209"/>
                <a:gd name="T27" fmla="*/ 16 h 42"/>
                <a:gd name="T28" fmla="*/ 162 w 209"/>
                <a:gd name="T29" fmla="*/ 20 h 42"/>
                <a:gd name="T30" fmla="*/ 162 w 209"/>
                <a:gd name="T31"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9" h="42">
                  <a:moveTo>
                    <a:pt x="188" y="0"/>
                  </a:moveTo>
                  <a:cubicBezTo>
                    <a:pt x="21" y="0"/>
                    <a:pt x="21" y="0"/>
                    <a:pt x="21" y="0"/>
                  </a:cubicBezTo>
                  <a:cubicBezTo>
                    <a:pt x="10" y="0"/>
                    <a:pt x="0" y="9"/>
                    <a:pt x="0" y="21"/>
                  </a:cubicBezTo>
                  <a:cubicBezTo>
                    <a:pt x="0" y="32"/>
                    <a:pt x="10" y="42"/>
                    <a:pt x="21" y="42"/>
                  </a:cubicBezTo>
                  <a:cubicBezTo>
                    <a:pt x="188" y="42"/>
                    <a:pt x="188" y="42"/>
                    <a:pt x="188" y="42"/>
                  </a:cubicBezTo>
                  <a:cubicBezTo>
                    <a:pt x="200" y="42"/>
                    <a:pt x="209" y="32"/>
                    <a:pt x="209" y="21"/>
                  </a:cubicBezTo>
                  <a:cubicBezTo>
                    <a:pt x="209" y="9"/>
                    <a:pt x="200" y="0"/>
                    <a:pt x="188" y="0"/>
                  </a:cubicBezTo>
                  <a:close/>
                  <a:moveTo>
                    <a:pt x="162" y="22"/>
                  </a:moveTo>
                  <a:cubicBezTo>
                    <a:pt x="162" y="24"/>
                    <a:pt x="161" y="25"/>
                    <a:pt x="159" y="25"/>
                  </a:cubicBezTo>
                  <a:cubicBezTo>
                    <a:pt x="50" y="25"/>
                    <a:pt x="50" y="25"/>
                    <a:pt x="50" y="25"/>
                  </a:cubicBezTo>
                  <a:cubicBezTo>
                    <a:pt x="49" y="25"/>
                    <a:pt x="47" y="24"/>
                    <a:pt x="47" y="22"/>
                  </a:cubicBezTo>
                  <a:cubicBezTo>
                    <a:pt x="47" y="20"/>
                    <a:pt x="47" y="20"/>
                    <a:pt x="47" y="20"/>
                  </a:cubicBezTo>
                  <a:cubicBezTo>
                    <a:pt x="47" y="18"/>
                    <a:pt x="49" y="16"/>
                    <a:pt x="50" y="16"/>
                  </a:cubicBezTo>
                  <a:cubicBezTo>
                    <a:pt x="159" y="16"/>
                    <a:pt x="159" y="16"/>
                    <a:pt x="159" y="16"/>
                  </a:cubicBezTo>
                  <a:cubicBezTo>
                    <a:pt x="161" y="16"/>
                    <a:pt x="162" y="18"/>
                    <a:pt x="162" y="20"/>
                  </a:cubicBezTo>
                  <a:lnTo>
                    <a:pt x="162"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297" name="Freeform 52"/>
            <p:cNvSpPr>
              <a:spLocks/>
            </p:cNvSpPr>
            <p:nvPr/>
          </p:nvSpPr>
          <p:spPr bwMode="auto">
            <a:xfrm>
              <a:off x="13892213" y="661988"/>
              <a:ext cx="25400" cy="360363"/>
            </a:xfrm>
            <a:custGeom>
              <a:avLst/>
              <a:gdLst>
                <a:gd name="T0" fmla="*/ 5 w 9"/>
                <a:gd name="T1" fmla="*/ 123 h 124"/>
                <a:gd name="T2" fmla="*/ 9 w 9"/>
                <a:gd name="T3" fmla="*/ 124 h 124"/>
                <a:gd name="T4" fmla="*/ 9 w 9"/>
                <a:gd name="T5" fmla="*/ 5 h 124"/>
                <a:gd name="T6" fmla="*/ 6 w 9"/>
                <a:gd name="T7" fmla="*/ 0 h 124"/>
                <a:gd name="T8" fmla="*/ 6 w 9"/>
                <a:gd name="T9" fmla="*/ 0 h 124"/>
                <a:gd name="T10" fmla="*/ 0 w 9"/>
                <a:gd name="T11" fmla="*/ 0 h 124"/>
                <a:gd name="T12" fmla="*/ 0 w 9"/>
                <a:gd name="T13" fmla="*/ 124 h 124"/>
                <a:gd name="T14" fmla="*/ 5 w 9"/>
                <a:gd name="T15" fmla="*/ 123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24">
                  <a:moveTo>
                    <a:pt x="5" y="123"/>
                  </a:moveTo>
                  <a:cubicBezTo>
                    <a:pt x="6" y="123"/>
                    <a:pt x="8" y="124"/>
                    <a:pt x="9" y="124"/>
                  </a:cubicBezTo>
                  <a:cubicBezTo>
                    <a:pt x="9" y="5"/>
                    <a:pt x="9" y="5"/>
                    <a:pt x="9" y="5"/>
                  </a:cubicBezTo>
                  <a:cubicBezTo>
                    <a:pt x="8" y="4"/>
                    <a:pt x="6" y="2"/>
                    <a:pt x="6" y="0"/>
                  </a:cubicBezTo>
                  <a:cubicBezTo>
                    <a:pt x="6" y="0"/>
                    <a:pt x="6" y="0"/>
                    <a:pt x="6" y="0"/>
                  </a:cubicBezTo>
                  <a:cubicBezTo>
                    <a:pt x="0" y="0"/>
                    <a:pt x="0" y="0"/>
                    <a:pt x="0" y="0"/>
                  </a:cubicBezTo>
                  <a:cubicBezTo>
                    <a:pt x="0" y="124"/>
                    <a:pt x="0" y="124"/>
                    <a:pt x="0" y="124"/>
                  </a:cubicBezTo>
                  <a:cubicBezTo>
                    <a:pt x="1" y="124"/>
                    <a:pt x="3" y="123"/>
                    <a:pt x="5"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298" name="Freeform 53"/>
            <p:cNvSpPr>
              <a:spLocks noEditPoints="1"/>
            </p:cNvSpPr>
            <p:nvPr/>
          </p:nvSpPr>
          <p:spPr bwMode="auto">
            <a:xfrm>
              <a:off x="13889038" y="623888"/>
              <a:ext cx="930275" cy="584200"/>
            </a:xfrm>
            <a:custGeom>
              <a:avLst/>
              <a:gdLst>
                <a:gd name="T0" fmla="*/ 317 w 320"/>
                <a:gd name="T1" fmla="*/ 135 h 201"/>
                <a:gd name="T2" fmla="*/ 317 w 320"/>
                <a:gd name="T3" fmla="*/ 135 h 201"/>
                <a:gd name="T4" fmla="*/ 316 w 320"/>
                <a:gd name="T5" fmla="*/ 134 h 201"/>
                <a:gd name="T6" fmla="*/ 316 w 320"/>
                <a:gd name="T7" fmla="*/ 134 h 201"/>
                <a:gd name="T8" fmla="*/ 20 w 320"/>
                <a:gd name="T9" fmla="*/ 2 h 201"/>
                <a:gd name="T10" fmla="*/ 18 w 320"/>
                <a:gd name="T11" fmla="*/ 1 h 201"/>
                <a:gd name="T12" fmla="*/ 17 w 320"/>
                <a:gd name="T13" fmla="*/ 1 h 201"/>
                <a:gd name="T14" fmla="*/ 17 w 320"/>
                <a:gd name="T15" fmla="*/ 1 h 201"/>
                <a:gd name="T16" fmla="*/ 5 w 320"/>
                <a:gd name="T17" fmla="*/ 4 h 201"/>
                <a:gd name="T18" fmla="*/ 4 w 320"/>
                <a:gd name="T19" fmla="*/ 22 h 201"/>
                <a:gd name="T20" fmla="*/ 130 w 320"/>
                <a:gd name="T21" fmla="*/ 171 h 201"/>
                <a:gd name="T22" fmla="*/ 130 w 320"/>
                <a:gd name="T23" fmla="*/ 171 h 201"/>
                <a:gd name="T24" fmla="*/ 122 w 320"/>
                <a:gd name="T25" fmla="*/ 194 h 201"/>
                <a:gd name="T26" fmla="*/ 128 w 320"/>
                <a:gd name="T27" fmla="*/ 201 h 201"/>
                <a:gd name="T28" fmla="*/ 307 w 320"/>
                <a:gd name="T29" fmla="*/ 201 h 201"/>
                <a:gd name="T30" fmla="*/ 320 w 320"/>
                <a:gd name="T31" fmla="*/ 188 h 201"/>
                <a:gd name="T32" fmla="*/ 320 w 320"/>
                <a:gd name="T33" fmla="*/ 139 h 201"/>
                <a:gd name="T34" fmla="*/ 317 w 320"/>
                <a:gd name="T35" fmla="*/ 135 h 201"/>
                <a:gd name="T36" fmla="*/ 42 w 320"/>
                <a:gd name="T37" fmla="*/ 24 h 201"/>
                <a:gd name="T38" fmla="*/ 290 w 320"/>
                <a:gd name="T39" fmla="*/ 134 h 201"/>
                <a:gd name="T40" fmla="*/ 153 w 320"/>
                <a:gd name="T41" fmla="*/ 134 h 201"/>
                <a:gd name="T42" fmla="*/ 42 w 320"/>
                <a:gd name="T43" fmla="*/ 24 h 201"/>
                <a:gd name="T44" fmla="*/ 200 w 320"/>
                <a:gd name="T45" fmla="*/ 181 h 201"/>
                <a:gd name="T46" fmla="*/ 195 w 320"/>
                <a:gd name="T47" fmla="*/ 186 h 201"/>
                <a:gd name="T48" fmla="*/ 140 w 320"/>
                <a:gd name="T49" fmla="*/ 186 h 201"/>
                <a:gd name="T50" fmla="*/ 154 w 320"/>
                <a:gd name="T51" fmla="*/ 148 h 201"/>
                <a:gd name="T52" fmla="*/ 195 w 320"/>
                <a:gd name="T53" fmla="*/ 148 h 201"/>
                <a:gd name="T54" fmla="*/ 200 w 320"/>
                <a:gd name="T55" fmla="*/ 154 h 201"/>
                <a:gd name="T56" fmla="*/ 200 w 320"/>
                <a:gd name="T57" fmla="*/ 18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0" h="201">
                  <a:moveTo>
                    <a:pt x="317" y="135"/>
                  </a:moveTo>
                  <a:cubicBezTo>
                    <a:pt x="317" y="135"/>
                    <a:pt x="317" y="135"/>
                    <a:pt x="317" y="135"/>
                  </a:cubicBezTo>
                  <a:cubicBezTo>
                    <a:pt x="316" y="134"/>
                    <a:pt x="316" y="134"/>
                    <a:pt x="316" y="134"/>
                  </a:cubicBezTo>
                  <a:cubicBezTo>
                    <a:pt x="316" y="134"/>
                    <a:pt x="316" y="134"/>
                    <a:pt x="316" y="134"/>
                  </a:cubicBezTo>
                  <a:cubicBezTo>
                    <a:pt x="20" y="2"/>
                    <a:pt x="20" y="2"/>
                    <a:pt x="20" y="2"/>
                  </a:cubicBezTo>
                  <a:cubicBezTo>
                    <a:pt x="19" y="2"/>
                    <a:pt x="18" y="2"/>
                    <a:pt x="18" y="1"/>
                  </a:cubicBezTo>
                  <a:cubicBezTo>
                    <a:pt x="17" y="1"/>
                    <a:pt x="17" y="1"/>
                    <a:pt x="17" y="1"/>
                  </a:cubicBezTo>
                  <a:cubicBezTo>
                    <a:pt x="17" y="1"/>
                    <a:pt x="17" y="1"/>
                    <a:pt x="17" y="1"/>
                  </a:cubicBezTo>
                  <a:cubicBezTo>
                    <a:pt x="13" y="0"/>
                    <a:pt x="8" y="1"/>
                    <a:pt x="5" y="4"/>
                  </a:cubicBezTo>
                  <a:cubicBezTo>
                    <a:pt x="0" y="9"/>
                    <a:pt x="0" y="17"/>
                    <a:pt x="4" y="22"/>
                  </a:cubicBezTo>
                  <a:cubicBezTo>
                    <a:pt x="130" y="171"/>
                    <a:pt x="130" y="171"/>
                    <a:pt x="130" y="171"/>
                  </a:cubicBezTo>
                  <a:cubicBezTo>
                    <a:pt x="130" y="171"/>
                    <a:pt x="130" y="171"/>
                    <a:pt x="130" y="171"/>
                  </a:cubicBezTo>
                  <a:cubicBezTo>
                    <a:pt x="122" y="194"/>
                    <a:pt x="122" y="194"/>
                    <a:pt x="122" y="194"/>
                  </a:cubicBezTo>
                  <a:cubicBezTo>
                    <a:pt x="121" y="197"/>
                    <a:pt x="123" y="201"/>
                    <a:pt x="128" y="201"/>
                  </a:cubicBezTo>
                  <a:cubicBezTo>
                    <a:pt x="307" y="201"/>
                    <a:pt x="307" y="201"/>
                    <a:pt x="307" y="201"/>
                  </a:cubicBezTo>
                  <a:cubicBezTo>
                    <a:pt x="315" y="201"/>
                    <a:pt x="320" y="197"/>
                    <a:pt x="320" y="188"/>
                  </a:cubicBezTo>
                  <a:cubicBezTo>
                    <a:pt x="320" y="139"/>
                    <a:pt x="320" y="139"/>
                    <a:pt x="320" y="139"/>
                  </a:cubicBezTo>
                  <a:cubicBezTo>
                    <a:pt x="320" y="137"/>
                    <a:pt x="318" y="135"/>
                    <a:pt x="317" y="135"/>
                  </a:cubicBezTo>
                  <a:close/>
                  <a:moveTo>
                    <a:pt x="42" y="24"/>
                  </a:moveTo>
                  <a:cubicBezTo>
                    <a:pt x="290" y="134"/>
                    <a:pt x="290" y="134"/>
                    <a:pt x="290" y="134"/>
                  </a:cubicBezTo>
                  <a:cubicBezTo>
                    <a:pt x="153" y="134"/>
                    <a:pt x="153" y="134"/>
                    <a:pt x="153" y="134"/>
                  </a:cubicBezTo>
                  <a:lnTo>
                    <a:pt x="42" y="24"/>
                  </a:lnTo>
                  <a:close/>
                  <a:moveTo>
                    <a:pt x="200" y="181"/>
                  </a:moveTo>
                  <a:cubicBezTo>
                    <a:pt x="200" y="185"/>
                    <a:pt x="199" y="186"/>
                    <a:pt x="195" y="186"/>
                  </a:cubicBezTo>
                  <a:cubicBezTo>
                    <a:pt x="140" y="186"/>
                    <a:pt x="140" y="186"/>
                    <a:pt x="140" y="186"/>
                  </a:cubicBezTo>
                  <a:cubicBezTo>
                    <a:pt x="154" y="148"/>
                    <a:pt x="154" y="148"/>
                    <a:pt x="154" y="148"/>
                  </a:cubicBezTo>
                  <a:cubicBezTo>
                    <a:pt x="195" y="148"/>
                    <a:pt x="195" y="148"/>
                    <a:pt x="195" y="148"/>
                  </a:cubicBezTo>
                  <a:cubicBezTo>
                    <a:pt x="199" y="148"/>
                    <a:pt x="200" y="150"/>
                    <a:pt x="200" y="154"/>
                  </a:cubicBezTo>
                  <a:lnTo>
                    <a:pt x="200" y="1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299" name="Freeform 54"/>
            <p:cNvSpPr>
              <a:spLocks/>
            </p:cNvSpPr>
            <p:nvPr/>
          </p:nvSpPr>
          <p:spPr bwMode="auto">
            <a:xfrm>
              <a:off x="13857288" y="1042988"/>
              <a:ext cx="98425" cy="101600"/>
            </a:xfrm>
            <a:custGeom>
              <a:avLst/>
              <a:gdLst>
                <a:gd name="T0" fmla="*/ 33 w 34"/>
                <a:gd name="T1" fmla="*/ 20 h 35"/>
                <a:gd name="T2" fmla="*/ 33 w 34"/>
                <a:gd name="T3" fmla="*/ 20 h 35"/>
                <a:gd name="T4" fmla="*/ 29 w 34"/>
                <a:gd name="T5" fmla="*/ 18 h 35"/>
                <a:gd name="T6" fmla="*/ 29 w 34"/>
                <a:gd name="T7" fmla="*/ 18 h 35"/>
                <a:gd name="T8" fmla="*/ 25 w 34"/>
                <a:gd name="T9" fmla="*/ 20 h 35"/>
                <a:gd name="T10" fmla="*/ 18 w 34"/>
                <a:gd name="T11" fmla="*/ 25 h 35"/>
                <a:gd name="T12" fmla="*/ 10 w 34"/>
                <a:gd name="T13" fmla="*/ 17 h 35"/>
                <a:gd name="T14" fmla="*/ 17 w 34"/>
                <a:gd name="T15" fmla="*/ 9 h 35"/>
                <a:gd name="T16" fmla="*/ 17 w 34"/>
                <a:gd name="T17" fmla="*/ 9 h 35"/>
                <a:gd name="T18" fmla="*/ 18 w 34"/>
                <a:gd name="T19" fmla="*/ 9 h 35"/>
                <a:gd name="T20" fmla="*/ 18 w 34"/>
                <a:gd name="T21" fmla="*/ 10 h 35"/>
                <a:gd name="T22" fmla="*/ 18 w 34"/>
                <a:gd name="T23" fmla="*/ 10 h 35"/>
                <a:gd name="T24" fmla="*/ 21 w 34"/>
                <a:gd name="T25" fmla="*/ 8 h 35"/>
                <a:gd name="T26" fmla="*/ 23 w 34"/>
                <a:gd name="T27" fmla="*/ 5 h 35"/>
                <a:gd name="T28" fmla="*/ 23 w 34"/>
                <a:gd name="T29" fmla="*/ 5 h 35"/>
                <a:gd name="T30" fmla="*/ 19 w 34"/>
                <a:gd name="T31" fmla="*/ 0 h 35"/>
                <a:gd name="T32" fmla="*/ 18 w 34"/>
                <a:gd name="T33" fmla="*/ 0 h 35"/>
                <a:gd name="T34" fmla="*/ 0 w 34"/>
                <a:gd name="T35" fmla="*/ 17 h 35"/>
                <a:gd name="T36" fmla="*/ 18 w 34"/>
                <a:gd name="T37" fmla="*/ 35 h 35"/>
                <a:gd name="T38" fmla="*/ 34 w 34"/>
                <a:gd name="T39" fmla="*/ 24 h 35"/>
                <a:gd name="T40" fmla="*/ 34 w 34"/>
                <a:gd name="T41" fmla="*/ 22 h 35"/>
                <a:gd name="T42" fmla="*/ 33 w 34"/>
                <a:gd name="T43" fmla="*/ 2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35">
                  <a:moveTo>
                    <a:pt x="33" y="20"/>
                  </a:moveTo>
                  <a:cubicBezTo>
                    <a:pt x="33" y="20"/>
                    <a:pt x="33" y="20"/>
                    <a:pt x="33" y="20"/>
                  </a:cubicBezTo>
                  <a:cubicBezTo>
                    <a:pt x="32" y="18"/>
                    <a:pt x="31" y="18"/>
                    <a:pt x="29" y="18"/>
                  </a:cubicBezTo>
                  <a:cubicBezTo>
                    <a:pt x="29" y="18"/>
                    <a:pt x="29" y="18"/>
                    <a:pt x="29" y="18"/>
                  </a:cubicBezTo>
                  <a:cubicBezTo>
                    <a:pt x="27" y="18"/>
                    <a:pt x="25" y="19"/>
                    <a:pt x="25" y="20"/>
                  </a:cubicBezTo>
                  <a:cubicBezTo>
                    <a:pt x="24" y="23"/>
                    <a:pt x="21" y="25"/>
                    <a:pt x="18" y="25"/>
                  </a:cubicBezTo>
                  <a:cubicBezTo>
                    <a:pt x="13" y="25"/>
                    <a:pt x="10" y="22"/>
                    <a:pt x="10" y="17"/>
                  </a:cubicBezTo>
                  <a:cubicBezTo>
                    <a:pt x="10" y="13"/>
                    <a:pt x="13" y="10"/>
                    <a:pt x="17" y="9"/>
                  </a:cubicBezTo>
                  <a:cubicBezTo>
                    <a:pt x="17" y="9"/>
                    <a:pt x="17" y="9"/>
                    <a:pt x="17" y="9"/>
                  </a:cubicBezTo>
                  <a:cubicBezTo>
                    <a:pt x="17" y="9"/>
                    <a:pt x="18" y="9"/>
                    <a:pt x="18" y="9"/>
                  </a:cubicBezTo>
                  <a:cubicBezTo>
                    <a:pt x="18" y="9"/>
                    <a:pt x="18" y="9"/>
                    <a:pt x="18" y="10"/>
                  </a:cubicBezTo>
                  <a:cubicBezTo>
                    <a:pt x="18" y="10"/>
                    <a:pt x="18" y="10"/>
                    <a:pt x="18" y="10"/>
                  </a:cubicBezTo>
                  <a:cubicBezTo>
                    <a:pt x="19" y="10"/>
                    <a:pt x="21" y="9"/>
                    <a:pt x="21" y="8"/>
                  </a:cubicBezTo>
                  <a:cubicBezTo>
                    <a:pt x="22" y="7"/>
                    <a:pt x="23" y="6"/>
                    <a:pt x="23" y="5"/>
                  </a:cubicBezTo>
                  <a:cubicBezTo>
                    <a:pt x="23" y="5"/>
                    <a:pt x="23" y="5"/>
                    <a:pt x="23" y="5"/>
                  </a:cubicBezTo>
                  <a:cubicBezTo>
                    <a:pt x="23" y="2"/>
                    <a:pt x="21" y="0"/>
                    <a:pt x="19" y="0"/>
                  </a:cubicBezTo>
                  <a:cubicBezTo>
                    <a:pt x="18" y="0"/>
                    <a:pt x="18" y="0"/>
                    <a:pt x="18" y="0"/>
                  </a:cubicBezTo>
                  <a:cubicBezTo>
                    <a:pt x="8" y="0"/>
                    <a:pt x="0" y="8"/>
                    <a:pt x="0" y="17"/>
                  </a:cubicBezTo>
                  <a:cubicBezTo>
                    <a:pt x="0" y="27"/>
                    <a:pt x="8" y="35"/>
                    <a:pt x="18" y="35"/>
                  </a:cubicBezTo>
                  <a:cubicBezTo>
                    <a:pt x="25" y="35"/>
                    <a:pt x="31" y="30"/>
                    <a:pt x="34" y="24"/>
                  </a:cubicBezTo>
                  <a:cubicBezTo>
                    <a:pt x="34" y="23"/>
                    <a:pt x="34" y="23"/>
                    <a:pt x="34" y="22"/>
                  </a:cubicBezTo>
                  <a:cubicBezTo>
                    <a:pt x="34" y="21"/>
                    <a:pt x="34" y="20"/>
                    <a:pt x="33"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317" name="Freeform 72"/>
          <p:cNvSpPr>
            <a:spLocks noEditPoints="1"/>
          </p:cNvSpPr>
          <p:nvPr/>
        </p:nvSpPr>
        <p:spPr bwMode="auto">
          <a:xfrm>
            <a:off x="5467479" y="3426385"/>
            <a:ext cx="331452" cy="379628"/>
          </a:xfrm>
          <a:custGeom>
            <a:avLst/>
            <a:gdLst>
              <a:gd name="T0" fmla="*/ 180 w 188"/>
              <a:gd name="T1" fmla="*/ 146 h 215"/>
              <a:gd name="T2" fmla="*/ 153 w 188"/>
              <a:gd name="T3" fmla="*/ 146 h 215"/>
              <a:gd name="T4" fmla="*/ 125 w 188"/>
              <a:gd name="T5" fmla="*/ 80 h 215"/>
              <a:gd name="T6" fmla="*/ 125 w 188"/>
              <a:gd name="T7" fmla="*/ 80 h 215"/>
              <a:gd name="T8" fmla="*/ 130 w 188"/>
              <a:gd name="T9" fmla="*/ 61 h 215"/>
              <a:gd name="T10" fmla="*/ 110 w 188"/>
              <a:gd name="T11" fmla="*/ 29 h 215"/>
              <a:gd name="T12" fmla="*/ 106 w 188"/>
              <a:gd name="T13" fmla="*/ 27 h 215"/>
              <a:gd name="T14" fmla="*/ 106 w 188"/>
              <a:gd name="T15" fmla="*/ 5 h 215"/>
              <a:gd name="T16" fmla="*/ 100 w 188"/>
              <a:gd name="T17" fmla="*/ 0 h 215"/>
              <a:gd name="T18" fmla="*/ 94 w 188"/>
              <a:gd name="T19" fmla="*/ 0 h 215"/>
              <a:gd name="T20" fmla="*/ 88 w 188"/>
              <a:gd name="T21" fmla="*/ 0 h 215"/>
              <a:gd name="T22" fmla="*/ 82 w 188"/>
              <a:gd name="T23" fmla="*/ 5 h 215"/>
              <a:gd name="T24" fmla="*/ 82 w 188"/>
              <a:gd name="T25" fmla="*/ 27 h 215"/>
              <a:gd name="T26" fmla="*/ 79 w 188"/>
              <a:gd name="T27" fmla="*/ 29 h 215"/>
              <a:gd name="T28" fmla="*/ 58 w 188"/>
              <a:gd name="T29" fmla="*/ 61 h 215"/>
              <a:gd name="T30" fmla="*/ 63 w 188"/>
              <a:gd name="T31" fmla="*/ 80 h 215"/>
              <a:gd name="T32" fmla="*/ 64 w 188"/>
              <a:gd name="T33" fmla="*/ 80 h 215"/>
              <a:gd name="T34" fmla="*/ 36 w 188"/>
              <a:gd name="T35" fmla="*/ 146 h 215"/>
              <a:gd name="T36" fmla="*/ 8 w 188"/>
              <a:gd name="T37" fmla="*/ 146 h 215"/>
              <a:gd name="T38" fmla="*/ 0 w 188"/>
              <a:gd name="T39" fmla="*/ 154 h 215"/>
              <a:gd name="T40" fmla="*/ 8 w 188"/>
              <a:gd name="T41" fmla="*/ 161 h 215"/>
              <a:gd name="T42" fmla="*/ 29 w 188"/>
              <a:gd name="T43" fmla="*/ 161 h 215"/>
              <a:gd name="T44" fmla="*/ 21 w 188"/>
              <a:gd name="T45" fmla="*/ 181 h 215"/>
              <a:gd name="T46" fmla="*/ 24 w 188"/>
              <a:gd name="T47" fmla="*/ 197 h 215"/>
              <a:gd name="T48" fmla="*/ 22 w 188"/>
              <a:gd name="T49" fmla="*/ 203 h 215"/>
              <a:gd name="T50" fmla="*/ 24 w 188"/>
              <a:gd name="T51" fmla="*/ 215 h 215"/>
              <a:gd name="T52" fmla="*/ 33 w 188"/>
              <a:gd name="T53" fmla="*/ 207 h 215"/>
              <a:gd name="T54" fmla="*/ 36 w 188"/>
              <a:gd name="T55" fmla="*/ 201 h 215"/>
              <a:gd name="T56" fmla="*/ 49 w 188"/>
              <a:gd name="T57" fmla="*/ 191 h 215"/>
              <a:gd name="T58" fmla="*/ 61 w 188"/>
              <a:gd name="T59" fmla="*/ 161 h 215"/>
              <a:gd name="T60" fmla="*/ 86 w 188"/>
              <a:gd name="T61" fmla="*/ 161 h 215"/>
              <a:gd name="T62" fmla="*/ 86 w 188"/>
              <a:gd name="T63" fmla="*/ 163 h 215"/>
              <a:gd name="T64" fmla="*/ 94 w 188"/>
              <a:gd name="T65" fmla="*/ 170 h 215"/>
              <a:gd name="T66" fmla="*/ 102 w 188"/>
              <a:gd name="T67" fmla="*/ 163 h 215"/>
              <a:gd name="T68" fmla="*/ 102 w 188"/>
              <a:gd name="T69" fmla="*/ 161 h 215"/>
              <a:gd name="T70" fmla="*/ 127 w 188"/>
              <a:gd name="T71" fmla="*/ 161 h 215"/>
              <a:gd name="T72" fmla="*/ 140 w 188"/>
              <a:gd name="T73" fmla="*/ 191 h 215"/>
              <a:gd name="T74" fmla="*/ 153 w 188"/>
              <a:gd name="T75" fmla="*/ 201 h 215"/>
              <a:gd name="T76" fmla="*/ 156 w 188"/>
              <a:gd name="T77" fmla="*/ 207 h 215"/>
              <a:gd name="T78" fmla="*/ 165 w 188"/>
              <a:gd name="T79" fmla="*/ 215 h 215"/>
              <a:gd name="T80" fmla="*/ 167 w 188"/>
              <a:gd name="T81" fmla="*/ 203 h 215"/>
              <a:gd name="T82" fmla="*/ 164 w 188"/>
              <a:gd name="T83" fmla="*/ 197 h 215"/>
              <a:gd name="T84" fmla="*/ 168 w 188"/>
              <a:gd name="T85" fmla="*/ 181 h 215"/>
              <a:gd name="T86" fmla="*/ 160 w 188"/>
              <a:gd name="T87" fmla="*/ 161 h 215"/>
              <a:gd name="T88" fmla="*/ 180 w 188"/>
              <a:gd name="T89" fmla="*/ 161 h 215"/>
              <a:gd name="T90" fmla="*/ 188 w 188"/>
              <a:gd name="T91" fmla="*/ 154 h 215"/>
              <a:gd name="T92" fmla="*/ 180 w 188"/>
              <a:gd name="T93" fmla="*/ 146 h 215"/>
              <a:gd name="T94" fmla="*/ 94 w 188"/>
              <a:gd name="T95" fmla="*/ 41 h 215"/>
              <a:gd name="T96" fmla="*/ 115 w 188"/>
              <a:gd name="T97" fmla="*/ 61 h 215"/>
              <a:gd name="T98" fmla="*/ 94 w 188"/>
              <a:gd name="T99" fmla="*/ 82 h 215"/>
              <a:gd name="T100" fmla="*/ 74 w 188"/>
              <a:gd name="T101" fmla="*/ 61 h 215"/>
              <a:gd name="T102" fmla="*/ 94 w 188"/>
              <a:gd name="T103" fmla="*/ 41 h 215"/>
              <a:gd name="T104" fmla="*/ 102 w 188"/>
              <a:gd name="T105" fmla="*/ 146 h 215"/>
              <a:gd name="T106" fmla="*/ 102 w 188"/>
              <a:gd name="T107" fmla="*/ 142 h 215"/>
              <a:gd name="T108" fmla="*/ 94 w 188"/>
              <a:gd name="T109" fmla="*/ 135 h 215"/>
              <a:gd name="T110" fmla="*/ 86 w 188"/>
              <a:gd name="T111" fmla="*/ 142 h 215"/>
              <a:gd name="T112" fmla="*/ 86 w 188"/>
              <a:gd name="T113" fmla="*/ 146 h 215"/>
              <a:gd name="T114" fmla="*/ 68 w 188"/>
              <a:gd name="T115" fmla="*/ 146 h 215"/>
              <a:gd name="T116" fmla="*/ 90 w 188"/>
              <a:gd name="T117" fmla="*/ 97 h 215"/>
              <a:gd name="T118" fmla="*/ 94 w 188"/>
              <a:gd name="T119" fmla="*/ 97 h 215"/>
              <a:gd name="T120" fmla="*/ 98 w 188"/>
              <a:gd name="T121" fmla="*/ 97 h 215"/>
              <a:gd name="T122" fmla="*/ 120 w 188"/>
              <a:gd name="T123" fmla="*/ 146 h 215"/>
              <a:gd name="T124" fmla="*/ 102 w 188"/>
              <a:gd name="T125" fmla="*/ 146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8" h="215">
                <a:moveTo>
                  <a:pt x="180" y="146"/>
                </a:moveTo>
                <a:cubicBezTo>
                  <a:pt x="153" y="146"/>
                  <a:pt x="153" y="146"/>
                  <a:pt x="153" y="146"/>
                </a:cubicBezTo>
                <a:cubicBezTo>
                  <a:pt x="125" y="80"/>
                  <a:pt x="125" y="80"/>
                  <a:pt x="125" y="80"/>
                </a:cubicBezTo>
                <a:cubicBezTo>
                  <a:pt x="125" y="80"/>
                  <a:pt x="125" y="80"/>
                  <a:pt x="125" y="80"/>
                </a:cubicBezTo>
                <a:cubicBezTo>
                  <a:pt x="128" y="74"/>
                  <a:pt x="130" y="68"/>
                  <a:pt x="130" y="61"/>
                </a:cubicBezTo>
                <a:cubicBezTo>
                  <a:pt x="130" y="47"/>
                  <a:pt x="122" y="35"/>
                  <a:pt x="110" y="29"/>
                </a:cubicBezTo>
                <a:cubicBezTo>
                  <a:pt x="109" y="28"/>
                  <a:pt x="107" y="28"/>
                  <a:pt x="106" y="27"/>
                </a:cubicBezTo>
                <a:cubicBezTo>
                  <a:pt x="106" y="5"/>
                  <a:pt x="106" y="5"/>
                  <a:pt x="106" y="5"/>
                </a:cubicBezTo>
                <a:cubicBezTo>
                  <a:pt x="106" y="2"/>
                  <a:pt x="104" y="0"/>
                  <a:pt x="100" y="0"/>
                </a:cubicBezTo>
                <a:cubicBezTo>
                  <a:pt x="94" y="0"/>
                  <a:pt x="94" y="0"/>
                  <a:pt x="94" y="0"/>
                </a:cubicBezTo>
                <a:cubicBezTo>
                  <a:pt x="88" y="0"/>
                  <a:pt x="88" y="0"/>
                  <a:pt x="88" y="0"/>
                </a:cubicBezTo>
                <a:cubicBezTo>
                  <a:pt x="85" y="0"/>
                  <a:pt x="82" y="2"/>
                  <a:pt x="82" y="5"/>
                </a:cubicBezTo>
                <a:cubicBezTo>
                  <a:pt x="82" y="27"/>
                  <a:pt x="82" y="27"/>
                  <a:pt x="82" y="27"/>
                </a:cubicBezTo>
                <a:cubicBezTo>
                  <a:pt x="81" y="28"/>
                  <a:pt x="80" y="28"/>
                  <a:pt x="79" y="29"/>
                </a:cubicBezTo>
                <a:cubicBezTo>
                  <a:pt x="67" y="35"/>
                  <a:pt x="58" y="47"/>
                  <a:pt x="58" y="61"/>
                </a:cubicBezTo>
                <a:cubicBezTo>
                  <a:pt x="58" y="68"/>
                  <a:pt x="60" y="74"/>
                  <a:pt x="63" y="80"/>
                </a:cubicBezTo>
                <a:cubicBezTo>
                  <a:pt x="63" y="80"/>
                  <a:pt x="63" y="80"/>
                  <a:pt x="64" y="80"/>
                </a:cubicBezTo>
                <a:cubicBezTo>
                  <a:pt x="36" y="146"/>
                  <a:pt x="36" y="146"/>
                  <a:pt x="36" y="146"/>
                </a:cubicBezTo>
                <a:cubicBezTo>
                  <a:pt x="8" y="146"/>
                  <a:pt x="8" y="146"/>
                  <a:pt x="8" y="146"/>
                </a:cubicBezTo>
                <a:cubicBezTo>
                  <a:pt x="4" y="146"/>
                  <a:pt x="0" y="149"/>
                  <a:pt x="0" y="154"/>
                </a:cubicBezTo>
                <a:cubicBezTo>
                  <a:pt x="0" y="158"/>
                  <a:pt x="4" y="161"/>
                  <a:pt x="8" y="161"/>
                </a:cubicBezTo>
                <a:cubicBezTo>
                  <a:pt x="29" y="161"/>
                  <a:pt x="29" y="161"/>
                  <a:pt x="29" y="161"/>
                </a:cubicBezTo>
                <a:cubicBezTo>
                  <a:pt x="21" y="181"/>
                  <a:pt x="21" y="181"/>
                  <a:pt x="21" y="181"/>
                </a:cubicBezTo>
                <a:cubicBezTo>
                  <a:pt x="18" y="187"/>
                  <a:pt x="20" y="193"/>
                  <a:pt x="24" y="197"/>
                </a:cubicBezTo>
                <a:cubicBezTo>
                  <a:pt x="22" y="203"/>
                  <a:pt x="22" y="203"/>
                  <a:pt x="22" y="203"/>
                </a:cubicBezTo>
                <a:cubicBezTo>
                  <a:pt x="24" y="215"/>
                  <a:pt x="24" y="215"/>
                  <a:pt x="24" y="215"/>
                </a:cubicBezTo>
                <a:cubicBezTo>
                  <a:pt x="33" y="207"/>
                  <a:pt x="33" y="207"/>
                  <a:pt x="33" y="207"/>
                </a:cubicBezTo>
                <a:cubicBezTo>
                  <a:pt x="36" y="201"/>
                  <a:pt x="36" y="201"/>
                  <a:pt x="36" y="201"/>
                </a:cubicBezTo>
                <a:cubicBezTo>
                  <a:pt x="41" y="201"/>
                  <a:pt x="47" y="197"/>
                  <a:pt x="49" y="191"/>
                </a:cubicBezTo>
                <a:cubicBezTo>
                  <a:pt x="61" y="161"/>
                  <a:pt x="61" y="161"/>
                  <a:pt x="61" y="161"/>
                </a:cubicBezTo>
                <a:cubicBezTo>
                  <a:pt x="86" y="161"/>
                  <a:pt x="86" y="161"/>
                  <a:pt x="86" y="161"/>
                </a:cubicBezTo>
                <a:cubicBezTo>
                  <a:pt x="86" y="163"/>
                  <a:pt x="86" y="163"/>
                  <a:pt x="86" y="163"/>
                </a:cubicBezTo>
                <a:cubicBezTo>
                  <a:pt x="86" y="168"/>
                  <a:pt x="90" y="170"/>
                  <a:pt x="94" y="170"/>
                </a:cubicBezTo>
                <a:cubicBezTo>
                  <a:pt x="99" y="170"/>
                  <a:pt x="102" y="168"/>
                  <a:pt x="102" y="163"/>
                </a:cubicBezTo>
                <a:cubicBezTo>
                  <a:pt x="102" y="161"/>
                  <a:pt x="102" y="161"/>
                  <a:pt x="102" y="161"/>
                </a:cubicBezTo>
                <a:cubicBezTo>
                  <a:pt x="127" y="161"/>
                  <a:pt x="127" y="161"/>
                  <a:pt x="127" y="161"/>
                </a:cubicBezTo>
                <a:cubicBezTo>
                  <a:pt x="140" y="191"/>
                  <a:pt x="140" y="191"/>
                  <a:pt x="140" y="191"/>
                </a:cubicBezTo>
                <a:cubicBezTo>
                  <a:pt x="142" y="197"/>
                  <a:pt x="147" y="201"/>
                  <a:pt x="153" y="201"/>
                </a:cubicBezTo>
                <a:cubicBezTo>
                  <a:pt x="156" y="207"/>
                  <a:pt x="156" y="207"/>
                  <a:pt x="156" y="207"/>
                </a:cubicBezTo>
                <a:cubicBezTo>
                  <a:pt x="165" y="215"/>
                  <a:pt x="165" y="215"/>
                  <a:pt x="165" y="215"/>
                </a:cubicBezTo>
                <a:cubicBezTo>
                  <a:pt x="167" y="203"/>
                  <a:pt x="167" y="203"/>
                  <a:pt x="167" y="203"/>
                </a:cubicBezTo>
                <a:cubicBezTo>
                  <a:pt x="164" y="197"/>
                  <a:pt x="164" y="197"/>
                  <a:pt x="164" y="197"/>
                </a:cubicBezTo>
                <a:cubicBezTo>
                  <a:pt x="168" y="193"/>
                  <a:pt x="170" y="187"/>
                  <a:pt x="168" y="181"/>
                </a:cubicBezTo>
                <a:cubicBezTo>
                  <a:pt x="160" y="161"/>
                  <a:pt x="160" y="161"/>
                  <a:pt x="160" y="161"/>
                </a:cubicBezTo>
                <a:cubicBezTo>
                  <a:pt x="180" y="161"/>
                  <a:pt x="180" y="161"/>
                  <a:pt x="180" y="161"/>
                </a:cubicBezTo>
                <a:cubicBezTo>
                  <a:pt x="185" y="161"/>
                  <a:pt x="188" y="158"/>
                  <a:pt x="188" y="154"/>
                </a:cubicBezTo>
                <a:cubicBezTo>
                  <a:pt x="188" y="149"/>
                  <a:pt x="185" y="146"/>
                  <a:pt x="180" y="146"/>
                </a:cubicBezTo>
                <a:close/>
                <a:moveTo>
                  <a:pt x="94" y="41"/>
                </a:moveTo>
                <a:cubicBezTo>
                  <a:pt x="105" y="41"/>
                  <a:pt x="115" y="50"/>
                  <a:pt x="115" y="61"/>
                </a:cubicBezTo>
                <a:cubicBezTo>
                  <a:pt x="115" y="72"/>
                  <a:pt x="105" y="82"/>
                  <a:pt x="94" y="82"/>
                </a:cubicBezTo>
                <a:cubicBezTo>
                  <a:pt x="83" y="82"/>
                  <a:pt x="74" y="72"/>
                  <a:pt x="74" y="61"/>
                </a:cubicBezTo>
                <a:cubicBezTo>
                  <a:pt x="74" y="50"/>
                  <a:pt x="83" y="41"/>
                  <a:pt x="94" y="41"/>
                </a:cubicBezTo>
                <a:close/>
                <a:moveTo>
                  <a:pt x="102" y="146"/>
                </a:moveTo>
                <a:cubicBezTo>
                  <a:pt x="102" y="142"/>
                  <a:pt x="102" y="142"/>
                  <a:pt x="102" y="142"/>
                </a:cubicBezTo>
                <a:cubicBezTo>
                  <a:pt x="102" y="137"/>
                  <a:pt x="99" y="135"/>
                  <a:pt x="94" y="135"/>
                </a:cubicBezTo>
                <a:cubicBezTo>
                  <a:pt x="90" y="135"/>
                  <a:pt x="86" y="137"/>
                  <a:pt x="86" y="142"/>
                </a:cubicBezTo>
                <a:cubicBezTo>
                  <a:pt x="86" y="146"/>
                  <a:pt x="86" y="146"/>
                  <a:pt x="86" y="146"/>
                </a:cubicBezTo>
                <a:cubicBezTo>
                  <a:pt x="68" y="146"/>
                  <a:pt x="68" y="146"/>
                  <a:pt x="68" y="146"/>
                </a:cubicBezTo>
                <a:cubicBezTo>
                  <a:pt x="90" y="97"/>
                  <a:pt x="90" y="97"/>
                  <a:pt x="90" y="97"/>
                </a:cubicBezTo>
                <a:cubicBezTo>
                  <a:pt x="92" y="97"/>
                  <a:pt x="93" y="97"/>
                  <a:pt x="94" y="97"/>
                </a:cubicBezTo>
                <a:cubicBezTo>
                  <a:pt x="96" y="97"/>
                  <a:pt x="97" y="97"/>
                  <a:pt x="98" y="97"/>
                </a:cubicBezTo>
                <a:cubicBezTo>
                  <a:pt x="120" y="146"/>
                  <a:pt x="120" y="146"/>
                  <a:pt x="120" y="146"/>
                </a:cubicBezTo>
                <a:lnTo>
                  <a:pt x="102" y="146"/>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574" name="Group 573"/>
          <p:cNvGrpSpPr/>
          <p:nvPr/>
        </p:nvGrpSpPr>
        <p:grpSpPr>
          <a:xfrm>
            <a:off x="5486479" y="5048151"/>
            <a:ext cx="293452" cy="361849"/>
            <a:chOff x="3255963" y="1474788"/>
            <a:chExt cx="633413" cy="781050"/>
          </a:xfrm>
          <a:solidFill>
            <a:schemeClr val="tx1"/>
          </a:solidFill>
        </p:grpSpPr>
        <p:sp>
          <p:nvSpPr>
            <p:cNvPr id="575" name="Freeform 6"/>
            <p:cNvSpPr>
              <a:spLocks/>
            </p:cNvSpPr>
            <p:nvPr/>
          </p:nvSpPr>
          <p:spPr bwMode="auto">
            <a:xfrm>
              <a:off x="3549650" y="1474788"/>
              <a:ext cx="250825" cy="242888"/>
            </a:xfrm>
            <a:custGeom>
              <a:avLst/>
              <a:gdLst>
                <a:gd name="T0" fmla="*/ 0 w 90"/>
                <a:gd name="T1" fmla="*/ 50 h 87"/>
                <a:gd name="T2" fmla="*/ 0 w 90"/>
                <a:gd name="T3" fmla="*/ 71 h 87"/>
                <a:gd name="T4" fmla="*/ 0 w 90"/>
                <a:gd name="T5" fmla="*/ 79 h 87"/>
                <a:gd name="T6" fmla="*/ 8 w 90"/>
                <a:gd name="T7" fmla="*/ 87 h 87"/>
                <a:gd name="T8" fmla="*/ 16 w 90"/>
                <a:gd name="T9" fmla="*/ 79 h 87"/>
                <a:gd name="T10" fmla="*/ 16 w 90"/>
                <a:gd name="T11" fmla="*/ 75 h 87"/>
                <a:gd name="T12" fmla="*/ 90 w 90"/>
                <a:gd name="T13" fmla="*/ 3 h 87"/>
                <a:gd name="T14" fmla="*/ 0 w 90"/>
                <a:gd name="T15" fmla="*/ 50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 h="87">
                  <a:moveTo>
                    <a:pt x="0" y="50"/>
                  </a:moveTo>
                  <a:cubicBezTo>
                    <a:pt x="0" y="57"/>
                    <a:pt x="0" y="63"/>
                    <a:pt x="0" y="71"/>
                  </a:cubicBezTo>
                  <a:cubicBezTo>
                    <a:pt x="0" y="73"/>
                    <a:pt x="0" y="76"/>
                    <a:pt x="0" y="79"/>
                  </a:cubicBezTo>
                  <a:cubicBezTo>
                    <a:pt x="0" y="83"/>
                    <a:pt x="3" y="87"/>
                    <a:pt x="8" y="87"/>
                  </a:cubicBezTo>
                  <a:cubicBezTo>
                    <a:pt x="12" y="87"/>
                    <a:pt x="16" y="83"/>
                    <a:pt x="16" y="79"/>
                  </a:cubicBezTo>
                  <a:cubicBezTo>
                    <a:pt x="16" y="77"/>
                    <a:pt x="16" y="76"/>
                    <a:pt x="16" y="75"/>
                  </a:cubicBezTo>
                  <a:cubicBezTo>
                    <a:pt x="50" y="79"/>
                    <a:pt x="82" y="65"/>
                    <a:pt x="90" y="3"/>
                  </a:cubicBezTo>
                  <a:cubicBezTo>
                    <a:pt x="40" y="0"/>
                    <a:pt x="4" y="21"/>
                    <a:pt x="0"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576" name="Freeform 7"/>
            <p:cNvSpPr>
              <a:spLocks noEditPoints="1"/>
            </p:cNvSpPr>
            <p:nvPr/>
          </p:nvSpPr>
          <p:spPr bwMode="auto">
            <a:xfrm>
              <a:off x="3255963" y="1719263"/>
              <a:ext cx="633413" cy="536575"/>
            </a:xfrm>
            <a:custGeom>
              <a:avLst/>
              <a:gdLst>
                <a:gd name="T0" fmla="*/ 228 w 228"/>
                <a:gd name="T1" fmla="*/ 70 h 193"/>
                <a:gd name="T2" fmla="*/ 164 w 228"/>
                <a:gd name="T3" fmla="*/ 0 h 193"/>
                <a:gd name="T4" fmla="*/ 114 w 228"/>
                <a:gd name="T5" fmla="*/ 14 h 193"/>
                <a:gd name="T6" fmla="*/ 63 w 228"/>
                <a:gd name="T7" fmla="*/ 0 h 193"/>
                <a:gd name="T8" fmla="*/ 0 w 228"/>
                <a:gd name="T9" fmla="*/ 70 h 193"/>
                <a:gd name="T10" fmla="*/ 87 w 228"/>
                <a:gd name="T11" fmla="*/ 193 h 193"/>
                <a:gd name="T12" fmla="*/ 114 w 228"/>
                <a:gd name="T13" fmla="*/ 188 h 193"/>
                <a:gd name="T14" fmla="*/ 141 w 228"/>
                <a:gd name="T15" fmla="*/ 193 h 193"/>
                <a:gd name="T16" fmla="*/ 228 w 228"/>
                <a:gd name="T17" fmla="*/ 70 h 193"/>
                <a:gd name="T18" fmla="*/ 24 w 228"/>
                <a:gd name="T19" fmla="*/ 70 h 193"/>
                <a:gd name="T20" fmla="*/ 63 w 228"/>
                <a:gd name="T21" fmla="*/ 15 h 193"/>
                <a:gd name="T22" fmla="*/ 81 w 228"/>
                <a:gd name="T23" fmla="*/ 42 h 193"/>
                <a:gd name="T24" fmla="*/ 24 w 228"/>
                <a:gd name="T25" fmla="*/ 7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8" h="193">
                  <a:moveTo>
                    <a:pt x="228" y="70"/>
                  </a:moveTo>
                  <a:cubicBezTo>
                    <a:pt x="228" y="38"/>
                    <a:pt x="207" y="0"/>
                    <a:pt x="164" y="0"/>
                  </a:cubicBezTo>
                  <a:cubicBezTo>
                    <a:pt x="136" y="0"/>
                    <a:pt x="138" y="14"/>
                    <a:pt x="114" y="14"/>
                  </a:cubicBezTo>
                  <a:cubicBezTo>
                    <a:pt x="90" y="14"/>
                    <a:pt x="91" y="0"/>
                    <a:pt x="63" y="0"/>
                  </a:cubicBezTo>
                  <a:cubicBezTo>
                    <a:pt x="20" y="0"/>
                    <a:pt x="0" y="38"/>
                    <a:pt x="0" y="70"/>
                  </a:cubicBezTo>
                  <a:cubicBezTo>
                    <a:pt x="0" y="126"/>
                    <a:pt x="41" y="193"/>
                    <a:pt x="87" y="193"/>
                  </a:cubicBezTo>
                  <a:cubicBezTo>
                    <a:pt x="112" y="193"/>
                    <a:pt x="108" y="188"/>
                    <a:pt x="114" y="188"/>
                  </a:cubicBezTo>
                  <a:cubicBezTo>
                    <a:pt x="120" y="188"/>
                    <a:pt x="116" y="193"/>
                    <a:pt x="141" y="193"/>
                  </a:cubicBezTo>
                  <a:cubicBezTo>
                    <a:pt x="187" y="193"/>
                    <a:pt x="228" y="127"/>
                    <a:pt x="228" y="70"/>
                  </a:cubicBezTo>
                  <a:close/>
                  <a:moveTo>
                    <a:pt x="24" y="70"/>
                  </a:moveTo>
                  <a:cubicBezTo>
                    <a:pt x="21" y="56"/>
                    <a:pt x="29" y="15"/>
                    <a:pt x="63" y="15"/>
                  </a:cubicBezTo>
                  <a:cubicBezTo>
                    <a:pt x="81" y="15"/>
                    <a:pt x="85" y="30"/>
                    <a:pt x="81" y="42"/>
                  </a:cubicBezTo>
                  <a:cubicBezTo>
                    <a:pt x="70" y="69"/>
                    <a:pt x="31" y="99"/>
                    <a:pt x="24"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588" name="Group 587"/>
          <p:cNvGrpSpPr/>
          <p:nvPr/>
        </p:nvGrpSpPr>
        <p:grpSpPr>
          <a:xfrm>
            <a:off x="5428010" y="6096477"/>
            <a:ext cx="410391" cy="325813"/>
            <a:chOff x="5980113" y="2949575"/>
            <a:chExt cx="885825" cy="703263"/>
          </a:xfrm>
          <a:solidFill>
            <a:schemeClr val="tx1"/>
          </a:solidFill>
        </p:grpSpPr>
        <p:sp>
          <p:nvSpPr>
            <p:cNvPr id="589" name="Freeform 588"/>
            <p:cNvSpPr>
              <a:spLocks noEditPoints="1"/>
            </p:cNvSpPr>
            <p:nvPr/>
          </p:nvSpPr>
          <p:spPr bwMode="auto">
            <a:xfrm>
              <a:off x="5980113" y="3019425"/>
              <a:ext cx="449263" cy="633413"/>
            </a:xfrm>
            <a:custGeom>
              <a:avLst/>
              <a:gdLst>
                <a:gd name="T0" fmla="*/ 123 w 162"/>
                <a:gd name="T1" fmla="*/ 196 h 228"/>
                <a:gd name="T2" fmla="*/ 122 w 162"/>
                <a:gd name="T3" fmla="*/ 94 h 228"/>
                <a:gd name="T4" fmla="*/ 116 w 162"/>
                <a:gd name="T5" fmla="*/ 66 h 228"/>
                <a:gd name="T6" fmla="*/ 119 w 162"/>
                <a:gd name="T7" fmla="*/ 66 h 228"/>
                <a:gd name="T8" fmla="*/ 132 w 162"/>
                <a:gd name="T9" fmla="*/ 44 h 228"/>
                <a:gd name="T10" fmla="*/ 106 w 162"/>
                <a:gd name="T11" fmla="*/ 6 h 228"/>
                <a:gd name="T12" fmla="*/ 99 w 162"/>
                <a:gd name="T13" fmla="*/ 6 h 228"/>
                <a:gd name="T14" fmla="*/ 87 w 162"/>
                <a:gd name="T15" fmla="*/ 2 h 228"/>
                <a:gd name="T16" fmla="*/ 88 w 162"/>
                <a:gd name="T17" fmla="*/ 1 h 228"/>
                <a:gd name="T18" fmla="*/ 81 w 162"/>
                <a:gd name="T19" fmla="*/ 0 h 228"/>
                <a:gd name="T20" fmla="*/ 73 w 162"/>
                <a:gd name="T21" fmla="*/ 1 h 228"/>
                <a:gd name="T22" fmla="*/ 74 w 162"/>
                <a:gd name="T23" fmla="*/ 2 h 228"/>
                <a:gd name="T24" fmla="*/ 62 w 162"/>
                <a:gd name="T25" fmla="*/ 6 h 228"/>
                <a:gd name="T26" fmla="*/ 56 w 162"/>
                <a:gd name="T27" fmla="*/ 6 h 228"/>
                <a:gd name="T28" fmla="*/ 30 w 162"/>
                <a:gd name="T29" fmla="*/ 44 h 228"/>
                <a:gd name="T30" fmla="*/ 43 w 162"/>
                <a:gd name="T31" fmla="*/ 66 h 228"/>
                <a:gd name="T32" fmla="*/ 43 w 162"/>
                <a:gd name="T33" fmla="*/ 66 h 228"/>
                <a:gd name="T34" fmla="*/ 45 w 162"/>
                <a:gd name="T35" fmla="*/ 66 h 228"/>
                <a:gd name="T36" fmla="*/ 40 w 162"/>
                <a:gd name="T37" fmla="*/ 94 h 228"/>
                <a:gd name="T38" fmla="*/ 39 w 162"/>
                <a:gd name="T39" fmla="*/ 196 h 228"/>
                <a:gd name="T40" fmla="*/ 20 w 162"/>
                <a:gd name="T41" fmla="*/ 216 h 228"/>
                <a:gd name="T42" fmla="*/ 20 w 162"/>
                <a:gd name="T43" fmla="*/ 222 h 228"/>
                <a:gd name="T44" fmla="*/ 26 w 162"/>
                <a:gd name="T45" fmla="*/ 228 h 228"/>
                <a:gd name="T46" fmla="*/ 136 w 162"/>
                <a:gd name="T47" fmla="*/ 228 h 228"/>
                <a:gd name="T48" fmla="*/ 142 w 162"/>
                <a:gd name="T49" fmla="*/ 222 h 228"/>
                <a:gd name="T50" fmla="*/ 142 w 162"/>
                <a:gd name="T51" fmla="*/ 216 h 228"/>
                <a:gd name="T52" fmla="*/ 123 w 162"/>
                <a:gd name="T53" fmla="*/ 196 h 228"/>
                <a:gd name="T54" fmla="*/ 62 w 162"/>
                <a:gd name="T55" fmla="*/ 99 h 228"/>
                <a:gd name="T56" fmla="*/ 60 w 162"/>
                <a:gd name="T57" fmla="*/ 187 h 228"/>
                <a:gd name="T58" fmla="*/ 44 w 162"/>
                <a:gd name="T59" fmla="*/ 187 h 228"/>
                <a:gd name="T60" fmla="*/ 48 w 162"/>
                <a:gd name="T61" fmla="*/ 99 h 228"/>
                <a:gd name="T62" fmla="*/ 56 w 162"/>
                <a:gd name="T63" fmla="*/ 70 h 228"/>
                <a:gd name="T64" fmla="*/ 67 w 162"/>
                <a:gd name="T65" fmla="*/ 70 h 228"/>
                <a:gd name="T66" fmla="*/ 62 w 162"/>
                <a:gd name="T67" fmla="*/ 9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 h="228">
                  <a:moveTo>
                    <a:pt x="123" y="196"/>
                  </a:moveTo>
                  <a:cubicBezTo>
                    <a:pt x="162" y="159"/>
                    <a:pt x="129" y="106"/>
                    <a:pt x="122" y="94"/>
                  </a:cubicBezTo>
                  <a:cubicBezTo>
                    <a:pt x="116" y="84"/>
                    <a:pt x="115" y="74"/>
                    <a:pt x="116" y="66"/>
                  </a:cubicBezTo>
                  <a:cubicBezTo>
                    <a:pt x="119" y="66"/>
                    <a:pt x="119" y="66"/>
                    <a:pt x="119" y="66"/>
                  </a:cubicBezTo>
                  <a:cubicBezTo>
                    <a:pt x="119" y="66"/>
                    <a:pt x="129" y="60"/>
                    <a:pt x="132" y="44"/>
                  </a:cubicBezTo>
                  <a:cubicBezTo>
                    <a:pt x="132" y="28"/>
                    <a:pt x="121" y="13"/>
                    <a:pt x="106" y="6"/>
                  </a:cubicBezTo>
                  <a:cubicBezTo>
                    <a:pt x="104" y="6"/>
                    <a:pt x="102" y="6"/>
                    <a:pt x="99" y="6"/>
                  </a:cubicBezTo>
                  <a:cubicBezTo>
                    <a:pt x="93" y="6"/>
                    <a:pt x="87" y="5"/>
                    <a:pt x="87" y="2"/>
                  </a:cubicBezTo>
                  <a:cubicBezTo>
                    <a:pt x="87" y="2"/>
                    <a:pt x="88" y="1"/>
                    <a:pt x="88" y="1"/>
                  </a:cubicBezTo>
                  <a:cubicBezTo>
                    <a:pt x="86" y="0"/>
                    <a:pt x="83" y="0"/>
                    <a:pt x="81" y="0"/>
                  </a:cubicBezTo>
                  <a:cubicBezTo>
                    <a:pt x="78" y="0"/>
                    <a:pt x="76" y="0"/>
                    <a:pt x="73" y="1"/>
                  </a:cubicBezTo>
                  <a:cubicBezTo>
                    <a:pt x="74" y="1"/>
                    <a:pt x="74" y="2"/>
                    <a:pt x="74" y="2"/>
                  </a:cubicBezTo>
                  <a:cubicBezTo>
                    <a:pt x="74" y="5"/>
                    <a:pt x="69" y="6"/>
                    <a:pt x="62" y="6"/>
                  </a:cubicBezTo>
                  <a:cubicBezTo>
                    <a:pt x="60" y="6"/>
                    <a:pt x="58" y="6"/>
                    <a:pt x="56" y="6"/>
                  </a:cubicBezTo>
                  <a:cubicBezTo>
                    <a:pt x="40" y="13"/>
                    <a:pt x="30" y="28"/>
                    <a:pt x="30" y="44"/>
                  </a:cubicBezTo>
                  <a:cubicBezTo>
                    <a:pt x="33" y="60"/>
                    <a:pt x="43" y="66"/>
                    <a:pt x="43" y="66"/>
                  </a:cubicBezTo>
                  <a:cubicBezTo>
                    <a:pt x="43" y="66"/>
                    <a:pt x="43" y="66"/>
                    <a:pt x="43" y="66"/>
                  </a:cubicBezTo>
                  <a:cubicBezTo>
                    <a:pt x="45" y="66"/>
                    <a:pt x="45" y="66"/>
                    <a:pt x="45" y="66"/>
                  </a:cubicBezTo>
                  <a:cubicBezTo>
                    <a:pt x="46" y="74"/>
                    <a:pt x="45" y="84"/>
                    <a:pt x="40" y="94"/>
                  </a:cubicBezTo>
                  <a:cubicBezTo>
                    <a:pt x="32" y="106"/>
                    <a:pt x="0" y="159"/>
                    <a:pt x="39" y="196"/>
                  </a:cubicBezTo>
                  <a:cubicBezTo>
                    <a:pt x="28" y="196"/>
                    <a:pt x="20" y="205"/>
                    <a:pt x="20" y="216"/>
                  </a:cubicBezTo>
                  <a:cubicBezTo>
                    <a:pt x="20" y="222"/>
                    <a:pt x="20" y="222"/>
                    <a:pt x="20" y="222"/>
                  </a:cubicBezTo>
                  <a:cubicBezTo>
                    <a:pt x="20" y="225"/>
                    <a:pt x="22" y="228"/>
                    <a:pt x="26" y="228"/>
                  </a:cubicBezTo>
                  <a:cubicBezTo>
                    <a:pt x="136" y="228"/>
                    <a:pt x="136" y="228"/>
                    <a:pt x="136" y="228"/>
                  </a:cubicBezTo>
                  <a:cubicBezTo>
                    <a:pt x="139" y="228"/>
                    <a:pt x="142" y="225"/>
                    <a:pt x="142" y="222"/>
                  </a:cubicBezTo>
                  <a:cubicBezTo>
                    <a:pt x="142" y="216"/>
                    <a:pt x="142" y="216"/>
                    <a:pt x="142" y="216"/>
                  </a:cubicBezTo>
                  <a:cubicBezTo>
                    <a:pt x="142" y="205"/>
                    <a:pt x="133" y="196"/>
                    <a:pt x="123" y="196"/>
                  </a:cubicBezTo>
                  <a:close/>
                  <a:moveTo>
                    <a:pt x="62" y="99"/>
                  </a:moveTo>
                  <a:cubicBezTo>
                    <a:pt x="50" y="137"/>
                    <a:pt x="49" y="166"/>
                    <a:pt x="60" y="187"/>
                  </a:cubicBezTo>
                  <a:cubicBezTo>
                    <a:pt x="44" y="187"/>
                    <a:pt x="44" y="187"/>
                    <a:pt x="44" y="187"/>
                  </a:cubicBezTo>
                  <a:cubicBezTo>
                    <a:pt x="24" y="166"/>
                    <a:pt x="25" y="137"/>
                    <a:pt x="48" y="99"/>
                  </a:cubicBezTo>
                  <a:cubicBezTo>
                    <a:pt x="54" y="89"/>
                    <a:pt x="56" y="79"/>
                    <a:pt x="56" y="70"/>
                  </a:cubicBezTo>
                  <a:cubicBezTo>
                    <a:pt x="67" y="70"/>
                    <a:pt x="67" y="70"/>
                    <a:pt x="67" y="70"/>
                  </a:cubicBezTo>
                  <a:cubicBezTo>
                    <a:pt x="67" y="79"/>
                    <a:pt x="66" y="89"/>
                    <a:pt x="62"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590" name="Freeform 589"/>
            <p:cNvSpPr>
              <a:spLocks noEditPoints="1"/>
            </p:cNvSpPr>
            <p:nvPr/>
          </p:nvSpPr>
          <p:spPr bwMode="auto">
            <a:xfrm>
              <a:off x="6413500" y="2949575"/>
              <a:ext cx="452438" cy="703263"/>
            </a:xfrm>
            <a:custGeom>
              <a:avLst/>
              <a:gdLst>
                <a:gd name="T0" fmla="*/ 123 w 163"/>
                <a:gd name="T1" fmla="*/ 221 h 253"/>
                <a:gd name="T2" fmla="*/ 123 w 163"/>
                <a:gd name="T3" fmla="*/ 119 h 253"/>
                <a:gd name="T4" fmla="*/ 117 w 163"/>
                <a:gd name="T5" fmla="*/ 91 h 253"/>
                <a:gd name="T6" fmla="*/ 119 w 163"/>
                <a:gd name="T7" fmla="*/ 91 h 253"/>
                <a:gd name="T8" fmla="*/ 133 w 163"/>
                <a:gd name="T9" fmla="*/ 69 h 253"/>
                <a:gd name="T10" fmla="*/ 91 w 163"/>
                <a:gd name="T11" fmla="*/ 26 h 253"/>
                <a:gd name="T12" fmla="*/ 92 w 163"/>
                <a:gd name="T13" fmla="*/ 15 h 253"/>
                <a:gd name="T14" fmla="*/ 93 w 163"/>
                <a:gd name="T15" fmla="*/ 15 h 253"/>
                <a:gd name="T16" fmla="*/ 95 w 163"/>
                <a:gd name="T17" fmla="*/ 13 h 253"/>
                <a:gd name="T18" fmla="*/ 95 w 163"/>
                <a:gd name="T19" fmla="*/ 7 h 253"/>
                <a:gd name="T20" fmla="*/ 82 w 163"/>
                <a:gd name="T21" fmla="*/ 0 h 253"/>
                <a:gd name="T22" fmla="*/ 68 w 163"/>
                <a:gd name="T23" fmla="*/ 7 h 253"/>
                <a:gd name="T24" fmla="*/ 68 w 163"/>
                <a:gd name="T25" fmla="*/ 13 h 253"/>
                <a:gd name="T26" fmla="*/ 70 w 163"/>
                <a:gd name="T27" fmla="*/ 15 h 253"/>
                <a:gd name="T28" fmla="*/ 72 w 163"/>
                <a:gd name="T29" fmla="*/ 15 h 253"/>
                <a:gd name="T30" fmla="*/ 72 w 163"/>
                <a:gd name="T31" fmla="*/ 26 h 253"/>
                <a:gd name="T32" fmla="*/ 30 w 163"/>
                <a:gd name="T33" fmla="*/ 69 h 253"/>
                <a:gd name="T34" fmla="*/ 44 w 163"/>
                <a:gd name="T35" fmla="*/ 91 h 253"/>
                <a:gd name="T36" fmla="*/ 44 w 163"/>
                <a:gd name="T37" fmla="*/ 91 h 253"/>
                <a:gd name="T38" fmla="*/ 46 w 163"/>
                <a:gd name="T39" fmla="*/ 91 h 253"/>
                <a:gd name="T40" fmla="*/ 41 w 163"/>
                <a:gd name="T41" fmla="*/ 119 h 253"/>
                <a:gd name="T42" fmla="*/ 40 w 163"/>
                <a:gd name="T43" fmla="*/ 221 h 253"/>
                <a:gd name="T44" fmla="*/ 20 w 163"/>
                <a:gd name="T45" fmla="*/ 241 h 253"/>
                <a:gd name="T46" fmla="*/ 20 w 163"/>
                <a:gd name="T47" fmla="*/ 247 h 253"/>
                <a:gd name="T48" fmla="*/ 27 w 163"/>
                <a:gd name="T49" fmla="*/ 253 h 253"/>
                <a:gd name="T50" fmla="*/ 137 w 163"/>
                <a:gd name="T51" fmla="*/ 253 h 253"/>
                <a:gd name="T52" fmla="*/ 143 w 163"/>
                <a:gd name="T53" fmla="*/ 247 h 253"/>
                <a:gd name="T54" fmla="*/ 143 w 163"/>
                <a:gd name="T55" fmla="*/ 241 h 253"/>
                <a:gd name="T56" fmla="*/ 123 w 163"/>
                <a:gd name="T57" fmla="*/ 221 h 253"/>
                <a:gd name="T58" fmla="*/ 63 w 163"/>
                <a:gd name="T59" fmla="*/ 124 h 253"/>
                <a:gd name="T60" fmla="*/ 61 w 163"/>
                <a:gd name="T61" fmla="*/ 212 h 253"/>
                <a:gd name="T62" fmla="*/ 45 w 163"/>
                <a:gd name="T63" fmla="*/ 212 h 253"/>
                <a:gd name="T64" fmla="*/ 49 w 163"/>
                <a:gd name="T65" fmla="*/ 124 h 253"/>
                <a:gd name="T66" fmla="*/ 57 w 163"/>
                <a:gd name="T67" fmla="*/ 95 h 253"/>
                <a:gd name="T68" fmla="*/ 67 w 163"/>
                <a:gd name="T69" fmla="*/ 95 h 253"/>
                <a:gd name="T70" fmla="*/ 63 w 163"/>
                <a:gd name="T71" fmla="*/ 124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3" h="253">
                  <a:moveTo>
                    <a:pt x="123" y="221"/>
                  </a:moveTo>
                  <a:cubicBezTo>
                    <a:pt x="163" y="184"/>
                    <a:pt x="130" y="131"/>
                    <a:pt x="123" y="119"/>
                  </a:cubicBezTo>
                  <a:cubicBezTo>
                    <a:pt x="117" y="109"/>
                    <a:pt x="116" y="99"/>
                    <a:pt x="117" y="91"/>
                  </a:cubicBezTo>
                  <a:cubicBezTo>
                    <a:pt x="119" y="91"/>
                    <a:pt x="119" y="91"/>
                    <a:pt x="119" y="91"/>
                  </a:cubicBezTo>
                  <a:cubicBezTo>
                    <a:pt x="119" y="91"/>
                    <a:pt x="130" y="85"/>
                    <a:pt x="133" y="69"/>
                  </a:cubicBezTo>
                  <a:cubicBezTo>
                    <a:pt x="133" y="48"/>
                    <a:pt x="115" y="30"/>
                    <a:pt x="91" y="26"/>
                  </a:cubicBezTo>
                  <a:cubicBezTo>
                    <a:pt x="89" y="23"/>
                    <a:pt x="90" y="18"/>
                    <a:pt x="92" y="15"/>
                  </a:cubicBezTo>
                  <a:cubicBezTo>
                    <a:pt x="93" y="15"/>
                    <a:pt x="93" y="15"/>
                    <a:pt x="93" y="15"/>
                  </a:cubicBezTo>
                  <a:cubicBezTo>
                    <a:pt x="94" y="15"/>
                    <a:pt x="95" y="14"/>
                    <a:pt x="95" y="13"/>
                  </a:cubicBezTo>
                  <a:cubicBezTo>
                    <a:pt x="95" y="7"/>
                    <a:pt x="95" y="7"/>
                    <a:pt x="95" y="7"/>
                  </a:cubicBezTo>
                  <a:cubicBezTo>
                    <a:pt x="95" y="3"/>
                    <a:pt x="89" y="0"/>
                    <a:pt x="82" y="0"/>
                  </a:cubicBezTo>
                  <a:cubicBezTo>
                    <a:pt x="74" y="0"/>
                    <a:pt x="68" y="3"/>
                    <a:pt x="68" y="7"/>
                  </a:cubicBezTo>
                  <a:cubicBezTo>
                    <a:pt x="68" y="13"/>
                    <a:pt x="68" y="13"/>
                    <a:pt x="68" y="13"/>
                  </a:cubicBezTo>
                  <a:cubicBezTo>
                    <a:pt x="68" y="14"/>
                    <a:pt x="69" y="15"/>
                    <a:pt x="70" y="15"/>
                  </a:cubicBezTo>
                  <a:cubicBezTo>
                    <a:pt x="72" y="15"/>
                    <a:pt x="72" y="15"/>
                    <a:pt x="72" y="15"/>
                  </a:cubicBezTo>
                  <a:cubicBezTo>
                    <a:pt x="73" y="18"/>
                    <a:pt x="74" y="23"/>
                    <a:pt x="72" y="26"/>
                  </a:cubicBezTo>
                  <a:cubicBezTo>
                    <a:pt x="48" y="30"/>
                    <a:pt x="30" y="48"/>
                    <a:pt x="30" y="69"/>
                  </a:cubicBezTo>
                  <a:cubicBezTo>
                    <a:pt x="34" y="85"/>
                    <a:pt x="44" y="91"/>
                    <a:pt x="44" y="91"/>
                  </a:cubicBezTo>
                  <a:cubicBezTo>
                    <a:pt x="44" y="91"/>
                    <a:pt x="44" y="91"/>
                    <a:pt x="44" y="91"/>
                  </a:cubicBezTo>
                  <a:cubicBezTo>
                    <a:pt x="46" y="91"/>
                    <a:pt x="46" y="91"/>
                    <a:pt x="46" y="91"/>
                  </a:cubicBezTo>
                  <a:cubicBezTo>
                    <a:pt x="47" y="99"/>
                    <a:pt x="46" y="109"/>
                    <a:pt x="41" y="119"/>
                  </a:cubicBezTo>
                  <a:cubicBezTo>
                    <a:pt x="33" y="131"/>
                    <a:pt x="0" y="184"/>
                    <a:pt x="40" y="221"/>
                  </a:cubicBezTo>
                  <a:cubicBezTo>
                    <a:pt x="29" y="221"/>
                    <a:pt x="20" y="230"/>
                    <a:pt x="20" y="241"/>
                  </a:cubicBezTo>
                  <a:cubicBezTo>
                    <a:pt x="20" y="247"/>
                    <a:pt x="20" y="247"/>
                    <a:pt x="20" y="247"/>
                  </a:cubicBezTo>
                  <a:cubicBezTo>
                    <a:pt x="20" y="250"/>
                    <a:pt x="23" y="253"/>
                    <a:pt x="27" y="253"/>
                  </a:cubicBezTo>
                  <a:cubicBezTo>
                    <a:pt x="137" y="253"/>
                    <a:pt x="137" y="253"/>
                    <a:pt x="137" y="253"/>
                  </a:cubicBezTo>
                  <a:cubicBezTo>
                    <a:pt x="140" y="253"/>
                    <a:pt x="143" y="250"/>
                    <a:pt x="143" y="247"/>
                  </a:cubicBezTo>
                  <a:cubicBezTo>
                    <a:pt x="143" y="241"/>
                    <a:pt x="143" y="241"/>
                    <a:pt x="143" y="241"/>
                  </a:cubicBezTo>
                  <a:cubicBezTo>
                    <a:pt x="143" y="230"/>
                    <a:pt x="134" y="221"/>
                    <a:pt x="123" y="221"/>
                  </a:cubicBezTo>
                  <a:close/>
                  <a:moveTo>
                    <a:pt x="63" y="124"/>
                  </a:moveTo>
                  <a:cubicBezTo>
                    <a:pt x="50" y="162"/>
                    <a:pt x="50" y="191"/>
                    <a:pt x="61" y="212"/>
                  </a:cubicBezTo>
                  <a:cubicBezTo>
                    <a:pt x="45" y="212"/>
                    <a:pt x="45" y="212"/>
                    <a:pt x="45" y="212"/>
                  </a:cubicBezTo>
                  <a:cubicBezTo>
                    <a:pt x="25" y="191"/>
                    <a:pt x="26" y="162"/>
                    <a:pt x="49" y="124"/>
                  </a:cubicBezTo>
                  <a:cubicBezTo>
                    <a:pt x="55" y="114"/>
                    <a:pt x="57" y="104"/>
                    <a:pt x="57" y="95"/>
                  </a:cubicBezTo>
                  <a:cubicBezTo>
                    <a:pt x="67" y="95"/>
                    <a:pt x="67" y="95"/>
                    <a:pt x="67" y="95"/>
                  </a:cubicBezTo>
                  <a:cubicBezTo>
                    <a:pt x="68" y="104"/>
                    <a:pt x="66" y="114"/>
                    <a:pt x="63"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596" name="Group 595"/>
          <p:cNvGrpSpPr/>
          <p:nvPr/>
        </p:nvGrpSpPr>
        <p:grpSpPr>
          <a:xfrm>
            <a:off x="5459290" y="5560992"/>
            <a:ext cx="347831" cy="401758"/>
            <a:chOff x="3097213" y="4105275"/>
            <a:chExt cx="819150" cy="946150"/>
          </a:xfrm>
          <a:solidFill>
            <a:schemeClr val="tx1"/>
          </a:solidFill>
        </p:grpSpPr>
        <p:sp>
          <p:nvSpPr>
            <p:cNvPr id="597" name="Freeform 22"/>
            <p:cNvSpPr>
              <a:spLocks/>
            </p:cNvSpPr>
            <p:nvPr/>
          </p:nvSpPr>
          <p:spPr bwMode="auto">
            <a:xfrm>
              <a:off x="3733800" y="4132263"/>
              <a:ext cx="138113" cy="180975"/>
            </a:xfrm>
            <a:custGeom>
              <a:avLst/>
              <a:gdLst>
                <a:gd name="T0" fmla="*/ 47 w 50"/>
                <a:gd name="T1" fmla="*/ 1 h 65"/>
                <a:gd name="T2" fmla="*/ 0 w 50"/>
                <a:gd name="T3" fmla="*/ 65 h 65"/>
                <a:gd name="T4" fmla="*/ 21 w 50"/>
                <a:gd name="T5" fmla="*/ 65 h 65"/>
                <a:gd name="T6" fmla="*/ 47 w 50"/>
                <a:gd name="T7" fmla="*/ 1 h 65"/>
              </a:gdLst>
              <a:ahLst/>
              <a:cxnLst>
                <a:cxn ang="0">
                  <a:pos x="T0" y="T1"/>
                </a:cxn>
                <a:cxn ang="0">
                  <a:pos x="T2" y="T3"/>
                </a:cxn>
                <a:cxn ang="0">
                  <a:pos x="T4" y="T5"/>
                </a:cxn>
                <a:cxn ang="0">
                  <a:pos x="T6" y="T7"/>
                </a:cxn>
              </a:cxnLst>
              <a:rect l="0" t="0" r="r" b="b"/>
              <a:pathLst>
                <a:path w="50" h="65">
                  <a:moveTo>
                    <a:pt x="47" y="1"/>
                  </a:moveTo>
                  <a:cubicBezTo>
                    <a:pt x="45" y="0"/>
                    <a:pt x="0" y="65"/>
                    <a:pt x="0" y="65"/>
                  </a:cubicBezTo>
                  <a:cubicBezTo>
                    <a:pt x="21" y="65"/>
                    <a:pt x="21" y="65"/>
                    <a:pt x="21" y="65"/>
                  </a:cubicBezTo>
                  <a:cubicBezTo>
                    <a:pt x="21" y="65"/>
                    <a:pt x="50" y="3"/>
                    <a:pt x="4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598" name="Rectangle 23"/>
            <p:cNvSpPr>
              <a:spLocks noChangeArrowheads="1"/>
            </p:cNvSpPr>
            <p:nvPr/>
          </p:nvSpPr>
          <p:spPr bwMode="auto">
            <a:xfrm>
              <a:off x="3557588" y="4960938"/>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599" name="Freeform 24"/>
            <p:cNvSpPr>
              <a:spLocks noEditPoints="1"/>
            </p:cNvSpPr>
            <p:nvPr/>
          </p:nvSpPr>
          <p:spPr bwMode="auto">
            <a:xfrm>
              <a:off x="3252788" y="4340225"/>
              <a:ext cx="663575" cy="711200"/>
            </a:xfrm>
            <a:custGeom>
              <a:avLst/>
              <a:gdLst>
                <a:gd name="T0" fmla="*/ 137 w 239"/>
                <a:gd name="T1" fmla="*/ 131 h 256"/>
                <a:gd name="T2" fmla="*/ 232 w 239"/>
                <a:gd name="T3" fmla="*/ 9 h 256"/>
                <a:gd name="T4" fmla="*/ 230 w 239"/>
                <a:gd name="T5" fmla="*/ 0 h 256"/>
                <a:gd name="T6" fmla="*/ 8 w 239"/>
                <a:gd name="T7" fmla="*/ 0 h 256"/>
                <a:gd name="T8" fmla="*/ 7 w 239"/>
                <a:gd name="T9" fmla="*/ 9 h 256"/>
                <a:gd name="T10" fmla="*/ 103 w 239"/>
                <a:gd name="T11" fmla="*/ 132 h 256"/>
                <a:gd name="T12" fmla="*/ 112 w 239"/>
                <a:gd name="T13" fmla="*/ 147 h 256"/>
                <a:gd name="T14" fmla="*/ 112 w 239"/>
                <a:gd name="T15" fmla="*/ 223 h 256"/>
                <a:gd name="T16" fmla="*/ 50 w 239"/>
                <a:gd name="T17" fmla="*/ 249 h 256"/>
                <a:gd name="T18" fmla="*/ 47 w 239"/>
                <a:gd name="T19" fmla="*/ 252 h 256"/>
                <a:gd name="T20" fmla="*/ 50 w 239"/>
                <a:gd name="T21" fmla="*/ 256 h 256"/>
                <a:gd name="T22" fmla="*/ 190 w 239"/>
                <a:gd name="T23" fmla="*/ 256 h 256"/>
                <a:gd name="T24" fmla="*/ 193 w 239"/>
                <a:gd name="T25" fmla="*/ 252 h 256"/>
                <a:gd name="T26" fmla="*/ 190 w 239"/>
                <a:gd name="T27" fmla="*/ 249 h 256"/>
                <a:gd name="T28" fmla="*/ 129 w 239"/>
                <a:gd name="T29" fmla="*/ 223 h 256"/>
                <a:gd name="T30" fmla="*/ 129 w 239"/>
                <a:gd name="T31" fmla="*/ 148 h 256"/>
                <a:gd name="T32" fmla="*/ 137 w 239"/>
                <a:gd name="T33" fmla="*/ 131 h 256"/>
                <a:gd name="T34" fmla="*/ 127 w 239"/>
                <a:gd name="T35" fmla="*/ 124 h 256"/>
                <a:gd name="T36" fmla="*/ 119 w 239"/>
                <a:gd name="T37" fmla="*/ 129 h 256"/>
                <a:gd name="T38" fmla="*/ 112 w 239"/>
                <a:gd name="T39" fmla="*/ 124 h 256"/>
                <a:gd name="T40" fmla="*/ 21 w 239"/>
                <a:gd name="T41" fmla="*/ 10 h 256"/>
                <a:gd name="T42" fmla="*/ 217 w 239"/>
                <a:gd name="T43" fmla="*/ 10 h 256"/>
                <a:gd name="T44" fmla="*/ 127 w 239"/>
                <a:gd name="T45" fmla="*/ 12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9" h="256">
                  <a:moveTo>
                    <a:pt x="137" y="131"/>
                  </a:moveTo>
                  <a:cubicBezTo>
                    <a:pt x="232" y="9"/>
                    <a:pt x="232" y="9"/>
                    <a:pt x="232" y="9"/>
                  </a:cubicBezTo>
                  <a:cubicBezTo>
                    <a:pt x="237" y="3"/>
                    <a:pt x="239" y="0"/>
                    <a:pt x="230" y="0"/>
                  </a:cubicBezTo>
                  <a:cubicBezTo>
                    <a:pt x="8" y="0"/>
                    <a:pt x="8" y="0"/>
                    <a:pt x="8" y="0"/>
                  </a:cubicBezTo>
                  <a:cubicBezTo>
                    <a:pt x="0" y="0"/>
                    <a:pt x="2" y="3"/>
                    <a:pt x="7" y="9"/>
                  </a:cubicBezTo>
                  <a:cubicBezTo>
                    <a:pt x="103" y="132"/>
                    <a:pt x="103" y="132"/>
                    <a:pt x="103" y="132"/>
                  </a:cubicBezTo>
                  <a:cubicBezTo>
                    <a:pt x="103" y="132"/>
                    <a:pt x="112" y="141"/>
                    <a:pt x="112" y="147"/>
                  </a:cubicBezTo>
                  <a:cubicBezTo>
                    <a:pt x="112" y="153"/>
                    <a:pt x="112" y="223"/>
                    <a:pt x="112" y="223"/>
                  </a:cubicBezTo>
                  <a:cubicBezTo>
                    <a:pt x="79" y="244"/>
                    <a:pt x="50" y="249"/>
                    <a:pt x="50" y="249"/>
                  </a:cubicBezTo>
                  <a:cubicBezTo>
                    <a:pt x="49" y="249"/>
                    <a:pt x="47" y="250"/>
                    <a:pt x="47" y="252"/>
                  </a:cubicBezTo>
                  <a:cubicBezTo>
                    <a:pt x="47" y="254"/>
                    <a:pt x="49" y="256"/>
                    <a:pt x="50" y="256"/>
                  </a:cubicBezTo>
                  <a:cubicBezTo>
                    <a:pt x="50" y="256"/>
                    <a:pt x="190" y="256"/>
                    <a:pt x="190" y="256"/>
                  </a:cubicBezTo>
                  <a:cubicBezTo>
                    <a:pt x="192" y="256"/>
                    <a:pt x="193" y="254"/>
                    <a:pt x="193" y="252"/>
                  </a:cubicBezTo>
                  <a:cubicBezTo>
                    <a:pt x="193" y="250"/>
                    <a:pt x="192" y="249"/>
                    <a:pt x="190" y="249"/>
                  </a:cubicBezTo>
                  <a:cubicBezTo>
                    <a:pt x="190" y="249"/>
                    <a:pt x="161" y="244"/>
                    <a:pt x="129" y="223"/>
                  </a:cubicBezTo>
                  <a:cubicBezTo>
                    <a:pt x="129" y="223"/>
                    <a:pt x="129" y="154"/>
                    <a:pt x="129" y="148"/>
                  </a:cubicBezTo>
                  <a:cubicBezTo>
                    <a:pt x="129" y="141"/>
                    <a:pt x="137" y="131"/>
                    <a:pt x="137" y="131"/>
                  </a:cubicBezTo>
                  <a:close/>
                  <a:moveTo>
                    <a:pt x="127" y="124"/>
                  </a:moveTo>
                  <a:cubicBezTo>
                    <a:pt x="125" y="127"/>
                    <a:pt x="122" y="129"/>
                    <a:pt x="119" y="129"/>
                  </a:cubicBezTo>
                  <a:cubicBezTo>
                    <a:pt x="117" y="129"/>
                    <a:pt x="114" y="127"/>
                    <a:pt x="112" y="124"/>
                  </a:cubicBezTo>
                  <a:cubicBezTo>
                    <a:pt x="21" y="10"/>
                    <a:pt x="21" y="10"/>
                    <a:pt x="21" y="10"/>
                  </a:cubicBezTo>
                  <a:cubicBezTo>
                    <a:pt x="217" y="10"/>
                    <a:pt x="217" y="10"/>
                    <a:pt x="217" y="10"/>
                  </a:cubicBezTo>
                  <a:lnTo>
                    <a:pt x="127"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00" name="Freeform 25"/>
            <p:cNvSpPr>
              <a:spLocks noEditPoints="1"/>
            </p:cNvSpPr>
            <p:nvPr/>
          </p:nvSpPr>
          <p:spPr bwMode="auto">
            <a:xfrm>
              <a:off x="3097213" y="4105275"/>
              <a:ext cx="388938" cy="396875"/>
            </a:xfrm>
            <a:custGeom>
              <a:avLst/>
              <a:gdLst>
                <a:gd name="T0" fmla="*/ 70 w 140"/>
                <a:gd name="T1" fmla="*/ 125 h 143"/>
                <a:gd name="T2" fmla="*/ 68 w 140"/>
                <a:gd name="T3" fmla="*/ 123 h 143"/>
                <a:gd name="T4" fmla="*/ 59 w 140"/>
                <a:gd name="T5" fmla="*/ 112 h 143"/>
                <a:gd name="T6" fmla="*/ 58 w 140"/>
                <a:gd name="T7" fmla="*/ 117 h 143"/>
                <a:gd name="T8" fmla="*/ 50 w 140"/>
                <a:gd name="T9" fmla="*/ 120 h 143"/>
                <a:gd name="T10" fmla="*/ 37 w 140"/>
                <a:gd name="T11" fmla="*/ 110 h 143"/>
                <a:gd name="T12" fmla="*/ 38 w 140"/>
                <a:gd name="T13" fmla="*/ 101 h 143"/>
                <a:gd name="T14" fmla="*/ 47 w 140"/>
                <a:gd name="T15" fmla="*/ 96 h 143"/>
                <a:gd name="T16" fmla="*/ 45 w 140"/>
                <a:gd name="T17" fmla="*/ 88 h 143"/>
                <a:gd name="T18" fmla="*/ 34 w 140"/>
                <a:gd name="T19" fmla="*/ 94 h 143"/>
                <a:gd name="T20" fmla="*/ 26 w 140"/>
                <a:gd name="T21" fmla="*/ 90 h 143"/>
                <a:gd name="T22" fmla="*/ 24 w 140"/>
                <a:gd name="T23" fmla="*/ 74 h 143"/>
                <a:gd name="T24" fmla="*/ 31 w 140"/>
                <a:gd name="T25" fmla="*/ 69 h 143"/>
                <a:gd name="T26" fmla="*/ 51 w 140"/>
                <a:gd name="T27" fmla="*/ 74 h 143"/>
                <a:gd name="T28" fmla="*/ 64 w 140"/>
                <a:gd name="T29" fmla="*/ 71 h 143"/>
                <a:gd name="T30" fmla="*/ 91 w 140"/>
                <a:gd name="T31" fmla="*/ 71 h 143"/>
                <a:gd name="T32" fmla="*/ 93 w 140"/>
                <a:gd name="T33" fmla="*/ 70 h 143"/>
                <a:gd name="T34" fmla="*/ 115 w 140"/>
                <a:gd name="T35" fmla="*/ 57 h 143"/>
                <a:gd name="T36" fmla="*/ 123 w 140"/>
                <a:gd name="T37" fmla="*/ 60 h 143"/>
                <a:gd name="T38" fmla="*/ 125 w 140"/>
                <a:gd name="T39" fmla="*/ 71 h 143"/>
                <a:gd name="T40" fmla="*/ 140 w 140"/>
                <a:gd name="T41" fmla="*/ 71 h 143"/>
                <a:gd name="T42" fmla="*/ 131 w 140"/>
                <a:gd name="T43" fmla="*/ 42 h 143"/>
                <a:gd name="T44" fmla="*/ 42 w 140"/>
                <a:gd name="T45" fmla="*/ 18 h 143"/>
                <a:gd name="T46" fmla="*/ 18 w 140"/>
                <a:gd name="T47" fmla="*/ 108 h 143"/>
                <a:gd name="T48" fmla="*/ 81 w 140"/>
                <a:gd name="T49" fmla="*/ 140 h 143"/>
                <a:gd name="T50" fmla="*/ 70 w 140"/>
                <a:gd name="T51" fmla="*/ 125 h 143"/>
                <a:gd name="T52" fmla="*/ 84 w 140"/>
                <a:gd name="T53" fmla="*/ 59 h 143"/>
                <a:gd name="T54" fmla="*/ 91 w 140"/>
                <a:gd name="T55" fmla="*/ 34 h 143"/>
                <a:gd name="T56" fmla="*/ 99 w 140"/>
                <a:gd name="T57" fmla="*/ 30 h 143"/>
                <a:gd name="T58" fmla="*/ 112 w 140"/>
                <a:gd name="T59" fmla="*/ 41 h 143"/>
                <a:gd name="T60" fmla="*/ 111 w 140"/>
                <a:gd name="T61" fmla="*/ 49 h 143"/>
                <a:gd name="T62" fmla="*/ 89 w 140"/>
                <a:gd name="T63" fmla="*/ 62 h 143"/>
                <a:gd name="T64" fmla="*/ 84 w 140"/>
                <a:gd name="T65" fmla="*/ 59 h 143"/>
                <a:gd name="T66" fmla="*/ 60 w 140"/>
                <a:gd name="T67" fmla="*/ 26 h 143"/>
                <a:gd name="T68" fmla="*/ 77 w 140"/>
                <a:gd name="T69" fmla="*/ 24 h 143"/>
                <a:gd name="T70" fmla="*/ 82 w 140"/>
                <a:gd name="T71" fmla="*/ 31 h 143"/>
                <a:gd name="T72" fmla="*/ 75 w 140"/>
                <a:gd name="T73" fmla="*/ 56 h 143"/>
                <a:gd name="T74" fmla="*/ 70 w 140"/>
                <a:gd name="T75" fmla="*/ 57 h 143"/>
                <a:gd name="T76" fmla="*/ 57 w 140"/>
                <a:gd name="T77" fmla="*/ 34 h 143"/>
                <a:gd name="T78" fmla="*/ 60 w 140"/>
                <a:gd name="T79" fmla="*/ 26 h 143"/>
                <a:gd name="T80" fmla="*/ 30 w 140"/>
                <a:gd name="T81" fmla="*/ 51 h 143"/>
                <a:gd name="T82" fmla="*/ 40 w 140"/>
                <a:gd name="T83" fmla="*/ 38 h 143"/>
                <a:gd name="T84" fmla="*/ 48 w 140"/>
                <a:gd name="T85" fmla="*/ 39 h 143"/>
                <a:gd name="T86" fmla="*/ 61 w 140"/>
                <a:gd name="T87" fmla="*/ 62 h 143"/>
                <a:gd name="T88" fmla="*/ 58 w 140"/>
                <a:gd name="T89" fmla="*/ 66 h 143"/>
                <a:gd name="T90" fmla="*/ 33 w 140"/>
                <a:gd name="T91" fmla="*/ 59 h 143"/>
                <a:gd name="T92" fmla="*/ 30 w 140"/>
                <a:gd name="T93" fmla="*/ 5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0" h="143">
                  <a:moveTo>
                    <a:pt x="70" y="125"/>
                  </a:moveTo>
                  <a:cubicBezTo>
                    <a:pt x="69" y="125"/>
                    <a:pt x="68" y="124"/>
                    <a:pt x="68" y="123"/>
                  </a:cubicBezTo>
                  <a:cubicBezTo>
                    <a:pt x="59" y="112"/>
                    <a:pt x="59" y="112"/>
                    <a:pt x="59" y="112"/>
                  </a:cubicBezTo>
                  <a:cubicBezTo>
                    <a:pt x="58" y="117"/>
                    <a:pt x="58" y="117"/>
                    <a:pt x="58" y="117"/>
                  </a:cubicBezTo>
                  <a:cubicBezTo>
                    <a:pt x="57" y="120"/>
                    <a:pt x="54" y="122"/>
                    <a:pt x="50" y="120"/>
                  </a:cubicBezTo>
                  <a:cubicBezTo>
                    <a:pt x="37" y="110"/>
                    <a:pt x="37" y="110"/>
                    <a:pt x="37" y="110"/>
                  </a:cubicBezTo>
                  <a:cubicBezTo>
                    <a:pt x="35" y="107"/>
                    <a:pt x="35" y="103"/>
                    <a:pt x="38" y="101"/>
                  </a:cubicBezTo>
                  <a:cubicBezTo>
                    <a:pt x="47" y="96"/>
                    <a:pt x="47" y="96"/>
                    <a:pt x="47" y="96"/>
                  </a:cubicBezTo>
                  <a:cubicBezTo>
                    <a:pt x="46" y="94"/>
                    <a:pt x="45" y="91"/>
                    <a:pt x="45" y="88"/>
                  </a:cubicBezTo>
                  <a:cubicBezTo>
                    <a:pt x="34" y="94"/>
                    <a:pt x="34" y="94"/>
                    <a:pt x="34" y="94"/>
                  </a:cubicBezTo>
                  <a:cubicBezTo>
                    <a:pt x="31" y="96"/>
                    <a:pt x="27" y="94"/>
                    <a:pt x="26" y="90"/>
                  </a:cubicBezTo>
                  <a:cubicBezTo>
                    <a:pt x="24" y="74"/>
                    <a:pt x="24" y="74"/>
                    <a:pt x="24" y="74"/>
                  </a:cubicBezTo>
                  <a:cubicBezTo>
                    <a:pt x="24" y="70"/>
                    <a:pt x="27" y="68"/>
                    <a:pt x="31" y="69"/>
                  </a:cubicBezTo>
                  <a:cubicBezTo>
                    <a:pt x="51" y="74"/>
                    <a:pt x="51" y="74"/>
                    <a:pt x="51" y="74"/>
                  </a:cubicBezTo>
                  <a:cubicBezTo>
                    <a:pt x="55" y="72"/>
                    <a:pt x="59" y="71"/>
                    <a:pt x="64" y="71"/>
                  </a:cubicBezTo>
                  <a:cubicBezTo>
                    <a:pt x="91" y="71"/>
                    <a:pt x="91" y="71"/>
                    <a:pt x="91" y="71"/>
                  </a:cubicBezTo>
                  <a:cubicBezTo>
                    <a:pt x="92" y="70"/>
                    <a:pt x="92" y="70"/>
                    <a:pt x="93" y="70"/>
                  </a:cubicBezTo>
                  <a:cubicBezTo>
                    <a:pt x="115" y="57"/>
                    <a:pt x="115" y="57"/>
                    <a:pt x="115" y="57"/>
                  </a:cubicBezTo>
                  <a:cubicBezTo>
                    <a:pt x="119" y="55"/>
                    <a:pt x="122" y="56"/>
                    <a:pt x="123" y="60"/>
                  </a:cubicBezTo>
                  <a:cubicBezTo>
                    <a:pt x="125" y="71"/>
                    <a:pt x="125" y="71"/>
                    <a:pt x="125" y="71"/>
                  </a:cubicBezTo>
                  <a:cubicBezTo>
                    <a:pt x="140" y="71"/>
                    <a:pt x="140" y="71"/>
                    <a:pt x="140" y="71"/>
                  </a:cubicBezTo>
                  <a:cubicBezTo>
                    <a:pt x="139" y="61"/>
                    <a:pt x="137" y="51"/>
                    <a:pt x="131" y="42"/>
                  </a:cubicBezTo>
                  <a:cubicBezTo>
                    <a:pt x="113" y="11"/>
                    <a:pt x="73" y="0"/>
                    <a:pt x="42" y="18"/>
                  </a:cubicBezTo>
                  <a:cubicBezTo>
                    <a:pt x="11" y="37"/>
                    <a:pt x="0" y="77"/>
                    <a:pt x="18" y="108"/>
                  </a:cubicBezTo>
                  <a:cubicBezTo>
                    <a:pt x="31" y="131"/>
                    <a:pt x="57" y="143"/>
                    <a:pt x="81" y="140"/>
                  </a:cubicBezTo>
                  <a:lnTo>
                    <a:pt x="70" y="125"/>
                  </a:lnTo>
                  <a:close/>
                  <a:moveTo>
                    <a:pt x="84" y="59"/>
                  </a:moveTo>
                  <a:cubicBezTo>
                    <a:pt x="91" y="34"/>
                    <a:pt x="91" y="34"/>
                    <a:pt x="91" y="34"/>
                  </a:cubicBezTo>
                  <a:cubicBezTo>
                    <a:pt x="92" y="30"/>
                    <a:pt x="96" y="29"/>
                    <a:pt x="99" y="30"/>
                  </a:cubicBezTo>
                  <a:cubicBezTo>
                    <a:pt x="112" y="41"/>
                    <a:pt x="112" y="41"/>
                    <a:pt x="112" y="41"/>
                  </a:cubicBezTo>
                  <a:cubicBezTo>
                    <a:pt x="115" y="43"/>
                    <a:pt x="114" y="47"/>
                    <a:pt x="111" y="49"/>
                  </a:cubicBezTo>
                  <a:cubicBezTo>
                    <a:pt x="89" y="62"/>
                    <a:pt x="89" y="62"/>
                    <a:pt x="89" y="62"/>
                  </a:cubicBezTo>
                  <a:cubicBezTo>
                    <a:pt x="85" y="64"/>
                    <a:pt x="83" y="63"/>
                    <a:pt x="84" y="59"/>
                  </a:cubicBezTo>
                  <a:close/>
                  <a:moveTo>
                    <a:pt x="60" y="26"/>
                  </a:moveTo>
                  <a:cubicBezTo>
                    <a:pt x="77" y="24"/>
                    <a:pt x="77" y="24"/>
                    <a:pt x="77" y="24"/>
                  </a:cubicBezTo>
                  <a:cubicBezTo>
                    <a:pt x="80" y="24"/>
                    <a:pt x="83" y="27"/>
                    <a:pt x="82" y="31"/>
                  </a:cubicBezTo>
                  <a:cubicBezTo>
                    <a:pt x="75" y="56"/>
                    <a:pt x="75" y="56"/>
                    <a:pt x="75" y="56"/>
                  </a:cubicBezTo>
                  <a:cubicBezTo>
                    <a:pt x="74" y="60"/>
                    <a:pt x="72" y="60"/>
                    <a:pt x="70" y="57"/>
                  </a:cubicBezTo>
                  <a:cubicBezTo>
                    <a:pt x="57" y="34"/>
                    <a:pt x="57" y="34"/>
                    <a:pt x="57" y="34"/>
                  </a:cubicBezTo>
                  <a:cubicBezTo>
                    <a:pt x="55" y="31"/>
                    <a:pt x="56" y="27"/>
                    <a:pt x="60" y="26"/>
                  </a:cubicBezTo>
                  <a:close/>
                  <a:moveTo>
                    <a:pt x="30" y="51"/>
                  </a:moveTo>
                  <a:cubicBezTo>
                    <a:pt x="40" y="38"/>
                    <a:pt x="40" y="38"/>
                    <a:pt x="40" y="38"/>
                  </a:cubicBezTo>
                  <a:cubicBezTo>
                    <a:pt x="43" y="35"/>
                    <a:pt x="46" y="36"/>
                    <a:pt x="48" y="39"/>
                  </a:cubicBezTo>
                  <a:cubicBezTo>
                    <a:pt x="61" y="62"/>
                    <a:pt x="61" y="62"/>
                    <a:pt x="61" y="62"/>
                  </a:cubicBezTo>
                  <a:cubicBezTo>
                    <a:pt x="63" y="65"/>
                    <a:pt x="62" y="67"/>
                    <a:pt x="58" y="66"/>
                  </a:cubicBezTo>
                  <a:cubicBezTo>
                    <a:pt x="33" y="59"/>
                    <a:pt x="33" y="59"/>
                    <a:pt x="33" y="59"/>
                  </a:cubicBezTo>
                  <a:cubicBezTo>
                    <a:pt x="29" y="58"/>
                    <a:pt x="28" y="55"/>
                    <a:pt x="30"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01" name="Freeform 26"/>
            <p:cNvSpPr>
              <a:spLocks/>
            </p:cNvSpPr>
            <p:nvPr/>
          </p:nvSpPr>
          <p:spPr bwMode="auto">
            <a:xfrm>
              <a:off x="3386138" y="4416425"/>
              <a:ext cx="396875" cy="252413"/>
            </a:xfrm>
            <a:custGeom>
              <a:avLst/>
              <a:gdLst>
                <a:gd name="T0" fmla="*/ 49 w 143"/>
                <a:gd name="T1" fmla="*/ 0 h 91"/>
                <a:gd name="T2" fmla="*/ 70 w 143"/>
                <a:gd name="T3" fmla="*/ 76 h 91"/>
                <a:gd name="T4" fmla="*/ 16 w 143"/>
                <a:gd name="T5" fmla="*/ 0 h 91"/>
                <a:gd name="T6" fmla="*/ 0 w 143"/>
                <a:gd name="T7" fmla="*/ 0 h 91"/>
                <a:gd name="T8" fmla="*/ 71 w 143"/>
                <a:gd name="T9" fmla="*/ 91 h 91"/>
                <a:gd name="T10" fmla="*/ 143 w 143"/>
                <a:gd name="T11" fmla="*/ 0 h 91"/>
                <a:gd name="T12" fmla="*/ 49 w 143"/>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143" h="91">
                  <a:moveTo>
                    <a:pt x="49" y="0"/>
                  </a:moveTo>
                  <a:cubicBezTo>
                    <a:pt x="70" y="76"/>
                    <a:pt x="70" y="76"/>
                    <a:pt x="70" y="76"/>
                  </a:cubicBezTo>
                  <a:cubicBezTo>
                    <a:pt x="16" y="0"/>
                    <a:pt x="16" y="0"/>
                    <a:pt x="16" y="0"/>
                  </a:cubicBezTo>
                  <a:cubicBezTo>
                    <a:pt x="0" y="0"/>
                    <a:pt x="0" y="0"/>
                    <a:pt x="0" y="0"/>
                  </a:cubicBezTo>
                  <a:cubicBezTo>
                    <a:pt x="71" y="91"/>
                    <a:pt x="71" y="91"/>
                    <a:pt x="71" y="91"/>
                  </a:cubicBezTo>
                  <a:cubicBezTo>
                    <a:pt x="71" y="91"/>
                    <a:pt x="124" y="24"/>
                    <a:pt x="143" y="0"/>
                  </a:cubicBezTo>
                  <a:lnTo>
                    <a:pt x="4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605" name="Group 604"/>
          <p:cNvGrpSpPr/>
          <p:nvPr/>
        </p:nvGrpSpPr>
        <p:grpSpPr>
          <a:xfrm>
            <a:off x="5440083" y="4524316"/>
            <a:ext cx="386245" cy="323842"/>
            <a:chOff x="4530725" y="2792413"/>
            <a:chExt cx="933450" cy="782637"/>
          </a:xfrm>
          <a:solidFill>
            <a:schemeClr val="tx1"/>
          </a:solidFill>
        </p:grpSpPr>
        <p:sp>
          <p:nvSpPr>
            <p:cNvPr id="606" name="Freeform 33"/>
            <p:cNvSpPr>
              <a:spLocks noEditPoints="1"/>
            </p:cNvSpPr>
            <p:nvPr/>
          </p:nvSpPr>
          <p:spPr bwMode="auto">
            <a:xfrm>
              <a:off x="4530725" y="3302000"/>
              <a:ext cx="830263" cy="273050"/>
            </a:xfrm>
            <a:custGeom>
              <a:avLst/>
              <a:gdLst>
                <a:gd name="T0" fmla="*/ 281 w 299"/>
                <a:gd name="T1" fmla="*/ 5 h 98"/>
                <a:gd name="T2" fmla="*/ 231 w 299"/>
                <a:gd name="T3" fmla="*/ 17 h 98"/>
                <a:gd name="T4" fmla="*/ 226 w 299"/>
                <a:gd name="T5" fmla="*/ 31 h 98"/>
                <a:gd name="T6" fmla="*/ 202 w 299"/>
                <a:gd name="T7" fmla="*/ 42 h 98"/>
                <a:gd name="T8" fmla="*/ 152 w 299"/>
                <a:gd name="T9" fmla="*/ 43 h 98"/>
                <a:gd name="T10" fmla="*/ 202 w 299"/>
                <a:gd name="T11" fmla="*/ 29 h 98"/>
                <a:gd name="T12" fmla="*/ 214 w 299"/>
                <a:gd name="T13" fmla="*/ 25 h 98"/>
                <a:gd name="T14" fmla="*/ 216 w 299"/>
                <a:gd name="T15" fmla="*/ 10 h 98"/>
                <a:gd name="T16" fmla="*/ 205 w 299"/>
                <a:gd name="T17" fmla="*/ 6 h 98"/>
                <a:gd name="T18" fmla="*/ 70 w 299"/>
                <a:gd name="T19" fmla="*/ 6 h 98"/>
                <a:gd name="T20" fmla="*/ 62 w 299"/>
                <a:gd name="T21" fmla="*/ 0 h 98"/>
                <a:gd name="T22" fmla="*/ 17 w 299"/>
                <a:gd name="T23" fmla="*/ 0 h 98"/>
                <a:gd name="T24" fmla="*/ 0 w 299"/>
                <a:gd name="T25" fmla="*/ 18 h 98"/>
                <a:gd name="T26" fmla="*/ 17 w 299"/>
                <a:gd name="T27" fmla="*/ 67 h 98"/>
                <a:gd name="T28" fmla="*/ 37 w 299"/>
                <a:gd name="T29" fmla="*/ 90 h 98"/>
                <a:gd name="T30" fmla="*/ 57 w 299"/>
                <a:gd name="T31" fmla="*/ 98 h 98"/>
                <a:gd name="T32" fmla="*/ 59 w 299"/>
                <a:gd name="T33" fmla="*/ 98 h 98"/>
                <a:gd name="T34" fmla="*/ 70 w 299"/>
                <a:gd name="T35" fmla="*/ 98 h 98"/>
                <a:gd name="T36" fmla="*/ 70 w 299"/>
                <a:gd name="T37" fmla="*/ 98 h 98"/>
                <a:gd name="T38" fmla="*/ 99 w 299"/>
                <a:gd name="T39" fmla="*/ 90 h 98"/>
                <a:gd name="T40" fmla="*/ 97 w 299"/>
                <a:gd name="T41" fmla="*/ 77 h 98"/>
                <a:gd name="T42" fmla="*/ 126 w 299"/>
                <a:gd name="T43" fmla="*/ 68 h 98"/>
                <a:gd name="T44" fmla="*/ 187 w 299"/>
                <a:gd name="T45" fmla="*/ 76 h 98"/>
                <a:gd name="T46" fmla="*/ 289 w 299"/>
                <a:gd name="T47" fmla="*/ 24 h 98"/>
                <a:gd name="T48" fmla="*/ 298 w 299"/>
                <a:gd name="T49" fmla="*/ 10 h 98"/>
                <a:gd name="T50" fmla="*/ 281 w 299"/>
                <a:gd name="T51" fmla="*/ 5 h 98"/>
                <a:gd name="T52" fmla="*/ 70 w 299"/>
                <a:gd name="T53" fmla="*/ 81 h 98"/>
                <a:gd name="T54" fmla="*/ 59 w 299"/>
                <a:gd name="T55" fmla="*/ 81 h 98"/>
                <a:gd name="T56" fmla="*/ 58 w 299"/>
                <a:gd name="T57" fmla="*/ 81 h 98"/>
                <a:gd name="T58" fmla="*/ 57 w 299"/>
                <a:gd name="T59" fmla="*/ 81 h 98"/>
                <a:gd name="T60" fmla="*/ 48 w 299"/>
                <a:gd name="T61" fmla="*/ 78 h 98"/>
                <a:gd name="T62" fmla="*/ 31 w 299"/>
                <a:gd name="T63" fmla="*/ 58 h 98"/>
                <a:gd name="T64" fmla="*/ 17 w 299"/>
                <a:gd name="T65" fmla="*/ 18 h 98"/>
                <a:gd name="T66" fmla="*/ 17 w 299"/>
                <a:gd name="T67" fmla="*/ 17 h 98"/>
                <a:gd name="T68" fmla="*/ 17 w 299"/>
                <a:gd name="T69" fmla="*/ 17 h 98"/>
                <a:gd name="T70" fmla="*/ 47 w 299"/>
                <a:gd name="T71" fmla="*/ 17 h 98"/>
                <a:gd name="T72" fmla="*/ 47 w 299"/>
                <a:gd name="T73" fmla="*/ 18 h 98"/>
                <a:gd name="T74" fmla="*/ 64 w 299"/>
                <a:gd name="T75" fmla="*/ 67 h 98"/>
                <a:gd name="T76" fmla="*/ 75 w 299"/>
                <a:gd name="T77" fmla="*/ 81 h 98"/>
                <a:gd name="T78" fmla="*/ 70 w 299"/>
                <a:gd name="T79"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9" h="98">
                  <a:moveTo>
                    <a:pt x="281" y="5"/>
                  </a:moveTo>
                  <a:cubicBezTo>
                    <a:pt x="272" y="7"/>
                    <a:pt x="242" y="15"/>
                    <a:pt x="231" y="17"/>
                  </a:cubicBezTo>
                  <a:cubicBezTo>
                    <a:pt x="231" y="22"/>
                    <a:pt x="229" y="27"/>
                    <a:pt x="226" y="31"/>
                  </a:cubicBezTo>
                  <a:cubicBezTo>
                    <a:pt x="222" y="36"/>
                    <a:pt x="215" y="42"/>
                    <a:pt x="202" y="42"/>
                  </a:cubicBezTo>
                  <a:cubicBezTo>
                    <a:pt x="188" y="42"/>
                    <a:pt x="153" y="44"/>
                    <a:pt x="152" y="43"/>
                  </a:cubicBezTo>
                  <a:cubicBezTo>
                    <a:pt x="150" y="40"/>
                    <a:pt x="165" y="29"/>
                    <a:pt x="202" y="29"/>
                  </a:cubicBezTo>
                  <a:cubicBezTo>
                    <a:pt x="207" y="29"/>
                    <a:pt x="211" y="28"/>
                    <a:pt x="214" y="25"/>
                  </a:cubicBezTo>
                  <a:cubicBezTo>
                    <a:pt x="217" y="22"/>
                    <a:pt x="221" y="15"/>
                    <a:pt x="216" y="10"/>
                  </a:cubicBezTo>
                  <a:cubicBezTo>
                    <a:pt x="214" y="8"/>
                    <a:pt x="209" y="7"/>
                    <a:pt x="205" y="6"/>
                  </a:cubicBezTo>
                  <a:cubicBezTo>
                    <a:pt x="70" y="6"/>
                    <a:pt x="70" y="6"/>
                    <a:pt x="70" y="6"/>
                  </a:cubicBezTo>
                  <a:cubicBezTo>
                    <a:pt x="69" y="3"/>
                    <a:pt x="66" y="0"/>
                    <a:pt x="62" y="0"/>
                  </a:cubicBezTo>
                  <a:cubicBezTo>
                    <a:pt x="17" y="0"/>
                    <a:pt x="17" y="0"/>
                    <a:pt x="17" y="0"/>
                  </a:cubicBezTo>
                  <a:cubicBezTo>
                    <a:pt x="3" y="0"/>
                    <a:pt x="0" y="11"/>
                    <a:pt x="0" y="18"/>
                  </a:cubicBezTo>
                  <a:cubicBezTo>
                    <a:pt x="1" y="35"/>
                    <a:pt x="5" y="49"/>
                    <a:pt x="17" y="67"/>
                  </a:cubicBezTo>
                  <a:cubicBezTo>
                    <a:pt x="24" y="77"/>
                    <a:pt x="29" y="83"/>
                    <a:pt x="37" y="90"/>
                  </a:cubicBezTo>
                  <a:cubicBezTo>
                    <a:pt x="45" y="97"/>
                    <a:pt x="53" y="98"/>
                    <a:pt x="57" y="98"/>
                  </a:cubicBezTo>
                  <a:cubicBezTo>
                    <a:pt x="58" y="98"/>
                    <a:pt x="59" y="98"/>
                    <a:pt x="59" y="98"/>
                  </a:cubicBezTo>
                  <a:cubicBezTo>
                    <a:pt x="70" y="98"/>
                    <a:pt x="70" y="98"/>
                    <a:pt x="70" y="98"/>
                  </a:cubicBezTo>
                  <a:cubicBezTo>
                    <a:pt x="70" y="98"/>
                    <a:pt x="70" y="98"/>
                    <a:pt x="70" y="98"/>
                  </a:cubicBezTo>
                  <a:cubicBezTo>
                    <a:pt x="86" y="98"/>
                    <a:pt x="96" y="98"/>
                    <a:pt x="99" y="90"/>
                  </a:cubicBezTo>
                  <a:cubicBezTo>
                    <a:pt x="99" y="88"/>
                    <a:pt x="99" y="83"/>
                    <a:pt x="97" y="77"/>
                  </a:cubicBezTo>
                  <a:cubicBezTo>
                    <a:pt x="92" y="58"/>
                    <a:pt x="112" y="65"/>
                    <a:pt x="126" y="68"/>
                  </a:cubicBezTo>
                  <a:cubicBezTo>
                    <a:pt x="140" y="71"/>
                    <a:pt x="163" y="80"/>
                    <a:pt x="187" y="76"/>
                  </a:cubicBezTo>
                  <a:cubicBezTo>
                    <a:pt x="231" y="71"/>
                    <a:pt x="285" y="25"/>
                    <a:pt x="289" y="24"/>
                  </a:cubicBezTo>
                  <a:cubicBezTo>
                    <a:pt x="292" y="22"/>
                    <a:pt x="299" y="16"/>
                    <a:pt x="298" y="10"/>
                  </a:cubicBezTo>
                  <a:cubicBezTo>
                    <a:pt x="297" y="5"/>
                    <a:pt x="289" y="4"/>
                    <a:pt x="281" y="5"/>
                  </a:cubicBezTo>
                  <a:close/>
                  <a:moveTo>
                    <a:pt x="70" y="81"/>
                  </a:moveTo>
                  <a:cubicBezTo>
                    <a:pt x="59" y="81"/>
                    <a:pt x="59" y="81"/>
                    <a:pt x="59" y="81"/>
                  </a:cubicBezTo>
                  <a:cubicBezTo>
                    <a:pt x="59" y="81"/>
                    <a:pt x="58" y="81"/>
                    <a:pt x="58" y="81"/>
                  </a:cubicBezTo>
                  <a:cubicBezTo>
                    <a:pt x="57" y="81"/>
                    <a:pt x="57" y="81"/>
                    <a:pt x="57" y="81"/>
                  </a:cubicBezTo>
                  <a:cubicBezTo>
                    <a:pt x="55" y="81"/>
                    <a:pt x="52" y="81"/>
                    <a:pt x="48" y="78"/>
                  </a:cubicBezTo>
                  <a:cubicBezTo>
                    <a:pt x="41" y="72"/>
                    <a:pt x="37" y="67"/>
                    <a:pt x="31" y="58"/>
                  </a:cubicBezTo>
                  <a:cubicBezTo>
                    <a:pt x="20" y="41"/>
                    <a:pt x="17" y="29"/>
                    <a:pt x="17" y="18"/>
                  </a:cubicBezTo>
                  <a:cubicBezTo>
                    <a:pt x="17" y="17"/>
                    <a:pt x="17" y="17"/>
                    <a:pt x="17" y="17"/>
                  </a:cubicBezTo>
                  <a:cubicBezTo>
                    <a:pt x="17" y="17"/>
                    <a:pt x="17" y="17"/>
                    <a:pt x="17" y="17"/>
                  </a:cubicBezTo>
                  <a:cubicBezTo>
                    <a:pt x="47" y="17"/>
                    <a:pt x="47" y="17"/>
                    <a:pt x="47" y="17"/>
                  </a:cubicBezTo>
                  <a:cubicBezTo>
                    <a:pt x="47" y="17"/>
                    <a:pt x="47" y="17"/>
                    <a:pt x="47" y="18"/>
                  </a:cubicBezTo>
                  <a:cubicBezTo>
                    <a:pt x="47" y="35"/>
                    <a:pt x="52" y="49"/>
                    <a:pt x="64" y="67"/>
                  </a:cubicBezTo>
                  <a:cubicBezTo>
                    <a:pt x="68" y="73"/>
                    <a:pt x="71" y="77"/>
                    <a:pt x="75" y="81"/>
                  </a:cubicBezTo>
                  <a:cubicBezTo>
                    <a:pt x="73" y="81"/>
                    <a:pt x="72" y="81"/>
                    <a:pt x="7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07" name="Freeform 34"/>
            <p:cNvSpPr>
              <a:spLocks noEditPoints="1"/>
            </p:cNvSpPr>
            <p:nvPr/>
          </p:nvSpPr>
          <p:spPr bwMode="auto">
            <a:xfrm>
              <a:off x="4549775" y="2792413"/>
              <a:ext cx="914400" cy="479425"/>
            </a:xfrm>
            <a:custGeom>
              <a:avLst/>
              <a:gdLst>
                <a:gd name="T0" fmla="*/ 321 w 329"/>
                <a:gd name="T1" fmla="*/ 158 h 173"/>
                <a:gd name="T2" fmla="*/ 307 w 329"/>
                <a:gd name="T3" fmla="*/ 158 h 173"/>
                <a:gd name="T4" fmla="*/ 185 w 329"/>
                <a:gd name="T5" fmla="*/ 22 h 173"/>
                <a:gd name="T6" fmla="*/ 185 w 329"/>
                <a:gd name="T7" fmla="*/ 20 h 173"/>
                <a:gd name="T8" fmla="*/ 165 w 329"/>
                <a:gd name="T9" fmla="*/ 0 h 173"/>
                <a:gd name="T10" fmla="*/ 144 w 329"/>
                <a:gd name="T11" fmla="*/ 20 h 173"/>
                <a:gd name="T12" fmla="*/ 144 w 329"/>
                <a:gd name="T13" fmla="*/ 22 h 173"/>
                <a:gd name="T14" fmla="*/ 22 w 329"/>
                <a:gd name="T15" fmla="*/ 158 h 173"/>
                <a:gd name="T16" fmla="*/ 9 w 329"/>
                <a:gd name="T17" fmla="*/ 158 h 173"/>
                <a:gd name="T18" fmla="*/ 0 w 329"/>
                <a:gd name="T19" fmla="*/ 165 h 173"/>
                <a:gd name="T20" fmla="*/ 9 w 329"/>
                <a:gd name="T21" fmla="*/ 173 h 173"/>
                <a:gd name="T22" fmla="*/ 321 w 329"/>
                <a:gd name="T23" fmla="*/ 173 h 173"/>
                <a:gd name="T24" fmla="*/ 329 w 329"/>
                <a:gd name="T25" fmla="*/ 165 h 173"/>
                <a:gd name="T26" fmla="*/ 321 w 329"/>
                <a:gd name="T27" fmla="*/ 158 h 173"/>
                <a:gd name="T28" fmla="*/ 72 w 329"/>
                <a:gd name="T29" fmla="*/ 143 h 173"/>
                <a:gd name="T30" fmla="*/ 38 w 329"/>
                <a:gd name="T31" fmla="*/ 143 h 173"/>
                <a:gd name="T32" fmla="*/ 142 w 329"/>
                <a:gd name="T33" fmla="*/ 38 h 173"/>
                <a:gd name="T34" fmla="*/ 72 w 329"/>
                <a:gd name="T35" fmla="*/ 14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9" h="173">
                  <a:moveTo>
                    <a:pt x="321" y="158"/>
                  </a:moveTo>
                  <a:cubicBezTo>
                    <a:pt x="307" y="158"/>
                    <a:pt x="307" y="158"/>
                    <a:pt x="307" y="158"/>
                  </a:cubicBezTo>
                  <a:cubicBezTo>
                    <a:pt x="305" y="89"/>
                    <a:pt x="252" y="32"/>
                    <a:pt x="185" y="22"/>
                  </a:cubicBezTo>
                  <a:cubicBezTo>
                    <a:pt x="185" y="22"/>
                    <a:pt x="185" y="21"/>
                    <a:pt x="185" y="20"/>
                  </a:cubicBezTo>
                  <a:cubicBezTo>
                    <a:pt x="185" y="9"/>
                    <a:pt x="176" y="0"/>
                    <a:pt x="165" y="0"/>
                  </a:cubicBezTo>
                  <a:cubicBezTo>
                    <a:pt x="153" y="0"/>
                    <a:pt x="144" y="9"/>
                    <a:pt x="144" y="20"/>
                  </a:cubicBezTo>
                  <a:cubicBezTo>
                    <a:pt x="144" y="21"/>
                    <a:pt x="144" y="22"/>
                    <a:pt x="144" y="22"/>
                  </a:cubicBezTo>
                  <a:cubicBezTo>
                    <a:pt x="77" y="32"/>
                    <a:pt x="25" y="89"/>
                    <a:pt x="22" y="158"/>
                  </a:cubicBezTo>
                  <a:cubicBezTo>
                    <a:pt x="9" y="158"/>
                    <a:pt x="9" y="158"/>
                    <a:pt x="9" y="158"/>
                  </a:cubicBezTo>
                  <a:cubicBezTo>
                    <a:pt x="4" y="158"/>
                    <a:pt x="0" y="161"/>
                    <a:pt x="0" y="165"/>
                  </a:cubicBezTo>
                  <a:cubicBezTo>
                    <a:pt x="0" y="170"/>
                    <a:pt x="4" y="173"/>
                    <a:pt x="9" y="173"/>
                  </a:cubicBezTo>
                  <a:cubicBezTo>
                    <a:pt x="321" y="173"/>
                    <a:pt x="321" y="173"/>
                    <a:pt x="321" y="173"/>
                  </a:cubicBezTo>
                  <a:cubicBezTo>
                    <a:pt x="325" y="173"/>
                    <a:pt x="329" y="170"/>
                    <a:pt x="329" y="165"/>
                  </a:cubicBezTo>
                  <a:cubicBezTo>
                    <a:pt x="329" y="161"/>
                    <a:pt x="325" y="158"/>
                    <a:pt x="321" y="158"/>
                  </a:cubicBezTo>
                  <a:close/>
                  <a:moveTo>
                    <a:pt x="72" y="143"/>
                  </a:moveTo>
                  <a:cubicBezTo>
                    <a:pt x="38" y="143"/>
                    <a:pt x="38" y="143"/>
                    <a:pt x="38" y="143"/>
                  </a:cubicBezTo>
                  <a:cubicBezTo>
                    <a:pt x="47" y="89"/>
                    <a:pt x="89" y="47"/>
                    <a:pt x="142" y="38"/>
                  </a:cubicBezTo>
                  <a:cubicBezTo>
                    <a:pt x="116" y="48"/>
                    <a:pt x="79" y="82"/>
                    <a:pt x="72" y="1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483" name="Freeform 90"/>
          <p:cNvSpPr>
            <a:spLocks noEditPoints="1"/>
          </p:cNvSpPr>
          <p:nvPr/>
        </p:nvSpPr>
        <p:spPr bwMode="auto">
          <a:xfrm>
            <a:off x="5498285" y="2387091"/>
            <a:ext cx="269840" cy="317718"/>
          </a:xfrm>
          <a:custGeom>
            <a:avLst/>
            <a:gdLst>
              <a:gd name="T0" fmla="*/ 136 w 188"/>
              <a:gd name="T1" fmla="*/ 118 h 220"/>
              <a:gd name="T2" fmla="*/ 139 w 188"/>
              <a:gd name="T3" fmla="*/ 118 h 220"/>
              <a:gd name="T4" fmla="*/ 94 w 188"/>
              <a:gd name="T5" fmla="*/ 84 h 220"/>
              <a:gd name="T6" fmla="*/ 46 w 188"/>
              <a:gd name="T7" fmla="*/ 131 h 220"/>
              <a:gd name="T8" fmla="*/ 94 w 188"/>
              <a:gd name="T9" fmla="*/ 179 h 220"/>
              <a:gd name="T10" fmla="*/ 139 w 188"/>
              <a:gd name="T11" fmla="*/ 145 h 220"/>
              <a:gd name="T12" fmla="*/ 136 w 188"/>
              <a:gd name="T13" fmla="*/ 145 h 220"/>
              <a:gd name="T14" fmla="*/ 128 w 188"/>
              <a:gd name="T15" fmla="*/ 137 h 220"/>
              <a:gd name="T16" fmla="*/ 128 w 188"/>
              <a:gd name="T17" fmla="*/ 126 h 220"/>
              <a:gd name="T18" fmla="*/ 136 w 188"/>
              <a:gd name="T19" fmla="*/ 118 h 220"/>
              <a:gd name="T20" fmla="*/ 85 w 188"/>
              <a:gd name="T21" fmla="*/ 125 h 220"/>
              <a:gd name="T22" fmla="*/ 70 w 188"/>
              <a:gd name="T23" fmla="*/ 150 h 220"/>
              <a:gd name="T24" fmla="*/ 69 w 188"/>
              <a:gd name="T25" fmla="*/ 113 h 220"/>
              <a:gd name="T26" fmla="*/ 105 w 188"/>
              <a:gd name="T27" fmla="*/ 101 h 220"/>
              <a:gd name="T28" fmla="*/ 85 w 188"/>
              <a:gd name="T29" fmla="*/ 125 h 220"/>
              <a:gd name="T30" fmla="*/ 180 w 188"/>
              <a:gd name="T31" fmla="*/ 0 h 220"/>
              <a:gd name="T32" fmla="*/ 8 w 188"/>
              <a:gd name="T33" fmla="*/ 0 h 220"/>
              <a:gd name="T34" fmla="*/ 0 w 188"/>
              <a:gd name="T35" fmla="*/ 8 h 220"/>
              <a:gd name="T36" fmla="*/ 0 w 188"/>
              <a:gd name="T37" fmla="*/ 211 h 220"/>
              <a:gd name="T38" fmla="*/ 8 w 188"/>
              <a:gd name="T39" fmla="*/ 220 h 220"/>
              <a:gd name="T40" fmla="*/ 180 w 188"/>
              <a:gd name="T41" fmla="*/ 220 h 220"/>
              <a:gd name="T42" fmla="*/ 188 w 188"/>
              <a:gd name="T43" fmla="*/ 211 h 220"/>
              <a:gd name="T44" fmla="*/ 188 w 188"/>
              <a:gd name="T45" fmla="*/ 8 h 220"/>
              <a:gd name="T46" fmla="*/ 180 w 188"/>
              <a:gd name="T47" fmla="*/ 0 h 220"/>
              <a:gd name="T48" fmla="*/ 138 w 188"/>
              <a:gd name="T49" fmla="*/ 28 h 220"/>
              <a:gd name="T50" fmla="*/ 145 w 188"/>
              <a:gd name="T51" fmla="*/ 35 h 220"/>
              <a:gd name="T52" fmla="*/ 138 w 188"/>
              <a:gd name="T53" fmla="*/ 42 h 220"/>
              <a:gd name="T54" fmla="*/ 131 w 188"/>
              <a:gd name="T55" fmla="*/ 35 h 220"/>
              <a:gd name="T56" fmla="*/ 138 w 188"/>
              <a:gd name="T57" fmla="*/ 28 h 220"/>
              <a:gd name="T58" fmla="*/ 77 w 188"/>
              <a:gd name="T59" fmla="*/ 27 h 220"/>
              <a:gd name="T60" fmla="*/ 81 w 188"/>
              <a:gd name="T61" fmla="*/ 23 h 220"/>
              <a:gd name="T62" fmla="*/ 107 w 188"/>
              <a:gd name="T63" fmla="*/ 23 h 220"/>
              <a:gd name="T64" fmla="*/ 111 w 188"/>
              <a:gd name="T65" fmla="*/ 27 h 220"/>
              <a:gd name="T66" fmla="*/ 111 w 188"/>
              <a:gd name="T67" fmla="*/ 44 h 220"/>
              <a:gd name="T68" fmla="*/ 107 w 188"/>
              <a:gd name="T69" fmla="*/ 48 h 220"/>
              <a:gd name="T70" fmla="*/ 81 w 188"/>
              <a:gd name="T71" fmla="*/ 48 h 220"/>
              <a:gd name="T72" fmla="*/ 77 w 188"/>
              <a:gd name="T73" fmla="*/ 44 h 220"/>
              <a:gd name="T74" fmla="*/ 77 w 188"/>
              <a:gd name="T75" fmla="*/ 27 h 220"/>
              <a:gd name="T76" fmla="*/ 26 w 188"/>
              <a:gd name="T77" fmla="*/ 27 h 220"/>
              <a:gd name="T78" fmla="*/ 43 w 188"/>
              <a:gd name="T79" fmla="*/ 27 h 220"/>
              <a:gd name="T80" fmla="*/ 43 w 188"/>
              <a:gd name="T81" fmla="*/ 45 h 220"/>
              <a:gd name="T82" fmla="*/ 26 w 188"/>
              <a:gd name="T83" fmla="*/ 45 h 220"/>
              <a:gd name="T84" fmla="*/ 26 w 188"/>
              <a:gd name="T85" fmla="*/ 27 h 220"/>
              <a:gd name="T86" fmla="*/ 94 w 188"/>
              <a:gd name="T87" fmla="*/ 193 h 220"/>
              <a:gd name="T88" fmla="*/ 32 w 188"/>
              <a:gd name="T89" fmla="*/ 131 h 220"/>
              <a:gd name="T90" fmla="*/ 94 w 188"/>
              <a:gd name="T91" fmla="*/ 69 h 220"/>
              <a:gd name="T92" fmla="*/ 156 w 188"/>
              <a:gd name="T93" fmla="*/ 131 h 220"/>
              <a:gd name="T94" fmla="*/ 94 w 188"/>
              <a:gd name="T95" fmla="*/ 193 h 220"/>
              <a:gd name="T96" fmla="*/ 159 w 188"/>
              <a:gd name="T97" fmla="*/ 42 h 220"/>
              <a:gd name="T98" fmla="*/ 152 w 188"/>
              <a:gd name="T99" fmla="*/ 35 h 220"/>
              <a:gd name="T100" fmla="*/ 159 w 188"/>
              <a:gd name="T101" fmla="*/ 28 h 220"/>
              <a:gd name="T102" fmla="*/ 166 w 188"/>
              <a:gd name="T103" fmla="*/ 35 h 220"/>
              <a:gd name="T104" fmla="*/ 159 w 188"/>
              <a:gd name="T105" fmla="*/ 4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 h="220">
                <a:moveTo>
                  <a:pt x="136" y="118"/>
                </a:moveTo>
                <a:cubicBezTo>
                  <a:pt x="139" y="118"/>
                  <a:pt x="139" y="118"/>
                  <a:pt x="139" y="118"/>
                </a:cubicBezTo>
                <a:cubicBezTo>
                  <a:pt x="134" y="98"/>
                  <a:pt x="115" y="84"/>
                  <a:pt x="94" y="84"/>
                </a:cubicBezTo>
                <a:cubicBezTo>
                  <a:pt x="68" y="84"/>
                  <a:pt x="46" y="105"/>
                  <a:pt x="46" y="131"/>
                </a:cubicBezTo>
                <a:cubicBezTo>
                  <a:pt x="46" y="158"/>
                  <a:pt x="68" y="179"/>
                  <a:pt x="94" y="179"/>
                </a:cubicBezTo>
                <a:cubicBezTo>
                  <a:pt x="115" y="179"/>
                  <a:pt x="134" y="165"/>
                  <a:pt x="139" y="145"/>
                </a:cubicBezTo>
                <a:cubicBezTo>
                  <a:pt x="136" y="145"/>
                  <a:pt x="136" y="145"/>
                  <a:pt x="136" y="145"/>
                </a:cubicBezTo>
                <a:cubicBezTo>
                  <a:pt x="132" y="145"/>
                  <a:pt x="128" y="141"/>
                  <a:pt x="128" y="137"/>
                </a:cubicBezTo>
                <a:cubicBezTo>
                  <a:pt x="128" y="126"/>
                  <a:pt x="128" y="126"/>
                  <a:pt x="128" y="126"/>
                </a:cubicBezTo>
                <a:cubicBezTo>
                  <a:pt x="128" y="121"/>
                  <a:pt x="132" y="118"/>
                  <a:pt x="136" y="118"/>
                </a:cubicBezTo>
                <a:close/>
                <a:moveTo>
                  <a:pt x="85" y="125"/>
                </a:moveTo>
                <a:cubicBezTo>
                  <a:pt x="76" y="138"/>
                  <a:pt x="76" y="155"/>
                  <a:pt x="70" y="150"/>
                </a:cubicBezTo>
                <a:cubicBezTo>
                  <a:pt x="63" y="146"/>
                  <a:pt x="60" y="127"/>
                  <a:pt x="69" y="113"/>
                </a:cubicBezTo>
                <a:cubicBezTo>
                  <a:pt x="79" y="100"/>
                  <a:pt x="98" y="97"/>
                  <a:pt x="105" y="101"/>
                </a:cubicBezTo>
                <a:cubicBezTo>
                  <a:pt x="111" y="106"/>
                  <a:pt x="95" y="111"/>
                  <a:pt x="85" y="125"/>
                </a:cubicBezTo>
                <a:close/>
                <a:moveTo>
                  <a:pt x="180" y="0"/>
                </a:moveTo>
                <a:cubicBezTo>
                  <a:pt x="8" y="0"/>
                  <a:pt x="8" y="0"/>
                  <a:pt x="8" y="0"/>
                </a:cubicBezTo>
                <a:cubicBezTo>
                  <a:pt x="4" y="0"/>
                  <a:pt x="0" y="4"/>
                  <a:pt x="0" y="8"/>
                </a:cubicBezTo>
                <a:cubicBezTo>
                  <a:pt x="0" y="211"/>
                  <a:pt x="0" y="211"/>
                  <a:pt x="0" y="211"/>
                </a:cubicBezTo>
                <a:cubicBezTo>
                  <a:pt x="0" y="216"/>
                  <a:pt x="4" y="220"/>
                  <a:pt x="8" y="220"/>
                </a:cubicBezTo>
                <a:cubicBezTo>
                  <a:pt x="180" y="220"/>
                  <a:pt x="180" y="220"/>
                  <a:pt x="180" y="220"/>
                </a:cubicBezTo>
                <a:cubicBezTo>
                  <a:pt x="184" y="220"/>
                  <a:pt x="188" y="216"/>
                  <a:pt x="188" y="211"/>
                </a:cubicBezTo>
                <a:cubicBezTo>
                  <a:pt x="188" y="8"/>
                  <a:pt x="188" y="8"/>
                  <a:pt x="188" y="8"/>
                </a:cubicBezTo>
                <a:cubicBezTo>
                  <a:pt x="188" y="4"/>
                  <a:pt x="184" y="0"/>
                  <a:pt x="180" y="0"/>
                </a:cubicBezTo>
                <a:close/>
                <a:moveTo>
                  <a:pt x="138" y="28"/>
                </a:moveTo>
                <a:cubicBezTo>
                  <a:pt x="142" y="28"/>
                  <a:pt x="145" y="31"/>
                  <a:pt x="145" y="35"/>
                </a:cubicBezTo>
                <a:cubicBezTo>
                  <a:pt x="145" y="39"/>
                  <a:pt x="142" y="42"/>
                  <a:pt x="138" y="42"/>
                </a:cubicBezTo>
                <a:cubicBezTo>
                  <a:pt x="134" y="42"/>
                  <a:pt x="131" y="39"/>
                  <a:pt x="131" y="35"/>
                </a:cubicBezTo>
                <a:cubicBezTo>
                  <a:pt x="131" y="31"/>
                  <a:pt x="134" y="28"/>
                  <a:pt x="138" y="28"/>
                </a:cubicBezTo>
                <a:close/>
                <a:moveTo>
                  <a:pt x="77" y="27"/>
                </a:moveTo>
                <a:cubicBezTo>
                  <a:pt x="77" y="25"/>
                  <a:pt x="79" y="23"/>
                  <a:pt x="81" y="23"/>
                </a:cubicBezTo>
                <a:cubicBezTo>
                  <a:pt x="107" y="23"/>
                  <a:pt x="107" y="23"/>
                  <a:pt x="107" y="23"/>
                </a:cubicBezTo>
                <a:cubicBezTo>
                  <a:pt x="109" y="23"/>
                  <a:pt x="111" y="25"/>
                  <a:pt x="111" y="27"/>
                </a:cubicBezTo>
                <a:cubicBezTo>
                  <a:pt x="111" y="32"/>
                  <a:pt x="111" y="38"/>
                  <a:pt x="111" y="44"/>
                </a:cubicBezTo>
                <a:cubicBezTo>
                  <a:pt x="111" y="46"/>
                  <a:pt x="109" y="48"/>
                  <a:pt x="107" y="48"/>
                </a:cubicBezTo>
                <a:cubicBezTo>
                  <a:pt x="98" y="49"/>
                  <a:pt x="90" y="49"/>
                  <a:pt x="81" y="48"/>
                </a:cubicBezTo>
                <a:cubicBezTo>
                  <a:pt x="79" y="48"/>
                  <a:pt x="77" y="46"/>
                  <a:pt x="77" y="44"/>
                </a:cubicBezTo>
                <a:lnTo>
                  <a:pt x="77" y="27"/>
                </a:lnTo>
                <a:close/>
                <a:moveTo>
                  <a:pt x="26" y="27"/>
                </a:moveTo>
                <a:cubicBezTo>
                  <a:pt x="30" y="22"/>
                  <a:pt x="38" y="22"/>
                  <a:pt x="43" y="27"/>
                </a:cubicBezTo>
                <a:cubicBezTo>
                  <a:pt x="48" y="32"/>
                  <a:pt x="48" y="40"/>
                  <a:pt x="43" y="45"/>
                </a:cubicBezTo>
                <a:cubicBezTo>
                  <a:pt x="38" y="49"/>
                  <a:pt x="30" y="49"/>
                  <a:pt x="26" y="45"/>
                </a:cubicBezTo>
                <a:cubicBezTo>
                  <a:pt x="21" y="40"/>
                  <a:pt x="21" y="32"/>
                  <a:pt x="26" y="27"/>
                </a:cubicBezTo>
                <a:close/>
                <a:moveTo>
                  <a:pt x="94" y="193"/>
                </a:moveTo>
                <a:cubicBezTo>
                  <a:pt x="60" y="193"/>
                  <a:pt x="32" y="166"/>
                  <a:pt x="32" y="131"/>
                </a:cubicBezTo>
                <a:cubicBezTo>
                  <a:pt x="32" y="97"/>
                  <a:pt x="60" y="69"/>
                  <a:pt x="94" y="69"/>
                </a:cubicBezTo>
                <a:cubicBezTo>
                  <a:pt x="128" y="69"/>
                  <a:pt x="156" y="97"/>
                  <a:pt x="156" y="131"/>
                </a:cubicBezTo>
                <a:cubicBezTo>
                  <a:pt x="156" y="166"/>
                  <a:pt x="128" y="193"/>
                  <a:pt x="94" y="193"/>
                </a:cubicBezTo>
                <a:close/>
                <a:moveTo>
                  <a:pt x="159" y="42"/>
                </a:moveTo>
                <a:cubicBezTo>
                  <a:pt x="155" y="42"/>
                  <a:pt x="152" y="39"/>
                  <a:pt x="152" y="35"/>
                </a:cubicBezTo>
                <a:cubicBezTo>
                  <a:pt x="152" y="31"/>
                  <a:pt x="155" y="28"/>
                  <a:pt x="159" y="28"/>
                </a:cubicBezTo>
                <a:cubicBezTo>
                  <a:pt x="163" y="28"/>
                  <a:pt x="166" y="31"/>
                  <a:pt x="166" y="35"/>
                </a:cubicBezTo>
                <a:cubicBezTo>
                  <a:pt x="166" y="39"/>
                  <a:pt x="163" y="42"/>
                  <a:pt x="159" y="42"/>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493" name="Rectangle 492"/>
          <p:cNvSpPr/>
          <p:nvPr/>
        </p:nvSpPr>
        <p:spPr>
          <a:xfrm>
            <a:off x="414816" y="4042011"/>
            <a:ext cx="1771639" cy="271934"/>
          </a:xfrm>
          <a:prstGeom prst="rect">
            <a:avLst/>
          </a:prstGeom>
          <a:solidFill>
            <a:schemeClr val="tx1"/>
          </a:solidFill>
        </p:spPr>
        <p:txBody>
          <a:bodyPr wrap="none">
            <a:sp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1167" b="1" i="0" u="none" strike="noStrike" kern="0" cap="none" spc="0" normalizeH="0" baseline="0" noProof="0">
                <a:ln>
                  <a:noFill/>
                </a:ln>
                <a:solidFill>
                  <a:schemeClr val="accent2"/>
                </a:solidFill>
                <a:effectLst/>
                <a:uLnTx/>
                <a:uFillTx/>
                <a:latin typeface="+mn-lt"/>
                <a:ea typeface="+mn-ea"/>
                <a:cs typeface="+mn-cs"/>
              </a:rPr>
              <a:t>Environmental/Energy</a:t>
            </a:r>
          </a:p>
        </p:txBody>
      </p:sp>
      <p:cxnSp>
        <p:nvCxnSpPr>
          <p:cNvPr id="495" name="Straight Connector 494"/>
          <p:cNvCxnSpPr/>
          <p:nvPr/>
        </p:nvCxnSpPr>
        <p:spPr bwMode="auto">
          <a:xfrm>
            <a:off x="389036" y="4327781"/>
            <a:ext cx="4038600" cy="0"/>
          </a:xfrm>
          <a:prstGeom prst="line">
            <a:avLst/>
          </a:prstGeom>
          <a:solidFill>
            <a:schemeClr val="accent1"/>
          </a:solidFill>
          <a:ln w="12700" cap="flat" cmpd="sng" algn="ctr">
            <a:solidFill>
              <a:schemeClr val="accent2"/>
            </a:solidFill>
            <a:prstDash val="solid"/>
            <a:round/>
            <a:headEnd type="none" w="med" len="med"/>
            <a:tailEnd type="none" w="med" len="med"/>
          </a:ln>
          <a:effectLst/>
        </p:spPr>
      </p:cxnSp>
      <p:sp>
        <p:nvSpPr>
          <p:cNvPr id="276" name="Freeform 23"/>
          <p:cNvSpPr>
            <a:spLocks/>
          </p:cNvSpPr>
          <p:nvPr/>
        </p:nvSpPr>
        <p:spPr bwMode="auto">
          <a:xfrm>
            <a:off x="3798223" y="2844861"/>
            <a:ext cx="387932" cy="387931"/>
          </a:xfrm>
          <a:custGeom>
            <a:avLst/>
            <a:gdLst>
              <a:gd name="T0" fmla="*/ 98 w 429"/>
              <a:gd name="T1" fmla="*/ 266 h 429"/>
              <a:gd name="T2" fmla="*/ 168 w 429"/>
              <a:gd name="T3" fmla="*/ 196 h 429"/>
              <a:gd name="T4" fmla="*/ 4 w 429"/>
              <a:gd name="T5" fmla="*/ 93 h 429"/>
              <a:gd name="T6" fmla="*/ 2 w 429"/>
              <a:gd name="T7" fmla="*/ 83 h 429"/>
              <a:gd name="T8" fmla="*/ 3 w 429"/>
              <a:gd name="T9" fmla="*/ 82 h 429"/>
              <a:gd name="T10" fmla="*/ 3 w 429"/>
              <a:gd name="T11" fmla="*/ 82 h 429"/>
              <a:gd name="T12" fmla="*/ 23 w 429"/>
              <a:gd name="T13" fmla="*/ 62 h 429"/>
              <a:gd name="T14" fmla="*/ 30 w 429"/>
              <a:gd name="T15" fmla="*/ 60 h 429"/>
              <a:gd name="T16" fmla="*/ 260 w 429"/>
              <a:gd name="T17" fmla="*/ 105 h 429"/>
              <a:gd name="T18" fmla="*/ 337 w 429"/>
              <a:gd name="T19" fmla="*/ 27 h 429"/>
              <a:gd name="T20" fmla="*/ 378 w 429"/>
              <a:gd name="T21" fmla="*/ 3 h 429"/>
              <a:gd name="T22" fmla="*/ 415 w 429"/>
              <a:gd name="T23" fmla="*/ 14 h 429"/>
              <a:gd name="T24" fmla="*/ 426 w 429"/>
              <a:gd name="T25" fmla="*/ 51 h 429"/>
              <a:gd name="T26" fmla="*/ 401 w 429"/>
              <a:gd name="T27" fmla="*/ 92 h 429"/>
              <a:gd name="T28" fmla="*/ 324 w 429"/>
              <a:gd name="T29" fmla="*/ 169 h 429"/>
              <a:gd name="T30" fmla="*/ 369 w 429"/>
              <a:gd name="T31" fmla="*/ 399 h 429"/>
              <a:gd name="T32" fmla="*/ 367 w 429"/>
              <a:gd name="T33" fmla="*/ 405 h 429"/>
              <a:gd name="T34" fmla="*/ 367 w 429"/>
              <a:gd name="T35" fmla="*/ 405 h 429"/>
              <a:gd name="T36" fmla="*/ 347 w 429"/>
              <a:gd name="T37" fmla="*/ 426 h 429"/>
              <a:gd name="T38" fmla="*/ 337 w 429"/>
              <a:gd name="T39" fmla="*/ 426 h 429"/>
              <a:gd name="T40" fmla="*/ 336 w 429"/>
              <a:gd name="T41" fmla="*/ 424 h 429"/>
              <a:gd name="T42" fmla="*/ 232 w 429"/>
              <a:gd name="T43" fmla="*/ 261 h 429"/>
              <a:gd name="T44" fmla="*/ 163 w 429"/>
              <a:gd name="T45" fmla="*/ 330 h 429"/>
              <a:gd name="T46" fmla="*/ 161 w 429"/>
              <a:gd name="T47" fmla="*/ 332 h 429"/>
              <a:gd name="T48" fmla="*/ 115 w 429"/>
              <a:gd name="T49" fmla="*/ 357 h 429"/>
              <a:gd name="T50" fmla="*/ 124 w 429"/>
              <a:gd name="T51" fmla="*/ 406 h 429"/>
              <a:gd name="T52" fmla="*/ 122 w 429"/>
              <a:gd name="T53" fmla="*/ 412 h 429"/>
              <a:gd name="T54" fmla="*/ 108 w 429"/>
              <a:gd name="T55" fmla="*/ 426 h 429"/>
              <a:gd name="T56" fmla="*/ 108 w 429"/>
              <a:gd name="T57" fmla="*/ 426 h 429"/>
              <a:gd name="T58" fmla="*/ 107 w 429"/>
              <a:gd name="T59" fmla="*/ 426 h 429"/>
              <a:gd name="T60" fmla="*/ 98 w 429"/>
              <a:gd name="T61" fmla="*/ 425 h 429"/>
              <a:gd name="T62" fmla="*/ 67 w 429"/>
              <a:gd name="T63" fmla="*/ 384 h 429"/>
              <a:gd name="T64" fmla="*/ 38 w 429"/>
              <a:gd name="T65" fmla="*/ 400 h 429"/>
              <a:gd name="T66" fmla="*/ 29 w 429"/>
              <a:gd name="T67" fmla="*/ 397 h 429"/>
              <a:gd name="T68" fmla="*/ 29 w 429"/>
              <a:gd name="T69" fmla="*/ 390 h 429"/>
              <a:gd name="T70" fmla="*/ 45 w 429"/>
              <a:gd name="T71" fmla="*/ 362 h 429"/>
              <a:gd name="T72" fmla="*/ 4 w 429"/>
              <a:gd name="T73" fmla="*/ 331 h 429"/>
              <a:gd name="T74" fmla="*/ 3 w 429"/>
              <a:gd name="T75" fmla="*/ 330 h 429"/>
              <a:gd name="T76" fmla="*/ 3 w 429"/>
              <a:gd name="T77" fmla="*/ 321 h 429"/>
              <a:gd name="T78" fmla="*/ 17 w 429"/>
              <a:gd name="T79" fmla="*/ 307 h 429"/>
              <a:gd name="T80" fmla="*/ 17 w 429"/>
              <a:gd name="T81" fmla="*/ 307 h 429"/>
              <a:gd name="T82" fmla="*/ 23 w 429"/>
              <a:gd name="T83" fmla="*/ 305 h 429"/>
              <a:gd name="T84" fmla="*/ 72 w 429"/>
              <a:gd name="T85" fmla="*/ 313 h 429"/>
              <a:gd name="T86" fmla="*/ 97 w 429"/>
              <a:gd name="T87" fmla="*/ 268 h 429"/>
              <a:gd name="T88" fmla="*/ 98 w 429"/>
              <a:gd name="T89" fmla="*/ 266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9" h="429">
                <a:moveTo>
                  <a:pt x="98" y="266"/>
                </a:moveTo>
                <a:cubicBezTo>
                  <a:pt x="168" y="196"/>
                  <a:pt x="168" y="196"/>
                  <a:pt x="168" y="196"/>
                </a:cubicBezTo>
                <a:cubicBezTo>
                  <a:pt x="4" y="93"/>
                  <a:pt x="4" y="93"/>
                  <a:pt x="4" y="93"/>
                </a:cubicBezTo>
                <a:cubicBezTo>
                  <a:pt x="1" y="91"/>
                  <a:pt x="0" y="86"/>
                  <a:pt x="2" y="83"/>
                </a:cubicBezTo>
                <a:cubicBezTo>
                  <a:pt x="2" y="83"/>
                  <a:pt x="3" y="82"/>
                  <a:pt x="3" y="82"/>
                </a:cubicBezTo>
                <a:cubicBezTo>
                  <a:pt x="3" y="82"/>
                  <a:pt x="3" y="82"/>
                  <a:pt x="3" y="82"/>
                </a:cubicBezTo>
                <a:cubicBezTo>
                  <a:pt x="23" y="62"/>
                  <a:pt x="23" y="62"/>
                  <a:pt x="23" y="62"/>
                </a:cubicBezTo>
                <a:cubicBezTo>
                  <a:pt x="25" y="60"/>
                  <a:pt x="28" y="59"/>
                  <a:pt x="30" y="60"/>
                </a:cubicBezTo>
                <a:cubicBezTo>
                  <a:pt x="260" y="105"/>
                  <a:pt x="260" y="105"/>
                  <a:pt x="260" y="105"/>
                </a:cubicBezTo>
                <a:cubicBezTo>
                  <a:pt x="337" y="27"/>
                  <a:pt x="337" y="27"/>
                  <a:pt x="337" y="27"/>
                </a:cubicBezTo>
                <a:cubicBezTo>
                  <a:pt x="349" y="15"/>
                  <a:pt x="364" y="5"/>
                  <a:pt x="378" y="3"/>
                </a:cubicBezTo>
                <a:cubicBezTo>
                  <a:pt x="391" y="0"/>
                  <a:pt x="404" y="3"/>
                  <a:pt x="415" y="14"/>
                </a:cubicBezTo>
                <a:cubicBezTo>
                  <a:pt x="426" y="25"/>
                  <a:pt x="429" y="38"/>
                  <a:pt x="426" y="51"/>
                </a:cubicBezTo>
                <a:cubicBezTo>
                  <a:pt x="423" y="65"/>
                  <a:pt x="413" y="80"/>
                  <a:pt x="401" y="92"/>
                </a:cubicBezTo>
                <a:cubicBezTo>
                  <a:pt x="324" y="169"/>
                  <a:pt x="324" y="169"/>
                  <a:pt x="324" y="169"/>
                </a:cubicBezTo>
                <a:cubicBezTo>
                  <a:pt x="369" y="399"/>
                  <a:pt x="369" y="399"/>
                  <a:pt x="369" y="399"/>
                </a:cubicBezTo>
                <a:cubicBezTo>
                  <a:pt x="370" y="401"/>
                  <a:pt x="369" y="404"/>
                  <a:pt x="367" y="405"/>
                </a:cubicBezTo>
                <a:cubicBezTo>
                  <a:pt x="367" y="405"/>
                  <a:pt x="367" y="405"/>
                  <a:pt x="367" y="405"/>
                </a:cubicBezTo>
                <a:cubicBezTo>
                  <a:pt x="347" y="426"/>
                  <a:pt x="347" y="426"/>
                  <a:pt x="347" y="426"/>
                </a:cubicBezTo>
                <a:cubicBezTo>
                  <a:pt x="344" y="428"/>
                  <a:pt x="340" y="428"/>
                  <a:pt x="337" y="426"/>
                </a:cubicBezTo>
                <a:cubicBezTo>
                  <a:pt x="337" y="425"/>
                  <a:pt x="336" y="425"/>
                  <a:pt x="336" y="424"/>
                </a:cubicBezTo>
                <a:cubicBezTo>
                  <a:pt x="232" y="261"/>
                  <a:pt x="232" y="261"/>
                  <a:pt x="232" y="261"/>
                </a:cubicBezTo>
                <a:cubicBezTo>
                  <a:pt x="163" y="330"/>
                  <a:pt x="163" y="330"/>
                  <a:pt x="163" y="330"/>
                </a:cubicBezTo>
                <a:cubicBezTo>
                  <a:pt x="162" y="331"/>
                  <a:pt x="161" y="331"/>
                  <a:pt x="161" y="332"/>
                </a:cubicBezTo>
                <a:cubicBezTo>
                  <a:pt x="115" y="357"/>
                  <a:pt x="115" y="357"/>
                  <a:pt x="115" y="357"/>
                </a:cubicBezTo>
                <a:cubicBezTo>
                  <a:pt x="124" y="406"/>
                  <a:pt x="124" y="406"/>
                  <a:pt x="124" y="406"/>
                </a:cubicBezTo>
                <a:cubicBezTo>
                  <a:pt x="124" y="408"/>
                  <a:pt x="124" y="410"/>
                  <a:pt x="122" y="412"/>
                </a:cubicBezTo>
                <a:cubicBezTo>
                  <a:pt x="108" y="426"/>
                  <a:pt x="108" y="426"/>
                  <a:pt x="108" y="426"/>
                </a:cubicBezTo>
                <a:cubicBezTo>
                  <a:pt x="108" y="426"/>
                  <a:pt x="108" y="426"/>
                  <a:pt x="108" y="426"/>
                </a:cubicBezTo>
                <a:cubicBezTo>
                  <a:pt x="108" y="426"/>
                  <a:pt x="108" y="426"/>
                  <a:pt x="107" y="426"/>
                </a:cubicBezTo>
                <a:cubicBezTo>
                  <a:pt x="104" y="429"/>
                  <a:pt x="100" y="428"/>
                  <a:pt x="98" y="425"/>
                </a:cubicBezTo>
                <a:cubicBezTo>
                  <a:pt x="67" y="384"/>
                  <a:pt x="67" y="384"/>
                  <a:pt x="67" y="384"/>
                </a:cubicBezTo>
                <a:cubicBezTo>
                  <a:pt x="38" y="400"/>
                  <a:pt x="38" y="400"/>
                  <a:pt x="38" y="400"/>
                </a:cubicBezTo>
                <a:cubicBezTo>
                  <a:pt x="35" y="401"/>
                  <a:pt x="31" y="400"/>
                  <a:pt x="29" y="397"/>
                </a:cubicBezTo>
                <a:cubicBezTo>
                  <a:pt x="28" y="395"/>
                  <a:pt x="28" y="392"/>
                  <a:pt x="29" y="390"/>
                </a:cubicBezTo>
                <a:cubicBezTo>
                  <a:pt x="45" y="362"/>
                  <a:pt x="45" y="362"/>
                  <a:pt x="45" y="362"/>
                </a:cubicBezTo>
                <a:cubicBezTo>
                  <a:pt x="4" y="331"/>
                  <a:pt x="4" y="331"/>
                  <a:pt x="4" y="331"/>
                </a:cubicBezTo>
                <a:cubicBezTo>
                  <a:pt x="4" y="331"/>
                  <a:pt x="3" y="331"/>
                  <a:pt x="3" y="330"/>
                </a:cubicBezTo>
                <a:cubicBezTo>
                  <a:pt x="0" y="328"/>
                  <a:pt x="0" y="323"/>
                  <a:pt x="3" y="321"/>
                </a:cubicBezTo>
                <a:cubicBezTo>
                  <a:pt x="17" y="307"/>
                  <a:pt x="17" y="307"/>
                  <a:pt x="17" y="307"/>
                </a:cubicBezTo>
                <a:cubicBezTo>
                  <a:pt x="17" y="307"/>
                  <a:pt x="17" y="307"/>
                  <a:pt x="17" y="307"/>
                </a:cubicBezTo>
                <a:cubicBezTo>
                  <a:pt x="18" y="306"/>
                  <a:pt x="20" y="305"/>
                  <a:pt x="23" y="305"/>
                </a:cubicBezTo>
                <a:cubicBezTo>
                  <a:pt x="72" y="313"/>
                  <a:pt x="72" y="313"/>
                  <a:pt x="72" y="313"/>
                </a:cubicBezTo>
                <a:cubicBezTo>
                  <a:pt x="97" y="268"/>
                  <a:pt x="97" y="268"/>
                  <a:pt x="97" y="268"/>
                </a:cubicBezTo>
                <a:cubicBezTo>
                  <a:pt x="98" y="267"/>
                  <a:pt x="98" y="267"/>
                  <a:pt x="98" y="266"/>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305" name="Group 304"/>
          <p:cNvGrpSpPr/>
          <p:nvPr/>
        </p:nvGrpSpPr>
        <p:grpSpPr>
          <a:xfrm>
            <a:off x="3806228" y="2312053"/>
            <a:ext cx="371922" cy="371921"/>
            <a:chOff x="14203363" y="1760538"/>
            <a:chExt cx="612775" cy="612775"/>
          </a:xfrm>
          <a:solidFill>
            <a:schemeClr val="tx1"/>
          </a:solidFill>
        </p:grpSpPr>
        <p:sp>
          <p:nvSpPr>
            <p:cNvPr id="306" name="Freeform 61"/>
            <p:cNvSpPr>
              <a:spLocks noEditPoints="1"/>
            </p:cNvSpPr>
            <p:nvPr/>
          </p:nvSpPr>
          <p:spPr bwMode="auto">
            <a:xfrm>
              <a:off x="14203363" y="1760538"/>
              <a:ext cx="612775" cy="612775"/>
            </a:xfrm>
            <a:custGeom>
              <a:avLst/>
              <a:gdLst>
                <a:gd name="T0" fmla="*/ 207 w 211"/>
                <a:gd name="T1" fmla="*/ 57 h 211"/>
                <a:gd name="T2" fmla="*/ 153 w 211"/>
                <a:gd name="T3" fmla="*/ 4 h 211"/>
                <a:gd name="T4" fmla="*/ 143 w 211"/>
                <a:gd name="T5" fmla="*/ 0 h 211"/>
                <a:gd name="T6" fmla="*/ 67 w 211"/>
                <a:gd name="T7" fmla="*/ 0 h 211"/>
                <a:gd name="T8" fmla="*/ 57 w 211"/>
                <a:gd name="T9" fmla="*/ 4 h 211"/>
                <a:gd name="T10" fmla="*/ 4 w 211"/>
                <a:gd name="T11" fmla="*/ 57 h 211"/>
                <a:gd name="T12" fmla="*/ 0 w 211"/>
                <a:gd name="T13" fmla="*/ 67 h 211"/>
                <a:gd name="T14" fmla="*/ 0 w 211"/>
                <a:gd name="T15" fmla="*/ 143 h 211"/>
                <a:gd name="T16" fmla="*/ 4 w 211"/>
                <a:gd name="T17" fmla="*/ 153 h 211"/>
                <a:gd name="T18" fmla="*/ 57 w 211"/>
                <a:gd name="T19" fmla="*/ 207 h 211"/>
                <a:gd name="T20" fmla="*/ 67 w 211"/>
                <a:gd name="T21" fmla="*/ 211 h 211"/>
                <a:gd name="T22" fmla="*/ 143 w 211"/>
                <a:gd name="T23" fmla="*/ 211 h 211"/>
                <a:gd name="T24" fmla="*/ 153 w 211"/>
                <a:gd name="T25" fmla="*/ 207 h 211"/>
                <a:gd name="T26" fmla="*/ 207 w 211"/>
                <a:gd name="T27" fmla="*/ 153 h 211"/>
                <a:gd name="T28" fmla="*/ 211 w 211"/>
                <a:gd name="T29" fmla="*/ 143 h 211"/>
                <a:gd name="T30" fmla="*/ 211 w 211"/>
                <a:gd name="T31" fmla="*/ 67 h 211"/>
                <a:gd name="T32" fmla="*/ 207 w 211"/>
                <a:gd name="T33" fmla="*/ 57 h 211"/>
                <a:gd name="T34" fmla="*/ 193 w 211"/>
                <a:gd name="T35" fmla="*/ 136 h 211"/>
                <a:gd name="T36" fmla="*/ 189 w 211"/>
                <a:gd name="T37" fmla="*/ 146 h 211"/>
                <a:gd name="T38" fmla="*/ 146 w 211"/>
                <a:gd name="T39" fmla="*/ 189 h 211"/>
                <a:gd name="T40" fmla="*/ 136 w 211"/>
                <a:gd name="T41" fmla="*/ 193 h 211"/>
                <a:gd name="T42" fmla="*/ 75 w 211"/>
                <a:gd name="T43" fmla="*/ 193 h 211"/>
                <a:gd name="T44" fmla="*/ 65 w 211"/>
                <a:gd name="T45" fmla="*/ 189 h 211"/>
                <a:gd name="T46" fmla="*/ 21 w 211"/>
                <a:gd name="T47" fmla="*/ 146 h 211"/>
                <a:gd name="T48" fmla="*/ 17 w 211"/>
                <a:gd name="T49" fmla="*/ 136 h 211"/>
                <a:gd name="T50" fmla="*/ 17 w 211"/>
                <a:gd name="T51" fmla="*/ 75 h 211"/>
                <a:gd name="T52" fmla="*/ 21 w 211"/>
                <a:gd name="T53" fmla="*/ 65 h 211"/>
                <a:gd name="T54" fmla="*/ 65 w 211"/>
                <a:gd name="T55" fmla="*/ 22 h 211"/>
                <a:gd name="T56" fmla="*/ 75 w 211"/>
                <a:gd name="T57" fmla="*/ 17 h 211"/>
                <a:gd name="T58" fmla="*/ 136 w 211"/>
                <a:gd name="T59" fmla="*/ 17 h 211"/>
                <a:gd name="T60" fmla="*/ 146 w 211"/>
                <a:gd name="T61" fmla="*/ 22 h 211"/>
                <a:gd name="T62" fmla="*/ 189 w 211"/>
                <a:gd name="T63" fmla="*/ 65 h 211"/>
                <a:gd name="T64" fmla="*/ 193 w 211"/>
                <a:gd name="T65" fmla="*/ 75 h 211"/>
                <a:gd name="T66" fmla="*/ 193 w 211"/>
                <a:gd name="T67" fmla="*/ 13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1" h="211">
                  <a:moveTo>
                    <a:pt x="207" y="57"/>
                  </a:moveTo>
                  <a:cubicBezTo>
                    <a:pt x="153" y="4"/>
                    <a:pt x="153" y="4"/>
                    <a:pt x="153" y="4"/>
                  </a:cubicBezTo>
                  <a:cubicBezTo>
                    <a:pt x="151" y="2"/>
                    <a:pt x="146" y="0"/>
                    <a:pt x="143" y="0"/>
                  </a:cubicBezTo>
                  <a:cubicBezTo>
                    <a:pt x="67" y="0"/>
                    <a:pt x="67" y="0"/>
                    <a:pt x="67" y="0"/>
                  </a:cubicBezTo>
                  <a:cubicBezTo>
                    <a:pt x="64" y="0"/>
                    <a:pt x="60" y="2"/>
                    <a:pt x="57" y="4"/>
                  </a:cubicBezTo>
                  <a:cubicBezTo>
                    <a:pt x="4" y="57"/>
                    <a:pt x="4" y="57"/>
                    <a:pt x="4" y="57"/>
                  </a:cubicBezTo>
                  <a:cubicBezTo>
                    <a:pt x="2" y="60"/>
                    <a:pt x="0" y="64"/>
                    <a:pt x="0" y="67"/>
                  </a:cubicBezTo>
                  <a:cubicBezTo>
                    <a:pt x="0" y="143"/>
                    <a:pt x="0" y="143"/>
                    <a:pt x="0" y="143"/>
                  </a:cubicBezTo>
                  <a:cubicBezTo>
                    <a:pt x="0" y="146"/>
                    <a:pt x="2" y="151"/>
                    <a:pt x="4" y="153"/>
                  </a:cubicBezTo>
                  <a:cubicBezTo>
                    <a:pt x="57" y="207"/>
                    <a:pt x="57" y="207"/>
                    <a:pt x="57" y="207"/>
                  </a:cubicBezTo>
                  <a:cubicBezTo>
                    <a:pt x="60" y="209"/>
                    <a:pt x="64" y="211"/>
                    <a:pt x="67" y="211"/>
                  </a:cubicBezTo>
                  <a:cubicBezTo>
                    <a:pt x="143" y="211"/>
                    <a:pt x="143" y="211"/>
                    <a:pt x="143" y="211"/>
                  </a:cubicBezTo>
                  <a:cubicBezTo>
                    <a:pt x="146" y="211"/>
                    <a:pt x="151" y="209"/>
                    <a:pt x="153" y="207"/>
                  </a:cubicBezTo>
                  <a:cubicBezTo>
                    <a:pt x="207" y="153"/>
                    <a:pt x="207" y="153"/>
                    <a:pt x="207" y="153"/>
                  </a:cubicBezTo>
                  <a:cubicBezTo>
                    <a:pt x="209" y="151"/>
                    <a:pt x="211" y="146"/>
                    <a:pt x="211" y="143"/>
                  </a:cubicBezTo>
                  <a:cubicBezTo>
                    <a:pt x="211" y="67"/>
                    <a:pt x="211" y="67"/>
                    <a:pt x="211" y="67"/>
                  </a:cubicBezTo>
                  <a:cubicBezTo>
                    <a:pt x="211" y="64"/>
                    <a:pt x="209" y="60"/>
                    <a:pt x="207" y="57"/>
                  </a:cubicBezTo>
                  <a:close/>
                  <a:moveTo>
                    <a:pt x="193" y="136"/>
                  </a:moveTo>
                  <a:cubicBezTo>
                    <a:pt x="193" y="139"/>
                    <a:pt x="191" y="144"/>
                    <a:pt x="189" y="146"/>
                  </a:cubicBezTo>
                  <a:cubicBezTo>
                    <a:pt x="146" y="189"/>
                    <a:pt x="146" y="189"/>
                    <a:pt x="146" y="189"/>
                  </a:cubicBezTo>
                  <a:cubicBezTo>
                    <a:pt x="144" y="191"/>
                    <a:pt x="139" y="193"/>
                    <a:pt x="136" y="193"/>
                  </a:cubicBezTo>
                  <a:cubicBezTo>
                    <a:pt x="75" y="193"/>
                    <a:pt x="75" y="193"/>
                    <a:pt x="75" y="193"/>
                  </a:cubicBezTo>
                  <a:cubicBezTo>
                    <a:pt x="71" y="193"/>
                    <a:pt x="67" y="191"/>
                    <a:pt x="65" y="189"/>
                  </a:cubicBezTo>
                  <a:cubicBezTo>
                    <a:pt x="21" y="146"/>
                    <a:pt x="21" y="146"/>
                    <a:pt x="21" y="146"/>
                  </a:cubicBezTo>
                  <a:cubicBezTo>
                    <a:pt x="19" y="144"/>
                    <a:pt x="17" y="139"/>
                    <a:pt x="17" y="136"/>
                  </a:cubicBezTo>
                  <a:cubicBezTo>
                    <a:pt x="17" y="75"/>
                    <a:pt x="17" y="75"/>
                    <a:pt x="17" y="75"/>
                  </a:cubicBezTo>
                  <a:cubicBezTo>
                    <a:pt x="17" y="72"/>
                    <a:pt x="19" y="67"/>
                    <a:pt x="21" y="65"/>
                  </a:cubicBezTo>
                  <a:cubicBezTo>
                    <a:pt x="65" y="22"/>
                    <a:pt x="65" y="22"/>
                    <a:pt x="65" y="22"/>
                  </a:cubicBezTo>
                  <a:cubicBezTo>
                    <a:pt x="67" y="19"/>
                    <a:pt x="71" y="17"/>
                    <a:pt x="75" y="17"/>
                  </a:cubicBezTo>
                  <a:cubicBezTo>
                    <a:pt x="136" y="17"/>
                    <a:pt x="136" y="17"/>
                    <a:pt x="136" y="17"/>
                  </a:cubicBezTo>
                  <a:cubicBezTo>
                    <a:pt x="139" y="17"/>
                    <a:pt x="144" y="19"/>
                    <a:pt x="146" y="22"/>
                  </a:cubicBezTo>
                  <a:cubicBezTo>
                    <a:pt x="189" y="65"/>
                    <a:pt x="189" y="65"/>
                    <a:pt x="189" y="65"/>
                  </a:cubicBezTo>
                  <a:cubicBezTo>
                    <a:pt x="191" y="67"/>
                    <a:pt x="193" y="72"/>
                    <a:pt x="193" y="75"/>
                  </a:cubicBezTo>
                  <a:lnTo>
                    <a:pt x="193"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07" name="Freeform 62"/>
            <p:cNvSpPr>
              <a:spLocks/>
            </p:cNvSpPr>
            <p:nvPr/>
          </p:nvSpPr>
          <p:spPr bwMode="auto">
            <a:xfrm>
              <a:off x="14377988" y="1879600"/>
              <a:ext cx="307975" cy="357188"/>
            </a:xfrm>
            <a:custGeom>
              <a:avLst/>
              <a:gdLst>
                <a:gd name="T0" fmla="*/ 106 w 106"/>
                <a:gd name="T1" fmla="*/ 77 h 123"/>
                <a:gd name="T2" fmla="*/ 100 w 106"/>
                <a:gd name="T3" fmla="*/ 86 h 123"/>
                <a:gd name="T4" fmla="*/ 71 w 106"/>
                <a:gd name="T5" fmla="*/ 116 h 123"/>
                <a:gd name="T6" fmla="*/ 56 w 106"/>
                <a:gd name="T7" fmla="*/ 123 h 123"/>
                <a:gd name="T8" fmla="*/ 19 w 106"/>
                <a:gd name="T9" fmla="*/ 123 h 123"/>
                <a:gd name="T10" fmla="*/ 0 w 106"/>
                <a:gd name="T11" fmla="*/ 104 h 123"/>
                <a:gd name="T12" fmla="*/ 0 w 106"/>
                <a:gd name="T13" fmla="*/ 36 h 123"/>
                <a:gd name="T14" fmla="*/ 7 w 106"/>
                <a:gd name="T15" fmla="*/ 30 h 123"/>
                <a:gd name="T16" fmla="*/ 7 w 106"/>
                <a:gd name="T17" fmla="*/ 30 h 123"/>
                <a:gd name="T18" fmla="*/ 13 w 106"/>
                <a:gd name="T19" fmla="*/ 36 h 123"/>
                <a:gd name="T20" fmla="*/ 13 w 106"/>
                <a:gd name="T21" fmla="*/ 56 h 123"/>
                <a:gd name="T22" fmla="*/ 19 w 106"/>
                <a:gd name="T23" fmla="*/ 56 h 123"/>
                <a:gd name="T24" fmla="*/ 19 w 106"/>
                <a:gd name="T25" fmla="*/ 17 h 123"/>
                <a:gd name="T26" fmla="*/ 26 w 106"/>
                <a:gd name="T27" fmla="*/ 11 h 123"/>
                <a:gd name="T28" fmla="*/ 28 w 106"/>
                <a:gd name="T29" fmla="*/ 11 h 123"/>
                <a:gd name="T30" fmla="*/ 34 w 106"/>
                <a:gd name="T31" fmla="*/ 17 h 123"/>
                <a:gd name="T32" fmla="*/ 34 w 106"/>
                <a:gd name="T33" fmla="*/ 49 h 123"/>
                <a:gd name="T34" fmla="*/ 40 w 106"/>
                <a:gd name="T35" fmla="*/ 49 h 123"/>
                <a:gd name="T36" fmla="*/ 40 w 106"/>
                <a:gd name="T37" fmla="*/ 7 h 123"/>
                <a:gd name="T38" fmla="*/ 46 w 106"/>
                <a:gd name="T39" fmla="*/ 0 h 123"/>
                <a:gd name="T40" fmla="*/ 48 w 106"/>
                <a:gd name="T41" fmla="*/ 0 h 123"/>
                <a:gd name="T42" fmla="*/ 54 w 106"/>
                <a:gd name="T43" fmla="*/ 7 h 123"/>
                <a:gd name="T44" fmla="*/ 54 w 106"/>
                <a:gd name="T45" fmla="*/ 49 h 123"/>
                <a:gd name="T46" fmla="*/ 60 w 106"/>
                <a:gd name="T47" fmla="*/ 49 h 123"/>
                <a:gd name="T48" fmla="*/ 60 w 106"/>
                <a:gd name="T49" fmla="*/ 16 h 123"/>
                <a:gd name="T50" fmla="*/ 66 w 106"/>
                <a:gd name="T51" fmla="*/ 10 h 123"/>
                <a:gd name="T52" fmla="*/ 68 w 106"/>
                <a:gd name="T53" fmla="*/ 10 h 123"/>
                <a:gd name="T54" fmla="*/ 75 w 106"/>
                <a:gd name="T55" fmla="*/ 16 h 123"/>
                <a:gd name="T56" fmla="*/ 75 w 106"/>
                <a:gd name="T57" fmla="*/ 80 h 123"/>
                <a:gd name="T58" fmla="*/ 79 w 106"/>
                <a:gd name="T59" fmla="*/ 81 h 123"/>
                <a:gd name="T60" fmla="*/ 87 w 106"/>
                <a:gd name="T61" fmla="*/ 73 h 123"/>
                <a:gd name="T62" fmla="*/ 98 w 106"/>
                <a:gd name="T63" fmla="*/ 70 h 123"/>
                <a:gd name="T64" fmla="*/ 101 w 106"/>
                <a:gd name="T65" fmla="*/ 71 h 123"/>
                <a:gd name="T66" fmla="*/ 106 w 106"/>
                <a:gd name="T67" fmla="*/ 7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 h="123">
                  <a:moveTo>
                    <a:pt x="106" y="77"/>
                  </a:moveTo>
                  <a:cubicBezTo>
                    <a:pt x="105" y="80"/>
                    <a:pt x="103" y="84"/>
                    <a:pt x="100" y="86"/>
                  </a:cubicBezTo>
                  <a:cubicBezTo>
                    <a:pt x="100" y="86"/>
                    <a:pt x="71" y="116"/>
                    <a:pt x="71" y="116"/>
                  </a:cubicBezTo>
                  <a:cubicBezTo>
                    <a:pt x="67" y="120"/>
                    <a:pt x="62" y="123"/>
                    <a:pt x="56" y="123"/>
                  </a:cubicBezTo>
                  <a:cubicBezTo>
                    <a:pt x="19" y="123"/>
                    <a:pt x="19" y="123"/>
                    <a:pt x="19" y="123"/>
                  </a:cubicBezTo>
                  <a:cubicBezTo>
                    <a:pt x="9" y="123"/>
                    <a:pt x="0" y="115"/>
                    <a:pt x="0" y="104"/>
                  </a:cubicBezTo>
                  <a:cubicBezTo>
                    <a:pt x="0" y="36"/>
                    <a:pt x="0" y="36"/>
                    <a:pt x="0" y="36"/>
                  </a:cubicBezTo>
                  <a:cubicBezTo>
                    <a:pt x="0" y="32"/>
                    <a:pt x="3" y="30"/>
                    <a:pt x="7" y="30"/>
                  </a:cubicBezTo>
                  <a:cubicBezTo>
                    <a:pt x="7" y="30"/>
                    <a:pt x="7" y="30"/>
                    <a:pt x="7" y="30"/>
                  </a:cubicBezTo>
                  <a:cubicBezTo>
                    <a:pt x="11" y="30"/>
                    <a:pt x="13" y="32"/>
                    <a:pt x="13" y="36"/>
                  </a:cubicBezTo>
                  <a:cubicBezTo>
                    <a:pt x="13" y="56"/>
                    <a:pt x="13" y="56"/>
                    <a:pt x="13" y="56"/>
                  </a:cubicBezTo>
                  <a:cubicBezTo>
                    <a:pt x="13" y="60"/>
                    <a:pt x="19" y="60"/>
                    <a:pt x="19" y="56"/>
                  </a:cubicBezTo>
                  <a:cubicBezTo>
                    <a:pt x="19" y="17"/>
                    <a:pt x="19" y="17"/>
                    <a:pt x="19" y="17"/>
                  </a:cubicBezTo>
                  <a:cubicBezTo>
                    <a:pt x="19" y="13"/>
                    <a:pt x="22" y="11"/>
                    <a:pt x="26" y="11"/>
                  </a:cubicBezTo>
                  <a:cubicBezTo>
                    <a:pt x="28" y="11"/>
                    <a:pt x="28" y="11"/>
                    <a:pt x="28" y="11"/>
                  </a:cubicBezTo>
                  <a:cubicBezTo>
                    <a:pt x="31" y="11"/>
                    <a:pt x="34" y="13"/>
                    <a:pt x="34" y="17"/>
                  </a:cubicBezTo>
                  <a:cubicBezTo>
                    <a:pt x="34" y="49"/>
                    <a:pt x="34" y="49"/>
                    <a:pt x="34" y="49"/>
                  </a:cubicBezTo>
                  <a:cubicBezTo>
                    <a:pt x="34" y="52"/>
                    <a:pt x="40" y="52"/>
                    <a:pt x="40" y="49"/>
                  </a:cubicBezTo>
                  <a:cubicBezTo>
                    <a:pt x="40" y="7"/>
                    <a:pt x="40" y="7"/>
                    <a:pt x="40" y="7"/>
                  </a:cubicBezTo>
                  <a:cubicBezTo>
                    <a:pt x="40" y="3"/>
                    <a:pt x="43" y="0"/>
                    <a:pt x="46" y="0"/>
                  </a:cubicBezTo>
                  <a:cubicBezTo>
                    <a:pt x="48" y="0"/>
                    <a:pt x="48" y="0"/>
                    <a:pt x="48" y="0"/>
                  </a:cubicBezTo>
                  <a:cubicBezTo>
                    <a:pt x="51" y="0"/>
                    <a:pt x="54" y="3"/>
                    <a:pt x="54" y="7"/>
                  </a:cubicBezTo>
                  <a:cubicBezTo>
                    <a:pt x="54" y="49"/>
                    <a:pt x="54" y="49"/>
                    <a:pt x="54" y="49"/>
                  </a:cubicBezTo>
                  <a:cubicBezTo>
                    <a:pt x="54" y="52"/>
                    <a:pt x="60" y="52"/>
                    <a:pt x="60" y="49"/>
                  </a:cubicBezTo>
                  <a:cubicBezTo>
                    <a:pt x="60" y="16"/>
                    <a:pt x="60" y="16"/>
                    <a:pt x="60" y="16"/>
                  </a:cubicBezTo>
                  <a:cubicBezTo>
                    <a:pt x="60" y="12"/>
                    <a:pt x="63" y="10"/>
                    <a:pt x="66" y="10"/>
                  </a:cubicBezTo>
                  <a:cubicBezTo>
                    <a:pt x="68" y="10"/>
                    <a:pt x="68" y="10"/>
                    <a:pt x="68" y="10"/>
                  </a:cubicBezTo>
                  <a:cubicBezTo>
                    <a:pt x="72" y="10"/>
                    <a:pt x="75" y="12"/>
                    <a:pt x="75" y="16"/>
                  </a:cubicBezTo>
                  <a:cubicBezTo>
                    <a:pt x="75" y="16"/>
                    <a:pt x="75" y="77"/>
                    <a:pt x="75" y="80"/>
                  </a:cubicBezTo>
                  <a:cubicBezTo>
                    <a:pt x="75" y="83"/>
                    <a:pt x="77" y="84"/>
                    <a:pt x="79" y="81"/>
                  </a:cubicBezTo>
                  <a:cubicBezTo>
                    <a:pt x="87" y="73"/>
                    <a:pt x="87" y="73"/>
                    <a:pt x="87" y="73"/>
                  </a:cubicBezTo>
                  <a:cubicBezTo>
                    <a:pt x="90" y="71"/>
                    <a:pt x="94" y="70"/>
                    <a:pt x="98" y="70"/>
                  </a:cubicBezTo>
                  <a:cubicBezTo>
                    <a:pt x="101" y="71"/>
                    <a:pt x="101" y="71"/>
                    <a:pt x="101" y="71"/>
                  </a:cubicBezTo>
                  <a:cubicBezTo>
                    <a:pt x="104" y="72"/>
                    <a:pt x="106" y="75"/>
                    <a:pt x="106"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322" name="Group 321"/>
          <p:cNvGrpSpPr/>
          <p:nvPr/>
        </p:nvGrpSpPr>
        <p:grpSpPr>
          <a:xfrm>
            <a:off x="3765279" y="1806466"/>
            <a:ext cx="453820" cy="282313"/>
            <a:chOff x="11179175" y="4841875"/>
            <a:chExt cx="747713" cy="465138"/>
          </a:xfrm>
          <a:solidFill>
            <a:schemeClr val="tx1"/>
          </a:solidFill>
        </p:grpSpPr>
        <p:sp>
          <p:nvSpPr>
            <p:cNvPr id="323" name="Freeform 80"/>
            <p:cNvSpPr>
              <a:spLocks noEditPoints="1"/>
            </p:cNvSpPr>
            <p:nvPr/>
          </p:nvSpPr>
          <p:spPr bwMode="auto">
            <a:xfrm>
              <a:off x="11179175" y="4841875"/>
              <a:ext cx="465138" cy="296863"/>
            </a:xfrm>
            <a:custGeom>
              <a:avLst/>
              <a:gdLst>
                <a:gd name="T0" fmla="*/ 15 w 160"/>
                <a:gd name="T1" fmla="*/ 102 h 102"/>
                <a:gd name="T2" fmla="*/ 15 w 160"/>
                <a:gd name="T3" fmla="*/ 102 h 102"/>
                <a:gd name="T4" fmla="*/ 155 w 160"/>
                <a:gd name="T5" fmla="*/ 102 h 102"/>
                <a:gd name="T6" fmla="*/ 160 w 160"/>
                <a:gd name="T7" fmla="*/ 97 h 102"/>
                <a:gd name="T8" fmla="*/ 154 w 160"/>
                <a:gd name="T9" fmla="*/ 49 h 102"/>
                <a:gd name="T10" fmla="*/ 148 w 160"/>
                <a:gd name="T11" fmla="*/ 43 h 102"/>
                <a:gd name="T12" fmla="*/ 97 w 160"/>
                <a:gd name="T13" fmla="*/ 43 h 102"/>
                <a:gd name="T14" fmla="*/ 97 w 160"/>
                <a:gd name="T15" fmla="*/ 5 h 102"/>
                <a:gd name="T16" fmla="*/ 91 w 160"/>
                <a:gd name="T17" fmla="*/ 0 h 102"/>
                <a:gd name="T18" fmla="*/ 33 w 160"/>
                <a:gd name="T19" fmla="*/ 0 h 102"/>
                <a:gd name="T20" fmla="*/ 28 w 160"/>
                <a:gd name="T21" fmla="*/ 5 h 102"/>
                <a:gd name="T22" fmla="*/ 28 w 160"/>
                <a:gd name="T23" fmla="*/ 29 h 102"/>
                <a:gd name="T24" fmla="*/ 15 w 160"/>
                <a:gd name="T25" fmla="*/ 29 h 102"/>
                <a:gd name="T26" fmla="*/ 0 w 160"/>
                <a:gd name="T27" fmla="*/ 73 h 102"/>
                <a:gd name="T28" fmla="*/ 15 w 160"/>
                <a:gd name="T29" fmla="*/ 102 h 102"/>
                <a:gd name="T30" fmla="*/ 43 w 160"/>
                <a:gd name="T31" fmla="*/ 20 h 102"/>
                <a:gd name="T32" fmla="*/ 48 w 160"/>
                <a:gd name="T33" fmla="*/ 16 h 102"/>
                <a:gd name="T34" fmla="*/ 77 w 160"/>
                <a:gd name="T35" fmla="*/ 16 h 102"/>
                <a:gd name="T36" fmla="*/ 81 w 160"/>
                <a:gd name="T37" fmla="*/ 20 h 102"/>
                <a:gd name="T38" fmla="*/ 81 w 160"/>
                <a:gd name="T39" fmla="*/ 52 h 102"/>
                <a:gd name="T40" fmla="*/ 77 w 160"/>
                <a:gd name="T41" fmla="*/ 56 h 102"/>
                <a:gd name="T42" fmla="*/ 71 w 160"/>
                <a:gd name="T43" fmla="*/ 56 h 102"/>
                <a:gd name="T44" fmla="*/ 64 w 160"/>
                <a:gd name="T45" fmla="*/ 53 h 102"/>
                <a:gd name="T46" fmla="*/ 47 w 160"/>
                <a:gd name="T47" fmla="*/ 41 h 102"/>
                <a:gd name="T48" fmla="*/ 43 w 160"/>
                <a:gd name="T49" fmla="*/ 34 h 102"/>
                <a:gd name="T50" fmla="*/ 43 w 160"/>
                <a:gd name="T51" fmla="*/ 2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0" h="102">
                  <a:moveTo>
                    <a:pt x="15" y="102"/>
                  </a:moveTo>
                  <a:cubicBezTo>
                    <a:pt x="15" y="102"/>
                    <a:pt x="15" y="102"/>
                    <a:pt x="15" y="102"/>
                  </a:cubicBezTo>
                  <a:cubicBezTo>
                    <a:pt x="155" y="102"/>
                    <a:pt x="155" y="102"/>
                    <a:pt x="155" y="102"/>
                  </a:cubicBezTo>
                  <a:cubicBezTo>
                    <a:pt x="158" y="102"/>
                    <a:pt x="160" y="100"/>
                    <a:pt x="160" y="97"/>
                  </a:cubicBezTo>
                  <a:cubicBezTo>
                    <a:pt x="154" y="49"/>
                    <a:pt x="154" y="49"/>
                    <a:pt x="154" y="49"/>
                  </a:cubicBezTo>
                  <a:cubicBezTo>
                    <a:pt x="153" y="46"/>
                    <a:pt x="151" y="43"/>
                    <a:pt x="148" y="43"/>
                  </a:cubicBezTo>
                  <a:cubicBezTo>
                    <a:pt x="97" y="43"/>
                    <a:pt x="97" y="43"/>
                    <a:pt x="97" y="43"/>
                  </a:cubicBezTo>
                  <a:cubicBezTo>
                    <a:pt x="97" y="5"/>
                    <a:pt x="97" y="5"/>
                    <a:pt x="97" y="5"/>
                  </a:cubicBezTo>
                  <a:cubicBezTo>
                    <a:pt x="97" y="2"/>
                    <a:pt x="94" y="0"/>
                    <a:pt x="91" y="0"/>
                  </a:cubicBezTo>
                  <a:cubicBezTo>
                    <a:pt x="33" y="0"/>
                    <a:pt x="33" y="0"/>
                    <a:pt x="33" y="0"/>
                  </a:cubicBezTo>
                  <a:cubicBezTo>
                    <a:pt x="30" y="0"/>
                    <a:pt x="28" y="2"/>
                    <a:pt x="28" y="5"/>
                  </a:cubicBezTo>
                  <a:cubicBezTo>
                    <a:pt x="28" y="29"/>
                    <a:pt x="28" y="29"/>
                    <a:pt x="28" y="29"/>
                  </a:cubicBezTo>
                  <a:cubicBezTo>
                    <a:pt x="15" y="29"/>
                    <a:pt x="15" y="29"/>
                    <a:pt x="15" y="29"/>
                  </a:cubicBezTo>
                  <a:cubicBezTo>
                    <a:pt x="7" y="29"/>
                    <a:pt x="0" y="56"/>
                    <a:pt x="0" y="73"/>
                  </a:cubicBezTo>
                  <a:cubicBezTo>
                    <a:pt x="0" y="89"/>
                    <a:pt x="7" y="102"/>
                    <a:pt x="15" y="102"/>
                  </a:cubicBezTo>
                  <a:close/>
                  <a:moveTo>
                    <a:pt x="43" y="20"/>
                  </a:moveTo>
                  <a:cubicBezTo>
                    <a:pt x="43" y="18"/>
                    <a:pt x="45" y="16"/>
                    <a:pt x="48" y="16"/>
                  </a:cubicBezTo>
                  <a:cubicBezTo>
                    <a:pt x="77" y="16"/>
                    <a:pt x="77" y="16"/>
                    <a:pt x="77" y="16"/>
                  </a:cubicBezTo>
                  <a:cubicBezTo>
                    <a:pt x="79" y="16"/>
                    <a:pt x="81" y="18"/>
                    <a:pt x="81" y="20"/>
                  </a:cubicBezTo>
                  <a:cubicBezTo>
                    <a:pt x="81" y="52"/>
                    <a:pt x="81" y="52"/>
                    <a:pt x="81" y="52"/>
                  </a:cubicBezTo>
                  <a:cubicBezTo>
                    <a:pt x="81" y="54"/>
                    <a:pt x="79" y="56"/>
                    <a:pt x="77" y="56"/>
                  </a:cubicBezTo>
                  <a:cubicBezTo>
                    <a:pt x="71" y="56"/>
                    <a:pt x="71" y="56"/>
                    <a:pt x="71" y="56"/>
                  </a:cubicBezTo>
                  <a:cubicBezTo>
                    <a:pt x="69" y="56"/>
                    <a:pt x="66" y="55"/>
                    <a:pt x="64" y="53"/>
                  </a:cubicBezTo>
                  <a:cubicBezTo>
                    <a:pt x="47" y="41"/>
                    <a:pt x="47" y="41"/>
                    <a:pt x="47" y="41"/>
                  </a:cubicBezTo>
                  <a:cubicBezTo>
                    <a:pt x="45" y="39"/>
                    <a:pt x="43" y="36"/>
                    <a:pt x="43" y="34"/>
                  </a:cubicBezTo>
                  <a:lnTo>
                    <a:pt x="43"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24" name="Freeform 81"/>
            <p:cNvSpPr>
              <a:spLocks/>
            </p:cNvSpPr>
            <p:nvPr/>
          </p:nvSpPr>
          <p:spPr bwMode="auto">
            <a:xfrm>
              <a:off x="11690350" y="5045075"/>
              <a:ext cx="236538" cy="261938"/>
            </a:xfrm>
            <a:custGeom>
              <a:avLst/>
              <a:gdLst>
                <a:gd name="T0" fmla="*/ 68 w 81"/>
                <a:gd name="T1" fmla="*/ 80 h 90"/>
                <a:gd name="T2" fmla="*/ 48 w 81"/>
                <a:gd name="T3" fmla="*/ 53 h 90"/>
                <a:gd name="T4" fmla="*/ 46 w 81"/>
                <a:gd name="T5" fmla="*/ 16 h 90"/>
                <a:gd name="T6" fmla="*/ 29 w 81"/>
                <a:gd name="T7" fmla="*/ 4 h 90"/>
                <a:gd name="T8" fmla="*/ 15 w 81"/>
                <a:gd name="T9" fmla="*/ 28 h 90"/>
                <a:gd name="T10" fmla="*/ 3 w 81"/>
                <a:gd name="T11" fmla="*/ 65 h 90"/>
                <a:gd name="T12" fmla="*/ 36 w 81"/>
                <a:gd name="T13" fmla="*/ 90 h 90"/>
                <a:gd name="T14" fmla="*/ 81 w 81"/>
                <a:gd name="T15" fmla="*/ 90 h 90"/>
                <a:gd name="T16" fmla="*/ 68 w 81"/>
                <a:gd name="T17" fmla="*/ 8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90">
                  <a:moveTo>
                    <a:pt x="68" y="80"/>
                  </a:moveTo>
                  <a:cubicBezTo>
                    <a:pt x="62" y="78"/>
                    <a:pt x="52" y="63"/>
                    <a:pt x="48" y="53"/>
                  </a:cubicBezTo>
                  <a:cubicBezTo>
                    <a:pt x="45" y="44"/>
                    <a:pt x="46" y="16"/>
                    <a:pt x="46" y="16"/>
                  </a:cubicBezTo>
                  <a:cubicBezTo>
                    <a:pt x="46" y="16"/>
                    <a:pt x="36" y="0"/>
                    <a:pt x="29" y="4"/>
                  </a:cubicBezTo>
                  <a:cubicBezTo>
                    <a:pt x="23" y="7"/>
                    <a:pt x="23" y="25"/>
                    <a:pt x="15" y="28"/>
                  </a:cubicBezTo>
                  <a:cubicBezTo>
                    <a:pt x="7" y="32"/>
                    <a:pt x="0" y="47"/>
                    <a:pt x="3" y="65"/>
                  </a:cubicBezTo>
                  <a:cubicBezTo>
                    <a:pt x="7" y="83"/>
                    <a:pt x="19" y="90"/>
                    <a:pt x="36" y="90"/>
                  </a:cubicBezTo>
                  <a:cubicBezTo>
                    <a:pt x="53" y="90"/>
                    <a:pt x="81" y="90"/>
                    <a:pt x="81" y="90"/>
                  </a:cubicBezTo>
                  <a:cubicBezTo>
                    <a:pt x="81" y="90"/>
                    <a:pt x="73" y="83"/>
                    <a:pt x="68"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25" name="Freeform 82"/>
            <p:cNvSpPr>
              <a:spLocks noEditPoints="1"/>
            </p:cNvSpPr>
            <p:nvPr/>
          </p:nvSpPr>
          <p:spPr bwMode="auto">
            <a:xfrm>
              <a:off x="11187113" y="5184775"/>
              <a:ext cx="477838" cy="122238"/>
            </a:xfrm>
            <a:custGeom>
              <a:avLst/>
              <a:gdLst>
                <a:gd name="T0" fmla="*/ 142 w 164"/>
                <a:gd name="T1" fmla="*/ 0 h 42"/>
                <a:gd name="T2" fmla="*/ 21 w 164"/>
                <a:gd name="T3" fmla="*/ 0 h 42"/>
                <a:gd name="T4" fmla="*/ 0 w 164"/>
                <a:gd name="T5" fmla="*/ 21 h 42"/>
                <a:gd name="T6" fmla="*/ 21 w 164"/>
                <a:gd name="T7" fmla="*/ 42 h 42"/>
                <a:gd name="T8" fmla="*/ 21 w 164"/>
                <a:gd name="T9" fmla="*/ 42 h 42"/>
                <a:gd name="T10" fmla="*/ 142 w 164"/>
                <a:gd name="T11" fmla="*/ 42 h 42"/>
                <a:gd name="T12" fmla="*/ 142 w 164"/>
                <a:gd name="T13" fmla="*/ 42 h 42"/>
                <a:gd name="T14" fmla="*/ 164 w 164"/>
                <a:gd name="T15" fmla="*/ 21 h 42"/>
                <a:gd name="T16" fmla="*/ 142 w 164"/>
                <a:gd name="T17" fmla="*/ 0 h 42"/>
                <a:gd name="T18" fmla="*/ 66 w 164"/>
                <a:gd name="T19" fmla="*/ 26 h 42"/>
                <a:gd name="T20" fmla="*/ 33 w 164"/>
                <a:gd name="T21" fmla="*/ 26 h 42"/>
                <a:gd name="T22" fmla="*/ 34 w 164"/>
                <a:gd name="T23" fmla="*/ 21 h 42"/>
                <a:gd name="T24" fmla="*/ 32 w 164"/>
                <a:gd name="T25" fmla="*/ 15 h 42"/>
                <a:gd name="T26" fmla="*/ 66 w 164"/>
                <a:gd name="T27" fmla="*/ 15 h 42"/>
                <a:gd name="T28" fmla="*/ 65 w 164"/>
                <a:gd name="T29" fmla="*/ 21 h 42"/>
                <a:gd name="T30" fmla="*/ 66 w 164"/>
                <a:gd name="T31" fmla="*/ 26 h 42"/>
                <a:gd name="T32" fmla="*/ 133 w 164"/>
                <a:gd name="T33" fmla="*/ 26 h 42"/>
                <a:gd name="T34" fmla="*/ 98 w 164"/>
                <a:gd name="T35" fmla="*/ 26 h 42"/>
                <a:gd name="T36" fmla="*/ 99 w 164"/>
                <a:gd name="T37" fmla="*/ 21 h 42"/>
                <a:gd name="T38" fmla="*/ 98 w 164"/>
                <a:gd name="T39" fmla="*/ 15 h 42"/>
                <a:gd name="T40" fmla="*/ 133 w 164"/>
                <a:gd name="T41" fmla="*/ 15 h 42"/>
                <a:gd name="T42" fmla="*/ 131 w 164"/>
                <a:gd name="T43" fmla="*/ 21 h 42"/>
                <a:gd name="T44" fmla="*/ 133 w 164"/>
                <a:gd name="T45"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4" h="42">
                  <a:moveTo>
                    <a:pt x="142" y="0"/>
                  </a:moveTo>
                  <a:cubicBezTo>
                    <a:pt x="21" y="0"/>
                    <a:pt x="21" y="0"/>
                    <a:pt x="21" y="0"/>
                  </a:cubicBezTo>
                  <a:cubicBezTo>
                    <a:pt x="9" y="0"/>
                    <a:pt x="0" y="9"/>
                    <a:pt x="0" y="21"/>
                  </a:cubicBezTo>
                  <a:cubicBezTo>
                    <a:pt x="0" y="33"/>
                    <a:pt x="9" y="42"/>
                    <a:pt x="21" y="42"/>
                  </a:cubicBezTo>
                  <a:cubicBezTo>
                    <a:pt x="21" y="42"/>
                    <a:pt x="21" y="42"/>
                    <a:pt x="21" y="42"/>
                  </a:cubicBezTo>
                  <a:cubicBezTo>
                    <a:pt x="142" y="42"/>
                    <a:pt x="142" y="42"/>
                    <a:pt x="142" y="42"/>
                  </a:cubicBezTo>
                  <a:cubicBezTo>
                    <a:pt x="142" y="42"/>
                    <a:pt x="142" y="42"/>
                    <a:pt x="142" y="42"/>
                  </a:cubicBezTo>
                  <a:cubicBezTo>
                    <a:pt x="154" y="42"/>
                    <a:pt x="164" y="33"/>
                    <a:pt x="164" y="21"/>
                  </a:cubicBezTo>
                  <a:cubicBezTo>
                    <a:pt x="164" y="9"/>
                    <a:pt x="154" y="0"/>
                    <a:pt x="142" y="0"/>
                  </a:cubicBezTo>
                  <a:close/>
                  <a:moveTo>
                    <a:pt x="66" y="26"/>
                  </a:moveTo>
                  <a:cubicBezTo>
                    <a:pt x="33" y="26"/>
                    <a:pt x="33" y="26"/>
                    <a:pt x="33" y="26"/>
                  </a:cubicBezTo>
                  <a:cubicBezTo>
                    <a:pt x="33" y="25"/>
                    <a:pt x="34" y="23"/>
                    <a:pt x="34" y="21"/>
                  </a:cubicBezTo>
                  <a:cubicBezTo>
                    <a:pt x="34" y="19"/>
                    <a:pt x="33" y="17"/>
                    <a:pt x="32" y="15"/>
                  </a:cubicBezTo>
                  <a:cubicBezTo>
                    <a:pt x="66" y="15"/>
                    <a:pt x="66" y="15"/>
                    <a:pt x="66" y="15"/>
                  </a:cubicBezTo>
                  <a:cubicBezTo>
                    <a:pt x="65" y="17"/>
                    <a:pt x="65" y="19"/>
                    <a:pt x="65" y="21"/>
                  </a:cubicBezTo>
                  <a:cubicBezTo>
                    <a:pt x="65" y="23"/>
                    <a:pt x="65" y="25"/>
                    <a:pt x="66" y="26"/>
                  </a:cubicBezTo>
                  <a:close/>
                  <a:moveTo>
                    <a:pt x="133" y="26"/>
                  </a:moveTo>
                  <a:cubicBezTo>
                    <a:pt x="98" y="26"/>
                    <a:pt x="98" y="26"/>
                    <a:pt x="98" y="26"/>
                  </a:cubicBezTo>
                  <a:cubicBezTo>
                    <a:pt x="98" y="25"/>
                    <a:pt x="99" y="23"/>
                    <a:pt x="99" y="21"/>
                  </a:cubicBezTo>
                  <a:cubicBezTo>
                    <a:pt x="99" y="19"/>
                    <a:pt x="98" y="17"/>
                    <a:pt x="98" y="15"/>
                  </a:cubicBezTo>
                  <a:cubicBezTo>
                    <a:pt x="133" y="15"/>
                    <a:pt x="133" y="15"/>
                    <a:pt x="133" y="15"/>
                  </a:cubicBezTo>
                  <a:cubicBezTo>
                    <a:pt x="132" y="17"/>
                    <a:pt x="131" y="19"/>
                    <a:pt x="131" y="21"/>
                  </a:cubicBezTo>
                  <a:cubicBezTo>
                    <a:pt x="131" y="23"/>
                    <a:pt x="132" y="25"/>
                    <a:pt x="133"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351" name="Group 350"/>
          <p:cNvGrpSpPr/>
          <p:nvPr/>
        </p:nvGrpSpPr>
        <p:grpSpPr>
          <a:xfrm>
            <a:off x="3808026" y="3410860"/>
            <a:ext cx="368328" cy="375978"/>
            <a:chOff x="2344738" y="1804988"/>
            <a:chExt cx="534988" cy="546100"/>
          </a:xfrm>
          <a:solidFill>
            <a:schemeClr val="tx1"/>
          </a:solidFill>
        </p:grpSpPr>
        <p:sp>
          <p:nvSpPr>
            <p:cNvPr id="352" name="Freeform 99"/>
            <p:cNvSpPr>
              <a:spLocks noEditPoints="1"/>
            </p:cNvSpPr>
            <p:nvPr/>
          </p:nvSpPr>
          <p:spPr bwMode="auto">
            <a:xfrm>
              <a:off x="2344738" y="2071688"/>
              <a:ext cx="244475" cy="268288"/>
            </a:xfrm>
            <a:custGeom>
              <a:avLst/>
              <a:gdLst>
                <a:gd name="T0" fmla="*/ 78 w 117"/>
                <a:gd name="T1" fmla="*/ 0 h 127"/>
                <a:gd name="T2" fmla="*/ 11 w 117"/>
                <a:gd name="T3" fmla="*/ 67 h 127"/>
                <a:gd name="T4" fmla="*/ 11 w 117"/>
                <a:gd name="T5" fmla="*/ 106 h 127"/>
                <a:gd name="T6" fmla="*/ 22 w 117"/>
                <a:gd name="T7" fmla="*/ 117 h 127"/>
                <a:gd name="T8" fmla="*/ 60 w 117"/>
                <a:gd name="T9" fmla="*/ 117 h 127"/>
                <a:gd name="T10" fmla="*/ 114 w 117"/>
                <a:gd name="T11" fmla="*/ 63 h 127"/>
                <a:gd name="T12" fmla="*/ 113 w 117"/>
                <a:gd name="T13" fmla="*/ 55 h 127"/>
                <a:gd name="T14" fmla="*/ 117 w 117"/>
                <a:gd name="T15" fmla="*/ 39 h 127"/>
                <a:gd name="T16" fmla="*/ 78 w 117"/>
                <a:gd name="T17" fmla="*/ 0 h 127"/>
                <a:gd name="T18" fmla="*/ 46 w 117"/>
                <a:gd name="T19" fmla="*/ 97 h 127"/>
                <a:gd name="T20" fmla="*/ 31 w 117"/>
                <a:gd name="T21" fmla="*/ 97 h 127"/>
                <a:gd name="T22" fmla="*/ 31 w 117"/>
                <a:gd name="T23" fmla="*/ 81 h 127"/>
                <a:gd name="T24" fmla="*/ 46 w 117"/>
                <a:gd name="T25" fmla="*/ 81 h 127"/>
                <a:gd name="T26" fmla="*/ 46 w 117"/>
                <a:gd name="T27" fmla="*/ 9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7" h="127">
                  <a:moveTo>
                    <a:pt x="78" y="0"/>
                  </a:moveTo>
                  <a:cubicBezTo>
                    <a:pt x="11" y="67"/>
                    <a:pt x="11" y="67"/>
                    <a:pt x="11" y="67"/>
                  </a:cubicBezTo>
                  <a:cubicBezTo>
                    <a:pt x="0" y="78"/>
                    <a:pt x="0" y="95"/>
                    <a:pt x="11" y="106"/>
                  </a:cubicBezTo>
                  <a:cubicBezTo>
                    <a:pt x="22" y="117"/>
                    <a:pt x="22" y="117"/>
                    <a:pt x="22" y="117"/>
                  </a:cubicBezTo>
                  <a:cubicBezTo>
                    <a:pt x="32" y="127"/>
                    <a:pt x="50" y="127"/>
                    <a:pt x="60" y="117"/>
                  </a:cubicBezTo>
                  <a:cubicBezTo>
                    <a:pt x="114" y="63"/>
                    <a:pt x="114" y="63"/>
                    <a:pt x="114" y="63"/>
                  </a:cubicBezTo>
                  <a:cubicBezTo>
                    <a:pt x="113" y="60"/>
                    <a:pt x="113" y="58"/>
                    <a:pt x="113" y="55"/>
                  </a:cubicBezTo>
                  <a:cubicBezTo>
                    <a:pt x="113" y="49"/>
                    <a:pt x="115" y="44"/>
                    <a:pt x="117" y="39"/>
                  </a:cubicBezTo>
                  <a:lnTo>
                    <a:pt x="78" y="0"/>
                  </a:lnTo>
                  <a:close/>
                  <a:moveTo>
                    <a:pt x="46" y="97"/>
                  </a:moveTo>
                  <a:cubicBezTo>
                    <a:pt x="42" y="101"/>
                    <a:pt x="35" y="101"/>
                    <a:pt x="31" y="97"/>
                  </a:cubicBezTo>
                  <a:cubicBezTo>
                    <a:pt x="27" y="92"/>
                    <a:pt x="27" y="85"/>
                    <a:pt x="31" y="81"/>
                  </a:cubicBezTo>
                  <a:cubicBezTo>
                    <a:pt x="35" y="77"/>
                    <a:pt x="42" y="77"/>
                    <a:pt x="46" y="81"/>
                  </a:cubicBezTo>
                  <a:cubicBezTo>
                    <a:pt x="51" y="85"/>
                    <a:pt x="51" y="92"/>
                    <a:pt x="46" y="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53" name="Freeform 100"/>
            <p:cNvSpPr>
              <a:spLocks/>
            </p:cNvSpPr>
            <p:nvPr/>
          </p:nvSpPr>
          <p:spPr bwMode="auto">
            <a:xfrm>
              <a:off x="2579688" y="1804988"/>
              <a:ext cx="300038" cy="277813"/>
            </a:xfrm>
            <a:custGeom>
              <a:avLst/>
              <a:gdLst>
                <a:gd name="T0" fmla="*/ 39 w 143"/>
                <a:gd name="T1" fmla="*/ 132 h 132"/>
                <a:gd name="T2" fmla="*/ 55 w 143"/>
                <a:gd name="T3" fmla="*/ 128 h 132"/>
                <a:gd name="T4" fmla="*/ 63 w 143"/>
                <a:gd name="T5" fmla="*/ 129 h 132"/>
                <a:gd name="T6" fmla="*/ 66 w 143"/>
                <a:gd name="T7" fmla="*/ 126 h 132"/>
                <a:gd name="T8" fmla="*/ 121 w 143"/>
                <a:gd name="T9" fmla="*/ 109 h 132"/>
                <a:gd name="T10" fmla="*/ 136 w 143"/>
                <a:gd name="T11" fmla="*/ 47 h 132"/>
                <a:gd name="T12" fmla="*/ 101 w 143"/>
                <a:gd name="T13" fmla="*/ 82 h 132"/>
                <a:gd name="T14" fmla="*/ 69 w 143"/>
                <a:gd name="T15" fmla="*/ 74 h 132"/>
                <a:gd name="T16" fmla="*/ 60 w 143"/>
                <a:gd name="T17" fmla="*/ 42 h 132"/>
                <a:gd name="T18" fmla="*/ 96 w 143"/>
                <a:gd name="T19" fmla="*/ 6 h 132"/>
                <a:gd name="T20" fmla="*/ 34 w 143"/>
                <a:gd name="T21" fmla="*/ 22 h 132"/>
                <a:gd name="T22" fmla="*/ 17 w 143"/>
                <a:gd name="T23" fmla="*/ 76 h 132"/>
                <a:gd name="T24" fmla="*/ 0 w 143"/>
                <a:gd name="T25" fmla="*/ 93 h 132"/>
                <a:gd name="T26" fmla="*/ 39 w 143"/>
                <a:gd name="T27"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3" h="132">
                  <a:moveTo>
                    <a:pt x="39" y="132"/>
                  </a:moveTo>
                  <a:cubicBezTo>
                    <a:pt x="44" y="129"/>
                    <a:pt x="50" y="128"/>
                    <a:pt x="55" y="128"/>
                  </a:cubicBezTo>
                  <a:cubicBezTo>
                    <a:pt x="58" y="128"/>
                    <a:pt x="61" y="128"/>
                    <a:pt x="63" y="129"/>
                  </a:cubicBezTo>
                  <a:cubicBezTo>
                    <a:pt x="66" y="126"/>
                    <a:pt x="66" y="126"/>
                    <a:pt x="66" y="126"/>
                  </a:cubicBezTo>
                  <a:cubicBezTo>
                    <a:pt x="85" y="129"/>
                    <a:pt x="106" y="124"/>
                    <a:pt x="121" y="109"/>
                  </a:cubicBezTo>
                  <a:cubicBezTo>
                    <a:pt x="138" y="92"/>
                    <a:pt x="143" y="68"/>
                    <a:pt x="136" y="47"/>
                  </a:cubicBezTo>
                  <a:cubicBezTo>
                    <a:pt x="101" y="82"/>
                    <a:pt x="101" y="82"/>
                    <a:pt x="101" y="82"/>
                  </a:cubicBezTo>
                  <a:cubicBezTo>
                    <a:pt x="101" y="82"/>
                    <a:pt x="85" y="90"/>
                    <a:pt x="69" y="74"/>
                  </a:cubicBezTo>
                  <a:cubicBezTo>
                    <a:pt x="53" y="58"/>
                    <a:pt x="60" y="42"/>
                    <a:pt x="60" y="42"/>
                  </a:cubicBezTo>
                  <a:cubicBezTo>
                    <a:pt x="96" y="6"/>
                    <a:pt x="96" y="6"/>
                    <a:pt x="96" y="6"/>
                  </a:cubicBezTo>
                  <a:cubicBezTo>
                    <a:pt x="74" y="0"/>
                    <a:pt x="50" y="5"/>
                    <a:pt x="34" y="22"/>
                  </a:cubicBezTo>
                  <a:cubicBezTo>
                    <a:pt x="19" y="36"/>
                    <a:pt x="13" y="57"/>
                    <a:pt x="17" y="76"/>
                  </a:cubicBezTo>
                  <a:cubicBezTo>
                    <a:pt x="0" y="93"/>
                    <a:pt x="0" y="93"/>
                    <a:pt x="0" y="93"/>
                  </a:cubicBezTo>
                  <a:lnTo>
                    <a:pt x="39"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354" name="Freeform 101"/>
            <p:cNvSpPr>
              <a:spLocks noEditPoints="1"/>
            </p:cNvSpPr>
            <p:nvPr/>
          </p:nvSpPr>
          <p:spPr bwMode="auto">
            <a:xfrm>
              <a:off x="2363788" y="1855788"/>
              <a:ext cx="495300" cy="495300"/>
            </a:xfrm>
            <a:custGeom>
              <a:avLst/>
              <a:gdLst>
                <a:gd name="T0" fmla="*/ 171 w 236"/>
                <a:gd name="T1" fmla="*/ 122 h 236"/>
                <a:gd name="T2" fmla="*/ 145 w 236"/>
                <a:gd name="T3" fmla="*/ 122 h 236"/>
                <a:gd name="T4" fmla="*/ 142 w 236"/>
                <a:gd name="T5" fmla="*/ 125 h 236"/>
                <a:gd name="T6" fmla="*/ 47 w 236"/>
                <a:gd name="T7" fmla="*/ 31 h 236"/>
                <a:gd name="T8" fmla="*/ 37 w 236"/>
                <a:gd name="T9" fmla="*/ 20 h 236"/>
                <a:gd name="T10" fmla="*/ 2 w 236"/>
                <a:gd name="T11" fmla="*/ 1 h 236"/>
                <a:gd name="T12" fmla="*/ 1 w 236"/>
                <a:gd name="T13" fmla="*/ 1 h 236"/>
                <a:gd name="T14" fmla="*/ 1 w 236"/>
                <a:gd name="T15" fmla="*/ 2 h 236"/>
                <a:gd name="T16" fmla="*/ 21 w 236"/>
                <a:gd name="T17" fmla="*/ 37 h 236"/>
                <a:gd name="T18" fmla="*/ 31 w 236"/>
                <a:gd name="T19" fmla="*/ 47 h 236"/>
                <a:gd name="T20" fmla="*/ 125 w 236"/>
                <a:gd name="T21" fmla="*/ 142 h 236"/>
                <a:gd name="T22" fmla="*/ 122 w 236"/>
                <a:gd name="T23" fmla="*/ 145 h 236"/>
                <a:gd name="T24" fmla="*/ 122 w 236"/>
                <a:gd name="T25" fmla="*/ 171 h 236"/>
                <a:gd name="T26" fmla="*/ 179 w 236"/>
                <a:gd name="T27" fmla="*/ 229 h 236"/>
                <a:gd name="T28" fmla="*/ 205 w 236"/>
                <a:gd name="T29" fmla="*/ 229 h 236"/>
                <a:gd name="T30" fmla="*/ 229 w 236"/>
                <a:gd name="T31" fmla="*/ 205 h 236"/>
                <a:gd name="T32" fmla="*/ 229 w 236"/>
                <a:gd name="T33" fmla="*/ 179 h 236"/>
                <a:gd name="T34" fmla="*/ 171 w 236"/>
                <a:gd name="T35" fmla="*/ 122 h 236"/>
                <a:gd name="T36" fmla="*/ 192 w 236"/>
                <a:gd name="T37" fmla="*/ 208 h 236"/>
                <a:gd name="T38" fmla="*/ 189 w 236"/>
                <a:gd name="T39" fmla="*/ 209 h 236"/>
                <a:gd name="T40" fmla="*/ 186 w 236"/>
                <a:gd name="T41" fmla="*/ 208 h 236"/>
                <a:gd name="T42" fmla="*/ 140 w 236"/>
                <a:gd name="T43" fmla="*/ 162 h 236"/>
                <a:gd name="T44" fmla="*/ 140 w 236"/>
                <a:gd name="T45" fmla="*/ 156 h 236"/>
                <a:gd name="T46" fmla="*/ 146 w 236"/>
                <a:gd name="T47" fmla="*/ 156 h 236"/>
                <a:gd name="T48" fmla="*/ 192 w 236"/>
                <a:gd name="T49" fmla="*/ 202 h 236"/>
                <a:gd name="T50" fmla="*/ 192 w 236"/>
                <a:gd name="T51" fmla="*/ 208 h 236"/>
                <a:gd name="T52" fmla="*/ 208 w 236"/>
                <a:gd name="T53" fmla="*/ 191 h 236"/>
                <a:gd name="T54" fmla="*/ 205 w 236"/>
                <a:gd name="T55" fmla="*/ 193 h 236"/>
                <a:gd name="T56" fmla="*/ 202 w 236"/>
                <a:gd name="T57" fmla="*/ 191 h 236"/>
                <a:gd name="T58" fmla="*/ 156 w 236"/>
                <a:gd name="T59" fmla="*/ 146 h 236"/>
                <a:gd name="T60" fmla="*/ 156 w 236"/>
                <a:gd name="T61" fmla="*/ 140 h 236"/>
                <a:gd name="T62" fmla="*/ 162 w 236"/>
                <a:gd name="T63" fmla="*/ 140 h 236"/>
                <a:gd name="T64" fmla="*/ 208 w 236"/>
                <a:gd name="T65" fmla="*/ 185 h 236"/>
                <a:gd name="T66" fmla="*/ 208 w 236"/>
                <a:gd name="T67" fmla="*/ 191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6" h="236">
                  <a:moveTo>
                    <a:pt x="171" y="122"/>
                  </a:moveTo>
                  <a:cubicBezTo>
                    <a:pt x="164" y="115"/>
                    <a:pt x="153" y="115"/>
                    <a:pt x="145" y="122"/>
                  </a:cubicBezTo>
                  <a:cubicBezTo>
                    <a:pt x="142" y="125"/>
                    <a:pt x="142" y="125"/>
                    <a:pt x="142" y="125"/>
                  </a:cubicBezTo>
                  <a:cubicBezTo>
                    <a:pt x="47" y="31"/>
                    <a:pt x="47" y="31"/>
                    <a:pt x="47" y="31"/>
                  </a:cubicBezTo>
                  <a:cubicBezTo>
                    <a:pt x="37" y="20"/>
                    <a:pt x="37" y="20"/>
                    <a:pt x="37" y="20"/>
                  </a:cubicBezTo>
                  <a:cubicBezTo>
                    <a:pt x="2" y="1"/>
                    <a:pt x="2" y="1"/>
                    <a:pt x="2" y="1"/>
                  </a:cubicBezTo>
                  <a:cubicBezTo>
                    <a:pt x="2" y="1"/>
                    <a:pt x="1" y="0"/>
                    <a:pt x="1" y="1"/>
                  </a:cubicBezTo>
                  <a:cubicBezTo>
                    <a:pt x="0" y="1"/>
                    <a:pt x="1" y="2"/>
                    <a:pt x="1" y="2"/>
                  </a:cubicBezTo>
                  <a:cubicBezTo>
                    <a:pt x="21" y="37"/>
                    <a:pt x="21" y="37"/>
                    <a:pt x="21" y="37"/>
                  </a:cubicBezTo>
                  <a:cubicBezTo>
                    <a:pt x="31" y="47"/>
                    <a:pt x="31" y="47"/>
                    <a:pt x="31" y="47"/>
                  </a:cubicBezTo>
                  <a:cubicBezTo>
                    <a:pt x="125" y="142"/>
                    <a:pt x="125" y="142"/>
                    <a:pt x="125" y="142"/>
                  </a:cubicBezTo>
                  <a:cubicBezTo>
                    <a:pt x="122" y="145"/>
                    <a:pt x="122" y="145"/>
                    <a:pt x="122" y="145"/>
                  </a:cubicBezTo>
                  <a:cubicBezTo>
                    <a:pt x="115" y="152"/>
                    <a:pt x="115" y="164"/>
                    <a:pt x="122" y="171"/>
                  </a:cubicBezTo>
                  <a:cubicBezTo>
                    <a:pt x="179" y="229"/>
                    <a:pt x="179" y="229"/>
                    <a:pt x="179" y="229"/>
                  </a:cubicBezTo>
                  <a:cubicBezTo>
                    <a:pt x="186" y="236"/>
                    <a:pt x="198" y="236"/>
                    <a:pt x="205" y="229"/>
                  </a:cubicBezTo>
                  <a:cubicBezTo>
                    <a:pt x="229" y="205"/>
                    <a:pt x="229" y="205"/>
                    <a:pt x="229" y="205"/>
                  </a:cubicBezTo>
                  <a:cubicBezTo>
                    <a:pt x="236" y="198"/>
                    <a:pt x="236" y="186"/>
                    <a:pt x="229" y="179"/>
                  </a:cubicBezTo>
                  <a:lnTo>
                    <a:pt x="171" y="122"/>
                  </a:lnTo>
                  <a:close/>
                  <a:moveTo>
                    <a:pt x="192" y="208"/>
                  </a:moveTo>
                  <a:cubicBezTo>
                    <a:pt x="191" y="209"/>
                    <a:pt x="190" y="209"/>
                    <a:pt x="189" y="209"/>
                  </a:cubicBezTo>
                  <a:cubicBezTo>
                    <a:pt x="188" y="209"/>
                    <a:pt x="187" y="209"/>
                    <a:pt x="186" y="208"/>
                  </a:cubicBezTo>
                  <a:cubicBezTo>
                    <a:pt x="140" y="162"/>
                    <a:pt x="140" y="162"/>
                    <a:pt x="140" y="162"/>
                  </a:cubicBezTo>
                  <a:cubicBezTo>
                    <a:pt x="138" y="160"/>
                    <a:pt x="138" y="158"/>
                    <a:pt x="140" y="156"/>
                  </a:cubicBezTo>
                  <a:cubicBezTo>
                    <a:pt x="142" y="154"/>
                    <a:pt x="144" y="154"/>
                    <a:pt x="146" y="156"/>
                  </a:cubicBezTo>
                  <a:cubicBezTo>
                    <a:pt x="192" y="202"/>
                    <a:pt x="192" y="202"/>
                    <a:pt x="192" y="202"/>
                  </a:cubicBezTo>
                  <a:cubicBezTo>
                    <a:pt x="193" y="203"/>
                    <a:pt x="193" y="206"/>
                    <a:pt x="192" y="208"/>
                  </a:cubicBezTo>
                  <a:close/>
                  <a:moveTo>
                    <a:pt x="208" y="191"/>
                  </a:moveTo>
                  <a:cubicBezTo>
                    <a:pt x="207" y="192"/>
                    <a:pt x="206" y="193"/>
                    <a:pt x="205" y="193"/>
                  </a:cubicBezTo>
                  <a:cubicBezTo>
                    <a:pt x="204" y="193"/>
                    <a:pt x="203" y="192"/>
                    <a:pt x="202" y="191"/>
                  </a:cubicBezTo>
                  <a:cubicBezTo>
                    <a:pt x="156" y="146"/>
                    <a:pt x="156" y="146"/>
                    <a:pt x="156" y="146"/>
                  </a:cubicBezTo>
                  <a:cubicBezTo>
                    <a:pt x="155" y="144"/>
                    <a:pt x="155" y="141"/>
                    <a:pt x="156" y="140"/>
                  </a:cubicBezTo>
                  <a:cubicBezTo>
                    <a:pt x="158" y="138"/>
                    <a:pt x="161" y="138"/>
                    <a:pt x="162" y="140"/>
                  </a:cubicBezTo>
                  <a:cubicBezTo>
                    <a:pt x="208" y="185"/>
                    <a:pt x="208" y="185"/>
                    <a:pt x="208" y="185"/>
                  </a:cubicBezTo>
                  <a:cubicBezTo>
                    <a:pt x="210" y="187"/>
                    <a:pt x="210" y="190"/>
                    <a:pt x="208" y="1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379" name="Freeform 35"/>
          <p:cNvSpPr>
            <a:spLocks noEditPoints="1"/>
          </p:cNvSpPr>
          <p:nvPr/>
        </p:nvSpPr>
        <p:spPr bwMode="auto">
          <a:xfrm>
            <a:off x="3786841" y="5476808"/>
            <a:ext cx="410697" cy="411388"/>
          </a:xfrm>
          <a:custGeom>
            <a:avLst/>
            <a:gdLst>
              <a:gd name="T0" fmla="*/ 209 w 418"/>
              <a:gd name="T1" fmla="*/ 105 h 419"/>
              <a:gd name="T2" fmla="*/ 104 w 418"/>
              <a:gd name="T3" fmla="*/ 210 h 419"/>
              <a:gd name="T4" fmla="*/ 209 w 418"/>
              <a:gd name="T5" fmla="*/ 314 h 419"/>
              <a:gd name="T6" fmla="*/ 313 w 418"/>
              <a:gd name="T7" fmla="*/ 210 h 419"/>
              <a:gd name="T8" fmla="*/ 209 w 418"/>
              <a:gd name="T9" fmla="*/ 105 h 419"/>
              <a:gd name="T10" fmla="*/ 356 w 418"/>
              <a:gd name="T11" fmla="*/ 61 h 419"/>
              <a:gd name="T12" fmla="*/ 356 w 418"/>
              <a:gd name="T13" fmla="*/ 90 h 419"/>
              <a:gd name="T14" fmla="*/ 329 w 418"/>
              <a:gd name="T15" fmla="*/ 117 h 419"/>
              <a:gd name="T16" fmla="*/ 300 w 418"/>
              <a:gd name="T17" fmla="*/ 117 h 419"/>
              <a:gd name="T18" fmla="*/ 300 w 418"/>
              <a:gd name="T19" fmla="*/ 88 h 419"/>
              <a:gd name="T20" fmla="*/ 327 w 418"/>
              <a:gd name="T21" fmla="*/ 61 h 419"/>
              <a:gd name="T22" fmla="*/ 356 w 418"/>
              <a:gd name="T23" fmla="*/ 61 h 419"/>
              <a:gd name="T24" fmla="*/ 418 w 418"/>
              <a:gd name="T25" fmla="*/ 209 h 419"/>
              <a:gd name="T26" fmla="*/ 397 w 418"/>
              <a:gd name="T27" fmla="*/ 229 h 419"/>
              <a:gd name="T28" fmla="*/ 360 w 418"/>
              <a:gd name="T29" fmla="*/ 229 h 419"/>
              <a:gd name="T30" fmla="*/ 339 w 418"/>
              <a:gd name="T31" fmla="*/ 209 h 419"/>
              <a:gd name="T32" fmla="*/ 360 w 418"/>
              <a:gd name="T33" fmla="*/ 188 h 419"/>
              <a:gd name="T34" fmla="*/ 397 w 418"/>
              <a:gd name="T35" fmla="*/ 188 h 419"/>
              <a:gd name="T36" fmla="*/ 418 w 418"/>
              <a:gd name="T37" fmla="*/ 209 h 419"/>
              <a:gd name="T38" fmla="*/ 357 w 418"/>
              <a:gd name="T39" fmla="*/ 357 h 419"/>
              <a:gd name="T40" fmla="*/ 328 w 418"/>
              <a:gd name="T41" fmla="*/ 357 h 419"/>
              <a:gd name="T42" fmla="*/ 302 w 418"/>
              <a:gd name="T43" fmla="*/ 330 h 419"/>
              <a:gd name="T44" fmla="*/ 302 w 418"/>
              <a:gd name="T45" fmla="*/ 301 h 419"/>
              <a:gd name="T46" fmla="*/ 331 w 418"/>
              <a:gd name="T47" fmla="*/ 301 h 419"/>
              <a:gd name="T48" fmla="*/ 357 w 418"/>
              <a:gd name="T49" fmla="*/ 328 h 419"/>
              <a:gd name="T50" fmla="*/ 357 w 418"/>
              <a:gd name="T51" fmla="*/ 357 h 419"/>
              <a:gd name="T52" fmla="*/ 210 w 418"/>
              <a:gd name="T53" fmla="*/ 419 h 419"/>
              <a:gd name="T54" fmla="*/ 189 w 418"/>
              <a:gd name="T55" fmla="*/ 398 h 419"/>
              <a:gd name="T56" fmla="*/ 189 w 418"/>
              <a:gd name="T57" fmla="*/ 361 h 419"/>
              <a:gd name="T58" fmla="*/ 210 w 418"/>
              <a:gd name="T59" fmla="*/ 340 h 419"/>
              <a:gd name="T60" fmla="*/ 230 w 418"/>
              <a:gd name="T61" fmla="*/ 361 h 419"/>
              <a:gd name="T62" fmla="*/ 230 w 418"/>
              <a:gd name="T63" fmla="*/ 398 h 419"/>
              <a:gd name="T64" fmla="*/ 210 w 418"/>
              <a:gd name="T65" fmla="*/ 419 h 419"/>
              <a:gd name="T66" fmla="*/ 61 w 418"/>
              <a:gd name="T67" fmla="*/ 358 h 419"/>
              <a:gd name="T68" fmla="*/ 61 w 418"/>
              <a:gd name="T69" fmla="*/ 329 h 419"/>
              <a:gd name="T70" fmla="*/ 88 w 418"/>
              <a:gd name="T71" fmla="*/ 303 h 419"/>
              <a:gd name="T72" fmla="*/ 117 w 418"/>
              <a:gd name="T73" fmla="*/ 303 h 419"/>
              <a:gd name="T74" fmla="*/ 117 w 418"/>
              <a:gd name="T75" fmla="*/ 332 h 419"/>
              <a:gd name="T76" fmla="*/ 90 w 418"/>
              <a:gd name="T77" fmla="*/ 358 h 419"/>
              <a:gd name="T78" fmla="*/ 61 w 418"/>
              <a:gd name="T79" fmla="*/ 358 h 419"/>
              <a:gd name="T80" fmla="*/ 0 w 418"/>
              <a:gd name="T81" fmla="*/ 210 h 419"/>
              <a:gd name="T82" fmla="*/ 20 w 418"/>
              <a:gd name="T83" fmla="*/ 190 h 419"/>
              <a:gd name="T84" fmla="*/ 58 w 418"/>
              <a:gd name="T85" fmla="*/ 190 h 419"/>
              <a:gd name="T86" fmla="*/ 78 w 418"/>
              <a:gd name="T87" fmla="*/ 210 h 419"/>
              <a:gd name="T88" fmla="*/ 58 w 418"/>
              <a:gd name="T89" fmla="*/ 231 h 419"/>
              <a:gd name="T90" fmla="*/ 20 w 418"/>
              <a:gd name="T91" fmla="*/ 231 h 419"/>
              <a:gd name="T92" fmla="*/ 0 w 418"/>
              <a:gd name="T93" fmla="*/ 210 h 419"/>
              <a:gd name="T94" fmla="*/ 60 w 418"/>
              <a:gd name="T95" fmla="*/ 62 h 419"/>
              <a:gd name="T96" fmla="*/ 89 w 418"/>
              <a:gd name="T97" fmla="*/ 62 h 419"/>
              <a:gd name="T98" fmla="*/ 116 w 418"/>
              <a:gd name="T99" fmla="*/ 89 h 419"/>
              <a:gd name="T100" fmla="*/ 116 w 418"/>
              <a:gd name="T101" fmla="*/ 118 h 419"/>
              <a:gd name="T102" fmla="*/ 87 w 418"/>
              <a:gd name="T103" fmla="*/ 118 h 419"/>
              <a:gd name="T104" fmla="*/ 60 w 418"/>
              <a:gd name="T105" fmla="*/ 91 h 419"/>
              <a:gd name="T106" fmla="*/ 60 w 418"/>
              <a:gd name="T107" fmla="*/ 62 h 419"/>
              <a:gd name="T108" fmla="*/ 208 w 418"/>
              <a:gd name="T109" fmla="*/ 0 h 419"/>
              <a:gd name="T110" fmla="*/ 228 w 418"/>
              <a:gd name="T111" fmla="*/ 21 h 419"/>
              <a:gd name="T112" fmla="*/ 228 w 418"/>
              <a:gd name="T113" fmla="*/ 58 h 419"/>
              <a:gd name="T114" fmla="*/ 208 w 418"/>
              <a:gd name="T115" fmla="*/ 79 h 419"/>
              <a:gd name="T116" fmla="*/ 187 w 418"/>
              <a:gd name="T117" fmla="*/ 58 h 419"/>
              <a:gd name="T118" fmla="*/ 187 w 418"/>
              <a:gd name="T119" fmla="*/ 21 h 419"/>
              <a:gd name="T120" fmla="*/ 208 w 418"/>
              <a:gd name="T121" fmla="*/ 0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8" h="419">
                <a:moveTo>
                  <a:pt x="209" y="105"/>
                </a:moveTo>
                <a:cubicBezTo>
                  <a:pt x="151" y="105"/>
                  <a:pt x="104" y="152"/>
                  <a:pt x="104" y="210"/>
                </a:cubicBezTo>
                <a:cubicBezTo>
                  <a:pt x="104" y="267"/>
                  <a:pt x="151" y="314"/>
                  <a:pt x="209" y="314"/>
                </a:cubicBezTo>
                <a:cubicBezTo>
                  <a:pt x="266" y="314"/>
                  <a:pt x="313" y="267"/>
                  <a:pt x="313" y="210"/>
                </a:cubicBezTo>
                <a:cubicBezTo>
                  <a:pt x="313" y="152"/>
                  <a:pt x="266" y="105"/>
                  <a:pt x="209" y="105"/>
                </a:cubicBezTo>
                <a:close/>
                <a:moveTo>
                  <a:pt x="356" y="61"/>
                </a:moveTo>
                <a:cubicBezTo>
                  <a:pt x="364" y="69"/>
                  <a:pt x="364" y="82"/>
                  <a:pt x="356" y="90"/>
                </a:cubicBezTo>
                <a:cubicBezTo>
                  <a:pt x="329" y="117"/>
                  <a:pt x="329" y="117"/>
                  <a:pt x="329" y="117"/>
                </a:cubicBezTo>
                <a:cubicBezTo>
                  <a:pt x="321" y="124"/>
                  <a:pt x="308" y="124"/>
                  <a:pt x="300" y="117"/>
                </a:cubicBezTo>
                <a:cubicBezTo>
                  <a:pt x="293" y="109"/>
                  <a:pt x="293" y="96"/>
                  <a:pt x="300" y="88"/>
                </a:cubicBezTo>
                <a:cubicBezTo>
                  <a:pt x="327" y="61"/>
                  <a:pt x="327" y="61"/>
                  <a:pt x="327" y="61"/>
                </a:cubicBezTo>
                <a:cubicBezTo>
                  <a:pt x="335" y="53"/>
                  <a:pt x="348" y="53"/>
                  <a:pt x="356" y="61"/>
                </a:cubicBezTo>
                <a:close/>
                <a:moveTo>
                  <a:pt x="418" y="209"/>
                </a:moveTo>
                <a:cubicBezTo>
                  <a:pt x="418" y="220"/>
                  <a:pt x="409" y="229"/>
                  <a:pt x="397" y="229"/>
                </a:cubicBezTo>
                <a:cubicBezTo>
                  <a:pt x="360" y="229"/>
                  <a:pt x="360" y="229"/>
                  <a:pt x="360" y="229"/>
                </a:cubicBezTo>
                <a:cubicBezTo>
                  <a:pt x="349" y="229"/>
                  <a:pt x="339" y="220"/>
                  <a:pt x="339" y="209"/>
                </a:cubicBezTo>
                <a:cubicBezTo>
                  <a:pt x="339" y="198"/>
                  <a:pt x="349" y="188"/>
                  <a:pt x="360" y="188"/>
                </a:cubicBezTo>
                <a:cubicBezTo>
                  <a:pt x="397" y="188"/>
                  <a:pt x="397" y="188"/>
                  <a:pt x="397" y="188"/>
                </a:cubicBezTo>
                <a:cubicBezTo>
                  <a:pt x="409" y="188"/>
                  <a:pt x="418" y="197"/>
                  <a:pt x="418" y="209"/>
                </a:cubicBezTo>
                <a:close/>
                <a:moveTo>
                  <a:pt x="357" y="357"/>
                </a:moveTo>
                <a:cubicBezTo>
                  <a:pt x="349" y="365"/>
                  <a:pt x="336" y="365"/>
                  <a:pt x="328" y="357"/>
                </a:cubicBezTo>
                <a:cubicBezTo>
                  <a:pt x="302" y="330"/>
                  <a:pt x="302" y="330"/>
                  <a:pt x="302" y="330"/>
                </a:cubicBezTo>
                <a:cubicBezTo>
                  <a:pt x="294" y="322"/>
                  <a:pt x="294" y="309"/>
                  <a:pt x="302" y="301"/>
                </a:cubicBezTo>
                <a:cubicBezTo>
                  <a:pt x="310" y="293"/>
                  <a:pt x="323" y="293"/>
                  <a:pt x="331" y="301"/>
                </a:cubicBezTo>
                <a:cubicBezTo>
                  <a:pt x="357" y="328"/>
                  <a:pt x="357" y="328"/>
                  <a:pt x="357" y="328"/>
                </a:cubicBezTo>
                <a:cubicBezTo>
                  <a:pt x="365" y="336"/>
                  <a:pt x="365" y="349"/>
                  <a:pt x="357" y="357"/>
                </a:cubicBezTo>
                <a:close/>
                <a:moveTo>
                  <a:pt x="210" y="419"/>
                </a:moveTo>
                <a:cubicBezTo>
                  <a:pt x="198" y="419"/>
                  <a:pt x="189" y="409"/>
                  <a:pt x="189" y="398"/>
                </a:cubicBezTo>
                <a:cubicBezTo>
                  <a:pt x="189" y="361"/>
                  <a:pt x="189" y="361"/>
                  <a:pt x="189" y="361"/>
                </a:cubicBezTo>
                <a:cubicBezTo>
                  <a:pt x="189" y="350"/>
                  <a:pt x="198" y="340"/>
                  <a:pt x="210" y="340"/>
                </a:cubicBezTo>
                <a:cubicBezTo>
                  <a:pt x="221" y="340"/>
                  <a:pt x="230" y="350"/>
                  <a:pt x="230" y="361"/>
                </a:cubicBezTo>
                <a:cubicBezTo>
                  <a:pt x="230" y="398"/>
                  <a:pt x="230" y="398"/>
                  <a:pt x="230" y="398"/>
                </a:cubicBezTo>
                <a:cubicBezTo>
                  <a:pt x="230" y="410"/>
                  <a:pt x="221" y="419"/>
                  <a:pt x="210" y="419"/>
                </a:cubicBezTo>
                <a:close/>
                <a:moveTo>
                  <a:pt x="61" y="358"/>
                </a:moveTo>
                <a:cubicBezTo>
                  <a:pt x="53" y="350"/>
                  <a:pt x="53" y="337"/>
                  <a:pt x="61" y="329"/>
                </a:cubicBezTo>
                <a:cubicBezTo>
                  <a:pt x="88" y="303"/>
                  <a:pt x="88" y="303"/>
                  <a:pt x="88" y="303"/>
                </a:cubicBezTo>
                <a:cubicBezTo>
                  <a:pt x="96" y="295"/>
                  <a:pt x="109" y="295"/>
                  <a:pt x="117" y="303"/>
                </a:cubicBezTo>
                <a:cubicBezTo>
                  <a:pt x="125" y="311"/>
                  <a:pt x="125" y="324"/>
                  <a:pt x="117" y="332"/>
                </a:cubicBezTo>
                <a:cubicBezTo>
                  <a:pt x="90" y="358"/>
                  <a:pt x="90" y="358"/>
                  <a:pt x="90" y="358"/>
                </a:cubicBezTo>
                <a:cubicBezTo>
                  <a:pt x="82" y="366"/>
                  <a:pt x="69" y="366"/>
                  <a:pt x="61" y="358"/>
                </a:cubicBezTo>
                <a:close/>
                <a:moveTo>
                  <a:pt x="0" y="210"/>
                </a:moveTo>
                <a:cubicBezTo>
                  <a:pt x="0" y="199"/>
                  <a:pt x="9" y="190"/>
                  <a:pt x="20" y="190"/>
                </a:cubicBezTo>
                <a:cubicBezTo>
                  <a:pt x="58" y="190"/>
                  <a:pt x="58" y="190"/>
                  <a:pt x="58" y="190"/>
                </a:cubicBezTo>
                <a:cubicBezTo>
                  <a:pt x="69" y="190"/>
                  <a:pt x="78" y="199"/>
                  <a:pt x="78" y="210"/>
                </a:cubicBezTo>
                <a:cubicBezTo>
                  <a:pt x="78" y="222"/>
                  <a:pt x="69" y="231"/>
                  <a:pt x="58" y="231"/>
                </a:cubicBezTo>
                <a:cubicBezTo>
                  <a:pt x="20" y="231"/>
                  <a:pt x="20" y="231"/>
                  <a:pt x="20" y="231"/>
                </a:cubicBezTo>
                <a:cubicBezTo>
                  <a:pt x="9" y="231"/>
                  <a:pt x="0" y="222"/>
                  <a:pt x="0" y="210"/>
                </a:cubicBezTo>
                <a:close/>
                <a:moveTo>
                  <a:pt x="60" y="62"/>
                </a:moveTo>
                <a:cubicBezTo>
                  <a:pt x="68" y="54"/>
                  <a:pt x="81" y="54"/>
                  <a:pt x="89" y="62"/>
                </a:cubicBezTo>
                <a:cubicBezTo>
                  <a:pt x="116" y="89"/>
                  <a:pt x="116" y="89"/>
                  <a:pt x="116" y="89"/>
                </a:cubicBezTo>
                <a:cubicBezTo>
                  <a:pt x="124" y="97"/>
                  <a:pt x="124" y="110"/>
                  <a:pt x="116" y="118"/>
                </a:cubicBezTo>
                <a:cubicBezTo>
                  <a:pt x="108" y="126"/>
                  <a:pt x="95" y="126"/>
                  <a:pt x="87" y="118"/>
                </a:cubicBezTo>
                <a:cubicBezTo>
                  <a:pt x="60" y="91"/>
                  <a:pt x="60" y="91"/>
                  <a:pt x="60" y="91"/>
                </a:cubicBezTo>
                <a:cubicBezTo>
                  <a:pt x="52" y="83"/>
                  <a:pt x="52" y="70"/>
                  <a:pt x="60" y="62"/>
                </a:cubicBezTo>
                <a:close/>
                <a:moveTo>
                  <a:pt x="208" y="0"/>
                </a:moveTo>
                <a:cubicBezTo>
                  <a:pt x="219" y="0"/>
                  <a:pt x="228" y="10"/>
                  <a:pt x="228" y="21"/>
                </a:cubicBezTo>
                <a:cubicBezTo>
                  <a:pt x="228" y="58"/>
                  <a:pt x="228" y="58"/>
                  <a:pt x="228" y="58"/>
                </a:cubicBezTo>
                <a:cubicBezTo>
                  <a:pt x="228" y="70"/>
                  <a:pt x="219" y="79"/>
                  <a:pt x="208" y="79"/>
                </a:cubicBezTo>
                <a:cubicBezTo>
                  <a:pt x="197" y="79"/>
                  <a:pt x="187" y="70"/>
                  <a:pt x="187" y="58"/>
                </a:cubicBezTo>
                <a:cubicBezTo>
                  <a:pt x="187" y="21"/>
                  <a:pt x="187" y="21"/>
                  <a:pt x="187" y="21"/>
                </a:cubicBezTo>
                <a:cubicBezTo>
                  <a:pt x="187" y="10"/>
                  <a:pt x="197" y="0"/>
                  <a:pt x="208" y="0"/>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402" name="Group 401"/>
          <p:cNvGrpSpPr/>
          <p:nvPr/>
        </p:nvGrpSpPr>
        <p:grpSpPr>
          <a:xfrm>
            <a:off x="3794141" y="4493933"/>
            <a:ext cx="396097" cy="363806"/>
            <a:chOff x="-3122613" y="1201738"/>
            <a:chExt cx="3213101" cy="2951162"/>
          </a:xfrm>
          <a:solidFill>
            <a:schemeClr val="tx1"/>
          </a:solidFill>
        </p:grpSpPr>
        <p:sp>
          <p:nvSpPr>
            <p:cNvPr id="403" name="Oval 42"/>
            <p:cNvSpPr>
              <a:spLocks noChangeArrowheads="1"/>
            </p:cNvSpPr>
            <p:nvPr/>
          </p:nvSpPr>
          <p:spPr bwMode="auto">
            <a:xfrm>
              <a:off x="-1755775" y="2438400"/>
              <a:ext cx="479425" cy="4857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04" name="Freeform 43"/>
            <p:cNvSpPr>
              <a:spLocks/>
            </p:cNvSpPr>
            <p:nvPr/>
          </p:nvSpPr>
          <p:spPr bwMode="auto">
            <a:xfrm>
              <a:off x="-2609850" y="1208088"/>
              <a:ext cx="2187576" cy="2944812"/>
            </a:xfrm>
            <a:custGeom>
              <a:avLst/>
              <a:gdLst>
                <a:gd name="T0" fmla="*/ 278 w 320"/>
                <a:gd name="T1" fmla="*/ 286 h 431"/>
                <a:gd name="T2" fmla="*/ 285 w 320"/>
                <a:gd name="T3" fmla="*/ 337 h 431"/>
                <a:gd name="T4" fmla="*/ 268 w 320"/>
                <a:gd name="T5" fmla="*/ 384 h 431"/>
                <a:gd name="T6" fmla="*/ 195 w 320"/>
                <a:gd name="T7" fmla="*/ 367 h 431"/>
                <a:gd name="T8" fmla="*/ 94 w 320"/>
                <a:gd name="T9" fmla="*/ 258 h 431"/>
                <a:gd name="T10" fmla="*/ 35 w 320"/>
                <a:gd name="T11" fmla="*/ 94 h 431"/>
                <a:gd name="T12" fmla="*/ 52 w 320"/>
                <a:gd name="T13" fmla="*/ 47 h 431"/>
                <a:gd name="T14" fmla="*/ 112 w 320"/>
                <a:gd name="T15" fmla="*/ 56 h 431"/>
                <a:gd name="T16" fmla="*/ 140 w 320"/>
                <a:gd name="T17" fmla="*/ 32 h 431"/>
                <a:gd name="T18" fmla="*/ 33 w 320"/>
                <a:gd name="T19" fmla="*/ 17 h 431"/>
                <a:gd name="T20" fmla="*/ 0 w 320"/>
                <a:gd name="T21" fmla="*/ 94 h 431"/>
                <a:gd name="T22" fmla="*/ 64 w 320"/>
                <a:gd name="T23" fmla="*/ 277 h 431"/>
                <a:gd name="T24" fmla="*/ 176 w 320"/>
                <a:gd name="T25" fmla="*/ 396 h 431"/>
                <a:gd name="T26" fmla="*/ 287 w 320"/>
                <a:gd name="T27" fmla="*/ 413 h 431"/>
                <a:gd name="T28" fmla="*/ 320 w 320"/>
                <a:gd name="T29" fmla="*/ 337 h 431"/>
                <a:gd name="T30" fmla="*/ 301 w 320"/>
                <a:gd name="T31" fmla="*/ 244 h 431"/>
                <a:gd name="T32" fmla="*/ 278 w 320"/>
                <a:gd name="T33" fmla="*/ 28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0" h="431">
                  <a:moveTo>
                    <a:pt x="278" y="286"/>
                  </a:moveTo>
                  <a:cubicBezTo>
                    <a:pt x="282" y="304"/>
                    <a:pt x="285" y="322"/>
                    <a:pt x="285" y="337"/>
                  </a:cubicBezTo>
                  <a:cubicBezTo>
                    <a:pt x="285" y="350"/>
                    <a:pt x="283" y="374"/>
                    <a:pt x="268" y="384"/>
                  </a:cubicBezTo>
                  <a:cubicBezTo>
                    <a:pt x="253" y="393"/>
                    <a:pt x="226" y="387"/>
                    <a:pt x="195" y="367"/>
                  </a:cubicBezTo>
                  <a:cubicBezTo>
                    <a:pt x="160" y="343"/>
                    <a:pt x="124" y="304"/>
                    <a:pt x="94" y="258"/>
                  </a:cubicBezTo>
                  <a:cubicBezTo>
                    <a:pt x="57" y="200"/>
                    <a:pt x="35" y="139"/>
                    <a:pt x="35" y="94"/>
                  </a:cubicBezTo>
                  <a:cubicBezTo>
                    <a:pt x="35" y="80"/>
                    <a:pt x="37" y="56"/>
                    <a:pt x="52" y="47"/>
                  </a:cubicBezTo>
                  <a:cubicBezTo>
                    <a:pt x="65" y="39"/>
                    <a:pt x="87" y="42"/>
                    <a:pt x="112" y="56"/>
                  </a:cubicBezTo>
                  <a:cubicBezTo>
                    <a:pt x="122" y="48"/>
                    <a:pt x="131" y="39"/>
                    <a:pt x="140" y="32"/>
                  </a:cubicBezTo>
                  <a:cubicBezTo>
                    <a:pt x="98" y="5"/>
                    <a:pt x="60" y="0"/>
                    <a:pt x="33" y="17"/>
                  </a:cubicBezTo>
                  <a:cubicBezTo>
                    <a:pt x="18" y="27"/>
                    <a:pt x="0" y="48"/>
                    <a:pt x="0" y="94"/>
                  </a:cubicBezTo>
                  <a:cubicBezTo>
                    <a:pt x="0" y="145"/>
                    <a:pt x="24" y="214"/>
                    <a:pt x="64" y="277"/>
                  </a:cubicBezTo>
                  <a:cubicBezTo>
                    <a:pt x="97" y="328"/>
                    <a:pt x="137" y="370"/>
                    <a:pt x="176" y="396"/>
                  </a:cubicBezTo>
                  <a:cubicBezTo>
                    <a:pt x="220" y="425"/>
                    <a:pt x="259" y="431"/>
                    <a:pt x="287" y="413"/>
                  </a:cubicBezTo>
                  <a:cubicBezTo>
                    <a:pt x="302" y="404"/>
                    <a:pt x="320" y="382"/>
                    <a:pt x="320" y="337"/>
                  </a:cubicBezTo>
                  <a:cubicBezTo>
                    <a:pt x="320" y="310"/>
                    <a:pt x="313" y="278"/>
                    <a:pt x="301" y="244"/>
                  </a:cubicBezTo>
                  <a:cubicBezTo>
                    <a:pt x="294" y="259"/>
                    <a:pt x="286" y="272"/>
                    <a:pt x="278" y="2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05" name="Freeform 44"/>
            <p:cNvSpPr>
              <a:spLocks/>
            </p:cNvSpPr>
            <p:nvPr/>
          </p:nvSpPr>
          <p:spPr bwMode="auto">
            <a:xfrm>
              <a:off x="-1400175" y="1795463"/>
              <a:ext cx="512763" cy="711200"/>
            </a:xfrm>
            <a:custGeom>
              <a:avLst/>
              <a:gdLst>
                <a:gd name="T0" fmla="*/ 27 w 75"/>
                <a:gd name="T1" fmla="*/ 0 h 104"/>
                <a:gd name="T2" fmla="*/ 0 w 75"/>
                <a:gd name="T3" fmla="*/ 23 h 104"/>
                <a:gd name="T4" fmla="*/ 49 w 75"/>
                <a:gd name="T5" fmla="*/ 87 h 104"/>
                <a:gd name="T6" fmla="*/ 59 w 75"/>
                <a:gd name="T7" fmla="*/ 104 h 104"/>
                <a:gd name="T8" fmla="*/ 75 w 75"/>
                <a:gd name="T9" fmla="*/ 62 h 104"/>
                <a:gd name="T10" fmla="*/ 27 w 75"/>
                <a:gd name="T11" fmla="*/ 0 h 104"/>
              </a:gdLst>
              <a:ahLst/>
              <a:cxnLst>
                <a:cxn ang="0">
                  <a:pos x="T0" y="T1"/>
                </a:cxn>
                <a:cxn ang="0">
                  <a:pos x="T2" y="T3"/>
                </a:cxn>
                <a:cxn ang="0">
                  <a:pos x="T4" y="T5"/>
                </a:cxn>
                <a:cxn ang="0">
                  <a:pos x="T6" y="T7"/>
                </a:cxn>
                <a:cxn ang="0">
                  <a:pos x="T8" y="T9"/>
                </a:cxn>
                <a:cxn ang="0">
                  <a:pos x="T10" y="T11"/>
                </a:cxn>
              </a:cxnLst>
              <a:rect l="0" t="0" r="r" b="b"/>
              <a:pathLst>
                <a:path w="75" h="104">
                  <a:moveTo>
                    <a:pt x="27" y="0"/>
                  </a:moveTo>
                  <a:cubicBezTo>
                    <a:pt x="18" y="7"/>
                    <a:pt x="9" y="14"/>
                    <a:pt x="0" y="23"/>
                  </a:cubicBezTo>
                  <a:cubicBezTo>
                    <a:pt x="17" y="41"/>
                    <a:pt x="34" y="63"/>
                    <a:pt x="49" y="87"/>
                  </a:cubicBezTo>
                  <a:cubicBezTo>
                    <a:pt x="53" y="93"/>
                    <a:pt x="56" y="98"/>
                    <a:pt x="59" y="104"/>
                  </a:cubicBezTo>
                  <a:cubicBezTo>
                    <a:pt x="66" y="90"/>
                    <a:pt x="71" y="76"/>
                    <a:pt x="75" y="62"/>
                  </a:cubicBezTo>
                  <a:cubicBezTo>
                    <a:pt x="60" y="40"/>
                    <a:pt x="44" y="19"/>
                    <a:pt x="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06" name="Freeform 45"/>
            <p:cNvSpPr>
              <a:spLocks/>
            </p:cNvSpPr>
            <p:nvPr/>
          </p:nvSpPr>
          <p:spPr bwMode="auto">
            <a:xfrm>
              <a:off x="-2144713" y="1201738"/>
              <a:ext cx="1722438" cy="2357437"/>
            </a:xfrm>
            <a:custGeom>
              <a:avLst/>
              <a:gdLst>
                <a:gd name="T0" fmla="*/ 108 w 252"/>
                <a:gd name="T1" fmla="*/ 35 h 345"/>
                <a:gd name="T2" fmla="*/ 0 w 252"/>
                <a:gd name="T3" fmla="*/ 149 h 345"/>
                <a:gd name="T4" fmla="*/ 16 w 252"/>
                <a:gd name="T5" fmla="*/ 191 h 345"/>
                <a:gd name="T6" fmla="*/ 26 w 252"/>
                <a:gd name="T7" fmla="*/ 174 h 345"/>
                <a:gd name="T8" fmla="*/ 127 w 252"/>
                <a:gd name="T9" fmla="*/ 65 h 345"/>
                <a:gd name="T10" fmla="*/ 200 w 252"/>
                <a:gd name="T11" fmla="*/ 48 h 345"/>
                <a:gd name="T12" fmla="*/ 217 w 252"/>
                <a:gd name="T13" fmla="*/ 95 h 345"/>
                <a:gd name="T14" fmla="*/ 217 w 252"/>
                <a:gd name="T15" fmla="*/ 95 h 345"/>
                <a:gd name="T16" fmla="*/ 158 w 252"/>
                <a:gd name="T17" fmla="*/ 259 h 345"/>
                <a:gd name="T18" fmla="*/ 109 w 252"/>
                <a:gd name="T19" fmla="*/ 323 h 345"/>
                <a:gd name="T20" fmla="*/ 136 w 252"/>
                <a:gd name="T21" fmla="*/ 345 h 345"/>
                <a:gd name="T22" fmla="*/ 188 w 252"/>
                <a:gd name="T23" fmla="*/ 278 h 345"/>
                <a:gd name="T24" fmla="*/ 252 w 252"/>
                <a:gd name="T25" fmla="*/ 95 h 345"/>
                <a:gd name="T26" fmla="*/ 252 w 252"/>
                <a:gd name="T27" fmla="*/ 95 h 345"/>
                <a:gd name="T28" fmla="*/ 219 w 252"/>
                <a:gd name="T29" fmla="*/ 18 h 345"/>
                <a:gd name="T30" fmla="*/ 108 w 252"/>
                <a:gd name="T31" fmla="*/ 3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2" h="345">
                  <a:moveTo>
                    <a:pt x="108" y="35"/>
                  </a:moveTo>
                  <a:cubicBezTo>
                    <a:pt x="70" y="61"/>
                    <a:pt x="32" y="101"/>
                    <a:pt x="0" y="149"/>
                  </a:cubicBezTo>
                  <a:cubicBezTo>
                    <a:pt x="4" y="163"/>
                    <a:pt x="9" y="177"/>
                    <a:pt x="16" y="191"/>
                  </a:cubicBezTo>
                  <a:cubicBezTo>
                    <a:pt x="19" y="185"/>
                    <a:pt x="22" y="180"/>
                    <a:pt x="26" y="174"/>
                  </a:cubicBezTo>
                  <a:cubicBezTo>
                    <a:pt x="56" y="127"/>
                    <a:pt x="92" y="88"/>
                    <a:pt x="127" y="65"/>
                  </a:cubicBezTo>
                  <a:cubicBezTo>
                    <a:pt x="158" y="45"/>
                    <a:pt x="185" y="38"/>
                    <a:pt x="200" y="48"/>
                  </a:cubicBezTo>
                  <a:cubicBezTo>
                    <a:pt x="215" y="57"/>
                    <a:pt x="217" y="81"/>
                    <a:pt x="217" y="95"/>
                  </a:cubicBezTo>
                  <a:cubicBezTo>
                    <a:pt x="217" y="95"/>
                    <a:pt x="217" y="95"/>
                    <a:pt x="217" y="95"/>
                  </a:cubicBezTo>
                  <a:cubicBezTo>
                    <a:pt x="217" y="140"/>
                    <a:pt x="195" y="201"/>
                    <a:pt x="158" y="259"/>
                  </a:cubicBezTo>
                  <a:cubicBezTo>
                    <a:pt x="143" y="282"/>
                    <a:pt x="126" y="304"/>
                    <a:pt x="109" y="323"/>
                  </a:cubicBezTo>
                  <a:cubicBezTo>
                    <a:pt x="118" y="331"/>
                    <a:pt x="127" y="339"/>
                    <a:pt x="136" y="345"/>
                  </a:cubicBezTo>
                  <a:cubicBezTo>
                    <a:pt x="154" y="325"/>
                    <a:pt x="172" y="302"/>
                    <a:pt x="188" y="278"/>
                  </a:cubicBezTo>
                  <a:cubicBezTo>
                    <a:pt x="228" y="215"/>
                    <a:pt x="252" y="146"/>
                    <a:pt x="252" y="95"/>
                  </a:cubicBezTo>
                  <a:cubicBezTo>
                    <a:pt x="252" y="95"/>
                    <a:pt x="252" y="95"/>
                    <a:pt x="252" y="95"/>
                  </a:cubicBezTo>
                  <a:cubicBezTo>
                    <a:pt x="252" y="49"/>
                    <a:pt x="234" y="28"/>
                    <a:pt x="219" y="18"/>
                  </a:cubicBezTo>
                  <a:cubicBezTo>
                    <a:pt x="191" y="0"/>
                    <a:pt x="152" y="7"/>
                    <a:pt x="108"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07" name="Freeform 46"/>
            <p:cNvSpPr>
              <a:spLocks/>
            </p:cNvSpPr>
            <p:nvPr/>
          </p:nvSpPr>
          <p:spPr bwMode="auto">
            <a:xfrm>
              <a:off x="-360362" y="2165350"/>
              <a:ext cx="450850" cy="1031875"/>
            </a:xfrm>
            <a:custGeom>
              <a:avLst/>
              <a:gdLst>
                <a:gd name="T0" fmla="*/ 31 w 66"/>
                <a:gd name="T1" fmla="*/ 75 h 151"/>
                <a:gd name="T2" fmla="*/ 0 w 66"/>
                <a:gd name="T3" fmla="*/ 115 h 151"/>
                <a:gd name="T4" fmla="*/ 10 w 66"/>
                <a:gd name="T5" fmla="*/ 151 h 151"/>
                <a:gd name="T6" fmla="*/ 66 w 66"/>
                <a:gd name="T7" fmla="*/ 75 h 151"/>
                <a:gd name="T8" fmla="*/ 10 w 66"/>
                <a:gd name="T9" fmla="*/ 0 h 151"/>
                <a:gd name="T10" fmla="*/ 0 w 66"/>
                <a:gd name="T11" fmla="*/ 36 h 151"/>
                <a:gd name="T12" fmla="*/ 31 w 66"/>
                <a:gd name="T13" fmla="*/ 75 h 151"/>
              </a:gdLst>
              <a:ahLst/>
              <a:cxnLst>
                <a:cxn ang="0">
                  <a:pos x="T0" y="T1"/>
                </a:cxn>
                <a:cxn ang="0">
                  <a:pos x="T2" y="T3"/>
                </a:cxn>
                <a:cxn ang="0">
                  <a:pos x="T4" y="T5"/>
                </a:cxn>
                <a:cxn ang="0">
                  <a:pos x="T6" y="T7"/>
                </a:cxn>
                <a:cxn ang="0">
                  <a:pos x="T8" y="T9"/>
                </a:cxn>
                <a:cxn ang="0">
                  <a:pos x="T10" y="T11"/>
                </a:cxn>
                <a:cxn ang="0">
                  <a:pos x="T12" y="T13"/>
                </a:cxn>
              </a:cxnLst>
              <a:rect l="0" t="0" r="r" b="b"/>
              <a:pathLst>
                <a:path w="66" h="151">
                  <a:moveTo>
                    <a:pt x="31" y="75"/>
                  </a:moveTo>
                  <a:cubicBezTo>
                    <a:pt x="31" y="88"/>
                    <a:pt x="20" y="103"/>
                    <a:pt x="0" y="115"/>
                  </a:cubicBezTo>
                  <a:cubicBezTo>
                    <a:pt x="4" y="127"/>
                    <a:pt x="7" y="139"/>
                    <a:pt x="10" y="151"/>
                  </a:cubicBezTo>
                  <a:cubicBezTo>
                    <a:pt x="46" y="130"/>
                    <a:pt x="66" y="104"/>
                    <a:pt x="66" y="75"/>
                  </a:cubicBezTo>
                  <a:cubicBezTo>
                    <a:pt x="66" y="47"/>
                    <a:pt x="46" y="20"/>
                    <a:pt x="10" y="0"/>
                  </a:cubicBezTo>
                  <a:cubicBezTo>
                    <a:pt x="7" y="12"/>
                    <a:pt x="4" y="23"/>
                    <a:pt x="0" y="36"/>
                  </a:cubicBezTo>
                  <a:cubicBezTo>
                    <a:pt x="20" y="48"/>
                    <a:pt x="31" y="62"/>
                    <a:pt x="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08" name="Freeform 47"/>
            <p:cNvSpPr>
              <a:spLocks/>
            </p:cNvSpPr>
            <p:nvPr/>
          </p:nvSpPr>
          <p:spPr bwMode="auto">
            <a:xfrm>
              <a:off x="-3122613" y="2165350"/>
              <a:ext cx="450850" cy="1031875"/>
            </a:xfrm>
            <a:custGeom>
              <a:avLst/>
              <a:gdLst>
                <a:gd name="T0" fmla="*/ 35 w 66"/>
                <a:gd name="T1" fmla="*/ 75 h 151"/>
                <a:gd name="T2" fmla="*/ 66 w 66"/>
                <a:gd name="T3" fmla="*/ 36 h 151"/>
                <a:gd name="T4" fmla="*/ 56 w 66"/>
                <a:gd name="T5" fmla="*/ 0 h 151"/>
                <a:gd name="T6" fmla="*/ 0 w 66"/>
                <a:gd name="T7" fmla="*/ 75 h 151"/>
                <a:gd name="T8" fmla="*/ 56 w 66"/>
                <a:gd name="T9" fmla="*/ 151 h 151"/>
                <a:gd name="T10" fmla="*/ 65 w 66"/>
                <a:gd name="T11" fmla="*/ 115 h 151"/>
                <a:gd name="T12" fmla="*/ 35 w 66"/>
                <a:gd name="T13" fmla="*/ 75 h 151"/>
              </a:gdLst>
              <a:ahLst/>
              <a:cxnLst>
                <a:cxn ang="0">
                  <a:pos x="T0" y="T1"/>
                </a:cxn>
                <a:cxn ang="0">
                  <a:pos x="T2" y="T3"/>
                </a:cxn>
                <a:cxn ang="0">
                  <a:pos x="T4" y="T5"/>
                </a:cxn>
                <a:cxn ang="0">
                  <a:pos x="T6" y="T7"/>
                </a:cxn>
                <a:cxn ang="0">
                  <a:pos x="T8" y="T9"/>
                </a:cxn>
                <a:cxn ang="0">
                  <a:pos x="T10" y="T11"/>
                </a:cxn>
                <a:cxn ang="0">
                  <a:pos x="T12" y="T13"/>
                </a:cxn>
              </a:cxnLst>
              <a:rect l="0" t="0" r="r" b="b"/>
              <a:pathLst>
                <a:path w="66" h="151">
                  <a:moveTo>
                    <a:pt x="35" y="75"/>
                  </a:moveTo>
                  <a:cubicBezTo>
                    <a:pt x="35" y="62"/>
                    <a:pt x="46" y="48"/>
                    <a:pt x="66" y="36"/>
                  </a:cubicBezTo>
                  <a:cubicBezTo>
                    <a:pt x="62" y="23"/>
                    <a:pt x="59" y="12"/>
                    <a:pt x="56" y="0"/>
                  </a:cubicBezTo>
                  <a:cubicBezTo>
                    <a:pt x="20" y="20"/>
                    <a:pt x="0" y="47"/>
                    <a:pt x="0" y="75"/>
                  </a:cubicBezTo>
                  <a:cubicBezTo>
                    <a:pt x="0" y="104"/>
                    <a:pt x="20" y="130"/>
                    <a:pt x="56" y="151"/>
                  </a:cubicBezTo>
                  <a:cubicBezTo>
                    <a:pt x="59" y="139"/>
                    <a:pt x="62" y="127"/>
                    <a:pt x="65" y="115"/>
                  </a:cubicBezTo>
                  <a:cubicBezTo>
                    <a:pt x="46" y="103"/>
                    <a:pt x="35" y="88"/>
                    <a:pt x="35"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09" name="Freeform 48"/>
            <p:cNvSpPr>
              <a:spLocks/>
            </p:cNvSpPr>
            <p:nvPr/>
          </p:nvSpPr>
          <p:spPr bwMode="auto">
            <a:xfrm>
              <a:off x="-2609850" y="2882900"/>
              <a:ext cx="957263" cy="1270000"/>
            </a:xfrm>
            <a:custGeom>
              <a:avLst/>
              <a:gdLst>
                <a:gd name="T0" fmla="*/ 112 w 140"/>
                <a:gd name="T1" fmla="*/ 129 h 186"/>
                <a:gd name="T2" fmla="*/ 52 w 140"/>
                <a:gd name="T3" fmla="*/ 139 h 186"/>
                <a:gd name="T4" fmla="*/ 35 w 140"/>
                <a:gd name="T5" fmla="*/ 92 h 186"/>
                <a:gd name="T6" fmla="*/ 42 w 140"/>
                <a:gd name="T7" fmla="*/ 41 h 186"/>
                <a:gd name="T8" fmla="*/ 19 w 140"/>
                <a:gd name="T9" fmla="*/ 0 h 186"/>
                <a:gd name="T10" fmla="*/ 0 w 140"/>
                <a:gd name="T11" fmla="*/ 92 h 186"/>
                <a:gd name="T12" fmla="*/ 33 w 140"/>
                <a:gd name="T13" fmla="*/ 168 h 186"/>
                <a:gd name="T14" fmla="*/ 140 w 140"/>
                <a:gd name="T15" fmla="*/ 154 h 186"/>
                <a:gd name="T16" fmla="*/ 112 w 140"/>
                <a:gd name="T17" fmla="*/ 12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86">
                  <a:moveTo>
                    <a:pt x="112" y="129"/>
                  </a:moveTo>
                  <a:cubicBezTo>
                    <a:pt x="87" y="143"/>
                    <a:pt x="65" y="147"/>
                    <a:pt x="52" y="139"/>
                  </a:cubicBezTo>
                  <a:cubicBezTo>
                    <a:pt x="37" y="129"/>
                    <a:pt x="35" y="105"/>
                    <a:pt x="35" y="92"/>
                  </a:cubicBezTo>
                  <a:cubicBezTo>
                    <a:pt x="35" y="77"/>
                    <a:pt x="38" y="59"/>
                    <a:pt x="42" y="41"/>
                  </a:cubicBezTo>
                  <a:cubicBezTo>
                    <a:pt x="34" y="27"/>
                    <a:pt x="26" y="14"/>
                    <a:pt x="19" y="0"/>
                  </a:cubicBezTo>
                  <a:cubicBezTo>
                    <a:pt x="7" y="33"/>
                    <a:pt x="0" y="65"/>
                    <a:pt x="0" y="92"/>
                  </a:cubicBezTo>
                  <a:cubicBezTo>
                    <a:pt x="0" y="137"/>
                    <a:pt x="18" y="159"/>
                    <a:pt x="33" y="168"/>
                  </a:cubicBezTo>
                  <a:cubicBezTo>
                    <a:pt x="60" y="186"/>
                    <a:pt x="98" y="180"/>
                    <a:pt x="140" y="154"/>
                  </a:cubicBezTo>
                  <a:cubicBezTo>
                    <a:pt x="131" y="146"/>
                    <a:pt x="122" y="138"/>
                    <a:pt x="112" y="1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416" name="Freeform 92"/>
          <p:cNvSpPr>
            <a:spLocks noEditPoints="1"/>
          </p:cNvSpPr>
          <p:nvPr/>
        </p:nvSpPr>
        <p:spPr bwMode="auto">
          <a:xfrm>
            <a:off x="3779513" y="5018576"/>
            <a:ext cx="425353" cy="348979"/>
          </a:xfrm>
          <a:custGeom>
            <a:avLst/>
            <a:gdLst>
              <a:gd name="T0" fmla="*/ 118 w 274"/>
              <a:gd name="T1" fmla="*/ 36 h 225"/>
              <a:gd name="T2" fmla="*/ 25 w 274"/>
              <a:gd name="T3" fmla="*/ 0 h 225"/>
              <a:gd name="T4" fmla="*/ 71 w 274"/>
              <a:gd name="T5" fmla="*/ 159 h 225"/>
              <a:gd name="T6" fmla="*/ 75 w 274"/>
              <a:gd name="T7" fmla="*/ 88 h 225"/>
              <a:gd name="T8" fmla="*/ 118 w 274"/>
              <a:gd name="T9" fmla="*/ 36 h 225"/>
              <a:gd name="T10" fmla="*/ 232 w 274"/>
              <a:gd name="T11" fmla="*/ 12 h 225"/>
              <a:gd name="T12" fmla="*/ 90 w 274"/>
              <a:gd name="T13" fmla="*/ 159 h 225"/>
              <a:gd name="T14" fmla="*/ 182 w 274"/>
              <a:gd name="T15" fmla="*/ 69 h 225"/>
              <a:gd name="T16" fmla="*/ 104 w 274"/>
              <a:gd name="T17" fmla="*/ 190 h 225"/>
              <a:gd name="T18" fmla="*/ 93 w 274"/>
              <a:gd name="T19" fmla="*/ 225 h 225"/>
              <a:gd name="T20" fmla="*/ 118 w 274"/>
              <a:gd name="T21" fmla="*/ 225 h 225"/>
              <a:gd name="T22" fmla="*/ 129 w 274"/>
              <a:gd name="T23" fmla="*/ 205 h 225"/>
              <a:gd name="T24" fmla="*/ 232 w 274"/>
              <a:gd name="T25" fmla="*/ 12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225">
                <a:moveTo>
                  <a:pt x="118" y="36"/>
                </a:moveTo>
                <a:cubicBezTo>
                  <a:pt x="98" y="21"/>
                  <a:pt x="69" y="8"/>
                  <a:pt x="25" y="0"/>
                </a:cubicBezTo>
                <a:cubicBezTo>
                  <a:pt x="0" y="106"/>
                  <a:pt x="35" y="145"/>
                  <a:pt x="71" y="159"/>
                </a:cubicBezTo>
                <a:cubicBezTo>
                  <a:pt x="66" y="138"/>
                  <a:pt x="65" y="113"/>
                  <a:pt x="75" y="88"/>
                </a:cubicBezTo>
                <a:cubicBezTo>
                  <a:pt x="83" y="68"/>
                  <a:pt x="98" y="50"/>
                  <a:pt x="118" y="36"/>
                </a:cubicBezTo>
                <a:close/>
                <a:moveTo>
                  <a:pt x="232" y="12"/>
                </a:moveTo>
                <a:cubicBezTo>
                  <a:pt x="85" y="40"/>
                  <a:pt x="77" y="112"/>
                  <a:pt x="90" y="159"/>
                </a:cubicBezTo>
                <a:cubicBezTo>
                  <a:pt x="125" y="69"/>
                  <a:pt x="182" y="69"/>
                  <a:pt x="182" y="69"/>
                </a:cubicBezTo>
                <a:cubicBezTo>
                  <a:pt x="136" y="112"/>
                  <a:pt x="117" y="156"/>
                  <a:pt x="104" y="190"/>
                </a:cubicBezTo>
                <a:cubicBezTo>
                  <a:pt x="101" y="198"/>
                  <a:pt x="97" y="210"/>
                  <a:pt x="93" y="225"/>
                </a:cubicBezTo>
                <a:cubicBezTo>
                  <a:pt x="118" y="225"/>
                  <a:pt x="118" y="225"/>
                  <a:pt x="118" y="225"/>
                </a:cubicBezTo>
                <a:cubicBezTo>
                  <a:pt x="118" y="225"/>
                  <a:pt x="126" y="216"/>
                  <a:pt x="129" y="205"/>
                </a:cubicBezTo>
                <a:cubicBezTo>
                  <a:pt x="174" y="205"/>
                  <a:pt x="274" y="186"/>
                  <a:pt x="232" y="12"/>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500" name="Group 499"/>
          <p:cNvGrpSpPr/>
          <p:nvPr/>
        </p:nvGrpSpPr>
        <p:grpSpPr>
          <a:xfrm>
            <a:off x="3780053" y="6009032"/>
            <a:ext cx="424273" cy="411700"/>
            <a:chOff x="11245377" y="-3667124"/>
            <a:chExt cx="3375025" cy="3275012"/>
          </a:xfrm>
          <a:solidFill>
            <a:schemeClr val="tx1"/>
          </a:solidFill>
        </p:grpSpPr>
        <p:sp>
          <p:nvSpPr>
            <p:cNvPr id="501" name="Freeform 12"/>
            <p:cNvSpPr>
              <a:spLocks/>
            </p:cNvSpPr>
            <p:nvPr/>
          </p:nvSpPr>
          <p:spPr bwMode="auto">
            <a:xfrm>
              <a:off x="12485215" y="-1423987"/>
              <a:ext cx="962025" cy="1031875"/>
            </a:xfrm>
            <a:custGeom>
              <a:avLst/>
              <a:gdLst>
                <a:gd name="T0" fmla="*/ 70 w 101"/>
                <a:gd name="T1" fmla="*/ 99 h 108"/>
                <a:gd name="T2" fmla="*/ 69 w 101"/>
                <a:gd name="T3" fmla="*/ 68 h 108"/>
                <a:gd name="T4" fmla="*/ 101 w 101"/>
                <a:gd name="T5" fmla="*/ 26 h 108"/>
                <a:gd name="T6" fmla="*/ 86 w 101"/>
                <a:gd name="T7" fmla="*/ 18 h 108"/>
                <a:gd name="T8" fmla="*/ 68 w 101"/>
                <a:gd name="T9" fmla="*/ 37 h 108"/>
                <a:gd name="T10" fmla="*/ 67 w 101"/>
                <a:gd name="T11" fmla="*/ 0 h 108"/>
                <a:gd name="T12" fmla="*/ 44 w 101"/>
                <a:gd name="T13" fmla="*/ 3 h 108"/>
                <a:gd name="T14" fmla="*/ 26 w 101"/>
                <a:gd name="T15" fmla="*/ 1 h 108"/>
                <a:gd name="T16" fmla="*/ 26 w 101"/>
                <a:gd name="T17" fmla="*/ 19 h 108"/>
                <a:gd name="T18" fmla="*/ 16 w 101"/>
                <a:gd name="T19" fmla="*/ 9 h 108"/>
                <a:gd name="T20" fmla="*/ 12 w 101"/>
                <a:gd name="T21" fmla="*/ 12 h 108"/>
                <a:gd name="T22" fmla="*/ 0 w 101"/>
                <a:gd name="T23" fmla="*/ 18 h 108"/>
                <a:gd name="T24" fmla="*/ 25 w 101"/>
                <a:gd name="T25" fmla="*/ 45 h 108"/>
                <a:gd name="T26" fmla="*/ 25 w 101"/>
                <a:gd name="T27" fmla="*/ 100 h 108"/>
                <a:gd name="T28" fmla="*/ 12 w 101"/>
                <a:gd name="T29" fmla="*/ 108 h 108"/>
                <a:gd name="T30" fmla="*/ 80 w 101"/>
                <a:gd name="T31" fmla="*/ 108 h 108"/>
                <a:gd name="T32" fmla="*/ 70 w 101"/>
                <a:gd name="T33" fmla="*/ 9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1" h="108">
                  <a:moveTo>
                    <a:pt x="70" y="99"/>
                  </a:moveTo>
                  <a:cubicBezTo>
                    <a:pt x="69" y="68"/>
                    <a:pt x="69" y="68"/>
                    <a:pt x="69" y="68"/>
                  </a:cubicBezTo>
                  <a:cubicBezTo>
                    <a:pt x="101" y="26"/>
                    <a:pt x="101" y="26"/>
                    <a:pt x="101" y="26"/>
                  </a:cubicBezTo>
                  <a:cubicBezTo>
                    <a:pt x="95" y="24"/>
                    <a:pt x="90" y="21"/>
                    <a:pt x="86" y="18"/>
                  </a:cubicBezTo>
                  <a:cubicBezTo>
                    <a:pt x="68" y="37"/>
                    <a:pt x="68" y="37"/>
                    <a:pt x="68" y="37"/>
                  </a:cubicBezTo>
                  <a:cubicBezTo>
                    <a:pt x="67" y="0"/>
                    <a:pt x="67" y="0"/>
                    <a:pt x="67" y="0"/>
                  </a:cubicBezTo>
                  <a:cubicBezTo>
                    <a:pt x="59" y="2"/>
                    <a:pt x="52" y="3"/>
                    <a:pt x="44" y="3"/>
                  </a:cubicBezTo>
                  <a:cubicBezTo>
                    <a:pt x="38" y="3"/>
                    <a:pt x="32" y="2"/>
                    <a:pt x="26" y="1"/>
                  </a:cubicBezTo>
                  <a:cubicBezTo>
                    <a:pt x="26" y="19"/>
                    <a:pt x="26" y="19"/>
                    <a:pt x="26" y="19"/>
                  </a:cubicBezTo>
                  <a:cubicBezTo>
                    <a:pt x="16" y="9"/>
                    <a:pt x="16" y="9"/>
                    <a:pt x="16" y="9"/>
                  </a:cubicBezTo>
                  <a:cubicBezTo>
                    <a:pt x="15" y="10"/>
                    <a:pt x="13" y="11"/>
                    <a:pt x="12" y="12"/>
                  </a:cubicBezTo>
                  <a:cubicBezTo>
                    <a:pt x="8" y="14"/>
                    <a:pt x="4" y="16"/>
                    <a:pt x="0" y="18"/>
                  </a:cubicBezTo>
                  <a:cubicBezTo>
                    <a:pt x="25" y="45"/>
                    <a:pt x="25" y="45"/>
                    <a:pt x="25" y="45"/>
                  </a:cubicBezTo>
                  <a:cubicBezTo>
                    <a:pt x="25" y="100"/>
                    <a:pt x="25" y="100"/>
                    <a:pt x="25" y="100"/>
                  </a:cubicBezTo>
                  <a:cubicBezTo>
                    <a:pt x="17" y="102"/>
                    <a:pt x="12" y="108"/>
                    <a:pt x="12" y="108"/>
                  </a:cubicBezTo>
                  <a:cubicBezTo>
                    <a:pt x="80" y="108"/>
                    <a:pt x="80" y="108"/>
                    <a:pt x="80" y="108"/>
                  </a:cubicBezTo>
                  <a:cubicBezTo>
                    <a:pt x="80" y="108"/>
                    <a:pt x="76" y="102"/>
                    <a:pt x="70"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502" name="Freeform 13"/>
            <p:cNvSpPr>
              <a:spLocks/>
            </p:cNvSpPr>
            <p:nvPr/>
          </p:nvSpPr>
          <p:spPr bwMode="auto">
            <a:xfrm>
              <a:off x="11245377" y="-2941637"/>
              <a:ext cx="3375025" cy="1738313"/>
            </a:xfrm>
            <a:custGeom>
              <a:avLst/>
              <a:gdLst>
                <a:gd name="T0" fmla="*/ 293 w 354"/>
                <a:gd name="T1" fmla="*/ 49 h 182"/>
                <a:gd name="T2" fmla="*/ 265 w 354"/>
                <a:gd name="T3" fmla="*/ 66 h 182"/>
                <a:gd name="T4" fmla="*/ 265 w 354"/>
                <a:gd name="T5" fmla="*/ 49 h 182"/>
                <a:gd name="T6" fmla="*/ 291 w 354"/>
                <a:gd name="T7" fmla="*/ 40 h 182"/>
                <a:gd name="T8" fmla="*/ 232 w 354"/>
                <a:gd name="T9" fmla="*/ 23 h 182"/>
                <a:gd name="T10" fmla="*/ 155 w 354"/>
                <a:gd name="T11" fmla="*/ 33 h 182"/>
                <a:gd name="T12" fmla="*/ 171 w 354"/>
                <a:gd name="T13" fmla="*/ 48 h 182"/>
                <a:gd name="T14" fmla="*/ 166 w 354"/>
                <a:gd name="T15" fmla="*/ 64 h 182"/>
                <a:gd name="T16" fmla="*/ 109 w 354"/>
                <a:gd name="T17" fmla="*/ 49 h 182"/>
                <a:gd name="T18" fmla="*/ 34 w 354"/>
                <a:gd name="T19" fmla="*/ 67 h 182"/>
                <a:gd name="T20" fmla="*/ 28 w 354"/>
                <a:gd name="T21" fmla="*/ 131 h 182"/>
                <a:gd name="T22" fmla="*/ 85 w 354"/>
                <a:gd name="T23" fmla="*/ 155 h 182"/>
                <a:gd name="T24" fmla="*/ 146 w 354"/>
                <a:gd name="T25" fmla="*/ 135 h 182"/>
                <a:gd name="T26" fmla="*/ 210 w 354"/>
                <a:gd name="T27" fmla="*/ 129 h 182"/>
                <a:gd name="T28" fmla="*/ 290 w 354"/>
                <a:gd name="T29" fmla="*/ 161 h 182"/>
                <a:gd name="T30" fmla="*/ 333 w 354"/>
                <a:gd name="T31" fmla="*/ 112 h 182"/>
                <a:gd name="T32" fmla="*/ 293 w 354"/>
                <a:gd name="T33" fmla="*/ 49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4" h="182">
                  <a:moveTo>
                    <a:pt x="293" y="49"/>
                  </a:moveTo>
                  <a:cubicBezTo>
                    <a:pt x="280" y="49"/>
                    <a:pt x="268" y="53"/>
                    <a:pt x="265" y="66"/>
                  </a:cubicBezTo>
                  <a:cubicBezTo>
                    <a:pt x="259" y="63"/>
                    <a:pt x="257" y="56"/>
                    <a:pt x="265" y="49"/>
                  </a:cubicBezTo>
                  <a:cubicBezTo>
                    <a:pt x="272" y="42"/>
                    <a:pt x="284" y="40"/>
                    <a:pt x="291" y="40"/>
                  </a:cubicBezTo>
                  <a:cubicBezTo>
                    <a:pt x="284" y="18"/>
                    <a:pt x="254" y="8"/>
                    <a:pt x="232" y="23"/>
                  </a:cubicBezTo>
                  <a:cubicBezTo>
                    <a:pt x="208" y="0"/>
                    <a:pt x="169" y="13"/>
                    <a:pt x="155" y="33"/>
                  </a:cubicBezTo>
                  <a:cubicBezTo>
                    <a:pt x="161" y="36"/>
                    <a:pt x="168" y="41"/>
                    <a:pt x="171" y="48"/>
                  </a:cubicBezTo>
                  <a:cubicBezTo>
                    <a:pt x="177" y="57"/>
                    <a:pt x="172" y="63"/>
                    <a:pt x="166" y="64"/>
                  </a:cubicBezTo>
                  <a:cubicBezTo>
                    <a:pt x="169" y="34"/>
                    <a:pt x="117" y="30"/>
                    <a:pt x="109" y="49"/>
                  </a:cubicBezTo>
                  <a:cubicBezTo>
                    <a:pt x="83" y="22"/>
                    <a:pt x="39" y="30"/>
                    <a:pt x="34" y="67"/>
                  </a:cubicBezTo>
                  <a:cubicBezTo>
                    <a:pt x="2" y="77"/>
                    <a:pt x="0" y="118"/>
                    <a:pt x="28" y="131"/>
                  </a:cubicBezTo>
                  <a:cubicBezTo>
                    <a:pt x="24" y="162"/>
                    <a:pt x="67" y="178"/>
                    <a:pt x="85" y="155"/>
                  </a:cubicBezTo>
                  <a:cubicBezTo>
                    <a:pt x="104" y="172"/>
                    <a:pt x="140" y="157"/>
                    <a:pt x="146" y="135"/>
                  </a:cubicBezTo>
                  <a:cubicBezTo>
                    <a:pt x="161" y="145"/>
                    <a:pt x="199" y="144"/>
                    <a:pt x="210" y="129"/>
                  </a:cubicBezTo>
                  <a:cubicBezTo>
                    <a:pt x="210" y="163"/>
                    <a:pt x="252" y="182"/>
                    <a:pt x="290" y="161"/>
                  </a:cubicBezTo>
                  <a:cubicBezTo>
                    <a:pt x="323" y="171"/>
                    <a:pt x="349" y="137"/>
                    <a:pt x="333" y="112"/>
                  </a:cubicBezTo>
                  <a:cubicBezTo>
                    <a:pt x="354" y="83"/>
                    <a:pt x="326" y="49"/>
                    <a:pt x="293"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503" name="Freeform 14"/>
            <p:cNvSpPr>
              <a:spLocks/>
            </p:cNvSpPr>
            <p:nvPr/>
          </p:nvSpPr>
          <p:spPr bwMode="auto">
            <a:xfrm>
              <a:off x="11721627" y="-3667124"/>
              <a:ext cx="2365375" cy="944563"/>
            </a:xfrm>
            <a:custGeom>
              <a:avLst/>
              <a:gdLst>
                <a:gd name="T0" fmla="*/ 230 w 248"/>
                <a:gd name="T1" fmla="*/ 55 h 99"/>
                <a:gd name="T2" fmla="*/ 185 w 248"/>
                <a:gd name="T3" fmla="*/ 21 h 99"/>
                <a:gd name="T4" fmla="*/ 162 w 248"/>
                <a:gd name="T5" fmla="*/ 46 h 99"/>
                <a:gd name="T6" fmla="*/ 163 w 248"/>
                <a:gd name="T7" fmla="*/ 51 h 99"/>
                <a:gd name="T8" fmla="*/ 164 w 248"/>
                <a:gd name="T9" fmla="*/ 54 h 99"/>
                <a:gd name="T10" fmla="*/ 161 w 248"/>
                <a:gd name="T11" fmla="*/ 54 h 99"/>
                <a:gd name="T12" fmla="*/ 153 w 248"/>
                <a:gd name="T13" fmla="*/ 51 h 99"/>
                <a:gd name="T14" fmla="*/ 150 w 248"/>
                <a:gd name="T15" fmla="*/ 43 h 99"/>
                <a:gd name="T16" fmla="*/ 151 w 248"/>
                <a:gd name="T17" fmla="*/ 36 h 99"/>
                <a:gd name="T18" fmla="*/ 167 w 248"/>
                <a:gd name="T19" fmla="*/ 15 h 99"/>
                <a:gd name="T20" fmla="*/ 100 w 248"/>
                <a:gd name="T21" fmla="*/ 32 h 99"/>
                <a:gd name="T22" fmla="*/ 37 w 248"/>
                <a:gd name="T23" fmla="*/ 48 h 99"/>
                <a:gd name="T24" fmla="*/ 0 w 248"/>
                <a:gd name="T25" fmla="*/ 94 h 99"/>
                <a:gd name="T26" fmla="*/ 23 w 248"/>
                <a:gd name="T27" fmla="*/ 89 h 99"/>
                <a:gd name="T28" fmla="*/ 58 w 248"/>
                <a:gd name="T29" fmla="*/ 99 h 99"/>
                <a:gd name="T30" fmla="*/ 60 w 248"/>
                <a:gd name="T31" fmla="*/ 98 h 99"/>
                <a:gd name="T32" fmla="*/ 83 w 248"/>
                <a:gd name="T33" fmla="*/ 94 h 99"/>
                <a:gd name="T34" fmla="*/ 92 w 248"/>
                <a:gd name="T35" fmla="*/ 94 h 99"/>
                <a:gd name="T36" fmla="*/ 115 w 248"/>
                <a:gd name="T37" fmla="*/ 76 h 99"/>
                <a:gd name="T38" fmla="*/ 151 w 248"/>
                <a:gd name="T39" fmla="*/ 67 h 99"/>
                <a:gd name="T40" fmla="*/ 184 w 248"/>
                <a:gd name="T41" fmla="*/ 75 h 99"/>
                <a:gd name="T42" fmla="*/ 205 w 248"/>
                <a:gd name="T43" fmla="*/ 72 h 99"/>
                <a:gd name="T44" fmla="*/ 238 w 248"/>
                <a:gd name="T45" fmla="*/ 82 h 99"/>
                <a:gd name="T46" fmla="*/ 246 w 248"/>
                <a:gd name="T47" fmla="*/ 88 h 99"/>
                <a:gd name="T48" fmla="*/ 230 w 248"/>
                <a:gd name="T49" fmla="*/ 5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8" h="99">
                  <a:moveTo>
                    <a:pt x="230" y="55"/>
                  </a:moveTo>
                  <a:cubicBezTo>
                    <a:pt x="230" y="36"/>
                    <a:pt x="207" y="19"/>
                    <a:pt x="185" y="21"/>
                  </a:cubicBezTo>
                  <a:cubicBezTo>
                    <a:pt x="169" y="26"/>
                    <a:pt x="162" y="37"/>
                    <a:pt x="162" y="46"/>
                  </a:cubicBezTo>
                  <a:cubicBezTo>
                    <a:pt x="162" y="47"/>
                    <a:pt x="162" y="49"/>
                    <a:pt x="163" y="51"/>
                  </a:cubicBezTo>
                  <a:cubicBezTo>
                    <a:pt x="164" y="54"/>
                    <a:pt x="164" y="54"/>
                    <a:pt x="164" y="54"/>
                  </a:cubicBezTo>
                  <a:cubicBezTo>
                    <a:pt x="161" y="54"/>
                    <a:pt x="161" y="54"/>
                    <a:pt x="161" y="54"/>
                  </a:cubicBezTo>
                  <a:cubicBezTo>
                    <a:pt x="158" y="54"/>
                    <a:pt x="155" y="53"/>
                    <a:pt x="153" y="51"/>
                  </a:cubicBezTo>
                  <a:cubicBezTo>
                    <a:pt x="151" y="49"/>
                    <a:pt x="150" y="46"/>
                    <a:pt x="150" y="43"/>
                  </a:cubicBezTo>
                  <a:cubicBezTo>
                    <a:pt x="150" y="41"/>
                    <a:pt x="150" y="38"/>
                    <a:pt x="151" y="36"/>
                  </a:cubicBezTo>
                  <a:cubicBezTo>
                    <a:pt x="153" y="28"/>
                    <a:pt x="161" y="20"/>
                    <a:pt x="167" y="15"/>
                  </a:cubicBezTo>
                  <a:cubicBezTo>
                    <a:pt x="143" y="0"/>
                    <a:pt x="108" y="13"/>
                    <a:pt x="100" y="32"/>
                  </a:cubicBezTo>
                  <a:cubicBezTo>
                    <a:pt x="86" y="16"/>
                    <a:pt x="43" y="25"/>
                    <a:pt x="37" y="48"/>
                  </a:cubicBezTo>
                  <a:cubicBezTo>
                    <a:pt x="17" y="48"/>
                    <a:pt x="0" y="71"/>
                    <a:pt x="0" y="94"/>
                  </a:cubicBezTo>
                  <a:cubicBezTo>
                    <a:pt x="7" y="91"/>
                    <a:pt x="15" y="89"/>
                    <a:pt x="23" y="89"/>
                  </a:cubicBezTo>
                  <a:cubicBezTo>
                    <a:pt x="35" y="89"/>
                    <a:pt x="47" y="92"/>
                    <a:pt x="58" y="99"/>
                  </a:cubicBezTo>
                  <a:cubicBezTo>
                    <a:pt x="59" y="99"/>
                    <a:pt x="59" y="98"/>
                    <a:pt x="60" y="98"/>
                  </a:cubicBezTo>
                  <a:cubicBezTo>
                    <a:pt x="67" y="95"/>
                    <a:pt x="75" y="94"/>
                    <a:pt x="83" y="94"/>
                  </a:cubicBezTo>
                  <a:cubicBezTo>
                    <a:pt x="86" y="94"/>
                    <a:pt x="89" y="94"/>
                    <a:pt x="92" y="94"/>
                  </a:cubicBezTo>
                  <a:cubicBezTo>
                    <a:pt x="98" y="86"/>
                    <a:pt x="106" y="80"/>
                    <a:pt x="115" y="76"/>
                  </a:cubicBezTo>
                  <a:cubicBezTo>
                    <a:pt x="126" y="70"/>
                    <a:pt x="138" y="67"/>
                    <a:pt x="151" y="67"/>
                  </a:cubicBezTo>
                  <a:cubicBezTo>
                    <a:pt x="162" y="67"/>
                    <a:pt x="173" y="70"/>
                    <a:pt x="184" y="75"/>
                  </a:cubicBezTo>
                  <a:cubicBezTo>
                    <a:pt x="191" y="73"/>
                    <a:pt x="198" y="72"/>
                    <a:pt x="205" y="72"/>
                  </a:cubicBezTo>
                  <a:cubicBezTo>
                    <a:pt x="217" y="72"/>
                    <a:pt x="228" y="75"/>
                    <a:pt x="238" y="82"/>
                  </a:cubicBezTo>
                  <a:cubicBezTo>
                    <a:pt x="241" y="83"/>
                    <a:pt x="243" y="85"/>
                    <a:pt x="246" y="88"/>
                  </a:cubicBezTo>
                  <a:cubicBezTo>
                    <a:pt x="248" y="74"/>
                    <a:pt x="241" y="60"/>
                    <a:pt x="23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505" name="Rectangle 504"/>
          <p:cNvSpPr/>
          <p:nvPr/>
        </p:nvSpPr>
        <p:spPr>
          <a:xfrm>
            <a:off x="4561841" y="4042011"/>
            <a:ext cx="550151" cy="271934"/>
          </a:xfrm>
          <a:prstGeom prst="rect">
            <a:avLst/>
          </a:prstGeom>
          <a:solidFill>
            <a:schemeClr val="tx1"/>
          </a:solidFill>
        </p:spPr>
        <p:txBody>
          <a:bodyPr wrap="none">
            <a:sp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1167" b="1" i="0" u="none" strike="noStrike" kern="0" cap="none" spc="0" normalizeH="0" baseline="0" noProof="0">
                <a:ln>
                  <a:noFill/>
                </a:ln>
                <a:solidFill>
                  <a:schemeClr val="accent5"/>
                </a:solidFill>
                <a:effectLst/>
                <a:uLnTx/>
                <a:uFillTx/>
                <a:latin typeface="+mn-lt"/>
                <a:ea typeface="+mn-ea"/>
                <a:cs typeface="+mn-cs"/>
              </a:rPr>
              <a:t>Food</a:t>
            </a:r>
          </a:p>
        </p:txBody>
      </p:sp>
      <p:cxnSp>
        <p:nvCxnSpPr>
          <p:cNvPr id="506" name="Straight Connector 505"/>
          <p:cNvCxnSpPr/>
          <p:nvPr/>
        </p:nvCxnSpPr>
        <p:spPr bwMode="auto">
          <a:xfrm>
            <a:off x="4526988" y="4327781"/>
            <a:ext cx="2362200" cy="0"/>
          </a:xfrm>
          <a:prstGeom prst="line">
            <a:avLst/>
          </a:prstGeom>
          <a:solidFill>
            <a:schemeClr val="accent1"/>
          </a:solidFill>
          <a:ln w="12700" cap="flat" cmpd="sng" algn="ctr">
            <a:solidFill>
              <a:schemeClr val="accent5"/>
            </a:solidFill>
            <a:prstDash val="solid"/>
            <a:round/>
            <a:headEnd type="none" w="med" len="med"/>
            <a:tailEnd type="none" w="med" len="med"/>
          </a:ln>
          <a:effectLst/>
        </p:spPr>
      </p:cxnSp>
      <p:sp>
        <p:nvSpPr>
          <p:cNvPr id="508" name="Rectangle 507"/>
          <p:cNvSpPr/>
          <p:nvPr/>
        </p:nvSpPr>
        <p:spPr>
          <a:xfrm>
            <a:off x="7012572" y="4042011"/>
            <a:ext cx="865943" cy="271934"/>
          </a:xfrm>
          <a:prstGeom prst="rect">
            <a:avLst/>
          </a:prstGeom>
          <a:solidFill>
            <a:schemeClr val="tx1"/>
          </a:solidFill>
        </p:spPr>
        <p:txBody>
          <a:bodyPr wrap="none">
            <a:sp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1167" b="1" i="0" u="none" strike="noStrike" kern="0" cap="none" spc="0" normalizeH="0" baseline="0" noProof="0">
                <a:ln>
                  <a:noFill/>
                </a:ln>
                <a:solidFill>
                  <a:schemeClr val="accent6"/>
                </a:solidFill>
                <a:effectLst/>
                <a:uLnTx/>
                <a:uFillTx/>
                <a:latin typeface="+mn-lt"/>
                <a:ea typeface="+mn-ea"/>
                <a:cs typeface="+mn-cs"/>
              </a:rPr>
              <a:t>Buildings</a:t>
            </a:r>
          </a:p>
        </p:txBody>
      </p:sp>
      <p:cxnSp>
        <p:nvCxnSpPr>
          <p:cNvPr id="509" name="Straight Connector 508"/>
          <p:cNvCxnSpPr/>
          <p:nvPr/>
        </p:nvCxnSpPr>
        <p:spPr bwMode="auto">
          <a:xfrm>
            <a:off x="6986791" y="4327781"/>
            <a:ext cx="3200400" cy="0"/>
          </a:xfrm>
          <a:prstGeom prst="line">
            <a:avLst/>
          </a:prstGeom>
          <a:solidFill>
            <a:schemeClr val="accent1"/>
          </a:solidFill>
          <a:ln w="12700" cap="flat" cmpd="sng" algn="ctr">
            <a:solidFill>
              <a:schemeClr val="accent6"/>
            </a:solidFill>
            <a:prstDash val="solid"/>
            <a:round/>
            <a:headEnd type="none" w="med" len="med"/>
            <a:tailEnd type="none" w="med" len="med"/>
          </a:ln>
          <a:effectLst/>
        </p:spPr>
      </p:cxnSp>
      <p:sp>
        <p:nvSpPr>
          <p:cNvPr id="359" name="Rectangle 358"/>
          <p:cNvSpPr/>
          <p:nvPr/>
        </p:nvSpPr>
        <p:spPr>
          <a:xfrm>
            <a:off x="422456" y="1381977"/>
            <a:ext cx="3998210" cy="271934"/>
          </a:xfrm>
          <a:prstGeom prst="rect">
            <a:avLst/>
          </a:prstGeom>
        </p:spPr>
        <p:txBody>
          <a:bodyPr wrap="none">
            <a:spAutoFit/>
          </a:bodyPr>
          <a:lstStyle/>
          <a:p>
            <a:pPr marL="0" marR="0" lvl="0" indent="0" defTabSz="761970" eaLnBrk="1" fontAlgn="auto" latinLnBrk="0" hangingPunct="1">
              <a:lnSpc>
                <a:spcPct val="100000"/>
              </a:lnSpc>
              <a:spcBef>
                <a:spcPts val="0"/>
              </a:spcBef>
              <a:spcAft>
                <a:spcPts val="0"/>
              </a:spcAft>
              <a:buClrTx/>
              <a:buSzTx/>
              <a:buFontTx/>
              <a:buNone/>
              <a:tabLst/>
              <a:defRPr/>
            </a:pPr>
            <a:r>
              <a:rPr kumimoji="0" lang="en-US" sz="1167" b="1" i="0" u="none" strike="noStrike" kern="0" cap="none" spc="0" normalizeH="0" baseline="0" noProof="0">
                <a:ln>
                  <a:noFill/>
                </a:ln>
                <a:solidFill>
                  <a:srgbClr val="004B8D"/>
                </a:solidFill>
                <a:effectLst/>
                <a:uLnTx/>
                <a:uFillTx/>
                <a:latin typeface="+mn-lt"/>
                <a:ea typeface="+mn-ea"/>
                <a:cs typeface="+mn-cs"/>
              </a:rPr>
              <a:t>Transportation/Construction/Industrial/Manufacturing</a:t>
            </a:r>
          </a:p>
        </p:txBody>
      </p:sp>
      <p:sp>
        <p:nvSpPr>
          <p:cNvPr id="360" name="Rectangle 359"/>
          <p:cNvSpPr/>
          <p:nvPr/>
        </p:nvSpPr>
        <p:spPr>
          <a:xfrm>
            <a:off x="6156348" y="1381977"/>
            <a:ext cx="734496" cy="271934"/>
          </a:xfrm>
          <a:prstGeom prst="rect">
            <a:avLst/>
          </a:prstGeom>
          <a:noFill/>
        </p:spPr>
        <p:txBody>
          <a:bodyPr wrap="none">
            <a:spAutoFit/>
          </a:bodyPr>
          <a:lstStyle/>
          <a:p>
            <a:pPr marL="0" marR="0" lvl="0" indent="0" defTabSz="761970" eaLnBrk="1" fontAlgn="auto" latinLnBrk="0" hangingPunct="1">
              <a:lnSpc>
                <a:spcPct val="100000"/>
              </a:lnSpc>
              <a:spcBef>
                <a:spcPts val="0"/>
              </a:spcBef>
              <a:spcAft>
                <a:spcPts val="0"/>
              </a:spcAft>
              <a:buClrTx/>
              <a:buSzTx/>
              <a:buFontTx/>
              <a:buNone/>
              <a:tabLst/>
              <a:defRPr/>
            </a:pPr>
            <a:r>
              <a:rPr kumimoji="0" lang="en-US" sz="1167" b="1" i="0" u="none" strike="noStrike" kern="0" cap="none" spc="0" normalizeH="0" baseline="0" noProof="0">
                <a:ln>
                  <a:noFill/>
                </a:ln>
                <a:solidFill>
                  <a:schemeClr val="accent3"/>
                </a:solidFill>
                <a:effectLst/>
                <a:uLnTx/>
                <a:uFillTx/>
                <a:latin typeface="+mn-lt"/>
                <a:ea typeface="+mn-ea"/>
                <a:cs typeface="+mn-cs"/>
              </a:rPr>
              <a:t>Medical</a:t>
            </a:r>
            <a:endParaRPr kumimoji="0" lang="en-US" sz="875" b="1" i="0" u="none" strike="noStrike" kern="0" cap="none" spc="0" normalizeH="0" baseline="0" noProof="0">
              <a:ln>
                <a:noFill/>
              </a:ln>
              <a:solidFill>
                <a:schemeClr val="accent3"/>
              </a:solidFill>
              <a:effectLst/>
              <a:uLnTx/>
              <a:uFillTx/>
            </a:endParaRPr>
          </a:p>
        </p:txBody>
      </p:sp>
      <p:cxnSp>
        <p:nvCxnSpPr>
          <p:cNvPr id="361" name="Straight Connector 360"/>
          <p:cNvCxnSpPr/>
          <p:nvPr/>
        </p:nvCxnSpPr>
        <p:spPr bwMode="auto">
          <a:xfrm>
            <a:off x="460821" y="1644528"/>
            <a:ext cx="5625533"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417" name="Straight Connector 416"/>
          <p:cNvCxnSpPr/>
          <p:nvPr/>
        </p:nvCxnSpPr>
        <p:spPr bwMode="auto">
          <a:xfrm>
            <a:off x="6218191" y="1644528"/>
            <a:ext cx="4633075" cy="0"/>
          </a:xfrm>
          <a:prstGeom prst="line">
            <a:avLst/>
          </a:prstGeom>
          <a:solidFill>
            <a:schemeClr val="accent1"/>
          </a:solidFill>
          <a:ln w="12700" cap="flat" cmpd="sng" algn="ctr">
            <a:solidFill>
              <a:schemeClr val="accent3"/>
            </a:solidFill>
            <a:prstDash val="solid"/>
            <a:round/>
            <a:headEnd type="none" w="med" len="med"/>
            <a:tailEnd type="none" w="med" len="med"/>
          </a:ln>
          <a:effectLst/>
        </p:spPr>
      </p:cxnSp>
      <p:sp>
        <p:nvSpPr>
          <p:cNvPr id="418" name="Freeform 27">
            <a:extLst>
              <a:ext uri="{FF2B5EF4-FFF2-40B4-BE49-F238E27FC236}">
                <a16:creationId xmlns:a16="http://schemas.microsoft.com/office/drawing/2014/main" id="{75336345-C034-4001-807F-86FB164D3B3F}"/>
              </a:ext>
            </a:extLst>
          </p:cNvPr>
          <p:cNvSpPr>
            <a:spLocks noEditPoints="1"/>
          </p:cNvSpPr>
          <p:nvPr userDrawn="1"/>
        </p:nvSpPr>
        <p:spPr bwMode="auto">
          <a:xfrm>
            <a:off x="10334101" y="2366391"/>
            <a:ext cx="366453" cy="365945"/>
          </a:xfrm>
          <a:custGeom>
            <a:avLst/>
            <a:gdLst>
              <a:gd name="T0" fmla="*/ 385 w 440"/>
              <a:gd name="T1" fmla="*/ 0 h 440"/>
              <a:gd name="T2" fmla="*/ 346 w 440"/>
              <a:gd name="T3" fmla="*/ 16 h 440"/>
              <a:gd name="T4" fmla="*/ 259 w 440"/>
              <a:gd name="T5" fmla="*/ 104 h 440"/>
              <a:gd name="T6" fmla="*/ 236 w 440"/>
              <a:gd name="T7" fmla="*/ 81 h 440"/>
              <a:gd name="T8" fmla="*/ 206 w 440"/>
              <a:gd name="T9" fmla="*/ 81 h 440"/>
              <a:gd name="T10" fmla="*/ 206 w 440"/>
              <a:gd name="T11" fmla="*/ 110 h 440"/>
              <a:gd name="T12" fmla="*/ 229 w 440"/>
              <a:gd name="T13" fmla="*/ 133 h 440"/>
              <a:gd name="T14" fmla="*/ 259 w 440"/>
              <a:gd name="T15" fmla="*/ 162 h 440"/>
              <a:gd name="T16" fmla="*/ 259 w 440"/>
              <a:gd name="T17" fmla="*/ 162 h 440"/>
              <a:gd name="T18" fmla="*/ 278 w 440"/>
              <a:gd name="T19" fmla="*/ 182 h 440"/>
              <a:gd name="T20" fmla="*/ 278 w 440"/>
              <a:gd name="T21" fmla="*/ 182 h 440"/>
              <a:gd name="T22" fmla="*/ 307 w 440"/>
              <a:gd name="T23" fmla="*/ 211 h 440"/>
              <a:gd name="T24" fmla="*/ 307 w 440"/>
              <a:gd name="T25" fmla="*/ 211 h 440"/>
              <a:gd name="T26" fmla="*/ 330 w 440"/>
              <a:gd name="T27" fmla="*/ 234 h 440"/>
              <a:gd name="T28" fmla="*/ 359 w 440"/>
              <a:gd name="T29" fmla="*/ 234 h 440"/>
              <a:gd name="T30" fmla="*/ 359 w 440"/>
              <a:gd name="T31" fmla="*/ 205 h 440"/>
              <a:gd name="T32" fmla="*/ 336 w 440"/>
              <a:gd name="T33" fmla="*/ 182 h 440"/>
              <a:gd name="T34" fmla="*/ 424 w 440"/>
              <a:gd name="T35" fmla="*/ 94 h 440"/>
              <a:gd name="T36" fmla="*/ 440 w 440"/>
              <a:gd name="T37" fmla="*/ 55 h 440"/>
              <a:gd name="T38" fmla="*/ 385 w 440"/>
              <a:gd name="T39" fmla="*/ 0 h 440"/>
              <a:gd name="T40" fmla="*/ 257 w 440"/>
              <a:gd name="T41" fmla="*/ 202 h 440"/>
              <a:gd name="T42" fmla="*/ 238 w 440"/>
              <a:gd name="T43" fmla="*/ 183 h 440"/>
              <a:gd name="T44" fmla="*/ 209 w 440"/>
              <a:gd name="T45" fmla="*/ 154 h 440"/>
              <a:gd name="T46" fmla="*/ 180 w 440"/>
              <a:gd name="T47" fmla="*/ 183 h 440"/>
              <a:gd name="T48" fmla="*/ 37 w 440"/>
              <a:gd name="T49" fmla="*/ 326 h 440"/>
              <a:gd name="T50" fmla="*/ 22 w 440"/>
              <a:gd name="T51" fmla="*/ 379 h 440"/>
              <a:gd name="T52" fmla="*/ 8 w 440"/>
              <a:gd name="T53" fmla="*/ 393 h 440"/>
              <a:gd name="T54" fmla="*/ 0 w 440"/>
              <a:gd name="T55" fmla="*/ 413 h 440"/>
              <a:gd name="T56" fmla="*/ 27 w 440"/>
              <a:gd name="T57" fmla="*/ 440 h 440"/>
              <a:gd name="T58" fmla="*/ 47 w 440"/>
              <a:gd name="T59" fmla="*/ 432 h 440"/>
              <a:gd name="T60" fmla="*/ 61 w 440"/>
              <a:gd name="T61" fmla="*/ 418 h 440"/>
              <a:gd name="T62" fmla="*/ 115 w 440"/>
              <a:gd name="T63" fmla="*/ 403 h 440"/>
              <a:gd name="T64" fmla="*/ 257 w 440"/>
              <a:gd name="T65" fmla="*/ 261 h 440"/>
              <a:gd name="T66" fmla="*/ 287 w 440"/>
              <a:gd name="T67" fmla="*/ 231 h 440"/>
              <a:gd name="T68" fmla="*/ 257 w 440"/>
              <a:gd name="T69" fmla="*/ 202 h 440"/>
              <a:gd name="T70" fmla="*/ 85 w 440"/>
              <a:gd name="T71" fmla="*/ 374 h 440"/>
              <a:gd name="T72" fmla="*/ 66 w 440"/>
              <a:gd name="T73" fmla="*/ 374 h 440"/>
              <a:gd name="T74" fmla="*/ 66 w 440"/>
              <a:gd name="T75" fmla="*/ 355 h 440"/>
              <a:gd name="T76" fmla="*/ 209 w 440"/>
              <a:gd name="T77" fmla="*/ 212 h 440"/>
              <a:gd name="T78" fmla="*/ 228 w 440"/>
              <a:gd name="T79" fmla="*/ 231 h 440"/>
              <a:gd name="T80" fmla="*/ 85 w 440"/>
              <a:gd name="T81" fmla="*/ 374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440">
                <a:moveTo>
                  <a:pt x="385" y="0"/>
                </a:moveTo>
                <a:cubicBezTo>
                  <a:pt x="370" y="0"/>
                  <a:pt x="356" y="6"/>
                  <a:pt x="346" y="16"/>
                </a:cubicBezTo>
                <a:cubicBezTo>
                  <a:pt x="259" y="104"/>
                  <a:pt x="259" y="104"/>
                  <a:pt x="259" y="104"/>
                </a:cubicBezTo>
                <a:cubicBezTo>
                  <a:pt x="236" y="81"/>
                  <a:pt x="236" y="81"/>
                  <a:pt x="236" y="81"/>
                </a:cubicBezTo>
                <a:cubicBezTo>
                  <a:pt x="227" y="73"/>
                  <a:pt x="214" y="73"/>
                  <a:pt x="206" y="81"/>
                </a:cubicBezTo>
                <a:cubicBezTo>
                  <a:pt x="198" y="89"/>
                  <a:pt x="198" y="102"/>
                  <a:pt x="206" y="110"/>
                </a:cubicBezTo>
                <a:cubicBezTo>
                  <a:pt x="229" y="133"/>
                  <a:pt x="229" y="133"/>
                  <a:pt x="229" y="133"/>
                </a:cubicBezTo>
                <a:cubicBezTo>
                  <a:pt x="259" y="162"/>
                  <a:pt x="259" y="162"/>
                  <a:pt x="259" y="162"/>
                </a:cubicBezTo>
                <a:cubicBezTo>
                  <a:pt x="259" y="162"/>
                  <a:pt x="259" y="162"/>
                  <a:pt x="259" y="162"/>
                </a:cubicBezTo>
                <a:cubicBezTo>
                  <a:pt x="278" y="182"/>
                  <a:pt x="278" y="182"/>
                  <a:pt x="278" y="182"/>
                </a:cubicBezTo>
                <a:cubicBezTo>
                  <a:pt x="278" y="182"/>
                  <a:pt x="278" y="182"/>
                  <a:pt x="278" y="182"/>
                </a:cubicBezTo>
                <a:cubicBezTo>
                  <a:pt x="307" y="211"/>
                  <a:pt x="307" y="211"/>
                  <a:pt x="307" y="211"/>
                </a:cubicBezTo>
                <a:cubicBezTo>
                  <a:pt x="307" y="211"/>
                  <a:pt x="307" y="211"/>
                  <a:pt x="307" y="211"/>
                </a:cubicBezTo>
                <a:cubicBezTo>
                  <a:pt x="330" y="234"/>
                  <a:pt x="330" y="234"/>
                  <a:pt x="330" y="234"/>
                </a:cubicBezTo>
                <a:cubicBezTo>
                  <a:pt x="338" y="242"/>
                  <a:pt x="351" y="242"/>
                  <a:pt x="359" y="234"/>
                </a:cubicBezTo>
                <a:cubicBezTo>
                  <a:pt x="367" y="226"/>
                  <a:pt x="367" y="213"/>
                  <a:pt x="359" y="205"/>
                </a:cubicBezTo>
                <a:cubicBezTo>
                  <a:pt x="336" y="182"/>
                  <a:pt x="336" y="182"/>
                  <a:pt x="336" y="182"/>
                </a:cubicBezTo>
                <a:cubicBezTo>
                  <a:pt x="424" y="94"/>
                  <a:pt x="424" y="94"/>
                  <a:pt x="424" y="94"/>
                </a:cubicBezTo>
                <a:cubicBezTo>
                  <a:pt x="434" y="84"/>
                  <a:pt x="440" y="70"/>
                  <a:pt x="440" y="55"/>
                </a:cubicBezTo>
                <a:cubicBezTo>
                  <a:pt x="440" y="24"/>
                  <a:pt x="416" y="0"/>
                  <a:pt x="385" y="0"/>
                </a:cubicBezTo>
                <a:close/>
                <a:moveTo>
                  <a:pt x="257" y="202"/>
                </a:moveTo>
                <a:cubicBezTo>
                  <a:pt x="238" y="183"/>
                  <a:pt x="238" y="183"/>
                  <a:pt x="238" y="183"/>
                </a:cubicBezTo>
                <a:cubicBezTo>
                  <a:pt x="209" y="154"/>
                  <a:pt x="209" y="154"/>
                  <a:pt x="209" y="154"/>
                </a:cubicBezTo>
                <a:cubicBezTo>
                  <a:pt x="180" y="183"/>
                  <a:pt x="180" y="183"/>
                  <a:pt x="180" y="183"/>
                </a:cubicBezTo>
                <a:cubicBezTo>
                  <a:pt x="37" y="326"/>
                  <a:pt x="37" y="326"/>
                  <a:pt x="37" y="326"/>
                </a:cubicBezTo>
                <a:cubicBezTo>
                  <a:pt x="22" y="340"/>
                  <a:pt x="18" y="360"/>
                  <a:pt x="22" y="379"/>
                </a:cubicBezTo>
                <a:cubicBezTo>
                  <a:pt x="8" y="393"/>
                  <a:pt x="8" y="393"/>
                  <a:pt x="8" y="393"/>
                </a:cubicBezTo>
                <a:cubicBezTo>
                  <a:pt x="3" y="398"/>
                  <a:pt x="0" y="405"/>
                  <a:pt x="0" y="413"/>
                </a:cubicBezTo>
                <a:cubicBezTo>
                  <a:pt x="0" y="428"/>
                  <a:pt x="12" y="440"/>
                  <a:pt x="27" y="440"/>
                </a:cubicBezTo>
                <a:cubicBezTo>
                  <a:pt x="35" y="440"/>
                  <a:pt x="42" y="437"/>
                  <a:pt x="47" y="432"/>
                </a:cubicBezTo>
                <a:cubicBezTo>
                  <a:pt x="61" y="418"/>
                  <a:pt x="61" y="418"/>
                  <a:pt x="61" y="418"/>
                </a:cubicBezTo>
                <a:cubicBezTo>
                  <a:pt x="80" y="423"/>
                  <a:pt x="100" y="418"/>
                  <a:pt x="115" y="403"/>
                </a:cubicBezTo>
                <a:cubicBezTo>
                  <a:pt x="257" y="261"/>
                  <a:pt x="257" y="261"/>
                  <a:pt x="257" y="261"/>
                </a:cubicBezTo>
                <a:cubicBezTo>
                  <a:pt x="287" y="231"/>
                  <a:pt x="287" y="231"/>
                  <a:pt x="287" y="231"/>
                </a:cubicBezTo>
                <a:lnTo>
                  <a:pt x="257" y="202"/>
                </a:lnTo>
                <a:close/>
                <a:moveTo>
                  <a:pt x="85" y="374"/>
                </a:moveTo>
                <a:cubicBezTo>
                  <a:pt x="80" y="380"/>
                  <a:pt x="71" y="380"/>
                  <a:pt x="66" y="374"/>
                </a:cubicBezTo>
                <a:cubicBezTo>
                  <a:pt x="60" y="369"/>
                  <a:pt x="60" y="360"/>
                  <a:pt x="66" y="355"/>
                </a:cubicBezTo>
                <a:cubicBezTo>
                  <a:pt x="209" y="212"/>
                  <a:pt x="209" y="212"/>
                  <a:pt x="209" y="212"/>
                </a:cubicBezTo>
                <a:cubicBezTo>
                  <a:pt x="228" y="231"/>
                  <a:pt x="228" y="231"/>
                  <a:pt x="228" y="231"/>
                </a:cubicBezTo>
                <a:lnTo>
                  <a:pt x="85" y="374"/>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419" name="Group 418">
            <a:extLst>
              <a:ext uri="{FF2B5EF4-FFF2-40B4-BE49-F238E27FC236}">
                <a16:creationId xmlns:a16="http://schemas.microsoft.com/office/drawing/2014/main" id="{2840EFF0-DD3C-41DE-80F6-8711E45DA863}"/>
              </a:ext>
            </a:extLst>
          </p:cNvPr>
          <p:cNvGrpSpPr/>
          <p:nvPr userDrawn="1"/>
        </p:nvGrpSpPr>
        <p:grpSpPr>
          <a:xfrm>
            <a:off x="9544096" y="2916234"/>
            <a:ext cx="295358" cy="345175"/>
            <a:chOff x="6038850" y="2592388"/>
            <a:chExt cx="395288" cy="461963"/>
          </a:xfrm>
          <a:solidFill>
            <a:schemeClr val="tx1"/>
          </a:solidFill>
        </p:grpSpPr>
        <p:sp>
          <p:nvSpPr>
            <p:cNvPr id="420" name="Freeform 36">
              <a:extLst>
                <a:ext uri="{FF2B5EF4-FFF2-40B4-BE49-F238E27FC236}">
                  <a16:creationId xmlns:a16="http://schemas.microsoft.com/office/drawing/2014/main" id="{8C12963D-2448-45A9-83AD-CF8E5F945FBC}"/>
                </a:ext>
              </a:extLst>
            </p:cNvPr>
            <p:cNvSpPr>
              <a:spLocks noEditPoints="1"/>
            </p:cNvSpPr>
            <p:nvPr/>
          </p:nvSpPr>
          <p:spPr bwMode="auto">
            <a:xfrm>
              <a:off x="6038850" y="2592388"/>
              <a:ext cx="177800" cy="461963"/>
            </a:xfrm>
            <a:custGeom>
              <a:avLst/>
              <a:gdLst>
                <a:gd name="T0" fmla="*/ 70 w 78"/>
                <a:gd name="T1" fmla="*/ 0 h 203"/>
                <a:gd name="T2" fmla="*/ 7 w 78"/>
                <a:gd name="T3" fmla="*/ 0 h 203"/>
                <a:gd name="T4" fmla="*/ 0 w 78"/>
                <a:gd name="T5" fmla="*/ 8 h 203"/>
                <a:gd name="T6" fmla="*/ 7 w 78"/>
                <a:gd name="T7" fmla="*/ 16 h 203"/>
                <a:gd name="T8" fmla="*/ 7 w 78"/>
                <a:gd name="T9" fmla="*/ 172 h 203"/>
                <a:gd name="T10" fmla="*/ 39 w 78"/>
                <a:gd name="T11" fmla="*/ 203 h 203"/>
                <a:gd name="T12" fmla="*/ 70 w 78"/>
                <a:gd name="T13" fmla="*/ 172 h 203"/>
                <a:gd name="T14" fmla="*/ 70 w 78"/>
                <a:gd name="T15" fmla="*/ 16 h 203"/>
                <a:gd name="T16" fmla="*/ 78 w 78"/>
                <a:gd name="T17" fmla="*/ 8 h 203"/>
                <a:gd name="T18" fmla="*/ 70 w 78"/>
                <a:gd name="T19" fmla="*/ 0 h 203"/>
                <a:gd name="T20" fmla="*/ 60 w 78"/>
                <a:gd name="T21" fmla="*/ 132 h 203"/>
                <a:gd name="T22" fmla="*/ 26 w 78"/>
                <a:gd name="T23" fmla="*/ 132 h 203"/>
                <a:gd name="T24" fmla="*/ 26 w 78"/>
                <a:gd name="T25" fmla="*/ 172 h 203"/>
                <a:gd name="T26" fmla="*/ 32 w 78"/>
                <a:gd name="T27" fmla="*/ 193 h 203"/>
                <a:gd name="T28" fmla="*/ 17 w 78"/>
                <a:gd name="T29" fmla="*/ 172 h 203"/>
                <a:gd name="T30" fmla="*/ 17 w 78"/>
                <a:gd name="T31" fmla="*/ 16 h 203"/>
                <a:gd name="T32" fmla="*/ 60 w 78"/>
                <a:gd name="T33" fmla="*/ 16 h 203"/>
                <a:gd name="T34" fmla="*/ 60 w 78"/>
                <a:gd name="T35" fmla="*/ 132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203">
                  <a:moveTo>
                    <a:pt x="70" y="0"/>
                  </a:moveTo>
                  <a:cubicBezTo>
                    <a:pt x="7" y="0"/>
                    <a:pt x="7" y="0"/>
                    <a:pt x="7" y="0"/>
                  </a:cubicBezTo>
                  <a:cubicBezTo>
                    <a:pt x="3" y="0"/>
                    <a:pt x="0" y="4"/>
                    <a:pt x="0" y="8"/>
                  </a:cubicBezTo>
                  <a:cubicBezTo>
                    <a:pt x="0" y="12"/>
                    <a:pt x="3" y="16"/>
                    <a:pt x="7" y="16"/>
                  </a:cubicBezTo>
                  <a:cubicBezTo>
                    <a:pt x="7" y="172"/>
                    <a:pt x="7" y="172"/>
                    <a:pt x="7" y="172"/>
                  </a:cubicBezTo>
                  <a:cubicBezTo>
                    <a:pt x="7" y="189"/>
                    <a:pt x="21" y="203"/>
                    <a:pt x="39" y="203"/>
                  </a:cubicBezTo>
                  <a:cubicBezTo>
                    <a:pt x="56" y="203"/>
                    <a:pt x="70" y="189"/>
                    <a:pt x="70" y="172"/>
                  </a:cubicBezTo>
                  <a:cubicBezTo>
                    <a:pt x="70" y="16"/>
                    <a:pt x="70" y="16"/>
                    <a:pt x="70" y="16"/>
                  </a:cubicBezTo>
                  <a:cubicBezTo>
                    <a:pt x="74" y="16"/>
                    <a:pt x="78" y="12"/>
                    <a:pt x="78" y="8"/>
                  </a:cubicBezTo>
                  <a:cubicBezTo>
                    <a:pt x="78" y="4"/>
                    <a:pt x="74" y="0"/>
                    <a:pt x="70" y="0"/>
                  </a:cubicBezTo>
                  <a:close/>
                  <a:moveTo>
                    <a:pt x="60" y="132"/>
                  </a:moveTo>
                  <a:cubicBezTo>
                    <a:pt x="26" y="132"/>
                    <a:pt x="26" y="132"/>
                    <a:pt x="26" y="132"/>
                  </a:cubicBezTo>
                  <a:cubicBezTo>
                    <a:pt x="26" y="143"/>
                    <a:pt x="26" y="164"/>
                    <a:pt x="26" y="172"/>
                  </a:cubicBezTo>
                  <a:cubicBezTo>
                    <a:pt x="26" y="180"/>
                    <a:pt x="28" y="189"/>
                    <a:pt x="32" y="193"/>
                  </a:cubicBezTo>
                  <a:cubicBezTo>
                    <a:pt x="23" y="190"/>
                    <a:pt x="17" y="182"/>
                    <a:pt x="17" y="172"/>
                  </a:cubicBezTo>
                  <a:cubicBezTo>
                    <a:pt x="17" y="16"/>
                    <a:pt x="17" y="16"/>
                    <a:pt x="17" y="16"/>
                  </a:cubicBezTo>
                  <a:cubicBezTo>
                    <a:pt x="60" y="16"/>
                    <a:pt x="60" y="16"/>
                    <a:pt x="60" y="16"/>
                  </a:cubicBezTo>
                  <a:lnTo>
                    <a:pt x="60" y="132"/>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421" name="Freeform 37">
              <a:extLst>
                <a:ext uri="{FF2B5EF4-FFF2-40B4-BE49-F238E27FC236}">
                  <a16:creationId xmlns:a16="http://schemas.microsoft.com/office/drawing/2014/main" id="{0D2D1478-3C19-49C8-91D1-E936DFA1A00E}"/>
                </a:ext>
              </a:extLst>
            </p:cNvPr>
            <p:cNvSpPr>
              <a:spLocks noEditPoints="1"/>
            </p:cNvSpPr>
            <p:nvPr/>
          </p:nvSpPr>
          <p:spPr bwMode="auto">
            <a:xfrm>
              <a:off x="6256338" y="2592388"/>
              <a:ext cx="177800" cy="461963"/>
            </a:xfrm>
            <a:custGeom>
              <a:avLst/>
              <a:gdLst>
                <a:gd name="T0" fmla="*/ 71 w 78"/>
                <a:gd name="T1" fmla="*/ 0 h 203"/>
                <a:gd name="T2" fmla="*/ 8 w 78"/>
                <a:gd name="T3" fmla="*/ 0 h 203"/>
                <a:gd name="T4" fmla="*/ 0 w 78"/>
                <a:gd name="T5" fmla="*/ 8 h 203"/>
                <a:gd name="T6" fmla="*/ 8 w 78"/>
                <a:gd name="T7" fmla="*/ 16 h 203"/>
                <a:gd name="T8" fmla="*/ 8 w 78"/>
                <a:gd name="T9" fmla="*/ 172 h 203"/>
                <a:gd name="T10" fmla="*/ 39 w 78"/>
                <a:gd name="T11" fmla="*/ 203 h 203"/>
                <a:gd name="T12" fmla="*/ 71 w 78"/>
                <a:gd name="T13" fmla="*/ 172 h 203"/>
                <a:gd name="T14" fmla="*/ 71 w 78"/>
                <a:gd name="T15" fmla="*/ 16 h 203"/>
                <a:gd name="T16" fmla="*/ 78 w 78"/>
                <a:gd name="T17" fmla="*/ 8 h 203"/>
                <a:gd name="T18" fmla="*/ 71 w 78"/>
                <a:gd name="T19" fmla="*/ 0 h 203"/>
                <a:gd name="T20" fmla="*/ 61 w 78"/>
                <a:gd name="T21" fmla="*/ 66 h 203"/>
                <a:gd name="T22" fmla="*/ 26 w 78"/>
                <a:gd name="T23" fmla="*/ 66 h 203"/>
                <a:gd name="T24" fmla="*/ 26 w 78"/>
                <a:gd name="T25" fmla="*/ 172 h 203"/>
                <a:gd name="T26" fmla="*/ 32 w 78"/>
                <a:gd name="T27" fmla="*/ 193 h 203"/>
                <a:gd name="T28" fmla="*/ 18 w 78"/>
                <a:gd name="T29" fmla="*/ 172 h 203"/>
                <a:gd name="T30" fmla="*/ 18 w 78"/>
                <a:gd name="T31" fmla="*/ 16 h 203"/>
                <a:gd name="T32" fmla="*/ 61 w 78"/>
                <a:gd name="T33" fmla="*/ 16 h 203"/>
                <a:gd name="T34" fmla="*/ 61 w 78"/>
                <a:gd name="T35" fmla="*/ 6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203">
                  <a:moveTo>
                    <a:pt x="71" y="0"/>
                  </a:moveTo>
                  <a:cubicBezTo>
                    <a:pt x="8" y="0"/>
                    <a:pt x="8" y="0"/>
                    <a:pt x="8" y="0"/>
                  </a:cubicBezTo>
                  <a:cubicBezTo>
                    <a:pt x="4" y="0"/>
                    <a:pt x="0" y="4"/>
                    <a:pt x="0" y="8"/>
                  </a:cubicBezTo>
                  <a:cubicBezTo>
                    <a:pt x="0" y="12"/>
                    <a:pt x="4" y="16"/>
                    <a:pt x="8" y="16"/>
                  </a:cubicBezTo>
                  <a:cubicBezTo>
                    <a:pt x="8" y="172"/>
                    <a:pt x="8" y="172"/>
                    <a:pt x="8" y="172"/>
                  </a:cubicBezTo>
                  <a:cubicBezTo>
                    <a:pt x="8" y="189"/>
                    <a:pt x="22" y="203"/>
                    <a:pt x="39" y="203"/>
                  </a:cubicBezTo>
                  <a:cubicBezTo>
                    <a:pt x="57" y="203"/>
                    <a:pt x="71" y="189"/>
                    <a:pt x="71" y="172"/>
                  </a:cubicBezTo>
                  <a:cubicBezTo>
                    <a:pt x="71" y="16"/>
                    <a:pt x="71" y="16"/>
                    <a:pt x="71" y="16"/>
                  </a:cubicBezTo>
                  <a:cubicBezTo>
                    <a:pt x="75" y="16"/>
                    <a:pt x="78" y="12"/>
                    <a:pt x="78" y="8"/>
                  </a:cubicBezTo>
                  <a:cubicBezTo>
                    <a:pt x="78" y="4"/>
                    <a:pt x="75" y="0"/>
                    <a:pt x="71" y="0"/>
                  </a:cubicBezTo>
                  <a:close/>
                  <a:moveTo>
                    <a:pt x="61" y="66"/>
                  </a:moveTo>
                  <a:cubicBezTo>
                    <a:pt x="26" y="66"/>
                    <a:pt x="26" y="66"/>
                    <a:pt x="26" y="66"/>
                  </a:cubicBezTo>
                  <a:cubicBezTo>
                    <a:pt x="26" y="77"/>
                    <a:pt x="26" y="164"/>
                    <a:pt x="26" y="172"/>
                  </a:cubicBezTo>
                  <a:cubicBezTo>
                    <a:pt x="26" y="180"/>
                    <a:pt x="29" y="189"/>
                    <a:pt x="32" y="193"/>
                  </a:cubicBezTo>
                  <a:cubicBezTo>
                    <a:pt x="24" y="190"/>
                    <a:pt x="18" y="182"/>
                    <a:pt x="18" y="172"/>
                  </a:cubicBezTo>
                  <a:cubicBezTo>
                    <a:pt x="18" y="16"/>
                    <a:pt x="18" y="16"/>
                    <a:pt x="18" y="16"/>
                  </a:cubicBezTo>
                  <a:cubicBezTo>
                    <a:pt x="61" y="16"/>
                    <a:pt x="61" y="16"/>
                    <a:pt x="61" y="16"/>
                  </a:cubicBezTo>
                  <a:lnTo>
                    <a:pt x="61" y="66"/>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grpSp>
        <p:nvGrpSpPr>
          <p:cNvPr id="422" name="Group 421">
            <a:extLst>
              <a:ext uri="{FF2B5EF4-FFF2-40B4-BE49-F238E27FC236}">
                <a16:creationId xmlns:a16="http://schemas.microsoft.com/office/drawing/2014/main" id="{D4732C66-A3C9-4BDE-87DC-102A50CFB022}"/>
              </a:ext>
            </a:extLst>
          </p:cNvPr>
          <p:cNvGrpSpPr/>
          <p:nvPr userDrawn="1"/>
        </p:nvGrpSpPr>
        <p:grpSpPr>
          <a:xfrm>
            <a:off x="10398711" y="2926612"/>
            <a:ext cx="237233" cy="355851"/>
            <a:chOff x="7210425" y="2586038"/>
            <a:chExt cx="317500" cy="476250"/>
          </a:xfrm>
          <a:solidFill>
            <a:schemeClr val="tx1"/>
          </a:solidFill>
        </p:grpSpPr>
        <p:sp>
          <p:nvSpPr>
            <p:cNvPr id="423" name="Freeform 38">
              <a:extLst>
                <a:ext uri="{FF2B5EF4-FFF2-40B4-BE49-F238E27FC236}">
                  <a16:creationId xmlns:a16="http://schemas.microsoft.com/office/drawing/2014/main" id="{946520F8-AA09-4EC4-89B6-72BBA3CF6401}"/>
                </a:ext>
              </a:extLst>
            </p:cNvPr>
            <p:cNvSpPr>
              <a:spLocks/>
            </p:cNvSpPr>
            <p:nvPr/>
          </p:nvSpPr>
          <p:spPr bwMode="auto">
            <a:xfrm>
              <a:off x="7210425" y="2586038"/>
              <a:ext cx="317500" cy="476250"/>
            </a:xfrm>
            <a:custGeom>
              <a:avLst/>
              <a:gdLst>
                <a:gd name="T0" fmla="*/ 89 w 140"/>
                <a:gd name="T1" fmla="*/ 105 h 210"/>
                <a:gd name="T2" fmla="*/ 140 w 140"/>
                <a:gd name="T3" fmla="*/ 9 h 210"/>
                <a:gd name="T4" fmla="*/ 132 w 140"/>
                <a:gd name="T5" fmla="*/ 0 h 210"/>
                <a:gd name="T6" fmla="*/ 123 w 140"/>
                <a:gd name="T7" fmla="*/ 9 h 210"/>
                <a:gd name="T8" fmla="*/ 70 w 140"/>
                <a:gd name="T9" fmla="*/ 95 h 210"/>
                <a:gd name="T10" fmla="*/ 18 w 140"/>
                <a:gd name="T11" fmla="*/ 9 h 210"/>
                <a:gd name="T12" fmla="*/ 9 w 140"/>
                <a:gd name="T13" fmla="*/ 0 h 210"/>
                <a:gd name="T14" fmla="*/ 0 w 140"/>
                <a:gd name="T15" fmla="*/ 9 h 210"/>
                <a:gd name="T16" fmla="*/ 52 w 140"/>
                <a:gd name="T17" fmla="*/ 105 h 210"/>
                <a:gd name="T18" fmla="*/ 0 w 140"/>
                <a:gd name="T19" fmla="*/ 201 h 210"/>
                <a:gd name="T20" fmla="*/ 9 w 140"/>
                <a:gd name="T21" fmla="*/ 210 h 210"/>
                <a:gd name="T22" fmla="*/ 18 w 140"/>
                <a:gd name="T23" fmla="*/ 201 h 210"/>
                <a:gd name="T24" fmla="*/ 70 w 140"/>
                <a:gd name="T25" fmla="*/ 115 h 210"/>
                <a:gd name="T26" fmla="*/ 123 w 140"/>
                <a:gd name="T27" fmla="*/ 201 h 210"/>
                <a:gd name="T28" fmla="*/ 132 w 140"/>
                <a:gd name="T29" fmla="*/ 210 h 210"/>
                <a:gd name="T30" fmla="*/ 140 w 140"/>
                <a:gd name="T31" fmla="*/ 201 h 210"/>
                <a:gd name="T32" fmla="*/ 89 w 140"/>
                <a:gd name="T33" fmla="*/ 10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0" h="210">
                  <a:moveTo>
                    <a:pt x="89" y="105"/>
                  </a:moveTo>
                  <a:cubicBezTo>
                    <a:pt x="123" y="84"/>
                    <a:pt x="140" y="51"/>
                    <a:pt x="140" y="9"/>
                  </a:cubicBezTo>
                  <a:cubicBezTo>
                    <a:pt x="140" y="4"/>
                    <a:pt x="137" y="0"/>
                    <a:pt x="132" y="0"/>
                  </a:cubicBezTo>
                  <a:cubicBezTo>
                    <a:pt x="127" y="0"/>
                    <a:pt x="123" y="4"/>
                    <a:pt x="123" y="9"/>
                  </a:cubicBezTo>
                  <a:cubicBezTo>
                    <a:pt x="123" y="49"/>
                    <a:pt x="105" y="78"/>
                    <a:pt x="70" y="95"/>
                  </a:cubicBezTo>
                  <a:cubicBezTo>
                    <a:pt x="35" y="78"/>
                    <a:pt x="18" y="49"/>
                    <a:pt x="18" y="9"/>
                  </a:cubicBezTo>
                  <a:cubicBezTo>
                    <a:pt x="18" y="4"/>
                    <a:pt x="14" y="0"/>
                    <a:pt x="9" y="0"/>
                  </a:cubicBezTo>
                  <a:cubicBezTo>
                    <a:pt x="4" y="0"/>
                    <a:pt x="0" y="4"/>
                    <a:pt x="0" y="9"/>
                  </a:cubicBezTo>
                  <a:cubicBezTo>
                    <a:pt x="0" y="51"/>
                    <a:pt x="18" y="84"/>
                    <a:pt x="52" y="105"/>
                  </a:cubicBezTo>
                  <a:cubicBezTo>
                    <a:pt x="18" y="126"/>
                    <a:pt x="0" y="159"/>
                    <a:pt x="0" y="201"/>
                  </a:cubicBezTo>
                  <a:cubicBezTo>
                    <a:pt x="0" y="206"/>
                    <a:pt x="4" y="210"/>
                    <a:pt x="9" y="210"/>
                  </a:cubicBezTo>
                  <a:cubicBezTo>
                    <a:pt x="14" y="210"/>
                    <a:pt x="18" y="206"/>
                    <a:pt x="18" y="201"/>
                  </a:cubicBezTo>
                  <a:cubicBezTo>
                    <a:pt x="18" y="161"/>
                    <a:pt x="35" y="132"/>
                    <a:pt x="70" y="115"/>
                  </a:cubicBezTo>
                  <a:cubicBezTo>
                    <a:pt x="105" y="132"/>
                    <a:pt x="123" y="161"/>
                    <a:pt x="123" y="201"/>
                  </a:cubicBezTo>
                  <a:cubicBezTo>
                    <a:pt x="123" y="206"/>
                    <a:pt x="127" y="210"/>
                    <a:pt x="132" y="210"/>
                  </a:cubicBezTo>
                  <a:cubicBezTo>
                    <a:pt x="137" y="210"/>
                    <a:pt x="140" y="206"/>
                    <a:pt x="140" y="201"/>
                  </a:cubicBezTo>
                  <a:cubicBezTo>
                    <a:pt x="140" y="159"/>
                    <a:pt x="123" y="126"/>
                    <a:pt x="89" y="10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424" name="Freeform 39">
              <a:extLst>
                <a:ext uri="{FF2B5EF4-FFF2-40B4-BE49-F238E27FC236}">
                  <a16:creationId xmlns:a16="http://schemas.microsoft.com/office/drawing/2014/main" id="{92ACD405-001E-47B2-8A2B-AE793CA11A33}"/>
                </a:ext>
              </a:extLst>
            </p:cNvPr>
            <p:cNvSpPr>
              <a:spLocks/>
            </p:cNvSpPr>
            <p:nvPr/>
          </p:nvSpPr>
          <p:spPr bwMode="auto">
            <a:xfrm>
              <a:off x="7269163" y="2614613"/>
              <a:ext cx="201613" cy="20638"/>
            </a:xfrm>
            <a:custGeom>
              <a:avLst/>
              <a:gdLst>
                <a:gd name="T0" fmla="*/ 84 w 89"/>
                <a:gd name="T1" fmla="*/ 9 h 9"/>
                <a:gd name="T2" fmla="*/ 5 w 89"/>
                <a:gd name="T3" fmla="*/ 9 h 9"/>
                <a:gd name="T4" fmla="*/ 0 w 89"/>
                <a:gd name="T5" fmla="*/ 5 h 9"/>
                <a:gd name="T6" fmla="*/ 5 w 89"/>
                <a:gd name="T7" fmla="*/ 0 h 9"/>
                <a:gd name="T8" fmla="*/ 84 w 89"/>
                <a:gd name="T9" fmla="*/ 0 h 9"/>
                <a:gd name="T10" fmla="*/ 89 w 89"/>
                <a:gd name="T11" fmla="*/ 5 h 9"/>
                <a:gd name="T12" fmla="*/ 84 w 89"/>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89" h="9">
                  <a:moveTo>
                    <a:pt x="84" y="9"/>
                  </a:moveTo>
                  <a:cubicBezTo>
                    <a:pt x="5" y="9"/>
                    <a:pt x="5" y="9"/>
                    <a:pt x="5" y="9"/>
                  </a:cubicBezTo>
                  <a:cubicBezTo>
                    <a:pt x="2" y="9"/>
                    <a:pt x="0" y="7"/>
                    <a:pt x="0" y="5"/>
                  </a:cubicBezTo>
                  <a:cubicBezTo>
                    <a:pt x="0" y="2"/>
                    <a:pt x="2" y="0"/>
                    <a:pt x="5" y="0"/>
                  </a:cubicBezTo>
                  <a:cubicBezTo>
                    <a:pt x="84" y="0"/>
                    <a:pt x="84" y="0"/>
                    <a:pt x="84" y="0"/>
                  </a:cubicBezTo>
                  <a:cubicBezTo>
                    <a:pt x="86" y="0"/>
                    <a:pt x="89" y="2"/>
                    <a:pt x="89" y="5"/>
                  </a:cubicBezTo>
                  <a:cubicBezTo>
                    <a:pt x="89" y="7"/>
                    <a:pt x="86" y="9"/>
                    <a:pt x="84" y="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425" name="Freeform 40">
              <a:extLst>
                <a:ext uri="{FF2B5EF4-FFF2-40B4-BE49-F238E27FC236}">
                  <a16:creationId xmlns:a16="http://schemas.microsoft.com/office/drawing/2014/main" id="{42C0BB0B-BCC1-433F-B6CD-35F8E49FE1DC}"/>
                </a:ext>
              </a:extLst>
            </p:cNvPr>
            <p:cNvSpPr>
              <a:spLocks/>
            </p:cNvSpPr>
            <p:nvPr/>
          </p:nvSpPr>
          <p:spPr bwMode="auto">
            <a:xfrm>
              <a:off x="7283450" y="2676525"/>
              <a:ext cx="174625" cy="22225"/>
            </a:xfrm>
            <a:custGeom>
              <a:avLst/>
              <a:gdLst>
                <a:gd name="T0" fmla="*/ 72 w 77"/>
                <a:gd name="T1" fmla="*/ 10 h 10"/>
                <a:gd name="T2" fmla="*/ 5 w 77"/>
                <a:gd name="T3" fmla="*/ 10 h 10"/>
                <a:gd name="T4" fmla="*/ 0 w 77"/>
                <a:gd name="T5" fmla="*/ 5 h 10"/>
                <a:gd name="T6" fmla="*/ 5 w 77"/>
                <a:gd name="T7" fmla="*/ 0 h 10"/>
                <a:gd name="T8" fmla="*/ 72 w 77"/>
                <a:gd name="T9" fmla="*/ 0 h 10"/>
                <a:gd name="T10" fmla="*/ 77 w 77"/>
                <a:gd name="T11" fmla="*/ 5 h 10"/>
                <a:gd name="T12" fmla="*/ 72 w 7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7" h="10">
                  <a:moveTo>
                    <a:pt x="72" y="10"/>
                  </a:moveTo>
                  <a:cubicBezTo>
                    <a:pt x="5" y="10"/>
                    <a:pt x="5" y="10"/>
                    <a:pt x="5" y="10"/>
                  </a:cubicBezTo>
                  <a:cubicBezTo>
                    <a:pt x="2" y="10"/>
                    <a:pt x="0" y="8"/>
                    <a:pt x="0" y="5"/>
                  </a:cubicBezTo>
                  <a:cubicBezTo>
                    <a:pt x="0" y="2"/>
                    <a:pt x="2" y="0"/>
                    <a:pt x="5" y="0"/>
                  </a:cubicBezTo>
                  <a:cubicBezTo>
                    <a:pt x="72" y="0"/>
                    <a:pt x="72" y="0"/>
                    <a:pt x="72" y="0"/>
                  </a:cubicBezTo>
                  <a:cubicBezTo>
                    <a:pt x="75" y="0"/>
                    <a:pt x="77" y="2"/>
                    <a:pt x="77" y="5"/>
                  </a:cubicBezTo>
                  <a:cubicBezTo>
                    <a:pt x="77" y="8"/>
                    <a:pt x="75" y="10"/>
                    <a:pt x="72"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426" name="Freeform 41">
              <a:extLst>
                <a:ext uri="{FF2B5EF4-FFF2-40B4-BE49-F238E27FC236}">
                  <a16:creationId xmlns:a16="http://schemas.microsoft.com/office/drawing/2014/main" id="{D057A8BC-F836-49FE-BC90-F4445D2950E0}"/>
                </a:ext>
              </a:extLst>
            </p:cNvPr>
            <p:cNvSpPr>
              <a:spLocks/>
            </p:cNvSpPr>
            <p:nvPr/>
          </p:nvSpPr>
          <p:spPr bwMode="auto">
            <a:xfrm>
              <a:off x="7323138" y="2740025"/>
              <a:ext cx="92075" cy="20638"/>
            </a:xfrm>
            <a:custGeom>
              <a:avLst/>
              <a:gdLst>
                <a:gd name="T0" fmla="*/ 36 w 40"/>
                <a:gd name="T1" fmla="*/ 9 h 9"/>
                <a:gd name="T2" fmla="*/ 5 w 40"/>
                <a:gd name="T3" fmla="*/ 9 h 9"/>
                <a:gd name="T4" fmla="*/ 0 w 40"/>
                <a:gd name="T5" fmla="*/ 4 h 9"/>
                <a:gd name="T6" fmla="*/ 5 w 40"/>
                <a:gd name="T7" fmla="*/ 0 h 9"/>
                <a:gd name="T8" fmla="*/ 36 w 40"/>
                <a:gd name="T9" fmla="*/ 0 h 9"/>
                <a:gd name="T10" fmla="*/ 40 w 40"/>
                <a:gd name="T11" fmla="*/ 4 h 9"/>
                <a:gd name="T12" fmla="*/ 36 w 40"/>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40" h="9">
                  <a:moveTo>
                    <a:pt x="36" y="9"/>
                  </a:moveTo>
                  <a:cubicBezTo>
                    <a:pt x="5" y="9"/>
                    <a:pt x="5" y="9"/>
                    <a:pt x="5" y="9"/>
                  </a:cubicBezTo>
                  <a:cubicBezTo>
                    <a:pt x="3" y="9"/>
                    <a:pt x="0" y="7"/>
                    <a:pt x="0" y="4"/>
                  </a:cubicBezTo>
                  <a:cubicBezTo>
                    <a:pt x="0" y="2"/>
                    <a:pt x="3" y="0"/>
                    <a:pt x="5" y="0"/>
                  </a:cubicBezTo>
                  <a:cubicBezTo>
                    <a:pt x="36" y="0"/>
                    <a:pt x="36" y="0"/>
                    <a:pt x="36" y="0"/>
                  </a:cubicBezTo>
                  <a:cubicBezTo>
                    <a:pt x="38" y="0"/>
                    <a:pt x="40" y="2"/>
                    <a:pt x="40" y="4"/>
                  </a:cubicBezTo>
                  <a:cubicBezTo>
                    <a:pt x="40" y="7"/>
                    <a:pt x="38" y="9"/>
                    <a:pt x="36" y="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427" name="Freeform 42">
              <a:extLst>
                <a:ext uri="{FF2B5EF4-FFF2-40B4-BE49-F238E27FC236}">
                  <a16:creationId xmlns:a16="http://schemas.microsoft.com/office/drawing/2014/main" id="{E712582D-2086-485D-885C-517FD856E833}"/>
                </a:ext>
              </a:extLst>
            </p:cNvPr>
            <p:cNvSpPr>
              <a:spLocks/>
            </p:cNvSpPr>
            <p:nvPr/>
          </p:nvSpPr>
          <p:spPr bwMode="auto">
            <a:xfrm>
              <a:off x="7323138" y="2887663"/>
              <a:ext cx="92075" cy="20638"/>
            </a:xfrm>
            <a:custGeom>
              <a:avLst/>
              <a:gdLst>
                <a:gd name="T0" fmla="*/ 36 w 40"/>
                <a:gd name="T1" fmla="*/ 9 h 9"/>
                <a:gd name="T2" fmla="*/ 5 w 40"/>
                <a:gd name="T3" fmla="*/ 9 h 9"/>
                <a:gd name="T4" fmla="*/ 0 w 40"/>
                <a:gd name="T5" fmla="*/ 5 h 9"/>
                <a:gd name="T6" fmla="*/ 5 w 40"/>
                <a:gd name="T7" fmla="*/ 0 h 9"/>
                <a:gd name="T8" fmla="*/ 36 w 40"/>
                <a:gd name="T9" fmla="*/ 0 h 9"/>
                <a:gd name="T10" fmla="*/ 40 w 40"/>
                <a:gd name="T11" fmla="*/ 5 h 9"/>
                <a:gd name="T12" fmla="*/ 36 w 40"/>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40" h="9">
                  <a:moveTo>
                    <a:pt x="36" y="9"/>
                  </a:moveTo>
                  <a:cubicBezTo>
                    <a:pt x="5" y="9"/>
                    <a:pt x="5" y="9"/>
                    <a:pt x="5" y="9"/>
                  </a:cubicBezTo>
                  <a:cubicBezTo>
                    <a:pt x="3" y="9"/>
                    <a:pt x="0" y="7"/>
                    <a:pt x="0" y="5"/>
                  </a:cubicBezTo>
                  <a:cubicBezTo>
                    <a:pt x="0" y="2"/>
                    <a:pt x="3" y="0"/>
                    <a:pt x="5" y="0"/>
                  </a:cubicBezTo>
                  <a:cubicBezTo>
                    <a:pt x="36" y="0"/>
                    <a:pt x="36" y="0"/>
                    <a:pt x="36" y="0"/>
                  </a:cubicBezTo>
                  <a:cubicBezTo>
                    <a:pt x="38" y="0"/>
                    <a:pt x="40" y="2"/>
                    <a:pt x="40" y="5"/>
                  </a:cubicBezTo>
                  <a:cubicBezTo>
                    <a:pt x="40" y="7"/>
                    <a:pt x="38" y="9"/>
                    <a:pt x="36" y="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428" name="Freeform 43">
              <a:extLst>
                <a:ext uri="{FF2B5EF4-FFF2-40B4-BE49-F238E27FC236}">
                  <a16:creationId xmlns:a16="http://schemas.microsoft.com/office/drawing/2014/main" id="{45331ECB-D1A5-4618-BABD-01FF154ACF9E}"/>
                </a:ext>
              </a:extLst>
            </p:cNvPr>
            <p:cNvSpPr>
              <a:spLocks/>
            </p:cNvSpPr>
            <p:nvPr/>
          </p:nvSpPr>
          <p:spPr bwMode="auto">
            <a:xfrm>
              <a:off x="7283450" y="2949575"/>
              <a:ext cx="174625" cy="22225"/>
            </a:xfrm>
            <a:custGeom>
              <a:avLst/>
              <a:gdLst>
                <a:gd name="T0" fmla="*/ 72 w 77"/>
                <a:gd name="T1" fmla="*/ 10 h 10"/>
                <a:gd name="T2" fmla="*/ 5 w 77"/>
                <a:gd name="T3" fmla="*/ 10 h 10"/>
                <a:gd name="T4" fmla="*/ 0 w 77"/>
                <a:gd name="T5" fmla="*/ 5 h 10"/>
                <a:gd name="T6" fmla="*/ 5 w 77"/>
                <a:gd name="T7" fmla="*/ 0 h 10"/>
                <a:gd name="T8" fmla="*/ 72 w 77"/>
                <a:gd name="T9" fmla="*/ 0 h 10"/>
                <a:gd name="T10" fmla="*/ 77 w 77"/>
                <a:gd name="T11" fmla="*/ 5 h 10"/>
                <a:gd name="T12" fmla="*/ 72 w 7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7" h="10">
                  <a:moveTo>
                    <a:pt x="72" y="10"/>
                  </a:moveTo>
                  <a:cubicBezTo>
                    <a:pt x="5" y="10"/>
                    <a:pt x="5" y="10"/>
                    <a:pt x="5" y="10"/>
                  </a:cubicBezTo>
                  <a:cubicBezTo>
                    <a:pt x="2" y="10"/>
                    <a:pt x="0" y="8"/>
                    <a:pt x="0" y="5"/>
                  </a:cubicBezTo>
                  <a:cubicBezTo>
                    <a:pt x="0" y="2"/>
                    <a:pt x="2" y="0"/>
                    <a:pt x="5" y="0"/>
                  </a:cubicBezTo>
                  <a:cubicBezTo>
                    <a:pt x="72" y="0"/>
                    <a:pt x="72" y="0"/>
                    <a:pt x="72" y="0"/>
                  </a:cubicBezTo>
                  <a:cubicBezTo>
                    <a:pt x="75" y="0"/>
                    <a:pt x="77" y="2"/>
                    <a:pt x="77" y="5"/>
                  </a:cubicBezTo>
                  <a:cubicBezTo>
                    <a:pt x="77" y="8"/>
                    <a:pt x="75" y="10"/>
                    <a:pt x="72"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429" name="Freeform 44">
              <a:extLst>
                <a:ext uri="{FF2B5EF4-FFF2-40B4-BE49-F238E27FC236}">
                  <a16:creationId xmlns:a16="http://schemas.microsoft.com/office/drawing/2014/main" id="{6908DB9C-B9C5-4988-926E-2E55F3833E5A}"/>
                </a:ext>
              </a:extLst>
            </p:cNvPr>
            <p:cNvSpPr>
              <a:spLocks/>
            </p:cNvSpPr>
            <p:nvPr/>
          </p:nvSpPr>
          <p:spPr bwMode="auto">
            <a:xfrm>
              <a:off x="7269163" y="3013075"/>
              <a:ext cx="201613" cy="20638"/>
            </a:xfrm>
            <a:custGeom>
              <a:avLst/>
              <a:gdLst>
                <a:gd name="T0" fmla="*/ 84 w 89"/>
                <a:gd name="T1" fmla="*/ 9 h 9"/>
                <a:gd name="T2" fmla="*/ 5 w 89"/>
                <a:gd name="T3" fmla="*/ 9 h 9"/>
                <a:gd name="T4" fmla="*/ 0 w 89"/>
                <a:gd name="T5" fmla="*/ 4 h 9"/>
                <a:gd name="T6" fmla="*/ 5 w 89"/>
                <a:gd name="T7" fmla="*/ 0 h 9"/>
                <a:gd name="T8" fmla="*/ 84 w 89"/>
                <a:gd name="T9" fmla="*/ 0 h 9"/>
                <a:gd name="T10" fmla="*/ 89 w 89"/>
                <a:gd name="T11" fmla="*/ 4 h 9"/>
                <a:gd name="T12" fmla="*/ 84 w 89"/>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89" h="9">
                  <a:moveTo>
                    <a:pt x="84" y="9"/>
                  </a:moveTo>
                  <a:cubicBezTo>
                    <a:pt x="5" y="9"/>
                    <a:pt x="5" y="9"/>
                    <a:pt x="5" y="9"/>
                  </a:cubicBezTo>
                  <a:cubicBezTo>
                    <a:pt x="2" y="9"/>
                    <a:pt x="0" y="7"/>
                    <a:pt x="0" y="4"/>
                  </a:cubicBezTo>
                  <a:cubicBezTo>
                    <a:pt x="0" y="2"/>
                    <a:pt x="2" y="0"/>
                    <a:pt x="5" y="0"/>
                  </a:cubicBezTo>
                  <a:cubicBezTo>
                    <a:pt x="84" y="0"/>
                    <a:pt x="84" y="0"/>
                    <a:pt x="84" y="0"/>
                  </a:cubicBezTo>
                  <a:cubicBezTo>
                    <a:pt x="86" y="0"/>
                    <a:pt x="89" y="2"/>
                    <a:pt x="89" y="4"/>
                  </a:cubicBezTo>
                  <a:cubicBezTo>
                    <a:pt x="89" y="7"/>
                    <a:pt x="86" y="9"/>
                    <a:pt x="84" y="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grpSp>
        <p:nvGrpSpPr>
          <p:cNvPr id="430" name="Group 429">
            <a:extLst>
              <a:ext uri="{FF2B5EF4-FFF2-40B4-BE49-F238E27FC236}">
                <a16:creationId xmlns:a16="http://schemas.microsoft.com/office/drawing/2014/main" id="{49A45F3B-A992-439D-ABE0-C7C43A7B2638}"/>
              </a:ext>
            </a:extLst>
          </p:cNvPr>
          <p:cNvGrpSpPr/>
          <p:nvPr userDrawn="1"/>
        </p:nvGrpSpPr>
        <p:grpSpPr>
          <a:xfrm>
            <a:off x="10353637" y="1822143"/>
            <a:ext cx="327383" cy="405670"/>
            <a:chOff x="1531938" y="3673475"/>
            <a:chExt cx="438150" cy="542925"/>
          </a:xfrm>
          <a:solidFill>
            <a:schemeClr val="tx1"/>
          </a:solidFill>
        </p:grpSpPr>
        <p:sp>
          <p:nvSpPr>
            <p:cNvPr id="431" name="Freeform 47">
              <a:extLst>
                <a:ext uri="{FF2B5EF4-FFF2-40B4-BE49-F238E27FC236}">
                  <a16:creationId xmlns:a16="http://schemas.microsoft.com/office/drawing/2014/main" id="{D775CC90-254D-4D42-99EC-D92D8790CFA8}"/>
                </a:ext>
              </a:extLst>
            </p:cNvPr>
            <p:cNvSpPr>
              <a:spLocks noEditPoints="1"/>
            </p:cNvSpPr>
            <p:nvPr/>
          </p:nvSpPr>
          <p:spPr bwMode="auto">
            <a:xfrm>
              <a:off x="1531938" y="3673475"/>
              <a:ext cx="438150" cy="542925"/>
            </a:xfrm>
            <a:custGeom>
              <a:avLst/>
              <a:gdLst>
                <a:gd name="T0" fmla="*/ 163 w 193"/>
                <a:gd name="T1" fmla="*/ 17 h 239"/>
                <a:gd name="T2" fmla="*/ 89 w 193"/>
                <a:gd name="T3" fmla="*/ 30 h 239"/>
                <a:gd name="T4" fmla="*/ 38 w 193"/>
                <a:gd name="T5" fmla="*/ 102 h 239"/>
                <a:gd name="T6" fmla="*/ 27 w 193"/>
                <a:gd name="T7" fmla="*/ 136 h 239"/>
                <a:gd name="T8" fmla="*/ 25 w 193"/>
                <a:gd name="T9" fmla="*/ 176 h 239"/>
                <a:gd name="T10" fmla="*/ 7 w 193"/>
                <a:gd name="T11" fmla="*/ 201 h 239"/>
                <a:gd name="T12" fmla="*/ 13 w 193"/>
                <a:gd name="T13" fmla="*/ 232 h 239"/>
                <a:gd name="T14" fmla="*/ 43 w 193"/>
                <a:gd name="T15" fmla="*/ 226 h 239"/>
                <a:gd name="T16" fmla="*/ 61 w 193"/>
                <a:gd name="T17" fmla="*/ 201 h 239"/>
                <a:gd name="T18" fmla="*/ 98 w 193"/>
                <a:gd name="T19" fmla="*/ 185 h 239"/>
                <a:gd name="T20" fmla="*/ 126 w 193"/>
                <a:gd name="T21" fmla="*/ 163 h 239"/>
                <a:gd name="T22" fmla="*/ 176 w 193"/>
                <a:gd name="T23" fmla="*/ 91 h 239"/>
                <a:gd name="T24" fmla="*/ 163 w 193"/>
                <a:gd name="T25" fmla="*/ 17 h 239"/>
                <a:gd name="T26" fmla="*/ 118 w 193"/>
                <a:gd name="T27" fmla="*/ 157 h 239"/>
                <a:gd name="T28" fmla="*/ 94 w 193"/>
                <a:gd name="T29" fmla="*/ 176 h 239"/>
                <a:gd name="T30" fmla="*/ 55 w 193"/>
                <a:gd name="T31" fmla="*/ 193 h 239"/>
                <a:gd name="T32" fmla="*/ 35 w 193"/>
                <a:gd name="T33" fmla="*/ 179 h 239"/>
                <a:gd name="T34" fmla="*/ 37 w 193"/>
                <a:gd name="T35" fmla="*/ 136 h 239"/>
                <a:gd name="T36" fmla="*/ 41 w 193"/>
                <a:gd name="T37" fmla="*/ 120 h 239"/>
                <a:gd name="T38" fmla="*/ 55 w 193"/>
                <a:gd name="T39" fmla="*/ 129 h 239"/>
                <a:gd name="T40" fmla="*/ 60 w 193"/>
                <a:gd name="T41" fmla="*/ 121 h 239"/>
                <a:gd name="T42" fmla="*/ 45 w 193"/>
                <a:gd name="T43" fmla="*/ 110 h 239"/>
                <a:gd name="T44" fmla="*/ 47 w 193"/>
                <a:gd name="T45" fmla="*/ 108 h 239"/>
                <a:gd name="T46" fmla="*/ 63 w 193"/>
                <a:gd name="T47" fmla="*/ 85 h 239"/>
                <a:gd name="T48" fmla="*/ 78 w 193"/>
                <a:gd name="T49" fmla="*/ 96 h 239"/>
                <a:gd name="T50" fmla="*/ 84 w 193"/>
                <a:gd name="T51" fmla="*/ 88 h 239"/>
                <a:gd name="T52" fmla="*/ 68 w 193"/>
                <a:gd name="T53" fmla="*/ 77 h 239"/>
                <a:gd name="T54" fmla="*/ 86 w 193"/>
                <a:gd name="T55" fmla="*/ 52 h 239"/>
                <a:gd name="T56" fmla="*/ 101 w 193"/>
                <a:gd name="T57" fmla="*/ 63 h 239"/>
                <a:gd name="T58" fmla="*/ 107 w 193"/>
                <a:gd name="T59" fmla="*/ 54 h 239"/>
                <a:gd name="T60" fmla="*/ 92 w 193"/>
                <a:gd name="T61" fmla="*/ 44 h 239"/>
                <a:gd name="T62" fmla="*/ 97 w 193"/>
                <a:gd name="T63" fmla="*/ 36 h 239"/>
                <a:gd name="T64" fmla="*/ 157 w 193"/>
                <a:gd name="T65" fmla="*/ 25 h 239"/>
                <a:gd name="T66" fmla="*/ 168 w 193"/>
                <a:gd name="T67" fmla="*/ 85 h 239"/>
                <a:gd name="T68" fmla="*/ 118 w 193"/>
                <a:gd name="T69" fmla="*/ 15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239">
                  <a:moveTo>
                    <a:pt x="163" y="17"/>
                  </a:moveTo>
                  <a:cubicBezTo>
                    <a:pt x="139" y="0"/>
                    <a:pt x="106" y="6"/>
                    <a:pt x="89" y="30"/>
                  </a:cubicBezTo>
                  <a:cubicBezTo>
                    <a:pt x="38" y="102"/>
                    <a:pt x="38" y="102"/>
                    <a:pt x="38" y="102"/>
                  </a:cubicBezTo>
                  <a:cubicBezTo>
                    <a:pt x="33" y="110"/>
                    <a:pt x="27" y="125"/>
                    <a:pt x="27" y="136"/>
                  </a:cubicBezTo>
                  <a:cubicBezTo>
                    <a:pt x="25" y="176"/>
                    <a:pt x="25" y="176"/>
                    <a:pt x="25" y="176"/>
                  </a:cubicBezTo>
                  <a:cubicBezTo>
                    <a:pt x="7" y="201"/>
                    <a:pt x="7" y="201"/>
                    <a:pt x="7" y="201"/>
                  </a:cubicBezTo>
                  <a:cubicBezTo>
                    <a:pt x="0" y="211"/>
                    <a:pt x="3" y="225"/>
                    <a:pt x="13" y="232"/>
                  </a:cubicBezTo>
                  <a:cubicBezTo>
                    <a:pt x="23" y="239"/>
                    <a:pt x="36" y="236"/>
                    <a:pt x="43" y="226"/>
                  </a:cubicBezTo>
                  <a:cubicBezTo>
                    <a:pt x="61" y="201"/>
                    <a:pt x="61" y="201"/>
                    <a:pt x="61" y="201"/>
                  </a:cubicBezTo>
                  <a:cubicBezTo>
                    <a:pt x="98" y="185"/>
                    <a:pt x="98" y="185"/>
                    <a:pt x="98" y="185"/>
                  </a:cubicBezTo>
                  <a:cubicBezTo>
                    <a:pt x="108" y="181"/>
                    <a:pt x="120" y="172"/>
                    <a:pt x="126" y="163"/>
                  </a:cubicBezTo>
                  <a:cubicBezTo>
                    <a:pt x="176" y="91"/>
                    <a:pt x="176" y="91"/>
                    <a:pt x="176" y="91"/>
                  </a:cubicBezTo>
                  <a:cubicBezTo>
                    <a:pt x="193" y="67"/>
                    <a:pt x="187" y="34"/>
                    <a:pt x="163" y="17"/>
                  </a:cubicBezTo>
                  <a:close/>
                  <a:moveTo>
                    <a:pt x="118" y="157"/>
                  </a:moveTo>
                  <a:cubicBezTo>
                    <a:pt x="113" y="164"/>
                    <a:pt x="102" y="173"/>
                    <a:pt x="94" y="176"/>
                  </a:cubicBezTo>
                  <a:cubicBezTo>
                    <a:pt x="55" y="193"/>
                    <a:pt x="55" y="193"/>
                    <a:pt x="55" y="193"/>
                  </a:cubicBezTo>
                  <a:cubicBezTo>
                    <a:pt x="35" y="179"/>
                    <a:pt x="35" y="179"/>
                    <a:pt x="35" y="179"/>
                  </a:cubicBezTo>
                  <a:cubicBezTo>
                    <a:pt x="37" y="136"/>
                    <a:pt x="37" y="136"/>
                    <a:pt x="37" y="136"/>
                  </a:cubicBezTo>
                  <a:cubicBezTo>
                    <a:pt x="37" y="131"/>
                    <a:pt x="39" y="125"/>
                    <a:pt x="41" y="120"/>
                  </a:cubicBezTo>
                  <a:cubicBezTo>
                    <a:pt x="55" y="129"/>
                    <a:pt x="55" y="129"/>
                    <a:pt x="55" y="129"/>
                  </a:cubicBezTo>
                  <a:cubicBezTo>
                    <a:pt x="60" y="121"/>
                    <a:pt x="60" y="121"/>
                    <a:pt x="60" y="121"/>
                  </a:cubicBezTo>
                  <a:cubicBezTo>
                    <a:pt x="45" y="110"/>
                    <a:pt x="45" y="110"/>
                    <a:pt x="45" y="110"/>
                  </a:cubicBezTo>
                  <a:cubicBezTo>
                    <a:pt x="46" y="109"/>
                    <a:pt x="46" y="109"/>
                    <a:pt x="47" y="108"/>
                  </a:cubicBezTo>
                  <a:cubicBezTo>
                    <a:pt x="63" y="85"/>
                    <a:pt x="63" y="85"/>
                    <a:pt x="63" y="85"/>
                  </a:cubicBezTo>
                  <a:cubicBezTo>
                    <a:pt x="78" y="96"/>
                    <a:pt x="78" y="96"/>
                    <a:pt x="78" y="96"/>
                  </a:cubicBezTo>
                  <a:cubicBezTo>
                    <a:pt x="84" y="88"/>
                    <a:pt x="84" y="88"/>
                    <a:pt x="84" y="88"/>
                  </a:cubicBezTo>
                  <a:cubicBezTo>
                    <a:pt x="68" y="77"/>
                    <a:pt x="68" y="77"/>
                    <a:pt x="68" y="77"/>
                  </a:cubicBezTo>
                  <a:cubicBezTo>
                    <a:pt x="86" y="52"/>
                    <a:pt x="86" y="52"/>
                    <a:pt x="86" y="52"/>
                  </a:cubicBezTo>
                  <a:cubicBezTo>
                    <a:pt x="101" y="63"/>
                    <a:pt x="101" y="63"/>
                    <a:pt x="101" y="63"/>
                  </a:cubicBezTo>
                  <a:cubicBezTo>
                    <a:pt x="107" y="54"/>
                    <a:pt x="107" y="54"/>
                    <a:pt x="107" y="54"/>
                  </a:cubicBezTo>
                  <a:cubicBezTo>
                    <a:pt x="92" y="44"/>
                    <a:pt x="92" y="44"/>
                    <a:pt x="92" y="44"/>
                  </a:cubicBezTo>
                  <a:cubicBezTo>
                    <a:pt x="97" y="36"/>
                    <a:pt x="97" y="36"/>
                    <a:pt x="97" y="36"/>
                  </a:cubicBezTo>
                  <a:cubicBezTo>
                    <a:pt x="111" y="16"/>
                    <a:pt x="138" y="12"/>
                    <a:pt x="157" y="25"/>
                  </a:cubicBezTo>
                  <a:cubicBezTo>
                    <a:pt x="177" y="39"/>
                    <a:pt x="182" y="66"/>
                    <a:pt x="168" y="85"/>
                  </a:cubicBezTo>
                  <a:lnTo>
                    <a:pt x="118" y="157"/>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432" name="Freeform 48">
              <a:extLst>
                <a:ext uri="{FF2B5EF4-FFF2-40B4-BE49-F238E27FC236}">
                  <a16:creationId xmlns:a16="http://schemas.microsoft.com/office/drawing/2014/main" id="{ABA01D15-E593-4AAA-941A-EE37E5F3BF93}"/>
                </a:ext>
              </a:extLst>
            </p:cNvPr>
            <p:cNvSpPr>
              <a:spLocks/>
            </p:cNvSpPr>
            <p:nvPr/>
          </p:nvSpPr>
          <p:spPr bwMode="auto">
            <a:xfrm>
              <a:off x="1663700" y="3784600"/>
              <a:ext cx="195263" cy="260350"/>
            </a:xfrm>
            <a:custGeom>
              <a:avLst/>
              <a:gdLst>
                <a:gd name="T0" fmla="*/ 5 w 86"/>
                <a:gd name="T1" fmla="*/ 110 h 114"/>
                <a:gd name="T2" fmla="*/ 3 w 86"/>
                <a:gd name="T3" fmla="*/ 96 h 114"/>
                <a:gd name="T4" fmla="*/ 66 w 86"/>
                <a:gd name="T5" fmla="*/ 6 h 114"/>
                <a:gd name="T6" fmla="*/ 80 w 86"/>
                <a:gd name="T7" fmla="*/ 3 h 114"/>
                <a:gd name="T8" fmla="*/ 83 w 86"/>
                <a:gd name="T9" fmla="*/ 17 h 114"/>
                <a:gd name="T10" fmla="*/ 19 w 86"/>
                <a:gd name="T11" fmla="*/ 108 h 114"/>
                <a:gd name="T12" fmla="*/ 5 w 86"/>
                <a:gd name="T13" fmla="*/ 110 h 114"/>
              </a:gdLst>
              <a:ahLst/>
              <a:cxnLst>
                <a:cxn ang="0">
                  <a:pos x="T0" y="T1"/>
                </a:cxn>
                <a:cxn ang="0">
                  <a:pos x="T2" y="T3"/>
                </a:cxn>
                <a:cxn ang="0">
                  <a:pos x="T4" y="T5"/>
                </a:cxn>
                <a:cxn ang="0">
                  <a:pos x="T6" y="T7"/>
                </a:cxn>
                <a:cxn ang="0">
                  <a:pos x="T8" y="T9"/>
                </a:cxn>
                <a:cxn ang="0">
                  <a:pos x="T10" y="T11"/>
                </a:cxn>
                <a:cxn ang="0">
                  <a:pos x="T12" y="T13"/>
                </a:cxn>
              </a:cxnLst>
              <a:rect l="0" t="0" r="r" b="b"/>
              <a:pathLst>
                <a:path w="86" h="114">
                  <a:moveTo>
                    <a:pt x="5" y="110"/>
                  </a:moveTo>
                  <a:cubicBezTo>
                    <a:pt x="1" y="107"/>
                    <a:pt x="0" y="101"/>
                    <a:pt x="3" y="96"/>
                  </a:cubicBezTo>
                  <a:cubicBezTo>
                    <a:pt x="66" y="6"/>
                    <a:pt x="66" y="6"/>
                    <a:pt x="66" y="6"/>
                  </a:cubicBezTo>
                  <a:cubicBezTo>
                    <a:pt x="69" y="1"/>
                    <a:pt x="76" y="0"/>
                    <a:pt x="80" y="3"/>
                  </a:cubicBezTo>
                  <a:cubicBezTo>
                    <a:pt x="85" y="7"/>
                    <a:pt x="86" y="13"/>
                    <a:pt x="83" y="17"/>
                  </a:cubicBezTo>
                  <a:cubicBezTo>
                    <a:pt x="19" y="108"/>
                    <a:pt x="19" y="108"/>
                    <a:pt x="19" y="108"/>
                  </a:cubicBezTo>
                  <a:cubicBezTo>
                    <a:pt x="16" y="112"/>
                    <a:pt x="10" y="114"/>
                    <a:pt x="5" y="1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grpSp>
        <p:nvGrpSpPr>
          <p:cNvPr id="433" name="Group 432">
            <a:extLst>
              <a:ext uri="{FF2B5EF4-FFF2-40B4-BE49-F238E27FC236}">
                <a16:creationId xmlns:a16="http://schemas.microsoft.com/office/drawing/2014/main" id="{E966CBF4-9256-4E0F-84B9-CD1C732D8CA4}"/>
              </a:ext>
            </a:extLst>
          </p:cNvPr>
          <p:cNvGrpSpPr/>
          <p:nvPr userDrawn="1"/>
        </p:nvGrpSpPr>
        <p:grpSpPr>
          <a:xfrm>
            <a:off x="9502264" y="4964076"/>
            <a:ext cx="435899" cy="358088"/>
            <a:chOff x="6075363" y="3471863"/>
            <a:chExt cx="871538" cy="715963"/>
          </a:xfrm>
          <a:solidFill>
            <a:schemeClr val="tx1"/>
          </a:solidFill>
        </p:grpSpPr>
        <p:sp>
          <p:nvSpPr>
            <p:cNvPr id="434" name="Rectangle 27">
              <a:extLst>
                <a:ext uri="{FF2B5EF4-FFF2-40B4-BE49-F238E27FC236}">
                  <a16:creationId xmlns:a16="http://schemas.microsoft.com/office/drawing/2014/main" id="{2521A926-0706-4F47-BBC2-5D92339001C1}"/>
                </a:ext>
              </a:extLst>
            </p:cNvPr>
            <p:cNvSpPr>
              <a:spLocks noChangeArrowheads="1"/>
            </p:cNvSpPr>
            <p:nvPr/>
          </p:nvSpPr>
          <p:spPr bwMode="auto">
            <a:xfrm>
              <a:off x="6545263" y="3835400"/>
              <a:ext cx="96838" cy="968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35" name="Rectangle 28">
              <a:extLst>
                <a:ext uri="{FF2B5EF4-FFF2-40B4-BE49-F238E27FC236}">
                  <a16:creationId xmlns:a16="http://schemas.microsoft.com/office/drawing/2014/main" id="{84B4E2CA-4FFC-46CD-8BF4-95E9CA239924}"/>
                </a:ext>
              </a:extLst>
            </p:cNvPr>
            <p:cNvSpPr>
              <a:spLocks noChangeArrowheads="1"/>
            </p:cNvSpPr>
            <p:nvPr/>
          </p:nvSpPr>
          <p:spPr bwMode="auto">
            <a:xfrm>
              <a:off x="6269038" y="3578225"/>
              <a:ext cx="74613"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36" name="Rectangle 29">
              <a:extLst>
                <a:ext uri="{FF2B5EF4-FFF2-40B4-BE49-F238E27FC236}">
                  <a16:creationId xmlns:a16="http://schemas.microsoft.com/office/drawing/2014/main" id="{E3888C64-95D7-4100-B476-66CE070C0E6D}"/>
                </a:ext>
              </a:extLst>
            </p:cNvPr>
            <p:cNvSpPr>
              <a:spLocks noChangeArrowheads="1"/>
            </p:cNvSpPr>
            <p:nvPr/>
          </p:nvSpPr>
          <p:spPr bwMode="auto">
            <a:xfrm>
              <a:off x="6269038" y="3692525"/>
              <a:ext cx="74613" cy="79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37" name="Rectangle 30">
              <a:extLst>
                <a:ext uri="{FF2B5EF4-FFF2-40B4-BE49-F238E27FC236}">
                  <a16:creationId xmlns:a16="http://schemas.microsoft.com/office/drawing/2014/main" id="{C082FE15-55F2-4B7C-A01E-B5474D1015F9}"/>
                </a:ext>
              </a:extLst>
            </p:cNvPr>
            <p:cNvSpPr>
              <a:spLocks noChangeArrowheads="1"/>
            </p:cNvSpPr>
            <p:nvPr/>
          </p:nvSpPr>
          <p:spPr bwMode="auto">
            <a:xfrm>
              <a:off x="6386513" y="3578225"/>
              <a:ext cx="74613"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38" name="Freeform 31">
              <a:extLst>
                <a:ext uri="{FF2B5EF4-FFF2-40B4-BE49-F238E27FC236}">
                  <a16:creationId xmlns:a16="http://schemas.microsoft.com/office/drawing/2014/main" id="{EC4DB509-4E44-4E73-B07A-DA051D7C1A4C}"/>
                </a:ext>
              </a:extLst>
            </p:cNvPr>
            <p:cNvSpPr>
              <a:spLocks noEditPoints="1"/>
            </p:cNvSpPr>
            <p:nvPr/>
          </p:nvSpPr>
          <p:spPr bwMode="auto">
            <a:xfrm>
              <a:off x="6075363" y="3471863"/>
              <a:ext cx="871538" cy="715963"/>
            </a:xfrm>
            <a:custGeom>
              <a:avLst/>
              <a:gdLst>
                <a:gd name="T0" fmla="*/ 280 w 289"/>
                <a:gd name="T1" fmla="*/ 221 h 237"/>
                <a:gd name="T2" fmla="*/ 258 w 289"/>
                <a:gd name="T3" fmla="*/ 221 h 237"/>
                <a:gd name="T4" fmla="*/ 258 w 289"/>
                <a:gd name="T5" fmla="*/ 115 h 237"/>
                <a:gd name="T6" fmla="*/ 254 w 289"/>
                <a:gd name="T7" fmla="*/ 107 h 237"/>
                <a:gd name="T8" fmla="*/ 182 w 289"/>
                <a:gd name="T9" fmla="*/ 49 h 237"/>
                <a:gd name="T10" fmla="*/ 169 w 289"/>
                <a:gd name="T11" fmla="*/ 49 h 237"/>
                <a:gd name="T12" fmla="*/ 164 w 289"/>
                <a:gd name="T13" fmla="*/ 53 h 237"/>
                <a:gd name="T14" fmla="*/ 164 w 289"/>
                <a:gd name="T15" fmla="*/ 11 h 237"/>
                <a:gd name="T16" fmla="*/ 153 w 289"/>
                <a:gd name="T17" fmla="*/ 0 h 237"/>
                <a:gd name="T18" fmla="*/ 39 w 289"/>
                <a:gd name="T19" fmla="*/ 0 h 237"/>
                <a:gd name="T20" fmla="*/ 28 w 289"/>
                <a:gd name="T21" fmla="*/ 11 h 237"/>
                <a:gd name="T22" fmla="*/ 28 w 289"/>
                <a:gd name="T23" fmla="*/ 221 h 237"/>
                <a:gd name="T24" fmla="*/ 9 w 289"/>
                <a:gd name="T25" fmla="*/ 221 h 237"/>
                <a:gd name="T26" fmla="*/ 0 w 289"/>
                <a:gd name="T27" fmla="*/ 230 h 237"/>
                <a:gd name="T28" fmla="*/ 0 w 289"/>
                <a:gd name="T29" fmla="*/ 237 h 237"/>
                <a:gd name="T30" fmla="*/ 289 w 289"/>
                <a:gd name="T31" fmla="*/ 237 h 237"/>
                <a:gd name="T32" fmla="*/ 289 w 289"/>
                <a:gd name="T33" fmla="*/ 230 h 237"/>
                <a:gd name="T34" fmla="*/ 280 w 289"/>
                <a:gd name="T35" fmla="*/ 221 h 237"/>
                <a:gd name="T36" fmla="*/ 175 w 289"/>
                <a:gd name="T37" fmla="*/ 71 h 237"/>
                <a:gd name="T38" fmla="*/ 237 w 289"/>
                <a:gd name="T39" fmla="*/ 121 h 237"/>
                <a:gd name="T40" fmla="*/ 237 w 289"/>
                <a:gd name="T41" fmla="*/ 221 h 237"/>
                <a:gd name="T42" fmla="*/ 202 w 289"/>
                <a:gd name="T43" fmla="*/ 221 h 237"/>
                <a:gd name="T44" fmla="*/ 202 w 289"/>
                <a:gd name="T45" fmla="*/ 166 h 237"/>
                <a:gd name="T46" fmla="*/ 142 w 289"/>
                <a:gd name="T47" fmla="*/ 166 h 237"/>
                <a:gd name="T48" fmla="*/ 142 w 289"/>
                <a:gd name="T49" fmla="*/ 221 h 237"/>
                <a:gd name="T50" fmla="*/ 114 w 289"/>
                <a:gd name="T51" fmla="*/ 221 h 237"/>
                <a:gd name="T52" fmla="*/ 114 w 289"/>
                <a:gd name="T53" fmla="*/ 121 h 237"/>
                <a:gd name="T54" fmla="*/ 175 w 289"/>
                <a:gd name="T55" fmla="*/ 71 h 237"/>
                <a:gd name="T56" fmla="*/ 49 w 289"/>
                <a:gd name="T57" fmla="*/ 22 h 237"/>
                <a:gd name="T58" fmla="*/ 143 w 289"/>
                <a:gd name="T59" fmla="*/ 22 h 237"/>
                <a:gd name="T60" fmla="*/ 143 w 289"/>
                <a:gd name="T61" fmla="*/ 70 h 237"/>
                <a:gd name="T62" fmla="*/ 96 w 289"/>
                <a:gd name="T63" fmla="*/ 107 h 237"/>
                <a:gd name="T64" fmla="*/ 92 w 289"/>
                <a:gd name="T65" fmla="*/ 115 h 237"/>
                <a:gd name="T66" fmla="*/ 92 w 289"/>
                <a:gd name="T67" fmla="*/ 221 h 237"/>
                <a:gd name="T68" fmla="*/ 49 w 289"/>
                <a:gd name="T69" fmla="*/ 221 h 237"/>
                <a:gd name="T70" fmla="*/ 49 w 289"/>
                <a:gd name="T71" fmla="*/ 2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9" h="237">
                  <a:moveTo>
                    <a:pt x="280" y="221"/>
                  </a:moveTo>
                  <a:cubicBezTo>
                    <a:pt x="258" y="221"/>
                    <a:pt x="258" y="221"/>
                    <a:pt x="258" y="221"/>
                  </a:cubicBezTo>
                  <a:cubicBezTo>
                    <a:pt x="258" y="115"/>
                    <a:pt x="258" y="115"/>
                    <a:pt x="258" y="115"/>
                  </a:cubicBezTo>
                  <a:cubicBezTo>
                    <a:pt x="258" y="112"/>
                    <a:pt x="257" y="109"/>
                    <a:pt x="254" y="107"/>
                  </a:cubicBezTo>
                  <a:cubicBezTo>
                    <a:pt x="182" y="49"/>
                    <a:pt x="182" y="49"/>
                    <a:pt x="182" y="49"/>
                  </a:cubicBezTo>
                  <a:cubicBezTo>
                    <a:pt x="178" y="46"/>
                    <a:pt x="172" y="46"/>
                    <a:pt x="169" y="49"/>
                  </a:cubicBezTo>
                  <a:cubicBezTo>
                    <a:pt x="164" y="53"/>
                    <a:pt x="164" y="53"/>
                    <a:pt x="164" y="53"/>
                  </a:cubicBezTo>
                  <a:cubicBezTo>
                    <a:pt x="164" y="11"/>
                    <a:pt x="164" y="11"/>
                    <a:pt x="164" y="11"/>
                  </a:cubicBezTo>
                  <a:cubicBezTo>
                    <a:pt x="164" y="5"/>
                    <a:pt x="159" y="0"/>
                    <a:pt x="153" y="0"/>
                  </a:cubicBezTo>
                  <a:cubicBezTo>
                    <a:pt x="39" y="0"/>
                    <a:pt x="39" y="0"/>
                    <a:pt x="39" y="0"/>
                  </a:cubicBezTo>
                  <a:cubicBezTo>
                    <a:pt x="33" y="0"/>
                    <a:pt x="28" y="5"/>
                    <a:pt x="28" y="11"/>
                  </a:cubicBezTo>
                  <a:cubicBezTo>
                    <a:pt x="28" y="221"/>
                    <a:pt x="28" y="221"/>
                    <a:pt x="28" y="221"/>
                  </a:cubicBezTo>
                  <a:cubicBezTo>
                    <a:pt x="9" y="221"/>
                    <a:pt x="9" y="221"/>
                    <a:pt x="9" y="221"/>
                  </a:cubicBezTo>
                  <a:cubicBezTo>
                    <a:pt x="4" y="221"/>
                    <a:pt x="0" y="225"/>
                    <a:pt x="0" y="230"/>
                  </a:cubicBezTo>
                  <a:cubicBezTo>
                    <a:pt x="0" y="237"/>
                    <a:pt x="0" y="237"/>
                    <a:pt x="0" y="237"/>
                  </a:cubicBezTo>
                  <a:cubicBezTo>
                    <a:pt x="289" y="237"/>
                    <a:pt x="289" y="237"/>
                    <a:pt x="289" y="237"/>
                  </a:cubicBezTo>
                  <a:cubicBezTo>
                    <a:pt x="289" y="230"/>
                    <a:pt x="289" y="230"/>
                    <a:pt x="289" y="230"/>
                  </a:cubicBezTo>
                  <a:cubicBezTo>
                    <a:pt x="289" y="225"/>
                    <a:pt x="285" y="221"/>
                    <a:pt x="280" y="221"/>
                  </a:cubicBezTo>
                  <a:close/>
                  <a:moveTo>
                    <a:pt x="175" y="71"/>
                  </a:moveTo>
                  <a:cubicBezTo>
                    <a:pt x="237" y="121"/>
                    <a:pt x="237" y="121"/>
                    <a:pt x="237" y="121"/>
                  </a:cubicBezTo>
                  <a:cubicBezTo>
                    <a:pt x="237" y="221"/>
                    <a:pt x="237" y="221"/>
                    <a:pt x="237" y="221"/>
                  </a:cubicBezTo>
                  <a:cubicBezTo>
                    <a:pt x="202" y="221"/>
                    <a:pt x="202" y="221"/>
                    <a:pt x="202" y="221"/>
                  </a:cubicBezTo>
                  <a:cubicBezTo>
                    <a:pt x="202" y="166"/>
                    <a:pt x="202" y="166"/>
                    <a:pt x="202" y="166"/>
                  </a:cubicBezTo>
                  <a:cubicBezTo>
                    <a:pt x="142" y="166"/>
                    <a:pt x="142" y="166"/>
                    <a:pt x="142" y="166"/>
                  </a:cubicBezTo>
                  <a:cubicBezTo>
                    <a:pt x="142" y="221"/>
                    <a:pt x="142" y="221"/>
                    <a:pt x="142" y="221"/>
                  </a:cubicBezTo>
                  <a:cubicBezTo>
                    <a:pt x="114" y="221"/>
                    <a:pt x="114" y="221"/>
                    <a:pt x="114" y="221"/>
                  </a:cubicBezTo>
                  <a:cubicBezTo>
                    <a:pt x="114" y="121"/>
                    <a:pt x="114" y="121"/>
                    <a:pt x="114" y="121"/>
                  </a:cubicBezTo>
                  <a:lnTo>
                    <a:pt x="175" y="71"/>
                  </a:lnTo>
                  <a:close/>
                  <a:moveTo>
                    <a:pt x="49" y="22"/>
                  </a:moveTo>
                  <a:cubicBezTo>
                    <a:pt x="143" y="22"/>
                    <a:pt x="143" y="22"/>
                    <a:pt x="143" y="22"/>
                  </a:cubicBezTo>
                  <a:cubicBezTo>
                    <a:pt x="143" y="70"/>
                    <a:pt x="143" y="70"/>
                    <a:pt x="143" y="70"/>
                  </a:cubicBezTo>
                  <a:cubicBezTo>
                    <a:pt x="96" y="107"/>
                    <a:pt x="96" y="107"/>
                    <a:pt x="96" y="107"/>
                  </a:cubicBezTo>
                  <a:cubicBezTo>
                    <a:pt x="94" y="109"/>
                    <a:pt x="92" y="112"/>
                    <a:pt x="92" y="115"/>
                  </a:cubicBezTo>
                  <a:cubicBezTo>
                    <a:pt x="92" y="221"/>
                    <a:pt x="92" y="221"/>
                    <a:pt x="92" y="221"/>
                  </a:cubicBezTo>
                  <a:cubicBezTo>
                    <a:pt x="49" y="221"/>
                    <a:pt x="49" y="221"/>
                    <a:pt x="49" y="221"/>
                  </a:cubicBezTo>
                  <a:lnTo>
                    <a:pt x="49"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439" name="Group 438">
            <a:extLst>
              <a:ext uri="{FF2B5EF4-FFF2-40B4-BE49-F238E27FC236}">
                <a16:creationId xmlns:a16="http://schemas.microsoft.com/office/drawing/2014/main" id="{1AF7495C-0433-4D9F-B788-E4FA0D6C3062}"/>
              </a:ext>
            </a:extLst>
          </p:cNvPr>
          <p:cNvGrpSpPr/>
          <p:nvPr userDrawn="1"/>
        </p:nvGrpSpPr>
        <p:grpSpPr>
          <a:xfrm>
            <a:off x="9511629" y="4430836"/>
            <a:ext cx="417168" cy="388208"/>
            <a:chOff x="6030913" y="1681163"/>
            <a:chExt cx="960438" cy="893763"/>
          </a:xfrm>
          <a:solidFill>
            <a:schemeClr val="tx1"/>
          </a:solidFill>
        </p:grpSpPr>
        <p:sp>
          <p:nvSpPr>
            <p:cNvPr id="440" name="Freeform 33">
              <a:extLst>
                <a:ext uri="{FF2B5EF4-FFF2-40B4-BE49-F238E27FC236}">
                  <a16:creationId xmlns:a16="http://schemas.microsoft.com/office/drawing/2014/main" id="{6C6319EC-2191-4D0C-9EE8-B544713BBF22}"/>
                </a:ext>
              </a:extLst>
            </p:cNvPr>
            <p:cNvSpPr>
              <a:spLocks/>
            </p:cNvSpPr>
            <p:nvPr/>
          </p:nvSpPr>
          <p:spPr bwMode="auto">
            <a:xfrm>
              <a:off x="6249988" y="2182813"/>
              <a:ext cx="522288" cy="33338"/>
            </a:xfrm>
            <a:custGeom>
              <a:avLst/>
              <a:gdLst>
                <a:gd name="T0" fmla="*/ 173 w 173"/>
                <a:gd name="T1" fmla="*/ 6 h 11"/>
                <a:gd name="T2" fmla="*/ 167 w 173"/>
                <a:gd name="T3" fmla="*/ 0 h 11"/>
                <a:gd name="T4" fmla="*/ 5 w 173"/>
                <a:gd name="T5" fmla="*/ 0 h 11"/>
                <a:gd name="T6" fmla="*/ 0 w 173"/>
                <a:gd name="T7" fmla="*/ 6 h 11"/>
                <a:gd name="T8" fmla="*/ 5 w 173"/>
                <a:gd name="T9" fmla="*/ 11 h 11"/>
                <a:gd name="T10" fmla="*/ 167 w 173"/>
                <a:gd name="T11" fmla="*/ 11 h 11"/>
                <a:gd name="T12" fmla="*/ 173 w 173"/>
                <a:gd name="T13" fmla="*/ 6 h 11"/>
              </a:gdLst>
              <a:ahLst/>
              <a:cxnLst>
                <a:cxn ang="0">
                  <a:pos x="T0" y="T1"/>
                </a:cxn>
                <a:cxn ang="0">
                  <a:pos x="T2" y="T3"/>
                </a:cxn>
                <a:cxn ang="0">
                  <a:pos x="T4" y="T5"/>
                </a:cxn>
                <a:cxn ang="0">
                  <a:pos x="T6" y="T7"/>
                </a:cxn>
                <a:cxn ang="0">
                  <a:pos x="T8" y="T9"/>
                </a:cxn>
                <a:cxn ang="0">
                  <a:pos x="T10" y="T11"/>
                </a:cxn>
                <a:cxn ang="0">
                  <a:pos x="T12" y="T13"/>
                </a:cxn>
              </a:cxnLst>
              <a:rect l="0" t="0" r="r" b="b"/>
              <a:pathLst>
                <a:path w="173" h="11">
                  <a:moveTo>
                    <a:pt x="173" y="6"/>
                  </a:moveTo>
                  <a:cubicBezTo>
                    <a:pt x="173" y="3"/>
                    <a:pt x="170" y="0"/>
                    <a:pt x="167" y="0"/>
                  </a:cubicBezTo>
                  <a:cubicBezTo>
                    <a:pt x="5" y="0"/>
                    <a:pt x="5" y="0"/>
                    <a:pt x="5" y="0"/>
                  </a:cubicBezTo>
                  <a:cubicBezTo>
                    <a:pt x="2" y="0"/>
                    <a:pt x="0" y="3"/>
                    <a:pt x="0" y="6"/>
                  </a:cubicBezTo>
                  <a:cubicBezTo>
                    <a:pt x="0" y="9"/>
                    <a:pt x="2" y="11"/>
                    <a:pt x="5" y="11"/>
                  </a:cubicBezTo>
                  <a:cubicBezTo>
                    <a:pt x="167" y="11"/>
                    <a:pt x="167" y="11"/>
                    <a:pt x="167" y="11"/>
                  </a:cubicBezTo>
                  <a:cubicBezTo>
                    <a:pt x="170" y="11"/>
                    <a:pt x="173" y="9"/>
                    <a:pt x="17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41" name="Freeform 34">
              <a:extLst>
                <a:ext uri="{FF2B5EF4-FFF2-40B4-BE49-F238E27FC236}">
                  <a16:creationId xmlns:a16="http://schemas.microsoft.com/office/drawing/2014/main" id="{C5FA5929-E23F-461D-8102-F8214B8EB54C}"/>
                </a:ext>
              </a:extLst>
            </p:cNvPr>
            <p:cNvSpPr>
              <a:spLocks/>
            </p:cNvSpPr>
            <p:nvPr/>
          </p:nvSpPr>
          <p:spPr bwMode="auto">
            <a:xfrm>
              <a:off x="6249988" y="1928813"/>
              <a:ext cx="522288" cy="30163"/>
            </a:xfrm>
            <a:custGeom>
              <a:avLst/>
              <a:gdLst>
                <a:gd name="T0" fmla="*/ 5 w 173"/>
                <a:gd name="T1" fmla="*/ 10 h 10"/>
                <a:gd name="T2" fmla="*/ 167 w 173"/>
                <a:gd name="T3" fmla="*/ 10 h 10"/>
                <a:gd name="T4" fmla="*/ 173 w 173"/>
                <a:gd name="T5" fmla="*/ 5 h 10"/>
                <a:gd name="T6" fmla="*/ 167 w 173"/>
                <a:gd name="T7" fmla="*/ 0 h 10"/>
                <a:gd name="T8" fmla="*/ 5 w 173"/>
                <a:gd name="T9" fmla="*/ 0 h 10"/>
                <a:gd name="T10" fmla="*/ 0 w 173"/>
                <a:gd name="T11" fmla="*/ 5 h 10"/>
                <a:gd name="T12" fmla="*/ 5 w 17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73" h="10">
                  <a:moveTo>
                    <a:pt x="5" y="10"/>
                  </a:moveTo>
                  <a:cubicBezTo>
                    <a:pt x="167" y="10"/>
                    <a:pt x="167" y="10"/>
                    <a:pt x="167" y="10"/>
                  </a:cubicBezTo>
                  <a:cubicBezTo>
                    <a:pt x="170" y="10"/>
                    <a:pt x="173" y="8"/>
                    <a:pt x="173" y="5"/>
                  </a:cubicBezTo>
                  <a:cubicBezTo>
                    <a:pt x="173" y="2"/>
                    <a:pt x="170" y="0"/>
                    <a:pt x="167" y="0"/>
                  </a:cubicBezTo>
                  <a:cubicBezTo>
                    <a:pt x="5" y="0"/>
                    <a:pt x="5" y="0"/>
                    <a:pt x="5" y="0"/>
                  </a:cubicBezTo>
                  <a:cubicBezTo>
                    <a:pt x="2" y="0"/>
                    <a:pt x="0" y="2"/>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42" name="Rectangle 35">
              <a:extLst>
                <a:ext uri="{FF2B5EF4-FFF2-40B4-BE49-F238E27FC236}">
                  <a16:creationId xmlns:a16="http://schemas.microsoft.com/office/drawing/2014/main" id="{265F4762-21F6-45CB-AAFE-E9F5BC6875FA}"/>
                </a:ext>
              </a:extLst>
            </p:cNvPr>
            <p:cNvSpPr>
              <a:spLocks noChangeArrowheads="1"/>
            </p:cNvSpPr>
            <p:nvPr/>
          </p:nvSpPr>
          <p:spPr bwMode="auto">
            <a:xfrm>
              <a:off x="6269038" y="2003425"/>
              <a:ext cx="90488" cy="130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43" name="Rectangle 36">
              <a:extLst>
                <a:ext uri="{FF2B5EF4-FFF2-40B4-BE49-F238E27FC236}">
                  <a16:creationId xmlns:a16="http://schemas.microsoft.com/office/drawing/2014/main" id="{4875998D-3DFF-4C42-A476-08882688B11F}"/>
                </a:ext>
              </a:extLst>
            </p:cNvPr>
            <p:cNvSpPr>
              <a:spLocks noChangeArrowheads="1"/>
            </p:cNvSpPr>
            <p:nvPr/>
          </p:nvSpPr>
          <p:spPr bwMode="auto">
            <a:xfrm>
              <a:off x="6464300" y="2003425"/>
              <a:ext cx="90488" cy="130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44" name="Rectangle 37">
              <a:extLst>
                <a:ext uri="{FF2B5EF4-FFF2-40B4-BE49-F238E27FC236}">
                  <a16:creationId xmlns:a16="http://schemas.microsoft.com/office/drawing/2014/main" id="{E5FB1630-D13A-44F2-876B-30825F3B59B4}"/>
                </a:ext>
              </a:extLst>
            </p:cNvPr>
            <p:cNvSpPr>
              <a:spLocks noChangeArrowheads="1"/>
            </p:cNvSpPr>
            <p:nvPr/>
          </p:nvSpPr>
          <p:spPr bwMode="auto">
            <a:xfrm>
              <a:off x="6662738" y="2003425"/>
              <a:ext cx="90488" cy="130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45" name="Rectangle 38">
              <a:extLst>
                <a:ext uri="{FF2B5EF4-FFF2-40B4-BE49-F238E27FC236}">
                  <a16:creationId xmlns:a16="http://schemas.microsoft.com/office/drawing/2014/main" id="{E6635AC2-B0A1-4FFD-A253-76B80580781A}"/>
                </a:ext>
              </a:extLst>
            </p:cNvPr>
            <p:cNvSpPr>
              <a:spLocks noChangeArrowheads="1"/>
            </p:cNvSpPr>
            <p:nvPr/>
          </p:nvSpPr>
          <p:spPr bwMode="auto">
            <a:xfrm>
              <a:off x="6269038" y="2282825"/>
              <a:ext cx="90488" cy="128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46" name="Rectangle 39">
              <a:extLst>
                <a:ext uri="{FF2B5EF4-FFF2-40B4-BE49-F238E27FC236}">
                  <a16:creationId xmlns:a16="http://schemas.microsoft.com/office/drawing/2014/main" id="{082F32A9-A3A2-497B-A618-6577A808AC3F}"/>
                </a:ext>
              </a:extLst>
            </p:cNvPr>
            <p:cNvSpPr>
              <a:spLocks noChangeArrowheads="1"/>
            </p:cNvSpPr>
            <p:nvPr/>
          </p:nvSpPr>
          <p:spPr bwMode="auto">
            <a:xfrm>
              <a:off x="6662738" y="2282825"/>
              <a:ext cx="90488" cy="128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47" name="Freeform 40">
              <a:extLst>
                <a:ext uri="{FF2B5EF4-FFF2-40B4-BE49-F238E27FC236}">
                  <a16:creationId xmlns:a16="http://schemas.microsoft.com/office/drawing/2014/main" id="{CFAB141B-5717-4FE5-834C-162EDD36C91F}"/>
                </a:ext>
              </a:extLst>
            </p:cNvPr>
            <p:cNvSpPr>
              <a:spLocks noEditPoints="1"/>
            </p:cNvSpPr>
            <p:nvPr/>
          </p:nvSpPr>
          <p:spPr bwMode="auto">
            <a:xfrm>
              <a:off x="6030913" y="1681163"/>
              <a:ext cx="960438" cy="893763"/>
            </a:xfrm>
            <a:custGeom>
              <a:avLst/>
              <a:gdLst>
                <a:gd name="T0" fmla="*/ 307 w 319"/>
                <a:gd name="T1" fmla="*/ 274 h 296"/>
                <a:gd name="T2" fmla="*/ 301 w 319"/>
                <a:gd name="T3" fmla="*/ 274 h 296"/>
                <a:gd name="T4" fmla="*/ 301 w 319"/>
                <a:gd name="T5" fmla="*/ 252 h 296"/>
                <a:gd name="T6" fmla="*/ 288 w 319"/>
                <a:gd name="T7" fmla="*/ 252 h 296"/>
                <a:gd name="T8" fmla="*/ 288 w 319"/>
                <a:gd name="T9" fmla="*/ 76 h 296"/>
                <a:gd name="T10" fmla="*/ 299 w 319"/>
                <a:gd name="T11" fmla="*/ 80 h 296"/>
                <a:gd name="T12" fmla="*/ 316 w 319"/>
                <a:gd name="T13" fmla="*/ 72 h 296"/>
                <a:gd name="T14" fmla="*/ 308 w 319"/>
                <a:gd name="T15" fmla="*/ 54 h 296"/>
                <a:gd name="T16" fmla="*/ 159 w 319"/>
                <a:gd name="T17" fmla="*/ 0 h 296"/>
                <a:gd name="T18" fmla="*/ 10 w 319"/>
                <a:gd name="T19" fmla="*/ 54 h 296"/>
                <a:gd name="T20" fmla="*/ 2 w 319"/>
                <a:gd name="T21" fmla="*/ 72 h 296"/>
                <a:gd name="T22" fmla="*/ 15 w 319"/>
                <a:gd name="T23" fmla="*/ 81 h 296"/>
                <a:gd name="T24" fmla="*/ 20 w 319"/>
                <a:gd name="T25" fmla="*/ 80 h 296"/>
                <a:gd name="T26" fmla="*/ 30 w 319"/>
                <a:gd name="T27" fmla="*/ 76 h 296"/>
                <a:gd name="T28" fmla="*/ 30 w 319"/>
                <a:gd name="T29" fmla="*/ 252 h 296"/>
                <a:gd name="T30" fmla="*/ 18 w 319"/>
                <a:gd name="T31" fmla="*/ 252 h 296"/>
                <a:gd name="T32" fmla="*/ 18 w 319"/>
                <a:gd name="T33" fmla="*/ 274 h 296"/>
                <a:gd name="T34" fmla="*/ 12 w 319"/>
                <a:gd name="T35" fmla="*/ 274 h 296"/>
                <a:gd name="T36" fmla="*/ 2 w 319"/>
                <a:gd name="T37" fmla="*/ 284 h 296"/>
                <a:gd name="T38" fmla="*/ 2 w 319"/>
                <a:gd name="T39" fmla="*/ 296 h 296"/>
                <a:gd name="T40" fmla="*/ 317 w 319"/>
                <a:gd name="T41" fmla="*/ 296 h 296"/>
                <a:gd name="T42" fmla="*/ 317 w 319"/>
                <a:gd name="T43" fmla="*/ 284 h 296"/>
                <a:gd name="T44" fmla="*/ 307 w 319"/>
                <a:gd name="T45" fmla="*/ 274 h 296"/>
                <a:gd name="T46" fmla="*/ 51 w 319"/>
                <a:gd name="T47" fmla="*/ 71 h 296"/>
                <a:gd name="T48" fmla="*/ 137 w 319"/>
                <a:gd name="T49" fmla="*/ 37 h 296"/>
                <a:gd name="T50" fmla="*/ 159 w 319"/>
                <a:gd name="T51" fmla="*/ 29 h 296"/>
                <a:gd name="T52" fmla="*/ 181 w 319"/>
                <a:gd name="T53" fmla="*/ 37 h 296"/>
                <a:gd name="T54" fmla="*/ 268 w 319"/>
                <a:gd name="T55" fmla="*/ 71 h 296"/>
                <a:gd name="T56" fmla="*/ 268 w 319"/>
                <a:gd name="T57" fmla="*/ 252 h 296"/>
                <a:gd name="T58" fmla="*/ 210 w 319"/>
                <a:gd name="T59" fmla="*/ 252 h 296"/>
                <a:gd name="T60" fmla="*/ 210 w 319"/>
                <a:gd name="T61" fmla="*/ 266 h 296"/>
                <a:gd name="T62" fmla="*/ 184 w 319"/>
                <a:gd name="T63" fmla="*/ 266 h 296"/>
                <a:gd name="T64" fmla="*/ 184 w 319"/>
                <a:gd name="T65" fmla="*/ 199 h 296"/>
                <a:gd name="T66" fmla="*/ 135 w 319"/>
                <a:gd name="T67" fmla="*/ 199 h 296"/>
                <a:gd name="T68" fmla="*/ 135 w 319"/>
                <a:gd name="T69" fmla="*/ 266 h 296"/>
                <a:gd name="T70" fmla="*/ 109 w 319"/>
                <a:gd name="T71" fmla="*/ 266 h 296"/>
                <a:gd name="T72" fmla="*/ 109 w 319"/>
                <a:gd name="T73" fmla="*/ 252 h 296"/>
                <a:gd name="T74" fmla="*/ 51 w 319"/>
                <a:gd name="T75" fmla="*/ 252 h 296"/>
                <a:gd name="T76" fmla="*/ 51 w 319"/>
                <a:gd name="T77" fmla="*/ 71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9" h="296">
                  <a:moveTo>
                    <a:pt x="307" y="274"/>
                  </a:moveTo>
                  <a:cubicBezTo>
                    <a:pt x="301" y="274"/>
                    <a:pt x="301" y="274"/>
                    <a:pt x="301" y="274"/>
                  </a:cubicBezTo>
                  <a:cubicBezTo>
                    <a:pt x="301" y="252"/>
                    <a:pt x="301" y="252"/>
                    <a:pt x="301" y="252"/>
                  </a:cubicBezTo>
                  <a:cubicBezTo>
                    <a:pt x="288" y="252"/>
                    <a:pt x="288" y="252"/>
                    <a:pt x="288" y="252"/>
                  </a:cubicBezTo>
                  <a:cubicBezTo>
                    <a:pt x="288" y="76"/>
                    <a:pt x="288" y="76"/>
                    <a:pt x="288" y="76"/>
                  </a:cubicBezTo>
                  <a:cubicBezTo>
                    <a:pt x="299" y="80"/>
                    <a:pt x="299" y="80"/>
                    <a:pt x="299" y="80"/>
                  </a:cubicBezTo>
                  <a:cubicBezTo>
                    <a:pt x="306" y="83"/>
                    <a:pt x="314" y="79"/>
                    <a:pt x="316" y="72"/>
                  </a:cubicBezTo>
                  <a:cubicBezTo>
                    <a:pt x="319" y="65"/>
                    <a:pt x="315" y="57"/>
                    <a:pt x="308" y="54"/>
                  </a:cubicBezTo>
                  <a:cubicBezTo>
                    <a:pt x="159" y="0"/>
                    <a:pt x="159" y="0"/>
                    <a:pt x="159" y="0"/>
                  </a:cubicBezTo>
                  <a:cubicBezTo>
                    <a:pt x="10" y="54"/>
                    <a:pt x="10" y="54"/>
                    <a:pt x="10" y="54"/>
                  </a:cubicBezTo>
                  <a:cubicBezTo>
                    <a:pt x="3" y="57"/>
                    <a:pt x="0" y="65"/>
                    <a:pt x="2" y="72"/>
                  </a:cubicBezTo>
                  <a:cubicBezTo>
                    <a:pt x="4" y="77"/>
                    <a:pt x="10" y="81"/>
                    <a:pt x="15" y="81"/>
                  </a:cubicBezTo>
                  <a:cubicBezTo>
                    <a:pt x="17" y="81"/>
                    <a:pt x="18" y="81"/>
                    <a:pt x="20" y="80"/>
                  </a:cubicBezTo>
                  <a:cubicBezTo>
                    <a:pt x="30" y="76"/>
                    <a:pt x="30" y="76"/>
                    <a:pt x="30" y="76"/>
                  </a:cubicBezTo>
                  <a:cubicBezTo>
                    <a:pt x="30" y="252"/>
                    <a:pt x="30" y="252"/>
                    <a:pt x="30" y="252"/>
                  </a:cubicBezTo>
                  <a:cubicBezTo>
                    <a:pt x="18" y="252"/>
                    <a:pt x="18" y="252"/>
                    <a:pt x="18" y="252"/>
                  </a:cubicBezTo>
                  <a:cubicBezTo>
                    <a:pt x="18" y="274"/>
                    <a:pt x="18" y="274"/>
                    <a:pt x="18" y="274"/>
                  </a:cubicBezTo>
                  <a:cubicBezTo>
                    <a:pt x="12" y="274"/>
                    <a:pt x="12" y="274"/>
                    <a:pt x="12" y="274"/>
                  </a:cubicBezTo>
                  <a:cubicBezTo>
                    <a:pt x="6" y="274"/>
                    <a:pt x="2" y="278"/>
                    <a:pt x="2" y="284"/>
                  </a:cubicBezTo>
                  <a:cubicBezTo>
                    <a:pt x="2" y="296"/>
                    <a:pt x="2" y="296"/>
                    <a:pt x="2" y="296"/>
                  </a:cubicBezTo>
                  <a:cubicBezTo>
                    <a:pt x="317" y="296"/>
                    <a:pt x="317" y="296"/>
                    <a:pt x="317" y="296"/>
                  </a:cubicBezTo>
                  <a:cubicBezTo>
                    <a:pt x="317" y="284"/>
                    <a:pt x="317" y="284"/>
                    <a:pt x="317" y="284"/>
                  </a:cubicBezTo>
                  <a:cubicBezTo>
                    <a:pt x="317" y="278"/>
                    <a:pt x="312" y="274"/>
                    <a:pt x="307" y="274"/>
                  </a:cubicBezTo>
                  <a:close/>
                  <a:moveTo>
                    <a:pt x="51" y="71"/>
                  </a:moveTo>
                  <a:cubicBezTo>
                    <a:pt x="137" y="37"/>
                    <a:pt x="137" y="37"/>
                    <a:pt x="137" y="37"/>
                  </a:cubicBezTo>
                  <a:cubicBezTo>
                    <a:pt x="159" y="29"/>
                    <a:pt x="159" y="29"/>
                    <a:pt x="159" y="29"/>
                  </a:cubicBezTo>
                  <a:cubicBezTo>
                    <a:pt x="181" y="37"/>
                    <a:pt x="181" y="37"/>
                    <a:pt x="181" y="37"/>
                  </a:cubicBezTo>
                  <a:cubicBezTo>
                    <a:pt x="268" y="71"/>
                    <a:pt x="268" y="71"/>
                    <a:pt x="268" y="71"/>
                  </a:cubicBezTo>
                  <a:cubicBezTo>
                    <a:pt x="268" y="252"/>
                    <a:pt x="268" y="252"/>
                    <a:pt x="268" y="252"/>
                  </a:cubicBezTo>
                  <a:cubicBezTo>
                    <a:pt x="210" y="252"/>
                    <a:pt x="210" y="252"/>
                    <a:pt x="210" y="252"/>
                  </a:cubicBezTo>
                  <a:cubicBezTo>
                    <a:pt x="210" y="266"/>
                    <a:pt x="210" y="266"/>
                    <a:pt x="210" y="266"/>
                  </a:cubicBezTo>
                  <a:cubicBezTo>
                    <a:pt x="184" y="266"/>
                    <a:pt x="184" y="266"/>
                    <a:pt x="184" y="266"/>
                  </a:cubicBezTo>
                  <a:cubicBezTo>
                    <a:pt x="184" y="199"/>
                    <a:pt x="184" y="199"/>
                    <a:pt x="184" y="199"/>
                  </a:cubicBezTo>
                  <a:cubicBezTo>
                    <a:pt x="135" y="199"/>
                    <a:pt x="135" y="199"/>
                    <a:pt x="135" y="199"/>
                  </a:cubicBezTo>
                  <a:cubicBezTo>
                    <a:pt x="135" y="266"/>
                    <a:pt x="135" y="266"/>
                    <a:pt x="135" y="266"/>
                  </a:cubicBezTo>
                  <a:cubicBezTo>
                    <a:pt x="109" y="266"/>
                    <a:pt x="109" y="266"/>
                    <a:pt x="109" y="266"/>
                  </a:cubicBezTo>
                  <a:cubicBezTo>
                    <a:pt x="109" y="252"/>
                    <a:pt x="109" y="252"/>
                    <a:pt x="109" y="252"/>
                  </a:cubicBezTo>
                  <a:cubicBezTo>
                    <a:pt x="51" y="252"/>
                    <a:pt x="51" y="252"/>
                    <a:pt x="51" y="252"/>
                  </a:cubicBezTo>
                  <a:lnTo>
                    <a:pt x="51"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448" name="Freeform 41">
            <a:extLst>
              <a:ext uri="{FF2B5EF4-FFF2-40B4-BE49-F238E27FC236}">
                <a16:creationId xmlns:a16="http://schemas.microsoft.com/office/drawing/2014/main" id="{18C4E66E-38B7-4D1D-8BB4-BF9295FD5F55}"/>
              </a:ext>
            </a:extLst>
          </p:cNvPr>
          <p:cNvSpPr>
            <a:spLocks noEditPoints="1"/>
          </p:cNvSpPr>
          <p:nvPr userDrawn="1"/>
        </p:nvSpPr>
        <p:spPr bwMode="auto">
          <a:xfrm>
            <a:off x="9491233" y="5495441"/>
            <a:ext cx="457961" cy="359514"/>
          </a:xfrm>
          <a:custGeom>
            <a:avLst/>
            <a:gdLst>
              <a:gd name="T0" fmla="*/ 322 w 331"/>
              <a:gd name="T1" fmla="*/ 243 h 259"/>
              <a:gd name="T2" fmla="*/ 290 w 331"/>
              <a:gd name="T3" fmla="*/ 243 h 259"/>
              <a:gd name="T4" fmla="*/ 290 w 331"/>
              <a:gd name="T5" fmla="*/ 95 h 259"/>
              <a:gd name="T6" fmla="*/ 301 w 331"/>
              <a:gd name="T7" fmla="*/ 100 h 259"/>
              <a:gd name="T8" fmla="*/ 307 w 331"/>
              <a:gd name="T9" fmla="*/ 102 h 259"/>
              <a:gd name="T10" fmla="*/ 320 w 331"/>
              <a:gd name="T11" fmla="*/ 94 h 259"/>
              <a:gd name="T12" fmla="*/ 314 w 331"/>
              <a:gd name="T13" fmla="*/ 75 h 259"/>
              <a:gd name="T14" fmla="*/ 165 w 331"/>
              <a:gd name="T15" fmla="*/ 0 h 259"/>
              <a:gd name="T16" fmla="*/ 17 w 331"/>
              <a:gd name="T17" fmla="*/ 75 h 259"/>
              <a:gd name="T18" fmla="*/ 11 w 331"/>
              <a:gd name="T19" fmla="*/ 94 h 259"/>
              <a:gd name="T20" fmla="*/ 30 w 331"/>
              <a:gd name="T21" fmla="*/ 100 h 259"/>
              <a:gd name="T22" fmla="*/ 40 w 331"/>
              <a:gd name="T23" fmla="*/ 95 h 259"/>
              <a:gd name="T24" fmla="*/ 40 w 331"/>
              <a:gd name="T25" fmla="*/ 243 h 259"/>
              <a:gd name="T26" fmla="*/ 9 w 331"/>
              <a:gd name="T27" fmla="*/ 243 h 259"/>
              <a:gd name="T28" fmla="*/ 0 w 331"/>
              <a:gd name="T29" fmla="*/ 252 h 259"/>
              <a:gd name="T30" fmla="*/ 0 w 331"/>
              <a:gd name="T31" fmla="*/ 259 h 259"/>
              <a:gd name="T32" fmla="*/ 331 w 331"/>
              <a:gd name="T33" fmla="*/ 259 h 259"/>
              <a:gd name="T34" fmla="*/ 331 w 331"/>
              <a:gd name="T35" fmla="*/ 252 h 259"/>
              <a:gd name="T36" fmla="*/ 322 w 331"/>
              <a:gd name="T37" fmla="*/ 243 h 259"/>
              <a:gd name="T38" fmla="*/ 61 w 331"/>
              <a:gd name="T39" fmla="*/ 85 h 259"/>
              <a:gd name="T40" fmla="*/ 165 w 331"/>
              <a:gd name="T41" fmla="*/ 32 h 259"/>
              <a:gd name="T42" fmla="*/ 270 w 331"/>
              <a:gd name="T43" fmla="*/ 85 h 259"/>
              <a:gd name="T44" fmla="*/ 270 w 331"/>
              <a:gd name="T45" fmla="*/ 243 h 259"/>
              <a:gd name="T46" fmla="*/ 247 w 331"/>
              <a:gd name="T47" fmla="*/ 243 h 259"/>
              <a:gd name="T48" fmla="*/ 247 w 331"/>
              <a:gd name="T49" fmla="*/ 243 h 259"/>
              <a:gd name="T50" fmla="*/ 247 w 331"/>
              <a:gd name="T51" fmla="*/ 104 h 259"/>
              <a:gd name="T52" fmla="*/ 235 w 331"/>
              <a:gd name="T53" fmla="*/ 92 h 259"/>
              <a:gd name="T54" fmla="*/ 96 w 331"/>
              <a:gd name="T55" fmla="*/ 92 h 259"/>
              <a:gd name="T56" fmla="*/ 84 w 331"/>
              <a:gd name="T57" fmla="*/ 104 h 259"/>
              <a:gd name="T58" fmla="*/ 84 w 331"/>
              <a:gd name="T59" fmla="*/ 243 h 259"/>
              <a:gd name="T60" fmla="*/ 84 w 331"/>
              <a:gd name="T61" fmla="*/ 243 h 259"/>
              <a:gd name="T62" fmla="*/ 61 w 331"/>
              <a:gd name="T63" fmla="*/ 243 h 259"/>
              <a:gd name="T64" fmla="*/ 61 w 331"/>
              <a:gd name="T65" fmla="*/ 85 h 259"/>
              <a:gd name="T66" fmla="*/ 235 w 331"/>
              <a:gd name="T67" fmla="*/ 127 h 259"/>
              <a:gd name="T68" fmla="*/ 235 w 331"/>
              <a:gd name="T69" fmla="*/ 143 h 259"/>
              <a:gd name="T70" fmla="*/ 95 w 331"/>
              <a:gd name="T71" fmla="*/ 143 h 259"/>
              <a:gd name="T72" fmla="*/ 95 w 331"/>
              <a:gd name="T73" fmla="*/ 127 h 259"/>
              <a:gd name="T74" fmla="*/ 235 w 331"/>
              <a:gd name="T75" fmla="*/ 127 h 259"/>
              <a:gd name="T76" fmla="*/ 95 w 331"/>
              <a:gd name="T77" fmla="*/ 119 h 259"/>
              <a:gd name="T78" fmla="*/ 95 w 331"/>
              <a:gd name="T79" fmla="*/ 104 h 259"/>
              <a:gd name="T80" fmla="*/ 235 w 331"/>
              <a:gd name="T81" fmla="*/ 104 h 259"/>
              <a:gd name="T82" fmla="*/ 235 w 331"/>
              <a:gd name="T83" fmla="*/ 119 h 259"/>
              <a:gd name="T84" fmla="*/ 95 w 331"/>
              <a:gd name="T85" fmla="*/ 119 h 259"/>
              <a:gd name="T86" fmla="*/ 235 w 331"/>
              <a:gd name="T87" fmla="*/ 151 h 259"/>
              <a:gd name="T88" fmla="*/ 235 w 331"/>
              <a:gd name="T89" fmla="*/ 166 h 259"/>
              <a:gd name="T90" fmla="*/ 95 w 331"/>
              <a:gd name="T91" fmla="*/ 166 h 259"/>
              <a:gd name="T92" fmla="*/ 95 w 331"/>
              <a:gd name="T93" fmla="*/ 151 h 259"/>
              <a:gd name="T94" fmla="*/ 235 w 331"/>
              <a:gd name="T95" fmla="*/ 151 h 259"/>
              <a:gd name="T96" fmla="*/ 235 w 331"/>
              <a:gd name="T97" fmla="*/ 175 h 259"/>
              <a:gd name="T98" fmla="*/ 235 w 331"/>
              <a:gd name="T99" fmla="*/ 190 h 259"/>
              <a:gd name="T100" fmla="*/ 95 w 331"/>
              <a:gd name="T101" fmla="*/ 190 h 259"/>
              <a:gd name="T102" fmla="*/ 95 w 331"/>
              <a:gd name="T103" fmla="*/ 175 h 259"/>
              <a:gd name="T104" fmla="*/ 235 w 331"/>
              <a:gd name="T105" fmla="*/ 175 h 259"/>
              <a:gd name="T106" fmla="*/ 235 w 331"/>
              <a:gd name="T107" fmla="*/ 199 h 259"/>
              <a:gd name="T108" fmla="*/ 235 w 331"/>
              <a:gd name="T109" fmla="*/ 214 h 259"/>
              <a:gd name="T110" fmla="*/ 95 w 331"/>
              <a:gd name="T111" fmla="*/ 214 h 259"/>
              <a:gd name="T112" fmla="*/ 95 w 331"/>
              <a:gd name="T113" fmla="*/ 199 h 259"/>
              <a:gd name="T114" fmla="*/ 235 w 331"/>
              <a:gd name="T115" fmla="*/ 199 h 259"/>
              <a:gd name="T116" fmla="*/ 235 w 331"/>
              <a:gd name="T117" fmla="*/ 223 h 259"/>
              <a:gd name="T118" fmla="*/ 235 w 331"/>
              <a:gd name="T119" fmla="*/ 238 h 259"/>
              <a:gd name="T120" fmla="*/ 95 w 331"/>
              <a:gd name="T121" fmla="*/ 238 h 259"/>
              <a:gd name="T122" fmla="*/ 95 w 331"/>
              <a:gd name="T123" fmla="*/ 223 h 259"/>
              <a:gd name="T124" fmla="*/ 235 w 331"/>
              <a:gd name="T125" fmla="*/ 22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1" h="259">
                <a:moveTo>
                  <a:pt x="322" y="243"/>
                </a:moveTo>
                <a:cubicBezTo>
                  <a:pt x="290" y="243"/>
                  <a:pt x="290" y="243"/>
                  <a:pt x="290" y="243"/>
                </a:cubicBezTo>
                <a:cubicBezTo>
                  <a:pt x="290" y="95"/>
                  <a:pt x="290" y="95"/>
                  <a:pt x="290" y="95"/>
                </a:cubicBezTo>
                <a:cubicBezTo>
                  <a:pt x="301" y="100"/>
                  <a:pt x="301" y="100"/>
                  <a:pt x="301" y="100"/>
                </a:cubicBezTo>
                <a:cubicBezTo>
                  <a:pt x="303" y="101"/>
                  <a:pt x="305" y="102"/>
                  <a:pt x="307" y="102"/>
                </a:cubicBezTo>
                <a:cubicBezTo>
                  <a:pt x="313" y="102"/>
                  <a:pt x="318" y="99"/>
                  <a:pt x="320" y="94"/>
                </a:cubicBezTo>
                <a:cubicBezTo>
                  <a:pt x="324" y="87"/>
                  <a:pt x="321" y="79"/>
                  <a:pt x="314" y="75"/>
                </a:cubicBezTo>
                <a:cubicBezTo>
                  <a:pt x="165" y="0"/>
                  <a:pt x="165" y="0"/>
                  <a:pt x="165" y="0"/>
                </a:cubicBezTo>
                <a:cubicBezTo>
                  <a:pt x="17" y="75"/>
                  <a:pt x="17" y="75"/>
                  <a:pt x="17" y="75"/>
                </a:cubicBezTo>
                <a:cubicBezTo>
                  <a:pt x="10" y="79"/>
                  <a:pt x="7" y="87"/>
                  <a:pt x="11" y="94"/>
                </a:cubicBezTo>
                <a:cubicBezTo>
                  <a:pt x="14" y="101"/>
                  <a:pt x="23" y="104"/>
                  <a:pt x="30" y="100"/>
                </a:cubicBezTo>
                <a:cubicBezTo>
                  <a:pt x="40" y="95"/>
                  <a:pt x="40" y="95"/>
                  <a:pt x="40" y="95"/>
                </a:cubicBezTo>
                <a:cubicBezTo>
                  <a:pt x="40" y="243"/>
                  <a:pt x="40" y="243"/>
                  <a:pt x="40" y="243"/>
                </a:cubicBezTo>
                <a:cubicBezTo>
                  <a:pt x="9" y="243"/>
                  <a:pt x="9" y="243"/>
                  <a:pt x="9" y="243"/>
                </a:cubicBezTo>
                <a:cubicBezTo>
                  <a:pt x="4" y="243"/>
                  <a:pt x="0" y="247"/>
                  <a:pt x="0" y="252"/>
                </a:cubicBezTo>
                <a:cubicBezTo>
                  <a:pt x="0" y="259"/>
                  <a:pt x="0" y="259"/>
                  <a:pt x="0" y="259"/>
                </a:cubicBezTo>
                <a:cubicBezTo>
                  <a:pt x="331" y="259"/>
                  <a:pt x="331" y="259"/>
                  <a:pt x="331" y="259"/>
                </a:cubicBezTo>
                <a:cubicBezTo>
                  <a:pt x="331" y="252"/>
                  <a:pt x="331" y="252"/>
                  <a:pt x="331" y="252"/>
                </a:cubicBezTo>
                <a:cubicBezTo>
                  <a:pt x="331" y="247"/>
                  <a:pt x="327" y="243"/>
                  <a:pt x="322" y="243"/>
                </a:cubicBezTo>
                <a:close/>
                <a:moveTo>
                  <a:pt x="61" y="85"/>
                </a:moveTo>
                <a:cubicBezTo>
                  <a:pt x="165" y="32"/>
                  <a:pt x="165" y="32"/>
                  <a:pt x="165" y="32"/>
                </a:cubicBezTo>
                <a:cubicBezTo>
                  <a:pt x="270" y="85"/>
                  <a:pt x="270" y="85"/>
                  <a:pt x="270" y="85"/>
                </a:cubicBezTo>
                <a:cubicBezTo>
                  <a:pt x="270" y="243"/>
                  <a:pt x="270" y="243"/>
                  <a:pt x="270" y="243"/>
                </a:cubicBezTo>
                <a:cubicBezTo>
                  <a:pt x="247" y="243"/>
                  <a:pt x="247" y="243"/>
                  <a:pt x="247" y="243"/>
                </a:cubicBezTo>
                <a:cubicBezTo>
                  <a:pt x="247" y="243"/>
                  <a:pt x="247" y="243"/>
                  <a:pt x="247" y="243"/>
                </a:cubicBezTo>
                <a:cubicBezTo>
                  <a:pt x="247" y="104"/>
                  <a:pt x="247" y="104"/>
                  <a:pt x="247" y="104"/>
                </a:cubicBezTo>
                <a:cubicBezTo>
                  <a:pt x="247" y="97"/>
                  <a:pt x="241" y="92"/>
                  <a:pt x="235" y="92"/>
                </a:cubicBezTo>
                <a:cubicBezTo>
                  <a:pt x="96" y="92"/>
                  <a:pt x="96" y="92"/>
                  <a:pt x="96" y="92"/>
                </a:cubicBezTo>
                <a:cubicBezTo>
                  <a:pt x="89" y="92"/>
                  <a:pt x="84" y="97"/>
                  <a:pt x="84" y="104"/>
                </a:cubicBezTo>
                <a:cubicBezTo>
                  <a:pt x="84" y="243"/>
                  <a:pt x="84" y="243"/>
                  <a:pt x="84" y="243"/>
                </a:cubicBezTo>
                <a:cubicBezTo>
                  <a:pt x="84" y="243"/>
                  <a:pt x="84" y="243"/>
                  <a:pt x="84" y="243"/>
                </a:cubicBezTo>
                <a:cubicBezTo>
                  <a:pt x="61" y="243"/>
                  <a:pt x="61" y="243"/>
                  <a:pt x="61" y="243"/>
                </a:cubicBezTo>
                <a:lnTo>
                  <a:pt x="61" y="85"/>
                </a:lnTo>
                <a:close/>
                <a:moveTo>
                  <a:pt x="235" y="127"/>
                </a:moveTo>
                <a:cubicBezTo>
                  <a:pt x="235" y="143"/>
                  <a:pt x="235" y="143"/>
                  <a:pt x="235" y="143"/>
                </a:cubicBezTo>
                <a:cubicBezTo>
                  <a:pt x="95" y="143"/>
                  <a:pt x="95" y="143"/>
                  <a:pt x="95" y="143"/>
                </a:cubicBezTo>
                <a:cubicBezTo>
                  <a:pt x="95" y="127"/>
                  <a:pt x="95" y="127"/>
                  <a:pt x="95" y="127"/>
                </a:cubicBezTo>
                <a:lnTo>
                  <a:pt x="235" y="127"/>
                </a:lnTo>
                <a:close/>
                <a:moveTo>
                  <a:pt x="95" y="119"/>
                </a:moveTo>
                <a:cubicBezTo>
                  <a:pt x="95" y="104"/>
                  <a:pt x="95" y="104"/>
                  <a:pt x="95" y="104"/>
                </a:cubicBezTo>
                <a:cubicBezTo>
                  <a:pt x="235" y="104"/>
                  <a:pt x="235" y="104"/>
                  <a:pt x="235" y="104"/>
                </a:cubicBezTo>
                <a:cubicBezTo>
                  <a:pt x="235" y="119"/>
                  <a:pt x="235" y="119"/>
                  <a:pt x="235" y="119"/>
                </a:cubicBezTo>
                <a:lnTo>
                  <a:pt x="95" y="119"/>
                </a:lnTo>
                <a:close/>
                <a:moveTo>
                  <a:pt x="235" y="151"/>
                </a:moveTo>
                <a:cubicBezTo>
                  <a:pt x="235" y="166"/>
                  <a:pt x="235" y="166"/>
                  <a:pt x="235" y="166"/>
                </a:cubicBezTo>
                <a:cubicBezTo>
                  <a:pt x="95" y="166"/>
                  <a:pt x="95" y="166"/>
                  <a:pt x="95" y="166"/>
                </a:cubicBezTo>
                <a:cubicBezTo>
                  <a:pt x="95" y="151"/>
                  <a:pt x="95" y="151"/>
                  <a:pt x="95" y="151"/>
                </a:cubicBezTo>
                <a:lnTo>
                  <a:pt x="235" y="151"/>
                </a:lnTo>
                <a:close/>
                <a:moveTo>
                  <a:pt x="235" y="175"/>
                </a:moveTo>
                <a:cubicBezTo>
                  <a:pt x="235" y="190"/>
                  <a:pt x="235" y="190"/>
                  <a:pt x="235" y="190"/>
                </a:cubicBezTo>
                <a:cubicBezTo>
                  <a:pt x="95" y="190"/>
                  <a:pt x="95" y="190"/>
                  <a:pt x="95" y="190"/>
                </a:cubicBezTo>
                <a:cubicBezTo>
                  <a:pt x="95" y="175"/>
                  <a:pt x="95" y="175"/>
                  <a:pt x="95" y="175"/>
                </a:cubicBezTo>
                <a:lnTo>
                  <a:pt x="235" y="175"/>
                </a:lnTo>
                <a:close/>
                <a:moveTo>
                  <a:pt x="235" y="199"/>
                </a:moveTo>
                <a:cubicBezTo>
                  <a:pt x="235" y="214"/>
                  <a:pt x="235" y="214"/>
                  <a:pt x="235" y="214"/>
                </a:cubicBezTo>
                <a:cubicBezTo>
                  <a:pt x="95" y="214"/>
                  <a:pt x="95" y="214"/>
                  <a:pt x="95" y="214"/>
                </a:cubicBezTo>
                <a:cubicBezTo>
                  <a:pt x="95" y="199"/>
                  <a:pt x="95" y="199"/>
                  <a:pt x="95" y="199"/>
                </a:cubicBezTo>
                <a:lnTo>
                  <a:pt x="235" y="199"/>
                </a:lnTo>
                <a:close/>
                <a:moveTo>
                  <a:pt x="235" y="223"/>
                </a:moveTo>
                <a:cubicBezTo>
                  <a:pt x="235" y="238"/>
                  <a:pt x="235" y="238"/>
                  <a:pt x="235" y="238"/>
                </a:cubicBezTo>
                <a:cubicBezTo>
                  <a:pt x="95" y="238"/>
                  <a:pt x="95" y="238"/>
                  <a:pt x="95" y="238"/>
                </a:cubicBezTo>
                <a:cubicBezTo>
                  <a:pt x="95" y="223"/>
                  <a:pt x="95" y="223"/>
                  <a:pt x="95" y="223"/>
                </a:cubicBezTo>
                <a:lnTo>
                  <a:pt x="235" y="223"/>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449" name="Group 448">
            <a:extLst>
              <a:ext uri="{FF2B5EF4-FFF2-40B4-BE49-F238E27FC236}">
                <a16:creationId xmlns:a16="http://schemas.microsoft.com/office/drawing/2014/main" id="{7947C5BB-835B-40C4-9BE7-808A6AA318B8}"/>
              </a:ext>
            </a:extLst>
          </p:cNvPr>
          <p:cNvGrpSpPr/>
          <p:nvPr userDrawn="1"/>
        </p:nvGrpSpPr>
        <p:grpSpPr>
          <a:xfrm>
            <a:off x="9572534" y="1830339"/>
            <a:ext cx="295358" cy="374831"/>
            <a:chOff x="4924425" y="1447800"/>
            <a:chExt cx="395288" cy="501651"/>
          </a:xfrm>
          <a:solidFill>
            <a:schemeClr val="tx1"/>
          </a:solidFill>
        </p:grpSpPr>
        <p:sp>
          <p:nvSpPr>
            <p:cNvPr id="450" name="Freeform 10">
              <a:extLst>
                <a:ext uri="{FF2B5EF4-FFF2-40B4-BE49-F238E27FC236}">
                  <a16:creationId xmlns:a16="http://schemas.microsoft.com/office/drawing/2014/main" id="{FF21E576-F5DA-46DA-B975-41D6EAF3947C}"/>
                </a:ext>
              </a:extLst>
            </p:cNvPr>
            <p:cNvSpPr>
              <a:spLocks/>
            </p:cNvSpPr>
            <p:nvPr/>
          </p:nvSpPr>
          <p:spPr bwMode="auto">
            <a:xfrm>
              <a:off x="5059363" y="1585913"/>
              <a:ext cx="260350" cy="320675"/>
            </a:xfrm>
            <a:custGeom>
              <a:avLst/>
              <a:gdLst>
                <a:gd name="T0" fmla="*/ 93 w 115"/>
                <a:gd name="T1" fmla="*/ 105 h 141"/>
                <a:gd name="T2" fmla="*/ 90 w 115"/>
                <a:gd name="T3" fmla="*/ 107 h 141"/>
                <a:gd name="T4" fmla="*/ 62 w 115"/>
                <a:gd name="T5" fmla="*/ 73 h 141"/>
                <a:gd name="T6" fmla="*/ 46 w 115"/>
                <a:gd name="T7" fmla="*/ 65 h 141"/>
                <a:gd name="T8" fmla="*/ 25 w 115"/>
                <a:gd name="T9" fmla="*/ 65 h 141"/>
                <a:gd name="T10" fmla="*/ 25 w 115"/>
                <a:gd name="T11" fmla="*/ 43 h 141"/>
                <a:gd name="T12" fmla="*/ 40 w 115"/>
                <a:gd name="T13" fmla="*/ 43 h 141"/>
                <a:gd name="T14" fmla="*/ 53 w 115"/>
                <a:gd name="T15" fmla="*/ 30 h 141"/>
                <a:gd name="T16" fmla="*/ 40 w 115"/>
                <a:gd name="T17" fmla="*/ 18 h 141"/>
                <a:gd name="T18" fmla="*/ 25 w 115"/>
                <a:gd name="T19" fmla="*/ 18 h 141"/>
                <a:gd name="T20" fmla="*/ 25 w 115"/>
                <a:gd name="T21" fmla="*/ 13 h 141"/>
                <a:gd name="T22" fmla="*/ 12 w 115"/>
                <a:gd name="T23" fmla="*/ 0 h 141"/>
                <a:gd name="T24" fmla="*/ 0 w 115"/>
                <a:gd name="T25" fmla="*/ 13 h 141"/>
                <a:gd name="T26" fmla="*/ 0 w 115"/>
                <a:gd name="T27" fmla="*/ 74 h 141"/>
                <a:gd name="T28" fmla="*/ 16 w 115"/>
                <a:gd name="T29" fmla="*/ 90 h 141"/>
                <a:gd name="T30" fmla="*/ 44 w 115"/>
                <a:gd name="T31" fmla="*/ 90 h 141"/>
                <a:gd name="T32" fmla="*/ 82 w 115"/>
                <a:gd name="T33" fmla="*/ 137 h 141"/>
                <a:gd name="T34" fmla="*/ 92 w 115"/>
                <a:gd name="T35" fmla="*/ 138 h 141"/>
                <a:gd name="T36" fmla="*/ 109 w 115"/>
                <a:gd name="T37" fmla="*/ 123 h 141"/>
                <a:gd name="T38" fmla="*/ 110 w 115"/>
                <a:gd name="T39" fmla="*/ 106 h 141"/>
                <a:gd name="T40" fmla="*/ 93 w 115"/>
                <a:gd name="T41" fmla="*/ 105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5" h="141">
                  <a:moveTo>
                    <a:pt x="93" y="105"/>
                  </a:moveTo>
                  <a:cubicBezTo>
                    <a:pt x="90" y="107"/>
                    <a:pt x="90" y="107"/>
                    <a:pt x="90" y="107"/>
                  </a:cubicBezTo>
                  <a:cubicBezTo>
                    <a:pt x="62" y="73"/>
                    <a:pt x="62" y="73"/>
                    <a:pt x="62" y="73"/>
                  </a:cubicBezTo>
                  <a:cubicBezTo>
                    <a:pt x="58" y="68"/>
                    <a:pt x="52" y="65"/>
                    <a:pt x="46" y="65"/>
                  </a:cubicBezTo>
                  <a:cubicBezTo>
                    <a:pt x="25" y="65"/>
                    <a:pt x="25" y="65"/>
                    <a:pt x="25" y="65"/>
                  </a:cubicBezTo>
                  <a:cubicBezTo>
                    <a:pt x="25" y="43"/>
                    <a:pt x="25" y="43"/>
                    <a:pt x="25" y="43"/>
                  </a:cubicBezTo>
                  <a:cubicBezTo>
                    <a:pt x="40" y="43"/>
                    <a:pt x="40" y="43"/>
                    <a:pt x="40" y="43"/>
                  </a:cubicBezTo>
                  <a:cubicBezTo>
                    <a:pt x="47" y="43"/>
                    <a:pt x="53" y="37"/>
                    <a:pt x="53" y="30"/>
                  </a:cubicBezTo>
                  <a:cubicBezTo>
                    <a:pt x="53" y="23"/>
                    <a:pt x="47" y="18"/>
                    <a:pt x="40" y="18"/>
                  </a:cubicBezTo>
                  <a:cubicBezTo>
                    <a:pt x="25" y="18"/>
                    <a:pt x="25" y="18"/>
                    <a:pt x="25" y="18"/>
                  </a:cubicBezTo>
                  <a:cubicBezTo>
                    <a:pt x="25" y="13"/>
                    <a:pt x="25" y="13"/>
                    <a:pt x="25" y="13"/>
                  </a:cubicBezTo>
                  <a:cubicBezTo>
                    <a:pt x="25" y="6"/>
                    <a:pt x="19" y="0"/>
                    <a:pt x="12" y="0"/>
                  </a:cubicBezTo>
                  <a:cubicBezTo>
                    <a:pt x="6" y="0"/>
                    <a:pt x="0" y="6"/>
                    <a:pt x="0" y="13"/>
                  </a:cubicBezTo>
                  <a:cubicBezTo>
                    <a:pt x="0" y="74"/>
                    <a:pt x="0" y="74"/>
                    <a:pt x="0" y="74"/>
                  </a:cubicBezTo>
                  <a:cubicBezTo>
                    <a:pt x="0" y="83"/>
                    <a:pt x="7" y="90"/>
                    <a:pt x="16" y="90"/>
                  </a:cubicBezTo>
                  <a:cubicBezTo>
                    <a:pt x="44" y="90"/>
                    <a:pt x="44" y="90"/>
                    <a:pt x="44" y="90"/>
                  </a:cubicBezTo>
                  <a:cubicBezTo>
                    <a:pt x="82" y="137"/>
                    <a:pt x="82" y="137"/>
                    <a:pt x="82" y="137"/>
                  </a:cubicBezTo>
                  <a:cubicBezTo>
                    <a:pt x="85" y="141"/>
                    <a:pt x="89" y="141"/>
                    <a:pt x="92" y="138"/>
                  </a:cubicBezTo>
                  <a:cubicBezTo>
                    <a:pt x="109" y="123"/>
                    <a:pt x="109" y="123"/>
                    <a:pt x="109" y="123"/>
                  </a:cubicBezTo>
                  <a:cubicBezTo>
                    <a:pt x="114" y="119"/>
                    <a:pt x="115" y="111"/>
                    <a:pt x="110" y="106"/>
                  </a:cubicBezTo>
                  <a:cubicBezTo>
                    <a:pt x="106" y="101"/>
                    <a:pt x="98" y="100"/>
                    <a:pt x="93" y="10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451" name="Oval 11">
              <a:extLst>
                <a:ext uri="{FF2B5EF4-FFF2-40B4-BE49-F238E27FC236}">
                  <a16:creationId xmlns:a16="http://schemas.microsoft.com/office/drawing/2014/main" id="{C1942E1A-5ADF-495A-AAAB-FB628FBA334A}"/>
                </a:ext>
              </a:extLst>
            </p:cNvPr>
            <p:cNvSpPr>
              <a:spLocks noChangeArrowheads="1"/>
            </p:cNvSpPr>
            <p:nvPr/>
          </p:nvSpPr>
          <p:spPr bwMode="auto">
            <a:xfrm>
              <a:off x="5029200" y="1447800"/>
              <a:ext cx="115888" cy="115888"/>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452" name="Freeform 12">
              <a:extLst>
                <a:ext uri="{FF2B5EF4-FFF2-40B4-BE49-F238E27FC236}">
                  <a16:creationId xmlns:a16="http://schemas.microsoft.com/office/drawing/2014/main" id="{BDD13628-35AA-4C99-8960-EB7747C91BF7}"/>
                </a:ext>
              </a:extLst>
            </p:cNvPr>
            <p:cNvSpPr>
              <a:spLocks/>
            </p:cNvSpPr>
            <p:nvPr/>
          </p:nvSpPr>
          <p:spPr bwMode="auto">
            <a:xfrm>
              <a:off x="4924425" y="1652588"/>
              <a:ext cx="277813" cy="296863"/>
            </a:xfrm>
            <a:custGeom>
              <a:avLst/>
              <a:gdLst>
                <a:gd name="T0" fmla="*/ 71 w 122"/>
                <a:gd name="T1" fmla="*/ 131 h 131"/>
                <a:gd name="T2" fmla="*/ 0 w 122"/>
                <a:gd name="T3" fmla="*/ 60 h 131"/>
                <a:gd name="T4" fmla="*/ 27 w 122"/>
                <a:gd name="T5" fmla="*/ 5 h 131"/>
                <a:gd name="T6" fmla="*/ 44 w 122"/>
                <a:gd name="T7" fmla="*/ 6 h 131"/>
                <a:gd name="T8" fmla="*/ 42 w 122"/>
                <a:gd name="T9" fmla="*/ 24 h 131"/>
                <a:gd name="T10" fmla="*/ 25 w 122"/>
                <a:gd name="T11" fmla="*/ 60 h 131"/>
                <a:gd name="T12" fmla="*/ 71 w 122"/>
                <a:gd name="T13" fmla="*/ 106 h 131"/>
                <a:gd name="T14" fmla="*/ 100 w 122"/>
                <a:gd name="T15" fmla="*/ 96 h 131"/>
                <a:gd name="T16" fmla="*/ 118 w 122"/>
                <a:gd name="T17" fmla="*/ 98 h 131"/>
                <a:gd name="T18" fmla="*/ 116 w 122"/>
                <a:gd name="T19" fmla="*/ 115 h 131"/>
                <a:gd name="T20" fmla="*/ 71 w 122"/>
                <a:gd name="T21"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1">
                  <a:moveTo>
                    <a:pt x="71" y="131"/>
                  </a:moveTo>
                  <a:cubicBezTo>
                    <a:pt x="32" y="131"/>
                    <a:pt x="0" y="99"/>
                    <a:pt x="0" y="60"/>
                  </a:cubicBezTo>
                  <a:cubicBezTo>
                    <a:pt x="0" y="38"/>
                    <a:pt x="10" y="18"/>
                    <a:pt x="27" y="5"/>
                  </a:cubicBezTo>
                  <a:cubicBezTo>
                    <a:pt x="32" y="0"/>
                    <a:pt x="40" y="1"/>
                    <a:pt x="44" y="6"/>
                  </a:cubicBezTo>
                  <a:cubicBezTo>
                    <a:pt x="49" y="12"/>
                    <a:pt x="48" y="20"/>
                    <a:pt x="42" y="24"/>
                  </a:cubicBezTo>
                  <a:cubicBezTo>
                    <a:pt x="31" y="33"/>
                    <a:pt x="25" y="46"/>
                    <a:pt x="25" y="60"/>
                  </a:cubicBezTo>
                  <a:cubicBezTo>
                    <a:pt x="25" y="86"/>
                    <a:pt x="46" y="106"/>
                    <a:pt x="71" y="106"/>
                  </a:cubicBezTo>
                  <a:cubicBezTo>
                    <a:pt x="82" y="106"/>
                    <a:pt x="92" y="103"/>
                    <a:pt x="100" y="96"/>
                  </a:cubicBezTo>
                  <a:cubicBezTo>
                    <a:pt x="106" y="92"/>
                    <a:pt x="113" y="93"/>
                    <a:pt x="118" y="98"/>
                  </a:cubicBezTo>
                  <a:cubicBezTo>
                    <a:pt x="122" y="103"/>
                    <a:pt x="121" y="111"/>
                    <a:pt x="116" y="115"/>
                  </a:cubicBezTo>
                  <a:cubicBezTo>
                    <a:pt x="103" y="126"/>
                    <a:pt x="88" y="131"/>
                    <a:pt x="71" y="13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sp>
        <p:nvSpPr>
          <p:cNvPr id="453" name="Freeform 13">
            <a:extLst>
              <a:ext uri="{FF2B5EF4-FFF2-40B4-BE49-F238E27FC236}">
                <a16:creationId xmlns:a16="http://schemas.microsoft.com/office/drawing/2014/main" id="{199F81A5-472F-4D43-9A00-A8C03520EDCD}"/>
              </a:ext>
            </a:extLst>
          </p:cNvPr>
          <p:cNvSpPr>
            <a:spLocks noEditPoints="1"/>
          </p:cNvSpPr>
          <p:nvPr userDrawn="1"/>
        </p:nvSpPr>
        <p:spPr bwMode="auto">
          <a:xfrm>
            <a:off x="8726817" y="2899103"/>
            <a:ext cx="335686" cy="343988"/>
          </a:xfrm>
          <a:custGeom>
            <a:avLst/>
            <a:gdLst>
              <a:gd name="T0" fmla="*/ 188 w 198"/>
              <a:gd name="T1" fmla="*/ 161 h 203"/>
              <a:gd name="T2" fmla="*/ 128 w 198"/>
              <a:gd name="T3" fmla="*/ 80 h 203"/>
              <a:gd name="T4" fmla="*/ 127 w 198"/>
              <a:gd name="T5" fmla="*/ 76 h 203"/>
              <a:gd name="T6" fmla="*/ 127 w 198"/>
              <a:gd name="T7" fmla="*/ 15 h 203"/>
              <a:gd name="T8" fmla="*/ 135 w 198"/>
              <a:gd name="T9" fmla="*/ 8 h 203"/>
              <a:gd name="T10" fmla="*/ 127 w 198"/>
              <a:gd name="T11" fmla="*/ 0 h 203"/>
              <a:gd name="T12" fmla="*/ 70 w 198"/>
              <a:gd name="T13" fmla="*/ 0 h 203"/>
              <a:gd name="T14" fmla="*/ 63 w 198"/>
              <a:gd name="T15" fmla="*/ 8 h 203"/>
              <a:gd name="T16" fmla="*/ 70 w 198"/>
              <a:gd name="T17" fmla="*/ 15 h 203"/>
              <a:gd name="T18" fmla="*/ 70 w 198"/>
              <a:gd name="T19" fmla="*/ 76 h 203"/>
              <a:gd name="T20" fmla="*/ 69 w 198"/>
              <a:gd name="T21" fmla="*/ 80 h 203"/>
              <a:gd name="T22" fmla="*/ 10 w 198"/>
              <a:gd name="T23" fmla="*/ 161 h 203"/>
              <a:gd name="T24" fmla="*/ 3 w 198"/>
              <a:gd name="T25" fmla="*/ 190 h 203"/>
              <a:gd name="T26" fmla="*/ 27 w 198"/>
              <a:gd name="T27" fmla="*/ 203 h 203"/>
              <a:gd name="T28" fmla="*/ 170 w 198"/>
              <a:gd name="T29" fmla="*/ 203 h 203"/>
              <a:gd name="T30" fmla="*/ 195 w 198"/>
              <a:gd name="T31" fmla="*/ 190 h 203"/>
              <a:gd name="T32" fmla="*/ 188 w 198"/>
              <a:gd name="T33" fmla="*/ 161 h 203"/>
              <a:gd name="T34" fmla="*/ 63 w 198"/>
              <a:gd name="T35" fmla="*/ 106 h 203"/>
              <a:gd name="T36" fmla="*/ 77 w 198"/>
              <a:gd name="T37" fmla="*/ 86 h 203"/>
              <a:gd name="T38" fmla="*/ 81 w 198"/>
              <a:gd name="T39" fmla="*/ 76 h 203"/>
              <a:gd name="T40" fmla="*/ 81 w 198"/>
              <a:gd name="T41" fmla="*/ 15 h 203"/>
              <a:gd name="T42" fmla="*/ 117 w 198"/>
              <a:gd name="T43" fmla="*/ 15 h 203"/>
              <a:gd name="T44" fmla="*/ 117 w 198"/>
              <a:gd name="T45" fmla="*/ 76 h 203"/>
              <a:gd name="T46" fmla="*/ 120 w 198"/>
              <a:gd name="T47" fmla="*/ 86 h 203"/>
              <a:gd name="T48" fmla="*/ 135 w 198"/>
              <a:gd name="T49" fmla="*/ 106 h 203"/>
              <a:gd name="T50" fmla="*/ 63 w 198"/>
              <a:gd name="T51" fmla="*/ 10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8" h="203">
                <a:moveTo>
                  <a:pt x="188" y="161"/>
                </a:moveTo>
                <a:cubicBezTo>
                  <a:pt x="128" y="80"/>
                  <a:pt x="128" y="80"/>
                  <a:pt x="128" y="80"/>
                </a:cubicBezTo>
                <a:cubicBezTo>
                  <a:pt x="128" y="79"/>
                  <a:pt x="127" y="77"/>
                  <a:pt x="127" y="76"/>
                </a:cubicBezTo>
                <a:cubicBezTo>
                  <a:pt x="127" y="15"/>
                  <a:pt x="127" y="15"/>
                  <a:pt x="127" y="15"/>
                </a:cubicBezTo>
                <a:cubicBezTo>
                  <a:pt x="131" y="15"/>
                  <a:pt x="135" y="12"/>
                  <a:pt x="135" y="8"/>
                </a:cubicBezTo>
                <a:cubicBezTo>
                  <a:pt x="135" y="3"/>
                  <a:pt x="131" y="0"/>
                  <a:pt x="127" y="0"/>
                </a:cubicBezTo>
                <a:cubicBezTo>
                  <a:pt x="70" y="0"/>
                  <a:pt x="70" y="0"/>
                  <a:pt x="70" y="0"/>
                </a:cubicBezTo>
                <a:cubicBezTo>
                  <a:pt x="66" y="0"/>
                  <a:pt x="63" y="3"/>
                  <a:pt x="63" y="8"/>
                </a:cubicBezTo>
                <a:cubicBezTo>
                  <a:pt x="63" y="12"/>
                  <a:pt x="66" y="15"/>
                  <a:pt x="70" y="15"/>
                </a:cubicBezTo>
                <a:cubicBezTo>
                  <a:pt x="70" y="76"/>
                  <a:pt x="70" y="76"/>
                  <a:pt x="70" y="76"/>
                </a:cubicBezTo>
                <a:cubicBezTo>
                  <a:pt x="70" y="77"/>
                  <a:pt x="70" y="79"/>
                  <a:pt x="69" y="80"/>
                </a:cubicBezTo>
                <a:cubicBezTo>
                  <a:pt x="10" y="161"/>
                  <a:pt x="10" y="161"/>
                  <a:pt x="10" y="161"/>
                </a:cubicBezTo>
                <a:cubicBezTo>
                  <a:pt x="2" y="172"/>
                  <a:pt x="0" y="182"/>
                  <a:pt x="3" y="190"/>
                </a:cubicBezTo>
                <a:cubicBezTo>
                  <a:pt x="7" y="198"/>
                  <a:pt x="15" y="203"/>
                  <a:pt x="27" y="203"/>
                </a:cubicBezTo>
                <a:cubicBezTo>
                  <a:pt x="170" y="203"/>
                  <a:pt x="170" y="203"/>
                  <a:pt x="170" y="203"/>
                </a:cubicBezTo>
                <a:cubicBezTo>
                  <a:pt x="182" y="203"/>
                  <a:pt x="191" y="198"/>
                  <a:pt x="195" y="190"/>
                </a:cubicBezTo>
                <a:cubicBezTo>
                  <a:pt x="198" y="182"/>
                  <a:pt x="196" y="172"/>
                  <a:pt x="188" y="161"/>
                </a:cubicBezTo>
                <a:close/>
                <a:moveTo>
                  <a:pt x="63" y="106"/>
                </a:moveTo>
                <a:cubicBezTo>
                  <a:pt x="77" y="86"/>
                  <a:pt x="77" y="86"/>
                  <a:pt x="77" y="86"/>
                </a:cubicBezTo>
                <a:cubicBezTo>
                  <a:pt x="79" y="83"/>
                  <a:pt x="81" y="79"/>
                  <a:pt x="81" y="76"/>
                </a:cubicBezTo>
                <a:cubicBezTo>
                  <a:pt x="81" y="15"/>
                  <a:pt x="81" y="15"/>
                  <a:pt x="81" y="15"/>
                </a:cubicBezTo>
                <a:cubicBezTo>
                  <a:pt x="117" y="15"/>
                  <a:pt x="117" y="15"/>
                  <a:pt x="117" y="15"/>
                </a:cubicBezTo>
                <a:cubicBezTo>
                  <a:pt x="117" y="76"/>
                  <a:pt x="117" y="76"/>
                  <a:pt x="117" y="76"/>
                </a:cubicBezTo>
                <a:cubicBezTo>
                  <a:pt x="117" y="79"/>
                  <a:pt x="118" y="83"/>
                  <a:pt x="120" y="86"/>
                </a:cubicBezTo>
                <a:cubicBezTo>
                  <a:pt x="135" y="106"/>
                  <a:pt x="135" y="106"/>
                  <a:pt x="135" y="106"/>
                </a:cubicBezTo>
                <a:lnTo>
                  <a:pt x="63" y="106"/>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454" name="Group 453">
            <a:extLst>
              <a:ext uri="{FF2B5EF4-FFF2-40B4-BE49-F238E27FC236}">
                <a16:creationId xmlns:a16="http://schemas.microsoft.com/office/drawing/2014/main" id="{FADF3878-0F6A-458D-9C0A-E6C3E91CE7D3}"/>
              </a:ext>
            </a:extLst>
          </p:cNvPr>
          <p:cNvGrpSpPr/>
          <p:nvPr userDrawn="1"/>
        </p:nvGrpSpPr>
        <p:grpSpPr>
          <a:xfrm>
            <a:off x="9601596" y="3398279"/>
            <a:ext cx="237233" cy="408043"/>
            <a:chOff x="4960938" y="2551113"/>
            <a:chExt cx="317500" cy="546100"/>
          </a:xfrm>
          <a:solidFill>
            <a:schemeClr val="tx1"/>
          </a:solidFill>
        </p:grpSpPr>
        <p:sp>
          <p:nvSpPr>
            <p:cNvPr id="455" name="Freeform 33">
              <a:extLst>
                <a:ext uri="{FF2B5EF4-FFF2-40B4-BE49-F238E27FC236}">
                  <a16:creationId xmlns:a16="http://schemas.microsoft.com/office/drawing/2014/main" id="{4CF6E7B3-FE85-4C80-AE34-7969571DACB9}"/>
                </a:ext>
              </a:extLst>
            </p:cNvPr>
            <p:cNvSpPr>
              <a:spLocks noEditPoints="1"/>
            </p:cNvSpPr>
            <p:nvPr/>
          </p:nvSpPr>
          <p:spPr bwMode="auto">
            <a:xfrm>
              <a:off x="4960938" y="2551113"/>
              <a:ext cx="317500" cy="546100"/>
            </a:xfrm>
            <a:custGeom>
              <a:avLst/>
              <a:gdLst>
                <a:gd name="T0" fmla="*/ 96 w 140"/>
                <a:gd name="T1" fmla="*/ 24 h 240"/>
                <a:gd name="T2" fmla="*/ 70 w 140"/>
                <a:gd name="T3" fmla="*/ 0 h 240"/>
                <a:gd name="T4" fmla="*/ 44 w 140"/>
                <a:gd name="T5" fmla="*/ 24 h 240"/>
                <a:gd name="T6" fmla="*/ 0 w 140"/>
                <a:gd name="T7" fmla="*/ 83 h 240"/>
                <a:gd name="T8" fmla="*/ 0 w 140"/>
                <a:gd name="T9" fmla="*/ 152 h 240"/>
                <a:gd name="T10" fmla="*/ 49 w 140"/>
                <a:gd name="T11" fmla="*/ 212 h 240"/>
                <a:gd name="T12" fmla="*/ 49 w 140"/>
                <a:gd name="T13" fmla="*/ 221 h 240"/>
                <a:gd name="T14" fmla="*/ 59 w 140"/>
                <a:gd name="T15" fmla="*/ 230 h 240"/>
                <a:gd name="T16" fmla="*/ 63 w 140"/>
                <a:gd name="T17" fmla="*/ 230 h 240"/>
                <a:gd name="T18" fmla="*/ 63 w 140"/>
                <a:gd name="T19" fmla="*/ 240 h 240"/>
                <a:gd name="T20" fmla="*/ 77 w 140"/>
                <a:gd name="T21" fmla="*/ 240 h 240"/>
                <a:gd name="T22" fmla="*/ 77 w 140"/>
                <a:gd name="T23" fmla="*/ 230 h 240"/>
                <a:gd name="T24" fmla="*/ 82 w 140"/>
                <a:gd name="T25" fmla="*/ 230 h 240"/>
                <a:gd name="T26" fmla="*/ 92 w 140"/>
                <a:gd name="T27" fmla="*/ 221 h 240"/>
                <a:gd name="T28" fmla="*/ 92 w 140"/>
                <a:gd name="T29" fmla="*/ 212 h 240"/>
                <a:gd name="T30" fmla="*/ 140 w 140"/>
                <a:gd name="T31" fmla="*/ 152 h 240"/>
                <a:gd name="T32" fmla="*/ 140 w 140"/>
                <a:gd name="T33" fmla="*/ 83 h 240"/>
                <a:gd name="T34" fmla="*/ 96 w 140"/>
                <a:gd name="T35" fmla="*/ 24 h 240"/>
                <a:gd name="T36" fmla="*/ 70 w 140"/>
                <a:gd name="T37" fmla="*/ 11 h 240"/>
                <a:gd name="T38" fmla="*/ 84 w 140"/>
                <a:gd name="T39" fmla="*/ 21 h 240"/>
                <a:gd name="T40" fmla="*/ 70 w 140"/>
                <a:gd name="T41" fmla="*/ 19 h 240"/>
                <a:gd name="T42" fmla="*/ 57 w 140"/>
                <a:gd name="T43" fmla="*/ 21 h 240"/>
                <a:gd name="T44" fmla="*/ 70 w 140"/>
                <a:gd name="T45" fmla="*/ 11 h 240"/>
                <a:gd name="T46" fmla="*/ 53 w 140"/>
                <a:gd name="T47" fmla="*/ 158 h 240"/>
                <a:gd name="T48" fmla="*/ 21 w 140"/>
                <a:gd name="T49" fmla="*/ 158 h 240"/>
                <a:gd name="T50" fmla="*/ 21 w 140"/>
                <a:gd name="T51" fmla="*/ 149 h 240"/>
                <a:gd name="T52" fmla="*/ 53 w 140"/>
                <a:gd name="T53" fmla="*/ 149 h 240"/>
                <a:gd name="T54" fmla="*/ 53 w 140"/>
                <a:gd name="T55" fmla="*/ 158 h 240"/>
                <a:gd name="T56" fmla="*/ 53 w 140"/>
                <a:gd name="T57" fmla="*/ 134 h 240"/>
                <a:gd name="T58" fmla="*/ 21 w 140"/>
                <a:gd name="T59" fmla="*/ 134 h 240"/>
                <a:gd name="T60" fmla="*/ 21 w 140"/>
                <a:gd name="T61" fmla="*/ 125 h 240"/>
                <a:gd name="T62" fmla="*/ 53 w 140"/>
                <a:gd name="T63" fmla="*/ 125 h 240"/>
                <a:gd name="T64" fmla="*/ 53 w 140"/>
                <a:gd name="T65" fmla="*/ 134 h 240"/>
                <a:gd name="T66" fmla="*/ 130 w 140"/>
                <a:gd name="T67" fmla="*/ 120 h 240"/>
                <a:gd name="T68" fmla="*/ 10 w 140"/>
                <a:gd name="T69" fmla="*/ 120 h 240"/>
                <a:gd name="T70" fmla="*/ 10 w 140"/>
                <a:gd name="T71" fmla="*/ 83 h 240"/>
                <a:gd name="T72" fmla="*/ 70 w 140"/>
                <a:gd name="T73" fmla="*/ 29 h 240"/>
                <a:gd name="T74" fmla="*/ 130 w 140"/>
                <a:gd name="T75" fmla="*/ 83 h 240"/>
                <a:gd name="T76" fmla="*/ 130 w 140"/>
                <a:gd name="T77" fmla="*/ 12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0" h="240">
                  <a:moveTo>
                    <a:pt x="96" y="24"/>
                  </a:moveTo>
                  <a:cubicBezTo>
                    <a:pt x="95" y="10"/>
                    <a:pt x="84" y="0"/>
                    <a:pt x="70" y="0"/>
                  </a:cubicBezTo>
                  <a:cubicBezTo>
                    <a:pt x="56" y="0"/>
                    <a:pt x="45" y="10"/>
                    <a:pt x="44" y="24"/>
                  </a:cubicBezTo>
                  <a:cubicBezTo>
                    <a:pt x="18" y="33"/>
                    <a:pt x="0" y="56"/>
                    <a:pt x="0" y="83"/>
                  </a:cubicBezTo>
                  <a:cubicBezTo>
                    <a:pt x="0" y="152"/>
                    <a:pt x="0" y="152"/>
                    <a:pt x="0" y="152"/>
                  </a:cubicBezTo>
                  <a:cubicBezTo>
                    <a:pt x="0" y="180"/>
                    <a:pt x="21" y="204"/>
                    <a:pt x="49" y="212"/>
                  </a:cubicBezTo>
                  <a:cubicBezTo>
                    <a:pt x="49" y="221"/>
                    <a:pt x="49" y="221"/>
                    <a:pt x="49" y="221"/>
                  </a:cubicBezTo>
                  <a:cubicBezTo>
                    <a:pt x="49" y="226"/>
                    <a:pt x="53" y="230"/>
                    <a:pt x="59" y="230"/>
                  </a:cubicBezTo>
                  <a:cubicBezTo>
                    <a:pt x="63" y="230"/>
                    <a:pt x="63" y="230"/>
                    <a:pt x="63" y="230"/>
                  </a:cubicBezTo>
                  <a:cubicBezTo>
                    <a:pt x="63" y="240"/>
                    <a:pt x="63" y="240"/>
                    <a:pt x="63" y="240"/>
                  </a:cubicBezTo>
                  <a:cubicBezTo>
                    <a:pt x="77" y="240"/>
                    <a:pt x="77" y="240"/>
                    <a:pt x="77" y="240"/>
                  </a:cubicBezTo>
                  <a:cubicBezTo>
                    <a:pt x="77" y="230"/>
                    <a:pt x="77" y="230"/>
                    <a:pt x="77" y="230"/>
                  </a:cubicBezTo>
                  <a:cubicBezTo>
                    <a:pt x="82" y="230"/>
                    <a:pt x="82" y="230"/>
                    <a:pt x="82" y="230"/>
                  </a:cubicBezTo>
                  <a:cubicBezTo>
                    <a:pt x="87" y="230"/>
                    <a:pt x="92" y="226"/>
                    <a:pt x="92" y="221"/>
                  </a:cubicBezTo>
                  <a:cubicBezTo>
                    <a:pt x="92" y="212"/>
                    <a:pt x="92" y="212"/>
                    <a:pt x="92" y="212"/>
                  </a:cubicBezTo>
                  <a:cubicBezTo>
                    <a:pt x="120" y="204"/>
                    <a:pt x="140" y="180"/>
                    <a:pt x="140" y="152"/>
                  </a:cubicBezTo>
                  <a:cubicBezTo>
                    <a:pt x="140" y="83"/>
                    <a:pt x="140" y="83"/>
                    <a:pt x="140" y="83"/>
                  </a:cubicBezTo>
                  <a:cubicBezTo>
                    <a:pt x="140" y="56"/>
                    <a:pt x="122" y="33"/>
                    <a:pt x="96" y="24"/>
                  </a:cubicBezTo>
                  <a:close/>
                  <a:moveTo>
                    <a:pt x="70" y="11"/>
                  </a:moveTo>
                  <a:cubicBezTo>
                    <a:pt x="76" y="11"/>
                    <a:pt x="82" y="15"/>
                    <a:pt x="84" y="21"/>
                  </a:cubicBezTo>
                  <a:cubicBezTo>
                    <a:pt x="79" y="20"/>
                    <a:pt x="75" y="19"/>
                    <a:pt x="70" y="19"/>
                  </a:cubicBezTo>
                  <a:cubicBezTo>
                    <a:pt x="66" y="19"/>
                    <a:pt x="61" y="20"/>
                    <a:pt x="57" y="21"/>
                  </a:cubicBezTo>
                  <a:cubicBezTo>
                    <a:pt x="59" y="15"/>
                    <a:pt x="64" y="11"/>
                    <a:pt x="70" y="11"/>
                  </a:cubicBezTo>
                  <a:close/>
                  <a:moveTo>
                    <a:pt x="53" y="158"/>
                  </a:moveTo>
                  <a:cubicBezTo>
                    <a:pt x="21" y="158"/>
                    <a:pt x="21" y="158"/>
                    <a:pt x="21" y="158"/>
                  </a:cubicBezTo>
                  <a:cubicBezTo>
                    <a:pt x="21" y="149"/>
                    <a:pt x="21" y="149"/>
                    <a:pt x="21" y="149"/>
                  </a:cubicBezTo>
                  <a:cubicBezTo>
                    <a:pt x="53" y="149"/>
                    <a:pt x="53" y="149"/>
                    <a:pt x="53" y="149"/>
                  </a:cubicBezTo>
                  <a:lnTo>
                    <a:pt x="53" y="158"/>
                  </a:lnTo>
                  <a:close/>
                  <a:moveTo>
                    <a:pt x="53" y="134"/>
                  </a:moveTo>
                  <a:cubicBezTo>
                    <a:pt x="21" y="134"/>
                    <a:pt x="21" y="134"/>
                    <a:pt x="21" y="134"/>
                  </a:cubicBezTo>
                  <a:cubicBezTo>
                    <a:pt x="21" y="125"/>
                    <a:pt x="21" y="125"/>
                    <a:pt x="21" y="125"/>
                  </a:cubicBezTo>
                  <a:cubicBezTo>
                    <a:pt x="53" y="125"/>
                    <a:pt x="53" y="125"/>
                    <a:pt x="53" y="125"/>
                  </a:cubicBezTo>
                  <a:lnTo>
                    <a:pt x="53" y="134"/>
                  </a:lnTo>
                  <a:close/>
                  <a:moveTo>
                    <a:pt x="130" y="120"/>
                  </a:moveTo>
                  <a:cubicBezTo>
                    <a:pt x="10" y="120"/>
                    <a:pt x="10" y="120"/>
                    <a:pt x="10" y="120"/>
                  </a:cubicBezTo>
                  <a:cubicBezTo>
                    <a:pt x="10" y="83"/>
                    <a:pt x="10" y="83"/>
                    <a:pt x="10" y="83"/>
                  </a:cubicBezTo>
                  <a:cubicBezTo>
                    <a:pt x="10" y="53"/>
                    <a:pt x="37" y="29"/>
                    <a:pt x="70" y="29"/>
                  </a:cubicBezTo>
                  <a:cubicBezTo>
                    <a:pt x="103" y="29"/>
                    <a:pt x="130" y="53"/>
                    <a:pt x="130" y="83"/>
                  </a:cubicBezTo>
                  <a:lnTo>
                    <a:pt x="130" y="120"/>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456" name="Rectangle 34">
              <a:extLst>
                <a:ext uri="{FF2B5EF4-FFF2-40B4-BE49-F238E27FC236}">
                  <a16:creationId xmlns:a16="http://schemas.microsoft.com/office/drawing/2014/main" id="{0A7C48A6-566B-4AB0-A5ED-83CB6051DAEA}"/>
                </a:ext>
              </a:extLst>
            </p:cNvPr>
            <p:cNvSpPr>
              <a:spLocks noChangeArrowheads="1"/>
            </p:cNvSpPr>
            <p:nvPr/>
          </p:nvSpPr>
          <p:spPr bwMode="auto">
            <a:xfrm>
              <a:off x="5008563" y="2727325"/>
              <a:ext cx="73025" cy="17463"/>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457" name="Rectangle 35">
              <a:extLst>
                <a:ext uri="{FF2B5EF4-FFF2-40B4-BE49-F238E27FC236}">
                  <a16:creationId xmlns:a16="http://schemas.microsoft.com/office/drawing/2014/main" id="{3BE666BD-DB51-4F3C-B189-685331BB2A3A}"/>
                </a:ext>
              </a:extLst>
            </p:cNvPr>
            <p:cNvSpPr>
              <a:spLocks noChangeArrowheads="1"/>
            </p:cNvSpPr>
            <p:nvPr/>
          </p:nvSpPr>
          <p:spPr bwMode="auto">
            <a:xfrm>
              <a:off x="5008563" y="2781300"/>
              <a:ext cx="73025" cy="2063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1500"/>
            </a:p>
          </p:txBody>
        </p:sp>
      </p:grpSp>
      <p:grpSp>
        <p:nvGrpSpPr>
          <p:cNvPr id="458" name="Group 457">
            <a:extLst>
              <a:ext uri="{FF2B5EF4-FFF2-40B4-BE49-F238E27FC236}">
                <a16:creationId xmlns:a16="http://schemas.microsoft.com/office/drawing/2014/main" id="{032D7932-71B6-42FB-803A-18DF4049C74B}"/>
              </a:ext>
            </a:extLst>
          </p:cNvPr>
          <p:cNvGrpSpPr/>
          <p:nvPr userDrawn="1"/>
        </p:nvGrpSpPr>
        <p:grpSpPr>
          <a:xfrm>
            <a:off x="9562452" y="2365809"/>
            <a:ext cx="315522" cy="398553"/>
            <a:chOff x="487363" y="3698875"/>
            <a:chExt cx="422275" cy="533401"/>
          </a:xfrm>
          <a:solidFill>
            <a:schemeClr val="tx1"/>
          </a:solidFill>
        </p:grpSpPr>
        <p:sp>
          <p:nvSpPr>
            <p:cNvPr id="459" name="Freeform 64">
              <a:extLst>
                <a:ext uri="{FF2B5EF4-FFF2-40B4-BE49-F238E27FC236}">
                  <a16:creationId xmlns:a16="http://schemas.microsoft.com/office/drawing/2014/main" id="{A0404BA6-ADC6-41CD-83B0-8CDC89554D3B}"/>
                </a:ext>
              </a:extLst>
            </p:cNvPr>
            <p:cNvSpPr>
              <a:spLocks noEditPoints="1"/>
            </p:cNvSpPr>
            <p:nvPr/>
          </p:nvSpPr>
          <p:spPr bwMode="auto">
            <a:xfrm>
              <a:off x="533400" y="3771900"/>
              <a:ext cx="339725" cy="360363"/>
            </a:xfrm>
            <a:custGeom>
              <a:avLst/>
              <a:gdLst>
                <a:gd name="T0" fmla="*/ 147 w 150"/>
                <a:gd name="T1" fmla="*/ 58 h 159"/>
                <a:gd name="T2" fmla="*/ 66 w 150"/>
                <a:gd name="T3" fmla="*/ 2 h 159"/>
                <a:gd name="T4" fmla="*/ 58 w 150"/>
                <a:gd name="T5" fmla="*/ 3 h 159"/>
                <a:gd name="T6" fmla="*/ 59 w 150"/>
                <a:gd name="T7" fmla="*/ 11 h 159"/>
                <a:gd name="T8" fmla="*/ 66 w 150"/>
                <a:gd name="T9" fmla="*/ 16 h 159"/>
                <a:gd name="T10" fmla="*/ 3 w 150"/>
                <a:gd name="T11" fmla="*/ 106 h 159"/>
                <a:gd name="T12" fmla="*/ 6 w 150"/>
                <a:gd name="T13" fmla="*/ 121 h 159"/>
                <a:gd name="T14" fmla="*/ 55 w 150"/>
                <a:gd name="T15" fmla="*/ 156 h 159"/>
                <a:gd name="T16" fmla="*/ 70 w 150"/>
                <a:gd name="T17" fmla="*/ 153 h 159"/>
                <a:gd name="T18" fmla="*/ 133 w 150"/>
                <a:gd name="T19" fmla="*/ 63 h 159"/>
                <a:gd name="T20" fmla="*/ 140 w 150"/>
                <a:gd name="T21" fmla="*/ 68 h 159"/>
                <a:gd name="T22" fmla="*/ 148 w 150"/>
                <a:gd name="T23" fmla="*/ 66 h 159"/>
                <a:gd name="T24" fmla="*/ 147 w 150"/>
                <a:gd name="T25" fmla="*/ 58 h 159"/>
                <a:gd name="T26" fmla="*/ 43 w 150"/>
                <a:gd name="T27" fmla="*/ 116 h 159"/>
                <a:gd name="T28" fmla="*/ 22 w 150"/>
                <a:gd name="T29" fmla="*/ 101 h 159"/>
                <a:gd name="T30" fmla="*/ 27 w 150"/>
                <a:gd name="T31" fmla="*/ 93 h 159"/>
                <a:gd name="T32" fmla="*/ 49 w 150"/>
                <a:gd name="T33" fmla="*/ 108 h 159"/>
                <a:gd name="T34" fmla="*/ 43 w 150"/>
                <a:gd name="T35" fmla="*/ 116 h 159"/>
                <a:gd name="T36" fmla="*/ 60 w 150"/>
                <a:gd name="T37" fmla="*/ 92 h 159"/>
                <a:gd name="T38" fmla="*/ 39 w 150"/>
                <a:gd name="T39" fmla="*/ 76 h 159"/>
                <a:gd name="T40" fmla="*/ 44 w 150"/>
                <a:gd name="T41" fmla="*/ 69 h 159"/>
                <a:gd name="T42" fmla="*/ 66 w 150"/>
                <a:gd name="T43" fmla="*/ 84 h 159"/>
                <a:gd name="T44" fmla="*/ 60 w 150"/>
                <a:gd name="T45" fmla="*/ 92 h 159"/>
                <a:gd name="T46" fmla="*/ 77 w 150"/>
                <a:gd name="T47" fmla="*/ 67 h 159"/>
                <a:gd name="T48" fmla="*/ 56 w 150"/>
                <a:gd name="T49" fmla="*/ 52 h 159"/>
                <a:gd name="T50" fmla="*/ 61 w 150"/>
                <a:gd name="T51" fmla="*/ 45 h 159"/>
                <a:gd name="T52" fmla="*/ 82 w 150"/>
                <a:gd name="T53" fmla="*/ 60 h 159"/>
                <a:gd name="T54" fmla="*/ 77 w 150"/>
                <a:gd name="T55" fmla="*/ 6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0" h="159">
                  <a:moveTo>
                    <a:pt x="147" y="58"/>
                  </a:moveTo>
                  <a:cubicBezTo>
                    <a:pt x="66" y="2"/>
                    <a:pt x="66" y="2"/>
                    <a:pt x="66" y="2"/>
                  </a:cubicBezTo>
                  <a:cubicBezTo>
                    <a:pt x="63" y="0"/>
                    <a:pt x="60" y="0"/>
                    <a:pt x="58" y="3"/>
                  </a:cubicBezTo>
                  <a:cubicBezTo>
                    <a:pt x="56" y="6"/>
                    <a:pt x="57" y="9"/>
                    <a:pt x="59" y="11"/>
                  </a:cubicBezTo>
                  <a:cubicBezTo>
                    <a:pt x="66" y="16"/>
                    <a:pt x="66" y="16"/>
                    <a:pt x="66" y="16"/>
                  </a:cubicBezTo>
                  <a:cubicBezTo>
                    <a:pt x="3" y="106"/>
                    <a:pt x="3" y="106"/>
                    <a:pt x="3" y="106"/>
                  </a:cubicBezTo>
                  <a:cubicBezTo>
                    <a:pt x="0" y="111"/>
                    <a:pt x="1" y="118"/>
                    <a:pt x="6" y="121"/>
                  </a:cubicBezTo>
                  <a:cubicBezTo>
                    <a:pt x="55" y="156"/>
                    <a:pt x="55" y="156"/>
                    <a:pt x="55" y="156"/>
                  </a:cubicBezTo>
                  <a:cubicBezTo>
                    <a:pt x="60" y="159"/>
                    <a:pt x="67" y="158"/>
                    <a:pt x="70" y="153"/>
                  </a:cubicBezTo>
                  <a:cubicBezTo>
                    <a:pt x="133" y="63"/>
                    <a:pt x="133" y="63"/>
                    <a:pt x="133" y="63"/>
                  </a:cubicBezTo>
                  <a:cubicBezTo>
                    <a:pt x="140" y="68"/>
                    <a:pt x="140" y="68"/>
                    <a:pt x="140" y="68"/>
                  </a:cubicBezTo>
                  <a:cubicBezTo>
                    <a:pt x="143" y="70"/>
                    <a:pt x="146" y="69"/>
                    <a:pt x="148" y="66"/>
                  </a:cubicBezTo>
                  <a:cubicBezTo>
                    <a:pt x="150" y="64"/>
                    <a:pt x="149" y="60"/>
                    <a:pt x="147" y="58"/>
                  </a:cubicBezTo>
                  <a:close/>
                  <a:moveTo>
                    <a:pt x="43" y="116"/>
                  </a:moveTo>
                  <a:cubicBezTo>
                    <a:pt x="22" y="101"/>
                    <a:pt x="22" y="101"/>
                    <a:pt x="22" y="101"/>
                  </a:cubicBezTo>
                  <a:cubicBezTo>
                    <a:pt x="27" y="93"/>
                    <a:pt x="27" y="93"/>
                    <a:pt x="27" y="93"/>
                  </a:cubicBezTo>
                  <a:cubicBezTo>
                    <a:pt x="49" y="108"/>
                    <a:pt x="49" y="108"/>
                    <a:pt x="49" y="108"/>
                  </a:cubicBezTo>
                  <a:lnTo>
                    <a:pt x="43" y="116"/>
                  </a:lnTo>
                  <a:close/>
                  <a:moveTo>
                    <a:pt x="60" y="92"/>
                  </a:moveTo>
                  <a:cubicBezTo>
                    <a:pt x="39" y="76"/>
                    <a:pt x="39" y="76"/>
                    <a:pt x="39" y="76"/>
                  </a:cubicBezTo>
                  <a:cubicBezTo>
                    <a:pt x="44" y="69"/>
                    <a:pt x="44" y="69"/>
                    <a:pt x="44" y="69"/>
                  </a:cubicBezTo>
                  <a:cubicBezTo>
                    <a:pt x="66" y="84"/>
                    <a:pt x="66" y="84"/>
                    <a:pt x="66" y="84"/>
                  </a:cubicBezTo>
                  <a:lnTo>
                    <a:pt x="60" y="92"/>
                  </a:lnTo>
                  <a:close/>
                  <a:moveTo>
                    <a:pt x="77" y="67"/>
                  </a:moveTo>
                  <a:cubicBezTo>
                    <a:pt x="56" y="52"/>
                    <a:pt x="56" y="52"/>
                    <a:pt x="56" y="52"/>
                  </a:cubicBezTo>
                  <a:cubicBezTo>
                    <a:pt x="61" y="45"/>
                    <a:pt x="61" y="45"/>
                    <a:pt x="61" y="45"/>
                  </a:cubicBezTo>
                  <a:cubicBezTo>
                    <a:pt x="82" y="60"/>
                    <a:pt x="82" y="60"/>
                    <a:pt x="82" y="60"/>
                  </a:cubicBezTo>
                  <a:lnTo>
                    <a:pt x="77" y="67"/>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460" name="Freeform 65">
              <a:extLst>
                <a:ext uri="{FF2B5EF4-FFF2-40B4-BE49-F238E27FC236}">
                  <a16:creationId xmlns:a16="http://schemas.microsoft.com/office/drawing/2014/main" id="{02CEE163-A872-41C4-AA82-72300DED9771}"/>
                </a:ext>
              </a:extLst>
            </p:cNvPr>
            <p:cNvSpPr>
              <a:spLocks/>
            </p:cNvSpPr>
            <p:nvPr/>
          </p:nvSpPr>
          <p:spPr bwMode="auto">
            <a:xfrm>
              <a:off x="733425" y="3698875"/>
              <a:ext cx="176213" cy="161925"/>
            </a:xfrm>
            <a:custGeom>
              <a:avLst/>
              <a:gdLst>
                <a:gd name="T0" fmla="*/ 74 w 78"/>
                <a:gd name="T1" fmla="*/ 40 h 71"/>
                <a:gd name="T2" fmla="*/ 20 w 78"/>
                <a:gd name="T3" fmla="*/ 2 h 71"/>
                <a:gd name="T4" fmla="*/ 12 w 78"/>
                <a:gd name="T5" fmla="*/ 3 h 71"/>
                <a:gd name="T6" fmla="*/ 14 w 78"/>
                <a:gd name="T7" fmla="*/ 11 h 71"/>
                <a:gd name="T8" fmla="*/ 16 w 78"/>
                <a:gd name="T9" fmla="*/ 13 h 71"/>
                <a:gd name="T10" fmla="*/ 0 w 78"/>
                <a:gd name="T11" fmla="*/ 37 h 71"/>
                <a:gd name="T12" fmla="*/ 8 w 78"/>
                <a:gd name="T13" fmla="*/ 42 h 71"/>
                <a:gd name="T14" fmla="*/ 25 w 78"/>
                <a:gd name="T15" fmla="*/ 19 h 71"/>
                <a:gd name="T16" fmla="*/ 56 w 78"/>
                <a:gd name="T17" fmla="*/ 41 h 71"/>
                <a:gd name="T18" fmla="*/ 40 w 78"/>
                <a:gd name="T19" fmla="*/ 65 h 71"/>
                <a:gd name="T20" fmla="*/ 48 w 78"/>
                <a:gd name="T21" fmla="*/ 71 h 71"/>
                <a:gd name="T22" fmla="*/ 65 w 78"/>
                <a:gd name="T23" fmla="*/ 47 h 71"/>
                <a:gd name="T24" fmla="*/ 67 w 78"/>
                <a:gd name="T25" fmla="*/ 49 h 71"/>
                <a:gd name="T26" fmla="*/ 76 w 78"/>
                <a:gd name="T27" fmla="*/ 48 h 71"/>
                <a:gd name="T28" fmla="*/ 74 w 78"/>
                <a:gd name="T29" fmla="*/ 4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 h="71">
                  <a:moveTo>
                    <a:pt x="74" y="40"/>
                  </a:moveTo>
                  <a:cubicBezTo>
                    <a:pt x="20" y="2"/>
                    <a:pt x="20" y="2"/>
                    <a:pt x="20" y="2"/>
                  </a:cubicBezTo>
                  <a:cubicBezTo>
                    <a:pt x="18" y="0"/>
                    <a:pt x="14" y="1"/>
                    <a:pt x="12" y="3"/>
                  </a:cubicBezTo>
                  <a:cubicBezTo>
                    <a:pt x="10" y="6"/>
                    <a:pt x="11" y="10"/>
                    <a:pt x="14" y="11"/>
                  </a:cubicBezTo>
                  <a:cubicBezTo>
                    <a:pt x="16" y="13"/>
                    <a:pt x="16" y="13"/>
                    <a:pt x="16" y="13"/>
                  </a:cubicBezTo>
                  <a:cubicBezTo>
                    <a:pt x="0" y="37"/>
                    <a:pt x="0" y="37"/>
                    <a:pt x="0" y="37"/>
                  </a:cubicBezTo>
                  <a:cubicBezTo>
                    <a:pt x="8" y="42"/>
                    <a:pt x="8" y="42"/>
                    <a:pt x="8" y="42"/>
                  </a:cubicBezTo>
                  <a:cubicBezTo>
                    <a:pt x="25" y="19"/>
                    <a:pt x="25" y="19"/>
                    <a:pt x="25" y="19"/>
                  </a:cubicBezTo>
                  <a:cubicBezTo>
                    <a:pt x="56" y="41"/>
                    <a:pt x="56" y="41"/>
                    <a:pt x="56" y="41"/>
                  </a:cubicBezTo>
                  <a:cubicBezTo>
                    <a:pt x="40" y="65"/>
                    <a:pt x="40" y="65"/>
                    <a:pt x="40" y="65"/>
                  </a:cubicBezTo>
                  <a:cubicBezTo>
                    <a:pt x="48" y="71"/>
                    <a:pt x="48" y="71"/>
                    <a:pt x="48" y="71"/>
                  </a:cubicBezTo>
                  <a:cubicBezTo>
                    <a:pt x="65" y="47"/>
                    <a:pt x="65" y="47"/>
                    <a:pt x="65" y="47"/>
                  </a:cubicBezTo>
                  <a:cubicBezTo>
                    <a:pt x="67" y="49"/>
                    <a:pt x="67" y="49"/>
                    <a:pt x="67" y="49"/>
                  </a:cubicBezTo>
                  <a:cubicBezTo>
                    <a:pt x="70" y="51"/>
                    <a:pt x="74" y="50"/>
                    <a:pt x="76" y="48"/>
                  </a:cubicBezTo>
                  <a:cubicBezTo>
                    <a:pt x="78" y="45"/>
                    <a:pt x="77" y="41"/>
                    <a:pt x="74" y="4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461" name="Freeform 66">
              <a:extLst>
                <a:ext uri="{FF2B5EF4-FFF2-40B4-BE49-F238E27FC236}">
                  <a16:creationId xmlns:a16="http://schemas.microsoft.com/office/drawing/2014/main" id="{6026EEF7-E0F5-421B-A6D4-0B9773B6DF49}"/>
                </a:ext>
              </a:extLst>
            </p:cNvPr>
            <p:cNvSpPr>
              <a:spLocks/>
            </p:cNvSpPr>
            <p:nvPr/>
          </p:nvSpPr>
          <p:spPr bwMode="auto">
            <a:xfrm>
              <a:off x="487363" y="4078288"/>
              <a:ext cx="138113" cy="153988"/>
            </a:xfrm>
            <a:custGeom>
              <a:avLst/>
              <a:gdLst>
                <a:gd name="T0" fmla="*/ 87 w 87"/>
                <a:gd name="T1" fmla="*/ 33 h 97"/>
                <a:gd name="T2" fmla="*/ 40 w 87"/>
                <a:gd name="T3" fmla="*/ 0 h 97"/>
                <a:gd name="T4" fmla="*/ 36 w 87"/>
                <a:gd name="T5" fmla="*/ 42 h 97"/>
                <a:gd name="T6" fmla="*/ 37 w 87"/>
                <a:gd name="T7" fmla="*/ 43 h 97"/>
                <a:gd name="T8" fmla="*/ 0 w 87"/>
                <a:gd name="T9" fmla="*/ 97 h 97"/>
                <a:gd name="T10" fmla="*/ 22 w 87"/>
                <a:gd name="T11" fmla="*/ 90 h 97"/>
                <a:gd name="T12" fmla="*/ 49 w 87"/>
                <a:gd name="T13" fmla="*/ 52 h 97"/>
                <a:gd name="T14" fmla="*/ 50 w 87"/>
                <a:gd name="T15" fmla="*/ 52 h 97"/>
                <a:gd name="T16" fmla="*/ 87 w 87"/>
                <a:gd name="T17" fmla="*/ 3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97">
                  <a:moveTo>
                    <a:pt x="87" y="33"/>
                  </a:moveTo>
                  <a:lnTo>
                    <a:pt x="40" y="0"/>
                  </a:lnTo>
                  <a:lnTo>
                    <a:pt x="36" y="42"/>
                  </a:lnTo>
                  <a:lnTo>
                    <a:pt x="37" y="43"/>
                  </a:lnTo>
                  <a:lnTo>
                    <a:pt x="0" y="97"/>
                  </a:lnTo>
                  <a:lnTo>
                    <a:pt x="22" y="90"/>
                  </a:lnTo>
                  <a:lnTo>
                    <a:pt x="49" y="52"/>
                  </a:lnTo>
                  <a:lnTo>
                    <a:pt x="50" y="52"/>
                  </a:lnTo>
                  <a:lnTo>
                    <a:pt x="87" y="33"/>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sp>
        <p:nvSpPr>
          <p:cNvPr id="462" name="Freeform 6">
            <a:extLst>
              <a:ext uri="{FF2B5EF4-FFF2-40B4-BE49-F238E27FC236}">
                <a16:creationId xmlns:a16="http://schemas.microsoft.com/office/drawing/2014/main" id="{45D28B65-0A6B-4E90-9E9A-F20A66B4BBF1}"/>
              </a:ext>
            </a:extLst>
          </p:cNvPr>
          <p:cNvSpPr>
            <a:spLocks noEditPoints="1"/>
          </p:cNvSpPr>
          <p:nvPr userDrawn="1"/>
        </p:nvSpPr>
        <p:spPr bwMode="auto">
          <a:xfrm>
            <a:off x="7847032" y="5449616"/>
            <a:ext cx="399363" cy="399363"/>
          </a:xfrm>
          <a:custGeom>
            <a:avLst/>
            <a:gdLst>
              <a:gd name="T0" fmla="*/ 56 w 446"/>
              <a:gd name="T1" fmla="*/ 377 h 446"/>
              <a:gd name="T2" fmla="*/ 153 w 446"/>
              <a:gd name="T3" fmla="*/ 377 h 446"/>
              <a:gd name="T4" fmla="*/ 251 w 446"/>
              <a:gd name="T5" fmla="*/ 377 h 446"/>
              <a:gd name="T6" fmla="*/ 348 w 446"/>
              <a:gd name="T7" fmla="*/ 377 h 446"/>
              <a:gd name="T8" fmla="*/ 397 w 446"/>
              <a:gd name="T9" fmla="*/ 377 h 446"/>
              <a:gd name="T10" fmla="*/ 397 w 446"/>
              <a:gd name="T11" fmla="*/ 335 h 446"/>
              <a:gd name="T12" fmla="*/ 390 w 446"/>
              <a:gd name="T13" fmla="*/ 223 h 446"/>
              <a:gd name="T14" fmla="*/ 418 w 446"/>
              <a:gd name="T15" fmla="*/ 203 h 446"/>
              <a:gd name="T16" fmla="*/ 369 w 446"/>
              <a:gd name="T17" fmla="*/ 182 h 446"/>
              <a:gd name="T18" fmla="*/ 174 w 446"/>
              <a:gd name="T19" fmla="*/ 182 h 446"/>
              <a:gd name="T20" fmla="*/ 49 w 446"/>
              <a:gd name="T21" fmla="*/ 182 h 446"/>
              <a:gd name="T22" fmla="*/ 49 w 446"/>
              <a:gd name="T23" fmla="*/ 223 h 446"/>
              <a:gd name="T24" fmla="*/ 56 w 446"/>
              <a:gd name="T25" fmla="*/ 335 h 446"/>
              <a:gd name="T26" fmla="*/ 28 w 446"/>
              <a:gd name="T27" fmla="*/ 356 h 446"/>
              <a:gd name="T28" fmla="*/ 432 w 446"/>
              <a:gd name="T29" fmla="*/ 154 h 446"/>
              <a:gd name="T30" fmla="*/ 0 w 446"/>
              <a:gd name="T31" fmla="*/ 140 h 446"/>
              <a:gd name="T32" fmla="*/ 215 w 446"/>
              <a:gd name="T33" fmla="*/ 3 h 446"/>
              <a:gd name="T34" fmla="*/ 231 w 446"/>
              <a:gd name="T35" fmla="*/ 3 h 446"/>
              <a:gd name="T36" fmla="*/ 446 w 446"/>
              <a:gd name="T37" fmla="*/ 140 h 446"/>
              <a:gd name="T38" fmla="*/ 223 w 446"/>
              <a:gd name="T39" fmla="*/ 56 h 446"/>
              <a:gd name="T40" fmla="*/ 223 w 446"/>
              <a:gd name="T41" fmla="*/ 112 h 446"/>
              <a:gd name="T42" fmla="*/ 223 w 446"/>
              <a:gd name="T43" fmla="*/ 56 h 446"/>
              <a:gd name="T44" fmla="*/ 348 w 446"/>
              <a:gd name="T45" fmla="*/ 335 h 446"/>
              <a:gd name="T46" fmla="*/ 293 w 446"/>
              <a:gd name="T47" fmla="*/ 223 h 446"/>
              <a:gd name="T48" fmla="*/ 251 w 446"/>
              <a:gd name="T49" fmla="*/ 223 h 446"/>
              <a:gd name="T50" fmla="*/ 195 w 446"/>
              <a:gd name="T51" fmla="*/ 335 h 446"/>
              <a:gd name="T52" fmla="*/ 251 w 446"/>
              <a:gd name="T53" fmla="*/ 223 h 446"/>
              <a:gd name="T54" fmla="*/ 153 w 446"/>
              <a:gd name="T55" fmla="*/ 335 h 446"/>
              <a:gd name="T56" fmla="*/ 97 w 446"/>
              <a:gd name="T57" fmla="*/ 223 h 446"/>
              <a:gd name="T58" fmla="*/ 21 w 446"/>
              <a:gd name="T59" fmla="*/ 446 h 446"/>
              <a:gd name="T60" fmla="*/ 446 w 446"/>
              <a:gd name="T61" fmla="*/ 426 h 446"/>
              <a:gd name="T62" fmla="*/ 21 w 446"/>
              <a:gd name="T63" fmla="*/ 405 h 446"/>
              <a:gd name="T64" fmla="*/ 21 w 446"/>
              <a:gd name="T65" fmla="*/ 44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6" h="446">
                <a:moveTo>
                  <a:pt x="49" y="377"/>
                </a:moveTo>
                <a:cubicBezTo>
                  <a:pt x="56" y="377"/>
                  <a:pt x="56" y="377"/>
                  <a:pt x="56" y="377"/>
                </a:cubicBezTo>
                <a:cubicBezTo>
                  <a:pt x="97" y="377"/>
                  <a:pt x="97" y="377"/>
                  <a:pt x="97" y="377"/>
                </a:cubicBezTo>
                <a:cubicBezTo>
                  <a:pt x="153" y="377"/>
                  <a:pt x="153" y="377"/>
                  <a:pt x="153" y="377"/>
                </a:cubicBezTo>
                <a:cubicBezTo>
                  <a:pt x="195" y="377"/>
                  <a:pt x="195" y="377"/>
                  <a:pt x="195" y="377"/>
                </a:cubicBezTo>
                <a:cubicBezTo>
                  <a:pt x="251" y="377"/>
                  <a:pt x="251" y="377"/>
                  <a:pt x="251" y="377"/>
                </a:cubicBezTo>
                <a:cubicBezTo>
                  <a:pt x="293" y="377"/>
                  <a:pt x="293" y="377"/>
                  <a:pt x="293" y="377"/>
                </a:cubicBezTo>
                <a:cubicBezTo>
                  <a:pt x="348" y="377"/>
                  <a:pt x="348" y="377"/>
                  <a:pt x="348" y="377"/>
                </a:cubicBezTo>
                <a:cubicBezTo>
                  <a:pt x="390" y="377"/>
                  <a:pt x="390" y="377"/>
                  <a:pt x="390" y="377"/>
                </a:cubicBezTo>
                <a:cubicBezTo>
                  <a:pt x="397" y="377"/>
                  <a:pt x="397" y="377"/>
                  <a:pt x="397" y="377"/>
                </a:cubicBezTo>
                <a:cubicBezTo>
                  <a:pt x="409" y="377"/>
                  <a:pt x="418" y="367"/>
                  <a:pt x="418" y="356"/>
                </a:cubicBezTo>
                <a:cubicBezTo>
                  <a:pt x="418" y="344"/>
                  <a:pt x="409" y="335"/>
                  <a:pt x="397" y="335"/>
                </a:cubicBezTo>
                <a:cubicBezTo>
                  <a:pt x="390" y="335"/>
                  <a:pt x="390" y="335"/>
                  <a:pt x="390" y="335"/>
                </a:cubicBezTo>
                <a:cubicBezTo>
                  <a:pt x="390" y="223"/>
                  <a:pt x="390" y="223"/>
                  <a:pt x="390" y="223"/>
                </a:cubicBezTo>
                <a:cubicBezTo>
                  <a:pt x="397" y="223"/>
                  <a:pt x="397" y="223"/>
                  <a:pt x="397" y="223"/>
                </a:cubicBezTo>
                <a:cubicBezTo>
                  <a:pt x="409" y="223"/>
                  <a:pt x="418" y="214"/>
                  <a:pt x="418" y="203"/>
                </a:cubicBezTo>
                <a:cubicBezTo>
                  <a:pt x="418" y="191"/>
                  <a:pt x="409" y="182"/>
                  <a:pt x="397" y="182"/>
                </a:cubicBezTo>
                <a:cubicBezTo>
                  <a:pt x="369" y="182"/>
                  <a:pt x="369" y="182"/>
                  <a:pt x="369" y="182"/>
                </a:cubicBezTo>
                <a:cubicBezTo>
                  <a:pt x="272" y="182"/>
                  <a:pt x="272" y="182"/>
                  <a:pt x="272" y="182"/>
                </a:cubicBezTo>
                <a:cubicBezTo>
                  <a:pt x="174" y="182"/>
                  <a:pt x="174" y="182"/>
                  <a:pt x="174" y="182"/>
                </a:cubicBezTo>
                <a:cubicBezTo>
                  <a:pt x="77" y="182"/>
                  <a:pt x="77" y="182"/>
                  <a:pt x="77" y="182"/>
                </a:cubicBezTo>
                <a:cubicBezTo>
                  <a:pt x="49" y="182"/>
                  <a:pt x="49" y="182"/>
                  <a:pt x="49" y="182"/>
                </a:cubicBezTo>
                <a:cubicBezTo>
                  <a:pt x="37" y="182"/>
                  <a:pt x="28" y="191"/>
                  <a:pt x="28" y="203"/>
                </a:cubicBezTo>
                <a:cubicBezTo>
                  <a:pt x="28" y="214"/>
                  <a:pt x="37" y="223"/>
                  <a:pt x="49" y="223"/>
                </a:cubicBezTo>
                <a:cubicBezTo>
                  <a:pt x="56" y="223"/>
                  <a:pt x="56" y="223"/>
                  <a:pt x="56" y="223"/>
                </a:cubicBezTo>
                <a:cubicBezTo>
                  <a:pt x="56" y="335"/>
                  <a:pt x="56" y="335"/>
                  <a:pt x="56" y="335"/>
                </a:cubicBezTo>
                <a:cubicBezTo>
                  <a:pt x="49" y="335"/>
                  <a:pt x="49" y="335"/>
                  <a:pt x="49" y="335"/>
                </a:cubicBezTo>
                <a:cubicBezTo>
                  <a:pt x="37" y="335"/>
                  <a:pt x="28" y="344"/>
                  <a:pt x="28" y="356"/>
                </a:cubicBezTo>
                <a:cubicBezTo>
                  <a:pt x="28" y="367"/>
                  <a:pt x="37" y="377"/>
                  <a:pt x="49" y="377"/>
                </a:cubicBezTo>
                <a:close/>
                <a:moveTo>
                  <a:pt x="432" y="154"/>
                </a:moveTo>
                <a:cubicBezTo>
                  <a:pt x="14" y="154"/>
                  <a:pt x="14" y="154"/>
                  <a:pt x="14" y="154"/>
                </a:cubicBezTo>
                <a:cubicBezTo>
                  <a:pt x="6" y="154"/>
                  <a:pt x="0" y="148"/>
                  <a:pt x="0" y="140"/>
                </a:cubicBezTo>
                <a:cubicBezTo>
                  <a:pt x="0" y="134"/>
                  <a:pt x="3" y="130"/>
                  <a:pt x="8" y="127"/>
                </a:cubicBezTo>
                <a:cubicBezTo>
                  <a:pt x="215" y="3"/>
                  <a:pt x="215" y="3"/>
                  <a:pt x="215" y="3"/>
                </a:cubicBezTo>
                <a:cubicBezTo>
                  <a:pt x="217" y="1"/>
                  <a:pt x="220" y="0"/>
                  <a:pt x="223" y="0"/>
                </a:cubicBezTo>
                <a:cubicBezTo>
                  <a:pt x="226" y="0"/>
                  <a:pt x="229" y="1"/>
                  <a:pt x="231" y="3"/>
                </a:cubicBezTo>
                <a:cubicBezTo>
                  <a:pt x="438" y="127"/>
                  <a:pt x="438" y="127"/>
                  <a:pt x="438" y="127"/>
                </a:cubicBezTo>
                <a:cubicBezTo>
                  <a:pt x="443" y="130"/>
                  <a:pt x="446" y="134"/>
                  <a:pt x="446" y="140"/>
                </a:cubicBezTo>
                <a:cubicBezTo>
                  <a:pt x="446" y="148"/>
                  <a:pt x="440" y="154"/>
                  <a:pt x="432" y="154"/>
                </a:cubicBezTo>
                <a:close/>
                <a:moveTo>
                  <a:pt x="223" y="56"/>
                </a:moveTo>
                <a:cubicBezTo>
                  <a:pt x="208" y="56"/>
                  <a:pt x="195" y="69"/>
                  <a:pt x="195" y="84"/>
                </a:cubicBezTo>
                <a:cubicBezTo>
                  <a:pt x="195" y="99"/>
                  <a:pt x="208" y="112"/>
                  <a:pt x="223" y="112"/>
                </a:cubicBezTo>
                <a:cubicBezTo>
                  <a:pt x="238" y="112"/>
                  <a:pt x="251" y="99"/>
                  <a:pt x="251" y="84"/>
                </a:cubicBezTo>
                <a:cubicBezTo>
                  <a:pt x="251" y="69"/>
                  <a:pt x="238" y="56"/>
                  <a:pt x="223" y="56"/>
                </a:cubicBezTo>
                <a:close/>
                <a:moveTo>
                  <a:pt x="348" y="223"/>
                </a:moveTo>
                <a:cubicBezTo>
                  <a:pt x="348" y="335"/>
                  <a:pt x="348" y="335"/>
                  <a:pt x="348" y="335"/>
                </a:cubicBezTo>
                <a:cubicBezTo>
                  <a:pt x="293" y="335"/>
                  <a:pt x="293" y="335"/>
                  <a:pt x="293" y="335"/>
                </a:cubicBezTo>
                <a:cubicBezTo>
                  <a:pt x="293" y="223"/>
                  <a:pt x="293" y="223"/>
                  <a:pt x="293" y="223"/>
                </a:cubicBezTo>
                <a:cubicBezTo>
                  <a:pt x="348" y="223"/>
                  <a:pt x="348" y="223"/>
                  <a:pt x="348" y="223"/>
                </a:cubicBezTo>
                <a:close/>
                <a:moveTo>
                  <a:pt x="251" y="223"/>
                </a:moveTo>
                <a:cubicBezTo>
                  <a:pt x="251" y="335"/>
                  <a:pt x="251" y="335"/>
                  <a:pt x="251" y="335"/>
                </a:cubicBezTo>
                <a:cubicBezTo>
                  <a:pt x="195" y="335"/>
                  <a:pt x="195" y="335"/>
                  <a:pt x="195" y="335"/>
                </a:cubicBezTo>
                <a:cubicBezTo>
                  <a:pt x="195" y="223"/>
                  <a:pt x="195" y="223"/>
                  <a:pt x="195" y="223"/>
                </a:cubicBezTo>
                <a:cubicBezTo>
                  <a:pt x="251" y="223"/>
                  <a:pt x="251" y="223"/>
                  <a:pt x="251" y="223"/>
                </a:cubicBezTo>
                <a:close/>
                <a:moveTo>
                  <a:pt x="153" y="223"/>
                </a:moveTo>
                <a:cubicBezTo>
                  <a:pt x="153" y="335"/>
                  <a:pt x="153" y="335"/>
                  <a:pt x="153" y="335"/>
                </a:cubicBezTo>
                <a:cubicBezTo>
                  <a:pt x="97" y="335"/>
                  <a:pt x="97" y="335"/>
                  <a:pt x="97" y="335"/>
                </a:cubicBezTo>
                <a:cubicBezTo>
                  <a:pt x="97" y="223"/>
                  <a:pt x="97" y="223"/>
                  <a:pt x="97" y="223"/>
                </a:cubicBezTo>
                <a:cubicBezTo>
                  <a:pt x="153" y="223"/>
                  <a:pt x="153" y="223"/>
                  <a:pt x="153" y="223"/>
                </a:cubicBezTo>
                <a:close/>
                <a:moveTo>
                  <a:pt x="21" y="446"/>
                </a:moveTo>
                <a:cubicBezTo>
                  <a:pt x="425" y="446"/>
                  <a:pt x="425" y="446"/>
                  <a:pt x="425" y="446"/>
                </a:cubicBezTo>
                <a:cubicBezTo>
                  <a:pt x="437" y="446"/>
                  <a:pt x="446" y="437"/>
                  <a:pt x="446" y="426"/>
                </a:cubicBezTo>
                <a:cubicBezTo>
                  <a:pt x="446" y="414"/>
                  <a:pt x="436" y="405"/>
                  <a:pt x="425" y="405"/>
                </a:cubicBezTo>
                <a:cubicBezTo>
                  <a:pt x="21" y="405"/>
                  <a:pt x="21" y="405"/>
                  <a:pt x="21" y="405"/>
                </a:cubicBezTo>
                <a:cubicBezTo>
                  <a:pt x="9" y="405"/>
                  <a:pt x="0" y="414"/>
                  <a:pt x="0" y="426"/>
                </a:cubicBezTo>
                <a:cubicBezTo>
                  <a:pt x="0" y="437"/>
                  <a:pt x="9" y="446"/>
                  <a:pt x="21" y="446"/>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463" name="Group 7225">
            <a:extLst>
              <a:ext uri="{FF2B5EF4-FFF2-40B4-BE49-F238E27FC236}">
                <a16:creationId xmlns:a16="http://schemas.microsoft.com/office/drawing/2014/main" id="{01A8FE82-CABF-4D3A-88B7-52D37AD5537E}"/>
              </a:ext>
            </a:extLst>
          </p:cNvPr>
          <p:cNvGrpSpPr/>
          <p:nvPr userDrawn="1"/>
        </p:nvGrpSpPr>
        <p:grpSpPr>
          <a:xfrm>
            <a:off x="7832241" y="4940021"/>
            <a:ext cx="428946" cy="380094"/>
            <a:chOff x="8208963" y="3697288"/>
            <a:chExt cx="571500" cy="506413"/>
          </a:xfrm>
          <a:solidFill>
            <a:schemeClr val="tx1"/>
          </a:solidFill>
        </p:grpSpPr>
        <p:sp>
          <p:nvSpPr>
            <p:cNvPr id="464" name="Freeform 59">
              <a:extLst>
                <a:ext uri="{FF2B5EF4-FFF2-40B4-BE49-F238E27FC236}">
                  <a16:creationId xmlns:a16="http://schemas.microsoft.com/office/drawing/2014/main" id="{3C110DEB-6E63-4A05-8CC5-A7E953A56E16}"/>
                </a:ext>
              </a:extLst>
            </p:cNvPr>
            <p:cNvSpPr>
              <a:spLocks noEditPoints="1"/>
            </p:cNvSpPr>
            <p:nvPr/>
          </p:nvSpPr>
          <p:spPr bwMode="auto">
            <a:xfrm>
              <a:off x="8208963" y="3697288"/>
              <a:ext cx="571500" cy="506413"/>
            </a:xfrm>
            <a:custGeom>
              <a:avLst/>
              <a:gdLst>
                <a:gd name="T0" fmla="*/ 126 w 252"/>
                <a:gd name="T1" fmla="*/ 0 h 223"/>
                <a:gd name="T2" fmla="*/ 0 w 252"/>
                <a:gd name="T3" fmla="*/ 94 h 223"/>
                <a:gd name="T4" fmla="*/ 29 w 252"/>
                <a:gd name="T5" fmla="*/ 94 h 223"/>
                <a:gd name="T6" fmla="*/ 29 w 252"/>
                <a:gd name="T7" fmla="*/ 223 h 223"/>
                <a:gd name="T8" fmla="*/ 107 w 252"/>
                <a:gd name="T9" fmla="*/ 223 h 223"/>
                <a:gd name="T10" fmla="*/ 107 w 252"/>
                <a:gd name="T11" fmla="*/ 167 h 223"/>
                <a:gd name="T12" fmla="*/ 145 w 252"/>
                <a:gd name="T13" fmla="*/ 167 h 223"/>
                <a:gd name="T14" fmla="*/ 145 w 252"/>
                <a:gd name="T15" fmla="*/ 223 h 223"/>
                <a:gd name="T16" fmla="*/ 222 w 252"/>
                <a:gd name="T17" fmla="*/ 223 h 223"/>
                <a:gd name="T18" fmla="*/ 222 w 252"/>
                <a:gd name="T19" fmla="*/ 94 h 223"/>
                <a:gd name="T20" fmla="*/ 252 w 252"/>
                <a:gd name="T21" fmla="*/ 94 h 223"/>
                <a:gd name="T22" fmla="*/ 126 w 252"/>
                <a:gd name="T23" fmla="*/ 0 h 223"/>
                <a:gd name="T24" fmla="*/ 91 w 252"/>
                <a:gd name="T25" fmla="*/ 204 h 223"/>
                <a:gd name="T26" fmla="*/ 54 w 252"/>
                <a:gd name="T27" fmla="*/ 204 h 223"/>
                <a:gd name="T28" fmla="*/ 54 w 252"/>
                <a:gd name="T29" fmla="*/ 167 h 223"/>
                <a:gd name="T30" fmla="*/ 91 w 252"/>
                <a:gd name="T31" fmla="*/ 167 h 223"/>
                <a:gd name="T32" fmla="*/ 91 w 252"/>
                <a:gd name="T33" fmla="*/ 204 h 223"/>
                <a:gd name="T34" fmla="*/ 91 w 252"/>
                <a:gd name="T35" fmla="*/ 151 h 223"/>
                <a:gd name="T36" fmla="*/ 54 w 252"/>
                <a:gd name="T37" fmla="*/ 151 h 223"/>
                <a:gd name="T38" fmla="*/ 54 w 252"/>
                <a:gd name="T39" fmla="*/ 113 h 223"/>
                <a:gd name="T40" fmla="*/ 91 w 252"/>
                <a:gd name="T41" fmla="*/ 113 h 223"/>
                <a:gd name="T42" fmla="*/ 91 w 252"/>
                <a:gd name="T43" fmla="*/ 151 h 223"/>
                <a:gd name="T44" fmla="*/ 145 w 252"/>
                <a:gd name="T45" fmla="*/ 151 h 223"/>
                <a:gd name="T46" fmla="*/ 107 w 252"/>
                <a:gd name="T47" fmla="*/ 151 h 223"/>
                <a:gd name="T48" fmla="*/ 107 w 252"/>
                <a:gd name="T49" fmla="*/ 113 h 223"/>
                <a:gd name="T50" fmla="*/ 145 w 252"/>
                <a:gd name="T51" fmla="*/ 113 h 223"/>
                <a:gd name="T52" fmla="*/ 145 w 252"/>
                <a:gd name="T53" fmla="*/ 151 h 223"/>
                <a:gd name="T54" fmla="*/ 198 w 252"/>
                <a:gd name="T55" fmla="*/ 204 h 223"/>
                <a:gd name="T56" fmla="*/ 161 w 252"/>
                <a:gd name="T57" fmla="*/ 204 h 223"/>
                <a:gd name="T58" fmla="*/ 161 w 252"/>
                <a:gd name="T59" fmla="*/ 167 h 223"/>
                <a:gd name="T60" fmla="*/ 198 w 252"/>
                <a:gd name="T61" fmla="*/ 167 h 223"/>
                <a:gd name="T62" fmla="*/ 198 w 252"/>
                <a:gd name="T63" fmla="*/ 204 h 223"/>
                <a:gd name="T64" fmla="*/ 198 w 252"/>
                <a:gd name="T65" fmla="*/ 151 h 223"/>
                <a:gd name="T66" fmla="*/ 161 w 252"/>
                <a:gd name="T67" fmla="*/ 151 h 223"/>
                <a:gd name="T68" fmla="*/ 161 w 252"/>
                <a:gd name="T69" fmla="*/ 113 h 223"/>
                <a:gd name="T70" fmla="*/ 198 w 252"/>
                <a:gd name="T71" fmla="*/ 113 h 223"/>
                <a:gd name="T72" fmla="*/ 198 w 252"/>
                <a:gd name="T73" fmla="*/ 151 h 223"/>
                <a:gd name="T74" fmla="*/ 126 w 252"/>
                <a:gd name="T75" fmla="*/ 24 h 223"/>
                <a:gd name="T76" fmla="*/ 157 w 252"/>
                <a:gd name="T77" fmla="*/ 55 h 223"/>
                <a:gd name="T78" fmla="*/ 126 w 252"/>
                <a:gd name="T79" fmla="*/ 86 h 223"/>
                <a:gd name="T80" fmla="*/ 95 w 252"/>
                <a:gd name="T81" fmla="*/ 55 h 223"/>
                <a:gd name="T82" fmla="*/ 126 w 252"/>
                <a:gd name="T83" fmla="*/ 2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2" h="223">
                  <a:moveTo>
                    <a:pt x="126" y="0"/>
                  </a:moveTo>
                  <a:cubicBezTo>
                    <a:pt x="0" y="94"/>
                    <a:pt x="0" y="94"/>
                    <a:pt x="0" y="94"/>
                  </a:cubicBezTo>
                  <a:cubicBezTo>
                    <a:pt x="29" y="94"/>
                    <a:pt x="29" y="94"/>
                    <a:pt x="29" y="94"/>
                  </a:cubicBezTo>
                  <a:cubicBezTo>
                    <a:pt x="29" y="223"/>
                    <a:pt x="29" y="223"/>
                    <a:pt x="29" y="223"/>
                  </a:cubicBezTo>
                  <a:cubicBezTo>
                    <a:pt x="107" y="223"/>
                    <a:pt x="107" y="223"/>
                    <a:pt x="107" y="223"/>
                  </a:cubicBezTo>
                  <a:cubicBezTo>
                    <a:pt x="107" y="167"/>
                    <a:pt x="107" y="167"/>
                    <a:pt x="107" y="167"/>
                  </a:cubicBezTo>
                  <a:cubicBezTo>
                    <a:pt x="145" y="167"/>
                    <a:pt x="145" y="167"/>
                    <a:pt x="145" y="167"/>
                  </a:cubicBezTo>
                  <a:cubicBezTo>
                    <a:pt x="145" y="223"/>
                    <a:pt x="145" y="223"/>
                    <a:pt x="145" y="223"/>
                  </a:cubicBezTo>
                  <a:cubicBezTo>
                    <a:pt x="222" y="223"/>
                    <a:pt x="222" y="223"/>
                    <a:pt x="222" y="223"/>
                  </a:cubicBezTo>
                  <a:cubicBezTo>
                    <a:pt x="222" y="94"/>
                    <a:pt x="222" y="94"/>
                    <a:pt x="222" y="94"/>
                  </a:cubicBezTo>
                  <a:cubicBezTo>
                    <a:pt x="252" y="94"/>
                    <a:pt x="252" y="94"/>
                    <a:pt x="252" y="94"/>
                  </a:cubicBezTo>
                  <a:lnTo>
                    <a:pt x="126" y="0"/>
                  </a:lnTo>
                  <a:close/>
                  <a:moveTo>
                    <a:pt x="91" y="204"/>
                  </a:moveTo>
                  <a:cubicBezTo>
                    <a:pt x="54" y="204"/>
                    <a:pt x="54" y="204"/>
                    <a:pt x="54" y="204"/>
                  </a:cubicBezTo>
                  <a:cubicBezTo>
                    <a:pt x="54" y="167"/>
                    <a:pt x="54" y="167"/>
                    <a:pt x="54" y="167"/>
                  </a:cubicBezTo>
                  <a:cubicBezTo>
                    <a:pt x="91" y="167"/>
                    <a:pt x="91" y="167"/>
                    <a:pt x="91" y="167"/>
                  </a:cubicBezTo>
                  <a:lnTo>
                    <a:pt x="91" y="204"/>
                  </a:lnTo>
                  <a:close/>
                  <a:moveTo>
                    <a:pt x="91" y="151"/>
                  </a:moveTo>
                  <a:cubicBezTo>
                    <a:pt x="54" y="151"/>
                    <a:pt x="54" y="151"/>
                    <a:pt x="54" y="151"/>
                  </a:cubicBezTo>
                  <a:cubicBezTo>
                    <a:pt x="54" y="113"/>
                    <a:pt x="54" y="113"/>
                    <a:pt x="54" y="113"/>
                  </a:cubicBezTo>
                  <a:cubicBezTo>
                    <a:pt x="91" y="113"/>
                    <a:pt x="91" y="113"/>
                    <a:pt x="91" y="113"/>
                  </a:cubicBezTo>
                  <a:lnTo>
                    <a:pt x="91" y="151"/>
                  </a:lnTo>
                  <a:close/>
                  <a:moveTo>
                    <a:pt x="145" y="151"/>
                  </a:moveTo>
                  <a:cubicBezTo>
                    <a:pt x="107" y="151"/>
                    <a:pt x="107" y="151"/>
                    <a:pt x="107" y="151"/>
                  </a:cubicBezTo>
                  <a:cubicBezTo>
                    <a:pt x="107" y="113"/>
                    <a:pt x="107" y="113"/>
                    <a:pt x="107" y="113"/>
                  </a:cubicBezTo>
                  <a:cubicBezTo>
                    <a:pt x="145" y="113"/>
                    <a:pt x="145" y="113"/>
                    <a:pt x="145" y="113"/>
                  </a:cubicBezTo>
                  <a:lnTo>
                    <a:pt x="145" y="151"/>
                  </a:lnTo>
                  <a:close/>
                  <a:moveTo>
                    <a:pt x="198" y="204"/>
                  </a:moveTo>
                  <a:cubicBezTo>
                    <a:pt x="161" y="204"/>
                    <a:pt x="161" y="204"/>
                    <a:pt x="161" y="204"/>
                  </a:cubicBezTo>
                  <a:cubicBezTo>
                    <a:pt x="161" y="167"/>
                    <a:pt x="161" y="167"/>
                    <a:pt x="161" y="167"/>
                  </a:cubicBezTo>
                  <a:cubicBezTo>
                    <a:pt x="198" y="167"/>
                    <a:pt x="198" y="167"/>
                    <a:pt x="198" y="167"/>
                  </a:cubicBezTo>
                  <a:lnTo>
                    <a:pt x="198" y="204"/>
                  </a:lnTo>
                  <a:close/>
                  <a:moveTo>
                    <a:pt x="198" y="151"/>
                  </a:moveTo>
                  <a:cubicBezTo>
                    <a:pt x="161" y="151"/>
                    <a:pt x="161" y="151"/>
                    <a:pt x="161" y="151"/>
                  </a:cubicBezTo>
                  <a:cubicBezTo>
                    <a:pt x="161" y="113"/>
                    <a:pt x="161" y="113"/>
                    <a:pt x="161" y="113"/>
                  </a:cubicBezTo>
                  <a:cubicBezTo>
                    <a:pt x="198" y="113"/>
                    <a:pt x="198" y="113"/>
                    <a:pt x="198" y="113"/>
                  </a:cubicBezTo>
                  <a:lnTo>
                    <a:pt x="198" y="151"/>
                  </a:lnTo>
                  <a:close/>
                  <a:moveTo>
                    <a:pt x="126" y="24"/>
                  </a:moveTo>
                  <a:cubicBezTo>
                    <a:pt x="143" y="24"/>
                    <a:pt x="157" y="38"/>
                    <a:pt x="157" y="55"/>
                  </a:cubicBezTo>
                  <a:cubicBezTo>
                    <a:pt x="157" y="72"/>
                    <a:pt x="143" y="86"/>
                    <a:pt x="126" y="86"/>
                  </a:cubicBezTo>
                  <a:cubicBezTo>
                    <a:pt x="109" y="86"/>
                    <a:pt x="95" y="72"/>
                    <a:pt x="95" y="55"/>
                  </a:cubicBezTo>
                  <a:cubicBezTo>
                    <a:pt x="95" y="38"/>
                    <a:pt x="109" y="24"/>
                    <a:pt x="126" y="2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465" name="Freeform 60">
              <a:extLst>
                <a:ext uri="{FF2B5EF4-FFF2-40B4-BE49-F238E27FC236}">
                  <a16:creationId xmlns:a16="http://schemas.microsoft.com/office/drawing/2014/main" id="{0F71C4C9-98B9-46A3-A367-5951E6E7EDDA}"/>
                </a:ext>
              </a:extLst>
            </p:cNvPr>
            <p:cNvSpPr>
              <a:spLocks/>
            </p:cNvSpPr>
            <p:nvPr/>
          </p:nvSpPr>
          <p:spPr bwMode="auto">
            <a:xfrm>
              <a:off x="8445500" y="3771900"/>
              <a:ext cx="100013" cy="100013"/>
            </a:xfrm>
            <a:custGeom>
              <a:avLst/>
              <a:gdLst>
                <a:gd name="T0" fmla="*/ 21 w 63"/>
                <a:gd name="T1" fmla="*/ 63 h 63"/>
                <a:gd name="T2" fmla="*/ 41 w 63"/>
                <a:gd name="T3" fmla="*/ 63 h 63"/>
                <a:gd name="T4" fmla="*/ 41 w 63"/>
                <a:gd name="T5" fmla="*/ 41 h 63"/>
                <a:gd name="T6" fmla="*/ 63 w 63"/>
                <a:gd name="T7" fmla="*/ 41 h 63"/>
                <a:gd name="T8" fmla="*/ 63 w 63"/>
                <a:gd name="T9" fmla="*/ 21 h 63"/>
                <a:gd name="T10" fmla="*/ 41 w 63"/>
                <a:gd name="T11" fmla="*/ 21 h 63"/>
                <a:gd name="T12" fmla="*/ 41 w 63"/>
                <a:gd name="T13" fmla="*/ 0 h 63"/>
                <a:gd name="T14" fmla="*/ 21 w 63"/>
                <a:gd name="T15" fmla="*/ 0 h 63"/>
                <a:gd name="T16" fmla="*/ 21 w 63"/>
                <a:gd name="T17" fmla="*/ 21 h 63"/>
                <a:gd name="T18" fmla="*/ 0 w 63"/>
                <a:gd name="T19" fmla="*/ 21 h 63"/>
                <a:gd name="T20" fmla="*/ 0 w 63"/>
                <a:gd name="T21" fmla="*/ 41 h 63"/>
                <a:gd name="T22" fmla="*/ 21 w 63"/>
                <a:gd name="T23" fmla="*/ 41 h 63"/>
                <a:gd name="T24" fmla="*/ 21 w 63"/>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63">
                  <a:moveTo>
                    <a:pt x="21" y="63"/>
                  </a:moveTo>
                  <a:lnTo>
                    <a:pt x="41" y="63"/>
                  </a:lnTo>
                  <a:lnTo>
                    <a:pt x="41" y="41"/>
                  </a:lnTo>
                  <a:lnTo>
                    <a:pt x="63" y="41"/>
                  </a:lnTo>
                  <a:lnTo>
                    <a:pt x="63" y="21"/>
                  </a:lnTo>
                  <a:lnTo>
                    <a:pt x="41" y="21"/>
                  </a:lnTo>
                  <a:lnTo>
                    <a:pt x="41" y="0"/>
                  </a:lnTo>
                  <a:lnTo>
                    <a:pt x="21" y="0"/>
                  </a:lnTo>
                  <a:lnTo>
                    <a:pt x="21" y="21"/>
                  </a:lnTo>
                  <a:lnTo>
                    <a:pt x="0" y="21"/>
                  </a:lnTo>
                  <a:lnTo>
                    <a:pt x="0" y="41"/>
                  </a:lnTo>
                  <a:lnTo>
                    <a:pt x="21" y="41"/>
                  </a:lnTo>
                  <a:lnTo>
                    <a:pt x="21" y="63"/>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grpSp>
        <p:nvGrpSpPr>
          <p:cNvPr id="466" name="Group 465">
            <a:extLst>
              <a:ext uri="{FF2B5EF4-FFF2-40B4-BE49-F238E27FC236}">
                <a16:creationId xmlns:a16="http://schemas.microsoft.com/office/drawing/2014/main" id="{4B0DE62C-20FE-451F-BF72-B94E497757F1}"/>
              </a:ext>
            </a:extLst>
          </p:cNvPr>
          <p:cNvGrpSpPr/>
          <p:nvPr userDrawn="1"/>
        </p:nvGrpSpPr>
        <p:grpSpPr>
          <a:xfrm>
            <a:off x="7824432" y="6031861"/>
            <a:ext cx="444563" cy="388309"/>
            <a:chOff x="7594600" y="1804988"/>
            <a:chExt cx="903288" cy="788987"/>
          </a:xfrm>
          <a:solidFill>
            <a:schemeClr val="tx1"/>
          </a:solidFill>
        </p:grpSpPr>
        <p:sp>
          <p:nvSpPr>
            <p:cNvPr id="467" name="Rectangle 12">
              <a:extLst>
                <a:ext uri="{FF2B5EF4-FFF2-40B4-BE49-F238E27FC236}">
                  <a16:creationId xmlns:a16="http://schemas.microsoft.com/office/drawing/2014/main" id="{03EC59CD-9439-403C-AC9B-0FA6BE4BF824}"/>
                </a:ext>
              </a:extLst>
            </p:cNvPr>
            <p:cNvSpPr>
              <a:spLocks noChangeArrowheads="1"/>
            </p:cNvSpPr>
            <p:nvPr/>
          </p:nvSpPr>
          <p:spPr bwMode="auto">
            <a:xfrm>
              <a:off x="8088313" y="2276475"/>
              <a:ext cx="141288" cy="130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68" name="Freeform 13">
              <a:extLst>
                <a:ext uri="{FF2B5EF4-FFF2-40B4-BE49-F238E27FC236}">
                  <a16:creationId xmlns:a16="http://schemas.microsoft.com/office/drawing/2014/main" id="{82523DD4-4735-4C79-89A4-F85E6F770D05}"/>
                </a:ext>
              </a:extLst>
            </p:cNvPr>
            <p:cNvSpPr>
              <a:spLocks/>
            </p:cNvSpPr>
            <p:nvPr/>
          </p:nvSpPr>
          <p:spPr bwMode="auto">
            <a:xfrm>
              <a:off x="7712075" y="2190750"/>
              <a:ext cx="660400" cy="403225"/>
            </a:xfrm>
            <a:custGeom>
              <a:avLst/>
              <a:gdLst>
                <a:gd name="T0" fmla="*/ 197 w 219"/>
                <a:gd name="T1" fmla="*/ 9 h 133"/>
                <a:gd name="T2" fmla="*/ 197 w 219"/>
                <a:gd name="T3" fmla="*/ 111 h 133"/>
                <a:gd name="T4" fmla="*/ 98 w 219"/>
                <a:gd name="T5" fmla="*/ 111 h 133"/>
                <a:gd name="T6" fmla="*/ 98 w 219"/>
                <a:gd name="T7" fmla="*/ 28 h 133"/>
                <a:gd name="T8" fmla="*/ 47 w 219"/>
                <a:gd name="T9" fmla="*/ 28 h 133"/>
                <a:gd name="T10" fmla="*/ 47 w 219"/>
                <a:gd name="T11" fmla="*/ 111 h 133"/>
                <a:gd name="T12" fmla="*/ 22 w 219"/>
                <a:gd name="T13" fmla="*/ 111 h 133"/>
                <a:gd name="T14" fmla="*/ 22 w 219"/>
                <a:gd name="T15" fmla="*/ 9 h 133"/>
                <a:gd name="T16" fmla="*/ 4 w 219"/>
                <a:gd name="T17" fmla="*/ 0 h 133"/>
                <a:gd name="T18" fmla="*/ 0 w 219"/>
                <a:gd name="T19" fmla="*/ 4 h 133"/>
                <a:gd name="T20" fmla="*/ 0 w 219"/>
                <a:gd name="T21" fmla="*/ 120 h 133"/>
                <a:gd name="T22" fmla="*/ 13 w 219"/>
                <a:gd name="T23" fmla="*/ 133 h 133"/>
                <a:gd name="T24" fmla="*/ 206 w 219"/>
                <a:gd name="T25" fmla="*/ 133 h 133"/>
                <a:gd name="T26" fmla="*/ 219 w 219"/>
                <a:gd name="T27" fmla="*/ 120 h 133"/>
                <a:gd name="T28" fmla="*/ 219 w 219"/>
                <a:gd name="T29" fmla="*/ 2 h 133"/>
                <a:gd name="T30" fmla="*/ 218 w 219"/>
                <a:gd name="T31" fmla="*/ 0 h 133"/>
                <a:gd name="T32" fmla="*/ 197 w 219"/>
                <a:gd name="T33" fmla="*/ 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9" h="133">
                  <a:moveTo>
                    <a:pt x="197" y="9"/>
                  </a:moveTo>
                  <a:cubicBezTo>
                    <a:pt x="197" y="111"/>
                    <a:pt x="197" y="111"/>
                    <a:pt x="197" y="111"/>
                  </a:cubicBezTo>
                  <a:cubicBezTo>
                    <a:pt x="98" y="111"/>
                    <a:pt x="98" y="111"/>
                    <a:pt x="98" y="111"/>
                  </a:cubicBezTo>
                  <a:cubicBezTo>
                    <a:pt x="98" y="28"/>
                    <a:pt x="98" y="28"/>
                    <a:pt x="98" y="28"/>
                  </a:cubicBezTo>
                  <a:cubicBezTo>
                    <a:pt x="47" y="28"/>
                    <a:pt x="47" y="28"/>
                    <a:pt x="47" y="28"/>
                  </a:cubicBezTo>
                  <a:cubicBezTo>
                    <a:pt x="47" y="111"/>
                    <a:pt x="47" y="111"/>
                    <a:pt x="47" y="111"/>
                  </a:cubicBezTo>
                  <a:cubicBezTo>
                    <a:pt x="22" y="111"/>
                    <a:pt x="22" y="111"/>
                    <a:pt x="22" y="111"/>
                  </a:cubicBezTo>
                  <a:cubicBezTo>
                    <a:pt x="22" y="9"/>
                    <a:pt x="22" y="9"/>
                    <a:pt x="22" y="9"/>
                  </a:cubicBezTo>
                  <a:cubicBezTo>
                    <a:pt x="15" y="8"/>
                    <a:pt x="9" y="5"/>
                    <a:pt x="4" y="0"/>
                  </a:cubicBezTo>
                  <a:cubicBezTo>
                    <a:pt x="3" y="2"/>
                    <a:pt x="1" y="3"/>
                    <a:pt x="0" y="4"/>
                  </a:cubicBezTo>
                  <a:cubicBezTo>
                    <a:pt x="0" y="120"/>
                    <a:pt x="0" y="120"/>
                    <a:pt x="0" y="120"/>
                  </a:cubicBezTo>
                  <a:cubicBezTo>
                    <a:pt x="0" y="128"/>
                    <a:pt x="6" y="133"/>
                    <a:pt x="13" y="133"/>
                  </a:cubicBezTo>
                  <a:cubicBezTo>
                    <a:pt x="206" y="133"/>
                    <a:pt x="206" y="133"/>
                    <a:pt x="206" y="133"/>
                  </a:cubicBezTo>
                  <a:cubicBezTo>
                    <a:pt x="213" y="133"/>
                    <a:pt x="219" y="128"/>
                    <a:pt x="219" y="120"/>
                  </a:cubicBezTo>
                  <a:cubicBezTo>
                    <a:pt x="219" y="2"/>
                    <a:pt x="219" y="2"/>
                    <a:pt x="219" y="2"/>
                  </a:cubicBezTo>
                  <a:cubicBezTo>
                    <a:pt x="219" y="1"/>
                    <a:pt x="218" y="1"/>
                    <a:pt x="218" y="0"/>
                  </a:cubicBezTo>
                  <a:cubicBezTo>
                    <a:pt x="212" y="6"/>
                    <a:pt x="205" y="9"/>
                    <a:pt x="197"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69" name="Freeform 14">
              <a:extLst>
                <a:ext uri="{FF2B5EF4-FFF2-40B4-BE49-F238E27FC236}">
                  <a16:creationId xmlns:a16="http://schemas.microsoft.com/office/drawing/2014/main" id="{C224EC12-D1B5-46B2-89D3-DA1E9CB3EADB}"/>
                </a:ext>
              </a:extLst>
            </p:cNvPr>
            <p:cNvSpPr>
              <a:spLocks/>
            </p:cNvSpPr>
            <p:nvPr/>
          </p:nvSpPr>
          <p:spPr bwMode="auto">
            <a:xfrm>
              <a:off x="7853363" y="2130425"/>
              <a:ext cx="127000" cy="63500"/>
            </a:xfrm>
            <a:custGeom>
              <a:avLst/>
              <a:gdLst>
                <a:gd name="T0" fmla="*/ 21 w 42"/>
                <a:gd name="T1" fmla="*/ 21 h 21"/>
                <a:gd name="T2" fmla="*/ 42 w 42"/>
                <a:gd name="T3" fmla="*/ 0 h 21"/>
                <a:gd name="T4" fmla="*/ 0 w 42"/>
                <a:gd name="T5" fmla="*/ 0 h 21"/>
                <a:gd name="T6" fmla="*/ 21 w 42"/>
                <a:gd name="T7" fmla="*/ 21 h 21"/>
              </a:gdLst>
              <a:ahLst/>
              <a:cxnLst>
                <a:cxn ang="0">
                  <a:pos x="T0" y="T1"/>
                </a:cxn>
                <a:cxn ang="0">
                  <a:pos x="T2" y="T3"/>
                </a:cxn>
                <a:cxn ang="0">
                  <a:pos x="T4" y="T5"/>
                </a:cxn>
                <a:cxn ang="0">
                  <a:pos x="T6" y="T7"/>
                </a:cxn>
              </a:cxnLst>
              <a:rect l="0" t="0" r="r" b="b"/>
              <a:pathLst>
                <a:path w="42" h="21">
                  <a:moveTo>
                    <a:pt x="21" y="21"/>
                  </a:moveTo>
                  <a:cubicBezTo>
                    <a:pt x="33" y="21"/>
                    <a:pt x="42" y="12"/>
                    <a:pt x="42" y="0"/>
                  </a:cubicBezTo>
                  <a:cubicBezTo>
                    <a:pt x="0" y="0"/>
                    <a:pt x="0" y="0"/>
                    <a:pt x="0" y="0"/>
                  </a:cubicBezTo>
                  <a:cubicBezTo>
                    <a:pt x="0" y="12"/>
                    <a:pt x="9" y="21"/>
                    <a:pt x="2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70" name="Freeform 15">
              <a:extLst>
                <a:ext uri="{FF2B5EF4-FFF2-40B4-BE49-F238E27FC236}">
                  <a16:creationId xmlns:a16="http://schemas.microsoft.com/office/drawing/2014/main" id="{7AA70C22-77DB-4895-BFB9-C566E563B0B8}"/>
                </a:ext>
              </a:extLst>
            </p:cNvPr>
            <p:cNvSpPr>
              <a:spLocks/>
            </p:cNvSpPr>
            <p:nvPr/>
          </p:nvSpPr>
          <p:spPr bwMode="auto">
            <a:xfrm>
              <a:off x="7723188" y="2130425"/>
              <a:ext cx="130175" cy="63500"/>
            </a:xfrm>
            <a:custGeom>
              <a:avLst/>
              <a:gdLst>
                <a:gd name="T0" fmla="*/ 21 w 43"/>
                <a:gd name="T1" fmla="*/ 21 h 21"/>
                <a:gd name="T2" fmla="*/ 43 w 43"/>
                <a:gd name="T3" fmla="*/ 0 h 21"/>
                <a:gd name="T4" fmla="*/ 0 w 43"/>
                <a:gd name="T5" fmla="*/ 0 h 21"/>
                <a:gd name="T6" fmla="*/ 21 w 43"/>
                <a:gd name="T7" fmla="*/ 21 h 21"/>
              </a:gdLst>
              <a:ahLst/>
              <a:cxnLst>
                <a:cxn ang="0">
                  <a:pos x="T0" y="T1"/>
                </a:cxn>
                <a:cxn ang="0">
                  <a:pos x="T2" y="T3"/>
                </a:cxn>
                <a:cxn ang="0">
                  <a:pos x="T4" y="T5"/>
                </a:cxn>
                <a:cxn ang="0">
                  <a:pos x="T6" y="T7"/>
                </a:cxn>
              </a:cxnLst>
              <a:rect l="0" t="0" r="r" b="b"/>
              <a:pathLst>
                <a:path w="43" h="21">
                  <a:moveTo>
                    <a:pt x="21" y="21"/>
                  </a:moveTo>
                  <a:cubicBezTo>
                    <a:pt x="33" y="21"/>
                    <a:pt x="43" y="12"/>
                    <a:pt x="43" y="0"/>
                  </a:cubicBezTo>
                  <a:cubicBezTo>
                    <a:pt x="0" y="0"/>
                    <a:pt x="0" y="0"/>
                    <a:pt x="0" y="0"/>
                  </a:cubicBezTo>
                  <a:cubicBezTo>
                    <a:pt x="0" y="12"/>
                    <a:pt x="9" y="21"/>
                    <a:pt x="2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71" name="Freeform 16">
              <a:extLst>
                <a:ext uri="{FF2B5EF4-FFF2-40B4-BE49-F238E27FC236}">
                  <a16:creationId xmlns:a16="http://schemas.microsoft.com/office/drawing/2014/main" id="{8A2E597E-2ACD-4735-BF6A-F3CCDF30398C}"/>
                </a:ext>
              </a:extLst>
            </p:cNvPr>
            <p:cNvSpPr>
              <a:spLocks/>
            </p:cNvSpPr>
            <p:nvPr/>
          </p:nvSpPr>
          <p:spPr bwMode="auto">
            <a:xfrm>
              <a:off x="7594600" y="2130425"/>
              <a:ext cx="128588" cy="63500"/>
            </a:xfrm>
            <a:custGeom>
              <a:avLst/>
              <a:gdLst>
                <a:gd name="T0" fmla="*/ 22 w 43"/>
                <a:gd name="T1" fmla="*/ 21 h 21"/>
                <a:gd name="T2" fmla="*/ 43 w 43"/>
                <a:gd name="T3" fmla="*/ 0 h 21"/>
                <a:gd name="T4" fmla="*/ 0 w 43"/>
                <a:gd name="T5" fmla="*/ 0 h 21"/>
                <a:gd name="T6" fmla="*/ 22 w 43"/>
                <a:gd name="T7" fmla="*/ 21 h 21"/>
              </a:gdLst>
              <a:ahLst/>
              <a:cxnLst>
                <a:cxn ang="0">
                  <a:pos x="T0" y="T1"/>
                </a:cxn>
                <a:cxn ang="0">
                  <a:pos x="T2" y="T3"/>
                </a:cxn>
                <a:cxn ang="0">
                  <a:pos x="T4" y="T5"/>
                </a:cxn>
                <a:cxn ang="0">
                  <a:pos x="T6" y="T7"/>
                </a:cxn>
              </a:cxnLst>
              <a:rect l="0" t="0" r="r" b="b"/>
              <a:pathLst>
                <a:path w="43" h="21">
                  <a:moveTo>
                    <a:pt x="22" y="21"/>
                  </a:moveTo>
                  <a:cubicBezTo>
                    <a:pt x="33" y="21"/>
                    <a:pt x="43" y="12"/>
                    <a:pt x="43" y="0"/>
                  </a:cubicBezTo>
                  <a:cubicBezTo>
                    <a:pt x="0" y="0"/>
                    <a:pt x="0" y="0"/>
                    <a:pt x="0" y="0"/>
                  </a:cubicBezTo>
                  <a:cubicBezTo>
                    <a:pt x="0" y="12"/>
                    <a:pt x="10" y="21"/>
                    <a:pt x="22"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72" name="Freeform 17">
              <a:extLst>
                <a:ext uri="{FF2B5EF4-FFF2-40B4-BE49-F238E27FC236}">
                  <a16:creationId xmlns:a16="http://schemas.microsoft.com/office/drawing/2014/main" id="{42DF170F-3576-4848-86DE-FA5D820F0DEC}"/>
                </a:ext>
              </a:extLst>
            </p:cNvPr>
            <p:cNvSpPr>
              <a:spLocks/>
            </p:cNvSpPr>
            <p:nvPr/>
          </p:nvSpPr>
          <p:spPr bwMode="auto">
            <a:xfrm>
              <a:off x="7980363" y="2130425"/>
              <a:ext cx="128588" cy="63500"/>
            </a:xfrm>
            <a:custGeom>
              <a:avLst/>
              <a:gdLst>
                <a:gd name="T0" fmla="*/ 22 w 43"/>
                <a:gd name="T1" fmla="*/ 21 h 21"/>
                <a:gd name="T2" fmla="*/ 43 w 43"/>
                <a:gd name="T3" fmla="*/ 0 h 21"/>
                <a:gd name="T4" fmla="*/ 0 w 43"/>
                <a:gd name="T5" fmla="*/ 0 h 21"/>
                <a:gd name="T6" fmla="*/ 22 w 43"/>
                <a:gd name="T7" fmla="*/ 21 h 21"/>
              </a:gdLst>
              <a:ahLst/>
              <a:cxnLst>
                <a:cxn ang="0">
                  <a:pos x="T0" y="T1"/>
                </a:cxn>
                <a:cxn ang="0">
                  <a:pos x="T2" y="T3"/>
                </a:cxn>
                <a:cxn ang="0">
                  <a:pos x="T4" y="T5"/>
                </a:cxn>
                <a:cxn ang="0">
                  <a:pos x="T6" y="T7"/>
                </a:cxn>
              </a:cxnLst>
              <a:rect l="0" t="0" r="r" b="b"/>
              <a:pathLst>
                <a:path w="43" h="21">
                  <a:moveTo>
                    <a:pt x="22" y="21"/>
                  </a:moveTo>
                  <a:cubicBezTo>
                    <a:pt x="34" y="21"/>
                    <a:pt x="43" y="12"/>
                    <a:pt x="43" y="0"/>
                  </a:cubicBezTo>
                  <a:cubicBezTo>
                    <a:pt x="0" y="0"/>
                    <a:pt x="0" y="0"/>
                    <a:pt x="0" y="0"/>
                  </a:cubicBezTo>
                  <a:cubicBezTo>
                    <a:pt x="0" y="12"/>
                    <a:pt x="10" y="21"/>
                    <a:pt x="22"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73" name="Freeform 18">
              <a:extLst>
                <a:ext uri="{FF2B5EF4-FFF2-40B4-BE49-F238E27FC236}">
                  <a16:creationId xmlns:a16="http://schemas.microsoft.com/office/drawing/2014/main" id="{54FD95A6-4AE7-458E-9084-20FB66355F01}"/>
                </a:ext>
              </a:extLst>
            </p:cNvPr>
            <p:cNvSpPr>
              <a:spLocks/>
            </p:cNvSpPr>
            <p:nvPr/>
          </p:nvSpPr>
          <p:spPr bwMode="auto">
            <a:xfrm>
              <a:off x="8108950" y="2130425"/>
              <a:ext cx="130175" cy="63500"/>
            </a:xfrm>
            <a:custGeom>
              <a:avLst/>
              <a:gdLst>
                <a:gd name="T0" fmla="*/ 22 w 43"/>
                <a:gd name="T1" fmla="*/ 21 h 21"/>
                <a:gd name="T2" fmla="*/ 43 w 43"/>
                <a:gd name="T3" fmla="*/ 0 h 21"/>
                <a:gd name="T4" fmla="*/ 0 w 43"/>
                <a:gd name="T5" fmla="*/ 0 h 21"/>
                <a:gd name="T6" fmla="*/ 22 w 43"/>
                <a:gd name="T7" fmla="*/ 21 h 21"/>
              </a:gdLst>
              <a:ahLst/>
              <a:cxnLst>
                <a:cxn ang="0">
                  <a:pos x="T0" y="T1"/>
                </a:cxn>
                <a:cxn ang="0">
                  <a:pos x="T2" y="T3"/>
                </a:cxn>
                <a:cxn ang="0">
                  <a:pos x="T4" y="T5"/>
                </a:cxn>
                <a:cxn ang="0">
                  <a:pos x="T6" y="T7"/>
                </a:cxn>
              </a:cxnLst>
              <a:rect l="0" t="0" r="r" b="b"/>
              <a:pathLst>
                <a:path w="43" h="21">
                  <a:moveTo>
                    <a:pt x="22" y="21"/>
                  </a:moveTo>
                  <a:cubicBezTo>
                    <a:pt x="33" y="21"/>
                    <a:pt x="43" y="12"/>
                    <a:pt x="43" y="0"/>
                  </a:cubicBezTo>
                  <a:cubicBezTo>
                    <a:pt x="0" y="0"/>
                    <a:pt x="0" y="0"/>
                    <a:pt x="0" y="0"/>
                  </a:cubicBezTo>
                  <a:cubicBezTo>
                    <a:pt x="0" y="12"/>
                    <a:pt x="10" y="21"/>
                    <a:pt x="22"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74" name="Freeform 19">
              <a:extLst>
                <a:ext uri="{FF2B5EF4-FFF2-40B4-BE49-F238E27FC236}">
                  <a16:creationId xmlns:a16="http://schemas.microsoft.com/office/drawing/2014/main" id="{247CA8AC-4DEA-419F-96B8-D6105F702B26}"/>
                </a:ext>
              </a:extLst>
            </p:cNvPr>
            <p:cNvSpPr>
              <a:spLocks/>
            </p:cNvSpPr>
            <p:nvPr/>
          </p:nvSpPr>
          <p:spPr bwMode="auto">
            <a:xfrm>
              <a:off x="8239125" y="2130425"/>
              <a:ext cx="130175" cy="63500"/>
            </a:xfrm>
            <a:custGeom>
              <a:avLst/>
              <a:gdLst>
                <a:gd name="T0" fmla="*/ 21 w 43"/>
                <a:gd name="T1" fmla="*/ 21 h 21"/>
                <a:gd name="T2" fmla="*/ 43 w 43"/>
                <a:gd name="T3" fmla="*/ 0 h 21"/>
                <a:gd name="T4" fmla="*/ 0 w 43"/>
                <a:gd name="T5" fmla="*/ 0 h 21"/>
                <a:gd name="T6" fmla="*/ 21 w 43"/>
                <a:gd name="T7" fmla="*/ 21 h 21"/>
              </a:gdLst>
              <a:ahLst/>
              <a:cxnLst>
                <a:cxn ang="0">
                  <a:pos x="T0" y="T1"/>
                </a:cxn>
                <a:cxn ang="0">
                  <a:pos x="T2" y="T3"/>
                </a:cxn>
                <a:cxn ang="0">
                  <a:pos x="T4" y="T5"/>
                </a:cxn>
                <a:cxn ang="0">
                  <a:pos x="T6" y="T7"/>
                </a:cxn>
              </a:cxnLst>
              <a:rect l="0" t="0" r="r" b="b"/>
              <a:pathLst>
                <a:path w="43" h="21">
                  <a:moveTo>
                    <a:pt x="21" y="21"/>
                  </a:moveTo>
                  <a:cubicBezTo>
                    <a:pt x="33" y="21"/>
                    <a:pt x="43" y="12"/>
                    <a:pt x="43" y="0"/>
                  </a:cubicBezTo>
                  <a:cubicBezTo>
                    <a:pt x="0" y="0"/>
                    <a:pt x="0" y="0"/>
                    <a:pt x="0" y="0"/>
                  </a:cubicBezTo>
                  <a:cubicBezTo>
                    <a:pt x="0" y="12"/>
                    <a:pt x="9" y="21"/>
                    <a:pt x="2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75" name="Freeform 20">
              <a:extLst>
                <a:ext uri="{FF2B5EF4-FFF2-40B4-BE49-F238E27FC236}">
                  <a16:creationId xmlns:a16="http://schemas.microsoft.com/office/drawing/2014/main" id="{A097E4E3-7E57-4E94-BE7D-800C3C8CBFE4}"/>
                </a:ext>
              </a:extLst>
            </p:cNvPr>
            <p:cNvSpPr>
              <a:spLocks/>
            </p:cNvSpPr>
            <p:nvPr/>
          </p:nvSpPr>
          <p:spPr bwMode="auto">
            <a:xfrm>
              <a:off x="8369300" y="2130425"/>
              <a:ext cx="125413" cy="63500"/>
            </a:xfrm>
            <a:custGeom>
              <a:avLst/>
              <a:gdLst>
                <a:gd name="T0" fmla="*/ 21 w 42"/>
                <a:gd name="T1" fmla="*/ 21 h 21"/>
                <a:gd name="T2" fmla="*/ 42 w 42"/>
                <a:gd name="T3" fmla="*/ 0 h 21"/>
                <a:gd name="T4" fmla="*/ 0 w 42"/>
                <a:gd name="T5" fmla="*/ 0 h 21"/>
                <a:gd name="T6" fmla="*/ 21 w 42"/>
                <a:gd name="T7" fmla="*/ 21 h 21"/>
              </a:gdLst>
              <a:ahLst/>
              <a:cxnLst>
                <a:cxn ang="0">
                  <a:pos x="T0" y="T1"/>
                </a:cxn>
                <a:cxn ang="0">
                  <a:pos x="T2" y="T3"/>
                </a:cxn>
                <a:cxn ang="0">
                  <a:pos x="T4" y="T5"/>
                </a:cxn>
                <a:cxn ang="0">
                  <a:pos x="T6" y="T7"/>
                </a:cxn>
              </a:cxnLst>
              <a:rect l="0" t="0" r="r" b="b"/>
              <a:pathLst>
                <a:path w="42" h="21">
                  <a:moveTo>
                    <a:pt x="21" y="21"/>
                  </a:moveTo>
                  <a:cubicBezTo>
                    <a:pt x="33" y="21"/>
                    <a:pt x="42" y="12"/>
                    <a:pt x="42" y="0"/>
                  </a:cubicBezTo>
                  <a:cubicBezTo>
                    <a:pt x="0" y="0"/>
                    <a:pt x="0" y="0"/>
                    <a:pt x="0" y="0"/>
                  </a:cubicBezTo>
                  <a:cubicBezTo>
                    <a:pt x="0" y="12"/>
                    <a:pt x="9" y="21"/>
                    <a:pt x="2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76" name="Freeform 21">
              <a:extLst>
                <a:ext uri="{FF2B5EF4-FFF2-40B4-BE49-F238E27FC236}">
                  <a16:creationId xmlns:a16="http://schemas.microsoft.com/office/drawing/2014/main" id="{5AAF46A1-8B84-4C90-8242-7A2B98291D3C}"/>
                </a:ext>
              </a:extLst>
            </p:cNvPr>
            <p:cNvSpPr>
              <a:spLocks/>
            </p:cNvSpPr>
            <p:nvPr/>
          </p:nvSpPr>
          <p:spPr bwMode="auto">
            <a:xfrm>
              <a:off x="7597775" y="1804988"/>
              <a:ext cx="900113" cy="325438"/>
            </a:xfrm>
            <a:custGeom>
              <a:avLst/>
              <a:gdLst>
                <a:gd name="T0" fmla="*/ 43 w 299"/>
                <a:gd name="T1" fmla="*/ 108 h 108"/>
                <a:gd name="T2" fmla="*/ 73 w 299"/>
                <a:gd name="T3" fmla="*/ 39 h 108"/>
                <a:gd name="T4" fmla="*/ 73 w 299"/>
                <a:gd name="T5" fmla="*/ 39 h 108"/>
                <a:gd name="T6" fmla="*/ 85 w 299"/>
                <a:gd name="T7" fmla="*/ 12 h 108"/>
                <a:gd name="T8" fmla="*/ 110 w 299"/>
                <a:gd name="T9" fmla="*/ 12 h 108"/>
                <a:gd name="T10" fmla="*/ 103 w 299"/>
                <a:gd name="T11" fmla="*/ 39 h 108"/>
                <a:gd name="T12" fmla="*/ 103 w 299"/>
                <a:gd name="T13" fmla="*/ 39 h 108"/>
                <a:gd name="T14" fmla="*/ 85 w 299"/>
                <a:gd name="T15" fmla="*/ 108 h 108"/>
                <a:gd name="T16" fmla="*/ 128 w 299"/>
                <a:gd name="T17" fmla="*/ 108 h 108"/>
                <a:gd name="T18" fmla="*/ 134 w 299"/>
                <a:gd name="T19" fmla="*/ 39 h 108"/>
                <a:gd name="T20" fmla="*/ 134 w 299"/>
                <a:gd name="T21" fmla="*/ 39 h 108"/>
                <a:gd name="T22" fmla="*/ 136 w 299"/>
                <a:gd name="T23" fmla="*/ 12 h 108"/>
                <a:gd name="T24" fmla="*/ 162 w 299"/>
                <a:gd name="T25" fmla="*/ 12 h 108"/>
                <a:gd name="T26" fmla="*/ 164 w 299"/>
                <a:gd name="T27" fmla="*/ 39 h 108"/>
                <a:gd name="T28" fmla="*/ 164 w 299"/>
                <a:gd name="T29" fmla="*/ 39 h 108"/>
                <a:gd name="T30" fmla="*/ 171 w 299"/>
                <a:gd name="T31" fmla="*/ 108 h 108"/>
                <a:gd name="T32" fmla="*/ 213 w 299"/>
                <a:gd name="T33" fmla="*/ 108 h 108"/>
                <a:gd name="T34" fmla="*/ 194 w 299"/>
                <a:gd name="T35" fmla="*/ 39 h 108"/>
                <a:gd name="T36" fmla="*/ 194 w 299"/>
                <a:gd name="T37" fmla="*/ 39 h 108"/>
                <a:gd name="T38" fmla="*/ 187 w 299"/>
                <a:gd name="T39" fmla="*/ 12 h 108"/>
                <a:gd name="T40" fmla="*/ 213 w 299"/>
                <a:gd name="T41" fmla="*/ 12 h 108"/>
                <a:gd name="T42" fmla="*/ 225 w 299"/>
                <a:gd name="T43" fmla="*/ 39 h 108"/>
                <a:gd name="T44" fmla="*/ 225 w 299"/>
                <a:gd name="T45" fmla="*/ 39 h 108"/>
                <a:gd name="T46" fmla="*/ 256 w 299"/>
                <a:gd name="T47" fmla="*/ 108 h 108"/>
                <a:gd name="T48" fmla="*/ 299 w 299"/>
                <a:gd name="T49" fmla="*/ 108 h 108"/>
                <a:gd name="T50" fmla="*/ 238 w 299"/>
                <a:gd name="T51" fmla="*/ 12 h 108"/>
                <a:gd name="T52" fmla="*/ 238 w 299"/>
                <a:gd name="T53" fmla="*/ 6 h 108"/>
                <a:gd name="T54" fmla="*/ 232 w 299"/>
                <a:gd name="T55" fmla="*/ 0 h 108"/>
                <a:gd name="T56" fmla="*/ 65 w 299"/>
                <a:gd name="T57" fmla="*/ 0 h 108"/>
                <a:gd name="T58" fmla="*/ 59 w 299"/>
                <a:gd name="T59" fmla="*/ 6 h 108"/>
                <a:gd name="T60" fmla="*/ 59 w 299"/>
                <a:gd name="T61" fmla="*/ 13 h 108"/>
                <a:gd name="T62" fmla="*/ 0 w 299"/>
                <a:gd name="T63" fmla="*/ 108 h 108"/>
                <a:gd name="T64" fmla="*/ 43 w 299"/>
                <a:gd name="T65"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9" h="108">
                  <a:moveTo>
                    <a:pt x="43" y="108"/>
                  </a:moveTo>
                  <a:cubicBezTo>
                    <a:pt x="73" y="39"/>
                    <a:pt x="73" y="39"/>
                    <a:pt x="73" y="39"/>
                  </a:cubicBezTo>
                  <a:cubicBezTo>
                    <a:pt x="73" y="39"/>
                    <a:pt x="73" y="39"/>
                    <a:pt x="73" y="39"/>
                  </a:cubicBezTo>
                  <a:cubicBezTo>
                    <a:pt x="85" y="12"/>
                    <a:pt x="85" y="12"/>
                    <a:pt x="85" y="12"/>
                  </a:cubicBezTo>
                  <a:cubicBezTo>
                    <a:pt x="110" y="12"/>
                    <a:pt x="110" y="12"/>
                    <a:pt x="110" y="12"/>
                  </a:cubicBezTo>
                  <a:cubicBezTo>
                    <a:pt x="103" y="39"/>
                    <a:pt x="103" y="39"/>
                    <a:pt x="103" y="39"/>
                  </a:cubicBezTo>
                  <a:cubicBezTo>
                    <a:pt x="103" y="39"/>
                    <a:pt x="103" y="39"/>
                    <a:pt x="103" y="39"/>
                  </a:cubicBezTo>
                  <a:cubicBezTo>
                    <a:pt x="85" y="108"/>
                    <a:pt x="85" y="108"/>
                    <a:pt x="85" y="108"/>
                  </a:cubicBezTo>
                  <a:cubicBezTo>
                    <a:pt x="128" y="108"/>
                    <a:pt x="128" y="108"/>
                    <a:pt x="128" y="108"/>
                  </a:cubicBezTo>
                  <a:cubicBezTo>
                    <a:pt x="134" y="39"/>
                    <a:pt x="134" y="39"/>
                    <a:pt x="134" y="39"/>
                  </a:cubicBezTo>
                  <a:cubicBezTo>
                    <a:pt x="134" y="39"/>
                    <a:pt x="134" y="39"/>
                    <a:pt x="134" y="39"/>
                  </a:cubicBezTo>
                  <a:cubicBezTo>
                    <a:pt x="136" y="12"/>
                    <a:pt x="136" y="12"/>
                    <a:pt x="136" y="12"/>
                  </a:cubicBezTo>
                  <a:cubicBezTo>
                    <a:pt x="162" y="12"/>
                    <a:pt x="162" y="12"/>
                    <a:pt x="162" y="12"/>
                  </a:cubicBezTo>
                  <a:cubicBezTo>
                    <a:pt x="164" y="39"/>
                    <a:pt x="164" y="39"/>
                    <a:pt x="164" y="39"/>
                  </a:cubicBezTo>
                  <a:cubicBezTo>
                    <a:pt x="164" y="39"/>
                    <a:pt x="164" y="39"/>
                    <a:pt x="164" y="39"/>
                  </a:cubicBezTo>
                  <a:cubicBezTo>
                    <a:pt x="171" y="108"/>
                    <a:pt x="171" y="108"/>
                    <a:pt x="171" y="108"/>
                  </a:cubicBezTo>
                  <a:cubicBezTo>
                    <a:pt x="213" y="108"/>
                    <a:pt x="213" y="108"/>
                    <a:pt x="213" y="108"/>
                  </a:cubicBezTo>
                  <a:cubicBezTo>
                    <a:pt x="194" y="39"/>
                    <a:pt x="194" y="39"/>
                    <a:pt x="194" y="39"/>
                  </a:cubicBezTo>
                  <a:cubicBezTo>
                    <a:pt x="194" y="39"/>
                    <a:pt x="194" y="39"/>
                    <a:pt x="194" y="39"/>
                  </a:cubicBezTo>
                  <a:cubicBezTo>
                    <a:pt x="187" y="12"/>
                    <a:pt x="187" y="12"/>
                    <a:pt x="187" y="12"/>
                  </a:cubicBezTo>
                  <a:cubicBezTo>
                    <a:pt x="213" y="12"/>
                    <a:pt x="213" y="12"/>
                    <a:pt x="213" y="12"/>
                  </a:cubicBezTo>
                  <a:cubicBezTo>
                    <a:pt x="225" y="39"/>
                    <a:pt x="225" y="39"/>
                    <a:pt x="225" y="39"/>
                  </a:cubicBezTo>
                  <a:cubicBezTo>
                    <a:pt x="225" y="39"/>
                    <a:pt x="225" y="39"/>
                    <a:pt x="225" y="39"/>
                  </a:cubicBezTo>
                  <a:cubicBezTo>
                    <a:pt x="256" y="108"/>
                    <a:pt x="256" y="108"/>
                    <a:pt x="256" y="108"/>
                  </a:cubicBezTo>
                  <a:cubicBezTo>
                    <a:pt x="299" y="108"/>
                    <a:pt x="299" y="108"/>
                    <a:pt x="299" y="108"/>
                  </a:cubicBezTo>
                  <a:cubicBezTo>
                    <a:pt x="238" y="12"/>
                    <a:pt x="238" y="12"/>
                    <a:pt x="238" y="12"/>
                  </a:cubicBezTo>
                  <a:cubicBezTo>
                    <a:pt x="238" y="6"/>
                    <a:pt x="238" y="6"/>
                    <a:pt x="238" y="6"/>
                  </a:cubicBezTo>
                  <a:cubicBezTo>
                    <a:pt x="238" y="3"/>
                    <a:pt x="236" y="0"/>
                    <a:pt x="232" y="0"/>
                  </a:cubicBezTo>
                  <a:cubicBezTo>
                    <a:pt x="65" y="0"/>
                    <a:pt x="65" y="0"/>
                    <a:pt x="65" y="0"/>
                  </a:cubicBezTo>
                  <a:cubicBezTo>
                    <a:pt x="62" y="0"/>
                    <a:pt x="59" y="3"/>
                    <a:pt x="59" y="6"/>
                  </a:cubicBezTo>
                  <a:cubicBezTo>
                    <a:pt x="59" y="13"/>
                    <a:pt x="59" y="13"/>
                    <a:pt x="59" y="13"/>
                  </a:cubicBezTo>
                  <a:cubicBezTo>
                    <a:pt x="0" y="108"/>
                    <a:pt x="0" y="108"/>
                    <a:pt x="0" y="108"/>
                  </a:cubicBezTo>
                  <a:lnTo>
                    <a:pt x="43"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477" name="Group 476">
            <a:extLst>
              <a:ext uri="{FF2B5EF4-FFF2-40B4-BE49-F238E27FC236}">
                <a16:creationId xmlns:a16="http://schemas.microsoft.com/office/drawing/2014/main" id="{68424091-4050-4BB5-8298-7F51BF53C0B2}"/>
              </a:ext>
            </a:extLst>
          </p:cNvPr>
          <p:cNvGrpSpPr/>
          <p:nvPr userDrawn="1"/>
        </p:nvGrpSpPr>
        <p:grpSpPr>
          <a:xfrm>
            <a:off x="7831708" y="4408058"/>
            <a:ext cx="430013" cy="421674"/>
            <a:chOff x="2962275" y="1644650"/>
            <a:chExt cx="982663" cy="963613"/>
          </a:xfrm>
          <a:solidFill>
            <a:schemeClr val="tx1"/>
          </a:solidFill>
        </p:grpSpPr>
        <p:sp>
          <p:nvSpPr>
            <p:cNvPr id="478" name="Rectangle 22">
              <a:extLst>
                <a:ext uri="{FF2B5EF4-FFF2-40B4-BE49-F238E27FC236}">
                  <a16:creationId xmlns:a16="http://schemas.microsoft.com/office/drawing/2014/main" id="{D6E15C2F-0F75-4C4B-A7CE-07D570454DC4}"/>
                </a:ext>
              </a:extLst>
            </p:cNvPr>
            <p:cNvSpPr>
              <a:spLocks noChangeArrowheads="1"/>
            </p:cNvSpPr>
            <p:nvPr/>
          </p:nvSpPr>
          <p:spPr bwMode="auto">
            <a:xfrm>
              <a:off x="3143250" y="1958975"/>
              <a:ext cx="60325"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79" name="Rectangle 23">
              <a:extLst>
                <a:ext uri="{FF2B5EF4-FFF2-40B4-BE49-F238E27FC236}">
                  <a16:creationId xmlns:a16="http://schemas.microsoft.com/office/drawing/2014/main" id="{C172B5F3-5F00-4CCE-A556-A00E94851F80}"/>
                </a:ext>
              </a:extLst>
            </p:cNvPr>
            <p:cNvSpPr>
              <a:spLocks noChangeArrowheads="1"/>
            </p:cNvSpPr>
            <p:nvPr/>
          </p:nvSpPr>
          <p:spPr bwMode="auto">
            <a:xfrm>
              <a:off x="3143250" y="2076450"/>
              <a:ext cx="60325" cy="603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80" name="Rectangle 24">
              <a:extLst>
                <a:ext uri="{FF2B5EF4-FFF2-40B4-BE49-F238E27FC236}">
                  <a16:creationId xmlns:a16="http://schemas.microsoft.com/office/drawing/2014/main" id="{1A22AD03-F42E-4547-BDB7-76F5E1A08131}"/>
                </a:ext>
              </a:extLst>
            </p:cNvPr>
            <p:cNvSpPr>
              <a:spLocks noChangeArrowheads="1"/>
            </p:cNvSpPr>
            <p:nvPr/>
          </p:nvSpPr>
          <p:spPr bwMode="auto">
            <a:xfrm>
              <a:off x="3143250" y="2193925"/>
              <a:ext cx="60325" cy="603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81" name="Rectangle 25">
              <a:extLst>
                <a:ext uri="{FF2B5EF4-FFF2-40B4-BE49-F238E27FC236}">
                  <a16:creationId xmlns:a16="http://schemas.microsoft.com/office/drawing/2014/main" id="{46F6BD2D-E7C9-47AF-8B2A-8149082EF868}"/>
                </a:ext>
              </a:extLst>
            </p:cNvPr>
            <p:cNvSpPr>
              <a:spLocks noChangeArrowheads="1"/>
            </p:cNvSpPr>
            <p:nvPr/>
          </p:nvSpPr>
          <p:spPr bwMode="auto">
            <a:xfrm>
              <a:off x="3143250" y="2309813"/>
              <a:ext cx="60325"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482" name="Freeform 26">
              <a:extLst>
                <a:ext uri="{FF2B5EF4-FFF2-40B4-BE49-F238E27FC236}">
                  <a16:creationId xmlns:a16="http://schemas.microsoft.com/office/drawing/2014/main" id="{0115E6A0-01B4-48B6-BD51-5B66E5973375}"/>
                </a:ext>
              </a:extLst>
            </p:cNvPr>
            <p:cNvSpPr>
              <a:spLocks noEditPoints="1"/>
            </p:cNvSpPr>
            <p:nvPr/>
          </p:nvSpPr>
          <p:spPr bwMode="auto">
            <a:xfrm>
              <a:off x="2962275" y="1644650"/>
              <a:ext cx="982663" cy="963613"/>
            </a:xfrm>
            <a:custGeom>
              <a:avLst/>
              <a:gdLst>
                <a:gd name="T0" fmla="*/ 302 w 326"/>
                <a:gd name="T1" fmla="*/ 300 h 319"/>
                <a:gd name="T2" fmla="*/ 290 w 326"/>
                <a:gd name="T3" fmla="*/ 104 h 319"/>
                <a:gd name="T4" fmla="*/ 211 w 326"/>
                <a:gd name="T5" fmla="*/ 12 h 319"/>
                <a:gd name="T6" fmla="*/ 199 w 326"/>
                <a:gd name="T7" fmla="*/ 0 h 319"/>
                <a:gd name="T8" fmla="*/ 106 w 326"/>
                <a:gd name="T9" fmla="*/ 0 h 319"/>
                <a:gd name="T10" fmla="*/ 82 w 326"/>
                <a:gd name="T11" fmla="*/ 0 h 319"/>
                <a:gd name="T12" fmla="*/ 70 w 326"/>
                <a:gd name="T13" fmla="*/ 66 h 319"/>
                <a:gd name="T14" fmla="*/ 23 w 326"/>
                <a:gd name="T15" fmla="*/ 78 h 319"/>
                <a:gd name="T16" fmla="*/ 6 w 326"/>
                <a:gd name="T17" fmla="*/ 300 h 319"/>
                <a:gd name="T18" fmla="*/ 0 w 326"/>
                <a:gd name="T19" fmla="*/ 319 h 319"/>
                <a:gd name="T20" fmla="*/ 326 w 326"/>
                <a:gd name="T21" fmla="*/ 305 h 319"/>
                <a:gd name="T22" fmla="*/ 186 w 326"/>
                <a:gd name="T23" fmla="*/ 202 h 319"/>
                <a:gd name="T24" fmla="*/ 206 w 326"/>
                <a:gd name="T25" fmla="*/ 182 h 319"/>
                <a:gd name="T26" fmla="*/ 186 w 326"/>
                <a:gd name="T27" fmla="*/ 202 h 319"/>
                <a:gd name="T28" fmla="*/ 206 w 326"/>
                <a:gd name="T29" fmla="*/ 248 h 319"/>
                <a:gd name="T30" fmla="*/ 186 w 326"/>
                <a:gd name="T31" fmla="*/ 227 h 319"/>
                <a:gd name="T32" fmla="*/ 175 w 326"/>
                <a:gd name="T33" fmla="*/ 104 h 319"/>
                <a:gd name="T34" fmla="*/ 139 w 326"/>
                <a:gd name="T35" fmla="*/ 104 h 319"/>
                <a:gd name="T36" fmla="*/ 139 w 326"/>
                <a:gd name="T37" fmla="*/ 77 h 319"/>
                <a:gd name="T38" fmla="*/ 187 w 326"/>
                <a:gd name="T39" fmla="*/ 104 h 319"/>
                <a:gd name="T40" fmla="*/ 139 w 326"/>
                <a:gd name="T41" fmla="*/ 143 h 319"/>
                <a:gd name="T42" fmla="*/ 163 w 326"/>
                <a:gd name="T43" fmla="*/ 116 h 319"/>
                <a:gd name="T44" fmla="*/ 163 w 326"/>
                <a:gd name="T45" fmla="*/ 143 h 319"/>
                <a:gd name="T46" fmla="*/ 163 w 326"/>
                <a:gd name="T47" fmla="*/ 155 h 319"/>
                <a:gd name="T48" fmla="*/ 139 w 326"/>
                <a:gd name="T49" fmla="*/ 181 h 319"/>
                <a:gd name="T50" fmla="*/ 163 w 326"/>
                <a:gd name="T51" fmla="*/ 155 h 319"/>
                <a:gd name="T52" fmla="*/ 163 w 326"/>
                <a:gd name="T53" fmla="*/ 193 h 319"/>
                <a:gd name="T54" fmla="*/ 139 w 326"/>
                <a:gd name="T55" fmla="*/ 300 h 319"/>
                <a:gd name="T56" fmla="*/ 258 w 326"/>
                <a:gd name="T57" fmla="*/ 136 h 319"/>
                <a:gd name="T58" fmla="*/ 279 w 326"/>
                <a:gd name="T59" fmla="*/ 156 h 319"/>
                <a:gd name="T60" fmla="*/ 258 w 326"/>
                <a:gd name="T61" fmla="*/ 136 h 319"/>
                <a:gd name="T62" fmla="*/ 279 w 326"/>
                <a:gd name="T63" fmla="*/ 182 h 319"/>
                <a:gd name="T64" fmla="*/ 258 w 326"/>
                <a:gd name="T65" fmla="*/ 202 h 319"/>
                <a:gd name="T66" fmla="*/ 258 w 326"/>
                <a:gd name="T67" fmla="*/ 227 h 319"/>
                <a:gd name="T68" fmla="*/ 279 w 326"/>
                <a:gd name="T69" fmla="*/ 248 h 319"/>
                <a:gd name="T70" fmla="*/ 258 w 326"/>
                <a:gd name="T71" fmla="*/ 227 h 319"/>
                <a:gd name="T72" fmla="*/ 243 w 326"/>
                <a:gd name="T73" fmla="*/ 136 h 319"/>
                <a:gd name="T74" fmla="*/ 222 w 326"/>
                <a:gd name="T75" fmla="*/ 156 h 319"/>
                <a:gd name="T76" fmla="*/ 222 w 326"/>
                <a:gd name="T77" fmla="*/ 182 h 319"/>
                <a:gd name="T78" fmla="*/ 243 w 326"/>
                <a:gd name="T79" fmla="*/ 202 h 319"/>
                <a:gd name="T80" fmla="*/ 222 w 326"/>
                <a:gd name="T81" fmla="*/ 182 h 319"/>
                <a:gd name="T82" fmla="*/ 243 w 326"/>
                <a:gd name="T83" fmla="*/ 227 h 319"/>
                <a:gd name="T84" fmla="*/ 222 w 326"/>
                <a:gd name="T85" fmla="*/ 248 h 319"/>
                <a:gd name="T86" fmla="*/ 206 w 326"/>
                <a:gd name="T87" fmla="*/ 136 h 319"/>
                <a:gd name="T88" fmla="*/ 186 w 326"/>
                <a:gd name="T89" fmla="*/ 156 h 319"/>
                <a:gd name="T90" fmla="*/ 206 w 326"/>
                <a:gd name="T91" fmla="*/ 136 h 319"/>
                <a:gd name="T92" fmla="*/ 187 w 326"/>
                <a:gd name="T93" fmla="*/ 24 h 319"/>
                <a:gd name="T94" fmla="*/ 127 w 326"/>
                <a:gd name="T95" fmla="*/ 66 h 319"/>
                <a:gd name="T96" fmla="*/ 91 w 326"/>
                <a:gd name="T97" fmla="*/ 66 h 319"/>
                <a:gd name="T98" fmla="*/ 44 w 326"/>
                <a:gd name="T99" fmla="*/ 93 h 319"/>
                <a:gd name="T100" fmla="*/ 118 w 326"/>
                <a:gd name="T101" fmla="*/ 300 h 319"/>
                <a:gd name="T102" fmla="*/ 98 w 326"/>
                <a:gd name="T103" fmla="*/ 259 h 319"/>
                <a:gd name="T104" fmla="*/ 60 w 326"/>
                <a:gd name="T105" fmla="*/ 300 h 319"/>
                <a:gd name="T106" fmla="*/ 44 w 326"/>
                <a:gd name="T107" fmla="*/ 93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6" h="319">
                  <a:moveTo>
                    <a:pt x="319" y="300"/>
                  </a:moveTo>
                  <a:cubicBezTo>
                    <a:pt x="302" y="300"/>
                    <a:pt x="302" y="300"/>
                    <a:pt x="302" y="300"/>
                  </a:cubicBezTo>
                  <a:cubicBezTo>
                    <a:pt x="302" y="116"/>
                    <a:pt x="302" y="116"/>
                    <a:pt x="302" y="116"/>
                  </a:cubicBezTo>
                  <a:cubicBezTo>
                    <a:pt x="302" y="110"/>
                    <a:pt x="296" y="104"/>
                    <a:pt x="290" y="104"/>
                  </a:cubicBezTo>
                  <a:cubicBezTo>
                    <a:pt x="211" y="104"/>
                    <a:pt x="211" y="104"/>
                    <a:pt x="211" y="104"/>
                  </a:cubicBezTo>
                  <a:cubicBezTo>
                    <a:pt x="211" y="12"/>
                    <a:pt x="211" y="12"/>
                    <a:pt x="211" y="12"/>
                  </a:cubicBezTo>
                  <a:cubicBezTo>
                    <a:pt x="211" y="6"/>
                    <a:pt x="206" y="0"/>
                    <a:pt x="199" y="0"/>
                  </a:cubicBezTo>
                  <a:cubicBezTo>
                    <a:pt x="199" y="0"/>
                    <a:pt x="199" y="0"/>
                    <a:pt x="199" y="0"/>
                  </a:cubicBezTo>
                  <a:cubicBezTo>
                    <a:pt x="192" y="0"/>
                    <a:pt x="181" y="0"/>
                    <a:pt x="175" y="0"/>
                  </a:cubicBezTo>
                  <a:cubicBezTo>
                    <a:pt x="106" y="0"/>
                    <a:pt x="106" y="0"/>
                    <a:pt x="106" y="0"/>
                  </a:cubicBezTo>
                  <a:cubicBezTo>
                    <a:pt x="100" y="0"/>
                    <a:pt x="89" y="0"/>
                    <a:pt x="82" y="0"/>
                  </a:cubicBezTo>
                  <a:cubicBezTo>
                    <a:pt x="82" y="0"/>
                    <a:pt x="82" y="0"/>
                    <a:pt x="82" y="0"/>
                  </a:cubicBezTo>
                  <a:cubicBezTo>
                    <a:pt x="75" y="0"/>
                    <a:pt x="70" y="6"/>
                    <a:pt x="70" y="12"/>
                  </a:cubicBezTo>
                  <a:cubicBezTo>
                    <a:pt x="70" y="66"/>
                    <a:pt x="70" y="66"/>
                    <a:pt x="70" y="66"/>
                  </a:cubicBezTo>
                  <a:cubicBezTo>
                    <a:pt x="35" y="66"/>
                    <a:pt x="35" y="66"/>
                    <a:pt x="35" y="66"/>
                  </a:cubicBezTo>
                  <a:cubicBezTo>
                    <a:pt x="28" y="66"/>
                    <a:pt x="23" y="72"/>
                    <a:pt x="23" y="78"/>
                  </a:cubicBezTo>
                  <a:cubicBezTo>
                    <a:pt x="23" y="300"/>
                    <a:pt x="23" y="300"/>
                    <a:pt x="23" y="300"/>
                  </a:cubicBezTo>
                  <a:cubicBezTo>
                    <a:pt x="6" y="300"/>
                    <a:pt x="6" y="300"/>
                    <a:pt x="6" y="300"/>
                  </a:cubicBezTo>
                  <a:cubicBezTo>
                    <a:pt x="3" y="300"/>
                    <a:pt x="0" y="302"/>
                    <a:pt x="0" y="305"/>
                  </a:cubicBezTo>
                  <a:cubicBezTo>
                    <a:pt x="0" y="319"/>
                    <a:pt x="0" y="319"/>
                    <a:pt x="0" y="319"/>
                  </a:cubicBezTo>
                  <a:cubicBezTo>
                    <a:pt x="326" y="319"/>
                    <a:pt x="326" y="319"/>
                    <a:pt x="326" y="319"/>
                  </a:cubicBezTo>
                  <a:cubicBezTo>
                    <a:pt x="326" y="305"/>
                    <a:pt x="326" y="305"/>
                    <a:pt x="326" y="305"/>
                  </a:cubicBezTo>
                  <a:cubicBezTo>
                    <a:pt x="326" y="302"/>
                    <a:pt x="323" y="300"/>
                    <a:pt x="319" y="300"/>
                  </a:cubicBezTo>
                  <a:close/>
                  <a:moveTo>
                    <a:pt x="186" y="202"/>
                  </a:moveTo>
                  <a:cubicBezTo>
                    <a:pt x="186" y="182"/>
                    <a:pt x="186" y="182"/>
                    <a:pt x="186" y="182"/>
                  </a:cubicBezTo>
                  <a:cubicBezTo>
                    <a:pt x="206" y="182"/>
                    <a:pt x="206" y="182"/>
                    <a:pt x="206" y="182"/>
                  </a:cubicBezTo>
                  <a:cubicBezTo>
                    <a:pt x="206" y="202"/>
                    <a:pt x="206" y="202"/>
                    <a:pt x="206" y="202"/>
                  </a:cubicBezTo>
                  <a:lnTo>
                    <a:pt x="186" y="202"/>
                  </a:lnTo>
                  <a:close/>
                  <a:moveTo>
                    <a:pt x="206" y="227"/>
                  </a:moveTo>
                  <a:cubicBezTo>
                    <a:pt x="206" y="248"/>
                    <a:pt x="206" y="248"/>
                    <a:pt x="206" y="248"/>
                  </a:cubicBezTo>
                  <a:cubicBezTo>
                    <a:pt x="186" y="248"/>
                    <a:pt x="186" y="248"/>
                    <a:pt x="186" y="248"/>
                  </a:cubicBezTo>
                  <a:cubicBezTo>
                    <a:pt x="186" y="227"/>
                    <a:pt x="186" y="227"/>
                    <a:pt x="186" y="227"/>
                  </a:cubicBezTo>
                  <a:lnTo>
                    <a:pt x="206" y="227"/>
                  </a:lnTo>
                  <a:close/>
                  <a:moveTo>
                    <a:pt x="175" y="104"/>
                  </a:moveTo>
                  <a:cubicBezTo>
                    <a:pt x="175" y="104"/>
                    <a:pt x="175" y="104"/>
                    <a:pt x="175" y="104"/>
                  </a:cubicBezTo>
                  <a:cubicBezTo>
                    <a:pt x="139" y="104"/>
                    <a:pt x="139" y="104"/>
                    <a:pt x="139" y="104"/>
                  </a:cubicBezTo>
                  <a:cubicBezTo>
                    <a:pt x="139" y="78"/>
                    <a:pt x="139" y="78"/>
                    <a:pt x="139" y="78"/>
                  </a:cubicBezTo>
                  <a:cubicBezTo>
                    <a:pt x="139" y="78"/>
                    <a:pt x="139" y="78"/>
                    <a:pt x="139" y="77"/>
                  </a:cubicBezTo>
                  <a:cubicBezTo>
                    <a:pt x="187" y="77"/>
                    <a:pt x="187" y="77"/>
                    <a:pt x="187" y="77"/>
                  </a:cubicBezTo>
                  <a:cubicBezTo>
                    <a:pt x="187" y="104"/>
                    <a:pt x="187" y="104"/>
                    <a:pt x="187" y="104"/>
                  </a:cubicBezTo>
                  <a:lnTo>
                    <a:pt x="175" y="104"/>
                  </a:lnTo>
                  <a:close/>
                  <a:moveTo>
                    <a:pt x="139" y="143"/>
                  </a:moveTo>
                  <a:cubicBezTo>
                    <a:pt x="139" y="116"/>
                    <a:pt x="139" y="116"/>
                    <a:pt x="139" y="116"/>
                  </a:cubicBezTo>
                  <a:cubicBezTo>
                    <a:pt x="163" y="116"/>
                    <a:pt x="163" y="116"/>
                    <a:pt x="163" y="116"/>
                  </a:cubicBezTo>
                  <a:cubicBezTo>
                    <a:pt x="163" y="116"/>
                    <a:pt x="163" y="116"/>
                    <a:pt x="163" y="116"/>
                  </a:cubicBezTo>
                  <a:cubicBezTo>
                    <a:pt x="163" y="143"/>
                    <a:pt x="163" y="143"/>
                    <a:pt x="163" y="143"/>
                  </a:cubicBezTo>
                  <a:lnTo>
                    <a:pt x="139" y="143"/>
                  </a:lnTo>
                  <a:close/>
                  <a:moveTo>
                    <a:pt x="163" y="155"/>
                  </a:moveTo>
                  <a:cubicBezTo>
                    <a:pt x="163" y="181"/>
                    <a:pt x="163" y="181"/>
                    <a:pt x="163" y="181"/>
                  </a:cubicBezTo>
                  <a:cubicBezTo>
                    <a:pt x="139" y="181"/>
                    <a:pt x="139" y="181"/>
                    <a:pt x="139" y="181"/>
                  </a:cubicBezTo>
                  <a:cubicBezTo>
                    <a:pt x="139" y="155"/>
                    <a:pt x="139" y="155"/>
                    <a:pt x="139" y="155"/>
                  </a:cubicBezTo>
                  <a:lnTo>
                    <a:pt x="163" y="155"/>
                  </a:lnTo>
                  <a:close/>
                  <a:moveTo>
                    <a:pt x="139" y="193"/>
                  </a:moveTo>
                  <a:cubicBezTo>
                    <a:pt x="163" y="193"/>
                    <a:pt x="163" y="193"/>
                    <a:pt x="163" y="193"/>
                  </a:cubicBezTo>
                  <a:cubicBezTo>
                    <a:pt x="163" y="300"/>
                    <a:pt x="163" y="300"/>
                    <a:pt x="163" y="300"/>
                  </a:cubicBezTo>
                  <a:cubicBezTo>
                    <a:pt x="139" y="300"/>
                    <a:pt x="139" y="300"/>
                    <a:pt x="139" y="300"/>
                  </a:cubicBezTo>
                  <a:lnTo>
                    <a:pt x="139" y="193"/>
                  </a:lnTo>
                  <a:close/>
                  <a:moveTo>
                    <a:pt x="258" y="136"/>
                  </a:moveTo>
                  <a:cubicBezTo>
                    <a:pt x="279" y="136"/>
                    <a:pt x="279" y="136"/>
                    <a:pt x="279" y="136"/>
                  </a:cubicBezTo>
                  <a:cubicBezTo>
                    <a:pt x="279" y="156"/>
                    <a:pt x="279" y="156"/>
                    <a:pt x="279" y="156"/>
                  </a:cubicBezTo>
                  <a:cubicBezTo>
                    <a:pt x="258" y="156"/>
                    <a:pt x="258" y="156"/>
                    <a:pt x="258" y="156"/>
                  </a:cubicBezTo>
                  <a:lnTo>
                    <a:pt x="258" y="136"/>
                  </a:lnTo>
                  <a:close/>
                  <a:moveTo>
                    <a:pt x="258" y="182"/>
                  </a:moveTo>
                  <a:cubicBezTo>
                    <a:pt x="279" y="182"/>
                    <a:pt x="279" y="182"/>
                    <a:pt x="279" y="182"/>
                  </a:cubicBezTo>
                  <a:cubicBezTo>
                    <a:pt x="279" y="202"/>
                    <a:pt x="279" y="202"/>
                    <a:pt x="279" y="202"/>
                  </a:cubicBezTo>
                  <a:cubicBezTo>
                    <a:pt x="258" y="202"/>
                    <a:pt x="258" y="202"/>
                    <a:pt x="258" y="202"/>
                  </a:cubicBezTo>
                  <a:lnTo>
                    <a:pt x="258" y="182"/>
                  </a:lnTo>
                  <a:close/>
                  <a:moveTo>
                    <a:pt x="258" y="227"/>
                  </a:moveTo>
                  <a:cubicBezTo>
                    <a:pt x="279" y="227"/>
                    <a:pt x="279" y="227"/>
                    <a:pt x="279" y="227"/>
                  </a:cubicBezTo>
                  <a:cubicBezTo>
                    <a:pt x="279" y="248"/>
                    <a:pt x="279" y="248"/>
                    <a:pt x="279" y="248"/>
                  </a:cubicBezTo>
                  <a:cubicBezTo>
                    <a:pt x="258" y="248"/>
                    <a:pt x="258" y="248"/>
                    <a:pt x="258" y="248"/>
                  </a:cubicBezTo>
                  <a:lnTo>
                    <a:pt x="258" y="227"/>
                  </a:lnTo>
                  <a:close/>
                  <a:moveTo>
                    <a:pt x="222" y="136"/>
                  </a:moveTo>
                  <a:cubicBezTo>
                    <a:pt x="243" y="136"/>
                    <a:pt x="243" y="136"/>
                    <a:pt x="243" y="136"/>
                  </a:cubicBezTo>
                  <a:cubicBezTo>
                    <a:pt x="243" y="156"/>
                    <a:pt x="243" y="156"/>
                    <a:pt x="243" y="156"/>
                  </a:cubicBezTo>
                  <a:cubicBezTo>
                    <a:pt x="222" y="156"/>
                    <a:pt x="222" y="156"/>
                    <a:pt x="222" y="156"/>
                  </a:cubicBezTo>
                  <a:lnTo>
                    <a:pt x="222" y="136"/>
                  </a:lnTo>
                  <a:close/>
                  <a:moveTo>
                    <a:pt x="222" y="182"/>
                  </a:moveTo>
                  <a:cubicBezTo>
                    <a:pt x="243" y="182"/>
                    <a:pt x="243" y="182"/>
                    <a:pt x="243" y="182"/>
                  </a:cubicBezTo>
                  <a:cubicBezTo>
                    <a:pt x="243" y="202"/>
                    <a:pt x="243" y="202"/>
                    <a:pt x="243" y="202"/>
                  </a:cubicBezTo>
                  <a:cubicBezTo>
                    <a:pt x="222" y="202"/>
                    <a:pt x="222" y="202"/>
                    <a:pt x="222" y="202"/>
                  </a:cubicBezTo>
                  <a:lnTo>
                    <a:pt x="222" y="182"/>
                  </a:lnTo>
                  <a:close/>
                  <a:moveTo>
                    <a:pt x="222" y="227"/>
                  </a:moveTo>
                  <a:cubicBezTo>
                    <a:pt x="243" y="227"/>
                    <a:pt x="243" y="227"/>
                    <a:pt x="243" y="227"/>
                  </a:cubicBezTo>
                  <a:cubicBezTo>
                    <a:pt x="243" y="248"/>
                    <a:pt x="243" y="248"/>
                    <a:pt x="243" y="248"/>
                  </a:cubicBezTo>
                  <a:cubicBezTo>
                    <a:pt x="222" y="248"/>
                    <a:pt x="222" y="248"/>
                    <a:pt x="222" y="248"/>
                  </a:cubicBezTo>
                  <a:lnTo>
                    <a:pt x="222" y="227"/>
                  </a:lnTo>
                  <a:close/>
                  <a:moveTo>
                    <a:pt x="206" y="136"/>
                  </a:moveTo>
                  <a:cubicBezTo>
                    <a:pt x="206" y="156"/>
                    <a:pt x="206" y="156"/>
                    <a:pt x="206" y="156"/>
                  </a:cubicBezTo>
                  <a:cubicBezTo>
                    <a:pt x="186" y="156"/>
                    <a:pt x="186" y="156"/>
                    <a:pt x="186" y="156"/>
                  </a:cubicBezTo>
                  <a:cubicBezTo>
                    <a:pt x="186" y="136"/>
                    <a:pt x="186" y="136"/>
                    <a:pt x="186" y="136"/>
                  </a:cubicBezTo>
                  <a:lnTo>
                    <a:pt x="206" y="136"/>
                  </a:lnTo>
                  <a:close/>
                  <a:moveTo>
                    <a:pt x="91" y="24"/>
                  </a:moveTo>
                  <a:cubicBezTo>
                    <a:pt x="187" y="24"/>
                    <a:pt x="187" y="24"/>
                    <a:pt x="187" y="24"/>
                  </a:cubicBezTo>
                  <a:cubicBezTo>
                    <a:pt x="187" y="66"/>
                    <a:pt x="187" y="66"/>
                    <a:pt x="187" y="66"/>
                  </a:cubicBezTo>
                  <a:cubicBezTo>
                    <a:pt x="127" y="66"/>
                    <a:pt x="127" y="66"/>
                    <a:pt x="127" y="66"/>
                  </a:cubicBezTo>
                  <a:cubicBezTo>
                    <a:pt x="127" y="66"/>
                    <a:pt x="127" y="66"/>
                    <a:pt x="127" y="66"/>
                  </a:cubicBezTo>
                  <a:cubicBezTo>
                    <a:pt x="91" y="66"/>
                    <a:pt x="91" y="66"/>
                    <a:pt x="91" y="66"/>
                  </a:cubicBezTo>
                  <a:lnTo>
                    <a:pt x="91" y="24"/>
                  </a:lnTo>
                  <a:close/>
                  <a:moveTo>
                    <a:pt x="44" y="93"/>
                  </a:moveTo>
                  <a:cubicBezTo>
                    <a:pt x="118" y="93"/>
                    <a:pt x="118" y="93"/>
                    <a:pt x="118" y="93"/>
                  </a:cubicBezTo>
                  <a:cubicBezTo>
                    <a:pt x="118" y="300"/>
                    <a:pt x="118" y="300"/>
                    <a:pt x="118" y="300"/>
                  </a:cubicBezTo>
                  <a:cubicBezTo>
                    <a:pt x="98" y="300"/>
                    <a:pt x="98" y="300"/>
                    <a:pt x="98" y="300"/>
                  </a:cubicBezTo>
                  <a:cubicBezTo>
                    <a:pt x="98" y="259"/>
                    <a:pt x="98" y="259"/>
                    <a:pt x="98" y="259"/>
                  </a:cubicBezTo>
                  <a:cubicBezTo>
                    <a:pt x="60" y="259"/>
                    <a:pt x="60" y="259"/>
                    <a:pt x="60" y="259"/>
                  </a:cubicBezTo>
                  <a:cubicBezTo>
                    <a:pt x="60" y="300"/>
                    <a:pt x="60" y="300"/>
                    <a:pt x="60" y="300"/>
                  </a:cubicBezTo>
                  <a:cubicBezTo>
                    <a:pt x="44" y="300"/>
                    <a:pt x="44" y="300"/>
                    <a:pt x="44" y="300"/>
                  </a:cubicBezTo>
                  <a:lnTo>
                    <a:pt x="44"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484" name="Group 483">
            <a:extLst>
              <a:ext uri="{FF2B5EF4-FFF2-40B4-BE49-F238E27FC236}">
                <a16:creationId xmlns:a16="http://schemas.microsoft.com/office/drawing/2014/main" id="{5D256F49-93EA-40C5-9695-3A4F68F785C3}"/>
              </a:ext>
            </a:extLst>
          </p:cNvPr>
          <p:cNvGrpSpPr/>
          <p:nvPr userDrawn="1"/>
        </p:nvGrpSpPr>
        <p:grpSpPr>
          <a:xfrm>
            <a:off x="7850996" y="1837716"/>
            <a:ext cx="391436" cy="351105"/>
            <a:chOff x="1484313" y="1463675"/>
            <a:chExt cx="523875" cy="469900"/>
          </a:xfrm>
          <a:solidFill>
            <a:schemeClr val="tx1"/>
          </a:solidFill>
        </p:grpSpPr>
        <p:sp>
          <p:nvSpPr>
            <p:cNvPr id="485" name="Freeform 7">
              <a:extLst>
                <a:ext uri="{FF2B5EF4-FFF2-40B4-BE49-F238E27FC236}">
                  <a16:creationId xmlns:a16="http://schemas.microsoft.com/office/drawing/2014/main" id="{CE026CBF-6A54-480D-B0A1-64367BD0DABD}"/>
                </a:ext>
              </a:extLst>
            </p:cNvPr>
            <p:cNvSpPr>
              <a:spLocks noEditPoints="1"/>
            </p:cNvSpPr>
            <p:nvPr/>
          </p:nvSpPr>
          <p:spPr bwMode="auto">
            <a:xfrm>
              <a:off x="1484313" y="1463675"/>
              <a:ext cx="523875" cy="469900"/>
            </a:xfrm>
            <a:custGeom>
              <a:avLst/>
              <a:gdLst>
                <a:gd name="T0" fmla="*/ 190 w 231"/>
                <a:gd name="T1" fmla="*/ 36 h 207"/>
                <a:gd name="T2" fmla="*/ 164 w 231"/>
                <a:gd name="T3" fmla="*/ 36 h 207"/>
                <a:gd name="T4" fmla="*/ 164 w 231"/>
                <a:gd name="T5" fmla="*/ 20 h 207"/>
                <a:gd name="T6" fmla="*/ 143 w 231"/>
                <a:gd name="T7" fmla="*/ 0 h 207"/>
                <a:gd name="T8" fmla="*/ 88 w 231"/>
                <a:gd name="T9" fmla="*/ 0 h 207"/>
                <a:gd name="T10" fmla="*/ 67 w 231"/>
                <a:gd name="T11" fmla="*/ 20 h 207"/>
                <a:gd name="T12" fmla="*/ 67 w 231"/>
                <a:gd name="T13" fmla="*/ 36 h 207"/>
                <a:gd name="T14" fmla="*/ 41 w 231"/>
                <a:gd name="T15" fmla="*/ 36 h 207"/>
                <a:gd name="T16" fmla="*/ 0 w 231"/>
                <a:gd name="T17" fmla="*/ 78 h 207"/>
                <a:gd name="T18" fmla="*/ 0 w 231"/>
                <a:gd name="T19" fmla="*/ 166 h 207"/>
                <a:gd name="T20" fmla="*/ 41 w 231"/>
                <a:gd name="T21" fmla="*/ 207 h 207"/>
                <a:gd name="T22" fmla="*/ 190 w 231"/>
                <a:gd name="T23" fmla="*/ 207 h 207"/>
                <a:gd name="T24" fmla="*/ 231 w 231"/>
                <a:gd name="T25" fmla="*/ 166 h 207"/>
                <a:gd name="T26" fmla="*/ 231 w 231"/>
                <a:gd name="T27" fmla="*/ 78 h 207"/>
                <a:gd name="T28" fmla="*/ 190 w 231"/>
                <a:gd name="T29" fmla="*/ 36 h 207"/>
                <a:gd name="T30" fmla="*/ 83 w 231"/>
                <a:gd name="T31" fmla="*/ 20 h 207"/>
                <a:gd name="T32" fmla="*/ 88 w 231"/>
                <a:gd name="T33" fmla="*/ 15 h 207"/>
                <a:gd name="T34" fmla="*/ 143 w 231"/>
                <a:gd name="T35" fmla="*/ 15 h 207"/>
                <a:gd name="T36" fmla="*/ 148 w 231"/>
                <a:gd name="T37" fmla="*/ 20 h 207"/>
                <a:gd name="T38" fmla="*/ 148 w 231"/>
                <a:gd name="T39" fmla="*/ 36 h 207"/>
                <a:gd name="T40" fmla="*/ 83 w 231"/>
                <a:gd name="T41" fmla="*/ 36 h 207"/>
                <a:gd name="T42" fmla="*/ 83 w 231"/>
                <a:gd name="T43" fmla="*/ 20 h 207"/>
                <a:gd name="T44" fmla="*/ 116 w 231"/>
                <a:gd name="T45" fmla="*/ 178 h 207"/>
                <a:gd name="T46" fmla="*/ 59 w 231"/>
                <a:gd name="T47" fmla="*/ 122 h 207"/>
                <a:gd name="T48" fmla="*/ 116 w 231"/>
                <a:gd name="T49" fmla="*/ 66 h 207"/>
                <a:gd name="T50" fmla="*/ 172 w 231"/>
                <a:gd name="T51" fmla="*/ 122 h 207"/>
                <a:gd name="T52" fmla="*/ 116 w 231"/>
                <a:gd name="T53" fmla="*/ 17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1" h="207">
                  <a:moveTo>
                    <a:pt x="190" y="36"/>
                  </a:moveTo>
                  <a:cubicBezTo>
                    <a:pt x="164" y="36"/>
                    <a:pt x="164" y="36"/>
                    <a:pt x="164" y="36"/>
                  </a:cubicBezTo>
                  <a:cubicBezTo>
                    <a:pt x="164" y="20"/>
                    <a:pt x="164" y="20"/>
                    <a:pt x="164" y="20"/>
                  </a:cubicBezTo>
                  <a:cubicBezTo>
                    <a:pt x="164" y="9"/>
                    <a:pt x="154" y="0"/>
                    <a:pt x="143" y="0"/>
                  </a:cubicBezTo>
                  <a:cubicBezTo>
                    <a:pt x="88" y="0"/>
                    <a:pt x="88" y="0"/>
                    <a:pt x="88" y="0"/>
                  </a:cubicBezTo>
                  <a:cubicBezTo>
                    <a:pt x="77" y="0"/>
                    <a:pt x="67" y="9"/>
                    <a:pt x="67" y="20"/>
                  </a:cubicBezTo>
                  <a:cubicBezTo>
                    <a:pt x="67" y="36"/>
                    <a:pt x="67" y="36"/>
                    <a:pt x="67" y="36"/>
                  </a:cubicBezTo>
                  <a:cubicBezTo>
                    <a:pt x="41" y="36"/>
                    <a:pt x="41" y="36"/>
                    <a:pt x="41" y="36"/>
                  </a:cubicBezTo>
                  <a:cubicBezTo>
                    <a:pt x="18" y="36"/>
                    <a:pt x="0" y="55"/>
                    <a:pt x="0" y="78"/>
                  </a:cubicBezTo>
                  <a:cubicBezTo>
                    <a:pt x="0" y="166"/>
                    <a:pt x="0" y="166"/>
                    <a:pt x="0" y="166"/>
                  </a:cubicBezTo>
                  <a:cubicBezTo>
                    <a:pt x="0" y="188"/>
                    <a:pt x="18" y="207"/>
                    <a:pt x="41" y="207"/>
                  </a:cubicBezTo>
                  <a:cubicBezTo>
                    <a:pt x="190" y="207"/>
                    <a:pt x="190" y="207"/>
                    <a:pt x="190" y="207"/>
                  </a:cubicBezTo>
                  <a:cubicBezTo>
                    <a:pt x="213" y="207"/>
                    <a:pt x="231" y="188"/>
                    <a:pt x="231" y="166"/>
                  </a:cubicBezTo>
                  <a:cubicBezTo>
                    <a:pt x="231" y="78"/>
                    <a:pt x="231" y="78"/>
                    <a:pt x="231" y="78"/>
                  </a:cubicBezTo>
                  <a:cubicBezTo>
                    <a:pt x="231" y="55"/>
                    <a:pt x="213" y="36"/>
                    <a:pt x="190" y="36"/>
                  </a:cubicBezTo>
                  <a:close/>
                  <a:moveTo>
                    <a:pt x="83" y="20"/>
                  </a:moveTo>
                  <a:cubicBezTo>
                    <a:pt x="83" y="17"/>
                    <a:pt x="85" y="15"/>
                    <a:pt x="88" y="15"/>
                  </a:cubicBezTo>
                  <a:cubicBezTo>
                    <a:pt x="143" y="15"/>
                    <a:pt x="143" y="15"/>
                    <a:pt x="143" y="15"/>
                  </a:cubicBezTo>
                  <a:cubicBezTo>
                    <a:pt x="146" y="15"/>
                    <a:pt x="148" y="17"/>
                    <a:pt x="148" y="20"/>
                  </a:cubicBezTo>
                  <a:cubicBezTo>
                    <a:pt x="148" y="36"/>
                    <a:pt x="148" y="36"/>
                    <a:pt x="148" y="36"/>
                  </a:cubicBezTo>
                  <a:cubicBezTo>
                    <a:pt x="83" y="36"/>
                    <a:pt x="83" y="36"/>
                    <a:pt x="83" y="36"/>
                  </a:cubicBezTo>
                  <a:lnTo>
                    <a:pt x="83" y="20"/>
                  </a:lnTo>
                  <a:close/>
                  <a:moveTo>
                    <a:pt x="116" y="178"/>
                  </a:moveTo>
                  <a:cubicBezTo>
                    <a:pt x="85" y="178"/>
                    <a:pt x="59" y="153"/>
                    <a:pt x="59" y="122"/>
                  </a:cubicBezTo>
                  <a:cubicBezTo>
                    <a:pt x="59" y="91"/>
                    <a:pt x="85" y="66"/>
                    <a:pt x="116" y="66"/>
                  </a:cubicBezTo>
                  <a:cubicBezTo>
                    <a:pt x="146" y="66"/>
                    <a:pt x="172" y="91"/>
                    <a:pt x="172" y="122"/>
                  </a:cubicBezTo>
                  <a:cubicBezTo>
                    <a:pt x="172" y="153"/>
                    <a:pt x="146" y="178"/>
                    <a:pt x="116" y="17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486" name="Freeform 8">
              <a:extLst>
                <a:ext uri="{FF2B5EF4-FFF2-40B4-BE49-F238E27FC236}">
                  <a16:creationId xmlns:a16="http://schemas.microsoft.com/office/drawing/2014/main" id="{D8E2D876-4D0D-4AF9-8DBE-23A54F39798E}"/>
                </a:ext>
              </a:extLst>
            </p:cNvPr>
            <p:cNvSpPr>
              <a:spLocks/>
            </p:cNvSpPr>
            <p:nvPr/>
          </p:nvSpPr>
          <p:spPr bwMode="auto">
            <a:xfrm>
              <a:off x="1657350" y="1649413"/>
              <a:ext cx="177800" cy="179388"/>
            </a:xfrm>
            <a:custGeom>
              <a:avLst/>
              <a:gdLst>
                <a:gd name="T0" fmla="*/ 112 w 112"/>
                <a:gd name="T1" fmla="*/ 39 h 113"/>
                <a:gd name="T2" fmla="*/ 74 w 112"/>
                <a:gd name="T3" fmla="*/ 39 h 113"/>
                <a:gd name="T4" fmla="*/ 74 w 112"/>
                <a:gd name="T5" fmla="*/ 0 h 113"/>
                <a:gd name="T6" fmla="*/ 38 w 112"/>
                <a:gd name="T7" fmla="*/ 0 h 113"/>
                <a:gd name="T8" fmla="*/ 38 w 112"/>
                <a:gd name="T9" fmla="*/ 39 h 113"/>
                <a:gd name="T10" fmla="*/ 0 w 112"/>
                <a:gd name="T11" fmla="*/ 39 h 113"/>
                <a:gd name="T12" fmla="*/ 0 w 112"/>
                <a:gd name="T13" fmla="*/ 75 h 113"/>
                <a:gd name="T14" fmla="*/ 38 w 112"/>
                <a:gd name="T15" fmla="*/ 75 h 113"/>
                <a:gd name="T16" fmla="*/ 38 w 112"/>
                <a:gd name="T17" fmla="*/ 113 h 113"/>
                <a:gd name="T18" fmla="*/ 74 w 112"/>
                <a:gd name="T19" fmla="*/ 113 h 113"/>
                <a:gd name="T20" fmla="*/ 74 w 112"/>
                <a:gd name="T21" fmla="*/ 75 h 113"/>
                <a:gd name="T22" fmla="*/ 112 w 112"/>
                <a:gd name="T23" fmla="*/ 75 h 113"/>
                <a:gd name="T24" fmla="*/ 112 w 112"/>
                <a:gd name="T25" fmla="*/ 3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13">
                  <a:moveTo>
                    <a:pt x="112" y="39"/>
                  </a:moveTo>
                  <a:lnTo>
                    <a:pt x="74" y="39"/>
                  </a:lnTo>
                  <a:lnTo>
                    <a:pt x="74" y="0"/>
                  </a:lnTo>
                  <a:lnTo>
                    <a:pt x="38" y="0"/>
                  </a:lnTo>
                  <a:lnTo>
                    <a:pt x="38" y="39"/>
                  </a:lnTo>
                  <a:lnTo>
                    <a:pt x="0" y="39"/>
                  </a:lnTo>
                  <a:lnTo>
                    <a:pt x="0" y="75"/>
                  </a:lnTo>
                  <a:lnTo>
                    <a:pt x="38" y="75"/>
                  </a:lnTo>
                  <a:lnTo>
                    <a:pt x="38" y="113"/>
                  </a:lnTo>
                  <a:lnTo>
                    <a:pt x="74" y="113"/>
                  </a:lnTo>
                  <a:lnTo>
                    <a:pt x="74" y="75"/>
                  </a:lnTo>
                  <a:lnTo>
                    <a:pt x="112" y="75"/>
                  </a:lnTo>
                  <a:lnTo>
                    <a:pt x="112" y="39"/>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grpSp>
        <p:nvGrpSpPr>
          <p:cNvPr id="487" name="Group 486">
            <a:extLst>
              <a:ext uri="{FF2B5EF4-FFF2-40B4-BE49-F238E27FC236}">
                <a16:creationId xmlns:a16="http://schemas.microsoft.com/office/drawing/2014/main" id="{E741FA66-0F53-4FAC-A418-50F0EFF6F519}"/>
              </a:ext>
            </a:extLst>
          </p:cNvPr>
          <p:cNvGrpSpPr/>
          <p:nvPr userDrawn="1"/>
        </p:nvGrpSpPr>
        <p:grpSpPr>
          <a:xfrm>
            <a:off x="7859300" y="3380549"/>
            <a:ext cx="374829" cy="403298"/>
            <a:chOff x="1495425" y="2554288"/>
            <a:chExt cx="501650" cy="539750"/>
          </a:xfrm>
          <a:solidFill>
            <a:schemeClr val="tx1"/>
          </a:solidFill>
        </p:grpSpPr>
        <p:sp>
          <p:nvSpPr>
            <p:cNvPr id="488" name="Freeform 23">
              <a:extLst>
                <a:ext uri="{FF2B5EF4-FFF2-40B4-BE49-F238E27FC236}">
                  <a16:creationId xmlns:a16="http://schemas.microsoft.com/office/drawing/2014/main" id="{CE391B92-02DC-4D75-B519-60D839737238}"/>
                </a:ext>
              </a:extLst>
            </p:cNvPr>
            <p:cNvSpPr>
              <a:spLocks noEditPoints="1"/>
            </p:cNvSpPr>
            <p:nvPr/>
          </p:nvSpPr>
          <p:spPr bwMode="auto">
            <a:xfrm>
              <a:off x="1495425" y="2554288"/>
              <a:ext cx="501650" cy="539750"/>
            </a:xfrm>
            <a:custGeom>
              <a:avLst/>
              <a:gdLst>
                <a:gd name="T0" fmla="*/ 221 w 221"/>
                <a:gd name="T1" fmla="*/ 134 h 238"/>
                <a:gd name="T2" fmla="*/ 192 w 221"/>
                <a:gd name="T3" fmla="*/ 105 h 238"/>
                <a:gd name="T4" fmla="*/ 162 w 221"/>
                <a:gd name="T5" fmla="*/ 134 h 238"/>
                <a:gd name="T6" fmla="*/ 183 w 221"/>
                <a:gd name="T7" fmla="*/ 162 h 238"/>
                <a:gd name="T8" fmla="*/ 139 w 221"/>
                <a:gd name="T9" fmla="*/ 220 h 238"/>
                <a:gd name="T10" fmla="*/ 95 w 221"/>
                <a:gd name="T11" fmla="*/ 160 h 238"/>
                <a:gd name="T12" fmla="*/ 172 w 221"/>
                <a:gd name="T13" fmla="*/ 59 h 238"/>
                <a:gd name="T14" fmla="*/ 140 w 221"/>
                <a:gd name="T15" fmla="*/ 12 h 238"/>
                <a:gd name="T16" fmla="*/ 125 w 221"/>
                <a:gd name="T17" fmla="*/ 0 h 238"/>
                <a:gd name="T18" fmla="*/ 108 w 221"/>
                <a:gd name="T19" fmla="*/ 17 h 238"/>
                <a:gd name="T20" fmla="*/ 125 w 221"/>
                <a:gd name="T21" fmla="*/ 34 h 238"/>
                <a:gd name="T22" fmla="*/ 136 w 221"/>
                <a:gd name="T23" fmla="*/ 29 h 238"/>
                <a:gd name="T24" fmla="*/ 155 w 221"/>
                <a:gd name="T25" fmla="*/ 59 h 238"/>
                <a:gd name="T26" fmla="*/ 86 w 221"/>
                <a:gd name="T27" fmla="*/ 144 h 238"/>
                <a:gd name="T28" fmla="*/ 18 w 221"/>
                <a:gd name="T29" fmla="*/ 59 h 238"/>
                <a:gd name="T30" fmla="*/ 36 w 221"/>
                <a:gd name="T31" fmla="*/ 29 h 238"/>
                <a:gd name="T32" fmla="*/ 47 w 221"/>
                <a:gd name="T33" fmla="*/ 34 h 238"/>
                <a:gd name="T34" fmla="*/ 64 w 221"/>
                <a:gd name="T35" fmla="*/ 17 h 238"/>
                <a:gd name="T36" fmla="*/ 47 w 221"/>
                <a:gd name="T37" fmla="*/ 0 h 238"/>
                <a:gd name="T38" fmla="*/ 32 w 221"/>
                <a:gd name="T39" fmla="*/ 12 h 238"/>
                <a:gd name="T40" fmla="*/ 0 w 221"/>
                <a:gd name="T41" fmla="*/ 59 h 238"/>
                <a:gd name="T42" fmla="*/ 77 w 221"/>
                <a:gd name="T43" fmla="*/ 160 h 238"/>
                <a:gd name="T44" fmla="*/ 139 w 221"/>
                <a:gd name="T45" fmla="*/ 238 h 238"/>
                <a:gd name="T46" fmla="*/ 200 w 221"/>
                <a:gd name="T47" fmla="*/ 162 h 238"/>
                <a:gd name="T48" fmla="*/ 221 w 221"/>
                <a:gd name="T49" fmla="*/ 134 h 238"/>
                <a:gd name="T50" fmla="*/ 192 w 221"/>
                <a:gd name="T51" fmla="*/ 150 h 238"/>
                <a:gd name="T52" fmla="*/ 175 w 221"/>
                <a:gd name="T53" fmla="*/ 134 h 238"/>
                <a:gd name="T54" fmla="*/ 192 w 221"/>
                <a:gd name="T55" fmla="*/ 118 h 238"/>
                <a:gd name="T56" fmla="*/ 208 w 221"/>
                <a:gd name="T57" fmla="*/ 134 h 238"/>
                <a:gd name="T58" fmla="*/ 192 w 221"/>
                <a:gd name="T59" fmla="*/ 15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1" h="238">
                  <a:moveTo>
                    <a:pt x="221" y="134"/>
                  </a:moveTo>
                  <a:cubicBezTo>
                    <a:pt x="221" y="118"/>
                    <a:pt x="208" y="105"/>
                    <a:pt x="192" y="105"/>
                  </a:cubicBezTo>
                  <a:cubicBezTo>
                    <a:pt x="176" y="105"/>
                    <a:pt x="162" y="118"/>
                    <a:pt x="162" y="134"/>
                  </a:cubicBezTo>
                  <a:cubicBezTo>
                    <a:pt x="162" y="147"/>
                    <a:pt x="171" y="158"/>
                    <a:pt x="183" y="162"/>
                  </a:cubicBezTo>
                  <a:cubicBezTo>
                    <a:pt x="182" y="199"/>
                    <a:pt x="166" y="220"/>
                    <a:pt x="139" y="220"/>
                  </a:cubicBezTo>
                  <a:cubicBezTo>
                    <a:pt x="112" y="220"/>
                    <a:pt x="96" y="198"/>
                    <a:pt x="95" y="160"/>
                  </a:cubicBezTo>
                  <a:cubicBezTo>
                    <a:pt x="132" y="152"/>
                    <a:pt x="172" y="95"/>
                    <a:pt x="172" y="59"/>
                  </a:cubicBezTo>
                  <a:cubicBezTo>
                    <a:pt x="172" y="35"/>
                    <a:pt x="156" y="19"/>
                    <a:pt x="140" y="12"/>
                  </a:cubicBezTo>
                  <a:cubicBezTo>
                    <a:pt x="138" y="5"/>
                    <a:pt x="132" y="0"/>
                    <a:pt x="125" y="0"/>
                  </a:cubicBezTo>
                  <a:cubicBezTo>
                    <a:pt x="115" y="0"/>
                    <a:pt x="108" y="8"/>
                    <a:pt x="108" y="17"/>
                  </a:cubicBezTo>
                  <a:cubicBezTo>
                    <a:pt x="108" y="26"/>
                    <a:pt x="115" y="34"/>
                    <a:pt x="125" y="34"/>
                  </a:cubicBezTo>
                  <a:cubicBezTo>
                    <a:pt x="129" y="34"/>
                    <a:pt x="133" y="32"/>
                    <a:pt x="136" y="29"/>
                  </a:cubicBezTo>
                  <a:cubicBezTo>
                    <a:pt x="145" y="34"/>
                    <a:pt x="155" y="44"/>
                    <a:pt x="155" y="59"/>
                  </a:cubicBezTo>
                  <a:cubicBezTo>
                    <a:pt x="155" y="89"/>
                    <a:pt x="115" y="144"/>
                    <a:pt x="86" y="144"/>
                  </a:cubicBezTo>
                  <a:cubicBezTo>
                    <a:pt x="57" y="144"/>
                    <a:pt x="18" y="89"/>
                    <a:pt x="18" y="59"/>
                  </a:cubicBezTo>
                  <a:cubicBezTo>
                    <a:pt x="18" y="44"/>
                    <a:pt x="27" y="34"/>
                    <a:pt x="36" y="29"/>
                  </a:cubicBezTo>
                  <a:cubicBezTo>
                    <a:pt x="39" y="32"/>
                    <a:pt x="43" y="34"/>
                    <a:pt x="47" y="34"/>
                  </a:cubicBezTo>
                  <a:cubicBezTo>
                    <a:pt x="57" y="34"/>
                    <a:pt x="64" y="26"/>
                    <a:pt x="64" y="17"/>
                  </a:cubicBezTo>
                  <a:cubicBezTo>
                    <a:pt x="64" y="8"/>
                    <a:pt x="57" y="0"/>
                    <a:pt x="47" y="0"/>
                  </a:cubicBezTo>
                  <a:cubicBezTo>
                    <a:pt x="40" y="0"/>
                    <a:pt x="34" y="5"/>
                    <a:pt x="32" y="12"/>
                  </a:cubicBezTo>
                  <a:cubicBezTo>
                    <a:pt x="16" y="19"/>
                    <a:pt x="0" y="35"/>
                    <a:pt x="0" y="59"/>
                  </a:cubicBezTo>
                  <a:cubicBezTo>
                    <a:pt x="0" y="95"/>
                    <a:pt x="41" y="152"/>
                    <a:pt x="77" y="160"/>
                  </a:cubicBezTo>
                  <a:cubicBezTo>
                    <a:pt x="79" y="217"/>
                    <a:pt x="110" y="238"/>
                    <a:pt x="139" y="238"/>
                  </a:cubicBezTo>
                  <a:cubicBezTo>
                    <a:pt x="168" y="238"/>
                    <a:pt x="198" y="218"/>
                    <a:pt x="200" y="162"/>
                  </a:cubicBezTo>
                  <a:cubicBezTo>
                    <a:pt x="212" y="158"/>
                    <a:pt x="221" y="147"/>
                    <a:pt x="221" y="134"/>
                  </a:cubicBezTo>
                  <a:close/>
                  <a:moveTo>
                    <a:pt x="192" y="150"/>
                  </a:moveTo>
                  <a:cubicBezTo>
                    <a:pt x="183" y="150"/>
                    <a:pt x="175" y="143"/>
                    <a:pt x="175" y="134"/>
                  </a:cubicBezTo>
                  <a:cubicBezTo>
                    <a:pt x="175" y="125"/>
                    <a:pt x="183" y="118"/>
                    <a:pt x="192" y="118"/>
                  </a:cubicBezTo>
                  <a:cubicBezTo>
                    <a:pt x="201" y="118"/>
                    <a:pt x="208" y="125"/>
                    <a:pt x="208" y="134"/>
                  </a:cubicBezTo>
                  <a:cubicBezTo>
                    <a:pt x="208" y="143"/>
                    <a:pt x="201" y="150"/>
                    <a:pt x="192" y="15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489" name="Oval 24">
              <a:extLst>
                <a:ext uri="{FF2B5EF4-FFF2-40B4-BE49-F238E27FC236}">
                  <a16:creationId xmlns:a16="http://schemas.microsoft.com/office/drawing/2014/main" id="{67E3D44D-DB3F-4AFA-9732-6035C07A5339}"/>
                </a:ext>
              </a:extLst>
            </p:cNvPr>
            <p:cNvSpPr>
              <a:spLocks noChangeArrowheads="1"/>
            </p:cNvSpPr>
            <p:nvPr/>
          </p:nvSpPr>
          <p:spPr bwMode="auto">
            <a:xfrm>
              <a:off x="1912938" y="2840038"/>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sz="1500"/>
            </a:p>
          </p:txBody>
        </p:sp>
      </p:grpSp>
      <p:grpSp>
        <p:nvGrpSpPr>
          <p:cNvPr id="490" name="Group 489">
            <a:extLst>
              <a:ext uri="{FF2B5EF4-FFF2-40B4-BE49-F238E27FC236}">
                <a16:creationId xmlns:a16="http://schemas.microsoft.com/office/drawing/2014/main" id="{03A116C7-1AA4-4D25-8B0F-4D6C61F7B4AF}"/>
              </a:ext>
            </a:extLst>
          </p:cNvPr>
          <p:cNvGrpSpPr/>
          <p:nvPr userDrawn="1"/>
        </p:nvGrpSpPr>
        <p:grpSpPr>
          <a:xfrm>
            <a:off x="7845657" y="2352169"/>
            <a:ext cx="402112" cy="370085"/>
            <a:chOff x="4851400" y="4646613"/>
            <a:chExt cx="538163" cy="495300"/>
          </a:xfrm>
          <a:solidFill>
            <a:schemeClr val="tx1"/>
          </a:solidFill>
        </p:grpSpPr>
        <p:sp>
          <p:nvSpPr>
            <p:cNvPr id="491" name="Freeform 72">
              <a:extLst>
                <a:ext uri="{FF2B5EF4-FFF2-40B4-BE49-F238E27FC236}">
                  <a16:creationId xmlns:a16="http://schemas.microsoft.com/office/drawing/2014/main" id="{178447DA-02D2-4A9E-AB1C-B1942082C3BA}"/>
                </a:ext>
              </a:extLst>
            </p:cNvPr>
            <p:cNvSpPr>
              <a:spLocks/>
            </p:cNvSpPr>
            <p:nvPr/>
          </p:nvSpPr>
          <p:spPr bwMode="auto">
            <a:xfrm>
              <a:off x="4851400" y="4646613"/>
              <a:ext cx="257175" cy="360363"/>
            </a:xfrm>
            <a:custGeom>
              <a:avLst/>
              <a:gdLst>
                <a:gd name="T0" fmla="*/ 91 w 113"/>
                <a:gd name="T1" fmla="*/ 121 h 159"/>
                <a:gd name="T2" fmla="*/ 113 w 113"/>
                <a:gd name="T3" fmla="*/ 95 h 159"/>
                <a:gd name="T4" fmla="*/ 113 w 113"/>
                <a:gd name="T5" fmla="*/ 69 h 159"/>
                <a:gd name="T6" fmla="*/ 79 w 113"/>
                <a:gd name="T7" fmla="*/ 30 h 159"/>
                <a:gd name="T8" fmla="*/ 93 w 113"/>
                <a:gd name="T9" fmla="*/ 0 h 159"/>
                <a:gd name="T10" fmla="*/ 51 w 113"/>
                <a:gd name="T11" fmla="*/ 62 h 159"/>
                <a:gd name="T12" fmla="*/ 54 w 113"/>
                <a:gd name="T13" fmla="*/ 84 h 159"/>
                <a:gd name="T14" fmla="*/ 0 w 113"/>
                <a:gd name="T15" fmla="*/ 150 h 159"/>
                <a:gd name="T16" fmla="*/ 0 w 113"/>
                <a:gd name="T17" fmla="*/ 159 h 159"/>
                <a:gd name="T18" fmla="*/ 19 w 113"/>
                <a:gd name="T19" fmla="*/ 132 h 159"/>
                <a:gd name="T20" fmla="*/ 70 w 113"/>
                <a:gd name="T21" fmla="*/ 143 h 159"/>
                <a:gd name="T22" fmla="*/ 93 w 113"/>
                <a:gd name="T23" fmla="*/ 130 h 159"/>
                <a:gd name="T24" fmla="*/ 91 w 113"/>
                <a:gd name="T25" fmla="*/ 12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 h="159">
                  <a:moveTo>
                    <a:pt x="91" y="121"/>
                  </a:moveTo>
                  <a:cubicBezTo>
                    <a:pt x="91" y="108"/>
                    <a:pt x="101" y="97"/>
                    <a:pt x="113" y="95"/>
                  </a:cubicBezTo>
                  <a:cubicBezTo>
                    <a:pt x="113" y="69"/>
                    <a:pt x="113" y="69"/>
                    <a:pt x="113" y="69"/>
                  </a:cubicBezTo>
                  <a:cubicBezTo>
                    <a:pt x="94" y="66"/>
                    <a:pt x="79" y="50"/>
                    <a:pt x="79" y="30"/>
                  </a:cubicBezTo>
                  <a:cubicBezTo>
                    <a:pt x="79" y="18"/>
                    <a:pt x="84" y="7"/>
                    <a:pt x="93" y="0"/>
                  </a:cubicBezTo>
                  <a:cubicBezTo>
                    <a:pt x="68" y="10"/>
                    <a:pt x="51" y="34"/>
                    <a:pt x="51" y="62"/>
                  </a:cubicBezTo>
                  <a:cubicBezTo>
                    <a:pt x="51" y="70"/>
                    <a:pt x="52" y="77"/>
                    <a:pt x="54" y="84"/>
                  </a:cubicBezTo>
                  <a:cubicBezTo>
                    <a:pt x="23" y="90"/>
                    <a:pt x="0" y="117"/>
                    <a:pt x="0" y="150"/>
                  </a:cubicBezTo>
                  <a:cubicBezTo>
                    <a:pt x="0" y="153"/>
                    <a:pt x="0" y="156"/>
                    <a:pt x="0" y="159"/>
                  </a:cubicBezTo>
                  <a:cubicBezTo>
                    <a:pt x="2" y="148"/>
                    <a:pt x="9" y="138"/>
                    <a:pt x="19" y="132"/>
                  </a:cubicBezTo>
                  <a:cubicBezTo>
                    <a:pt x="37" y="122"/>
                    <a:pt x="59" y="127"/>
                    <a:pt x="70" y="143"/>
                  </a:cubicBezTo>
                  <a:cubicBezTo>
                    <a:pt x="93" y="130"/>
                    <a:pt x="93" y="130"/>
                    <a:pt x="93" y="130"/>
                  </a:cubicBezTo>
                  <a:cubicBezTo>
                    <a:pt x="92" y="127"/>
                    <a:pt x="91" y="124"/>
                    <a:pt x="91" y="12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492" name="Freeform 73">
              <a:extLst>
                <a:ext uri="{FF2B5EF4-FFF2-40B4-BE49-F238E27FC236}">
                  <a16:creationId xmlns:a16="http://schemas.microsoft.com/office/drawing/2014/main" id="{6F4300FA-42BC-4EA2-A143-E2B8E575FB1F}"/>
                </a:ext>
              </a:extLst>
            </p:cNvPr>
            <p:cNvSpPr>
              <a:spLocks/>
            </p:cNvSpPr>
            <p:nvPr/>
          </p:nvSpPr>
          <p:spPr bwMode="auto">
            <a:xfrm>
              <a:off x="5130800" y="4646613"/>
              <a:ext cx="258763" cy="360363"/>
            </a:xfrm>
            <a:custGeom>
              <a:avLst/>
              <a:gdLst>
                <a:gd name="T0" fmla="*/ 59 w 114"/>
                <a:gd name="T1" fmla="*/ 84 h 159"/>
                <a:gd name="T2" fmla="*/ 63 w 114"/>
                <a:gd name="T3" fmla="*/ 62 h 159"/>
                <a:gd name="T4" fmla="*/ 21 w 114"/>
                <a:gd name="T5" fmla="*/ 0 h 159"/>
                <a:gd name="T6" fmla="*/ 35 w 114"/>
                <a:gd name="T7" fmla="*/ 30 h 159"/>
                <a:gd name="T8" fmla="*/ 0 w 114"/>
                <a:gd name="T9" fmla="*/ 69 h 159"/>
                <a:gd name="T10" fmla="*/ 0 w 114"/>
                <a:gd name="T11" fmla="*/ 95 h 159"/>
                <a:gd name="T12" fmla="*/ 22 w 114"/>
                <a:gd name="T13" fmla="*/ 121 h 159"/>
                <a:gd name="T14" fmla="*/ 21 w 114"/>
                <a:gd name="T15" fmla="*/ 130 h 159"/>
                <a:gd name="T16" fmla="*/ 43 w 114"/>
                <a:gd name="T17" fmla="*/ 143 h 159"/>
                <a:gd name="T18" fmla="*/ 94 w 114"/>
                <a:gd name="T19" fmla="*/ 132 h 159"/>
                <a:gd name="T20" fmla="*/ 113 w 114"/>
                <a:gd name="T21" fmla="*/ 159 h 159"/>
                <a:gd name="T22" fmla="*/ 114 w 114"/>
                <a:gd name="T23" fmla="*/ 150 h 159"/>
                <a:gd name="T24" fmla="*/ 59 w 114"/>
                <a:gd name="T25" fmla="*/ 8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 h="159">
                  <a:moveTo>
                    <a:pt x="59" y="84"/>
                  </a:moveTo>
                  <a:cubicBezTo>
                    <a:pt x="61" y="77"/>
                    <a:pt x="63" y="70"/>
                    <a:pt x="63" y="62"/>
                  </a:cubicBezTo>
                  <a:cubicBezTo>
                    <a:pt x="63" y="34"/>
                    <a:pt x="45" y="10"/>
                    <a:pt x="21" y="0"/>
                  </a:cubicBezTo>
                  <a:cubicBezTo>
                    <a:pt x="29" y="7"/>
                    <a:pt x="35" y="18"/>
                    <a:pt x="35" y="30"/>
                  </a:cubicBezTo>
                  <a:cubicBezTo>
                    <a:pt x="35" y="50"/>
                    <a:pt x="20" y="66"/>
                    <a:pt x="0" y="69"/>
                  </a:cubicBezTo>
                  <a:cubicBezTo>
                    <a:pt x="0" y="95"/>
                    <a:pt x="0" y="95"/>
                    <a:pt x="0" y="95"/>
                  </a:cubicBezTo>
                  <a:cubicBezTo>
                    <a:pt x="13" y="97"/>
                    <a:pt x="22" y="108"/>
                    <a:pt x="22" y="121"/>
                  </a:cubicBezTo>
                  <a:cubicBezTo>
                    <a:pt x="22" y="124"/>
                    <a:pt x="21" y="127"/>
                    <a:pt x="21" y="130"/>
                  </a:cubicBezTo>
                  <a:cubicBezTo>
                    <a:pt x="43" y="143"/>
                    <a:pt x="43" y="143"/>
                    <a:pt x="43" y="143"/>
                  </a:cubicBezTo>
                  <a:cubicBezTo>
                    <a:pt x="55" y="127"/>
                    <a:pt x="77" y="122"/>
                    <a:pt x="94" y="132"/>
                  </a:cubicBezTo>
                  <a:cubicBezTo>
                    <a:pt x="105" y="138"/>
                    <a:pt x="111" y="148"/>
                    <a:pt x="113" y="159"/>
                  </a:cubicBezTo>
                  <a:cubicBezTo>
                    <a:pt x="114" y="156"/>
                    <a:pt x="114" y="153"/>
                    <a:pt x="114" y="150"/>
                  </a:cubicBezTo>
                  <a:cubicBezTo>
                    <a:pt x="114" y="117"/>
                    <a:pt x="90" y="90"/>
                    <a:pt x="59" y="8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494" name="Freeform 74">
              <a:extLst>
                <a:ext uri="{FF2B5EF4-FFF2-40B4-BE49-F238E27FC236}">
                  <a16:creationId xmlns:a16="http://schemas.microsoft.com/office/drawing/2014/main" id="{6C1B6745-BF3D-47BF-A826-B5E2EAE8407C}"/>
                </a:ext>
              </a:extLst>
            </p:cNvPr>
            <p:cNvSpPr>
              <a:spLocks/>
            </p:cNvSpPr>
            <p:nvPr/>
          </p:nvSpPr>
          <p:spPr bwMode="auto">
            <a:xfrm>
              <a:off x="4911725" y="4959350"/>
              <a:ext cx="419100" cy="182563"/>
            </a:xfrm>
            <a:custGeom>
              <a:avLst/>
              <a:gdLst>
                <a:gd name="T0" fmla="*/ 152 w 185"/>
                <a:gd name="T1" fmla="*/ 63 h 80"/>
                <a:gd name="T2" fmla="*/ 135 w 185"/>
                <a:gd name="T3" fmla="*/ 13 h 80"/>
                <a:gd name="T4" fmla="*/ 112 w 185"/>
                <a:gd name="T5" fmla="*/ 0 h 80"/>
                <a:gd name="T6" fmla="*/ 92 w 185"/>
                <a:gd name="T7" fmla="*/ 10 h 80"/>
                <a:gd name="T8" fmla="*/ 72 w 185"/>
                <a:gd name="T9" fmla="*/ 0 h 80"/>
                <a:gd name="T10" fmla="*/ 49 w 185"/>
                <a:gd name="T11" fmla="*/ 13 h 80"/>
                <a:gd name="T12" fmla="*/ 33 w 185"/>
                <a:gd name="T13" fmla="*/ 63 h 80"/>
                <a:gd name="T14" fmla="*/ 0 w 185"/>
                <a:gd name="T15" fmla="*/ 66 h 80"/>
                <a:gd name="T16" fmla="*/ 41 w 185"/>
                <a:gd name="T17" fmla="*/ 80 h 80"/>
                <a:gd name="T18" fmla="*/ 92 w 185"/>
                <a:gd name="T19" fmla="*/ 57 h 80"/>
                <a:gd name="T20" fmla="*/ 143 w 185"/>
                <a:gd name="T21" fmla="*/ 80 h 80"/>
                <a:gd name="T22" fmla="*/ 185 w 185"/>
                <a:gd name="T23" fmla="*/ 66 h 80"/>
                <a:gd name="T24" fmla="*/ 152 w 185"/>
                <a:gd name="T25" fmla="*/ 6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80">
                  <a:moveTo>
                    <a:pt x="152" y="63"/>
                  </a:moveTo>
                  <a:cubicBezTo>
                    <a:pt x="134" y="53"/>
                    <a:pt x="127" y="31"/>
                    <a:pt x="135" y="13"/>
                  </a:cubicBezTo>
                  <a:cubicBezTo>
                    <a:pt x="112" y="0"/>
                    <a:pt x="112" y="0"/>
                    <a:pt x="112" y="0"/>
                  </a:cubicBezTo>
                  <a:cubicBezTo>
                    <a:pt x="108" y="6"/>
                    <a:pt x="100" y="10"/>
                    <a:pt x="92" y="10"/>
                  </a:cubicBezTo>
                  <a:cubicBezTo>
                    <a:pt x="84" y="10"/>
                    <a:pt x="77" y="6"/>
                    <a:pt x="72" y="0"/>
                  </a:cubicBezTo>
                  <a:cubicBezTo>
                    <a:pt x="49" y="13"/>
                    <a:pt x="49" y="13"/>
                    <a:pt x="49" y="13"/>
                  </a:cubicBezTo>
                  <a:cubicBezTo>
                    <a:pt x="57" y="31"/>
                    <a:pt x="50" y="53"/>
                    <a:pt x="33" y="63"/>
                  </a:cubicBezTo>
                  <a:cubicBezTo>
                    <a:pt x="22" y="69"/>
                    <a:pt x="10" y="70"/>
                    <a:pt x="0" y="66"/>
                  </a:cubicBezTo>
                  <a:cubicBezTo>
                    <a:pt x="11" y="75"/>
                    <a:pt x="26" y="80"/>
                    <a:pt x="41" y="80"/>
                  </a:cubicBezTo>
                  <a:cubicBezTo>
                    <a:pt x="62" y="80"/>
                    <a:pt x="80" y="71"/>
                    <a:pt x="92" y="57"/>
                  </a:cubicBezTo>
                  <a:cubicBezTo>
                    <a:pt x="105" y="71"/>
                    <a:pt x="123" y="80"/>
                    <a:pt x="143" y="80"/>
                  </a:cubicBezTo>
                  <a:cubicBezTo>
                    <a:pt x="159" y="80"/>
                    <a:pt x="173" y="75"/>
                    <a:pt x="185" y="66"/>
                  </a:cubicBezTo>
                  <a:cubicBezTo>
                    <a:pt x="174" y="70"/>
                    <a:pt x="162" y="69"/>
                    <a:pt x="152" y="6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496" name="Freeform 75">
              <a:extLst>
                <a:ext uri="{FF2B5EF4-FFF2-40B4-BE49-F238E27FC236}">
                  <a16:creationId xmlns:a16="http://schemas.microsoft.com/office/drawing/2014/main" id="{CE3A9EAA-D93C-45E9-AE88-565EA479D135}"/>
                </a:ext>
              </a:extLst>
            </p:cNvPr>
            <p:cNvSpPr>
              <a:spLocks/>
            </p:cNvSpPr>
            <p:nvPr/>
          </p:nvSpPr>
          <p:spPr bwMode="auto">
            <a:xfrm>
              <a:off x="5060950" y="4732338"/>
              <a:ext cx="120650" cy="38100"/>
            </a:xfrm>
            <a:custGeom>
              <a:avLst/>
              <a:gdLst>
                <a:gd name="T0" fmla="*/ 12 w 53"/>
                <a:gd name="T1" fmla="*/ 17 h 17"/>
                <a:gd name="T2" fmla="*/ 26 w 53"/>
                <a:gd name="T3" fmla="*/ 15 h 17"/>
                <a:gd name="T4" fmla="*/ 41 w 53"/>
                <a:gd name="T5" fmla="*/ 17 h 17"/>
                <a:gd name="T6" fmla="*/ 53 w 53"/>
                <a:gd name="T7" fmla="*/ 4 h 17"/>
                <a:gd name="T8" fmla="*/ 26 w 53"/>
                <a:gd name="T9" fmla="*/ 0 h 17"/>
                <a:gd name="T10" fmla="*/ 0 w 53"/>
                <a:gd name="T11" fmla="*/ 4 h 17"/>
                <a:gd name="T12" fmla="*/ 12 w 53"/>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53" h="17">
                  <a:moveTo>
                    <a:pt x="12" y="17"/>
                  </a:moveTo>
                  <a:cubicBezTo>
                    <a:pt x="16" y="16"/>
                    <a:pt x="21" y="15"/>
                    <a:pt x="26" y="15"/>
                  </a:cubicBezTo>
                  <a:cubicBezTo>
                    <a:pt x="31" y="15"/>
                    <a:pt x="36" y="16"/>
                    <a:pt x="41" y="17"/>
                  </a:cubicBezTo>
                  <a:cubicBezTo>
                    <a:pt x="46" y="14"/>
                    <a:pt x="50" y="10"/>
                    <a:pt x="53" y="4"/>
                  </a:cubicBezTo>
                  <a:cubicBezTo>
                    <a:pt x="44" y="2"/>
                    <a:pt x="35" y="0"/>
                    <a:pt x="26" y="0"/>
                  </a:cubicBezTo>
                  <a:cubicBezTo>
                    <a:pt x="17" y="0"/>
                    <a:pt x="8" y="2"/>
                    <a:pt x="0" y="4"/>
                  </a:cubicBezTo>
                  <a:cubicBezTo>
                    <a:pt x="2" y="10"/>
                    <a:pt x="7" y="14"/>
                    <a:pt x="12" y="1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497" name="Freeform 76">
              <a:extLst>
                <a:ext uri="{FF2B5EF4-FFF2-40B4-BE49-F238E27FC236}">
                  <a16:creationId xmlns:a16="http://schemas.microsoft.com/office/drawing/2014/main" id="{C68187FE-BDB7-4F33-AFB8-78893325BE6E}"/>
                </a:ext>
              </a:extLst>
            </p:cNvPr>
            <p:cNvSpPr>
              <a:spLocks/>
            </p:cNvSpPr>
            <p:nvPr/>
          </p:nvSpPr>
          <p:spPr bwMode="auto">
            <a:xfrm>
              <a:off x="5233988" y="4957763"/>
              <a:ext cx="69850" cy="104775"/>
            </a:xfrm>
            <a:custGeom>
              <a:avLst/>
              <a:gdLst>
                <a:gd name="T0" fmla="*/ 31 w 31"/>
                <a:gd name="T1" fmla="*/ 0 h 46"/>
                <a:gd name="T2" fmla="*/ 29 w 31"/>
                <a:gd name="T3" fmla="*/ 0 h 46"/>
                <a:gd name="T4" fmla="*/ 15 w 31"/>
                <a:gd name="T5" fmla="*/ 4 h 46"/>
                <a:gd name="T6" fmla="*/ 0 w 31"/>
                <a:gd name="T7" fmla="*/ 30 h 46"/>
                <a:gd name="T8" fmla="*/ 5 w 31"/>
                <a:gd name="T9" fmla="*/ 46 h 46"/>
                <a:gd name="T10" fmla="*/ 31 w 31"/>
                <a:gd name="T11" fmla="*/ 0 h 46"/>
              </a:gdLst>
              <a:ahLst/>
              <a:cxnLst>
                <a:cxn ang="0">
                  <a:pos x="T0" y="T1"/>
                </a:cxn>
                <a:cxn ang="0">
                  <a:pos x="T2" y="T3"/>
                </a:cxn>
                <a:cxn ang="0">
                  <a:pos x="T4" y="T5"/>
                </a:cxn>
                <a:cxn ang="0">
                  <a:pos x="T6" y="T7"/>
                </a:cxn>
                <a:cxn ang="0">
                  <a:pos x="T8" y="T9"/>
                </a:cxn>
                <a:cxn ang="0">
                  <a:pos x="T10" y="T11"/>
                </a:cxn>
              </a:cxnLst>
              <a:rect l="0" t="0" r="r" b="b"/>
              <a:pathLst>
                <a:path w="31" h="46">
                  <a:moveTo>
                    <a:pt x="31" y="0"/>
                  </a:moveTo>
                  <a:cubicBezTo>
                    <a:pt x="31" y="0"/>
                    <a:pt x="30" y="0"/>
                    <a:pt x="29" y="0"/>
                  </a:cubicBezTo>
                  <a:cubicBezTo>
                    <a:pt x="24" y="0"/>
                    <a:pt x="19" y="2"/>
                    <a:pt x="15" y="4"/>
                  </a:cubicBezTo>
                  <a:cubicBezTo>
                    <a:pt x="12" y="14"/>
                    <a:pt x="7" y="22"/>
                    <a:pt x="0" y="30"/>
                  </a:cubicBezTo>
                  <a:cubicBezTo>
                    <a:pt x="0" y="35"/>
                    <a:pt x="2" y="41"/>
                    <a:pt x="5" y="46"/>
                  </a:cubicBezTo>
                  <a:cubicBezTo>
                    <a:pt x="18" y="34"/>
                    <a:pt x="28" y="1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498" name="Freeform 77">
              <a:extLst>
                <a:ext uri="{FF2B5EF4-FFF2-40B4-BE49-F238E27FC236}">
                  <a16:creationId xmlns:a16="http://schemas.microsoft.com/office/drawing/2014/main" id="{F382C270-EC21-4144-8F0F-B0EC7DFB700E}"/>
                </a:ext>
              </a:extLst>
            </p:cNvPr>
            <p:cNvSpPr>
              <a:spLocks/>
            </p:cNvSpPr>
            <p:nvPr/>
          </p:nvSpPr>
          <p:spPr bwMode="auto">
            <a:xfrm>
              <a:off x="4935538" y="4957763"/>
              <a:ext cx="71438" cy="104775"/>
            </a:xfrm>
            <a:custGeom>
              <a:avLst/>
              <a:gdLst>
                <a:gd name="T0" fmla="*/ 17 w 31"/>
                <a:gd name="T1" fmla="*/ 4 h 46"/>
                <a:gd name="T2" fmla="*/ 2 w 31"/>
                <a:gd name="T3" fmla="*/ 0 h 46"/>
                <a:gd name="T4" fmla="*/ 0 w 31"/>
                <a:gd name="T5" fmla="*/ 0 h 46"/>
                <a:gd name="T6" fmla="*/ 26 w 31"/>
                <a:gd name="T7" fmla="*/ 46 h 46"/>
                <a:gd name="T8" fmla="*/ 31 w 31"/>
                <a:gd name="T9" fmla="*/ 30 h 46"/>
                <a:gd name="T10" fmla="*/ 17 w 31"/>
                <a:gd name="T11" fmla="*/ 4 h 46"/>
              </a:gdLst>
              <a:ahLst/>
              <a:cxnLst>
                <a:cxn ang="0">
                  <a:pos x="T0" y="T1"/>
                </a:cxn>
                <a:cxn ang="0">
                  <a:pos x="T2" y="T3"/>
                </a:cxn>
                <a:cxn ang="0">
                  <a:pos x="T4" y="T5"/>
                </a:cxn>
                <a:cxn ang="0">
                  <a:pos x="T6" y="T7"/>
                </a:cxn>
                <a:cxn ang="0">
                  <a:pos x="T8" y="T9"/>
                </a:cxn>
                <a:cxn ang="0">
                  <a:pos x="T10" y="T11"/>
                </a:cxn>
              </a:cxnLst>
              <a:rect l="0" t="0" r="r" b="b"/>
              <a:pathLst>
                <a:path w="31" h="46">
                  <a:moveTo>
                    <a:pt x="17" y="4"/>
                  </a:moveTo>
                  <a:cubicBezTo>
                    <a:pt x="12" y="2"/>
                    <a:pt x="7" y="0"/>
                    <a:pt x="2" y="0"/>
                  </a:cubicBezTo>
                  <a:cubicBezTo>
                    <a:pt x="1" y="0"/>
                    <a:pt x="1" y="0"/>
                    <a:pt x="0" y="0"/>
                  </a:cubicBezTo>
                  <a:cubicBezTo>
                    <a:pt x="4" y="18"/>
                    <a:pt x="13" y="34"/>
                    <a:pt x="26" y="46"/>
                  </a:cubicBezTo>
                  <a:cubicBezTo>
                    <a:pt x="30" y="41"/>
                    <a:pt x="31" y="35"/>
                    <a:pt x="31" y="30"/>
                  </a:cubicBezTo>
                  <a:cubicBezTo>
                    <a:pt x="25" y="22"/>
                    <a:pt x="20" y="14"/>
                    <a:pt x="17"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sp>
        <p:nvSpPr>
          <p:cNvPr id="499" name="Freeform 31">
            <a:extLst>
              <a:ext uri="{FF2B5EF4-FFF2-40B4-BE49-F238E27FC236}">
                <a16:creationId xmlns:a16="http://schemas.microsoft.com/office/drawing/2014/main" id="{07E40C09-1D44-4929-806D-CE61764C970C}"/>
              </a:ext>
            </a:extLst>
          </p:cNvPr>
          <p:cNvSpPr>
            <a:spLocks noEditPoints="1"/>
          </p:cNvSpPr>
          <p:nvPr userDrawn="1"/>
        </p:nvSpPr>
        <p:spPr bwMode="auto">
          <a:xfrm>
            <a:off x="8680990" y="4936524"/>
            <a:ext cx="398248" cy="374163"/>
          </a:xfrm>
          <a:custGeom>
            <a:avLst/>
            <a:gdLst>
              <a:gd name="T0" fmla="*/ 212 w 424"/>
              <a:gd name="T1" fmla="*/ 73 h 398"/>
              <a:gd name="T2" fmla="*/ 46 w 424"/>
              <a:gd name="T3" fmla="*/ 239 h 398"/>
              <a:gd name="T4" fmla="*/ 46 w 424"/>
              <a:gd name="T5" fmla="*/ 371 h 398"/>
              <a:gd name="T6" fmla="*/ 73 w 424"/>
              <a:gd name="T7" fmla="*/ 398 h 398"/>
              <a:gd name="T8" fmla="*/ 172 w 424"/>
              <a:gd name="T9" fmla="*/ 398 h 398"/>
              <a:gd name="T10" fmla="*/ 172 w 424"/>
              <a:gd name="T11" fmla="*/ 285 h 398"/>
              <a:gd name="T12" fmla="*/ 186 w 424"/>
              <a:gd name="T13" fmla="*/ 272 h 398"/>
              <a:gd name="T14" fmla="*/ 239 w 424"/>
              <a:gd name="T15" fmla="*/ 272 h 398"/>
              <a:gd name="T16" fmla="*/ 252 w 424"/>
              <a:gd name="T17" fmla="*/ 285 h 398"/>
              <a:gd name="T18" fmla="*/ 252 w 424"/>
              <a:gd name="T19" fmla="*/ 398 h 398"/>
              <a:gd name="T20" fmla="*/ 351 w 424"/>
              <a:gd name="T21" fmla="*/ 398 h 398"/>
              <a:gd name="T22" fmla="*/ 378 w 424"/>
              <a:gd name="T23" fmla="*/ 371 h 398"/>
              <a:gd name="T24" fmla="*/ 378 w 424"/>
              <a:gd name="T25" fmla="*/ 239 h 398"/>
              <a:gd name="T26" fmla="*/ 212 w 424"/>
              <a:gd name="T27" fmla="*/ 73 h 398"/>
              <a:gd name="T28" fmla="*/ 226 w 424"/>
              <a:gd name="T29" fmla="*/ 6 h 398"/>
              <a:gd name="T30" fmla="*/ 418 w 424"/>
              <a:gd name="T31" fmla="*/ 198 h 398"/>
              <a:gd name="T32" fmla="*/ 424 w 424"/>
              <a:gd name="T33" fmla="*/ 212 h 398"/>
              <a:gd name="T34" fmla="*/ 404 w 424"/>
              <a:gd name="T35" fmla="*/ 232 h 398"/>
              <a:gd name="T36" fmla="*/ 390 w 424"/>
              <a:gd name="T37" fmla="*/ 226 h 398"/>
              <a:gd name="T38" fmla="*/ 212 w 424"/>
              <a:gd name="T39" fmla="*/ 48 h 398"/>
              <a:gd name="T40" fmla="*/ 34 w 424"/>
              <a:gd name="T41" fmla="*/ 226 h 398"/>
              <a:gd name="T42" fmla="*/ 20 w 424"/>
              <a:gd name="T43" fmla="*/ 232 h 398"/>
              <a:gd name="T44" fmla="*/ 0 w 424"/>
              <a:gd name="T45" fmla="*/ 212 h 398"/>
              <a:gd name="T46" fmla="*/ 6 w 424"/>
              <a:gd name="T47" fmla="*/ 198 h 398"/>
              <a:gd name="T48" fmla="*/ 198 w 424"/>
              <a:gd name="T49" fmla="*/ 6 h 398"/>
              <a:gd name="T50" fmla="*/ 212 w 424"/>
              <a:gd name="T51" fmla="*/ 0 h 398"/>
              <a:gd name="T52" fmla="*/ 226 w 424"/>
              <a:gd name="T53" fmla="*/ 6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24" h="398">
                <a:moveTo>
                  <a:pt x="212" y="73"/>
                </a:moveTo>
                <a:cubicBezTo>
                  <a:pt x="46" y="239"/>
                  <a:pt x="46" y="239"/>
                  <a:pt x="46" y="239"/>
                </a:cubicBezTo>
                <a:cubicBezTo>
                  <a:pt x="46" y="371"/>
                  <a:pt x="46" y="371"/>
                  <a:pt x="46" y="371"/>
                </a:cubicBezTo>
                <a:cubicBezTo>
                  <a:pt x="46" y="386"/>
                  <a:pt x="58" y="398"/>
                  <a:pt x="73" y="398"/>
                </a:cubicBezTo>
                <a:cubicBezTo>
                  <a:pt x="172" y="398"/>
                  <a:pt x="172" y="398"/>
                  <a:pt x="172" y="398"/>
                </a:cubicBezTo>
                <a:cubicBezTo>
                  <a:pt x="172" y="285"/>
                  <a:pt x="172" y="285"/>
                  <a:pt x="172" y="285"/>
                </a:cubicBezTo>
                <a:cubicBezTo>
                  <a:pt x="172" y="278"/>
                  <a:pt x="178" y="272"/>
                  <a:pt x="186" y="272"/>
                </a:cubicBezTo>
                <a:cubicBezTo>
                  <a:pt x="239" y="272"/>
                  <a:pt x="239" y="272"/>
                  <a:pt x="239" y="272"/>
                </a:cubicBezTo>
                <a:cubicBezTo>
                  <a:pt x="246" y="272"/>
                  <a:pt x="252" y="278"/>
                  <a:pt x="252" y="285"/>
                </a:cubicBezTo>
                <a:cubicBezTo>
                  <a:pt x="252" y="398"/>
                  <a:pt x="252" y="398"/>
                  <a:pt x="252" y="398"/>
                </a:cubicBezTo>
                <a:cubicBezTo>
                  <a:pt x="351" y="398"/>
                  <a:pt x="351" y="398"/>
                  <a:pt x="351" y="398"/>
                </a:cubicBezTo>
                <a:cubicBezTo>
                  <a:pt x="366" y="398"/>
                  <a:pt x="378" y="386"/>
                  <a:pt x="378" y="371"/>
                </a:cubicBezTo>
                <a:cubicBezTo>
                  <a:pt x="378" y="239"/>
                  <a:pt x="378" y="239"/>
                  <a:pt x="378" y="239"/>
                </a:cubicBezTo>
                <a:cubicBezTo>
                  <a:pt x="212" y="73"/>
                  <a:pt x="212" y="73"/>
                  <a:pt x="212" y="73"/>
                </a:cubicBezTo>
                <a:close/>
                <a:moveTo>
                  <a:pt x="226" y="6"/>
                </a:moveTo>
                <a:cubicBezTo>
                  <a:pt x="418" y="198"/>
                  <a:pt x="418" y="198"/>
                  <a:pt x="418" y="198"/>
                </a:cubicBezTo>
                <a:cubicBezTo>
                  <a:pt x="422" y="202"/>
                  <a:pt x="424" y="207"/>
                  <a:pt x="424" y="212"/>
                </a:cubicBezTo>
                <a:cubicBezTo>
                  <a:pt x="424" y="223"/>
                  <a:pt x="415" y="232"/>
                  <a:pt x="404" y="232"/>
                </a:cubicBezTo>
                <a:cubicBezTo>
                  <a:pt x="399" y="232"/>
                  <a:pt x="394" y="230"/>
                  <a:pt x="390" y="226"/>
                </a:cubicBezTo>
                <a:cubicBezTo>
                  <a:pt x="212" y="48"/>
                  <a:pt x="212" y="48"/>
                  <a:pt x="212" y="48"/>
                </a:cubicBezTo>
                <a:cubicBezTo>
                  <a:pt x="34" y="226"/>
                  <a:pt x="34" y="226"/>
                  <a:pt x="34" y="226"/>
                </a:cubicBezTo>
                <a:cubicBezTo>
                  <a:pt x="30" y="230"/>
                  <a:pt x="25" y="232"/>
                  <a:pt x="20" y="232"/>
                </a:cubicBezTo>
                <a:cubicBezTo>
                  <a:pt x="9" y="232"/>
                  <a:pt x="0" y="223"/>
                  <a:pt x="0" y="212"/>
                </a:cubicBezTo>
                <a:cubicBezTo>
                  <a:pt x="0" y="207"/>
                  <a:pt x="2" y="202"/>
                  <a:pt x="6" y="198"/>
                </a:cubicBezTo>
                <a:cubicBezTo>
                  <a:pt x="198" y="6"/>
                  <a:pt x="198" y="6"/>
                  <a:pt x="198" y="6"/>
                </a:cubicBezTo>
                <a:cubicBezTo>
                  <a:pt x="202" y="3"/>
                  <a:pt x="207" y="0"/>
                  <a:pt x="212" y="0"/>
                </a:cubicBezTo>
                <a:cubicBezTo>
                  <a:pt x="218" y="0"/>
                  <a:pt x="223" y="3"/>
                  <a:pt x="226" y="6"/>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504" name="Group 503">
            <a:extLst>
              <a:ext uri="{FF2B5EF4-FFF2-40B4-BE49-F238E27FC236}">
                <a16:creationId xmlns:a16="http://schemas.microsoft.com/office/drawing/2014/main" id="{4A2FE3EE-FAD1-4C15-B911-A095A79FF39A}"/>
              </a:ext>
            </a:extLst>
          </p:cNvPr>
          <p:cNvGrpSpPr/>
          <p:nvPr userDrawn="1"/>
        </p:nvGrpSpPr>
        <p:grpSpPr>
          <a:xfrm>
            <a:off x="8674841" y="4412054"/>
            <a:ext cx="410546" cy="392829"/>
            <a:chOff x="4565650" y="1778000"/>
            <a:chExt cx="846138" cy="809626"/>
          </a:xfrm>
          <a:solidFill>
            <a:schemeClr val="tx1"/>
          </a:solidFill>
        </p:grpSpPr>
        <p:sp>
          <p:nvSpPr>
            <p:cNvPr id="507" name="Rectangle 42">
              <a:extLst>
                <a:ext uri="{FF2B5EF4-FFF2-40B4-BE49-F238E27FC236}">
                  <a16:creationId xmlns:a16="http://schemas.microsoft.com/office/drawing/2014/main" id="{1EA82F71-C49F-4E86-9FD1-BBDE8971E0F1}"/>
                </a:ext>
              </a:extLst>
            </p:cNvPr>
            <p:cNvSpPr>
              <a:spLocks noChangeArrowheads="1"/>
            </p:cNvSpPr>
            <p:nvPr/>
          </p:nvSpPr>
          <p:spPr bwMode="auto">
            <a:xfrm>
              <a:off x="5203825" y="1919288"/>
              <a:ext cx="146050" cy="762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510" name="Freeform 43">
              <a:extLst>
                <a:ext uri="{FF2B5EF4-FFF2-40B4-BE49-F238E27FC236}">
                  <a16:creationId xmlns:a16="http://schemas.microsoft.com/office/drawing/2014/main" id="{5896D085-376B-49B2-8FDA-69560BBE45CA}"/>
                </a:ext>
              </a:extLst>
            </p:cNvPr>
            <p:cNvSpPr>
              <a:spLocks noEditPoints="1"/>
            </p:cNvSpPr>
            <p:nvPr/>
          </p:nvSpPr>
          <p:spPr bwMode="auto">
            <a:xfrm>
              <a:off x="4565650" y="1931988"/>
              <a:ext cx="846138" cy="655638"/>
            </a:xfrm>
            <a:custGeom>
              <a:avLst/>
              <a:gdLst>
                <a:gd name="T0" fmla="*/ 260 w 281"/>
                <a:gd name="T1" fmla="*/ 38 h 217"/>
                <a:gd name="T2" fmla="*/ 212 w 281"/>
                <a:gd name="T3" fmla="*/ 38 h 217"/>
                <a:gd name="T4" fmla="*/ 211 w 281"/>
                <a:gd name="T5" fmla="*/ 140 h 217"/>
                <a:gd name="T6" fmla="*/ 176 w 281"/>
                <a:gd name="T7" fmla="*/ 140 h 217"/>
                <a:gd name="T8" fmla="*/ 200 w 281"/>
                <a:gd name="T9" fmla="*/ 87 h 217"/>
                <a:gd name="T10" fmla="*/ 200 w 281"/>
                <a:gd name="T11" fmla="*/ 78 h 217"/>
                <a:gd name="T12" fmla="*/ 62 w 281"/>
                <a:gd name="T13" fmla="*/ 78 h 217"/>
                <a:gd name="T14" fmla="*/ 62 w 281"/>
                <a:gd name="T15" fmla="*/ 87 h 217"/>
                <a:gd name="T16" fmla="*/ 86 w 281"/>
                <a:gd name="T17" fmla="*/ 140 h 217"/>
                <a:gd name="T18" fmla="*/ 45 w 281"/>
                <a:gd name="T19" fmla="*/ 140 h 217"/>
                <a:gd name="T20" fmla="*/ 41 w 281"/>
                <a:gd name="T21" fmla="*/ 126 h 217"/>
                <a:gd name="T22" fmla="*/ 41 w 281"/>
                <a:gd name="T23" fmla="*/ 43 h 217"/>
                <a:gd name="T24" fmla="*/ 67 w 281"/>
                <a:gd name="T25" fmla="*/ 17 h 217"/>
                <a:gd name="T26" fmla="*/ 93 w 281"/>
                <a:gd name="T27" fmla="*/ 17 h 217"/>
                <a:gd name="T28" fmla="*/ 107 w 281"/>
                <a:gd name="T29" fmla="*/ 22 h 217"/>
                <a:gd name="T30" fmla="*/ 69 w 281"/>
                <a:gd name="T31" fmla="*/ 57 h 217"/>
                <a:gd name="T32" fmla="*/ 193 w 281"/>
                <a:gd name="T33" fmla="*/ 57 h 217"/>
                <a:gd name="T34" fmla="*/ 131 w 281"/>
                <a:gd name="T35" fmla="*/ 18 h 217"/>
                <a:gd name="T36" fmla="*/ 127 w 281"/>
                <a:gd name="T37" fmla="*/ 18 h 217"/>
                <a:gd name="T38" fmla="*/ 93 w 281"/>
                <a:gd name="T39" fmla="*/ 0 h 217"/>
                <a:gd name="T40" fmla="*/ 67 w 281"/>
                <a:gd name="T41" fmla="*/ 0 h 217"/>
                <a:gd name="T42" fmla="*/ 24 w 281"/>
                <a:gd name="T43" fmla="*/ 43 h 217"/>
                <a:gd name="T44" fmla="*/ 24 w 281"/>
                <a:gd name="T45" fmla="*/ 126 h 217"/>
                <a:gd name="T46" fmla="*/ 27 w 281"/>
                <a:gd name="T47" fmla="*/ 140 h 217"/>
                <a:gd name="T48" fmla="*/ 0 w 281"/>
                <a:gd name="T49" fmla="*/ 140 h 217"/>
                <a:gd name="T50" fmla="*/ 0 w 281"/>
                <a:gd name="T51" fmla="*/ 217 h 217"/>
                <a:gd name="T52" fmla="*/ 106 w 281"/>
                <a:gd name="T53" fmla="*/ 217 h 217"/>
                <a:gd name="T54" fmla="*/ 106 w 281"/>
                <a:gd name="T55" fmla="*/ 195 h 217"/>
                <a:gd name="T56" fmla="*/ 192 w 281"/>
                <a:gd name="T57" fmla="*/ 195 h 217"/>
                <a:gd name="T58" fmla="*/ 192 w 281"/>
                <a:gd name="T59" fmla="*/ 217 h 217"/>
                <a:gd name="T60" fmla="*/ 281 w 281"/>
                <a:gd name="T61" fmla="*/ 217 h 217"/>
                <a:gd name="T62" fmla="*/ 281 w 281"/>
                <a:gd name="T63" fmla="*/ 140 h 217"/>
                <a:gd name="T64" fmla="*/ 261 w 281"/>
                <a:gd name="T65" fmla="*/ 140 h 217"/>
                <a:gd name="T66" fmla="*/ 260 w 281"/>
                <a:gd name="T67" fmla="*/ 38 h 217"/>
                <a:gd name="T68" fmla="*/ 68 w 281"/>
                <a:gd name="T69" fmla="*/ 175 h 217"/>
                <a:gd name="T70" fmla="*/ 20 w 281"/>
                <a:gd name="T71" fmla="*/ 175 h 217"/>
                <a:gd name="T72" fmla="*/ 20 w 281"/>
                <a:gd name="T73" fmla="*/ 152 h 217"/>
                <a:gd name="T74" fmla="*/ 68 w 281"/>
                <a:gd name="T75" fmla="*/ 152 h 217"/>
                <a:gd name="T76" fmla="*/ 68 w 281"/>
                <a:gd name="T77" fmla="*/ 175 h 217"/>
                <a:gd name="T78" fmla="*/ 133 w 281"/>
                <a:gd name="T79" fmla="*/ 175 h 217"/>
                <a:gd name="T80" fmla="*/ 86 w 281"/>
                <a:gd name="T81" fmla="*/ 175 h 217"/>
                <a:gd name="T82" fmla="*/ 86 w 281"/>
                <a:gd name="T83" fmla="*/ 152 h 217"/>
                <a:gd name="T84" fmla="*/ 133 w 281"/>
                <a:gd name="T85" fmla="*/ 152 h 217"/>
                <a:gd name="T86" fmla="*/ 133 w 281"/>
                <a:gd name="T87" fmla="*/ 175 h 217"/>
                <a:gd name="T88" fmla="*/ 198 w 281"/>
                <a:gd name="T89" fmla="*/ 175 h 217"/>
                <a:gd name="T90" fmla="*/ 151 w 281"/>
                <a:gd name="T91" fmla="*/ 175 h 217"/>
                <a:gd name="T92" fmla="*/ 151 w 281"/>
                <a:gd name="T93" fmla="*/ 152 h 217"/>
                <a:gd name="T94" fmla="*/ 198 w 281"/>
                <a:gd name="T95" fmla="*/ 152 h 217"/>
                <a:gd name="T96" fmla="*/ 198 w 281"/>
                <a:gd name="T97" fmla="*/ 175 h 217"/>
                <a:gd name="T98" fmla="*/ 263 w 281"/>
                <a:gd name="T99" fmla="*/ 175 h 217"/>
                <a:gd name="T100" fmla="*/ 216 w 281"/>
                <a:gd name="T101" fmla="*/ 175 h 217"/>
                <a:gd name="T102" fmla="*/ 216 w 281"/>
                <a:gd name="T103" fmla="*/ 152 h 217"/>
                <a:gd name="T104" fmla="*/ 263 w 281"/>
                <a:gd name="T105" fmla="*/ 152 h 217"/>
                <a:gd name="T106" fmla="*/ 263 w 281"/>
                <a:gd name="T107" fmla="*/ 175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1" h="217">
                  <a:moveTo>
                    <a:pt x="260" y="38"/>
                  </a:moveTo>
                  <a:cubicBezTo>
                    <a:pt x="212" y="38"/>
                    <a:pt x="212" y="38"/>
                    <a:pt x="212" y="38"/>
                  </a:cubicBezTo>
                  <a:cubicBezTo>
                    <a:pt x="211" y="140"/>
                    <a:pt x="211" y="140"/>
                    <a:pt x="211" y="140"/>
                  </a:cubicBezTo>
                  <a:cubicBezTo>
                    <a:pt x="176" y="140"/>
                    <a:pt x="176" y="140"/>
                    <a:pt x="176" y="140"/>
                  </a:cubicBezTo>
                  <a:cubicBezTo>
                    <a:pt x="191" y="127"/>
                    <a:pt x="200" y="108"/>
                    <a:pt x="200" y="87"/>
                  </a:cubicBezTo>
                  <a:cubicBezTo>
                    <a:pt x="200" y="84"/>
                    <a:pt x="200" y="81"/>
                    <a:pt x="200" y="78"/>
                  </a:cubicBezTo>
                  <a:cubicBezTo>
                    <a:pt x="62" y="78"/>
                    <a:pt x="62" y="78"/>
                    <a:pt x="62" y="78"/>
                  </a:cubicBezTo>
                  <a:cubicBezTo>
                    <a:pt x="62" y="81"/>
                    <a:pt x="62" y="84"/>
                    <a:pt x="62" y="87"/>
                  </a:cubicBezTo>
                  <a:cubicBezTo>
                    <a:pt x="62" y="108"/>
                    <a:pt x="71" y="127"/>
                    <a:pt x="86" y="140"/>
                  </a:cubicBezTo>
                  <a:cubicBezTo>
                    <a:pt x="45" y="140"/>
                    <a:pt x="45" y="140"/>
                    <a:pt x="45" y="140"/>
                  </a:cubicBezTo>
                  <a:cubicBezTo>
                    <a:pt x="43" y="136"/>
                    <a:pt x="41" y="131"/>
                    <a:pt x="41" y="126"/>
                  </a:cubicBezTo>
                  <a:cubicBezTo>
                    <a:pt x="41" y="43"/>
                    <a:pt x="41" y="43"/>
                    <a:pt x="41" y="43"/>
                  </a:cubicBezTo>
                  <a:cubicBezTo>
                    <a:pt x="41" y="29"/>
                    <a:pt x="53" y="17"/>
                    <a:pt x="67" y="17"/>
                  </a:cubicBezTo>
                  <a:cubicBezTo>
                    <a:pt x="93" y="17"/>
                    <a:pt x="93" y="17"/>
                    <a:pt x="93" y="17"/>
                  </a:cubicBezTo>
                  <a:cubicBezTo>
                    <a:pt x="98" y="17"/>
                    <a:pt x="103" y="19"/>
                    <a:pt x="107" y="22"/>
                  </a:cubicBezTo>
                  <a:cubicBezTo>
                    <a:pt x="90" y="28"/>
                    <a:pt x="77" y="41"/>
                    <a:pt x="69" y="57"/>
                  </a:cubicBezTo>
                  <a:cubicBezTo>
                    <a:pt x="193" y="57"/>
                    <a:pt x="193" y="57"/>
                    <a:pt x="193" y="57"/>
                  </a:cubicBezTo>
                  <a:cubicBezTo>
                    <a:pt x="182" y="34"/>
                    <a:pt x="158" y="18"/>
                    <a:pt x="131" y="18"/>
                  </a:cubicBezTo>
                  <a:cubicBezTo>
                    <a:pt x="130" y="18"/>
                    <a:pt x="128" y="18"/>
                    <a:pt x="127" y="18"/>
                  </a:cubicBezTo>
                  <a:cubicBezTo>
                    <a:pt x="119" y="7"/>
                    <a:pt x="107" y="0"/>
                    <a:pt x="93" y="0"/>
                  </a:cubicBezTo>
                  <a:cubicBezTo>
                    <a:pt x="67" y="0"/>
                    <a:pt x="67" y="0"/>
                    <a:pt x="67" y="0"/>
                  </a:cubicBezTo>
                  <a:cubicBezTo>
                    <a:pt x="43" y="0"/>
                    <a:pt x="24" y="19"/>
                    <a:pt x="24" y="43"/>
                  </a:cubicBezTo>
                  <a:cubicBezTo>
                    <a:pt x="24" y="126"/>
                    <a:pt x="24" y="126"/>
                    <a:pt x="24" y="126"/>
                  </a:cubicBezTo>
                  <a:cubicBezTo>
                    <a:pt x="24" y="131"/>
                    <a:pt x="25" y="136"/>
                    <a:pt x="27" y="140"/>
                  </a:cubicBezTo>
                  <a:cubicBezTo>
                    <a:pt x="0" y="140"/>
                    <a:pt x="0" y="140"/>
                    <a:pt x="0" y="140"/>
                  </a:cubicBezTo>
                  <a:cubicBezTo>
                    <a:pt x="0" y="217"/>
                    <a:pt x="0" y="217"/>
                    <a:pt x="0" y="217"/>
                  </a:cubicBezTo>
                  <a:cubicBezTo>
                    <a:pt x="106" y="217"/>
                    <a:pt x="106" y="217"/>
                    <a:pt x="106" y="217"/>
                  </a:cubicBezTo>
                  <a:cubicBezTo>
                    <a:pt x="106" y="195"/>
                    <a:pt x="106" y="195"/>
                    <a:pt x="106" y="195"/>
                  </a:cubicBezTo>
                  <a:cubicBezTo>
                    <a:pt x="192" y="195"/>
                    <a:pt x="192" y="195"/>
                    <a:pt x="192" y="195"/>
                  </a:cubicBezTo>
                  <a:cubicBezTo>
                    <a:pt x="192" y="217"/>
                    <a:pt x="192" y="217"/>
                    <a:pt x="192" y="217"/>
                  </a:cubicBezTo>
                  <a:cubicBezTo>
                    <a:pt x="281" y="217"/>
                    <a:pt x="281" y="217"/>
                    <a:pt x="281" y="217"/>
                  </a:cubicBezTo>
                  <a:cubicBezTo>
                    <a:pt x="281" y="140"/>
                    <a:pt x="281" y="140"/>
                    <a:pt x="281" y="140"/>
                  </a:cubicBezTo>
                  <a:cubicBezTo>
                    <a:pt x="261" y="140"/>
                    <a:pt x="261" y="140"/>
                    <a:pt x="261" y="140"/>
                  </a:cubicBezTo>
                  <a:lnTo>
                    <a:pt x="260" y="38"/>
                  </a:lnTo>
                  <a:close/>
                  <a:moveTo>
                    <a:pt x="68" y="175"/>
                  </a:moveTo>
                  <a:cubicBezTo>
                    <a:pt x="20" y="175"/>
                    <a:pt x="20" y="175"/>
                    <a:pt x="20" y="175"/>
                  </a:cubicBezTo>
                  <a:cubicBezTo>
                    <a:pt x="20" y="152"/>
                    <a:pt x="20" y="152"/>
                    <a:pt x="20" y="152"/>
                  </a:cubicBezTo>
                  <a:cubicBezTo>
                    <a:pt x="68" y="152"/>
                    <a:pt x="68" y="152"/>
                    <a:pt x="68" y="152"/>
                  </a:cubicBezTo>
                  <a:lnTo>
                    <a:pt x="68" y="175"/>
                  </a:lnTo>
                  <a:close/>
                  <a:moveTo>
                    <a:pt x="133" y="175"/>
                  </a:moveTo>
                  <a:cubicBezTo>
                    <a:pt x="86" y="175"/>
                    <a:pt x="86" y="175"/>
                    <a:pt x="86" y="175"/>
                  </a:cubicBezTo>
                  <a:cubicBezTo>
                    <a:pt x="86" y="152"/>
                    <a:pt x="86" y="152"/>
                    <a:pt x="86" y="152"/>
                  </a:cubicBezTo>
                  <a:cubicBezTo>
                    <a:pt x="133" y="152"/>
                    <a:pt x="133" y="152"/>
                    <a:pt x="133" y="152"/>
                  </a:cubicBezTo>
                  <a:lnTo>
                    <a:pt x="133" y="175"/>
                  </a:lnTo>
                  <a:close/>
                  <a:moveTo>
                    <a:pt x="198" y="175"/>
                  </a:moveTo>
                  <a:cubicBezTo>
                    <a:pt x="151" y="175"/>
                    <a:pt x="151" y="175"/>
                    <a:pt x="151" y="175"/>
                  </a:cubicBezTo>
                  <a:cubicBezTo>
                    <a:pt x="151" y="152"/>
                    <a:pt x="151" y="152"/>
                    <a:pt x="151" y="152"/>
                  </a:cubicBezTo>
                  <a:cubicBezTo>
                    <a:pt x="198" y="152"/>
                    <a:pt x="198" y="152"/>
                    <a:pt x="198" y="152"/>
                  </a:cubicBezTo>
                  <a:lnTo>
                    <a:pt x="198" y="175"/>
                  </a:lnTo>
                  <a:close/>
                  <a:moveTo>
                    <a:pt x="263" y="175"/>
                  </a:moveTo>
                  <a:cubicBezTo>
                    <a:pt x="216" y="175"/>
                    <a:pt x="216" y="175"/>
                    <a:pt x="216" y="175"/>
                  </a:cubicBezTo>
                  <a:cubicBezTo>
                    <a:pt x="216" y="152"/>
                    <a:pt x="216" y="152"/>
                    <a:pt x="216" y="152"/>
                  </a:cubicBezTo>
                  <a:cubicBezTo>
                    <a:pt x="263" y="152"/>
                    <a:pt x="263" y="152"/>
                    <a:pt x="263" y="152"/>
                  </a:cubicBezTo>
                  <a:lnTo>
                    <a:pt x="263"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511" name="Freeform 44">
              <a:extLst>
                <a:ext uri="{FF2B5EF4-FFF2-40B4-BE49-F238E27FC236}">
                  <a16:creationId xmlns:a16="http://schemas.microsoft.com/office/drawing/2014/main" id="{CCA2CCE2-38EB-4761-9331-1E919E2E0B6E}"/>
                </a:ext>
              </a:extLst>
            </p:cNvPr>
            <p:cNvSpPr>
              <a:spLocks/>
            </p:cNvSpPr>
            <p:nvPr/>
          </p:nvSpPr>
          <p:spPr bwMode="auto">
            <a:xfrm>
              <a:off x="5203825" y="1778000"/>
              <a:ext cx="146050" cy="90488"/>
            </a:xfrm>
            <a:custGeom>
              <a:avLst/>
              <a:gdLst>
                <a:gd name="T0" fmla="*/ 92 w 92"/>
                <a:gd name="T1" fmla="*/ 57 h 57"/>
                <a:gd name="T2" fmla="*/ 90 w 92"/>
                <a:gd name="T3" fmla="*/ 0 h 57"/>
                <a:gd name="T4" fmla="*/ 0 w 92"/>
                <a:gd name="T5" fmla="*/ 0 h 57"/>
                <a:gd name="T6" fmla="*/ 0 w 92"/>
                <a:gd name="T7" fmla="*/ 57 h 57"/>
                <a:gd name="T8" fmla="*/ 92 w 92"/>
                <a:gd name="T9" fmla="*/ 57 h 57"/>
              </a:gdLst>
              <a:ahLst/>
              <a:cxnLst>
                <a:cxn ang="0">
                  <a:pos x="T0" y="T1"/>
                </a:cxn>
                <a:cxn ang="0">
                  <a:pos x="T2" y="T3"/>
                </a:cxn>
                <a:cxn ang="0">
                  <a:pos x="T4" y="T5"/>
                </a:cxn>
                <a:cxn ang="0">
                  <a:pos x="T6" y="T7"/>
                </a:cxn>
                <a:cxn ang="0">
                  <a:pos x="T8" y="T9"/>
                </a:cxn>
              </a:cxnLst>
              <a:rect l="0" t="0" r="r" b="b"/>
              <a:pathLst>
                <a:path w="92" h="57">
                  <a:moveTo>
                    <a:pt x="92" y="57"/>
                  </a:moveTo>
                  <a:lnTo>
                    <a:pt x="90" y="0"/>
                  </a:lnTo>
                  <a:lnTo>
                    <a:pt x="0" y="0"/>
                  </a:lnTo>
                  <a:lnTo>
                    <a:pt x="0" y="57"/>
                  </a:lnTo>
                  <a:lnTo>
                    <a:pt x="92"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512" name="Freeform 45">
            <a:extLst>
              <a:ext uri="{FF2B5EF4-FFF2-40B4-BE49-F238E27FC236}">
                <a16:creationId xmlns:a16="http://schemas.microsoft.com/office/drawing/2014/main" id="{CA91A781-1E05-46E4-AB94-640F3E50F075}"/>
              </a:ext>
            </a:extLst>
          </p:cNvPr>
          <p:cNvSpPr>
            <a:spLocks noEditPoints="1"/>
          </p:cNvSpPr>
          <p:nvPr userDrawn="1"/>
        </p:nvSpPr>
        <p:spPr bwMode="auto">
          <a:xfrm>
            <a:off x="8653905" y="6083565"/>
            <a:ext cx="452419" cy="284463"/>
          </a:xfrm>
          <a:custGeom>
            <a:avLst/>
            <a:gdLst>
              <a:gd name="T0" fmla="*/ 394 w 403"/>
              <a:gd name="T1" fmla="*/ 237 h 253"/>
              <a:gd name="T2" fmla="*/ 348 w 403"/>
              <a:gd name="T3" fmla="*/ 237 h 253"/>
              <a:gd name="T4" fmla="*/ 348 w 403"/>
              <a:gd name="T5" fmla="*/ 50 h 253"/>
              <a:gd name="T6" fmla="*/ 196 w 403"/>
              <a:gd name="T7" fmla="*/ 50 h 253"/>
              <a:gd name="T8" fmla="*/ 196 w 403"/>
              <a:gd name="T9" fmla="*/ 8 h 253"/>
              <a:gd name="T10" fmla="*/ 188 w 403"/>
              <a:gd name="T11" fmla="*/ 0 h 253"/>
              <a:gd name="T12" fmla="*/ 94 w 403"/>
              <a:gd name="T13" fmla="*/ 0 h 253"/>
              <a:gd name="T14" fmla="*/ 86 w 403"/>
              <a:gd name="T15" fmla="*/ 8 h 253"/>
              <a:gd name="T16" fmla="*/ 86 w 403"/>
              <a:gd name="T17" fmla="*/ 50 h 253"/>
              <a:gd name="T18" fmla="*/ 54 w 403"/>
              <a:gd name="T19" fmla="*/ 50 h 253"/>
              <a:gd name="T20" fmla="*/ 54 w 403"/>
              <a:gd name="T21" fmla="*/ 237 h 253"/>
              <a:gd name="T22" fmla="*/ 9 w 403"/>
              <a:gd name="T23" fmla="*/ 237 h 253"/>
              <a:gd name="T24" fmla="*/ 0 w 403"/>
              <a:gd name="T25" fmla="*/ 246 h 253"/>
              <a:gd name="T26" fmla="*/ 0 w 403"/>
              <a:gd name="T27" fmla="*/ 253 h 253"/>
              <a:gd name="T28" fmla="*/ 403 w 403"/>
              <a:gd name="T29" fmla="*/ 253 h 253"/>
              <a:gd name="T30" fmla="*/ 403 w 403"/>
              <a:gd name="T31" fmla="*/ 246 h 253"/>
              <a:gd name="T32" fmla="*/ 394 w 403"/>
              <a:gd name="T33" fmla="*/ 237 h 253"/>
              <a:gd name="T34" fmla="*/ 86 w 403"/>
              <a:gd name="T35" fmla="*/ 108 h 253"/>
              <a:gd name="T36" fmla="*/ 68 w 403"/>
              <a:gd name="T37" fmla="*/ 108 h 253"/>
              <a:gd name="T38" fmla="*/ 68 w 403"/>
              <a:gd name="T39" fmla="*/ 77 h 253"/>
              <a:gd name="T40" fmla="*/ 86 w 403"/>
              <a:gd name="T41" fmla="*/ 77 h 253"/>
              <a:gd name="T42" fmla="*/ 86 w 403"/>
              <a:gd name="T43" fmla="*/ 108 h 253"/>
              <a:gd name="T44" fmla="*/ 103 w 403"/>
              <a:gd name="T45" fmla="*/ 17 h 253"/>
              <a:gd name="T46" fmla="*/ 179 w 403"/>
              <a:gd name="T47" fmla="*/ 17 h 253"/>
              <a:gd name="T48" fmla="*/ 179 w 403"/>
              <a:gd name="T49" fmla="*/ 127 h 253"/>
              <a:gd name="T50" fmla="*/ 103 w 403"/>
              <a:gd name="T51" fmla="*/ 127 h 253"/>
              <a:gd name="T52" fmla="*/ 103 w 403"/>
              <a:gd name="T53" fmla="*/ 17 h 253"/>
              <a:gd name="T54" fmla="*/ 189 w 403"/>
              <a:gd name="T55" fmla="*/ 229 h 253"/>
              <a:gd name="T56" fmla="*/ 103 w 403"/>
              <a:gd name="T57" fmla="*/ 229 h 253"/>
              <a:gd name="T58" fmla="*/ 103 w 403"/>
              <a:gd name="T59" fmla="*/ 180 h 253"/>
              <a:gd name="T60" fmla="*/ 189 w 403"/>
              <a:gd name="T61" fmla="*/ 180 h 253"/>
              <a:gd name="T62" fmla="*/ 189 w 403"/>
              <a:gd name="T63" fmla="*/ 229 h 253"/>
              <a:gd name="T64" fmla="*/ 293 w 403"/>
              <a:gd name="T65" fmla="*/ 229 h 253"/>
              <a:gd name="T66" fmla="*/ 206 w 403"/>
              <a:gd name="T67" fmla="*/ 229 h 253"/>
              <a:gd name="T68" fmla="*/ 206 w 403"/>
              <a:gd name="T69" fmla="*/ 180 h 253"/>
              <a:gd name="T70" fmla="*/ 293 w 403"/>
              <a:gd name="T71" fmla="*/ 180 h 253"/>
              <a:gd name="T72" fmla="*/ 293 w 403"/>
              <a:gd name="T73" fmla="*/ 229 h 253"/>
              <a:gd name="T74" fmla="*/ 334 w 403"/>
              <a:gd name="T75" fmla="*/ 108 h 253"/>
              <a:gd name="T76" fmla="*/ 196 w 403"/>
              <a:gd name="T77" fmla="*/ 108 h 253"/>
              <a:gd name="T78" fmla="*/ 196 w 403"/>
              <a:gd name="T79" fmla="*/ 77 h 253"/>
              <a:gd name="T80" fmla="*/ 334 w 403"/>
              <a:gd name="T81" fmla="*/ 77 h 253"/>
              <a:gd name="T82" fmla="*/ 334 w 403"/>
              <a:gd name="T83" fmla="*/ 10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3" h="253">
                <a:moveTo>
                  <a:pt x="394" y="237"/>
                </a:moveTo>
                <a:cubicBezTo>
                  <a:pt x="348" y="237"/>
                  <a:pt x="348" y="237"/>
                  <a:pt x="348" y="237"/>
                </a:cubicBezTo>
                <a:cubicBezTo>
                  <a:pt x="348" y="50"/>
                  <a:pt x="348" y="50"/>
                  <a:pt x="348" y="50"/>
                </a:cubicBezTo>
                <a:cubicBezTo>
                  <a:pt x="196" y="50"/>
                  <a:pt x="196" y="50"/>
                  <a:pt x="196" y="50"/>
                </a:cubicBezTo>
                <a:cubicBezTo>
                  <a:pt x="196" y="8"/>
                  <a:pt x="196" y="8"/>
                  <a:pt x="196" y="8"/>
                </a:cubicBezTo>
                <a:cubicBezTo>
                  <a:pt x="196" y="3"/>
                  <a:pt x="192" y="0"/>
                  <a:pt x="188" y="0"/>
                </a:cubicBezTo>
                <a:cubicBezTo>
                  <a:pt x="94" y="0"/>
                  <a:pt x="94" y="0"/>
                  <a:pt x="94" y="0"/>
                </a:cubicBezTo>
                <a:cubicBezTo>
                  <a:pt x="90" y="0"/>
                  <a:pt x="86" y="3"/>
                  <a:pt x="86" y="8"/>
                </a:cubicBezTo>
                <a:cubicBezTo>
                  <a:pt x="86" y="50"/>
                  <a:pt x="86" y="50"/>
                  <a:pt x="86" y="50"/>
                </a:cubicBezTo>
                <a:cubicBezTo>
                  <a:pt x="54" y="50"/>
                  <a:pt x="54" y="50"/>
                  <a:pt x="54" y="50"/>
                </a:cubicBezTo>
                <a:cubicBezTo>
                  <a:pt x="54" y="237"/>
                  <a:pt x="54" y="237"/>
                  <a:pt x="54" y="237"/>
                </a:cubicBezTo>
                <a:cubicBezTo>
                  <a:pt x="9" y="237"/>
                  <a:pt x="9" y="237"/>
                  <a:pt x="9" y="237"/>
                </a:cubicBezTo>
                <a:cubicBezTo>
                  <a:pt x="4" y="237"/>
                  <a:pt x="0" y="241"/>
                  <a:pt x="0" y="246"/>
                </a:cubicBezTo>
                <a:cubicBezTo>
                  <a:pt x="0" y="253"/>
                  <a:pt x="0" y="253"/>
                  <a:pt x="0" y="253"/>
                </a:cubicBezTo>
                <a:cubicBezTo>
                  <a:pt x="403" y="253"/>
                  <a:pt x="403" y="253"/>
                  <a:pt x="403" y="253"/>
                </a:cubicBezTo>
                <a:cubicBezTo>
                  <a:pt x="403" y="246"/>
                  <a:pt x="403" y="246"/>
                  <a:pt x="403" y="246"/>
                </a:cubicBezTo>
                <a:cubicBezTo>
                  <a:pt x="403" y="241"/>
                  <a:pt x="399" y="237"/>
                  <a:pt x="394" y="237"/>
                </a:cubicBezTo>
                <a:close/>
                <a:moveTo>
                  <a:pt x="86" y="108"/>
                </a:moveTo>
                <a:cubicBezTo>
                  <a:pt x="68" y="108"/>
                  <a:pt x="68" y="108"/>
                  <a:pt x="68" y="108"/>
                </a:cubicBezTo>
                <a:cubicBezTo>
                  <a:pt x="68" y="77"/>
                  <a:pt x="68" y="77"/>
                  <a:pt x="68" y="77"/>
                </a:cubicBezTo>
                <a:cubicBezTo>
                  <a:pt x="86" y="77"/>
                  <a:pt x="86" y="77"/>
                  <a:pt x="86" y="77"/>
                </a:cubicBezTo>
                <a:lnTo>
                  <a:pt x="86" y="108"/>
                </a:lnTo>
                <a:close/>
                <a:moveTo>
                  <a:pt x="103" y="17"/>
                </a:moveTo>
                <a:cubicBezTo>
                  <a:pt x="179" y="17"/>
                  <a:pt x="179" y="17"/>
                  <a:pt x="179" y="17"/>
                </a:cubicBezTo>
                <a:cubicBezTo>
                  <a:pt x="179" y="127"/>
                  <a:pt x="179" y="127"/>
                  <a:pt x="179" y="127"/>
                </a:cubicBezTo>
                <a:cubicBezTo>
                  <a:pt x="103" y="127"/>
                  <a:pt x="103" y="127"/>
                  <a:pt x="103" y="127"/>
                </a:cubicBezTo>
                <a:lnTo>
                  <a:pt x="103" y="17"/>
                </a:lnTo>
                <a:close/>
                <a:moveTo>
                  <a:pt x="189" y="229"/>
                </a:moveTo>
                <a:cubicBezTo>
                  <a:pt x="103" y="229"/>
                  <a:pt x="103" y="229"/>
                  <a:pt x="103" y="229"/>
                </a:cubicBezTo>
                <a:cubicBezTo>
                  <a:pt x="103" y="180"/>
                  <a:pt x="103" y="180"/>
                  <a:pt x="103" y="180"/>
                </a:cubicBezTo>
                <a:cubicBezTo>
                  <a:pt x="189" y="180"/>
                  <a:pt x="189" y="180"/>
                  <a:pt x="189" y="180"/>
                </a:cubicBezTo>
                <a:lnTo>
                  <a:pt x="189" y="229"/>
                </a:lnTo>
                <a:close/>
                <a:moveTo>
                  <a:pt x="293" y="229"/>
                </a:moveTo>
                <a:cubicBezTo>
                  <a:pt x="206" y="229"/>
                  <a:pt x="206" y="229"/>
                  <a:pt x="206" y="229"/>
                </a:cubicBezTo>
                <a:cubicBezTo>
                  <a:pt x="206" y="180"/>
                  <a:pt x="206" y="180"/>
                  <a:pt x="206" y="180"/>
                </a:cubicBezTo>
                <a:cubicBezTo>
                  <a:pt x="293" y="180"/>
                  <a:pt x="293" y="180"/>
                  <a:pt x="293" y="180"/>
                </a:cubicBezTo>
                <a:lnTo>
                  <a:pt x="293" y="229"/>
                </a:lnTo>
                <a:close/>
                <a:moveTo>
                  <a:pt x="334" y="108"/>
                </a:moveTo>
                <a:cubicBezTo>
                  <a:pt x="196" y="108"/>
                  <a:pt x="196" y="108"/>
                  <a:pt x="196" y="108"/>
                </a:cubicBezTo>
                <a:cubicBezTo>
                  <a:pt x="196" y="77"/>
                  <a:pt x="196" y="77"/>
                  <a:pt x="196" y="77"/>
                </a:cubicBezTo>
                <a:cubicBezTo>
                  <a:pt x="334" y="77"/>
                  <a:pt x="334" y="77"/>
                  <a:pt x="334" y="77"/>
                </a:cubicBezTo>
                <a:lnTo>
                  <a:pt x="334" y="108"/>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513" name="Freeform 42">
            <a:extLst>
              <a:ext uri="{FF2B5EF4-FFF2-40B4-BE49-F238E27FC236}">
                <a16:creationId xmlns:a16="http://schemas.microsoft.com/office/drawing/2014/main" id="{2843B04D-E31C-455B-86CA-80FF8FAFB7F6}"/>
              </a:ext>
            </a:extLst>
          </p:cNvPr>
          <p:cNvSpPr>
            <a:spLocks noEditPoints="1"/>
          </p:cNvSpPr>
          <p:nvPr userDrawn="1"/>
        </p:nvSpPr>
        <p:spPr bwMode="auto">
          <a:xfrm>
            <a:off x="8680170" y="5523687"/>
            <a:ext cx="399888" cy="286861"/>
          </a:xfrm>
          <a:custGeom>
            <a:avLst/>
            <a:gdLst>
              <a:gd name="T0" fmla="*/ 285 w 305"/>
              <a:gd name="T1" fmla="*/ 0 h 219"/>
              <a:gd name="T2" fmla="*/ 19 w 305"/>
              <a:gd name="T3" fmla="*/ 0 h 219"/>
              <a:gd name="T4" fmla="*/ 0 w 305"/>
              <a:gd name="T5" fmla="*/ 20 h 219"/>
              <a:gd name="T6" fmla="*/ 0 w 305"/>
              <a:gd name="T7" fmla="*/ 219 h 219"/>
              <a:gd name="T8" fmla="*/ 112 w 305"/>
              <a:gd name="T9" fmla="*/ 219 h 219"/>
              <a:gd name="T10" fmla="*/ 112 w 305"/>
              <a:gd name="T11" fmla="*/ 157 h 219"/>
              <a:gd name="T12" fmla="*/ 193 w 305"/>
              <a:gd name="T13" fmla="*/ 157 h 219"/>
              <a:gd name="T14" fmla="*/ 193 w 305"/>
              <a:gd name="T15" fmla="*/ 219 h 219"/>
              <a:gd name="T16" fmla="*/ 305 w 305"/>
              <a:gd name="T17" fmla="*/ 219 h 219"/>
              <a:gd name="T18" fmla="*/ 305 w 305"/>
              <a:gd name="T19" fmla="*/ 20 h 219"/>
              <a:gd name="T20" fmla="*/ 285 w 305"/>
              <a:gd name="T21" fmla="*/ 0 h 219"/>
              <a:gd name="T22" fmla="*/ 97 w 305"/>
              <a:gd name="T23" fmla="*/ 187 h 219"/>
              <a:gd name="T24" fmla="*/ 29 w 305"/>
              <a:gd name="T25" fmla="*/ 187 h 219"/>
              <a:gd name="T26" fmla="*/ 29 w 305"/>
              <a:gd name="T27" fmla="*/ 156 h 219"/>
              <a:gd name="T28" fmla="*/ 97 w 305"/>
              <a:gd name="T29" fmla="*/ 156 h 219"/>
              <a:gd name="T30" fmla="*/ 97 w 305"/>
              <a:gd name="T31" fmla="*/ 187 h 219"/>
              <a:gd name="T32" fmla="*/ 97 w 305"/>
              <a:gd name="T33" fmla="*/ 125 h 219"/>
              <a:gd name="T34" fmla="*/ 29 w 305"/>
              <a:gd name="T35" fmla="*/ 125 h 219"/>
              <a:gd name="T36" fmla="*/ 29 w 305"/>
              <a:gd name="T37" fmla="*/ 94 h 219"/>
              <a:gd name="T38" fmla="*/ 97 w 305"/>
              <a:gd name="T39" fmla="*/ 94 h 219"/>
              <a:gd name="T40" fmla="*/ 97 w 305"/>
              <a:gd name="T41" fmla="*/ 125 h 219"/>
              <a:gd name="T42" fmla="*/ 97 w 305"/>
              <a:gd name="T43" fmla="*/ 62 h 219"/>
              <a:gd name="T44" fmla="*/ 29 w 305"/>
              <a:gd name="T45" fmla="*/ 62 h 219"/>
              <a:gd name="T46" fmla="*/ 29 w 305"/>
              <a:gd name="T47" fmla="*/ 32 h 219"/>
              <a:gd name="T48" fmla="*/ 97 w 305"/>
              <a:gd name="T49" fmla="*/ 32 h 219"/>
              <a:gd name="T50" fmla="*/ 97 w 305"/>
              <a:gd name="T51" fmla="*/ 62 h 219"/>
              <a:gd name="T52" fmla="*/ 194 w 305"/>
              <a:gd name="T53" fmla="*/ 125 h 219"/>
              <a:gd name="T54" fmla="*/ 112 w 305"/>
              <a:gd name="T55" fmla="*/ 125 h 219"/>
              <a:gd name="T56" fmla="*/ 112 w 305"/>
              <a:gd name="T57" fmla="*/ 94 h 219"/>
              <a:gd name="T58" fmla="*/ 194 w 305"/>
              <a:gd name="T59" fmla="*/ 94 h 219"/>
              <a:gd name="T60" fmla="*/ 194 w 305"/>
              <a:gd name="T61" fmla="*/ 125 h 219"/>
              <a:gd name="T62" fmla="*/ 194 w 305"/>
              <a:gd name="T63" fmla="*/ 62 h 219"/>
              <a:gd name="T64" fmla="*/ 112 w 305"/>
              <a:gd name="T65" fmla="*/ 62 h 219"/>
              <a:gd name="T66" fmla="*/ 112 w 305"/>
              <a:gd name="T67" fmla="*/ 32 h 219"/>
              <a:gd name="T68" fmla="*/ 194 w 305"/>
              <a:gd name="T69" fmla="*/ 32 h 219"/>
              <a:gd name="T70" fmla="*/ 194 w 305"/>
              <a:gd name="T71" fmla="*/ 62 h 219"/>
              <a:gd name="T72" fmla="*/ 275 w 305"/>
              <a:gd name="T73" fmla="*/ 187 h 219"/>
              <a:gd name="T74" fmla="*/ 209 w 305"/>
              <a:gd name="T75" fmla="*/ 187 h 219"/>
              <a:gd name="T76" fmla="*/ 209 w 305"/>
              <a:gd name="T77" fmla="*/ 156 h 219"/>
              <a:gd name="T78" fmla="*/ 275 w 305"/>
              <a:gd name="T79" fmla="*/ 156 h 219"/>
              <a:gd name="T80" fmla="*/ 275 w 305"/>
              <a:gd name="T81" fmla="*/ 187 h 219"/>
              <a:gd name="T82" fmla="*/ 275 w 305"/>
              <a:gd name="T83" fmla="*/ 125 h 219"/>
              <a:gd name="T84" fmla="*/ 209 w 305"/>
              <a:gd name="T85" fmla="*/ 125 h 219"/>
              <a:gd name="T86" fmla="*/ 209 w 305"/>
              <a:gd name="T87" fmla="*/ 94 h 219"/>
              <a:gd name="T88" fmla="*/ 275 w 305"/>
              <a:gd name="T89" fmla="*/ 94 h 219"/>
              <a:gd name="T90" fmla="*/ 275 w 305"/>
              <a:gd name="T91" fmla="*/ 125 h 219"/>
              <a:gd name="T92" fmla="*/ 275 w 305"/>
              <a:gd name="T93" fmla="*/ 62 h 219"/>
              <a:gd name="T94" fmla="*/ 209 w 305"/>
              <a:gd name="T95" fmla="*/ 62 h 219"/>
              <a:gd name="T96" fmla="*/ 209 w 305"/>
              <a:gd name="T97" fmla="*/ 32 h 219"/>
              <a:gd name="T98" fmla="*/ 275 w 305"/>
              <a:gd name="T99" fmla="*/ 32 h 219"/>
              <a:gd name="T100" fmla="*/ 275 w 305"/>
              <a:gd name="T101" fmla="*/ 62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5" h="219">
                <a:moveTo>
                  <a:pt x="285" y="0"/>
                </a:moveTo>
                <a:cubicBezTo>
                  <a:pt x="19" y="0"/>
                  <a:pt x="19" y="0"/>
                  <a:pt x="19" y="0"/>
                </a:cubicBezTo>
                <a:cubicBezTo>
                  <a:pt x="9" y="0"/>
                  <a:pt x="0" y="9"/>
                  <a:pt x="0" y="20"/>
                </a:cubicBezTo>
                <a:cubicBezTo>
                  <a:pt x="0" y="219"/>
                  <a:pt x="0" y="219"/>
                  <a:pt x="0" y="219"/>
                </a:cubicBezTo>
                <a:cubicBezTo>
                  <a:pt x="112" y="219"/>
                  <a:pt x="112" y="219"/>
                  <a:pt x="112" y="219"/>
                </a:cubicBezTo>
                <a:cubicBezTo>
                  <a:pt x="112" y="157"/>
                  <a:pt x="112" y="157"/>
                  <a:pt x="112" y="157"/>
                </a:cubicBezTo>
                <a:cubicBezTo>
                  <a:pt x="193" y="157"/>
                  <a:pt x="193" y="157"/>
                  <a:pt x="193" y="157"/>
                </a:cubicBezTo>
                <a:cubicBezTo>
                  <a:pt x="193" y="219"/>
                  <a:pt x="193" y="219"/>
                  <a:pt x="193" y="219"/>
                </a:cubicBezTo>
                <a:cubicBezTo>
                  <a:pt x="305" y="219"/>
                  <a:pt x="305" y="219"/>
                  <a:pt x="305" y="219"/>
                </a:cubicBezTo>
                <a:cubicBezTo>
                  <a:pt x="305" y="20"/>
                  <a:pt x="305" y="20"/>
                  <a:pt x="305" y="20"/>
                </a:cubicBezTo>
                <a:cubicBezTo>
                  <a:pt x="305" y="9"/>
                  <a:pt x="296" y="0"/>
                  <a:pt x="285" y="0"/>
                </a:cubicBezTo>
                <a:close/>
                <a:moveTo>
                  <a:pt x="97" y="187"/>
                </a:moveTo>
                <a:cubicBezTo>
                  <a:pt x="29" y="187"/>
                  <a:pt x="29" y="187"/>
                  <a:pt x="29" y="187"/>
                </a:cubicBezTo>
                <a:cubicBezTo>
                  <a:pt x="29" y="156"/>
                  <a:pt x="29" y="156"/>
                  <a:pt x="29" y="156"/>
                </a:cubicBezTo>
                <a:cubicBezTo>
                  <a:pt x="97" y="156"/>
                  <a:pt x="97" y="156"/>
                  <a:pt x="97" y="156"/>
                </a:cubicBezTo>
                <a:lnTo>
                  <a:pt x="97" y="187"/>
                </a:lnTo>
                <a:close/>
                <a:moveTo>
                  <a:pt x="97" y="125"/>
                </a:moveTo>
                <a:cubicBezTo>
                  <a:pt x="29" y="125"/>
                  <a:pt x="29" y="125"/>
                  <a:pt x="29" y="125"/>
                </a:cubicBezTo>
                <a:cubicBezTo>
                  <a:pt x="29" y="94"/>
                  <a:pt x="29" y="94"/>
                  <a:pt x="29" y="94"/>
                </a:cubicBezTo>
                <a:cubicBezTo>
                  <a:pt x="97" y="94"/>
                  <a:pt x="97" y="94"/>
                  <a:pt x="97" y="94"/>
                </a:cubicBezTo>
                <a:lnTo>
                  <a:pt x="97" y="125"/>
                </a:lnTo>
                <a:close/>
                <a:moveTo>
                  <a:pt x="97" y="62"/>
                </a:moveTo>
                <a:cubicBezTo>
                  <a:pt x="29" y="62"/>
                  <a:pt x="29" y="62"/>
                  <a:pt x="29" y="62"/>
                </a:cubicBezTo>
                <a:cubicBezTo>
                  <a:pt x="29" y="32"/>
                  <a:pt x="29" y="32"/>
                  <a:pt x="29" y="32"/>
                </a:cubicBezTo>
                <a:cubicBezTo>
                  <a:pt x="97" y="32"/>
                  <a:pt x="97" y="32"/>
                  <a:pt x="97" y="32"/>
                </a:cubicBezTo>
                <a:lnTo>
                  <a:pt x="97" y="62"/>
                </a:lnTo>
                <a:close/>
                <a:moveTo>
                  <a:pt x="194" y="125"/>
                </a:moveTo>
                <a:cubicBezTo>
                  <a:pt x="112" y="125"/>
                  <a:pt x="112" y="125"/>
                  <a:pt x="112" y="125"/>
                </a:cubicBezTo>
                <a:cubicBezTo>
                  <a:pt x="112" y="94"/>
                  <a:pt x="112" y="94"/>
                  <a:pt x="112" y="94"/>
                </a:cubicBezTo>
                <a:cubicBezTo>
                  <a:pt x="194" y="94"/>
                  <a:pt x="194" y="94"/>
                  <a:pt x="194" y="94"/>
                </a:cubicBezTo>
                <a:lnTo>
                  <a:pt x="194" y="125"/>
                </a:lnTo>
                <a:close/>
                <a:moveTo>
                  <a:pt x="194" y="62"/>
                </a:moveTo>
                <a:cubicBezTo>
                  <a:pt x="112" y="62"/>
                  <a:pt x="112" y="62"/>
                  <a:pt x="112" y="62"/>
                </a:cubicBezTo>
                <a:cubicBezTo>
                  <a:pt x="112" y="32"/>
                  <a:pt x="112" y="32"/>
                  <a:pt x="112" y="32"/>
                </a:cubicBezTo>
                <a:cubicBezTo>
                  <a:pt x="194" y="32"/>
                  <a:pt x="194" y="32"/>
                  <a:pt x="194" y="32"/>
                </a:cubicBezTo>
                <a:lnTo>
                  <a:pt x="194" y="62"/>
                </a:lnTo>
                <a:close/>
                <a:moveTo>
                  <a:pt x="275" y="187"/>
                </a:moveTo>
                <a:cubicBezTo>
                  <a:pt x="209" y="187"/>
                  <a:pt x="209" y="187"/>
                  <a:pt x="209" y="187"/>
                </a:cubicBezTo>
                <a:cubicBezTo>
                  <a:pt x="209" y="156"/>
                  <a:pt x="209" y="156"/>
                  <a:pt x="209" y="156"/>
                </a:cubicBezTo>
                <a:cubicBezTo>
                  <a:pt x="275" y="156"/>
                  <a:pt x="275" y="156"/>
                  <a:pt x="275" y="156"/>
                </a:cubicBezTo>
                <a:lnTo>
                  <a:pt x="275" y="187"/>
                </a:lnTo>
                <a:close/>
                <a:moveTo>
                  <a:pt x="275" y="125"/>
                </a:moveTo>
                <a:cubicBezTo>
                  <a:pt x="209" y="125"/>
                  <a:pt x="209" y="125"/>
                  <a:pt x="209" y="125"/>
                </a:cubicBezTo>
                <a:cubicBezTo>
                  <a:pt x="209" y="94"/>
                  <a:pt x="209" y="94"/>
                  <a:pt x="209" y="94"/>
                </a:cubicBezTo>
                <a:cubicBezTo>
                  <a:pt x="275" y="94"/>
                  <a:pt x="275" y="94"/>
                  <a:pt x="275" y="94"/>
                </a:cubicBezTo>
                <a:lnTo>
                  <a:pt x="275" y="125"/>
                </a:lnTo>
                <a:close/>
                <a:moveTo>
                  <a:pt x="275" y="62"/>
                </a:moveTo>
                <a:cubicBezTo>
                  <a:pt x="209" y="62"/>
                  <a:pt x="209" y="62"/>
                  <a:pt x="209" y="62"/>
                </a:cubicBezTo>
                <a:cubicBezTo>
                  <a:pt x="209" y="32"/>
                  <a:pt x="209" y="32"/>
                  <a:pt x="209" y="32"/>
                </a:cubicBezTo>
                <a:cubicBezTo>
                  <a:pt x="275" y="32"/>
                  <a:pt x="275" y="32"/>
                  <a:pt x="275" y="32"/>
                </a:cubicBezTo>
                <a:lnTo>
                  <a:pt x="275" y="62"/>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514" name="Freeform 9">
            <a:extLst>
              <a:ext uri="{FF2B5EF4-FFF2-40B4-BE49-F238E27FC236}">
                <a16:creationId xmlns:a16="http://schemas.microsoft.com/office/drawing/2014/main" id="{8F5FEB10-75D9-414A-A8C7-E8EC701506D3}"/>
              </a:ext>
            </a:extLst>
          </p:cNvPr>
          <p:cNvSpPr>
            <a:spLocks/>
          </p:cNvSpPr>
          <p:nvPr userDrawn="1"/>
        </p:nvSpPr>
        <p:spPr bwMode="auto">
          <a:xfrm>
            <a:off x="8722352" y="1843386"/>
            <a:ext cx="315522" cy="352293"/>
          </a:xfrm>
          <a:custGeom>
            <a:avLst/>
            <a:gdLst>
              <a:gd name="T0" fmla="*/ 140 w 186"/>
              <a:gd name="T1" fmla="*/ 0 h 207"/>
              <a:gd name="T2" fmla="*/ 93 w 186"/>
              <a:gd name="T3" fmla="*/ 17 h 207"/>
              <a:gd name="T4" fmla="*/ 47 w 186"/>
              <a:gd name="T5" fmla="*/ 0 h 207"/>
              <a:gd name="T6" fmla="*/ 0 w 186"/>
              <a:gd name="T7" fmla="*/ 61 h 207"/>
              <a:gd name="T8" fmla="*/ 24 w 186"/>
              <a:gd name="T9" fmla="*/ 127 h 207"/>
              <a:gd name="T10" fmla="*/ 66 w 186"/>
              <a:gd name="T11" fmla="*/ 204 h 207"/>
              <a:gd name="T12" fmla="*/ 69 w 186"/>
              <a:gd name="T13" fmla="*/ 166 h 207"/>
              <a:gd name="T14" fmla="*/ 93 w 186"/>
              <a:gd name="T15" fmla="*/ 130 h 207"/>
              <a:gd name="T16" fmla="*/ 117 w 186"/>
              <a:gd name="T17" fmla="*/ 166 h 207"/>
              <a:gd name="T18" fmla="*/ 121 w 186"/>
              <a:gd name="T19" fmla="*/ 204 h 207"/>
              <a:gd name="T20" fmla="*/ 162 w 186"/>
              <a:gd name="T21" fmla="*/ 127 h 207"/>
              <a:gd name="T22" fmla="*/ 186 w 186"/>
              <a:gd name="T23" fmla="*/ 61 h 207"/>
              <a:gd name="T24" fmla="*/ 140 w 186"/>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 h="207">
                <a:moveTo>
                  <a:pt x="140" y="0"/>
                </a:moveTo>
                <a:cubicBezTo>
                  <a:pt x="121" y="0"/>
                  <a:pt x="104" y="17"/>
                  <a:pt x="93" y="17"/>
                </a:cubicBezTo>
                <a:cubicBezTo>
                  <a:pt x="83" y="17"/>
                  <a:pt x="65" y="0"/>
                  <a:pt x="47" y="0"/>
                </a:cubicBezTo>
                <a:cubicBezTo>
                  <a:pt x="28" y="0"/>
                  <a:pt x="0" y="30"/>
                  <a:pt x="0" y="61"/>
                </a:cubicBezTo>
                <a:cubicBezTo>
                  <a:pt x="0" y="92"/>
                  <a:pt x="21" y="102"/>
                  <a:pt x="24" y="127"/>
                </a:cubicBezTo>
                <a:cubicBezTo>
                  <a:pt x="29" y="154"/>
                  <a:pt x="52" y="207"/>
                  <a:pt x="66" y="204"/>
                </a:cubicBezTo>
                <a:cubicBezTo>
                  <a:pt x="75" y="203"/>
                  <a:pt x="70" y="184"/>
                  <a:pt x="69" y="166"/>
                </a:cubicBezTo>
                <a:cubicBezTo>
                  <a:pt x="68" y="144"/>
                  <a:pt x="80" y="130"/>
                  <a:pt x="93" y="130"/>
                </a:cubicBezTo>
                <a:cubicBezTo>
                  <a:pt x="106" y="130"/>
                  <a:pt x="118" y="144"/>
                  <a:pt x="117" y="166"/>
                </a:cubicBezTo>
                <a:cubicBezTo>
                  <a:pt x="116" y="184"/>
                  <a:pt x="112" y="203"/>
                  <a:pt x="121" y="204"/>
                </a:cubicBezTo>
                <a:cubicBezTo>
                  <a:pt x="134" y="207"/>
                  <a:pt x="157" y="154"/>
                  <a:pt x="162" y="127"/>
                </a:cubicBezTo>
                <a:cubicBezTo>
                  <a:pt x="166" y="102"/>
                  <a:pt x="186" y="92"/>
                  <a:pt x="186" y="61"/>
                </a:cubicBezTo>
                <a:cubicBezTo>
                  <a:pt x="186" y="30"/>
                  <a:pt x="158" y="0"/>
                  <a:pt x="140" y="0"/>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515" name="Group 514">
            <a:extLst>
              <a:ext uri="{FF2B5EF4-FFF2-40B4-BE49-F238E27FC236}">
                <a16:creationId xmlns:a16="http://schemas.microsoft.com/office/drawing/2014/main" id="{3DCD7610-F9A2-4090-A0C4-FF8294C84DC3}"/>
              </a:ext>
            </a:extLst>
          </p:cNvPr>
          <p:cNvGrpSpPr/>
          <p:nvPr userDrawn="1"/>
        </p:nvGrpSpPr>
        <p:grpSpPr>
          <a:xfrm>
            <a:off x="7905103" y="2863153"/>
            <a:ext cx="298915" cy="425835"/>
            <a:chOff x="7158038" y="3665538"/>
            <a:chExt cx="400050" cy="569913"/>
          </a:xfrm>
          <a:solidFill>
            <a:schemeClr val="tx1"/>
          </a:solidFill>
        </p:grpSpPr>
        <p:sp>
          <p:nvSpPr>
            <p:cNvPr id="516" name="Freeform 57">
              <a:extLst>
                <a:ext uri="{FF2B5EF4-FFF2-40B4-BE49-F238E27FC236}">
                  <a16:creationId xmlns:a16="http://schemas.microsoft.com/office/drawing/2014/main" id="{5492E98D-6F09-4784-9621-26583B187032}"/>
                </a:ext>
              </a:extLst>
            </p:cNvPr>
            <p:cNvSpPr>
              <a:spLocks noEditPoints="1"/>
            </p:cNvSpPr>
            <p:nvPr/>
          </p:nvSpPr>
          <p:spPr bwMode="auto">
            <a:xfrm>
              <a:off x="7158038" y="3665538"/>
              <a:ext cx="400050" cy="569913"/>
            </a:xfrm>
            <a:custGeom>
              <a:avLst/>
              <a:gdLst>
                <a:gd name="T0" fmla="*/ 173 w 176"/>
                <a:gd name="T1" fmla="*/ 135 h 251"/>
                <a:gd name="T2" fmla="*/ 93 w 176"/>
                <a:gd name="T3" fmla="*/ 171 h 251"/>
                <a:gd name="T4" fmla="*/ 111 w 176"/>
                <a:gd name="T5" fmla="*/ 176 h 251"/>
                <a:gd name="T6" fmla="*/ 123 w 176"/>
                <a:gd name="T7" fmla="*/ 171 h 251"/>
                <a:gd name="T8" fmla="*/ 80 w 176"/>
                <a:gd name="T9" fmla="*/ 189 h 251"/>
                <a:gd name="T10" fmla="*/ 43 w 176"/>
                <a:gd name="T11" fmla="*/ 164 h 251"/>
                <a:gd name="T12" fmla="*/ 73 w 176"/>
                <a:gd name="T13" fmla="*/ 89 h 251"/>
                <a:gd name="T14" fmla="*/ 82 w 176"/>
                <a:gd name="T15" fmla="*/ 109 h 251"/>
                <a:gd name="T16" fmla="*/ 134 w 176"/>
                <a:gd name="T17" fmla="*/ 86 h 251"/>
                <a:gd name="T18" fmla="*/ 117 w 176"/>
                <a:gd name="T19" fmla="*/ 48 h 251"/>
                <a:gd name="T20" fmla="*/ 94 w 176"/>
                <a:gd name="T21" fmla="*/ 26 h 251"/>
                <a:gd name="T22" fmla="*/ 87 w 176"/>
                <a:gd name="T23" fmla="*/ 8 h 251"/>
                <a:gd name="T24" fmla="*/ 82 w 176"/>
                <a:gd name="T25" fmla="*/ 7 h 251"/>
                <a:gd name="T26" fmla="*/ 78 w 176"/>
                <a:gd name="T27" fmla="*/ 9 h 251"/>
                <a:gd name="T28" fmla="*/ 75 w 176"/>
                <a:gd name="T29" fmla="*/ 2 h 251"/>
                <a:gd name="T30" fmla="*/ 71 w 176"/>
                <a:gd name="T31" fmla="*/ 0 h 251"/>
                <a:gd name="T32" fmla="*/ 59 w 176"/>
                <a:gd name="T33" fmla="*/ 6 h 251"/>
                <a:gd name="T34" fmla="*/ 58 w 176"/>
                <a:gd name="T35" fmla="*/ 9 h 251"/>
                <a:gd name="T36" fmla="*/ 61 w 176"/>
                <a:gd name="T37" fmla="*/ 16 h 251"/>
                <a:gd name="T38" fmla="*/ 56 w 176"/>
                <a:gd name="T39" fmla="*/ 18 h 251"/>
                <a:gd name="T40" fmla="*/ 55 w 176"/>
                <a:gd name="T41" fmla="*/ 23 h 251"/>
                <a:gd name="T42" fmla="*/ 63 w 176"/>
                <a:gd name="T43" fmla="*/ 40 h 251"/>
                <a:gd name="T44" fmla="*/ 65 w 176"/>
                <a:gd name="T45" fmla="*/ 72 h 251"/>
                <a:gd name="T46" fmla="*/ 66 w 176"/>
                <a:gd name="T47" fmla="*/ 75 h 251"/>
                <a:gd name="T48" fmla="*/ 16 w 176"/>
                <a:gd name="T49" fmla="*/ 172 h 251"/>
                <a:gd name="T50" fmla="*/ 59 w 176"/>
                <a:gd name="T51" fmla="*/ 214 h 251"/>
                <a:gd name="T52" fmla="*/ 48 w 176"/>
                <a:gd name="T53" fmla="*/ 237 h 251"/>
                <a:gd name="T54" fmla="*/ 44 w 176"/>
                <a:gd name="T55" fmla="*/ 237 h 251"/>
                <a:gd name="T56" fmla="*/ 30 w 176"/>
                <a:gd name="T57" fmla="*/ 251 h 251"/>
                <a:gd name="T58" fmla="*/ 131 w 176"/>
                <a:gd name="T59" fmla="*/ 251 h 251"/>
                <a:gd name="T60" fmla="*/ 117 w 176"/>
                <a:gd name="T61" fmla="*/ 237 h 251"/>
                <a:gd name="T62" fmla="*/ 113 w 176"/>
                <a:gd name="T63" fmla="*/ 237 h 251"/>
                <a:gd name="T64" fmla="*/ 101 w 176"/>
                <a:gd name="T65" fmla="*/ 213 h 251"/>
                <a:gd name="T66" fmla="*/ 150 w 176"/>
                <a:gd name="T67" fmla="*/ 158 h 251"/>
                <a:gd name="T68" fmla="*/ 165 w 176"/>
                <a:gd name="T69" fmla="*/ 151 h 251"/>
                <a:gd name="T70" fmla="*/ 173 w 176"/>
                <a:gd name="T71" fmla="*/ 135 h 251"/>
                <a:gd name="T72" fmla="*/ 80 w 176"/>
                <a:gd name="T73" fmla="*/ 237 h 251"/>
                <a:gd name="T74" fmla="*/ 70 w 176"/>
                <a:gd name="T75" fmla="*/ 226 h 251"/>
                <a:gd name="T76" fmla="*/ 80 w 176"/>
                <a:gd name="T77" fmla="*/ 216 h 251"/>
                <a:gd name="T78" fmla="*/ 91 w 176"/>
                <a:gd name="T79" fmla="*/ 226 h 251"/>
                <a:gd name="T80" fmla="*/ 80 w 176"/>
                <a:gd name="T81" fmla="*/ 237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6" h="251">
                  <a:moveTo>
                    <a:pt x="173" y="135"/>
                  </a:moveTo>
                  <a:cubicBezTo>
                    <a:pt x="93" y="171"/>
                    <a:pt x="93" y="171"/>
                    <a:pt x="93" y="171"/>
                  </a:cubicBezTo>
                  <a:cubicBezTo>
                    <a:pt x="96" y="177"/>
                    <a:pt x="104" y="179"/>
                    <a:pt x="111" y="176"/>
                  </a:cubicBezTo>
                  <a:cubicBezTo>
                    <a:pt x="123" y="171"/>
                    <a:pt x="123" y="171"/>
                    <a:pt x="123" y="171"/>
                  </a:cubicBezTo>
                  <a:cubicBezTo>
                    <a:pt x="115" y="179"/>
                    <a:pt x="101" y="189"/>
                    <a:pt x="80" y="189"/>
                  </a:cubicBezTo>
                  <a:cubicBezTo>
                    <a:pt x="64" y="189"/>
                    <a:pt x="47" y="178"/>
                    <a:pt x="43" y="164"/>
                  </a:cubicBezTo>
                  <a:cubicBezTo>
                    <a:pt x="32" y="131"/>
                    <a:pt x="59" y="101"/>
                    <a:pt x="73" y="89"/>
                  </a:cubicBezTo>
                  <a:cubicBezTo>
                    <a:pt x="75" y="94"/>
                    <a:pt x="78" y="100"/>
                    <a:pt x="82" y="109"/>
                  </a:cubicBezTo>
                  <a:cubicBezTo>
                    <a:pt x="134" y="86"/>
                    <a:pt x="134" y="86"/>
                    <a:pt x="134" y="86"/>
                  </a:cubicBezTo>
                  <a:cubicBezTo>
                    <a:pt x="124" y="63"/>
                    <a:pt x="122" y="59"/>
                    <a:pt x="117" y="48"/>
                  </a:cubicBezTo>
                  <a:cubicBezTo>
                    <a:pt x="112" y="38"/>
                    <a:pt x="102" y="30"/>
                    <a:pt x="94" y="26"/>
                  </a:cubicBezTo>
                  <a:cubicBezTo>
                    <a:pt x="87" y="8"/>
                    <a:pt x="87" y="8"/>
                    <a:pt x="87" y="8"/>
                  </a:cubicBezTo>
                  <a:cubicBezTo>
                    <a:pt x="86" y="7"/>
                    <a:pt x="84" y="6"/>
                    <a:pt x="82" y="7"/>
                  </a:cubicBezTo>
                  <a:cubicBezTo>
                    <a:pt x="78" y="9"/>
                    <a:pt x="78" y="9"/>
                    <a:pt x="78" y="9"/>
                  </a:cubicBezTo>
                  <a:cubicBezTo>
                    <a:pt x="75" y="2"/>
                    <a:pt x="75" y="2"/>
                    <a:pt x="75" y="2"/>
                  </a:cubicBezTo>
                  <a:cubicBezTo>
                    <a:pt x="74" y="0"/>
                    <a:pt x="73" y="0"/>
                    <a:pt x="71" y="0"/>
                  </a:cubicBezTo>
                  <a:cubicBezTo>
                    <a:pt x="59" y="6"/>
                    <a:pt x="59" y="6"/>
                    <a:pt x="59" y="6"/>
                  </a:cubicBezTo>
                  <a:cubicBezTo>
                    <a:pt x="58" y="7"/>
                    <a:pt x="57" y="8"/>
                    <a:pt x="58" y="9"/>
                  </a:cubicBezTo>
                  <a:cubicBezTo>
                    <a:pt x="61" y="16"/>
                    <a:pt x="61" y="16"/>
                    <a:pt x="61" y="16"/>
                  </a:cubicBezTo>
                  <a:cubicBezTo>
                    <a:pt x="56" y="18"/>
                    <a:pt x="56" y="18"/>
                    <a:pt x="56" y="18"/>
                  </a:cubicBezTo>
                  <a:cubicBezTo>
                    <a:pt x="55" y="19"/>
                    <a:pt x="54" y="21"/>
                    <a:pt x="55" y="23"/>
                  </a:cubicBezTo>
                  <a:cubicBezTo>
                    <a:pt x="63" y="40"/>
                    <a:pt x="63" y="40"/>
                    <a:pt x="63" y="40"/>
                  </a:cubicBezTo>
                  <a:cubicBezTo>
                    <a:pt x="61" y="49"/>
                    <a:pt x="60" y="62"/>
                    <a:pt x="65" y="72"/>
                  </a:cubicBezTo>
                  <a:cubicBezTo>
                    <a:pt x="65" y="73"/>
                    <a:pt x="66" y="74"/>
                    <a:pt x="66" y="75"/>
                  </a:cubicBezTo>
                  <a:cubicBezTo>
                    <a:pt x="49" y="85"/>
                    <a:pt x="0" y="120"/>
                    <a:pt x="16" y="172"/>
                  </a:cubicBezTo>
                  <a:cubicBezTo>
                    <a:pt x="23" y="192"/>
                    <a:pt x="39" y="207"/>
                    <a:pt x="59" y="214"/>
                  </a:cubicBezTo>
                  <a:cubicBezTo>
                    <a:pt x="48" y="237"/>
                    <a:pt x="48" y="237"/>
                    <a:pt x="48" y="237"/>
                  </a:cubicBezTo>
                  <a:cubicBezTo>
                    <a:pt x="44" y="237"/>
                    <a:pt x="44" y="237"/>
                    <a:pt x="44" y="237"/>
                  </a:cubicBezTo>
                  <a:cubicBezTo>
                    <a:pt x="36" y="237"/>
                    <a:pt x="30" y="243"/>
                    <a:pt x="30" y="251"/>
                  </a:cubicBezTo>
                  <a:cubicBezTo>
                    <a:pt x="131" y="251"/>
                    <a:pt x="131" y="251"/>
                    <a:pt x="131" y="251"/>
                  </a:cubicBezTo>
                  <a:cubicBezTo>
                    <a:pt x="131" y="243"/>
                    <a:pt x="125" y="237"/>
                    <a:pt x="117" y="237"/>
                  </a:cubicBezTo>
                  <a:cubicBezTo>
                    <a:pt x="113" y="237"/>
                    <a:pt x="113" y="237"/>
                    <a:pt x="113" y="237"/>
                  </a:cubicBezTo>
                  <a:cubicBezTo>
                    <a:pt x="101" y="213"/>
                    <a:pt x="101" y="213"/>
                    <a:pt x="101" y="213"/>
                  </a:cubicBezTo>
                  <a:cubicBezTo>
                    <a:pt x="119" y="207"/>
                    <a:pt x="141" y="191"/>
                    <a:pt x="150" y="158"/>
                  </a:cubicBezTo>
                  <a:cubicBezTo>
                    <a:pt x="165" y="151"/>
                    <a:pt x="165" y="151"/>
                    <a:pt x="165" y="151"/>
                  </a:cubicBezTo>
                  <a:cubicBezTo>
                    <a:pt x="172" y="148"/>
                    <a:pt x="176" y="141"/>
                    <a:pt x="173" y="135"/>
                  </a:cubicBezTo>
                  <a:close/>
                  <a:moveTo>
                    <a:pt x="80" y="237"/>
                  </a:moveTo>
                  <a:cubicBezTo>
                    <a:pt x="75" y="237"/>
                    <a:pt x="70" y="232"/>
                    <a:pt x="70" y="226"/>
                  </a:cubicBezTo>
                  <a:cubicBezTo>
                    <a:pt x="70" y="220"/>
                    <a:pt x="75" y="216"/>
                    <a:pt x="80" y="216"/>
                  </a:cubicBezTo>
                  <a:cubicBezTo>
                    <a:pt x="86" y="216"/>
                    <a:pt x="91" y="220"/>
                    <a:pt x="91" y="226"/>
                  </a:cubicBezTo>
                  <a:cubicBezTo>
                    <a:pt x="91" y="232"/>
                    <a:pt x="86" y="237"/>
                    <a:pt x="80" y="23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517" name="Freeform 58">
              <a:extLst>
                <a:ext uri="{FF2B5EF4-FFF2-40B4-BE49-F238E27FC236}">
                  <a16:creationId xmlns:a16="http://schemas.microsoft.com/office/drawing/2014/main" id="{5D388372-2D38-4A3D-BC26-C34CE55F98CE}"/>
                </a:ext>
              </a:extLst>
            </p:cNvPr>
            <p:cNvSpPr>
              <a:spLocks/>
            </p:cNvSpPr>
            <p:nvPr/>
          </p:nvSpPr>
          <p:spPr bwMode="auto">
            <a:xfrm>
              <a:off x="7346950" y="3878263"/>
              <a:ext cx="153988" cy="122238"/>
            </a:xfrm>
            <a:custGeom>
              <a:avLst/>
              <a:gdLst>
                <a:gd name="T0" fmla="*/ 1 w 68"/>
                <a:gd name="T1" fmla="*/ 29 h 54"/>
                <a:gd name="T2" fmla="*/ 8 w 68"/>
                <a:gd name="T3" fmla="*/ 44 h 54"/>
                <a:gd name="T4" fmla="*/ 12 w 68"/>
                <a:gd name="T5" fmla="*/ 46 h 54"/>
                <a:gd name="T6" fmla="*/ 15 w 68"/>
                <a:gd name="T7" fmla="*/ 52 h 54"/>
                <a:gd name="T8" fmla="*/ 20 w 68"/>
                <a:gd name="T9" fmla="*/ 54 h 54"/>
                <a:gd name="T10" fmla="*/ 66 w 68"/>
                <a:gd name="T11" fmla="*/ 33 h 54"/>
                <a:gd name="T12" fmla="*/ 68 w 68"/>
                <a:gd name="T13" fmla="*/ 28 h 54"/>
                <a:gd name="T14" fmla="*/ 65 w 68"/>
                <a:gd name="T15" fmla="*/ 22 h 54"/>
                <a:gd name="T16" fmla="*/ 67 w 68"/>
                <a:gd name="T17" fmla="*/ 17 h 54"/>
                <a:gd name="T18" fmla="*/ 60 w 68"/>
                <a:gd name="T19" fmla="*/ 3 h 54"/>
                <a:gd name="T20" fmla="*/ 55 w 68"/>
                <a:gd name="T21" fmla="*/ 1 h 54"/>
                <a:gd name="T22" fmla="*/ 3 w 68"/>
                <a:gd name="T23" fmla="*/ 25 h 54"/>
                <a:gd name="T24" fmla="*/ 1 w 68"/>
                <a:gd name="T25" fmla="*/ 2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54">
                  <a:moveTo>
                    <a:pt x="1" y="29"/>
                  </a:moveTo>
                  <a:cubicBezTo>
                    <a:pt x="8" y="44"/>
                    <a:pt x="8" y="44"/>
                    <a:pt x="8" y="44"/>
                  </a:cubicBezTo>
                  <a:cubicBezTo>
                    <a:pt x="9" y="46"/>
                    <a:pt x="11" y="47"/>
                    <a:pt x="12" y="46"/>
                  </a:cubicBezTo>
                  <a:cubicBezTo>
                    <a:pt x="15" y="52"/>
                    <a:pt x="15" y="52"/>
                    <a:pt x="15" y="52"/>
                  </a:cubicBezTo>
                  <a:cubicBezTo>
                    <a:pt x="16" y="54"/>
                    <a:pt x="18" y="54"/>
                    <a:pt x="20" y="54"/>
                  </a:cubicBezTo>
                  <a:cubicBezTo>
                    <a:pt x="66" y="33"/>
                    <a:pt x="66" y="33"/>
                    <a:pt x="66" y="33"/>
                  </a:cubicBezTo>
                  <a:cubicBezTo>
                    <a:pt x="68" y="32"/>
                    <a:pt x="68" y="30"/>
                    <a:pt x="68" y="28"/>
                  </a:cubicBezTo>
                  <a:cubicBezTo>
                    <a:pt x="65" y="22"/>
                    <a:pt x="65" y="22"/>
                    <a:pt x="65" y="22"/>
                  </a:cubicBezTo>
                  <a:cubicBezTo>
                    <a:pt x="67" y="21"/>
                    <a:pt x="67" y="19"/>
                    <a:pt x="67" y="17"/>
                  </a:cubicBezTo>
                  <a:cubicBezTo>
                    <a:pt x="60" y="3"/>
                    <a:pt x="60" y="3"/>
                    <a:pt x="60" y="3"/>
                  </a:cubicBezTo>
                  <a:cubicBezTo>
                    <a:pt x="59" y="1"/>
                    <a:pt x="57" y="0"/>
                    <a:pt x="55" y="1"/>
                  </a:cubicBezTo>
                  <a:cubicBezTo>
                    <a:pt x="3" y="25"/>
                    <a:pt x="3" y="25"/>
                    <a:pt x="3" y="25"/>
                  </a:cubicBezTo>
                  <a:cubicBezTo>
                    <a:pt x="1" y="25"/>
                    <a:pt x="0" y="27"/>
                    <a:pt x="1"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grpSp>
        <p:nvGrpSpPr>
          <p:cNvPr id="518" name="Group 517">
            <a:extLst>
              <a:ext uri="{FF2B5EF4-FFF2-40B4-BE49-F238E27FC236}">
                <a16:creationId xmlns:a16="http://schemas.microsoft.com/office/drawing/2014/main" id="{C631070F-26B3-4478-BBA2-9346181AE0CF}"/>
              </a:ext>
            </a:extLst>
          </p:cNvPr>
          <p:cNvGrpSpPr/>
          <p:nvPr userDrawn="1"/>
        </p:nvGrpSpPr>
        <p:grpSpPr>
          <a:xfrm>
            <a:off x="8700410" y="3473981"/>
            <a:ext cx="359409" cy="308403"/>
            <a:chOff x="3756025" y="4868863"/>
            <a:chExt cx="481013" cy="412750"/>
          </a:xfrm>
          <a:solidFill>
            <a:schemeClr val="tx1"/>
          </a:solidFill>
        </p:grpSpPr>
        <p:sp>
          <p:nvSpPr>
            <p:cNvPr id="519" name="Freeform 62">
              <a:extLst>
                <a:ext uri="{FF2B5EF4-FFF2-40B4-BE49-F238E27FC236}">
                  <a16:creationId xmlns:a16="http://schemas.microsoft.com/office/drawing/2014/main" id="{ABD4DBFC-703F-4321-86EE-56AF97D4ADB4}"/>
                </a:ext>
              </a:extLst>
            </p:cNvPr>
            <p:cNvSpPr>
              <a:spLocks/>
            </p:cNvSpPr>
            <p:nvPr/>
          </p:nvSpPr>
          <p:spPr bwMode="auto">
            <a:xfrm>
              <a:off x="3756025" y="4868863"/>
              <a:ext cx="481013" cy="269875"/>
            </a:xfrm>
            <a:custGeom>
              <a:avLst/>
              <a:gdLst>
                <a:gd name="T0" fmla="*/ 48 w 212"/>
                <a:gd name="T1" fmla="*/ 87 h 119"/>
                <a:gd name="T2" fmla="*/ 59 w 212"/>
                <a:gd name="T3" fmla="*/ 71 h 119"/>
                <a:gd name="T4" fmla="*/ 69 w 212"/>
                <a:gd name="T5" fmla="*/ 93 h 119"/>
                <a:gd name="T6" fmla="*/ 94 w 212"/>
                <a:gd name="T7" fmla="*/ 39 h 119"/>
                <a:gd name="T8" fmla="*/ 117 w 212"/>
                <a:gd name="T9" fmla="*/ 119 h 119"/>
                <a:gd name="T10" fmla="*/ 138 w 212"/>
                <a:gd name="T11" fmla="*/ 56 h 119"/>
                <a:gd name="T12" fmla="*/ 150 w 212"/>
                <a:gd name="T13" fmla="*/ 87 h 119"/>
                <a:gd name="T14" fmla="*/ 208 w 212"/>
                <a:gd name="T15" fmla="*/ 87 h 119"/>
                <a:gd name="T16" fmla="*/ 212 w 212"/>
                <a:gd name="T17" fmla="*/ 61 h 119"/>
                <a:gd name="T18" fmla="*/ 151 w 212"/>
                <a:gd name="T19" fmla="*/ 0 h 119"/>
                <a:gd name="T20" fmla="*/ 106 w 212"/>
                <a:gd name="T21" fmla="*/ 21 h 119"/>
                <a:gd name="T22" fmla="*/ 60 w 212"/>
                <a:gd name="T23" fmla="*/ 0 h 119"/>
                <a:gd name="T24" fmla="*/ 0 w 212"/>
                <a:gd name="T25" fmla="*/ 61 h 119"/>
                <a:gd name="T26" fmla="*/ 4 w 212"/>
                <a:gd name="T27" fmla="*/ 87 h 119"/>
                <a:gd name="T28" fmla="*/ 48 w 212"/>
                <a:gd name="T29" fmla="*/ 8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2" h="119">
                  <a:moveTo>
                    <a:pt x="48" y="87"/>
                  </a:moveTo>
                  <a:cubicBezTo>
                    <a:pt x="59" y="71"/>
                    <a:pt x="59" y="71"/>
                    <a:pt x="59" y="71"/>
                  </a:cubicBezTo>
                  <a:cubicBezTo>
                    <a:pt x="69" y="93"/>
                    <a:pt x="69" y="93"/>
                    <a:pt x="69" y="93"/>
                  </a:cubicBezTo>
                  <a:cubicBezTo>
                    <a:pt x="94" y="39"/>
                    <a:pt x="94" y="39"/>
                    <a:pt x="94" y="39"/>
                  </a:cubicBezTo>
                  <a:cubicBezTo>
                    <a:pt x="117" y="119"/>
                    <a:pt x="117" y="119"/>
                    <a:pt x="117" y="119"/>
                  </a:cubicBezTo>
                  <a:cubicBezTo>
                    <a:pt x="138" y="56"/>
                    <a:pt x="138" y="56"/>
                    <a:pt x="138" y="56"/>
                  </a:cubicBezTo>
                  <a:cubicBezTo>
                    <a:pt x="150" y="87"/>
                    <a:pt x="150" y="87"/>
                    <a:pt x="150" y="87"/>
                  </a:cubicBezTo>
                  <a:cubicBezTo>
                    <a:pt x="208" y="87"/>
                    <a:pt x="208" y="87"/>
                    <a:pt x="208" y="87"/>
                  </a:cubicBezTo>
                  <a:cubicBezTo>
                    <a:pt x="210" y="78"/>
                    <a:pt x="212" y="69"/>
                    <a:pt x="212" y="61"/>
                  </a:cubicBezTo>
                  <a:cubicBezTo>
                    <a:pt x="212" y="28"/>
                    <a:pt x="185" y="0"/>
                    <a:pt x="151" y="0"/>
                  </a:cubicBezTo>
                  <a:cubicBezTo>
                    <a:pt x="133" y="0"/>
                    <a:pt x="117" y="8"/>
                    <a:pt x="106" y="21"/>
                  </a:cubicBezTo>
                  <a:cubicBezTo>
                    <a:pt x="95" y="8"/>
                    <a:pt x="78" y="0"/>
                    <a:pt x="60" y="0"/>
                  </a:cubicBezTo>
                  <a:cubicBezTo>
                    <a:pt x="27" y="0"/>
                    <a:pt x="0" y="28"/>
                    <a:pt x="0" y="61"/>
                  </a:cubicBezTo>
                  <a:cubicBezTo>
                    <a:pt x="0" y="69"/>
                    <a:pt x="1" y="78"/>
                    <a:pt x="4" y="87"/>
                  </a:cubicBezTo>
                  <a:lnTo>
                    <a:pt x="48" y="87"/>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520" name="Freeform 63">
              <a:extLst>
                <a:ext uri="{FF2B5EF4-FFF2-40B4-BE49-F238E27FC236}">
                  <a16:creationId xmlns:a16="http://schemas.microsoft.com/office/drawing/2014/main" id="{F2B9C8DE-9DBB-4BAC-9128-F76EA51C2C9F}"/>
                </a:ext>
              </a:extLst>
            </p:cNvPr>
            <p:cNvSpPr>
              <a:spLocks/>
            </p:cNvSpPr>
            <p:nvPr/>
          </p:nvSpPr>
          <p:spPr bwMode="auto">
            <a:xfrm>
              <a:off x="3770313" y="5006975"/>
              <a:ext cx="450850" cy="274638"/>
            </a:xfrm>
            <a:custGeom>
              <a:avLst/>
              <a:gdLst>
                <a:gd name="T0" fmla="*/ 138 w 199"/>
                <a:gd name="T1" fmla="*/ 34 h 121"/>
                <a:gd name="T2" fmla="*/ 132 w 199"/>
                <a:gd name="T3" fmla="*/ 18 h 121"/>
                <a:gd name="T4" fmla="*/ 110 w 199"/>
                <a:gd name="T5" fmla="*/ 84 h 121"/>
                <a:gd name="T6" fmla="*/ 86 w 199"/>
                <a:gd name="T7" fmla="*/ 0 h 121"/>
                <a:gd name="T8" fmla="*/ 63 w 199"/>
                <a:gd name="T9" fmla="*/ 51 h 121"/>
                <a:gd name="T10" fmla="*/ 52 w 199"/>
                <a:gd name="T11" fmla="*/ 26 h 121"/>
                <a:gd name="T12" fmla="*/ 46 w 199"/>
                <a:gd name="T13" fmla="*/ 34 h 121"/>
                <a:gd name="T14" fmla="*/ 0 w 199"/>
                <a:gd name="T15" fmla="*/ 34 h 121"/>
                <a:gd name="T16" fmla="*/ 100 w 199"/>
                <a:gd name="T17" fmla="*/ 121 h 121"/>
                <a:gd name="T18" fmla="*/ 199 w 199"/>
                <a:gd name="T19" fmla="*/ 34 h 121"/>
                <a:gd name="T20" fmla="*/ 138 w 199"/>
                <a:gd name="T21" fmla="*/ 3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9" h="121">
                  <a:moveTo>
                    <a:pt x="138" y="34"/>
                  </a:moveTo>
                  <a:cubicBezTo>
                    <a:pt x="132" y="18"/>
                    <a:pt x="132" y="18"/>
                    <a:pt x="132" y="18"/>
                  </a:cubicBezTo>
                  <a:cubicBezTo>
                    <a:pt x="110" y="84"/>
                    <a:pt x="110" y="84"/>
                    <a:pt x="110" y="84"/>
                  </a:cubicBezTo>
                  <a:cubicBezTo>
                    <a:pt x="86" y="0"/>
                    <a:pt x="86" y="0"/>
                    <a:pt x="86" y="0"/>
                  </a:cubicBezTo>
                  <a:cubicBezTo>
                    <a:pt x="63" y="51"/>
                    <a:pt x="63" y="51"/>
                    <a:pt x="63" y="51"/>
                  </a:cubicBezTo>
                  <a:cubicBezTo>
                    <a:pt x="52" y="26"/>
                    <a:pt x="52" y="26"/>
                    <a:pt x="52" y="26"/>
                  </a:cubicBezTo>
                  <a:cubicBezTo>
                    <a:pt x="46" y="34"/>
                    <a:pt x="46" y="34"/>
                    <a:pt x="46" y="34"/>
                  </a:cubicBezTo>
                  <a:cubicBezTo>
                    <a:pt x="0" y="34"/>
                    <a:pt x="0" y="34"/>
                    <a:pt x="0" y="34"/>
                  </a:cubicBezTo>
                  <a:cubicBezTo>
                    <a:pt x="12" y="65"/>
                    <a:pt x="41" y="102"/>
                    <a:pt x="100" y="121"/>
                  </a:cubicBezTo>
                  <a:cubicBezTo>
                    <a:pt x="158" y="102"/>
                    <a:pt x="187" y="65"/>
                    <a:pt x="199" y="34"/>
                  </a:cubicBezTo>
                  <a:lnTo>
                    <a:pt x="138" y="34"/>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grpSp>
        <p:nvGrpSpPr>
          <p:cNvPr id="521" name="Group 520">
            <a:extLst>
              <a:ext uri="{FF2B5EF4-FFF2-40B4-BE49-F238E27FC236}">
                <a16:creationId xmlns:a16="http://schemas.microsoft.com/office/drawing/2014/main" id="{5460B45F-1744-4252-B86E-E1E2BEE3B5FF}"/>
              </a:ext>
            </a:extLst>
          </p:cNvPr>
          <p:cNvGrpSpPr/>
          <p:nvPr userDrawn="1"/>
        </p:nvGrpSpPr>
        <p:grpSpPr>
          <a:xfrm>
            <a:off x="8680837" y="2363516"/>
            <a:ext cx="398553" cy="398553"/>
            <a:chOff x="5949950" y="4537075"/>
            <a:chExt cx="533400" cy="533400"/>
          </a:xfrm>
          <a:solidFill>
            <a:schemeClr val="tx1"/>
          </a:solidFill>
        </p:grpSpPr>
        <p:sp>
          <p:nvSpPr>
            <p:cNvPr id="522" name="Freeform 83">
              <a:extLst>
                <a:ext uri="{FF2B5EF4-FFF2-40B4-BE49-F238E27FC236}">
                  <a16:creationId xmlns:a16="http://schemas.microsoft.com/office/drawing/2014/main" id="{98368CFE-484E-46BD-87EB-7753D92383AF}"/>
                </a:ext>
              </a:extLst>
            </p:cNvPr>
            <p:cNvSpPr>
              <a:spLocks noEditPoints="1"/>
            </p:cNvSpPr>
            <p:nvPr/>
          </p:nvSpPr>
          <p:spPr bwMode="auto">
            <a:xfrm>
              <a:off x="5949950" y="4537075"/>
              <a:ext cx="533400" cy="533400"/>
            </a:xfrm>
            <a:custGeom>
              <a:avLst/>
              <a:gdLst>
                <a:gd name="T0" fmla="*/ 118 w 235"/>
                <a:gd name="T1" fmla="*/ 235 h 235"/>
                <a:gd name="T2" fmla="*/ 0 w 235"/>
                <a:gd name="T3" fmla="*/ 117 h 235"/>
                <a:gd name="T4" fmla="*/ 118 w 235"/>
                <a:gd name="T5" fmla="*/ 0 h 235"/>
                <a:gd name="T6" fmla="*/ 235 w 235"/>
                <a:gd name="T7" fmla="*/ 117 h 235"/>
                <a:gd name="T8" fmla="*/ 118 w 235"/>
                <a:gd name="T9" fmla="*/ 235 h 235"/>
                <a:gd name="T10" fmla="*/ 118 w 235"/>
                <a:gd name="T11" fmla="*/ 12 h 235"/>
                <a:gd name="T12" fmla="*/ 12 w 235"/>
                <a:gd name="T13" fmla="*/ 117 h 235"/>
                <a:gd name="T14" fmla="*/ 118 w 235"/>
                <a:gd name="T15" fmla="*/ 223 h 235"/>
                <a:gd name="T16" fmla="*/ 223 w 235"/>
                <a:gd name="T17" fmla="*/ 117 h 235"/>
                <a:gd name="T18" fmla="*/ 118 w 235"/>
                <a:gd name="T19" fmla="*/ 1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5" h="235">
                  <a:moveTo>
                    <a:pt x="118" y="235"/>
                  </a:moveTo>
                  <a:cubicBezTo>
                    <a:pt x="53" y="235"/>
                    <a:pt x="0" y="182"/>
                    <a:pt x="0" y="117"/>
                  </a:cubicBezTo>
                  <a:cubicBezTo>
                    <a:pt x="0" y="53"/>
                    <a:pt x="53" y="0"/>
                    <a:pt x="118" y="0"/>
                  </a:cubicBezTo>
                  <a:cubicBezTo>
                    <a:pt x="183" y="0"/>
                    <a:pt x="235" y="53"/>
                    <a:pt x="235" y="117"/>
                  </a:cubicBezTo>
                  <a:cubicBezTo>
                    <a:pt x="235" y="182"/>
                    <a:pt x="183" y="235"/>
                    <a:pt x="118" y="235"/>
                  </a:cubicBezTo>
                  <a:close/>
                  <a:moveTo>
                    <a:pt x="118" y="12"/>
                  </a:moveTo>
                  <a:cubicBezTo>
                    <a:pt x="60" y="12"/>
                    <a:pt x="12" y="59"/>
                    <a:pt x="12" y="117"/>
                  </a:cubicBezTo>
                  <a:cubicBezTo>
                    <a:pt x="12" y="176"/>
                    <a:pt x="60" y="223"/>
                    <a:pt x="118" y="223"/>
                  </a:cubicBezTo>
                  <a:cubicBezTo>
                    <a:pt x="176" y="223"/>
                    <a:pt x="223" y="176"/>
                    <a:pt x="223" y="117"/>
                  </a:cubicBezTo>
                  <a:cubicBezTo>
                    <a:pt x="223" y="59"/>
                    <a:pt x="176" y="12"/>
                    <a:pt x="118" y="1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523" name="Freeform 84">
              <a:extLst>
                <a:ext uri="{FF2B5EF4-FFF2-40B4-BE49-F238E27FC236}">
                  <a16:creationId xmlns:a16="http://schemas.microsoft.com/office/drawing/2014/main" id="{0B25A6E0-845A-4A81-83B3-22E044FD683B}"/>
                </a:ext>
              </a:extLst>
            </p:cNvPr>
            <p:cNvSpPr>
              <a:spLocks/>
            </p:cNvSpPr>
            <p:nvPr/>
          </p:nvSpPr>
          <p:spPr bwMode="auto">
            <a:xfrm>
              <a:off x="6002338" y="4619625"/>
              <a:ext cx="174625" cy="182563"/>
            </a:xfrm>
            <a:custGeom>
              <a:avLst/>
              <a:gdLst>
                <a:gd name="T0" fmla="*/ 77 w 77"/>
                <a:gd name="T1" fmla="*/ 50 h 81"/>
                <a:gd name="T2" fmla="*/ 48 w 77"/>
                <a:gd name="T3" fmla="*/ 0 h 81"/>
                <a:gd name="T4" fmla="*/ 0 w 77"/>
                <a:gd name="T5" fmla="*/ 81 h 81"/>
                <a:gd name="T6" fmla="*/ 59 w 77"/>
                <a:gd name="T7" fmla="*/ 81 h 81"/>
                <a:gd name="T8" fmla="*/ 77 w 77"/>
                <a:gd name="T9" fmla="*/ 50 h 81"/>
              </a:gdLst>
              <a:ahLst/>
              <a:cxnLst>
                <a:cxn ang="0">
                  <a:pos x="T0" y="T1"/>
                </a:cxn>
                <a:cxn ang="0">
                  <a:pos x="T2" y="T3"/>
                </a:cxn>
                <a:cxn ang="0">
                  <a:pos x="T4" y="T5"/>
                </a:cxn>
                <a:cxn ang="0">
                  <a:pos x="T6" y="T7"/>
                </a:cxn>
                <a:cxn ang="0">
                  <a:pos x="T8" y="T9"/>
                </a:cxn>
              </a:cxnLst>
              <a:rect l="0" t="0" r="r" b="b"/>
              <a:pathLst>
                <a:path w="77" h="81">
                  <a:moveTo>
                    <a:pt x="77" y="50"/>
                  </a:moveTo>
                  <a:cubicBezTo>
                    <a:pt x="48" y="0"/>
                    <a:pt x="48" y="0"/>
                    <a:pt x="48" y="0"/>
                  </a:cubicBezTo>
                  <a:cubicBezTo>
                    <a:pt x="19" y="16"/>
                    <a:pt x="0" y="47"/>
                    <a:pt x="0" y="81"/>
                  </a:cubicBezTo>
                  <a:cubicBezTo>
                    <a:pt x="59" y="81"/>
                    <a:pt x="59" y="81"/>
                    <a:pt x="59" y="81"/>
                  </a:cubicBezTo>
                  <a:cubicBezTo>
                    <a:pt x="59" y="68"/>
                    <a:pt x="66" y="56"/>
                    <a:pt x="77" y="5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524" name="Freeform 85">
              <a:extLst>
                <a:ext uri="{FF2B5EF4-FFF2-40B4-BE49-F238E27FC236}">
                  <a16:creationId xmlns:a16="http://schemas.microsoft.com/office/drawing/2014/main" id="{57A84DD7-847D-474A-B791-04F19B74F6D4}"/>
                </a:ext>
              </a:extLst>
            </p:cNvPr>
            <p:cNvSpPr>
              <a:spLocks/>
            </p:cNvSpPr>
            <p:nvPr/>
          </p:nvSpPr>
          <p:spPr bwMode="auto">
            <a:xfrm>
              <a:off x="6111875" y="4875213"/>
              <a:ext cx="212725" cy="142875"/>
            </a:xfrm>
            <a:custGeom>
              <a:avLst/>
              <a:gdLst>
                <a:gd name="T0" fmla="*/ 65 w 94"/>
                <a:gd name="T1" fmla="*/ 0 h 63"/>
                <a:gd name="T2" fmla="*/ 47 w 94"/>
                <a:gd name="T3" fmla="*/ 5 h 63"/>
                <a:gd name="T4" fmla="*/ 29 w 94"/>
                <a:gd name="T5" fmla="*/ 0 h 63"/>
                <a:gd name="T6" fmla="*/ 0 w 94"/>
                <a:gd name="T7" fmla="*/ 50 h 63"/>
                <a:gd name="T8" fmla="*/ 47 w 94"/>
                <a:gd name="T9" fmla="*/ 63 h 63"/>
                <a:gd name="T10" fmla="*/ 94 w 94"/>
                <a:gd name="T11" fmla="*/ 50 h 63"/>
                <a:gd name="T12" fmla="*/ 65 w 94"/>
                <a:gd name="T13" fmla="*/ 0 h 63"/>
              </a:gdLst>
              <a:ahLst/>
              <a:cxnLst>
                <a:cxn ang="0">
                  <a:pos x="T0" y="T1"/>
                </a:cxn>
                <a:cxn ang="0">
                  <a:pos x="T2" y="T3"/>
                </a:cxn>
                <a:cxn ang="0">
                  <a:pos x="T4" y="T5"/>
                </a:cxn>
                <a:cxn ang="0">
                  <a:pos x="T6" y="T7"/>
                </a:cxn>
                <a:cxn ang="0">
                  <a:pos x="T8" y="T9"/>
                </a:cxn>
                <a:cxn ang="0">
                  <a:pos x="T10" y="T11"/>
                </a:cxn>
                <a:cxn ang="0">
                  <a:pos x="T12" y="T13"/>
                </a:cxn>
              </a:cxnLst>
              <a:rect l="0" t="0" r="r" b="b"/>
              <a:pathLst>
                <a:path w="94" h="63">
                  <a:moveTo>
                    <a:pt x="65" y="0"/>
                  </a:moveTo>
                  <a:cubicBezTo>
                    <a:pt x="60" y="3"/>
                    <a:pt x="53" y="5"/>
                    <a:pt x="47" y="5"/>
                  </a:cubicBezTo>
                  <a:cubicBezTo>
                    <a:pt x="40" y="5"/>
                    <a:pt x="34" y="3"/>
                    <a:pt x="29" y="0"/>
                  </a:cubicBezTo>
                  <a:cubicBezTo>
                    <a:pt x="0" y="50"/>
                    <a:pt x="0" y="50"/>
                    <a:pt x="0" y="50"/>
                  </a:cubicBezTo>
                  <a:cubicBezTo>
                    <a:pt x="14" y="58"/>
                    <a:pt x="30" y="63"/>
                    <a:pt x="47" y="63"/>
                  </a:cubicBezTo>
                  <a:cubicBezTo>
                    <a:pt x="64" y="63"/>
                    <a:pt x="80" y="58"/>
                    <a:pt x="94" y="50"/>
                  </a:cubicBezTo>
                  <a:lnTo>
                    <a:pt x="65"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525" name="Freeform 86">
              <a:extLst>
                <a:ext uri="{FF2B5EF4-FFF2-40B4-BE49-F238E27FC236}">
                  <a16:creationId xmlns:a16="http://schemas.microsoft.com/office/drawing/2014/main" id="{6D863F3E-7953-4ABF-8274-710C0DBC4318}"/>
                </a:ext>
              </a:extLst>
            </p:cNvPr>
            <p:cNvSpPr>
              <a:spLocks/>
            </p:cNvSpPr>
            <p:nvPr/>
          </p:nvSpPr>
          <p:spPr bwMode="auto">
            <a:xfrm>
              <a:off x="6259513" y="4619625"/>
              <a:ext cx="173038" cy="182563"/>
            </a:xfrm>
            <a:custGeom>
              <a:avLst/>
              <a:gdLst>
                <a:gd name="T0" fmla="*/ 29 w 76"/>
                <a:gd name="T1" fmla="*/ 0 h 81"/>
                <a:gd name="T2" fmla="*/ 0 w 76"/>
                <a:gd name="T3" fmla="*/ 50 h 81"/>
                <a:gd name="T4" fmla="*/ 18 w 76"/>
                <a:gd name="T5" fmla="*/ 81 h 81"/>
                <a:gd name="T6" fmla="*/ 76 w 76"/>
                <a:gd name="T7" fmla="*/ 81 h 81"/>
                <a:gd name="T8" fmla="*/ 29 w 76"/>
                <a:gd name="T9" fmla="*/ 0 h 81"/>
              </a:gdLst>
              <a:ahLst/>
              <a:cxnLst>
                <a:cxn ang="0">
                  <a:pos x="T0" y="T1"/>
                </a:cxn>
                <a:cxn ang="0">
                  <a:pos x="T2" y="T3"/>
                </a:cxn>
                <a:cxn ang="0">
                  <a:pos x="T4" y="T5"/>
                </a:cxn>
                <a:cxn ang="0">
                  <a:pos x="T6" y="T7"/>
                </a:cxn>
                <a:cxn ang="0">
                  <a:pos x="T8" y="T9"/>
                </a:cxn>
              </a:cxnLst>
              <a:rect l="0" t="0" r="r" b="b"/>
              <a:pathLst>
                <a:path w="76" h="81">
                  <a:moveTo>
                    <a:pt x="29" y="0"/>
                  </a:moveTo>
                  <a:cubicBezTo>
                    <a:pt x="0" y="50"/>
                    <a:pt x="0" y="50"/>
                    <a:pt x="0" y="50"/>
                  </a:cubicBezTo>
                  <a:cubicBezTo>
                    <a:pt x="11" y="56"/>
                    <a:pt x="18" y="68"/>
                    <a:pt x="18" y="81"/>
                  </a:cubicBezTo>
                  <a:cubicBezTo>
                    <a:pt x="76" y="81"/>
                    <a:pt x="76" y="81"/>
                    <a:pt x="76" y="81"/>
                  </a:cubicBezTo>
                  <a:cubicBezTo>
                    <a:pt x="76" y="47"/>
                    <a:pt x="57" y="1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526" name="Oval 87">
              <a:extLst>
                <a:ext uri="{FF2B5EF4-FFF2-40B4-BE49-F238E27FC236}">
                  <a16:creationId xmlns:a16="http://schemas.microsoft.com/office/drawing/2014/main" id="{416F2736-2696-4EC4-9773-6CF410313C5D}"/>
                </a:ext>
              </a:extLst>
            </p:cNvPr>
            <p:cNvSpPr>
              <a:spLocks noChangeArrowheads="1"/>
            </p:cNvSpPr>
            <p:nvPr/>
          </p:nvSpPr>
          <p:spPr bwMode="auto">
            <a:xfrm>
              <a:off x="6161088" y="4746625"/>
              <a:ext cx="114300" cy="112713"/>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sz="1500"/>
            </a:p>
          </p:txBody>
        </p:sp>
      </p:grpSp>
      <p:grpSp>
        <p:nvGrpSpPr>
          <p:cNvPr id="527" name="Group 526">
            <a:extLst>
              <a:ext uri="{FF2B5EF4-FFF2-40B4-BE49-F238E27FC236}">
                <a16:creationId xmlns:a16="http://schemas.microsoft.com/office/drawing/2014/main" id="{ED96E649-F877-461E-A989-33E48842E2F3}"/>
              </a:ext>
            </a:extLst>
          </p:cNvPr>
          <p:cNvGrpSpPr/>
          <p:nvPr userDrawn="1"/>
        </p:nvGrpSpPr>
        <p:grpSpPr>
          <a:xfrm>
            <a:off x="7028872" y="6002309"/>
            <a:ext cx="410651" cy="412743"/>
            <a:chOff x="6823074" y="1485900"/>
            <a:chExt cx="1557338" cy="1565276"/>
          </a:xfrm>
          <a:solidFill>
            <a:schemeClr val="tx1"/>
          </a:solidFill>
        </p:grpSpPr>
        <p:sp>
          <p:nvSpPr>
            <p:cNvPr id="528" name="Freeform 6">
              <a:extLst>
                <a:ext uri="{FF2B5EF4-FFF2-40B4-BE49-F238E27FC236}">
                  <a16:creationId xmlns:a16="http://schemas.microsoft.com/office/drawing/2014/main" id="{ADCEE221-D8B2-4945-9069-1BC0EE00E678}"/>
                </a:ext>
              </a:extLst>
            </p:cNvPr>
            <p:cNvSpPr>
              <a:spLocks/>
            </p:cNvSpPr>
            <p:nvPr/>
          </p:nvSpPr>
          <p:spPr bwMode="auto">
            <a:xfrm>
              <a:off x="7427913" y="1485900"/>
              <a:ext cx="788988" cy="420688"/>
            </a:xfrm>
            <a:custGeom>
              <a:avLst/>
              <a:gdLst>
                <a:gd name="T0" fmla="*/ 61 w 227"/>
                <a:gd name="T1" fmla="*/ 121 h 121"/>
                <a:gd name="T2" fmla="*/ 107 w 227"/>
                <a:gd name="T3" fmla="*/ 101 h 121"/>
                <a:gd name="T4" fmla="*/ 136 w 227"/>
                <a:gd name="T5" fmla="*/ 114 h 121"/>
                <a:gd name="T6" fmla="*/ 227 w 227"/>
                <a:gd name="T7" fmla="*/ 114 h 121"/>
                <a:gd name="T8" fmla="*/ 227 w 227"/>
                <a:gd name="T9" fmla="*/ 98 h 121"/>
                <a:gd name="T10" fmla="*/ 187 w 227"/>
                <a:gd name="T11" fmla="*/ 54 h 121"/>
                <a:gd name="T12" fmla="*/ 140 w 227"/>
                <a:gd name="T13" fmla="*/ 17 h 121"/>
                <a:gd name="T14" fmla="*/ 111 w 227"/>
                <a:gd name="T15" fmla="*/ 27 h 121"/>
                <a:gd name="T16" fmla="*/ 61 w 227"/>
                <a:gd name="T17" fmla="*/ 0 h 121"/>
                <a:gd name="T18" fmla="*/ 0 w 227"/>
                <a:gd name="T19" fmla="*/ 61 h 121"/>
                <a:gd name="T20" fmla="*/ 61 w 227"/>
                <a:gd name="T21"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7" h="121">
                  <a:moveTo>
                    <a:pt x="61" y="121"/>
                  </a:moveTo>
                  <a:cubicBezTo>
                    <a:pt x="79" y="121"/>
                    <a:pt x="96" y="113"/>
                    <a:pt x="107" y="101"/>
                  </a:cubicBezTo>
                  <a:cubicBezTo>
                    <a:pt x="115" y="108"/>
                    <a:pt x="125" y="113"/>
                    <a:pt x="136" y="114"/>
                  </a:cubicBezTo>
                  <a:cubicBezTo>
                    <a:pt x="227" y="114"/>
                    <a:pt x="227" y="114"/>
                    <a:pt x="227" y="114"/>
                  </a:cubicBezTo>
                  <a:cubicBezTo>
                    <a:pt x="227" y="98"/>
                    <a:pt x="227" y="98"/>
                    <a:pt x="227" y="98"/>
                  </a:cubicBezTo>
                  <a:cubicBezTo>
                    <a:pt x="227" y="75"/>
                    <a:pt x="210" y="56"/>
                    <a:pt x="187" y="54"/>
                  </a:cubicBezTo>
                  <a:cubicBezTo>
                    <a:pt x="182" y="33"/>
                    <a:pt x="163" y="17"/>
                    <a:pt x="140" y="17"/>
                  </a:cubicBezTo>
                  <a:cubicBezTo>
                    <a:pt x="129" y="17"/>
                    <a:pt x="119" y="21"/>
                    <a:pt x="111" y="27"/>
                  </a:cubicBezTo>
                  <a:cubicBezTo>
                    <a:pt x="100" y="11"/>
                    <a:pt x="82" y="0"/>
                    <a:pt x="61" y="0"/>
                  </a:cubicBezTo>
                  <a:cubicBezTo>
                    <a:pt x="28" y="0"/>
                    <a:pt x="0" y="27"/>
                    <a:pt x="0" y="61"/>
                  </a:cubicBezTo>
                  <a:cubicBezTo>
                    <a:pt x="0" y="94"/>
                    <a:pt x="28" y="121"/>
                    <a:pt x="61"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529" name="Freeform 7">
              <a:extLst>
                <a:ext uri="{FF2B5EF4-FFF2-40B4-BE49-F238E27FC236}">
                  <a16:creationId xmlns:a16="http://schemas.microsoft.com/office/drawing/2014/main" id="{2052BDC7-80C7-4222-AD3E-761E8A3AB701}"/>
                </a:ext>
              </a:extLst>
            </p:cNvPr>
            <p:cNvSpPr>
              <a:spLocks noEditPoints="1"/>
            </p:cNvSpPr>
            <p:nvPr/>
          </p:nvSpPr>
          <p:spPr bwMode="auto">
            <a:xfrm>
              <a:off x="6823074" y="1958974"/>
              <a:ext cx="1557338" cy="1092202"/>
            </a:xfrm>
            <a:custGeom>
              <a:avLst/>
              <a:gdLst>
                <a:gd name="T0" fmla="*/ 448 w 448"/>
                <a:gd name="T1" fmla="*/ 295 h 314"/>
                <a:gd name="T2" fmla="*/ 415 w 448"/>
                <a:gd name="T3" fmla="*/ 15 h 314"/>
                <a:gd name="T4" fmla="*/ 398 w 448"/>
                <a:gd name="T5" fmla="*/ 0 h 314"/>
                <a:gd name="T6" fmla="*/ 312 w 448"/>
                <a:gd name="T7" fmla="*/ 0 h 314"/>
                <a:gd name="T8" fmla="*/ 295 w 448"/>
                <a:gd name="T9" fmla="*/ 15 h 314"/>
                <a:gd name="T10" fmla="*/ 276 w 448"/>
                <a:gd name="T11" fmla="*/ 169 h 314"/>
                <a:gd name="T12" fmla="*/ 156 w 448"/>
                <a:gd name="T13" fmla="*/ 69 h 314"/>
                <a:gd name="T14" fmla="*/ 138 w 448"/>
                <a:gd name="T15" fmla="*/ 67 h 314"/>
                <a:gd name="T16" fmla="*/ 129 w 448"/>
                <a:gd name="T17" fmla="*/ 82 h 314"/>
                <a:gd name="T18" fmla="*/ 129 w 448"/>
                <a:gd name="T19" fmla="*/ 153 h 314"/>
                <a:gd name="T20" fmla="*/ 27 w 448"/>
                <a:gd name="T21" fmla="*/ 69 h 314"/>
                <a:gd name="T22" fmla="*/ 9 w 448"/>
                <a:gd name="T23" fmla="*/ 67 h 314"/>
                <a:gd name="T24" fmla="*/ 0 w 448"/>
                <a:gd name="T25" fmla="*/ 82 h 314"/>
                <a:gd name="T26" fmla="*/ 0 w 448"/>
                <a:gd name="T27" fmla="*/ 297 h 314"/>
                <a:gd name="T28" fmla="*/ 17 w 448"/>
                <a:gd name="T29" fmla="*/ 314 h 314"/>
                <a:gd name="T30" fmla="*/ 279 w 448"/>
                <a:gd name="T31" fmla="*/ 314 h 314"/>
                <a:gd name="T32" fmla="*/ 279 w 448"/>
                <a:gd name="T33" fmla="*/ 314 h 314"/>
                <a:gd name="T34" fmla="*/ 280 w 448"/>
                <a:gd name="T35" fmla="*/ 314 h 314"/>
                <a:gd name="T36" fmla="*/ 431 w 448"/>
                <a:gd name="T37" fmla="*/ 314 h 314"/>
                <a:gd name="T38" fmla="*/ 444 w 448"/>
                <a:gd name="T39" fmla="*/ 308 h 314"/>
                <a:gd name="T40" fmla="*/ 448 w 448"/>
                <a:gd name="T41" fmla="*/ 295 h 314"/>
                <a:gd name="T42" fmla="*/ 107 w 448"/>
                <a:gd name="T43" fmla="*/ 280 h 314"/>
                <a:gd name="T44" fmla="*/ 55 w 448"/>
                <a:gd name="T45" fmla="*/ 280 h 314"/>
                <a:gd name="T46" fmla="*/ 55 w 448"/>
                <a:gd name="T47" fmla="*/ 241 h 314"/>
                <a:gd name="T48" fmla="*/ 107 w 448"/>
                <a:gd name="T49" fmla="*/ 241 h 314"/>
                <a:gd name="T50" fmla="*/ 107 w 448"/>
                <a:gd name="T51" fmla="*/ 280 h 314"/>
                <a:gd name="T52" fmla="*/ 107 w 448"/>
                <a:gd name="T53" fmla="*/ 219 h 314"/>
                <a:gd name="T54" fmla="*/ 55 w 448"/>
                <a:gd name="T55" fmla="*/ 219 h 314"/>
                <a:gd name="T56" fmla="*/ 55 w 448"/>
                <a:gd name="T57" fmla="*/ 178 h 314"/>
                <a:gd name="T58" fmla="*/ 107 w 448"/>
                <a:gd name="T59" fmla="*/ 178 h 314"/>
                <a:gd name="T60" fmla="*/ 107 w 448"/>
                <a:gd name="T61" fmla="*/ 219 h 314"/>
                <a:gd name="T62" fmla="*/ 235 w 448"/>
                <a:gd name="T63" fmla="*/ 280 h 314"/>
                <a:gd name="T64" fmla="*/ 184 w 448"/>
                <a:gd name="T65" fmla="*/ 280 h 314"/>
                <a:gd name="T66" fmla="*/ 184 w 448"/>
                <a:gd name="T67" fmla="*/ 241 h 314"/>
                <a:gd name="T68" fmla="*/ 235 w 448"/>
                <a:gd name="T69" fmla="*/ 241 h 314"/>
                <a:gd name="T70" fmla="*/ 235 w 448"/>
                <a:gd name="T71" fmla="*/ 280 h 314"/>
                <a:gd name="T72" fmla="*/ 235 w 448"/>
                <a:gd name="T73" fmla="*/ 219 h 314"/>
                <a:gd name="T74" fmla="*/ 184 w 448"/>
                <a:gd name="T75" fmla="*/ 219 h 314"/>
                <a:gd name="T76" fmla="*/ 184 w 448"/>
                <a:gd name="T77" fmla="*/ 178 h 314"/>
                <a:gd name="T78" fmla="*/ 235 w 448"/>
                <a:gd name="T79" fmla="*/ 178 h 314"/>
                <a:gd name="T80" fmla="*/ 235 w 448"/>
                <a:gd name="T81" fmla="*/ 219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8" h="314">
                  <a:moveTo>
                    <a:pt x="448" y="295"/>
                  </a:moveTo>
                  <a:cubicBezTo>
                    <a:pt x="415" y="15"/>
                    <a:pt x="415" y="15"/>
                    <a:pt x="415" y="15"/>
                  </a:cubicBezTo>
                  <a:cubicBezTo>
                    <a:pt x="414" y="7"/>
                    <a:pt x="407" y="0"/>
                    <a:pt x="398" y="0"/>
                  </a:cubicBezTo>
                  <a:cubicBezTo>
                    <a:pt x="312" y="0"/>
                    <a:pt x="312" y="0"/>
                    <a:pt x="312" y="0"/>
                  </a:cubicBezTo>
                  <a:cubicBezTo>
                    <a:pt x="304" y="0"/>
                    <a:pt x="296" y="7"/>
                    <a:pt x="295" y="15"/>
                  </a:cubicBezTo>
                  <a:cubicBezTo>
                    <a:pt x="276" y="169"/>
                    <a:pt x="276" y="169"/>
                    <a:pt x="276" y="169"/>
                  </a:cubicBezTo>
                  <a:cubicBezTo>
                    <a:pt x="156" y="69"/>
                    <a:pt x="156" y="69"/>
                    <a:pt x="156" y="69"/>
                  </a:cubicBezTo>
                  <a:cubicBezTo>
                    <a:pt x="151" y="65"/>
                    <a:pt x="144" y="64"/>
                    <a:pt x="138" y="67"/>
                  </a:cubicBezTo>
                  <a:cubicBezTo>
                    <a:pt x="132" y="69"/>
                    <a:pt x="129" y="75"/>
                    <a:pt x="129" y="82"/>
                  </a:cubicBezTo>
                  <a:cubicBezTo>
                    <a:pt x="129" y="153"/>
                    <a:pt x="129" y="153"/>
                    <a:pt x="129" y="153"/>
                  </a:cubicBezTo>
                  <a:cubicBezTo>
                    <a:pt x="27" y="69"/>
                    <a:pt x="27" y="69"/>
                    <a:pt x="27" y="69"/>
                  </a:cubicBezTo>
                  <a:cubicBezTo>
                    <a:pt x="22" y="65"/>
                    <a:pt x="15" y="64"/>
                    <a:pt x="9" y="67"/>
                  </a:cubicBezTo>
                  <a:cubicBezTo>
                    <a:pt x="4" y="69"/>
                    <a:pt x="0" y="75"/>
                    <a:pt x="0" y="82"/>
                  </a:cubicBezTo>
                  <a:cubicBezTo>
                    <a:pt x="0" y="297"/>
                    <a:pt x="0" y="297"/>
                    <a:pt x="0" y="297"/>
                  </a:cubicBezTo>
                  <a:cubicBezTo>
                    <a:pt x="0" y="306"/>
                    <a:pt x="7" y="314"/>
                    <a:pt x="17" y="314"/>
                  </a:cubicBezTo>
                  <a:cubicBezTo>
                    <a:pt x="279" y="314"/>
                    <a:pt x="279" y="314"/>
                    <a:pt x="279" y="314"/>
                  </a:cubicBezTo>
                  <a:cubicBezTo>
                    <a:pt x="279" y="314"/>
                    <a:pt x="279" y="314"/>
                    <a:pt x="279" y="314"/>
                  </a:cubicBezTo>
                  <a:cubicBezTo>
                    <a:pt x="279" y="314"/>
                    <a:pt x="280" y="314"/>
                    <a:pt x="280" y="314"/>
                  </a:cubicBezTo>
                  <a:cubicBezTo>
                    <a:pt x="431" y="314"/>
                    <a:pt x="431" y="314"/>
                    <a:pt x="431" y="314"/>
                  </a:cubicBezTo>
                  <a:cubicBezTo>
                    <a:pt x="436" y="314"/>
                    <a:pt x="440" y="312"/>
                    <a:pt x="444" y="308"/>
                  </a:cubicBezTo>
                  <a:cubicBezTo>
                    <a:pt x="447" y="305"/>
                    <a:pt x="448" y="300"/>
                    <a:pt x="448" y="295"/>
                  </a:cubicBezTo>
                  <a:close/>
                  <a:moveTo>
                    <a:pt x="107" y="280"/>
                  </a:moveTo>
                  <a:cubicBezTo>
                    <a:pt x="55" y="280"/>
                    <a:pt x="55" y="280"/>
                    <a:pt x="55" y="280"/>
                  </a:cubicBezTo>
                  <a:cubicBezTo>
                    <a:pt x="55" y="241"/>
                    <a:pt x="55" y="241"/>
                    <a:pt x="55" y="241"/>
                  </a:cubicBezTo>
                  <a:cubicBezTo>
                    <a:pt x="107" y="241"/>
                    <a:pt x="107" y="241"/>
                    <a:pt x="107" y="241"/>
                  </a:cubicBezTo>
                  <a:lnTo>
                    <a:pt x="107" y="280"/>
                  </a:lnTo>
                  <a:close/>
                  <a:moveTo>
                    <a:pt x="107" y="219"/>
                  </a:moveTo>
                  <a:cubicBezTo>
                    <a:pt x="55" y="219"/>
                    <a:pt x="55" y="219"/>
                    <a:pt x="55" y="219"/>
                  </a:cubicBezTo>
                  <a:cubicBezTo>
                    <a:pt x="55" y="178"/>
                    <a:pt x="55" y="178"/>
                    <a:pt x="55" y="178"/>
                  </a:cubicBezTo>
                  <a:cubicBezTo>
                    <a:pt x="107" y="178"/>
                    <a:pt x="107" y="178"/>
                    <a:pt x="107" y="178"/>
                  </a:cubicBezTo>
                  <a:lnTo>
                    <a:pt x="107" y="219"/>
                  </a:lnTo>
                  <a:close/>
                  <a:moveTo>
                    <a:pt x="235" y="280"/>
                  </a:moveTo>
                  <a:cubicBezTo>
                    <a:pt x="184" y="280"/>
                    <a:pt x="184" y="280"/>
                    <a:pt x="184" y="280"/>
                  </a:cubicBezTo>
                  <a:cubicBezTo>
                    <a:pt x="184" y="241"/>
                    <a:pt x="184" y="241"/>
                    <a:pt x="184" y="241"/>
                  </a:cubicBezTo>
                  <a:cubicBezTo>
                    <a:pt x="235" y="241"/>
                    <a:pt x="235" y="241"/>
                    <a:pt x="235" y="241"/>
                  </a:cubicBezTo>
                  <a:lnTo>
                    <a:pt x="235" y="280"/>
                  </a:lnTo>
                  <a:close/>
                  <a:moveTo>
                    <a:pt x="235" y="219"/>
                  </a:moveTo>
                  <a:cubicBezTo>
                    <a:pt x="184" y="219"/>
                    <a:pt x="184" y="219"/>
                    <a:pt x="184" y="219"/>
                  </a:cubicBezTo>
                  <a:cubicBezTo>
                    <a:pt x="184" y="178"/>
                    <a:pt x="184" y="178"/>
                    <a:pt x="184" y="178"/>
                  </a:cubicBezTo>
                  <a:cubicBezTo>
                    <a:pt x="235" y="178"/>
                    <a:pt x="235" y="178"/>
                    <a:pt x="235" y="178"/>
                  </a:cubicBezTo>
                  <a:lnTo>
                    <a:pt x="235"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530" name="Freeform 56">
            <a:extLst>
              <a:ext uri="{FF2B5EF4-FFF2-40B4-BE49-F238E27FC236}">
                <a16:creationId xmlns:a16="http://schemas.microsoft.com/office/drawing/2014/main" id="{016C82C3-50E0-430C-A46A-63B5D6CB0F3C}"/>
              </a:ext>
            </a:extLst>
          </p:cNvPr>
          <p:cNvSpPr>
            <a:spLocks noEditPoints="1"/>
          </p:cNvSpPr>
          <p:nvPr userDrawn="1"/>
        </p:nvSpPr>
        <p:spPr bwMode="auto">
          <a:xfrm>
            <a:off x="7051417" y="4953445"/>
            <a:ext cx="365561" cy="364296"/>
          </a:xfrm>
          <a:custGeom>
            <a:avLst/>
            <a:gdLst>
              <a:gd name="T0" fmla="*/ 170 w 202"/>
              <a:gd name="T1" fmla="*/ 0 h 201"/>
              <a:gd name="T2" fmla="*/ 32 w 202"/>
              <a:gd name="T3" fmla="*/ 0 h 201"/>
              <a:gd name="T4" fmla="*/ 0 w 202"/>
              <a:gd name="T5" fmla="*/ 31 h 201"/>
              <a:gd name="T6" fmla="*/ 0 w 202"/>
              <a:gd name="T7" fmla="*/ 170 h 201"/>
              <a:gd name="T8" fmla="*/ 32 w 202"/>
              <a:gd name="T9" fmla="*/ 201 h 201"/>
              <a:gd name="T10" fmla="*/ 170 w 202"/>
              <a:gd name="T11" fmla="*/ 201 h 201"/>
              <a:gd name="T12" fmla="*/ 202 w 202"/>
              <a:gd name="T13" fmla="*/ 170 h 201"/>
              <a:gd name="T14" fmla="*/ 202 w 202"/>
              <a:gd name="T15" fmla="*/ 31 h 201"/>
              <a:gd name="T16" fmla="*/ 170 w 202"/>
              <a:gd name="T17" fmla="*/ 0 h 201"/>
              <a:gd name="T18" fmla="*/ 158 w 202"/>
              <a:gd name="T19" fmla="*/ 161 h 201"/>
              <a:gd name="T20" fmla="*/ 127 w 202"/>
              <a:gd name="T21" fmla="*/ 161 h 201"/>
              <a:gd name="T22" fmla="*/ 127 w 202"/>
              <a:gd name="T23" fmla="*/ 116 h 201"/>
              <a:gd name="T24" fmla="*/ 75 w 202"/>
              <a:gd name="T25" fmla="*/ 116 h 201"/>
              <a:gd name="T26" fmla="*/ 75 w 202"/>
              <a:gd name="T27" fmla="*/ 161 h 201"/>
              <a:gd name="T28" fmla="*/ 43 w 202"/>
              <a:gd name="T29" fmla="*/ 161 h 201"/>
              <a:gd name="T30" fmla="*/ 43 w 202"/>
              <a:gd name="T31" fmla="*/ 40 h 201"/>
              <a:gd name="T32" fmla="*/ 75 w 202"/>
              <a:gd name="T33" fmla="*/ 40 h 201"/>
              <a:gd name="T34" fmla="*/ 75 w 202"/>
              <a:gd name="T35" fmla="*/ 85 h 201"/>
              <a:gd name="T36" fmla="*/ 127 w 202"/>
              <a:gd name="T37" fmla="*/ 85 h 201"/>
              <a:gd name="T38" fmla="*/ 127 w 202"/>
              <a:gd name="T39" fmla="*/ 40 h 201"/>
              <a:gd name="T40" fmla="*/ 158 w 202"/>
              <a:gd name="T41" fmla="*/ 40 h 201"/>
              <a:gd name="T42" fmla="*/ 158 w 202"/>
              <a:gd name="T43" fmla="*/ 16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01">
                <a:moveTo>
                  <a:pt x="170" y="0"/>
                </a:moveTo>
                <a:cubicBezTo>
                  <a:pt x="32" y="0"/>
                  <a:pt x="32" y="0"/>
                  <a:pt x="32" y="0"/>
                </a:cubicBezTo>
                <a:cubicBezTo>
                  <a:pt x="14" y="0"/>
                  <a:pt x="0" y="14"/>
                  <a:pt x="0" y="31"/>
                </a:cubicBezTo>
                <a:cubicBezTo>
                  <a:pt x="0" y="170"/>
                  <a:pt x="0" y="170"/>
                  <a:pt x="0" y="170"/>
                </a:cubicBezTo>
                <a:cubicBezTo>
                  <a:pt x="0" y="187"/>
                  <a:pt x="14" y="201"/>
                  <a:pt x="32" y="201"/>
                </a:cubicBezTo>
                <a:cubicBezTo>
                  <a:pt x="170" y="201"/>
                  <a:pt x="170" y="201"/>
                  <a:pt x="170" y="201"/>
                </a:cubicBezTo>
                <a:cubicBezTo>
                  <a:pt x="187" y="201"/>
                  <a:pt x="202" y="187"/>
                  <a:pt x="202" y="170"/>
                </a:cubicBezTo>
                <a:cubicBezTo>
                  <a:pt x="202" y="31"/>
                  <a:pt x="202" y="31"/>
                  <a:pt x="202" y="31"/>
                </a:cubicBezTo>
                <a:cubicBezTo>
                  <a:pt x="202" y="14"/>
                  <a:pt x="187" y="0"/>
                  <a:pt x="170" y="0"/>
                </a:cubicBezTo>
                <a:close/>
                <a:moveTo>
                  <a:pt x="158" y="161"/>
                </a:moveTo>
                <a:cubicBezTo>
                  <a:pt x="127" y="161"/>
                  <a:pt x="127" y="161"/>
                  <a:pt x="127" y="161"/>
                </a:cubicBezTo>
                <a:cubicBezTo>
                  <a:pt x="127" y="116"/>
                  <a:pt x="127" y="116"/>
                  <a:pt x="127" y="116"/>
                </a:cubicBezTo>
                <a:cubicBezTo>
                  <a:pt x="75" y="116"/>
                  <a:pt x="75" y="116"/>
                  <a:pt x="75" y="116"/>
                </a:cubicBezTo>
                <a:cubicBezTo>
                  <a:pt x="75" y="161"/>
                  <a:pt x="75" y="161"/>
                  <a:pt x="75" y="161"/>
                </a:cubicBezTo>
                <a:cubicBezTo>
                  <a:pt x="43" y="161"/>
                  <a:pt x="43" y="161"/>
                  <a:pt x="43" y="161"/>
                </a:cubicBezTo>
                <a:cubicBezTo>
                  <a:pt x="43" y="40"/>
                  <a:pt x="43" y="40"/>
                  <a:pt x="43" y="40"/>
                </a:cubicBezTo>
                <a:cubicBezTo>
                  <a:pt x="75" y="40"/>
                  <a:pt x="75" y="40"/>
                  <a:pt x="75" y="40"/>
                </a:cubicBezTo>
                <a:cubicBezTo>
                  <a:pt x="75" y="85"/>
                  <a:pt x="75" y="85"/>
                  <a:pt x="75" y="85"/>
                </a:cubicBezTo>
                <a:cubicBezTo>
                  <a:pt x="127" y="85"/>
                  <a:pt x="127" y="85"/>
                  <a:pt x="127" y="85"/>
                </a:cubicBezTo>
                <a:cubicBezTo>
                  <a:pt x="127" y="40"/>
                  <a:pt x="127" y="40"/>
                  <a:pt x="127" y="40"/>
                </a:cubicBezTo>
                <a:cubicBezTo>
                  <a:pt x="158" y="40"/>
                  <a:pt x="158" y="40"/>
                  <a:pt x="158" y="40"/>
                </a:cubicBezTo>
                <a:lnTo>
                  <a:pt x="158" y="161"/>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531" name="Freeform 32">
            <a:extLst>
              <a:ext uri="{FF2B5EF4-FFF2-40B4-BE49-F238E27FC236}">
                <a16:creationId xmlns:a16="http://schemas.microsoft.com/office/drawing/2014/main" id="{4F024E3D-532E-43D2-8D64-BF8D02FB1B4E}"/>
              </a:ext>
            </a:extLst>
          </p:cNvPr>
          <p:cNvSpPr>
            <a:spLocks noEditPoints="1"/>
          </p:cNvSpPr>
          <p:nvPr userDrawn="1"/>
        </p:nvSpPr>
        <p:spPr bwMode="auto">
          <a:xfrm>
            <a:off x="7080839" y="5427038"/>
            <a:ext cx="306718" cy="472528"/>
          </a:xfrm>
          <a:custGeom>
            <a:avLst/>
            <a:gdLst>
              <a:gd name="T0" fmla="*/ 176 w 247"/>
              <a:gd name="T1" fmla="*/ 101 h 379"/>
              <a:gd name="T2" fmla="*/ 88 w 247"/>
              <a:gd name="T3" fmla="*/ 0 h 379"/>
              <a:gd name="T4" fmla="*/ 58 w 247"/>
              <a:gd name="T5" fmla="*/ 111 h 379"/>
              <a:gd name="T6" fmla="*/ 0 w 247"/>
              <a:gd name="T7" fmla="*/ 379 h 379"/>
              <a:gd name="T8" fmla="*/ 176 w 247"/>
              <a:gd name="T9" fmla="*/ 379 h 379"/>
              <a:gd name="T10" fmla="*/ 164 w 247"/>
              <a:gd name="T11" fmla="*/ 118 h 379"/>
              <a:gd name="T12" fmla="*/ 164 w 247"/>
              <a:gd name="T13" fmla="*/ 118 h 379"/>
              <a:gd name="T14" fmla="*/ 164 w 247"/>
              <a:gd name="T15" fmla="*/ 304 h 379"/>
              <a:gd name="T16" fmla="*/ 141 w 247"/>
              <a:gd name="T17" fmla="*/ 328 h 379"/>
              <a:gd name="T18" fmla="*/ 141 w 247"/>
              <a:gd name="T19" fmla="*/ 265 h 379"/>
              <a:gd name="T20" fmla="*/ 141 w 247"/>
              <a:gd name="T21" fmla="*/ 255 h 379"/>
              <a:gd name="T22" fmla="*/ 141 w 247"/>
              <a:gd name="T23" fmla="*/ 255 h 379"/>
              <a:gd name="T24" fmla="*/ 164 w 247"/>
              <a:gd name="T25" fmla="*/ 231 h 379"/>
              <a:gd name="T26" fmla="*/ 164 w 247"/>
              <a:gd name="T27" fmla="*/ 191 h 379"/>
              <a:gd name="T28" fmla="*/ 141 w 247"/>
              <a:gd name="T29" fmla="*/ 167 h 379"/>
              <a:gd name="T30" fmla="*/ 141 w 247"/>
              <a:gd name="T31" fmla="*/ 158 h 379"/>
              <a:gd name="T32" fmla="*/ 141 w 247"/>
              <a:gd name="T33" fmla="*/ 158 h 379"/>
              <a:gd name="T34" fmla="*/ 125 w 247"/>
              <a:gd name="T35" fmla="*/ 40 h 379"/>
              <a:gd name="T36" fmla="*/ 147 w 247"/>
              <a:gd name="T37" fmla="*/ 65 h 379"/>
              <a:gd name="T38" fmla="*/ 147 w 247"/>
              <a:gd name="T39" fmla="*/ 74 h 379"/>
              <a:gd name="T40" fmla="*/ 108 w 247"/>
              <a:gd name="T41" fmla="*/ 304 h 379"/>
              <a:gd name="T42" fmla="*/ 108 w 247"/>
              <a:gd name="T43" fmla="*/ 304 h 379"/>
              <a:gd name="T44" fmla="*/ 108 w 247"/>
              <a:gd name="T45" fmla="*/ 313 h 379"/>
              <a:gd name="T46" fmla="*/ 134 w 247"/>
              <a:gd name="T47" fmla="*/ 265 h 379"/>
              <a:gd name="T48" fmla="*/ 108 w 247"/>
              <a:gd name="T49" fmla="*/ 240 h 379"/>
              <a:gd name="T50" fmla="*/ 108 w 247"/>
              <a:gd name="T51" fmla="*/ 231 h 379"/>
              <a:gd name="T52" fmla="*/ 108 w 247"/>
              <a:gd name="T53" fmla="*/ 231 h 379"/>
              <a:gd name="T54" fmla="*/ 134 w 247"/>
              <a:gd name="T55" fmla="*/ 207 h 379"/>
              <a:gd name="T56" fmla="*/ 134 w 247"/>
              <a:gd name="T57" fmla="*/ 167 h 379"/>
              <a:gd name="T58" fmla="*/ 108 w 247"/>
              <a:gd name="T59" fmla="*/ 143 h 379"/>
              <a:gd name="T60" fmla="*/ 108 w 247"/>
              <a:gd name="T61" fmla="*/ 133 h 379"/>
              <a:gd name="T62" fmla="*/ 108 w 247"/>
              <a:gd name="T63" fmla="*/ 133 h 379"/>
              <a:gd name="T64" fmla="*/ 96 w 247"/>
              <a:gd name="T65" fmla="*/ 40 h 379"/>
              <a:gd name="T66" fmla="*/ 118 w 247"/>
              <a:gd name="T67" fmla="*/ 65 h 379"/>
              <a:gd name="T68" fmla="*/ 118 w 247"/>
              <a:gd name="T69" fmla="*/ 74 h 379"/>
              <a:gd name="T70" fmla="*/ 79 w 247"/>
              <a:gd name="T71" fmla="*/ 118 h 379"/>
              <a:gd name="T72" fmla="*/ 79 w 247"/>
              <a:gd name="T73" fmla="*/ 118 h 379"/>
              <a:gd name="T74" fmla="*/ 79 w 247"/>
              <a:gd name="T75" fmla="*/ 158 h 379"/>
              <a:gd name="T76" fmla="*/ 102 w 247"/>
              <a:gd name="T77" fmla="*/ 182 h 379"/>
              <a:gd name="T78" fmla="*/ 102 w 247"/>
              <a:gd name="T79" fmla="*/ 191 h 379"/>
              <a:gd name="T80" fmla="*/ 79 w 247"/>
              <a:gd name="T81" fmla="*/ 216 h 379"/>
              <a:gd name="T82" fmla="*/ 79 w 247"/>
              <a:gd name="T83" fmla="*/ 216 h 379"/>
              <a:gd name="T84" fmla="*/ 79 w 247"/>
              <a:gd name="T85" fmla="*/ 255 h 379"/>
              <a:gd name="T86" fmla="*/ 102 w 247"/>
              <a:gd name="T87" fmla="*/ 280 h 379"/>
              <a:gd name="T88" fmla="*/ 102 w 247"/>
              <a:gd name="T89" fmla="*/ 289 h 379"/>
              <a:gd name="T90" fmla="*/ 79 w 247"/>
              <a:gd name="T91" fmla="*/ 313 h 379"/>
              <a:gd name="T92" fmla="*/ 79 w 247"/>
              <a:gd name="T93" fmla="*/ 313 h 379"/>
              <a:gd name="T94" fmla="*/ 167 w 247"/>
              <a:gd name="T95" fmla="*/ 347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7" h="379">
                <a:moveTo>
                  <a:pt x="238" y="362"/>
                </a:moveTo>
                <a:cubicBezTo>
                  <a:pt x="186" y="362"/>
                  <a:pt x="186" y="362"/>
                  <a:pt x="186" y="362"/>
                </a:cubicBezTo>
                <a:cubicBezTo>
                  <a:pt x="186" y="111"/>
                  <a:pt x="186" y="111"/>
                  <a:pt x="186" y="111"/>
                </a:cubicBezTo>
                <a:cubicBezTo>
                  <a:pt x="186" y="106"/>
                  <a:pt x="182" y="101"/>
                  <a:pt x="176" y="101"/>
                </a:cubicBezTo>
                <a:cubicBezTo>
                  <a:pt x="164" y="101"/>
                  <a:pt x="164" y="101"/>
                  <a:pt x="164" y="101"/>
                </a:cubicBezTo>
                <a:cubicBezTo>
                  <a:pt x="164" y="8"/>
                  <a:pt x="164" y="8"/>
                  <a:pt x="164" y="8"/>
                </a:cubicBezTo>
                <a:cubicBezTo>
                  <a:pt x="164" y="4"/>
                  <a:pt x="161" y="0"/>
                  <a:pt x="156" y="0"/>
                </a:cubicBezTo>
                <a:cubicBezTo>
                  <a:pt x="88" y="0"/>
                  <a:pt x="88" y="0"/>
                  <a:pt x="88" y="0"/>
                </a:cubicBezTo>
                <a:cubicBezTo>
                  <a:pt x="83" y="0"/>
                  <a:pt x="80" y="4"/>
                  <a:pt x="80" y="8"/>
                </a:cubicBezTo>
                <a:cubicBezTo>
                  <a:pt x="80" y="101"/>
                  <a:pt x="80" y="101"/>
                  <a:pt x="80" y="101"/>
                </a:cubicBezTo>
                <a:cubicBezTo>
                  <a:pt x="68" y="101"/>
                  <a:pt x="68" y="101"/>
                  <a:pt x="68" y="101"/>
                </a:cubicBezTo>
                <a:cubicBezTo>
                  <a:pt x="62" y="101"/>
                  <a:pt x="58" y="106"/>
                  <a:pt x="58" y="111"/>
                </a:cubicBezTo>
                <a:cubicBezTo>
                  <a:pt x="58" y="362"/>
                  <a:pt x="58" y="362"/>
                  <a:pt x="58" y="362"/>
                </a:cubicBezTo>
                <a:cubicBezTo>
                  <a:pt x="9" y="362"/>
                  <a:pt x="9" y="362"/>
                  <a:pt x="9" y="362"/>
                </a:cubicBezTo>
                <a:cubicBezTo>
                  <a:pt x="4" y="362"/>
                  <a:pt x="0" y="366"/>
                  <a:pt x="0" y="371"/>
                </a:cubicBezTo>
                <a:cubicBezTo>
                  <a:pt x="0" y="379"/>
                  <a:pt x="0" y="379"/>
                  <a:pt x="0" y="379"/>
                </a:cubicBezTo>
                <a:cubicBezTo>
                  <a:pt x="68" y="379"/>
                  <a:pt x="68" y="379"/>
                  <a:pt x="68" y="379"/>
                </a:cubicBezTo>
                <a:cubicBezTo>
                  <a:pt x="88" y="379"/>
                  <a:pt x="88" y="379"/>
                  <a:pt x="88" y="379"/>
                </a:cubicBezTo>
                <a:cubicBezTo>
                  <a:pt x="156" y="379"/>
                  <a:pt x="156" y="379"/>
                  <a:pt x="156" y="379"/>
                </a:cubicBezTo>
                <a:cubicBezTo>
                  <a:pt x="176" y="379"/>
                  <a:pt x="176" y="379"/>
                  <a:pt x="176" y="379"/>
                </a:cubicBezTo>
                <a:cubicBezTo>
                  <a:pt x="247" y="379"/>
                  <a:pt x="247" y="379"/>
                  <a:pt x="247" y="379"/>
                </a:cubicBezTo>
                <a:cubicBezTo>
                  <a:pt x="247" y="371"/>
                  <a:pt x="247" y="371"/>
                  <a:pt x="247" y="371"/>
                </a:cubicBezTo>
                <a:cubicBezTo>
                  <a:pt x="247" y="366"/>
                  <a:pt x="243" y="362"/>
                  <a:pt x="238" y="362"/>
                </a:cubicBezTo>
                <a:close/>
                <a:moveTo>
                  <a:pt x="164" y="118"/>
                </a:moveTo>
                <a:cubicBezTo>
                  <a:pt x="164" y="133"/>
                  <a:pt x="164" y="133"/>
                  <a:pt x="164" y="133"/>
                </a:cubicBezTo>
                <a:cubicBezTo>
                  <a:pt x="141" y="133"/>
                  <a:pt x="141" y="133"/>
                  <a:pt x="141" y="133"/>
                </a:cubicBezTo>
                <a:cubicBezTo>
                  <a:pt x="141" y="118"/>
                  <a:pt x="141" y="118"/>
                  <a:pt x="141" y="118"/>
                </a:cubicBezTo>
                <a:lnTo>
                  <a:pt x="164" y="118"/>
                </a:lnTo>
                <a:close/>
                <a:moveTo>
                  <a:pt x="141" y="304"/>
                </a:moveTo>
                <a:cubicBezTo>
                  <a:pt x="141" y="289"/>
                  <a:pt x="141" y="289"/>
                  <a:pt x="141" y="289"/>
                </a:cubicBezTo>
                <a:cubicBezTo>
                  <a:pt x="164" y="289"/>
                  <a:pt x="164" y="289"/>
                  <a:pt x="164" y="289"/>
                </a:cubicBezTo>
                <a:cubicBezTo>
                  <a:pt x="164" y="304"/>
                  <a:pt x="164" y="304"/>
                  <a:pt x="164" y="304"/>
                </a:cubicBezTo>
                <a:lnTo>
                  <a:pt x="141" y="304"/>
                </a:lnTo>
                <a:close/>
                <a:moveTo>
                  <a:pt x="164" y="313"/>
                </a:moveTo>
                <a:cubicBezTo>
                  <a:pt x="164" y="328"/>
                  <a:pt x="164" y="328"/>
                  <a:pt x="164" y="328"/>
                </a:cubicBezTo>
                <a:cubicBezTo>
                  <a:pt x="141" y="328"/>
                  <a:pt x="141" y="328"/>
                  <a:pt x="141" y="328"/>
                </a:cubicBezTo>
                <a:cubicBezTo>
                  <a:pt x="141" y="313"/>
                  <a:pt x="141" y="313"/>
                  <a:pt x="141" y="313"/>
                </a:cubicBezTo>
                <a:lnTo>
                  <a:pt x="164" y="313"/>
                </a:lnTo>
                <a:close/>
                <a:moveTo>
                  <a:pt x="141" y="280"/>
                </a:moveTo>
                <a:cubicBezTo>
                  <a:pt x="141" y="265"/>
                  <a:pt x="141" y="265"/>
                  <a:pt x="141" y="265"/>
                </a:cubicBezTo>
                <a:cubicBezTo>
                  <a:pt x="164" y="265"/>
                  <a:pt x="164" y="265"/>
                  <a:pt x="164" y="265"/>
                </a:cubicBezTo>
                <a:cubicBezTo>
                  <a:pt x="164" y="280"/>
                  <a:pt x="164" y="280"/>
                  <a:pt x="164" y="280"/>
                </a:cubicBezTo>
                <a:lnTo>
                  <a:pt x="141" y="280"/>
                </a:lnTo>
                <a:close/>
                <a:moveTo>
                  <a:pt x="141" y="255"/>
                </a:moveTo>
                <a:cubicBezTo>
                  <a:pt x="141" y="240"/>
                  <a:pt x="141" y="240"/>
                  <a:pt x="141" y="240"/>
                </a:cubicBezTo>
                <a:cubicBezTo>
                  <a:pt x="164" y="240"/>
                  <a:pt x="164" y="240"/>
                  <a:pt x="164" y="240"/>
                </a:cubicBezTo>
                <a:cubicBezTo>
                  <a:pt x="164" y="255"/>
                  <a:pt x="164" y="255"/>
                  <a:pt x="164" y="255"/>
                </a:cubicBezTo>
                <a:lnTo>
                  <a:pt x="141" y="255"/>
                </a:lnTo>
                <a:close/>
                <a:moveTo>
                  <a:pt x="141" y="231"/>
                </a:moveTo>
                <a:cubicBezTo>
                  <a:pt x="141" y="216"/>
                  <a:pt x="141" y="216"/>
                  <a:pt x="141" y="216"/>
                </a:cubicBezTo>
                <a:cubicBezTo>
                  <a:pt x="164" y="216"/>
                  <a:pt x="164" y="216"/>
                  <a:pt x="164" y="216"/>
                </a:cubicBezTo>
                <a:cubicBezTo>
                  <a:pt x="164" y="231"/>
                  <a:pt x="164" y="231"/>
                  <a:pt x="164" y="231"/>
                </a:cubicBezTo>
                <a:lnTo>
                  <a:pt x="141" y="231"/>
                </a:lnTo>
                <a:close/>
                <a:moveTo>
                  <a:pt x="141" y="207"/>
                </a:moveTo>
                <a:cubicBezTo>
                  <a:pt x="141" y="191"/>
                  <a:pt x="141" y="191"/>
                  <a:pt x="141" y="191"/>
                </a:cubicBezTo>
                <a:cubicBezTo>
                  <a:pt x="164" y="191"/>
                  <a:pt x="164" y="191"/>
                  <a:pt x="164" y="191"/>
                </a:cubicBezTo>
                <a:cubicBezTo>
                  <a:pt x="164" y="207"/>
                  <a:pt x="164" y="207"/>
                  <a:pt x="164" y="207"/>
                </a:cubicBezTo>
                <a:lnTo>
                  <a:pt x="141" y="207"/>
                </a:lnTo>
                <a:close/>
                <a:moveTo>
                  <a:pt x="141" y="182"/>
                </a:moveTo>
                <a:cubicBezTo>
                  <a:pt x="141" y="167"/>
                  <a:pt x="141" y="167"/>
                  <a:pt x="141" y="167"/>
                </a:cubicBezTo>
                <a:cubicBezTo>
                  <a:pt x="164" y="167"/>
                  <a:pt x="164" y="167"/>
                  <a:pt x="164" y="167"/>
                </a:cubicBezTo>
                <a:cubicBezTo>
                  <a:pt x="164" y="182"/>
                  <a:pt x="164" y="182"/>
                  <a:pt x="164" y="182"/>
                </a:cubicBezTo>
                <a:lnTo>
                  <a:pt x="141" y="182"/>
                </a:lnTo>
                <a:close/>
                <a:moveTo>
                  <a:pt x="141" y="158"/>
                </a:moveTo>
                <a:cubicBezTo>
                  <a:pt x="141" y="143"/>
                  <a:pt x="141" y="143"/>
                  <a:pt x="141" y="143"/>
                </a:cubicBezTo>
                <a:cubicBezTo>
                  <a:pt x="164" y="143"/>
                  <a:pt x="164" y="143"/>
                  <a:pt x="164" y="143"/>
                </a:cubicBezTo>
                <a:cubicBezTo>
                  <a:pt x="164" y="158"/>
                  <a:pt x="164" y="158"/>
                  <a:pt x="164" y="158"/>
                </a:cubicBezTo>
                <a:lnTo>
                  <a:pt x="141" y="158"/>
                </a:lnTo>
                <a:close/>
                <a:moveTo>
                  <a:pt x="125" y="25"/>
                </a:moveTo>
                <a:cubicBezTo>
                  <a:pt x="147" y="25"/>
                  <a:pt x="147" y="25"/>
                  <a:pt x="147" y="25"/>
                </a:cubicBezTo>
                <a:cubicBezTo>
                  <a:pt x="147" y="40"/>
                  <a:pt x="147" y="40"/>
                  <a:pt x="147" y="40"/>
                </a:cubicBezTo>
                <a:cubicBezTo>
                  <a:pt x="125" y="40"/>
                  <a:pt x="125" y="40"/>
                  <a:pt x="125" y="40"/>
                </a:cubicBezTo>
                <a:lnTo>
                  <a:pt x="125" y="25"/>
                </a:lnTo>
                <a:close/>
                <a:moveTo>
                  <a:pt x="125" y="49"/>
                </a:moveTo>
                <a:cubicBezTo>
                  <a:pt x="147" y="49"/>
                  <a:pt x="147" y="49"/>
                  <a:pt x="147" y="49"/>
                </a:cubicBezTo>
                <a:cubicBezTo>
                  <a:pt x="147" y="65"/>
                  <a:pt x="147" y="65"/>
                  <a:pt x="147" y="65"/>
                </a:cubicBezTo>
                <a:cubicBezTo>
                  <a:pt x="125" y="65"/>
                  <a:pt x="125" y="65"/>
                  <a:pt x="125" y="65"/>
                </a:cubicBezTo>
                <a:lnTo>
                  <a:pt x="125" y="49"/>
                </a:lnTo>
                <a:close/>
                <a:moveTo>
                  <a:pt x="125" y="74"/>
                </a:moveTo>
                <a:cubicBezTo>
                  <a:pt x="147" y="74"/>
                  <a:pt x="147" y="74"/>
                  <a:pt x="147" y="74"/>
                </a:cubicBezTo>
                <a:cubicBezTo>
                  <a:pt x="147" y="89"/>
                  <a:pt x="147" y="89"/>
                  <a:pt x="147" y="89"/>
                </a:cubicBezTo>
                <a:cubicBezTo>
                  <a:pt x="125" y="89"/>
                  <a:pt x="125" y="89"/>
                  <a:pt x="125" y="89"/>
                </a:cubicBezTo>
                <a:lnTo>
                  <a:pt x="125" y="74"/>
                </a:lnTo>
                <a:close/>
                <a:moveTo>
                  <a:pt x="108" y="304"/>
                </a:moveTo>
                <a:cubicBezTo>
                  <a:pt x="108" y="289"/>
                  <a:pt x="108" y="289"/>
                  <a:pt x="108" y="289"/>
                </a:cubicBezTo>
                <a:cubicBezTo>
                  <a:pt x="134" y="289"/>
                  <a:pt x="134" y="289"/>
                  <a:pt x="134" y="289"/>
                </a:cubicBezTo>
                <a:cubicBezTo>
                  <a:pt x="134" y="304"/>
                  <a:pt x="134" y="304"/>
                  <a:pt x="134" y="304"/>
                </a:cubicBezTo>
                <a:lnTo>
                  <a:pt x="108" y="304"/>
                </a:lnTo>
                <a:close/>
                <a:moveTo>
                  <a:pt x="134" y="313"/>
                </a:moveTo>
                <a:cubicBezTo>
                  <a:pt x="134" y="328"/>
                  <a:pt x="134" y="328"/>
                  <a:pt x="134" y="328"/>
                </a:cubicBezTo>
                <a:cubicBezTo>
                  <a:pt x="108" y="328"/>
                  <a:pt x="108" y="328"/>
                  <a:pt x="108" y="328"/>
                </a:cubicBezTo>
                <a:cubicBezTo>
                  <a:pt x="108" y="313"/>
                  <a:pt x="108" y="313"/>
                  <a:pt x="108" y="313"/>
                </a:cubicBezTo>
                <a:lnTo>
                  <a:pt x="134" y="313"/>
                </a:lnTo>
                <a:close/>
                <a:moveTo>
                  <a:pt x="108" y="280"/>
                </a:moveTo>
                <a:cubicBezTo>
                  <a:pt x="108" y="265"/>
                  <a:pt x="108" y="265"/>
                  <a:pt x="108" y="265"/>
                </a:cubicBezTo>
                <a:cubicBezTo>
                  <a:pt x="134" y="265"/>
                  <a:pt x="134" y="265"/>
                  <a:pt x="134" y="265"/>
                </a:cubicBezTo>
                <a:cubicBezTo>
                  <a:pt x="134" y="280"/>
                  <a:pt x="134" y="280"/>
                  <a:pt x="134" y="280"/>
                </a:cubicBezTo>
                <a:lnTo>
                  <a:pt x="108" y="280"/>
                </a:lnTo>
                <a:close/>
                <a:moveTo>
                  <a:pt x="108" y="255"/>
                </a:moveTo>
                <a:cubicBezTo>
                  <a:pt x="108" y="240"/>
                  <a:pt x="108" y="240"/>
                  <a:pt x="108" y="240"/>
                </a:cubicBezTo>
                <a:cubicBezTo>
                  <a:pt x="134" y="240"/>
                  <a:pt x="134" y="240"/>
                  <a:pt x="134" y="240"/>
                </a:cubicBezTo>
                <a:cubicBezTo>
                  <a:pt x="134" y="255"/>
                  <a:pt x="134" y="255"/>
                  <a:pt x="134" y="255"/>
                </a:cubicBezTo>
                <a:lnTo>
                  <a:pt x="108" y="255"/>
                </a:lnTo>
                <a:close/>
                <a:moveTo>
                  <a:pt x="108" y="231"/>
                </a:moveTo>
                <a:cubicBezTo>
                  <a:pt x="108" y="216"/>
                  <a:pt x="108" y="216"/>
                  <a:pt x="108" y="216"/>
                </a:cubicBezTo>
                <a:cubicBezTo>
                  <a:pt x="134" y="216"/>
                  <a:pt x="134" y="216"/>
                  <a:pt x="134" y="216"/>
                </a:cubicBezTo>
                <a:cubicBezTo>
                  <a:pt x="134" y="231"/>
                  <a:pt x="134" y="231"/>
                  <a:pt x="134" y="231"/>
                </a:cubicBezTo>
                <a:lnTo>
                  <a:pt x="108" y="231"/>
                </a:lnTo>
                <a:close/>
                <a:moveTo>
                  <a:pt x="108" y="207"/>
                </a:moveTo>
                <a:cubicBezTo>
                  <a:pt x="108" y="191"/>
                  <a:pt x="108" y="191"/>
                  <a:pt x="108" y="191"/>
                </a:cubicBezTo>
                <a:cubicBezTo>
                  <a:pt x="134" y="191"/>
                  <a:pt x="134" y="191"/>
                  <a:pt x="134" y="191"/>
                </a:cubicBezTo>
                <a:cubicBezTo>
                  <a:pt x="134" y="207"/>
                  <a:pt x="134" y="207"/>
                  <a:pt x="134" y="207"/>
                </a:cubicBezTo>
                <a:lnTo>
                  <a:pt x="108" y="207"/>
                </a:lnTo>
                <a:close/>
                <a:moveTo>
                  <a:pt x="108" y="182"/>
                </a:moveTo>
                <a:cubicBezTo>
                  <a:pt x="108" y="167"/>
                  <a:pt x="108" y="167"/>
                  <a:pt x="108" y="167"/>
                </a:cubicBezTo>
                <a:cubicBezTo>
                  <a:pt x="134" y="167"/>
                  <a:pt x="134" y="167"/>
                  <a:pt x="134" y="167"/>
                </a:cubicBezTo>
                <a:cubicBezTo>
                  <a:pt x="134" y="182"/>
                  <a:pt x="134" y="182"/>
                  <a:pt x="134" y="182"/>
                </a:cubicBezTo>
                <a:lnTo>
                  <a:pt x="108" y="182"/>
                </a:lnTo>
                <a:close/>
                <a:moveTo>
                  <a:pt x="108" y="158"/>
                </a:moveTo>
                <a:cubicBezTo>
                  <a:pt x="108" y="143"/>
                  <a:pt x="108" y="143"/>
                  <a:pt x="108" y="143"/>
                </a:cubicBezTo>
                <a:cubicBezTo>
                  <a:pt x="134" y="143"/>
                  <a:pt x="134" y="143"/>
                  <a:pt x="134" y="143"/>
                </a:cubicBezTo>
                <a:cubicBezTo>
                  <a:pt x="134" y="158"/>
                  <a:pt x="134" y="158"/>
                  <a:pt x="134" y="158"/>
                </a:cubicBezTo>
                <a:lnTo>
                  <a:pt x="108" y="158"/>
                </a:lnTo>
                <a:close/>
                <a:moveTo>
                  <a:pt x="108" y="133"/>
                </a:moveTo>
                <a:cubicBezTo>
                  <a:pt x="108" y="118"/>
                  <a:pt x="108" y="118"/>
                  <a:pt x="108" y="118"/>
                </a:cubicBezTo>
                <a:cubicBezTo>
                  <a:pt x="134" y="118"/>
                  <a:pt x="134" y="118"/>
                  <a:pt x="134" y="118"/>
                </a:cubicBezTo>
                <a:cubicBezTo>
                  <a:pt x="134" y="133"/>
                  <a:pt x="134" y="133"/>
                  <a:pt x="134" y="133"/>
                </a:cubicBezTo>
                <a:lnTo>
                  <a:pt x="108" y="133"/>
                </a:lnTo>
                <a:close/>
                <a:moveTo>
                  <a:pt x="96" y="25"/>
                </a:moveTo>
                <a:cubicBezTo>
                  <a:pt x="118" y="25"/>
                  <a:pt x="118" y="25"/>
                  <a:pt x="118" y="25"/>
                </a:cubicBezTo>
                <a:cubicBezTo>
                  <a:pt x="118" y="40"/>
                  <a:pt x="118" y="40"/>
                  <a:pt x="118" y="40"/>
                </a:cubicBezTo>
                <a:cubicBezTo>
                  <a:pt x="96" y="40"/>
                  <a:pt x="96" y="40"/>
                  <a:pt x="96" y="40"/>
                </a:cubicBezTo>
                <a:lnTo>
                  <a:pt x="96" y="25"/>
                </a:lnTo>
                <a:close/>
                <a:moveTo>
                  <a:pt x="96" y="49"/>
                </a:moveTo>
                <a:cubicBezTo>
                  <a:pt x="118" y="49"/>
                  <a:pt x="118" y="49"/>
                  <a:pt x="118" y="49"/>
                </a:cubicBezTo>
                <a:cubicBezTo>
                  <a:pt x="118" y="65"/>
                  <a:pt x="118" y="65"/>
                  <a:pt x="118" y="65"/>
                </a:cubicBezTo>
                <a:cubicBezTo>
                  <a:pt x="96" y="65"/>
                  <a:pt x="96" y="65"/>
                  <a:pt x="96" y="65"/>
                </a:cubicBezTo>
                <a:lnTo>
                  <a:pt x="96" y="49"/>
                </a:lnTo>
                <a:close/>
                <a:moveTo>
                  <a:pt x="96" y="74"/>
                </a:moveTo>
                <a:cubicBezTo>
                  <a:pt x="118" y="74"/>
                  <a:pt x="118" y="74"/>
                  <a:pt x="118" y="74"/>
                </a:cubicBezTo>
                <a:cubicBezTo>
                  <a:pt x="118" y="89"/>
                  <a:pt x="118" y="89"/>
                  <a:pt x="118" y="89"/>
                </a:cubicBezTo>
                <a:cubicBezTo>
                  <a:pt x="96" y="89"/>
                  <a:pt x="96" y="89"/>
                  <a:pt x="96" y="89"/>
                </a:cubicBezTo>
                <a:lnTo>
                  <a:pt x="96" y="74"/>
                </a:lnTo>
                <a:close/>
                <a:moveTo>
                  <a:pt x="79" y="118"/>
                </a:moveTo>
                <a:cubicBezTo>
                  <a:pt x="102" y="118"/>
                  <a:pt x="102" y="118"/>
                  <a:pt x="102" y="118"/>
                </a:cubicBezTo>
                <a:cubicBezTo>
                  <a:pt x="102" y="133"/>
                  <a:pt x="102" y="133"/>
                  <a:pt x="102" y="133"/>
                </a:cubicBezTo>
                <a:cubicBezTo>
                  <a:pt x="79" y="133"/>
                  <a:pt x="79" y="133"/>
                  <a:pt x="79" y="133"/>
                </a:cubicBezTo>
                <a:lnTo>
                  <a:pt x="79" y="118"/>
                </a:lnTo>
                <a:close/>
                <a:moveTo>
                  <a:pt x="79" y="143"/>
                </a:moveTo>
                <a:cubicBezTo>
                  <a:pt x="102" y="143"/>
                  <a:pt x="102" y="143"/>
                  <a:pt x="102" y="143"/>
                </a:cubicBezTo>
                <a:cubicBezTo>
                  <a:pt x="102" y="158"/>
                  <a:pt x="102" y="158"/>
                  <a:pt x="102" y="158"/>
                </a:cubicBezTo>
                <a:cubicBezTo>
                  <a:pt x="79" y="158"/>
                  <a:pt x="79" y="158"/>
                  <a:pt x="79" y="158"/>
                </a:cubicBezTo>
                <a:lnTo>
                  <a:pt x="79" y="143"/>
                </a:lnTo>
                <a:close/>
                <a:moveTo>
                  <a:pt x="79" y="167"/>
                </a:moveTo>
                <a:cubicBezTo>
                  <a:pt x="102" y="167"/>
                  <a:pt x="102" y="167"/>
                  <a:pt x="102" y="167"/>
                </a:cubicBezTo>
                <a:cubicBezTo>
                  <a:pt x="102" y="182"/>
                  <a:pt x="102" y="182"/>
                  <a:pt x="102" y="182"/>
                </a:cubicBezTo>
                <a:cubicBezTo>
                  <a:pt x="79" y="182"/>
                  <a:pt x="79" y="182"/>
                  <a:pt x="79" y="182"/>
                </a:cubicBezTo>
                <a:lnTo>
                  <a:pt x="79" y="167"/>
                </a:lnTo>
                <a:close/>
                <a:moveTo>
                  <a:pt x="79" y="191"/>
                </a:moveTo>
                <a:cubicBezTo>
                  <a:pt x="102" y="191"/>
                  <a:pt x="102" y="191"/>
                  <a:pt x="102" y="191"/>
                </a:cubicBezTo>
                <a:cubicBezTo>
                  <a:pt x="102" y="207"/>
                  <a:pt x="102" y="207"/>
                  <a:pt x="102" y="207"/>
                </a:cubicBezTo>
                <a:cubicBezTo>
                  <a:pt x="79" y="207"/>
                  <a:pt x="79" y="207"/>
                  <a:pt x="79" y="207"/>
                </a:cubicBezTo>
                <a:lnTo>
                  <a:pt x="79" y="191"/>
                </a:lnTo>
                <a:close/>
                <a:moveTo>
                  <a:pt x="79" y="216"/>
                </a:moveTo>
                <a:cubicBezTo>
                  <a:pt x="102" y="216"/>
                  <a:pt x="102" y="216"/>
                  <a:pt x="102" y="216"/>
                </a:cubicBezTo>
                <a:cubicBezTo>
                  <a:pt x="102" y="231"/>
                  <a:pt x="102" y="231"/>
                  <a:pt x="102" y="231"/>
                </a:cubicBezTo>
                <a:cubicBezTo>
                  <a:pt x="79" y="231"/>
                  <a:pt x="79" y="231"/>
                  <a:pt x="79" y="231"/>
                </a:cubicBezTo>
                <a:lnTo>
                  <a:pt x="79" y="216"/>
                </a:lnTo>
                <a:close/>
                <a:moveTo>
                  <a:pt x="79" y="240"/>
                </a:moveTo>
                <a:cubicBezTo>
                  <a:pt x="102" y="240"/>
                  <a:pt x="102" y="240"/>
                  <a:pt x="102" y="240"/>
                </a:cubicBezTo>
                <a:cubicBezTo>
                  <a:pt x="102" y="255"/>
                  <a:pt x="102" y="255"/>
                  <a:pt x="102" y="255"/>
                </a:cubicBezTo>
                <a:cubicBezTo>
                  <a:pt x="79" y="255"/>
                  <a:pt x="79" y="255"/>
                  <a:pt x="79" y="255"/>
                </a:cubicBezTo>
                <a:lnTo>
                  <a:pt x="79" y="240"/>
                </a:lnTo>
                <a:close/>
                <a:moveTo>
                  <a:pt x="79" y="265"/>
                </a:moveTo>
                <a:cubicBezTo>
                  <a:pt x="102" y="265"/>
                  <a:pt x="102" y="265"/>
                  <a:pt x="102" y="265"/>
                </a:cubicBezTo>
                <a:cubicBezTo>
                  <a:pt x="102" y="280"/>
                  <a:pt x="102" y="280"/>
                  <a:pt x="102" y="280"/>
                </a:cubicBezTo>
                <a:cubicBezTo>
                  <a:pt x="79" y="280"/>
                  <a:pt x="79" y="280"/>
                  <a:pt x="79" y="280"/>
                </a:cubicBezTo>
                <a:lnTo>
                  <a:pt x="79" y="265"/>
                </a:lnTo>
                <a:close/>
                <a:moveTo>
                  <a:pt x="79" y="289"/>
                </a:moveTo>
                <a:cubicBezTo>
                  <a:pt x="102" y="289"/>
                  <a:pt x="102" y="289"/>
                  <a:pt x="102" y="289"/>
                </a:cubicBezTo>
                <a:cubicBezTo>
                  <a:pt x="102" y="304"/>
                  <a:pt x="102" y="304"/>
                  <a:pt x="102" y="304"/>
                </a:cubicBezTo>
                <a:cubicBezTo>
                  <a:pt x="79" y="304"/>
                  <a:pt x="79" y="304"/>
                  <a:pt x="79" y="304"/>
                </a:cubicBezTo>
                <a:lnTo>
                  <a:pt x="79" y="289"/>
                </a:lnTo>
                <a:close/>
                <a:moveTo>
                  <a:pt x="79" y="313"/>
                </a:moveTo>
                <a:cubicBezTo>
                  <a:pt x="102" y="313"/>
                  <a:pt x="102" y="313"/>
                  <a:pt x="102" y="313"/>
                </a:cubicBezTo>
                <a:cubicBezTo>
                  <a:pt x="102" y="328"/>
                  <a:pt x="102" y="328"/>
                  <a:pt x="102" y="328"/>
                </a:cubicBezTo>
                <a:cubicBezTo>
                  <a:pt x="79" y="328"/>
                  <a:pt x="79" y="328"/>
                  <a:pt x="79" y="328"/>
                </a:cubicBezTo>
                <a:lnTo>
                  <a:pt x="79" y="313"/>
                </a:lnTo>
                <a:close/>
                <a:moveTo>
                  <a:pt x="167" y="366"/>
                </a:moveTo>
                <a:cubicBezTo>
                  <a:pt x="76" y="366"/>
                  <a:pt x="76" y="366"/>
                  <a:pt x="76" y="366"/>
                </a:cubicBezTo>
                <a:cubicBezTo>
                  <a:pt x="76" y="347"/>
                  <a:pt x="76" y="347"/>
                  <a:pt x="76" y="347"/>
                </a:cubicBezTo>
                <a:cubicBezTo>
                  <a:pt x="167" y="347"/>
                  <a:pt x="167" y="347"/>
                  <a:pt x="167" y="347"/>
                </a:cubicBezTo>
                <a:lnTo>
                  <a:pt x="167" y="366"/>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532" name="Group 531">
            <a:extLst>
              <a:ext uri="{FF2B5EF4-FFF2-40B4-BE49-F238E27FC236}">
                <a16:creationId xmlns:a16="http://schemas.microsoft.com/office/drawing/2014/main" id="{4FB41FD3-6D8E-4F67-83FF-6BCA69359DDC}"/>
              </a:ext>
            </a:extLst>
          </p:cNvPr>
          <p:cNvGrpSpPr/>
          <p:nvPr userDrawn="1"/>
        </p:nvGrpSpPr>
        <p:grpSpPr>
          <a:xfrm>
            <a:off x="7032159" y="4423705"/>
            <a:ext cx="404078" cy="373211"/>
            <a:chOff x="15651163" y="3206750"/>
            <a:chExt cx="685800" cy="633413"/>
          </a:xfrm>
          <a:solidFill>
            <a:schemeClr val="tx1"/>
          </a:solidFill>
        </p:grpSpPr>
        <p:sp>
          <p:nvSpPr>
            <p:cNvPr id="533" name="Freeform 59">
              <a:extLst>
                <a:ext uri="{FF2B5EF4-FFF2-40B4-BE49-F238E27FC236}">
                  <a16:creationId xmlns:a16="http://schemas.microsoft.com/office/drawing/2014/main" id="{A9D5FA5E-1BD9-41F6-B0D2-EB278DDF3132}"/>
                </a:ext>
              </a:extLst>
            </p:cNvPr>
            <p:cNvSpPr>
              <a:spLocks noEditPoints="1"/>
            </p:cNvSpPr>
            <p:nvPr/>
          </p:nvSpPr>
          <p:spPr bwMode="auto">
            <a:xfrm>
              <a:off x="15651163" y="3206750"/>
              <a:ext cx="685800" cy="633413"/>
            </a:xfrm>
            <a:custGeom>
              <a:avLst/>
              <a:gdLst>
                <a:gd name="T0" fmla="*/ 392 w 432"/>
                <a:gd name="T1" fmla="*/ 179 h 399"/>
                <a:gd name="T2" fmla="*/ 432 w 432"/>
                <a:gd name="T3" fmla="*/ 179 h 399"/>
                <a:gd name="T4" fmla="*/ 216 w 432"/>
                <a:gd name="T5" fmla="*/ 0 h 399"/>
                <a:gd name="T6" fmla="*/ 0 w 432"/>
                <a:gd name="T7" fmla="*/ 179 h 399"/>
                <a:gd name="T8" fmla="*/ 44 w 432"/>
                <a:gd name="T9" fmla="*/ 179 h 399"/>
                <a:gd name="T10" fmla="*/ 44 w 432"/>
                <a:gd name="T11" fmla="*/ 353 h 399"/>
                <a:gd name="T12" fmla="*/ 23 w 432"/>
                <a:gd name="T13" fmla="*/ 353 h 399"/>
                <a:gd name="T14" fmla="*/ 23 w 432"/>
                <a:gd name="T15" fmla="*/ 399 h 399"/>
                <a:gd name="T16" fmla="*/ 412 w 432"/>
                <a:gd name="T17" fmla="*/ 399 h 399"/>
                <a:gd name="T18" fmla="*/ 412 w 432"/>
                <a:gd name="T19" fmla="*/ 353 h 399"/>
                <a:gd name="T20" fmla="*/ 392 w 432"/>
                <a:gd name="T21" fmla="*/ 353 h 399"/>
                <a:gd name="T22" fmla="*/ 392 w 432"/>
                <a:gd name="T23" fmla="*/ 179 h 399"/>
                <a:gd name="T24" fmla="*/ 205 w 432"/>
                <a:gd name="T25" fmla="*/ 139 h 399"/>
                <a:gd name="T26" fmla="*/ 150 w 432"/>
                <a:gd name="T27" fmla="*/ 82 h 399"/>
                <a:gd name="T28" fmla="*/ 205 w 432"/>
                <a:gd name="T29" fmla="*/ 37 h 399"/>
                <a:gd name="T30" fmla="*/ 205 w 432"/>
                <a:gd name="T31" fmla="*/ 139 h 399"/>
                <a:gd name="T32" fmla="*/ 196 w 432"/>
                <a:gd name="T33" fmla="*/ 159 h 399"/>
                <a:gd name="T34" fmla="*/ 144 w 432"/>
                <a:gd name="T35" fmla="*/ 159 h 399"/>
                <a:gd name="T36" fmla="*/ 144 w 432"/>
                <a:gd name="T37" fmla="*/ 106 h 399"/>
                <a:gd name="T38" fmla="*/ 196 w 432"/>
                <a:gd name="T39" fmla="*/ 159 h 399"/>
                <a:gd name="T40" fmla="*/ 260 w 432"/>
                <a:gd name="T41" fmla="*/ 348 h 399"/>
                <a:gd name="T42" fmla="*/ 64 w 432"/>
                <a:gd name="T43" fmla="*/ 348 h 399"/>
                <a:gd name="T44" fmla="*/ 64 w 432"/>
                <a:gd name="T45" fmla="*/ 183 h 399"/>
                <a:gd name="T46" fmla="*/ 260 w 432"/>
                <a:gd name="T47" fmla="*/ 183 h 399"/>
                <a:gd name="T48" fmla="*/ 260 w 432"/>
                <a:gd name="T49" fmla="*/ 348 h 399"/>
                <a:gd name="T50" fmla="*/ 227 w 432"/>
                <a:gd name="T51" fmla="*/ 159 h 399"/>
                <a:gd name="T52" fmla="*/ 227 w 432"/>
                <a:gd name="T53" fmla="*/ 37 h 399"/>
                <a:gd name="T54" fmla="*/ 373 w 432"/>
                <a:gd name="T55" fmla="*/ 159 h 399"/>
                <a:gd name="T56" fmla="*/ 227 w 432"/>
                <a:gd name="T57" fmla="*/ 159 h 399"/>
                <a:gd name="T58" fmla="*/ 122 w 432"/>
                <a:gd name="T59" fmla="*/ 106 h 399"/>
                <a:gd name="T60" fmla="*/ 122 w 432"/>
                <a:gd name="T61" fmla="*/ 159 h 399"/>
                <a:gd name="T62" fmla="*/ 58 w 432"/>
                <a:gd name="T63" fmla="*/ 159 h 399"/>
                <a:gd name="T64" fmla="*/ 122 w 432"/>
                <a:gd name="T65" fmla="*/ 106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2" h="399">
                  <a:moveTo>
                    <a:pt x="392" y="179"/>
                  </a:moveTo>
                  <a:lnTo>
                    <a:pt x="432" y="179"/>
                  </a:lnTo>
                  <a:lnTo>
                    <a:pt x="216" y="0"/>
                  </a:lnTo>
                  <a:lnTo>
                    <a:pt x="0" y="179"/>
                  </a:lnTo>
                  <a:lnTo>
                    <a:pt x="44" y="179"/>
                  </a:lnTo>
                  <a:lnTo>
                    <a:pt x="44" y="353"/>
                  </a:lnTo>
                  <a:lnTo>
                    <a:pt x="23" y="353"/>
                  </a:lnTo>
                  <a:lnTo>
                    <a:pt x="23" y="399"/>
                  </a:lnTo>
                  <a:lnTo>
                    <a:pt x="412" y="399"/>
                  </a:lnTo>
                  <a:lnTo>
                    <a:pt x="412" y="353"/>
                  </a:lnTo>
                  <a:lnTo>
                    <a:pt x="392" y="353"/>
                  </a:lnTo>
                  <a:lnTo>
                    <a:pt x="392" y="179"/>
                  </a:lnTo>
                  <a:close/>
                  <a:moveTo>
                    <a:pt x="205" y="139"/>
                  </a:moveTo>
                  <a:lnTo>
                    <a:pt x="150" y="82"/>
                  </a:lnTo>
                  <a:lnTo>
                    <a:pt x="205" y="37"/>
                  </a:lnTo>
                  <a:lnTo>
                    <a:pt x="205" y="139"/>
                  </a:lnTo>
                  <a:close/>
                  <a:moveTo>
                    <a:pt x="196" y="159"/>
                  </a:moveTo>
                  <a:lnTo>
                    <a:pt x="144" y="159"/>
                  </a:lnTo>
                  <a:lnTo>
                    <a:pt x="144" y="106"/>
                  </a:lnTo>
                  <a:lnTo>
                    <a:pt x="196" y="159"/>
                  </a:lnTo>
                  <a:close/>
                  <a:moveTo>
                    <a:pt x="260" y="348"/>
                  </a:moveTo>
                  <a:lnTo>
                    <a:pt x="64" y="348"/>
                  </a:lnTo>
                  <a:lnTo>
                    <a:pt x="64" y="183"/>
                  </a:lnTo>
                  <a:lnTo>
                    <a:pt x="260" y="183"/>
                  </a:lnTo>
                  <a:lnTo>
                    <a:pt x="260" y="348"/>
                  </a:lnTo>
                  <a:close/>
                  <a:moveTo>
                    <a:pt x="227" y="159"/>
                  </a:moveTo>
                  <a:lnTo>
                    <a:pt x="227" y="37"/>
                  </a:lnTo>
                  <a:lnTo>
                    <a:pt x="373" y="159"/>
                  </a:lnTo>
                  <a:lnTo>
                    <a:pt x="227" y="159"/>
                  </a:lnTo>
                  <a:close/>
                  <a:moveTo>
                    <a:pt x="122" y="106"/>
                  </a:moveTo>
                  <a:lnTo>
                    <a:pt x="122" y="159"/>
                  </a:lnTo>
                  <a:lnTo>
                    <a:pt x="58" y="159"/>
                  </a:lnTo>
                  <a:lnTo>
                    <a:pt x="122"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534" name="Rectangle 60">
              <a:extLst>
                <a:ext uri="{FF2B5EF4-FFF2-40B4-BE49-F238E27FC236}">
                  <a16:creationId xmlns:a16="http://schemas.microsoft.com/office/drawing/2014/main" id="{7C1ACFF5-960D-4374-B8C9-1490ADCFBBE4}"/>
                </a:ext>
              </a:extLst>
            </p:cNvPr>
            <p:cNvSpPr>
              <a:spLocks noChangeArrowheads="1"/>
            </p:cNvSpPr>
            <p:nvPr/>
          </p:nvSpPr>
          <p:spPr bwMode="auto">
            <a:xfrm>
              <a:off x="15833725" y="3575050"/>
              <a:ext cx="133350" cy="104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535" name="Freeform 6">
            <a:extLst>
              <a:ext uri="{FF2B5EF4-FFF2-40B4-BE49-F238E27FC236}">
                <a16:creationId xmlns:a16="http://schemas.microsoft.com/office/drawing/2014/main" id="{CEBD9B17-8D78-4F08-A450-D1386CCA4AD4}"/>
              </a:ext>
            </a:extLst>
          </p:cNvPr>
          <p:cNvSpPr>
            <a:spLocks/>
          </p:cNvSpPr>
          <p:nvPr userDrawn="1"/>
        </p:nvSpPr>
        <p:spPr bwMode="auto">
          <a:xfrm>
            <a:off x="7054493" y="1888078"/>
            <a:ext cx="359409" cy="307218"/>
          </a:xfrm>
          <a:custGeom>
            <a:avLst/>
            <a:gdLst>
              <a:gd name="T0" fmla="*/ 151 w 212"/>
              <a:gd name="T1" fmla="*/ 0 h 181"/>
              <a:gd name="T2" fmla="*/ 106 w 212"/>
              <a:gd name="T3" fmla="*/ 20 h 181"/>
              <a:gd name="T4" fmla="*/ 61 w 212"/>
              <a:gd name="T5" fmla="*/ 0 h 181"/>
              <a:gd name="T6" fmla="*/ 0 w 212"/>
              <a:gd name="T7" fmla="*/ 60 h 181"/>
              <a:gd name="T8" fmla="*/ 106 w 212"/>
              <a:gd name="T9" fmla="*/ 181 h 181"/>
              <a:gd name="T10" fmla="*/ 212 w 212"/>
              <a:gd name="T11" fmla="*/ 60 h 181"/>
              <a:gd name="T12" fmla="*/ 151 w 212"/>
              <a:gd name="T13" fmla="*/ 0 h 181"/>
            </a:gdLst>
            <a:ahLst/>
            <a:cxnLst>
              <a:cxn ang="0">
                <a:pos x="T0" y="T1"/>
              </a:cxn>
              <a:cxn ang="0">
                <a:pos x="T2" y="T3"/>
              </a:cxn>
              <a:cxn ang="0">
                <a:pos x="T4" y="T5"/>
              </a:cxn>
              <a:cxn ang="0">
                <a:pos x="T6" y="T7"/>
              </a:cxn>
              <a:cxn ang="0">
                <a:pos x="T8" y="T9"/>
              </a:cxn>
              <a:cxn ang="0">
                <a:pos x="T10" y="T11"/>
              </a:cxn>
              <a:cxn ang="0">
                <a:pos x="T12" y="T13"/>
              </a:cxn>
            </a:cxnLst>
            <a:rect l="0" t="0" r="r" b="b"/>
            <a:pathLst>
              <a:path w="212" h="181">
                <a:moveTo>
                  <a:pt x="151" y="0"/>
                </a:moveTo>
                <a:cubicBezTo>
                  <a:pt x="133" y="0"/>
                  <a:pt x="117" y="8"/>
                  <a:pt x="106" y="20"/>
                </a:cubicBezTo>
                <a:cubicBezTo>
                  <a:pt x="95" y="8"/>
                  <a:pt x="79" y="0"/>
                  <a:pt x="61" y="0"/>
                </a:cubicBezTo>
                <a:cubicBezTo>
                  <a:pt x="27" y="0"/>
                  <a:pt x="0" y="27"/>
                  <a:pt x="0" y="60"/>
                </a:cubicBezTo>
                <a:cubicBezTo>
                  <a:pt x="0" y="94"/>
                  <a:pt x="24" y="154"/>
                  <a:pt x="106" y="181"/>
                </a:cubicBezTo>
                <a:cubicBezTo>
                  <a:pt x="188" y="154"/>
                  <a:pt x="212" y="94"/>
                  <a:pt x="212" y="60"/>
                </a:cubicBezTo>
                <a:cubicBezTo>
                  <a:pt x="212" y="27"/>
                  <a:pt x="185" y="0"/>
                  <a:pt x="151" y="0"/>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536" name="Group 535">
            <a:extLst>
              <a:ext uri="{FF2B5EF4-FFF2-40B4-BE49-F238E27FC236}">
                <a16:creationId xmlns:a16="http://schemas.microsoft.com/office/drawing/2014/main" id="{74AEED7E-C7C1-488A-959D-611EF5415B05}"/>
              </a:ext>
            </a:extLst>
          </p:cNvPr>
          <p:cNvGrpSpPr/>
          <p:nvPr userDrawn="1"/>
        </p:nvGrpSpPr>
        <p:grpSpPr>
          <a:xfrm>
            <a:off x="7047376" y="2891349"/>
            <a:ext cx="373644" cy="373644"/>
            <a:chOff x="2620963" y="3700463"/>
            <a:chExt cx="500063" cy="500063"/>
          </a:xfrm>
          <a:solidFill>
            <a:schemeClr val="tx1"/>
          </a:solidFill>
        </p:grpSpPr>
        <p:sp>
          <p:nvSpPr>
            <p:cNvPr id="537" name="Freeform 49">
              <a:extLst>
                <a:ext uri="{FF2B5EF4-FFF2-40B4-BE49-F238E27FC236}">
                  <a16:creationId xmlns:a16="http://schemas.microsoft.com/office/drawing/2014/main" id="{F5EC38F6-954B-4B17-BB29-FDD55FD12C01}"/>
                </a:ext>
              </a:extLst>
            </p:cNvPr>
            <p:cNvSpPr>
              <a:spLocks noEditPoints="1"/>
            </p:cNvSpPr>
            <p:nvPr/>
          </p:nvSpPr>
          <p:spPr bwMode="auto">
            <a:xfrm>
              <a:off x="2620963" y="3700463"/>
              <a:ext cx="500063" cy="500063"/>
            </a:xfrm>
            <a:custGeom>
              <a:avLst/>
              <a:gdLst>
                <a:gd name="T0" fmla="*/ 24 w 220"/>
                <a:gd name="T1" fmla="*/ 24 h 220"/>
                <a:gd name="T2" fmla="*/ 15 w 220"/>
                <a:gd name="T3" fmla="*/ 86 h 220"/>
                <a:gd name="T4" fmla="*/ 134 w 220"/>
                <a:gd name="T5" fmla="*/ 205 h 220"/>
                <a:gd name="T6" fmla="*/ 196 w 220"/>
                <a:gd name="T7" fmla="*/ 196 h 220"/>
                <a:gd name="T8" fmla="*/ 206 w 220"/>
                <a:gd name="T9" fmla="*/ 133 h 220"/>
                <a:gd name="T10" fmla="*/ 86 w 220"/>
                <a:gd name="T11" fmla="*/ 14 h 220"/>
                <a:gd name="T12" fmla="*/ 24 w 220"/>
                <a:gd name="T13" fmla="*/ 24 h 220"/>
                <a:gd name="T14" fmla="*/ 119 w 220"/>
                <a:gd name="T15" fmla="*/ 150 h 220"/>
                <a:gd name="T16" fmla="*/ 101 w 220"/>
                <a:gd name="T17" fmla="*/ 150 h 220"/>
                <a:gd name="T18" fmla="*/ 101 w 220"/>
                <a:gd name="T19" fmla="*/ 132 h 220"/>
                <a:gd name="T20" fmla="*/ 119 w 220"/>
                <a:gd name="T21" fmla="*/ 132 h 220"/>
                <a:gd name="T22" fmla="*/ 119 w 220"/>
                <a:gd name="T23" fmla="*/ 150 h 220"/>
                <a:gd name="T24" fmla="*/ 87 w 220"/>
                <a:gd name="T25" fmla="*/ 118 h 220"/>
                <a:gd name="T26" fmla="*/ 70 w 220"/>
                <a:gd name="T27" fmla="*/ 118 h 220"/>
                <a:gd name="T28" fmla="*/ 70 w 220"/>
                <a:gd name="T29" fmla="*/ 101 h 220"/>
                <a:gd name="T30" fmla="*/ 87 w 220"/>
                <a:gd name="T31" fmla="*/ 101 h 220"/>
                <a:gd name="T32" fmla="*/ 87 w 220"/>
                <a:gd name="T33" fmla="*/ 118 h 220"/>
                <a:gd name="T34" fmla="*/ 150 w 220"/>
                <a:gd name="T35" fmla="*/ 118 h 220"/>
                <a:gd name="T36" fmla="*/ 133 w 220"/>
                <a:gd name="T37" fmla="*/ 118 h 220"/>
                <a:gd name="T38" fmla="*/ 133 w 220"/>
                <a:gd name="T39" fmla="*/ 101 h 220"/>
                <a:gd name="T40" fmla="*/ 150 w 220"/>
                <a:gd name="T41" fmla="*/ 101 h 220"/>
                <a:gd name="T42" fmla="*/ 150 w 220"/>
                <a:gd name="T43" fmla="*/ 118 h 220"/>
                <a:gd name="T44" fmla="*/ 119 w 220"/>
                <a:gd name="T45" fmla="*/ 87 h 220"/>
                <a:gd name="T46" fmla="*/ 101 w 220"/>
                <a:gd name="T47" fmla="*/ 87 h 220"/>
                <a:gd name="T48" fmla="*/ 101 w 220"/>
                <a:gd name="T49" fmla="*/ 69 h 220"/>
                <a:gd name="T50" fmla="*/ 119 w 220"/>
                <a:gd name="T51" fmla="*/ 69 h 220"/>
                <a:gd name="T52" fmla="*/ 119 w 220"/>
                <a:gd name="T53" fmla="*/ 87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0" h="220">
                  <a:moveTo>
                    <a:pt x="24" y="24"/>
                  </a:moveTo>
                  <a:cubicBezTo>
                    <a:pt x="4" y="43"/>
                    <a:pt x="0" y="71"/>
                    <a:pt x="15" y="86"/>
                  </a:cubicBezTo>
                  <a:cubicBezTo>
                    <a:pt x="15" y="86"/>
                    <a:pt x="119" y="191"/>
                    <a:pt x="134" y="205"/>
                  </a:cubicBezTo>
                  <a:cubicBezTo>
                    <a:pt x="149" y="220"/>
                    <a:pt x="176" y="215"/>
                    <a:pt x="196" y="196"/>
                  </a:cubicBezTo>
                  <a:cubicBezTo>
                    <a:pt x="216" y="176"/>
                    <a:pt x="220" y="148"/>
                    <a:pt x="206" y="133"/>
                  </a:cubicBezTo>
                  <a:cubicBezTo>
                    <a:pt x="206" y="133"/>
                    <a:pt x="101" y="29"/>
                    <a:pt x="86" y="14"/>
                  </a:cubicBezTo>
                  <a:cubicBezTo>
                    <a:pt x="72" y="0"/>
                    <a:pt x="44" y="4"/>
                    <a:pt x="24" y="24"/>
                  </a:cubicBezTo>
                  <a:close/>
                  <a:moveTo>
                    <a:pt x="119" y="150"/>
                  </a:moveTo>
                  <a:cubicBezTo>
                    <a:pt x="114" y="155"/>
                    <a:pt x="106" y="155"/>
                    <a:pt x="101" y="150"/>
                  </a:cubicBezTo>
                  <a:cubicBezTo>
                    <a:pt x="96" y="145"/>
                    <a:pt x="96" y="137"/>
                    <a:pt x="101" y="132"/>
                  </a:cubicBezTo>
                  <a:cubicBezTo>
                    <a:pt x="106" y="128"/>
                    <a:pt x="114" y="128"/>
                    <a:pt x="119" y="132"/>
                  </a:cubicBezTo>
                  <a:cubicBezTo>
                    <a:pt x="124" y="137"/>
                    <a:pt x="124" y="145"/>
                    <a:pt x="119" y="150"/>
                  </a:cubicBezTo>
                  <a:close/>
                  <a:moveTo>
                    <a:pt x="87" y="118"/>
                  </a:moveTo>
                  <a:cubicBezTo>
                    <a:pt x="82" y="123"/>
                    <a:pt x="75" y="123"/>
                    <a:pt x="70" y="118"/>
                  </a:cubicBezTo>
                  <a:cubicBezTo>
                    <a:pt x="65" y="113"/>
                    <a:pt x="65" y="106"/>
                    <a:pt x="70" y="101"/>
                  </a:cubicBezTo>
                  <a:cubicBezTo>
                    <a:pt x="75" y="96"/>
                    <a:pt x="82" y="96"/>
                    <a:pt x="87" y="101"/>
                  </a:cubicBezTo>
                  <a:cubicBezTo>
                    <a:pt x="92" y="106"/>
                    <a:pt x="92" y="113"/>
                    <a:pt x="87" y="118"/>
                  </a:cubicBezTo>
                  <a:close/>
                  <a:moveTo>
                    <a:pt x="150" y="118"/>
                  </a:moveTo>
                  <a:cubicBezTo>
                    <a:pt x="146" y="123"/>
                    <a:pt x="138" y="123"/>
                    <a:pt x="133" y="118"/>
                  </a:cubicBezTo>
                  <a:cubicBezTo>
                    <a:pt x="128" y="113"/>
                    <a:pt x="128" y="106"/>
                    <a:pt x="133" y="101"/>
                  </a:cubicBezTo>
                  <a:cubicBezTo>
                    <a:pt x="138" y="96"/>
                    <a:pt x="146" y="96"/>
                    <a:pt x="150" y="101"/>
                  </a:cubicBezTo>
                  <a:cubicBezTo>
                    <a:pt x="155" y="106"/>
                    <a:pt x="155" y="113"/>
                    <a:pt x="150" y="118"/>
                  </a:cubicBezTo>
                  <a:close/>
                  <a:moveTo>
                    <a:pt x="119" y="87"/>
                  </a:moveTo>
                  <a:cubicBezTo>
                    <a:pt x="114" y="92"/>
                    <a:pt x="106" y="92"/>
                    <a:pt x="101" y="87"/>
                  </a:cubicBezTo>
                  <a:cubicBezTo>
                    <a:pt x="96" y="82"/>
                    <a:pt x="96" y="74"/>
                    <a:pt x="101" y="69"/>
                  </a:cubicBezTo>
                  <a:cubicBezTo>
                    <a:pt x="106" y="64"/>
                    <a:pt x="114" y="64"/>
                    <a:pt x="119" y="69"/>
                  </a:cubicBezTo>
                  <a:cubicBezTo>
                    <a:pt x="124" y="74"/>
                    <a:pt x="124" y="82"/>
                    <a:pt x="119" y="8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538" name="Freeform 50">
              <a:extLst>
                <a:ext uri="{FF2B5EF4-FFF2-40B4-BE49-F238E27FC236}">
                  <a16:creationId xmlns:a16="http://schemas.microsoft.com/office/drawing/2014/main" id="{00ED8845-00E1-4778-AC56-FD6F9CAA538A}"/>
                </a:ext>
              </a:extLst>
            </p:cNvPr>
            <p:cNvSpPr>
              <a:spLocks/>
            </p:cNvSpPr>
            <p:nvPr/>
          </p:nvSpPr>
          <p:spPr bwMode="auto">
            <a:xfrm>
              <a:off x="2886075" y="3700463"/>
              <a:ext cx="234950" cy="231775"/>
            </a:xfrm>
            <a:custGeom>
              <a:avLst/>
              <a:gdLst>
                <a:gd name="T0" fmla="*/ 17 w 103"/>
                <a:gd name="T1" fmla="*/ 14 h 102"/>
                <a:gd name="T2" fmla="*/ 0 w 103"/>
                <a:gd name="T3" fmla="*/ 31 h 102"/>
                <a:gd name="T4" fmla="*/ 7 w 103"/>
                <a:gd name="T5" fmla="*/ 38 h 102"/>
                <a:gd name="T6" fmla="*/ 24 w 103"/>
                <a:gd name="T7" fmla="*/ 21 h 102"/>
                <a:gd name="T8" fmla="*/ 72 w 103"/>
                <a:gd name="T9" fmla="*/ 31 h 102"/>
                <a:gd name="T10" fmla="*/ 81 w 103"/>
                <a:gd name="T11" fmla="*/ 79 h 102"/>
                <a:gd name="T12" fmla="*/ 65 w 103"/>
                <a:gd name="T13" fmla="*/ 95 h 102"/>
                <a:gd name="T14" fmla="*/ 72 w 103"/>
                <a:gd name="T15" fmla="*/ 102 h 102"/>
                <a:gd name="T16" fmla="*/ 89 w 103"/>
                <a:gd name="T17" fmla="*/ 86 h 102"/>
                <a:gd name="T18" fmla="*/ 79 w 103"/>
                <a:gd name="T19" fmla="*/ 24 h 102"/>
                <a:gd name="T20" fmla="*/ 17 w 103"/>
                <a:gd name="T21"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102">
                  <a:moveTo>
                    <a:pt x="17" y="14"/>
                  </a:moveTo>
                  <a:cubicBezTo>
                    <a:pt x="17" y="14"/>
                    <a:pt x="10" y="21"/>
                    <a:pt x="0" y="31"/>
                  </a:cubicBezTo>
                  <a:cubicBezTo>
                    <a:pt x="7" y="38"/>
                    <a:pt x="7" y="38"/>
                    <a:pt x="7" y="38"/>
                  </a:cubicBezTo>
                  <a:cubicBezTo>
                    <a:pt x="24" y="21"/>
                    <a:pt x="24" y="21"/>
                    <a:pt x="24" y="21"/>
                  </a:cubicBezTo>
                  <a:cubicBezTo>
                    <a:pt x="35" y="11"/>
                    <a:pt x="56" y="15"/>
                    <a:pt x="72" y="31"/>
                  </a:cubicBezTo>
                  <a:cubicBezTo>
                    <a:pt x="88" y="46"/>
                    <a:pt x="92" y="68"/>
                    <a:pt x="81" y="79"/>
                  </a:cubicBezTo>
                  <a:cubicBezTo>
                    <a:pt x="65" y="95"/>
                    <a:pt x="65" y="95"/>
                    <a:pt x="65" y="95"/>
                  </a:cubicBezTo>
                  <a:cubicBezTo>
                    <a:pt x="72" y="102"/>
                    <a:pt x="72" y="102"/>
                    <a:pt x="72" y="102"/>
                  </a:cubicBezTo>
                  <a:cubicBezTo>
                    <a:pt x="80" y="94"/>
                    <a:pt x="86" y="88"/>
                    <a:pt x="89" y="86"/>
                  </a:cubicBezTo>
                  <a:cubicBezTo>
                    <a:pt x="103" y="71"/>
                    <a:pt x="99" y="43"/>
                    <a:pt x="79" y="24"/>
                  </a:cubicBezTo>
                  <a:cubicBezTo>
                    <a:pt x="59" y="4"/>
                    <a:pt x="32" y="0"/>
                    <a:pt x="17" y="1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539" name="Freeform 51">
              <a:extLst>
                <a:ext uri="{FF2B5EF4-FFF2-40B4-BE49-F238E27FC236}">
                  <a16:creationId xmlns:a16="http://schemas.microsoft.com/office/drawing/2014/main" id="{40823F0E-3063-414C-98A7-8566C1CF3D69}"/>
                </a:ext>
              </a:extLst>
            </p:cNvPr>
            <p:cNvSpPr>
              <a:spLocks/>
            </p:cNvSpPr>
            <p:nvPr/>
          </p:nvSpPr>
          <p:spPr bwMode="auto">
            <a:xfrm>
              <a:off x="2620963" y="3967163"/>
              <a:ext cx="233363" cy="233363"/>
            </a:xfrm>
            <a:custGeom>
              <a:avLst/>
              <a:gdLst>
                <a:gd name="T0" fmla="*/ 96 w 103"/>
                <a:gd name="T1" fmla="*/ 64 h 103"/>
                <a:gd name="T2" fmla="*/ 79 w 103"/>
                <a:gd name="T3" fmla="*/ 81 h 103"/>
                <a:gd name="T4" fmla="*/ 31 w 103"/>
                <a:gd name="T5" fmla="*/ 71 h 103"/>
                <a:gd name="T6" fmla="*/ 22 w 103"/>
                <a:gd name="T7" fmla="*/ 24 h 103"/>
                <a:gd name="T8" fmla="*/ 38 w 103"/>
                <a:gd name="T9" fmla="*/ 7 h 103"/>
                <a:gd name="T10" fmla="*/ 31 w 103"/>
                <a:gd name="T11" fmla="*/ 0 h 103"/>
                <a:gd name="T12" fmla="*/ 15 w 103"/>
                <a:gd name="T13" fmla="*/ 16 h 103"/>
                <a:gd name="T14" fmla="*/ 24 w 103"/>
                <a:gd name="T15" fmla="*/ 79 h 103"/>
                <a:gd name="T16" fmla="*/ 86 w 103"/>
                <a:gd name="T17" fmla="*/ 88 h 103"/>
                <a:gd name="T18" fmla="*/ 103 w 103"/>
                <a:gd name="T19" fmla="*/ 71 h 103"/>
                <a:gd name="T20" fmla="*/ 96 w 103"/>
                <a:gd name="T21" fmla="*/ 6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103">
                  <a:moveTo>
                    <a:pt x="96" y="64"/>
                  </a:moveTo>
                  <a:cubicBezTo>
                    <a:pt x="79" y="81"/>
                    <a:pt x="79" y="81"/>
                    <a:pt x="79" y="81"/>
                  </a:cubicBezTo>
                  <a:cubicBezTo>
                    <a:pt x="69" y="91"/>
                    <a:pt x="47" y="87"/>
                    <a:pt x="31" y="71"/>
                  </a:cubicBezTo>
                  <a:cubicBezTo>
                    <a:pt x="16" y="56"/>
                    <a:pt x="11" y="34"/>
                    <a:pt x="22" y="24"/>
                  </a:cubicBezTo>
                  <a:cubicBezTo>
                    <a:pt x="38" y="7"/>
                    <a:pt x="38" y="7"/>
                    <a:pt x="38" y="7"/>
                  </a:cubicBezTo>
                  <a:cubicBezTo>
                    <a:pt x="31" y="0"/>
                    <a:pt x="31" y="0"/>
                    <a:pt x="31" y="0"/>
                  </a:cubicBezTo>
                  <a:cubicBezTo>
                    <a:pt x="23" y="8"/>
                    <a:pt x="17" y="14"/>
                    <a:pt x="15" y="16"/>
                  </a:cubicBezTo>
                  <a:cubicBezTo>
                    <a:pt x="0" y="31"/>
                    <a:pt x="4" y="59"/>
                    <a:pt x="24" y="79"/>
                  </a:cubicBezTo>
                  <a:cubicBezTo>
                    <a:pt x="44" y="98"/>
                    <a:pt x="72" y="103"/>
                    <a:pt x="86" y="88"/>
                  </a:cubicBezTo>
                  <a:cubicBezTo>
                    <a:pt x="86" y="88"/>
                    <a:pt x="93" y="81"/>
                    <a:pt x="103" y="71"/>
                  </a:cubicBezTo>
                  <a:lnTo>
                    <a:pt x="96" y="64"/>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sp>
        <p:nvSpPr>
          <p:cNvPr id="540" name="Freeform 81">
            <a:extLst>
              <a:ext uri="{FF2B5EF4-FFF2-40B4-BE49-F238E27FC236}">
                <a16:creationId xmlns:a16="http://schemas.microsoft.com/office/drawing/2014/main" id="{5E4115F5-42DC-423F-8BAF-81932500390F}"/>
              </a:ext>
            </a:extLst>
          </p:cNvPr>
          <p:cNvSpPr>
            <a:spLocks noEditPoints="1"/>
          </p:cNvSpPr>
          <p:nvPr userDrawn="1"/>
        </p:nvSpPr>
        <p:spPr bwMode="auto">
          <a:xfrm>
            <a:off x="7056272" y="3352969"/>
            <a:ext cx="355851" cy="429393"/>
          </a:xfrm>
          <a:custGeom>
            <a:avLst/>
            <a:gdLst>
              <a:gd name="T0" fmla="*/ 208 w 210"/>
              <a:gd name="T1" fmla="*/ 86 h 253"/>
              <a:gd name="T2" fmla="*/ 196 w 210"/>
              <a:gd name="T3" fmla="*/ 65 h 253"/>
              <a:gd name="T4" fmla="*/ 153 w 210"/>
              <a:gd name="T5" fmla="*/ 43 h 253"/>
              <a:gd name="T6" fmla="*/ 118 w 210"/>
              <a:gd name="T7" fmla="*/ 10 h 253"/>
              <a:gd name="T8" fmla="*/ 94 w 210"/>
              <a:gd name="T9" fmla="*/ 6 h 253"/>
              <a:gd name="T10" fmla="*/ 90 w 210"/>
              <a:gd name="T11" fmla="*/ 29 h 253"/>
              <a:gd name="T12" fmla="*/ 97 w 210"/>
              <a:gd name="T13" fmla="*/ 38 h 253"/>
              <a:gd name="T14" fmla="*/ 66 w 210"/>
              <a:gd name="T15" fmla="*/ 81 h 253"/>
              <a:gd name="T16" fmla="*/ 49 w 210"/>
              <a:gd name="T17" fmla="*/ 133 h 253"/>
              <a:gd name="T18" fmla="*/ 48 w 210"/>
              <a:gd name="T19" fmla="*/ 175 h 253"/>
              <a:gd name="T20" fmla="*/ 18 w 210"/>
              <a:gd name="T21" fmla="*/ 218 h 253"/>
              <a:gd name="T22" fmla="*/ 16 w 210"/>
              <a:gd name="T23" fmla="*/ 216 h 253"/>
              <a:gd name="T24" fmla="*/ 13 w 210"/>
              <a:gd name="T25" fmla="*/ 217 h 253"/>
              <a:gd name="T26" fmla="*/ 0 w 210"/>
              <a:gd name="T27" fmla="*/ 235 h 253"/>
              <a:gd name="T28" fmla="*/ 1 w 210"/>
              <a:gd name="T29" fmla="*/ 238 h 253"/>
              <a:gd name="T30" fmla="*/ 22 w 210"/>
              <a:gd name="T31" fmla="*/ 252 h 253"/>
              <a:gd name="T32" fmla="*/ 25 w 210"/>
              <a:gd name="T33" fmla="*/ 252 h 253"/>
              <a:gd name="T34" fmla="*/ 37 w 210"/>
              <a:gd name="T35" fmla="*/ 234 h 253"/>
              <a:gd name="T36" fmla="*/ 37 w 210"/>
              <a:gd name="T37" fmla="*/ 231 h 253"/>
              <a:gd name="T38" fmla="*/ 34 w 210"/>
              <a:gd name="T39" fmla="*/ 229 h 253"/>
              <a:gd name="T40" fmla="*/ 64 w 210"/>
              <a:gd name="T41" fmla="*/ 186 h 253"/>
              <a:gd name="T42" fmla="*/ 104 w 210"/>
              <a:gd name="T43" fmla="*/ 171 h 253"/>
              <a:gd name="T44" fmla="*/ 146 w 210"/>
              <a:gd name="T45" fmla="*/ 138 h 253"/>
              <a:gd name="T46" fmla="*/ 177 w 210"/>
              <a:gd name="T47" fmla="*/ 94 h 253"/>
              <a:gd name="T48" fmla="*/ 187 w 210"/>
              <a:gd name="T49" fmla="*/ 97 h 253"/>
              <a:gd name="T50" fmla="*/ 208 w 210"/>
              <a:gd name="T51" fmla="*/ 86 h 253"/>
              <a:gd name="T52" fmla="*/ 97 w 210"/>
              <a:gd name="T53" fmla="*/ 153 h 253"/>
              <a:gd name="T54" fmla="*/ 68 w 210"/>
              <a:gd name="T55" fmla="*/ 164 h 253"/>
              <a:gd name="T56" fmla="*/ 69 w 210"/>
              <a:gd name="T57" fmla="*/ 134 h 253"/>
              <a:gd name="T58" fmla="*/ 77 w 210"/>
              <a:gd name="T59" fmla="*/ 100 h 253"/>
              <a:gd name="T60" fmla="*/ 125 w 210"/>
              <a:gd name="T61" fmla="*/ 134 h 253"/>
              <a:gd name="T62" fmla="*/ 97 w 210"/>
              <a:gd name="T63" fmla="*/ 153 h 253"/>
              <a:gd name="T64" fmla="*/ 136 w 210"/>
              <a:gd name="T65" fmla="*/ 118 h 253"/>
              <a:gd name="T66" fmla="*/ 88 w 210"/>
              <a:gd name="T67" fmla="*/ 84 h 253"/>
              <a:gd name="T68" fmla="*/ 111 w 210"/>
              <a:gd name="T69" fmla="*/ 52 h 253"/>
              <a:gd name="T70" fmla="*/ 134 w 210"/>
              <a:gd name="T71" fmla="*/ 70 h 253"/>
              <a:gd name="T72" fmla="*/ 159 w 210"/>
              <a:gd name="T73" fmla="*/ 86 h 253"/>
              <a:gd name="T74" fmla="*/ 136 w 210"/>
              <a:gd name="T75" fmla="*/ 11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0" h="253">
                <a:moveTo>
                  <a:pt x="208" y="86"/>
                </a:moveTo>
                <a:cubicBezTo>
                  <a:pt x="210" y="77"/>
                  <a:pt x="205" y="67"/>
                  <a:pt x="196" y="65"/>
                </a:cubicBezTo>
                <a:cubicBezTo>
                  <a:pt x="196" y="65"/>
                  <a:pt x="176" y="59"/>
                  <a:pt x="153" y="43"/>
                </a:cubicBezTo>
                <a:cubicBezTo>
                  <a:pt x="130" y="27"/>
                  <a:pt x="118" y="10"/>
                  <a:pt x="118" y="10"/>
                </a:cubicBezTo>
                <a:cubicBezTo>
                  <a:pt x="112" y="2"/>
                  <a:pt x="102" y="0"/>
                  <a:pt x="94" y="6"/>
                </a:cubicBezTo>
                <a:cubicBezTo>
                  <a:pt x="86" y="11"/>
                  <a:pt x="85" y="22"/>
                  <a:pt x="90" y="29"/>
                </a:cubicBezTo>
                <a:cubicBezTo>
                  <a:pt x="90" y="30"/>
                  <a:pt x="93" y="33"/>
                  <a:pt x="97" y="38"/>
                </a:cubicBezTo>
                <a:cubicBezTo>
                  <a:pt x="66" y="81"/>
                  <a:pt x="66" y="81"/>
                  <a:pt x="66" y="81"/>
                </a:cubicBezTo>
                <a:cubicBezTo>
                  <a:pt x="59" y="92"/>
                  <a:pt x="50" y="108"/>
                  <a:pt x="49" y="133"/>
                </a:cubicBezTo>
                <a:cubicBezTo>
                  <a:pt x="48" y="175"/>
                  <a:pt x="48" y="175"/>
                  <a:pt x="48" y="175"/>
                </a:cubicBezTo>
                <a:cubicBezTo>
                  <a:pt x="18" y="218"/>
                  <a:pt x="18" y="218"/>
                  <a:pt x="18" y="218"/>
                </a:cubicBezTo>
                <a:cubicBezTo>
                  <a:pt x="16" y="216"/>
                  <a:pt x="16" y="216"/>
                  <a:pt x="16" y="216"/>
                </a:cubicBezTo>
                <a:cubicBezTo>
                  <a:pt x="15" y="216"/>
                  <a:pt x="13" y="216"/>
                  <a:pt x="13" y="217"/>
                </a:cubicBezTo>
                <a:cubicBezTo>
                  <a:pt x="0" y="235"/>
                  <a:pt x="0" y="235"/>
                  <a:pt x="0" y="235"/>
                </a:cubicBezTo>
                <a:cubicBezTo>
                  <a:pt x="0" y="236"/>
                  <a:pt x="0" y="237"/>
                  <a:pt x="1" y="238"/>
                </a:cubicBezTo>
                <a:cubicBezTo>
                  <a:pt x="22" y="252"/>
                  <a:pt x="22" y="252"/>
                  <a:pt x="22" y="252"/>
                </a:cubicBezTo>
                <a:cubicBezTo>
                  <a:pt x="23" y="253"/>
                  <a:pt x="24" y="253"/>
                  <a:pt x="25" y="252"/>
                </a:cubicBezTo>
                <a:cubicBezTo>
                  <a:pt x="37" y="234"/>
                  <a:pt x="37" y="234"/>
                  <a:pt x="37" y="234"/>
                </a:cubicBezTo>
                <a:cubicBezTo>
                  <a:pt x="38" y="233"/>
                  <a:pt x="38" y="232"/>
                  <a:pt x="37" y="231"/>
                </a:cubicBezTo>
                <a:cubicBezTo>
                  <a:pt x="34" y="229"/>
                  <a:pt x="34" y="229"/>
                  <a:pt x="34" y="229"/>
                </a:cubicBezTo>
                <a:cubicBezTo>
                  <a:pt x="64" y="186"/>
                  <a:pt x="64" y="186"/>
                  <a:pt x="64" y="186"/>
                </a:cubicBezTo>
                <a:cubicBezTo>
                  <a:pt x="104" y="171"/>
                  <a:pt x="104" y="171"/>
                  <a:pt x="104" y="171"/>
                </a:cubicBezTo>
                <a:cubicBezTo>
                  <a:pt x="127" y="162"/>
                  <a:pt x="139" y="149"/>
                  <a:pt x="146" y="138"/>
                </a:cubicBezTo>
                <a:cubicBezTo>
                  <a:pt x="177" y="94"/>
                  <a:pt x="177" y="94"/>
                  <a:pt x="177" y="94"/>
                </a:cubicBezTo>
                <a:cubicBezTo>
                  <a:pt x="183" y="96"/>
                  <a:pt x="187" y="97"/>
                  <a:pt x="187" y="97"/>
                </a:cubicBezTo>
                <a:cubicBezTo>
                  <a:pt x="196" y="100"/>
                  <a:pt x="205" y="95"/>
                  <a:pt x="208" y="86"/>
                </a:cubicBezTo>
                <a:close/>
                <a:moveTo>
                  <a:pt x="97" y="153"/>
                </a:moveTo>
                <a:cubicBezTo>
                  <a:pt x="68" y="164"/>
                  <a:pt x="68" y="164"/>
                  <a:pt x="68" y="164"/>
                </a:cubicBezTo>
                <a:cubicBezTo>
                  <a:pt x="69" y="134"/>
                  <a:pt x="69" y="134"/>
                  <a:pt x="69" y="134"/>
                </a:cubicBezTo>
                <a:cubicBezTo>
                  <a:pt x="69" y="119"/>
                  <a:pt x="72" y="109"/>
                  <a:pt x="77" y="100"/>
                </a:cubicBezTo>
                <a:cubicBezTo>
                  <a:pt x="125" y="134"/>
                  <a:pt x="125" y="134"/>
                  <a:pt x="125" y="134"/>
                </a:cubicBezTo>
                <a:cubicBezTo>
                  <a:pt x="119" y="141"/>
                  <a:pt x="110" y="148"/>
                  <a:pt x="97" y="153"/>
                </a:cubicBezTo>
                <a:close/>
                <a:moveTo>
                  <a:pt x="136" y="118"/>
                </a:moveTo>
                <a:cubicBezTo>
                  <a:pt x="88" y="84"/>
                  <a:pt x="88" y="84"/>
                  <a:pt x="88" y="84"/>
                </a:cubicBezTo>
                <a:cubicBezTo>
                  <a:pt x="111" y="52"/>
                  <a:pt x="111" y="52"/>
                  <a:pt x="111" y="52"/>
                </a:cubicBezTo>
                <a:cubicBezTo>
                  <a:pt x="117" y="57"/>
                  <a:pt x="125" y="64"/>
                  <a:pt x="134" y="70"/>
                </a:cubicBezTo>
                <a:cubicBezTo>
                  <a:pt x="143" y="77"/>
                  <a:pt x="152" y="82"/>
                  <a:pt x="159" y="86"/>
                </a:cubicBezTo>
                <a:lnTo>
                  <a:pt x="136" y="118"/>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541" name="Group 540">
            <a:extLst>
              <a:ext uri="{FF2B5EF4-FFF2-40B4-BE49-F238E27FC236}">
                <a16:creationId xmlns:a16="http://schemas.microsoft.com/office/drawing/2014/main" id="{CFB2C2B1-15FF-4EA7-B011-D6BDB2EAE77E}"/>
              </a:ext>
            </a:extLst>
          </p:cNvPr>
          <p:cNvGrpSpPr/>
          <p:nvPr userDrawn="1"/>
        </p:nvGrpSpPr>
        <p:grpSpPr>
          <a:xfrm>
            <a:off x="7072286" y="2343115"/>
            <a:ext cx="323824" cy="389064"/>
            <a:chOff x="7126288" y="4543425"/>
            <a:chExt cx="433388" cy="520700"/>
          </a:xfrm>
          <a:solidFill>
            <a:schemeClr val="tx1"/>
          </a:solidFill>
        </p:grpSpPr>
        <p:sp>
          <p:nvSpPr>
            <p:cNvPr id="542" name="Freeform 88">
              <a:extLst>
                <a:ext uri="{FF2B5EF4-FFF2-40B4-BE49-F238E27FC236}">
                  <a16:creationId xmlns:a16="http://schemas.microsoft.com/office/drawing/2014/main" id="{767EFA64-5F76-47C0-8F1A-85D80ED89DB0}"/>
                </a:ext>
              </a:extLst>
            </p:cNvPr>
            <p:cNvSpPr>
              <a:spLocks noEditPoints="1"/>
            </p:cNvSpPr>
            <p:nvPr/>
          </p:nvSpPr>
          <p:spPr bwMode="auto">
            <a:xfrm>
              <a:off x="7126288" y="4721225"/>
              <a:ext cx="433388" cy="342900"/>
            </a:xfrm>
            <a:custGeom>
              <a:avLst/>
              <a:gdLst>
                <a:gd name="T0" fmla="*/ 0 w 191"/>
                <a:gd name="T1" fmla="*/ 0 h 151"/>
                <a:gd name="T2" fmla="*/ 0 w 191"/>
                <a:gd name="T3" fmla="*/ 126 h 151"/>
                <a:gd name="T4" fmla="*/ 26 w 191"/>
                <a:gd name="T5" fmla="*/ 151 h 151"/>
                <a:gd name="T6" fmla="*/ 165 w 191"/>
                <a:gd name="T7" fmla="*/ 151 h 151"/>
                <a:gd name="T8" fmla="*/ 191 w 191"/>
                <a:gd name="T9" fmla="*/ 126 h 151"/>
                <a:gd name="T10" fmla="*/ 191 w 191"/>
                <a:gd name="T11" fmla="*/ 0 h 151"/>
                <a:gd name="T12" fmla="*/ 0 w 191"/>
                <a:gd name="T13" fmla="*/ 0 h 151"/>
                <a:gd name="T14" fmla="*/ 95 w 191"/>
                <a:gd name="T15" fmla="*/ 125 h 151"/>
                <a:gd name="T16" fmla="*/ 46 w 191"/>
                <a:gd name="T17" fmla="*/ 76 h 151"/>
                <a:gd name="T18" fmla="*/ 95 w 191"/>
                <a:gd name="T19" fmla="*/ 26 h 151"/>
                <a:gd name="T20" fmla="*/ 145 w 191"/>
                <a:gd name="T21" fmla="*/ 76 h 151"/>
                <a:gd name="T22" fmla="*/ 95 w 191"/>
                <a:gd name="T23" fmla="*/ 12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1" h="151">
                  <a:moveTo>
                    <a:pt x="0" y="0"/>
                  </a:moveTo>
                  <a:cubicBezTo>
                    <a:pt x="0" y="126"/>
                    <a:pt x="0" y="126"/>
                    <a:pt x="0" y="126"/>
                  </a:cubicBezTo>
                  <a:cubicBezTo>
                    <a:pt x="0" y="140"/>
                    <a:pt x="12" y="151"/>
                    <a:pt x="26" y="151"/>
                  </a:cubicBezTo>
                  <a:cubicBezTo>
                    <a:pt x="165" y="151"/>
                    <a:pt x="165" y="151"/>
                    <a:pt x="165" y="151"/>
                  </a:cubicBezTo>
                  <a:cubicBezTo>
                    <a:pt x="179" y="151"/>
                    <a:pt x="191" y="140"/>
                    <a:pt x="191" y="126"/>
                  </a:cubicBezTo>
                  <a:cubicBezTo>
                    <a:pt x="191" y="0"/>
                    <a:pt x="191" y="0"/>
                    <a:pt x="191" y="0"/>
                  </a:cubicBezTo>
                  <a:lnTo>
                    <a:pt x="0" y="0"/>
                  </a:lnTo>
                  <a:close/>
                  <a:moveTo>
                    <a:pt x="95" y="125"/>
                  </a:moveTo>
                  <a:cubicBezTo>
                    <a:pt x="68" y="125"/>
                    <a:pt x="46" y="103"/>
                    <a:pt x="46" y="76"/>
                  </a:cubicBezTo>
                  <a:cubicBezTo>
                    <a:pt x="46" y="49"/>
                    <a:pt x="68" y="26"/>
                    <a:pt x="95" y="26"/>
                  </a:cubicBezTo>
                  <a:cubicBezTo>
                    <a:pt x="123" y="26"/>
                    <a:pt x="145" y="49"/>
                    <a:pt x="145" y="76"/>
                  </a:cubicBezTo>
                  <a:cubicBezTo>
                    <a:pt x="145" y="103"/>
                    <a:pt x="123" y="125"/>
                    <a:pt x="95" y="12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543" name="Freeform 89">
              <a:extLst>
                <a:ext uri="{FF2B5EF4-FFF2-40B4-BE49-F238E27FC236}">
                  <a16:creationId xmlns:a16="http://schemas.microsoft.com/office/drawing/2014/main" id="{38BD56E9-87ED-44F2-9650-6E72420BF4CD}"/>
                </a:ext>
              </a:extLst>
            </p:cNvPr>
            <p:cNvSpPr>
              <a:spLocks/>
            </p:cNvSpPr>
            <p:nvPr/>
          </p:nvSpPr>
          <p:spPr bwMode="auto">
            <a:xfrm>
              <a:off x="7264400" y="4814888"/>
              <a:ext cx="157163" cy="158750"/>
            </a:xfrm>
            <a:custGeom>
              <a:avLst/>
              <a:gdLst>
                <a:gd name="T0" fmla="*/ 99 w 99"/>
                <a:gd name="T1" fmla="*/ 34 h 100"/>
                <a:gd name="T2" fmla="*/ 65 w 99"/>
                <a:gd name="T3" fmla="*/ 34 h 100"/>
                <a:gd name="T4" fmla="*/ 65 w 99"/>
                <a:gd name="T5" fmla="*/ 0 h 100"/>
                <a:gd name="T6" fmla="*/ 33 w 99"/>
                <a:gd name="T7" fmla="*/ 0 h 100"/>
                <a:gd name="T8" fmla="*/ 33 w 99"/>
                <a:gd name="T9" fmla="*/ 34 h 100"/>
                <a:gd name="T10" fmla="*/ 0 w 99"/>
                <a:gd name="T11" fmla="*/ 34 h 100"/>
                <a:gd name="T12" fmla="*/ 0 w 99"/>
                <a:gd name="T13" fmla="*/ 65 h 100"/>
                <a:gd name="T14" fmla="*/ 33 w 99"/>
                <a:gd name="T15" fmla="*/ 65 h 100"/>
                <a:gd name="T16" fmla="*/ 33 w 99"/>
                <a:gd name="T17" fmla="*/ 100 h 100"/>
                <a:gd name="T18" fmla="*/ 65 w 99"/>
                <a:gd name="T19" fmla="*/ 100 h 100"/>
                <a:gd name="T20" fmla="*/ 65 w 99"/>
                <a:gd name="T21" fmla="*/ 65 h 100"/>
                <a:gd name="T22" fmla="*/ 99 w 99"/>
                <a:gd name="T23" fmla="*/ 65 h 100"/>
                <a:gd name="T24" fmla="*/ 99 w 99"/>
                <a:gd name="T25" fmla="*/ 3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0">
                  <a:moveTo>
                    <a:pt x="99" y="34"/>
                  </a:moveTo>
                  <a:lnTo>
                    <a:pt x="65" y="34"/>
                  </a:lnTo>
                  <a:lnTo>
                    <a:pt x="65" y="0"/>
                  </a:lnTo>
                  <a:lnTo>
                    <a:pt x="33" y="0"/>
                  </a:lnTo>
                  <a:lnTo>
                    <a:pt x="33" y="34"/>
                  </a:lnTo>
                  <a:lnTo>
                    <a:pt x="0" y="34"/>
                  </a:lnTo>
                  <a:lnTo>
                    <a:pt x="0" y="65"/>
                  </a:lnTo>
                  <a:lnTo>
                    <a:pt x="33" y="65"/>
                  </a:lnTo>
                  <a:lnTo>
                    <a:pt x="33" y="100"/>
                  </a:lnTo>
                  <a:lnTo>
                    <a:pt x="65" y="100"/>
                  </a:lnTo>
                  <a:lnTo>
                    <a:pt x="65" y="65"/>
                  </a:lnTo>
                  <a:lnTo>
                    <a:pt x="99" y="65"/>
                  </a:lnTo>
                  <a:lnTo>
                    <a:pt x="99" y="34"/>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544" name="Freeform 90">
              <a:extLst>
                <a:ext uri="{FF2B5EF4-FFF2-40B4-BE49-F238E27FC236}">
                  <a16:creationId xmlns:a16="http://schemas.microsoft.com/office/drawing/2014/main" id="{E5C6EE6D-0E57-4327-9049-8585C6936C36}"/>
                </a:ext>
              </a:extLst>
            </p:cNvPr>
            <p:cNvSpPr>
              <a:spLocks noEditPoints="1"/>
            </p:cNvSpPr>
            <p:nvPr/>
          </p:nvSpPr>
          <p:spPr bwMode="auto">
            <a:xfrm>
              <a:off x="7126288" y="4543425"/>
              <a:ext cx="433388" cy="155575"/>
            </a:xfrm>
            <a:custGeom>
              <a:avLst/>
              <a:gdLst>
                <a:gd name="T0" fmla="*/ 165 w 191"/>
                <a:gd name="T1" fmla="*/ 29 h 68"/>
                <a:gd name="T2" fmla="*/ 140 w 191"/>
                <a:gd name="T3" fmla="*/ 29 h 68"/>
                <a:gd name="T4" fmla="*/ 140 w 191"/>
                <a:gd name="T5" fmla="*/ 24 h 68"/>
                <a:gd name="T6" fmla="*/ 115 w 191"/>
                <a:gd name="T7" fmla="*/ 0 h 68"/>
                <a:gd name="T8" fmla="*/ 75 w 191"/>
                <a:gd name="T9" fmla="*/ 0 h 68"/>
                <a:gd name="T10" fmla="*/ 51 w 191"/>
                <a:gd name="T11" fmla="*/ 24 h 68"/>
                <a:gd name="T12" fmla="*/ 51 w 191"/>
                <a:gd name="T13" fmla="*/ 29 h 68"/>
                <a:gd name="T14" fmla="*/ 26 w 191"/>
                <a:gd name="T15" fmla="*/ 29 h 68"/>
                <a:gd name="T16" fmla="*/ 0 w 191"/>
                <a:gd name="T17" fmla="*/ 54 h 68"/>
                <a:gd name="T18" fmla="*/ 0 w 191"/>
                <a:gd name="T19" fmla="*/ 68 h 68"/>
                <a:gd name="T20" fmla="*/ 191 w 191"/>
                <a:gd name="T21" fmla="*/ 68 h 68"/>
                <a:gd name="T22" fmla="*/ 191 w 191"/>
                <a:gd name="T23" fmla="*/ 54 h 68"/>
                <a:gd name="T24" fmla="*/ 165 w 191"/>
                <a:gd name="T25" fmla="*/ 29 h 68"/>
                <a:gd name="T26" fmla="*/ 64 w 191"/>
                <a:gd name="T27" fmla="*/ 24 h 68"/>
                <a:gd name="T28" fmla="*/ 75 w 191"/>
                <a:gd name="T29" fmla="*/ 12 h 68"/>
                <a:gd name="T30" fmla="*/ 115 w 191"/>
                <a:gd name="T31" fmla="*/ 12 h 68"/>
                <a:gd name="T32" fmla="*/ 127 w 191"/>
                <a:gd name="T33" fmla="*/ 24 h 68"/>
                <a:gd name="T34" fmla="*/ 127 w 191"/>
                <a:gd name="T35" fmla="*/ 29 h 68"/>
                <a:gd name="T36" fmla="*/ 64 w 191"/>
                <a:gd name="T37" fmla="*/ 29 h 68"/>
                <a:gd name="T38" fmla="*/ 64 w 191"/>
                <a:gd name="T39" fmla="*/ 2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68">
                  <a:moveTo>
                    <a:pt x="165" y="29"/>
                  </a:moveTo>
                  <a:cubicBezTo>
                    <a:pt x="140" y="29"/>
                    <a:pt x="140" y="29"/>
                    <a:pt x="140" y="29"/>
                  </a:cubicBezTo>
                  <a:cubicBezTo>
                    <a:pt x="140" y="24"/>
                    <a:pt x="140" y="24"/>
                    <a:pt x="140" y="24"/>
                  </a:cubicBezTo>
                  <a:cubicBezTo>
                    <a:pt x="140" y="10"/>
                    <a:pt x="129" y="0"/>
                    <a:pt x="115" y="0"/>
                  </a:cubicBezTo>
                  <a:cubicBezTo>
                    <a:pt x="75" y="0"/>
                    <a:pt x="75" y="0"/>
                    <a:pt x="75" y="0"/>
                  </a:cubicBezTo>
                  <a:cubicBezTo>
                    <a:pt x="62" y="0"/>
                    <a:pt x="51" y="10"/>
                    <a:pt x="51" y="24"/>
                  </a:cubicBezTo>
                  <a:cubicBezTo>
                    <a:pt x="51" y="29"/>
                    <a:pt x="51" y="29"/>
                    <a:pt x="51" y="29"/>
                  </a:cubicBezTo>
                  <a:cubicBezTo>
                    <a:pt x="26" y="29"/>
                    <a:pt x="26" y="29"/>
                    <a:pt x="26" y="29"/>
                  </a:cubicBezTo>
                  <a:cubicBezTo>
                    <a:pt x="12" y="29"/>
                    <a:pt x="0" y="40"/>
                    <a:pt x="0" y="54"/>
                  </a:cubicBezTo>
                  <a:cubicBezTo>
                    <a:pt x="0" y="68"/>
                    <a:pt x="0" y="68"/>
                    <a:pt x="0" y="68"/>
                  </a:cubicBezTo>
                  <a:cubicBezTo>
                    <a:pt x="191" y="68"/>
                    <a:pt x="191" y="68"/>
                    <a:pt x="191" y="68"/>
                  </a:cubicBezTo>
                  <a:cubicBezTo>
                    <a:pt x="191" y="54"/>
                    <a:pt x="191" y="54"/>
                    <a:pt x="191" y="54"/>
                  </a:cubicBezTo>
                  <a:cubicBezTo>
                    <a:pt x="191" y="40"/>
                    <a:pt x="179" y="29"/>
                    <a:pt x="165" y="29"/>
                  </a:cubicBezTo>
                  <a:close/>
                  <a:moveTo>
                    <a:pt x="64" y="24"/>
                  </a:moveTo>
                  <a:cubicBezTo>
                    <a:pt x="64" y="17"/>
                    <a:pt x="69" y="12"/>
                    <a:pt x="75" y="12"/>
                  </a:cubicBezTo>
                  <a:cubicBezTo>
                    <a:pt x="115" y="12"/>
                    <a:pt x="115" y="12"/>
                    <a:pt x="115" y="12"/>
                  </a:cubicBezTo>
                  <a:cubicBezTo>
                    <a:pt x="122" y="12"/>
                    <a:pt x="127" y="17"/>
                    <a:pt x="127" y="24"/>
                  </a:cubicBezTo>
                  <a:cubicBezTo>
                    <a:pt x="127" y="29"/>
                    <a:pt x="127" y="29"/>
                    <a:pt x="127" y="29"/>
                  </a:cubicBezTo>
                  <a:cubicBezTo>
                    <a:pt x="64" y="29"/>
                    <a:pt x="64" y="29"/>
                    <a:pt x="64" y="29"/>
                  </a:cubicBezTo>
                  <a:lnTo>
                    <a:pt x="64" y="24"/>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grpSp>
        <p:nvGrpSpPr>
          <p:cNvPr id="545" name="Group 544">
            <a:extLst>
              <a:ext uri="{FF2B5EF4-FFF2-40B4-BE49-F238E27FC236}">
                <a16:creationId xmlns:a16="http://schemas.microsoft.com/office/drawing/2014/main" id="{902D237E-3D66-4149-858D-1A250E3692B4}"/>
              </a:ext>
            </a:extLst>
          </p:cNvPr>
          <p:cNvGrpSpPr/>
          <p:nvPr userDrawn="1"/>
        </p:nvGrpSpPr>
        <p:grpSpPr>
          <a:xfrm>
            <a:off x="510319" y="3436731"/>
            <a:ext cx="329526" cy="323744"/>
            <a:chOff x="12752388" y="3300413"/>
            <a:chExt cx="542925" cy="533400"/>
          </a:xfrm>
          <a:solidFill>
            <a:schemeClr val="tx1"/>
          </a:solidFill>
        </p:grpSpPr>
        <p:sp>
          <p:nvSpPr>
            <p:cNvPr id="546" name="Freeform 77">
              <a:extLst>
                <a:ext uri="{FF2B5EF4-FFF2-40B4-BE49-F238E27FC236}">
                  <a16:creationId xmlns:a16="http://schemas.microsoft.com/office/drawing/2014/main" id="{B2464944-DEE4-4B6F-8607-EAE6DF61D695}"/>
                </a:ext>
              </a:extLst>
            </p:cNvPr>
            <p:cNvSpPr>
              <a:spLocks/>
            </p:cNvSpPr>
            <p:nvPr/>
          </p:nvSpPr>
          <p:spPr bwMode="auto">
            <a:xfrm>
              <a:off x="12882563" y="3406775"/>
              <a:ext cx="282575" cy="233363"/>
            </a:xfrm>
            <a:custGeom>
              <a:avLst/>
              <a:gdLst>
                <a:gd name="T0" fmla="*/ 152 w 178"/>
                <a:gd name="T1" fmla="*/ 0 h 147"/>
                <a:gd name="T2" fmla="*/ 35 w 178"/>
                <a:gd name="T3" fmla="*/ 0 h 147"/>
                <a:gd name="T4" fmla="*/ 35 w 178"/>
                <a:gd name="T5" fmla="*/ 41 h 147"/>
                <a:gd name="T6" fmla="*/ 0 w 178"/>
                <a:gd name="T7" fmla="*/ 41 h 147"/>
                <a:gd name="T8" fmla="*/ 0 w 178"/>
                <a:gd name="T9" fmla="*/ 72 h 147"/>
                <a:gd name="T10" fmla="*/ 15 w 178"/>
                <a:gd name="T11" fmla="*/ 72 h 147"/>
                <a:gd name="T12" fmla="*/ 15 w 178"/>
                <a:gd name="T13" fmla="*/ 128 h 147"/>
                <a:gd name="T14" fmla="*/ 83 w 178"/>
                <a:gd name="T15" fmla="*/ 128 h 147"/>
                <a:gd name="T16" fmla="*/ 83 w 178"/>
                <a:gd name="T17" fmla="*/ 147 h 147"/>
                <a:gd name="T18" fmla="*/ 112 w 178"/>
                <a:gd name="T19" fmla="*/ 147 h 147"/>
                <a:gd name="T20" fmla="*/ 112 w 178"/>
                <a:gd name="T21" fmla="*/ 114 h 147"/>
                <a:gd name="T22" fmla="*/ 178 w 178"/>
                <a:gd name="T23" fmla="*/ 114 h 147"/>
                <a:gd name="T24" fmla="*/ 178 w 178"/>
                <a:gd name="T25" fmla="*/ 86 h 147"/>
                <a:gd name="T26" fmla="*/ 152 w 178"/>
                <a:gd name="T27" fmla="*/ 86 h 147"/>
                <a:gd name="T28" fmla="*/ 152 w 178"/>
                <a:gd name="T2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8" h="147">
                  <a:moveTo>
                    <a:pt x="152" y="0"/>
                  </a:moveTo>
                  <a:lnTo>
                    <a:pt x="35" y="0"/>
                  </a:lnTo>
                  <a:lnTo>
                    <a:pt x="35" y="41"/>
                  </a:lnTo>
                  <a:lnTo>
                    <a:pt x="0" y="41"/>
                  </a:lnTo>
                  <a:lnTo>
                    <a:pt x="0" y="72"/>
                  </a:lnTo>
                  <a:lnTo>
                    <a:pt x="15" y="72"/>
                  </a:lnTo>
                  <a:lnTo>
                    <a:pt x="15" y="128"/>
                  </a:lnTo>
                  <a:lnTo>
                    <a:pt x="83" y="128"/>
                  </a:lnTo>
                  <a:lnTo>
                    <a:pt x="83" y="147"/>
                  </a:lnTo>
                  <a:lnTo>
                    <a:pt x="112" y="147"/>
                  </a:lnTo>
                  <a:lnTo>
                    <a:pt x="112" y="114"/>
                  </a:lnTo>
                  <a:lnTo>
                    <a:pt x="178" y="114"/>
                  </a:lnTo>
                  <a:lnTo>
                    <a:pt x="178" y="86"/>
                  </a:lnTo>
                  <a:lnTo>
                    <a:pt x="152" y="86"/>
                  </a:lnTo>
                  <a:lnTo>
                    <a:pt x="1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547" name="Freeform 78">
              <a:extLst>
                <a:ext uri="{FF2B5EF4-FFF2-40B4-BE49-F238E27FC236}">
                  <a16:creationId xmlns:a16="http://schemas.microsoft.com/office/drawing/2014/main" id="{8291CBC9-CE1B-4F60-9D50-EB528705DBF9}"/>
                </a:ext>
              </a:extLst>
            </p:cNvPr>
            <p:cNvSpPr>
              <a:spLocks noEditPoints="1"/>
            </p:cNvSpPr>
            <p:nvPr/>
          </p:nvSpPr>
          <p:spPr bwMode="auto">
            <a:xfrm>
              <a:off x="12752388" y="3300413"/>
              <a:ext cx="542925" cy="533400"/>
            </a:xfrm>
            <a:custGeom>
              <a:avLst/>
              <a:gdLst>
                <a:gd name="T0" fmla="*/ 181 w 187"/>
                <a:gd name="T1" fmla="*/ 0 h 184"/>
                <a:gd name="T2" fmla="*/ 5 w 187"/>
                <a:gd name="T3" fmla="*/ 0 h 184"/>
                <a:gd name="T4" fmla="*/ 0 w 187"/>
                <a:gd name="T5" fmla="*/ 6 h 184"/>
                <a:gd name="T6" fmla="*/ 0 w 187"/>
                <a:gd name="T7" fmla="*/ 178 h 184"/>
                <a:gd name="T8" fmla="*/ 5 w 187"/>
                <a:gd name="T9" fmla="*/ 184 h 184"/>
                <a:gd name="T10" fmla="*/ 181 w 187"/>
                <a:gd name="T11" fmla="*/ 184 h 184"/>
                <a:gd name="T12" fmla="*/ 187 w 187"/>
                <a:gd name="T13" fmla="*/ 178 h 184"/>
                <a:gd name="T14" fmla="*/ 187 w 187"/>
                <a:gd name="T15" fmla="*/ 6 h 184"/>
                <a:gd name="T16" fmla="*/ 181 w 187"/>
                <a:gd name="T17" fmla="*/ 0 h 184"/>
                <a:gd name="T18" fmla="*/ 29 w 187"/>
                <a:gd name="T19" fmla="*/ 43 h 184"/>
                <a:gd name="T20" fmla="*/ 48 w 187"/>
                <a:gd name="T21" fmla="*/ 43 h 184"/>
                <a:gd name="T22" fmla="*/ 48 w 187"/>
                <a:gd name="T23" fmla="*/ 22 h 184"/>
                <a:gd name="T24" fmla="*/ 144 w 187"/>
                <a:gd name="T25" fmla="*/ 22 h 184"/>
                <a:gd name="T26" fmla="*/ 144 w 187"/>
                <a:gd name="T27" fmla="*/ 68 h 184"/>
                <a:gd name="T28" fmla="*/ 157 w 187"/>
                <a:gd name="T29" fmla="*/ 68 h 184"/>
                <a:gd name="T30" fmla="*/ 157 w 187"/>
                <a:gd name="T31" fmla="*/ 115 h 184"/>
                <a:gd name="T32" fmla="*/ 122 w 187"/>
                <a:gd name="T33" fmla="*/ 115 h 184"/>
                <a:gd name="T34" fmla="*/ 122 w 187"/>
                <a:gd name="T35" fmla="*/ 133 h 184"/>
                <a:gd name="T36" fmla="*/ 75 w 187"/>
                <a:gd name="T37" fmla="*/ 133 h 184"/>
                <a:gd name="T38" fmla="*/ 75 w 187"/>
                <a:gd name="T39" fmla="*/ 123 h 184"/>
                <a:gd name="T40" fmla="*/ 37 w 187"/>
                <a:gd name="T41" fmla="*/ 123 h 184"/>
                <a:gd name="T42" fmla="*/ 37 w 187"/>
                <a:gd name="T43" fmla="*/ 91 h 184"/>
                <a:gd name="T44" fmla="*/ 29 w 187"/>
                <a:gd name="T45" fmla="*/ 91 h 184"/>
                <a:gd name="T46" fmla="*/ 29 w 187"/>
                <a:gd name="T47" fmla="*/ 43 h 184"/>
                <a:gd name="T48" fmla="*/ 158 w 187"/>
                <a:gd name="T49" fmla="*/ 156 h 184"/>
                <a:gd name="T50" fmla="*/ 138 w 187"/>
                <a:gd name="T51" fmla="*/ 171 h 184"/>
                <a:gd name="T52" fmla="*/ 136 w 187"/>
                <a:gd name="T53" fmla="*/ 170 h 184"/>
                <a:gd name="T54" fmla="*/ 136 w 187"/>
                <a:gd name="T55" fmla="*/ 160 h 184"/>
                <a:gd name="T56" fmla="*/ 93 w 187"/>
                <a:gd name="T57" fmla="*/ 160 h 184"/>
                <a:gd name="T58" fmla="*/ 51 w 187"/>
                <a:gd name="T59" fmla="*/ 160 h 184"/>
                <a:gd name="T60" fmla="*/ 51 w 187"/>
                <a:gd name="T61" fmla="*/ 170 h 184"/>
                <a:gd name="T62" fmla="*/ 49 w 187"/>
                <a:gd name="T63" fmla="*/ 171 h 184"/>
                <a:gd name="T64" fmla="*/ 29 w 187"/>
                <a:gd name="T65" fmla="*/ 156 h 184"/>
                <a:gd name="T66" fmla="*/ 29 w 187"/>
                <a:gd name="T67" fmla="*/ 152 h 184"/>
                <a:gd name="T68" fmla="*/ 49 w 187"/>
                <a:gd name="T69" fmla="*/ 136 h 184"/>
                <a:gd name="T70" fmla="*/ 51 w 187"/>
                <a:gd name="T71" fmla="*/ 138 h 184"/>
                <a:gd name="T72" fmla="*/ 51 w 187"/>
                <a:gd name="T73" fmla="*/ 147 h 184"/>
                <a:gd name="T74" fmla="*/ 93 w 187"/>
                <a:gd name="T75" fmla="*/ 147 h 184"/>
                <a:gd name="T76" fmla="*/ 136 w 187"/>
                <a:gd name="T77" fmla="*/ 147 h 184"/>
                <a:gd name="T78" fmla="*/ 136 w 187"/>
                <a:gd name="T79" fmla="*/ 138 h 184"/>
                <a:gd name="T80" fmla="*/ 138 w 187"/>
                <a:gd name="T81" fmla="*/ 136 h 184"/>
                <a:gd name="T82" fmla="*/ 158 w 187"/>
                <a:gd name="T83" fmla="*/ 152 h 184"/>
                <a:gd name="T84" fmla="*/ 158 w 187"/>
                <a:gd name="T85" fmla="*/ 15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7" h="184">
                  <a:moveTo>
                    <a:pt x="181" y="0"/>
                  </a:moveTo>
                  <a:cubicBezTo>
                    <a:pt x="5" y="0"/>
                    <a:pt x="5" y="0"/>
                    <a:pt x="5" y="0"/>
                  </a:cubicBezTo>
                  <a:cubicBezTo>
                    <a:pt x="2" y="0"/>
                    <a:pt x="0" y="2"/>
                    <a:pt x="0" y="6"/>
                  </a:cubicBezTo>
                  <a:cubicBezTo>
                    <a:pt x="0" y="178"/>
                    <a:pt x="0" y="178"/>
                    <a:pt x="0" y="178"/>
                  </a:cubicBezTo>
                  <a:cubicBezTo>
                    <a:pt x="0" y="181"/>
                    <a:pt x="2" y="184"/>
                    <a:pt x="5" y="184"/>
                  </a:cubicBezTo>
                  <a:cubicBezTo>
                    <a:pt x="181" y="184"/>
                    <a:pt x="181" y="184"/>
                    <a:pt x="181" y="184"/>
                  </a:cubicBezTo>
                  <a:cubicBezTo>
                    <a:pt x="184" y="184"/>
                    <a:pt x="187" y="181"/>
                    <a:pt x="187" y="178"/>
                  </a:cubicBezTo>
                  <a:cubicBezTo>
                    <a:pt x="187" y="6"/>
                    <a:pt x="187" y="6"/>
                    <a:pt x="187" y="6"/>
                  </a:cubicBezTo>
                  <a:cubicBezTo>
                    <a:pt x="187" y="2"/>
                    <a:pt x="184" y="0"/>
                    <a:pt x="181" y="0"/>
                  </a:cubicBezTo>
                  <a:close/>
                  <a:moveTo>
                    <a:pt x="29" y="43"/>
                  </a:moveTo>
                  <a:cubicBezTo>
                    <a:pt x="48" y="43"/>
                    <a:pt x="48" y="43"/>
                    <a:pt x="48" y="43"/>
                  </a:cubicBezTo>
                  <a:cubicBezTo>
                    <a:pt x="48" y="22"/>
                    <a:pt x="48" y="22"/>
                    <a:pt x="48" y="22"/>
                  </a:cubicBezTo>
                  <a:cubicBezTo>
                    <a:pt x="144" y="22"/>
                    <a:pt x="144" y="22"/>
                    <a:pt x="144" y="22"/>
                  </a:cubicBezTo>
                  <a:cubicBezTo>
                    <a:pt x="144" y="68"/>
                    <a:pt x="144" y="68"/>
                    <a:pt x="144" y="68"/>
                  </a:cubicBezTo>
                  <a:cubicBezTo>
                    <a:pt x="157" y="68"/>
                    <a:pt x="157" y="68"/>
                    <a:pt x="157" y="68"/>
                  </a:cubicBezTo>
                  <a:cubicBezTo>
                    <a:pt x="157" y="115"/>
                    <a:pt x="157" y="115"/>
                    <a:pt x="157" y="115"/>
                  </a:cubicBezTo>
                  <a:cubicBezTo>
                    <a:pt x="122" y="115"/>
                    <a:pt x="122" y="115"/>
                    <a:pt x="122" y="115"/>
                  </a:cubicBezTo>
                  <a:cubicBezTo>
                    <a:pt x="122" y="133"/>
                    <a:pt x="122" y="133"/>
                    <a:pt x="122" y="133"/>
                  </a:cubicBezTo>
                  <a:cubicBezTo>
                    <a:pt x="75" y="133"/>
                    <a:pt x="75" y="133"/>
                    <a:pt x="75" y="133"/>
                  </a:cubicBezTo>
                  <a:cubicBezTo>
                    <a:pt x="75" y="123"/>
                    <a:pt x="75" y="123"/>
                    <a:pt x="75" y="123"/>
                  </a:cubicBezTo>
                  <a:cubicBezTo>
                    <a:pt x="37" y="123"/>
                    <a:pt x="37" y="123"/>
                    <a:pt x="37" y="123"/>
                  </a:cubicBezTo>
                  <a:cubicBezTo>
                    <a:pt x="37" y="91"/>
                    <a:pt x="37" y="91"/>
                    <a:pt x="37" y="91"/>
                  </a:cubicBezTo>
                  <a:cubicBezTo>
                    <a:pt x="29" y="91"/>
                    <a:pt x="29" y="91"/>
                    <a:pt x="29" y="91"/>
                  </a:cubicBezTo>
                  <a:lnTo>
                    <a:pt x="29" y="43"/>
                  </a:lnTo>
                  <a:close/>
                  <a:moveTo>
                    <a:pt x="158" y="156"/>
                  </a:moveTo>
                  <a:cubicBezTo>
                    <a:pt x="138" y="171"/>
                    <a:pt x="138" y="171"/>
                    <a:pt x="138" y="171"/>
                  </a:cubicBezTo>
                  <a:cubicBezTo>
                    <a:pt x="137" y="172"/>
                    <a:pt x="136" y="172"/>
                    <a:pt x="136" y="170"/>
                  </a:cubicBezTo>
                  <a:cubicBezTo>
                    <a:pt x="136" y="160"/>
                    <a:pt x="136" y="160"/>
                    <a:pt x="136" y="160"/>
                  </a:cubicBezTo>
                  <a:cubicBezTo>
                    <a:pt x="93" y="160"/>
                    <a:pt x="93" y="160"/>
                    <a:pt x="93" y="160"/>
                  </a:cubicBezTo>
                  <a:cubicBezTo>
                    <a:pt x="51" y="160"/>
                    <a:pt x="51" y="160"/>
                    <a:pt x="51" y="160"/>
                  </a:cubicBezTo>
                  <a:cubicBezTo>
                    <a:pt x="51" y="170"/>
                    <a:pt x="51" y="170"/>
                    <a:pt x="51" y="170"/>
                  </a:cubicBezTo>
                  <a:cubicBezTo>
                    <a:pt x="51" y="172"/>
                    <a:pt x="50" y="172"/>
                    <a:pt x="49" y="171"/>
                  </a:cubicBezTo>
                  <a:cubicBezTo>
                    <a:pt x="29" y="156"/>
                    <a:pt x="29" y="156"/>
                    <a:pt x="29" y="156"/>
                  </a:cubicBezTo>
                  <a:cubicBezTo>
                    <a:pt x="27" y="155"/>
                    <a:pt x="27" y="153"/>
                    <a:pt x="29" y="152"/>
                  </a:cubicBezTo>
                  <a:cubicBezTo>
                    <a:pt x="49" y="136"/>
                    <a:pt x="49" y="136"/>
                    <a:pt x="49" y="136"/>
                  </a:cubicBezTo>
                  <a:cubicBezTo>
                    <a:pt x="50" y="135"/>
                    <a:pt x="51" y="136"/>
                    <a:pt x="51" y="138"/>
                  </a:cubicBezTo>
                  <a:cubicBezTo>
                    <a:pt x="51" y="147"/>
                    <a:pt x="51" y="147"/>
                    <a:pt x="51" y="147"/>
                  </a:cubicBezTo>
                  <a:cubicBezTo>
                    <a:pt x="93" y="147"/>
                    <a:pt x="93" y="147"/>
                    <a:pt x="93" y="147"/>
                  </a:cubicBezTo>
                  <a:cubicBezTo>
                    <a:pt x="136" y="147"/>
                    <a:pt x="136" y="147"/>
                    <a:pt x="136" y="147"/>
                  </a:cubicBezTo>
                  <a:cubicBezTo>
                    <a:pt x="136" y="138"/>
                    <a:pt x="136" y="138"/>
                    <a:pt x="136" y="138"/>
                  </a:cubicBezTo>
                  <a:cubicBezTo>
                    <a:pt x="136" y="136"/>
                    <a:pt x="137" y="135"/>
                    <a:pt x="138" y="136"/>
                  </a:cubicBezTo>
                  <a:cubicBezTo>
                    <a:pt x="158" y="152"/>
                    <a:pt x="158" y="152"/>
                    <a:pt x="158" y="152"/>
                  </a:cubicBezTo>
                  <a:cubicBezTo>
                    <a:pt x="159" y="153"/>
                    <a:pt x="159" y="155"/>
                    <a:pt x="158"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548" name="Group 547">
            <a:extLst>
              <a:ext uri="{FF2B5EF4-FFF2-40B4-BE49-F238E27FC236}">
                <a16:creationId xmlns:a16="http://schemas.microsoft.com/office/drawing/2014/main" id="{79E23954-9DF2-40FB-B536-4526570E8EDF}"/>
              </a:ext>
            </a:extLst>
          </p:cNvPr>
          <p:cNvGrpSpPr/>
          <p:nvPr userDrawn="1"/>
        </p:nvGrpSpPr>
        <p:grpSpPr>
          <a:xfrm>
            <a:off x="458809" y="1869078"/>
            <a:ext cx="432543" cy="232794"/>
            <a:chOff x="12511088" y="4929188"/>
            <a:chExt cx="935038" cy="503237"/>
          </a:xfrm>
          <a:solidFill>
            <a:schemeClr val="tx1"/>
          </a:solidFill>
        </p:grpSpPr>
        <p:sp>
          <p:nvSpPr>
            <p:cNvPr id="549" name="Freeform 37">
              <a:extLst>
                <a:ext uri="{FF2B5EF4-FFF2-40B4-BE49-F238E27FC236}">
                  <a16:creationId xmlns:a16="http://schemas.microsoft.com/office/drawing/2014/main" id="{B604CD96-9003-42E6-8B62-7CCAE6A2A950}"/>
                </a:ext>
              </a:extLst>
            </p:cNvPr>
            <p:cNvSpPr>
              <a:spLocks/>
            </p:cNvSpPr>
            <p:nvPr/>
          </p:nvSpPr>
          <p:spPr bwMode="auto">
            <a:xfrm>
              <a:off x="12885738" y="4929188"/>
              <a:ext cx="560388" cy="282575"/>
            </a:xfrm>
            <a:custGeom>
              <a:avLst/>
              <a:gdLst>
                <a:gd name="T0" fmla="*/ 193 w 193"/>
                <a:gd name="T1" fmla="*/ 88 h 97"/>
                <a:gd name="T2" fmla="*/ 184 w 193"/>
                <a:gd name="T3" fmla="*/ 97 h 97"/>
                <a:gd name="T4" fmla="*/ 0 w 193"/>
                <a:gd name="T5" fmla="*/ 97 h 97"/>
                <a:gd name="T6" fmla="*/ 0 w 193"/>
                <a:gd name="T7" fmla="*/ 88 h 97"/>
                <a:gd name="T8" fmla="*/ 0 w 193"/>
                <a:gd name="T9" fmla="*/ 9 h 97"/>
                <a:gd name="T10" fmla="*/ 9 w 193"/>
                <a:gd name="T11" fmla="*/ 0 h 97"/>
                <a:gd name="T12" fmla="*/ 184 w 193"/>
                <a:gd name="T13" fmla="*/ 0 h 97"/>
                <a:gd name="T14" fmla="*/ 193 w 193"/>
                <a:gd name="T15" fmla="*/ 9 h 97"/>
                <a:gd name="T16" fmla="*/ 193 w 193"/>
                <a:gd name="T17" fmla="*/ 8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97">
                  <a:moveTo>
                    <a:pt x="193" y="88"/>
                  </a:moveTo>
                  <a:cubicBezTo>
                    <a:pt x="193" y="93"/>
                    <a:pt x="189" y="97"/>
                    <a:pt x="184" y="97"/>
                  </a:cubicBezTo>
                  <a:cubicBezTo>
                    <a:pt x="0" y="97"/>
                    <a:pt x="0" y="97"/>
                    <a:pt x="0" y="97"/>
                  </a:cubicBezTo>
                  <a:cubicBezTo>
                    <a:pt x="0" y="88"/>
                    <a:pt x="0" y="88"/>
                    <a:pt x="0" y="88"/>
                  </a:cubicBezTo>
                  <a:cubicBezTo>
                    <a:pt x="0" y="9"/>
                    <a:pt x="0" y="9"/>
                    <a:pt x="0" y="9"/>
                  </a:cubicBezTo>
                  <a:cubicBezTo>
                    <a:pt x="0" y="4"/>
                    <a:pt x="4" y="0"/>
                    <a:pt x="9" y="0"/>
                  </a:cubicBezTo>
                  <a:cubicBezTo>
                    <a:pt x="184" y="0"/>
                    <a:pt x="184" y="0"/>
                    <a:pt x="184" y="0"/>
                  </a:cubicBezTo>
                  <a:cubicBezTo>
                    <a:pt x="189" y="0"/>
                    <a:pt x="193" y="4"/>
                    <a:pt x="193" y="9"/>
                  </a:cubicBezTo>
                  <a:lnTo>
                    <a:pt x="193"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550" name="Freeform 38">
              <a:extLst>
                <a:ext uri="{FF2B5EF4-FFF2-40B4-BE49-F238E27FC236}">
                  <a16:creationId xmlns:a16="http://schemas.microsoft.com/office/drawing/2014/main" id="{AEC436D7-A9A4-40DD-B424-C35D81B4FB1A}"/>
                </a:ext>
              </a:extLst>
            </p:cNvPr>
            <p:cNvSpPr>
              <a:spLocks noEditPoints="1"/>
            </p:cNvSpPr>
            <p:nvPr/>
          </p:nvSpPr>
          <p:spPr bwMode="auto">
            <a:xfrm>
              <a:off x="12511088" y="4975225"/>
              <a:ext cx="520700" cy="369888"/>
            </a:xfrm>
            <a:custGeom>
              <a:avLst/>
              <a:gdLst>
                <a:gd name="T0" fmla="*/ 179 w 179"/>
                <a:gd name="T1" fmla="*/ 97 h 127"/>
                <a:gd name="T2" fmla="*/ 112 w 179"/>
                <a:gd name="T3" fmla="*/ 97 h 127"/>
                <a:gd name="T4" fmla="*/ 112 w 179"/>
                <a:gd name="T5" fmla="*/ 9 h 127"/>
                <a:gd name="T6" fmla="*/ 103 w 179"/>
                <a:gd name="T7" fmla="*/ 0 h 127"/>
                <a:gd name="T8" fmla="*/ 35 w 179"/>
                <a:gd name="T9" fmla="*/ 0 h 127"/>
                <a:gd name="T10" fmla="*/ 22 w 179"/>
                <a:gd name="T11" fmla="*/ 8 h 127"/>
                <a:gd name="T12" fmla="*/ 4 w 179"/>
                <a:gd name="T13" fmla="*/ 44 h 127"/>
                <a:gd name="T14" fmla="*/ 0 w 179"/>
                <a:gd name="T15" fmla="*/ 62 h 127"/>
                <a:gd name="T16" fmla="*/ 0 w 179"/>
                <a:gd name="T17" fmla="*/ 118 h 127"/>
                <a:gd name="T18" fmla="*/ 9 w 179"/>
                <a:gd name="T19" fmla="*/ 127 h 127"/>
                <a:gd name="T20" fmla="*/ 21 w 179"/>
                <a:gd name="T21" fmla="*/ 127 h 127"/>
                <a:gd name="T22" fmla="*/ 21 w 179"/>
                <a:gd name="T23" fmla="*/ 125 h 127"/>
                <a:gd name="T24" fmla="*/ 62 w 179"/>
                <a:gd name="T25" fmla="*/ 84 h 127"/>
                <a:gd name="T26" fmla="*/ 104 w 179"/>
                <a:gd name="T27" fmla="*/ 125 h 127"/>
                <a:gd name="T28" fmla="*/ 104 w 179"/>
                <a:gd name="T29" fmla="*/ 127 h 127"/>
                <a:gd name="T30" fmla="*/ 112 w 179"/>
                <a:gd name="T31" fmla="*/ 127 h 127"/>
                <a:gd name="T32" fmla="*/ 112 w 179"/>
                <a:gd name="T33" fmla="*/ 127 h 127"/>
                <a:gd name="T34" fmla="*/ 166 w 179"/>
                <a:gd name="T35" fmla="*/ 127 h 127"/>
                <a:gd name="T36" fmla="*/ 166 w 179"/>
                <a:gd name="T37" fmla="*/ 126 h 127"/>
                <a:gd name="T38" fmla="*/ 179 w 179"/>
                <a:gd name="T39" fmla="*/ 97 h 127"/>
                <a:gd name="T40" fmla="*/ 73 w 179"/>
                <a:gd name="T41" fmla="*/ 50 h 127"/>
                <a:gd name="T42" fmla="*/ 21 w 179"/>
                <a:gd name="T43" fmla="*/ 50 h 127"/>
                <a:gd name="T44" fmla="*/ 21 w 179"/>
                <a:gd name="T45" fmla="*/ 48 h 127"/>
                <a:gd name="T46" fmla="*/ 37 w 179"/>
                <a:gd name="T47" fmla="*/ 16 h 127"/>
                <a:gd name="T48" fmla="*/ 73 w 179"/>
                <a:gd name="T49" fmla="*/ 16 h 127"/>
                <a:gd name="T50" fmla="*/ 73 w 179"/>
                <a:gd name="T51" fmla="*/ 5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9" h="127">
                  <a:moveTo>
                    <a:pt x="179" y="97"/>
                  </a:moveTo>
                  <a:cubicBezTo>
                    <a:pt x="112" y="97"/>
                    <a:pt x="112" y="97"/>
                    <a:pt x="112" y="97"/>
                  </a:cubicBezTo>
                  <a:cubicBezTo>
                    <a:pt x="112" y="9"/>
                    <a:pt x="112" y="9"/>
                    <a:pt x="112" y="9"/>
                  </a:cubicBezTo>
                  <a:cubicBezTo>
                    <a:pt x="112" y="4"/>
                    <a:pt x="108" y="0"/>
                    <a:pt x="103" y="0"/>
                  </a:cubicBezTo>
                  <a:cubicBezTo>
                    <a:pt x="35" y="0"/>
                    <a:pt x="35" y="0"/>
                    <a:pt x="35" y="0"/>
                  </a:cubicBezTo>
                  <a:cubicBezTo>
                    <a:pt x="30" y="0"/>
                    <a:pt x="24" y="3"/>
                    <a:pt x="22" y="8"/>
                  </a:cubicBezTo>
                  <a:cubicBezTo>
                    <a:pt x="4" y="44"/>
                    <a:pt x="4" y="44"/>
                    <a:pt x="4" y="44"/>
                  </a:cubicBezTo>
                  <a:cubicBezTo>
                    <a:pt x="1" y="49"/>
                    <a:pt x="0" y="57"/>
                    <a:pt x="0" y="62"/>
                  </a:cubicBezTo>
                  <a:cubicBezTo>
                    <a:pt x="0" y="118"/>
                    <a:pt x="0" y="118"/>
                    <a:pt x="0" y="118"/>
                  </a:cubicBezTo>
                  <a:cubicBezTo>
                    <a:pt x="0" y="123"/>
                    <a:pt x="4" y="127"/>
                    <a:pt x="9" y="127"/>
                  </a:cubicBezTo>
                  <a:cubicBezTo>
                    <a:pt x="21" y="127"/>
                    <a:pt x="21" y="127"/>
                    <a:pt x="21" y="127"/>
                  </a:cubicBezTo>
                  <a:cubicBezTo>
                    <a:pt x="21" y="126"/>
                    <a:pt x="21" y="126"/>
                    <a:pt x="21" y="125"/>
                  </a:cubicBezTo>
                  <a:cubicBezTo>
                    <a:pt x="21" y="102"/>
                    <a:pt x="39" y="84"/>
                    <a:pt x="62" y="84"/>
                  </a:cubicBezTo>
                  <a:cubicBezTo>
                    <a:pt x="85" y="84"/>
                    <a:pt x="104" y="102"/>
                    <a:pt x="104" y="125"/>
                  </a:cubicBezTo>
                  <a:cubicBezTo>
                    <a:pt x="104" y="126"/>
                    <a:pt x="104" y="126"/>
                    <a:pt x="104" y="127"/>
                  </a:cubicBezTo>
                  <a:cubicBezTo>
                    <a:pt x="112" y="127"/>
                    <a:pt x="112" y="127"/>
                    <a:pt x="112" y="127"/>
                  </a:cubicBezTo>
                  <a:cubicBezTo>
                    <a:pt x="112" y="127"/>
                    <a:pt x="112" y="127"/>
                    <a:pt x="112" y="127"/>
                  </a:cubicBezTo>
                  <a:cubicBezTo>
                    <a:pt x="166" y="127"/>
                    <a:pt x="166" y="127"/>
                    <a:pt x="166" y="127"/>
                  </a:cubicBezTo>
                  <a:cubicBezTo>
                    <a:pt x="166" y="126"/>
                    <a:pt x="166" y="126"/>
                    <a:pt x="166" y="126"/>
                  </a:cubicBezTo>
                  <a:cubicBezTo>
                    <a:pt x="166" y="114"/>
                    <a:pt x="171" y="104"/>
                    <a:pt x="179" y="97"/>
                  </a:cubicBezTo>
                  <a:close/>
                  <a:moveTo>
                    <a:pt x="73" y="50"/>
                  </a:moveTo>
                  <a:cubicBezTo>
                    <a:pt x="21" y="50"/>
                    <a:pt x="21" y="50"/>
                    <a:pt x="21" y="50"/>
                  </a:cubicBezTo>
                  <a:cubicBezTo>
                    <a:pt x="21" y="48"/>
                    <a:pt x="21" y="48"/>
                    <a:pt x="21" y="48"/>
                  </a:cubicBezTo>
                  <a:cubicBezTo>
                    <a:pt x="37" y="16"/>
                    <a:pt x="37" y="16"/>
                    <a:pt x="37" y="16"/>
                  </a:cubicBezTo>
                  <a:cubicBezTo>
                    <a:pt x="73" y="16"/>
                    <a:pt x="73" y="16"/>
                    <a:pt x="73" y="16"/>
                  </a:cubicBezTo>
                  <a:lnTo>
                    <a:pt x="73"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551" name="Freeform 39">
              <a:extLst>
                <a:ext uri="{FF2B5EF4-FFF2-40B4-BE49-F238E27FC236}">
                  <a16:creationId xmlns:a16="http://schemas.microsoft.com/office/drawing/2014/main" id="{DC6A56C7-9456-4ABB-B085-6907A8C01C3C}"/>
                </a:ext>
              </a:extLst>
            </p:cNvPr>
            <p:cNvSpPr>
              <a:spLocks noEditPoints="1"/>
            </p:cNvSpPr>
            <p:nvPr/>
          </p:nvSpPr>
          <p:spPr bwMode="auto">
            <a:xfrm>
              <a:off x="12603163" y="5257800"/>
              <a:ext cx="174625" cy="174625"/>
            </a:xfrm>
            <a:custGeom>
              <a:avLst/>
              <a:gdLst>
                <a:gd name="T0" fmla="*/ 0 w 60"/>
                <a:gd name="T1" fmla="*/ 30 h 60"/>
                <a:gd name="T2" fmla="*/ 30 w 60"/>
                <a:gd name="T3" fmla="*/ 0 h 60"/>
                <a:gd name="T4" fmla="*/ 30 w 60"/>
                <a:gd name="T5" fmla="*/ 0 h 60"/>
                <a:gd name="T6" fmla="*/ 60 w 60"/>
                <a:gd name="T7" fmla="*/ 30 h 60"/>
                <a:gd name="T8" fmla="*/ 60 w 60"/>
                <a:gd name="T9" fmla="*/ 30 h 60"/>
                <a:gd name="T10" fmla="*/ 30 w 60"/>
                <a:gd name="T11" fmla="*/ 60 h 60"/>
                <a:gd name="T12" fmla="*/ 30 w 60"/>
                <a:gd name="T13" fmla="*/ 60 h 60"/>
                <a:gd name="T14" fmla="*/ 0 w 60"/>
                <a:gd name="T15" fmla="*/ 30 h 60"/>
                <a:gd name="T16" fmla="*/ 30 w 60"/>
                <a:gd name="T17" fmla="*/ 48 h 60"/>
                <a:gd name="T18" fmla="*/ 48 w 60"/>
                <a:gd name="T19" fmla="*/ 30 h 60"/>
                <a:gd name="T20" fmla="*/ 48 w 60"/>
                <a:gd name="T21" fmla="*/ 30 h 60"/>
                <a:gd name="T22" fmla="*/ 30 w 60"/>
                <a:gd name="T23" fmla="*/ 13 h 60"/>
                <a:gd name="T24" fmla="*/ 30 w 60"/>
                <a:gd name="T25" fmla="*/ 13 h 60"/>
                <a:gd name="T26" fmla="*/ 13 w 60"/>
                <a:gd name="T27" fmla="*/ 30 h 60"/>
                <a:gd name="T28" fmla="*/ 13 w 60"/>
                <a:gd name="T29" fmla="*/ 30 h 60"/>
                <a:gd name="T30" fmla="*/ 30 w 60"/>
                <a:gd name="T31" fmla="*/ 4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60">
                  <a:moveTo>
                    <a:pt x="0" y="30"/>
                  </a:moveTo>
                  <a:cubicBezTo>
                    <a:pt x="0" y="13"/>
                    <a:pt x="13" y="0"/>
                    <a:pt x="30" y="0"/>
                  </a:cubicBezTo>
                  <a:cubicBezTo>
                    <a:pt x="30" y="0"/>
                    <a:pt x="30" y="0"/>
                    <a:pt x="30" y="0"/>
                  </a:cubicBezTo>
                  <a:cubicBezTo>
                    <a:pt x="47" y="0"/>
                    <a:pt x="60" y="13"/>
                    <a:pt x="60" y="30"/>
                  </a:cubicBezTo>
                  <a:cubicBezTo>
                    <a:pt x="60" y="30"/>
                    <a:pt x="60" y="30"/>
                    <a:pt x="60" y="30"/>
                  </a:cubicBezTo>
                  <a:cubicBezTo>
                    <a:pt x="60" y="47"/>
                    <a:pt x="47" y="60"/>
                    <a:pt x="30" y="60"/>
                  </a:cubicBezTo>
                  <a:cubicBezTo>
                    <a:pt x="30" y="60"/>
                    <a:pt x="30" y="60"/>
                    <a:pt x="30" y="60"/>
                  </a:cubicBezTo>
                  <a:cubicBezTo>
                    <a:pt x="13" y="60"/>
                    <a:pt x="0" y="47"/>
                    <a:pt x="0" y="30"/>
                  </a:cubicBezTo>
                  <a:close/>
                  <a:moveTo>
                    <a:pt x="30" y="48"/>
                  </a:moveTo>
                  <a:cubicBezTo>
                    <a:pt x="40" y="48"/>
                    <a:pt x="48" y="40"/>
                    <a:pt x="48" y="30"/>
                  </a:cubicBezTo>
                  <a:cubicBezTo>
                    <a:pt x="48" y="30"/>
                    <a:pt x="48" y="30"/>
                    <a:pt x="48" y="30"/>
                  </a:cubicBezTo>
                  <a:cubicBezTo>
                    <a:pt x="48" y="20"/>
                    <a:pt x="40" y="13"/>
                    <a:pt x="30" y="13"/>
                  </a:cubicBezTo>
                  <a:cubicBezTo>
                    <a:pt x="30" y="13"/>
                    <a:pt x="30" y="13"/>
                    <a:pt x="30" y="13"/>
                  </a:cubicBezTo>
                  <a:cubicBezTo>
                    <a:pt x="20" y="13"/>
                    <a:pt x="13" y="20"/>
                    <a:pt x="13" y="30"/>
                  </a:cubicBezTo>
                  <a:cubicBezTo>
                    <a:pt x="13" y="30"/>
                    <a:pt x="13" y="30"/>
                    <a:pt x="13" y="30"/>
                  </a:cubicBezTo>
                  <a:cubicBezTo>
                    <a:pt x="13" y="40"/>
                    <a:pt x="20" y="48"/>
                    <a:pt x="3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552" name="Freeform 40">
              <a:extLst>
                <a:ext uri="{FF2B5EF4-FFF2-40B4-BE49-F238E27FC236}">
                  <a16:creationId xmlns:a16="http://schemas.microsoft.com/office/drawing/2014/main" id="{C7A49A7E-9303-44DA-A2F0-0E996CF3EC10}"/>
                </a:ext>
              </a:extLst>
            </p:cNvPr>
            <p:cNvSpPr>
              <a:spLocks noEditPoints="1"/>
            </p:cNvSpPr>
            <p:nvPr/>
          </p:nvSpPr>
          <p:spPr bwMode="auto">
            <a:xfrm>
              <a:off x="13036550" y="5257800"/>
              <a:ext cx="174625" cy="174625"/>
            </a:xfrm>
            <a:custGeom>
              <a:avLst/>
              <a:gdLst>
                <a:gd name="T0" fmla="*/ 0 w 60"/>
                <a:gd name="T1" fmla="*/ 30 h 60"/>
                <a:gd name="T2" fmla="*/ 30 w 60"/>
                <a:gd name="T3" fmla="*/ 0 h 60"/>
                <a:gd name="T4" fmla="*/ 30 w 60"/>
                <a:gd name="T5" fmla="*/ 0 h 60"/>
                <a:gd name="T6" fmla="*/ 60 w 60"/>
                <a:gd name="T7" fmla="*/ 30 h 60"/>
                <a:gd name="T8" fmla="*/ 60 w 60"/>
                <a:gd name="T9" fmla="*/ 30 h 60"/>
                <a:gd name="T10" fmla="*/ 30 w 60"/>
                <a:gd name="T11" fmla="*/ 60 h 60"/>
                <a:gd name="T12" fmla="*/ 30 w 60"/>
                <a:gd name="T13" fmla="*/ 60 h 60"/>
                <a:gd name="T14" fmla="*/ 0 w 60"/>
                <a:gd name="T15" fmla="*/ 30 h 60"/>
                <a:gd name="T16" fmla="*/ 30 w 60"/>
                <a:gd name="T17" fmla="*/ 48 h 60"/>
                <a:gd name="T18" fmla="*/ 47 w 60"/>
                <a:gd name="T19" fmla="*/ 30 h 60"/>
                <a:gd name="T20" fmla="*/ 47 w 60"/>
                <a:gd name="T21" fmla="*/ 30 h 60"/>
                <a:gd name="T22" fmla="*/ 30 w 60"/>
                <a:gd name="T23" fmla="*/ 13 h 60"/>
                <a:gd name="T24" fmla="*/ 30 w 60"/>
                <a:gd name="T25" fmla="*/ 13 h 60"/>
                <a:gd name="T26" fmla="*/ 12 w 60"/>
                <a:gd name="T27" fmla="*/ 30 h 60"/>
                <a:gd name="T28" fmla="*/ 12 w 60"/>
                <a:gd name="T29" fmla="*/ 30 h 60"/>
                <a:gd name="T30" fmla="*/ 30 w 60"/>
                <a:gd name="T31" fmla="*/ 4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60">
                  <a:moveTo>
                    <a:pt x="0" y="30"/>
                  </a:moveTo>
                  <a:cubicBezTo>
                    <a:pt x="0" y="13"/>
                    <a:pt x="13" y="0"/>
                    <a:pt x="30" y="0"/>
                  </a:cubicBezTo>
                  <a:cubicBezTo>
                    <a:pt x="30" y="0"/>
                    <a:pt x="30" y="0"/>
                    <a:pt x="30" y="0"/>
                  </a:cubicBezTo>
                  <a:cubicBezTo>
                    <a:pt x="47" y="0"/>
                    <a:pt x="60" y="13"/>
                    <a:pt x="60" y="30"/>
                  </a:cubicBezTo>
                  <a:cubicBezTo>
                    <a:pt x="60" y="30"/>
                    <a:pt x="60" y="30"/>
                    <a:pt x="60" y="30"/>
                  </a:cubicBezTo>
                  <a:cubicBezTo>
                    <a:pt x="60" y="47"/>
                    <a:pt x="47" y="60"/>
                    <a:pt x="30" y="60"/>
                  </a:cubicBezTo>
                  <a:cubicBezTo>
                    <a:pt x="30" y="60"/>
                    <a:pt x="30" y="60"/>
                    <a:pt x="30" y="60"/>
                  </a:cubicBezTo>
                  <a:cubicBezTo>
                    <a:pt x="13" y="60"/>
                    <a:pt x="0" y="47"/>
                    <a:pt x="0" y="30"/>
                  </a:cubicBezTo>
                  <a:close/>
                  <a:moveTo>
                    <a:pt x="30" y="48"/>
                  </a:moveTo>
                  <a:cubicBezTo>
                    <a:pt x="40" y="48"/>
                    <a:pt x="47" y="40"/>
                    <a:pt x="47" y="30"/>
                  </a:cubicBezTo>
                  <a:cubicBezTo>
                    <a:pt x="47" y="30"/>
                    <a:pt x="47" y="30"/>
                    <a:pt x="47" y="30"/>
                  </a:cubicBezTo>
                  <a:cubicBezTo>
                    <a:pt x="47" y="20"/>
                    <a:pt x="40" y="13"/>
                    <a:pt x="30" y="13"/>
                  </a:cubicBezTo>
                  <a:cubicBezTo>
                    <a:pt x="30" y="13"/>
                    <a:pt x="30" y="13"/>
                    <a:pt x="30" y="13"/>
                  </a:cubicBezTo>
                  <a:cubicBezTo>
                    <a:pt x="20" y="13"/>
                    <a:pt x="12" y="20"/>
                    <a:pt x="12" y="30"/>
                  </a:cubicBezTo>
                  <a:cubicBezTo>
                    <a:pt x="12" y="30"/>
                    <a:pt x="12" y="30"/>
                    <a:pt x="12" y="30"/>
                  </a:cubicBezTo>
                  <a:cubicBezTo>
                    <a:pt x="12" y="40"/>
                    <a:pt x="20" y="48"/>
                    <a:pt x="3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553" name="Freeform 41">
              <a:extLst>
                <a:ext uri="{FF2B5EF4-FFF2-40B4-BE49-F238E27FC236}">
                  <a16:creationId xmlns:a16="http://schemas.microsoft.com/office/drawing/2014/main" id="{795B9FDE-96A4-40B4-B139-97F10BA953B3}"/>
                </a:ext>
              </a:extLst>
            </p:cNvPr>
            <p:cNvSpPr>
              <a:spLocks noEditPoints="1"/>
            </p:cNvSpPr>
            <p:nvPr/>
          </p:nvSpPr>
          <p:spPr bwMode="auto">
            <a:xfrm>
              <a:off x="13246100" y="5257800"/>
              <a:ext cx="177800" cy="174625"/>
            </a:xfrm>
            <a:custGeom>
              <a:avLst/>
              <a:gdLst>
                <a:gd name="T0" fmla="*/ 0 w 61"/>
                <a:gd name="T1" fmla="*/ 30 h 60"/>
                <a:gd name="T2" fmla="*/ 30 w 61"/>
                <a:gd name="T3" fmla="*/ 0 h 60"/>
                <a:gd name="T4" fmla="*/ 30 w 61"/>
                <a:gd name="T5" fmla="*/ 0 h 60"/>
                <a:gd name="T6" fmla="*/ 61 w 61"/>
                <a:gd name="T7" fmla="*/ 30 h 60"/>
                <a:gd name="T8" fmla="*/ 61 w 61"/>
                <a:gd name="T9" fmla="*/ 30 h 60"/>
                <a:gd name="T10" fmla="*/ 30 w 61"/>
                <a:gd name="T11" fmla="*/ 60 h 60"/>
                <a:gd name="T12" fmla="*/ 30 w 61"/>
                <a:gd name="T13" fmla="*/ 60 h 60"/>
                <a:gd name="T14" fmla="*/ 0 w 61"/>
                <a:gd name="T15" fmla="*/ 30 h 60"/>
                <a:gd name="T16" fmla="*/ 30 w 61"/>
                <a:gd name="T17" fmla="*/ 48 h 60"/>
                <a:gd name="T18" fmla="*/ 48 w 61"/>
                <a:gd name="T19" fmla="*/ 30 h 60"/>
                <a:gd name="T20" fmla="*/ 48 w 61"/>
                <a:gd name="T21" fmla="*/ 30 h 60"/>
                <a:gd name="T22" fmla="*/ 30 w 61"/>
                <a:gd name="T23" fmla="*/ 13 h 60"/>
                <a:gd name="T24" fmla="*/ 30 w 61"/>
                <a:gd name="T25" fmla="*/ 13 h 60"/>
                <a:gd name="T26" fmla="*/ 13 w 61"/>
                <a:gd name="T27" fmla="*/ 30 h 60"/>
                <a:gd name="T28" fmla="*/ 13 w 61"/>
                <a:gd name="T29" fmla="*/ 30 h 60"/>
                <a:gd name="T30" fmla="*/ 30 w 61"/>
                <a:gd name="T31" fmla="*/ 4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60">
                  <a:moveTo>
                    <a:pt x="0" y="30"/>
                  </a:moveTo>
                  <a:cubicBezTo>
                    <a:pt x="0" y="13"/>
                    <a:pt x="14" y="0"/>
                    <a:pt x="30" y="0"/>
                  </a:cubicBezTo>
                  <a:cubicBezTo>
                    <a:pt x="30" y="0"/>
                    <a:pt x="30" y="0"/>
                    <a:pt x="30" y="0"/>
                  </a:cubicBezTo>
                  <a:cubicBezTo>
                    <a:pt x="47" y="0"/>
                    <a:pt x="61" y="13"/>
                    <a:pt x="61" y="30"/>
                  </a:cubicBezTo>
                  <a:cubicBezTo>
                    <a:pt x="61" y="30"/>
                    <a:pt x="61" y="30"/>
                    <a:pt x="61" y="30"/>
                  </a:cubicBezTo>
                  <a:cubicBezTo>
                    <a:pt x="61" y="47"/>
                    <a:pt x="47" y="60"/>
                    <a:pt x="30" y="60"/>
                  </a:cubicBezTo>
                  <a:cubicBezTo>
                    <a:pt x="30" y="60"/>
                    <a:pt x="30" y="60"/>
                    <a:pt x="30" y="60"/>
                  </a:cubicBezTo>
                  <a:cubicBezTo>
                    <a:pt x="14" y="60"/>
                    <a:pt x="0" y="47"/>
                    <a:pt x="0" y="30"/>
                  </a:cubicBezTo>
                  <a:close/>
                  <a:moveTo>
                    <a:pt x="30" y="48"/>
                  </a:moveTo>
                  <a:cubicBezTo>
                    <a:pt x="40" y="48"/>
                    <a:pt x="48" y="40"/>
                    <a:pt x="48" y="30"/>
                  </a:cubicBezTo>
                  <a:cubicBezTo>
                    <a:pt x="48" y="30"/>
                    <a:pt x="48" y="30"/>
                    <a:pt x="48" y="30"/>
                  </a:cubicBezTo>
                  <a:cubicBezTo>
                    <a:pt x="48" y="20"/>
                    <a:pt x="40" y="13"/>
                    <a:pt x="30" y="13"/>
                  </a:cubicBezTo>
                  <a:cubicBezTo>
                    <a:pt x="30" y="13"/>
                    <a:pt x="30" y="13"/>
                    <a:pt x="30" y="13"/>
                  </a:cubicBezTo>
                  <a:cubicBezTo>
                    <a:pt x="21" y="13"/>
                    <a:pt x="13" y="20"/>
                    <a:pt x="13" y="30"/>
                  </a:cubicBezTo>
                  <a:cubicBezTo>
                    <a:pt x="13" y="30"/>
                    <a:pt x="13" y="30"/>
                    <a:pt x="13" y="30"/>
                  </a:cubicBezTo>
                  <a:cubicBezTo>
                    <a:pt x="13" y="40"/>
                    <a:pt x="21" y="48"/>
                    <a:pt x="3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554" name="Group 553">
            <a:extLst>
              <a:ext uri="{FF2B5EF4-FFF2-40B4-BE49-F238E27FC236}">
                <a16:creationId xmlns:a16="http://schemas.microsoft.com/office/drawing/2014/main" id="{E9795977-B3F1-49E3-AF70-124FE3CF8CB8}"/>
              </a:ext>
            </a:extLst>
          </p:cNvPr>
          <p:cNvGrpSpPr/>
          <p:nvPr userDrawn="1"/>
        </p:nvGrpSpPr>
        <p:grpSpPr>
          <a:xfrm>
            <a:off x="452674" y="2934454"/>
            <a:ext cx="444816" cy="265666"/>
            <a:chOff x="15630525" y="4897438"/>
            <a:chExt cx="808038" cy="482600"/>
          </a:xfrm>
          <a:solidFill>
            <a:schemeClr val="tx1"/>
          </a:solidFill>
        </p:grpSpPr>
        <p:sp>
          <p:nvSpPr>
            <p:cNvPr id="555" name="Freeform 90">
              <a:extLst>
                <a:ext uri="{FF2B5EF4-FFF2-40B4-BE49-F238E27FC236}">
                  <a16:creationId xmlns:a16="http://schemas.microsoft.com/office/drawing/2014/main" id="{CC56C5FA-B18D-45A1-9B85-63E13A52085D}"/>
                </a:ext>
              </a:extLst>
            </p:cNvPr>
            <p:cNvSpPr>
              <a:spLocks noEditPoints="1"/>
            </p:cNvSpPr>
            <p:nvPr/>
          </p:nvSpPr>
          <p:spPr bwMode="auto">
            <a:xfrm>
              <a:off x="15708313" y="4897438"/>
              <a:ext cx="730250" cy="469900"/>
            </a:xfrm>
            <a:custGeom>
              <a:avLst/>
              <a:gdLst>
                <a:gd name="T0" fmla="*/ 250 w 251"/>
                <a:gd name="T1" fmla="*/ 108 h 162"/>
                <a:gd name="T2" fmla="*/ 239 w 251"/>
                <a:gd name="T3" fmla="*/ 105 h 162"/>
                <a:gd name="T4" fmla="*/ 188 w 251"/>
                <a:gd name="T5" fmla="*/ 17 h 162"/>
                <a:gd name="T6" fmla="*/ 181 w 251"/>
                <a:gd name="T7" fmla="*/ 16 h 162"/>
                <a:gd name="T8" fmla="*/ 132 w 251"/>
                <a:gd name="T9" fmla="*/ 52 h 162"/>
                <a:gd name="T10" fmla="*/ 112 w 251"/>
                <a:gd name="T11" fmla="*/ 52 h 162"/>
                <a:gd name="T12" fmla="*/ 100 w 251"/>
                <a:gd name="T13" fmla="*/ 11 h 162"/>
                <a:gd name="T14" fmla="*/ 107 w 251"/>
                <a:gd name="T15" fmla="*/ 7 h 162"/>
                <a:gd name="T16" fmla="*/ 92 w 251"/>
                <a:gd name="T17" fmla="*/ 0 h 162"/>
                <a:gd name="T18" fmla="*/ 32 w 251"/>
                <a:gd name="T19" fmla="*/ 0 h 162"/>
                <a:gd name="T20" fmla="*/ 0 w 251"/>
                <a:gd name="T21" fmla="*/ 83 h 162"/>
                <a:gd name="T22" fmla="*/ 8 w 251"/>
                <a:gd name="T23" fmla="*/ 106 h 162"/>
                <a:gd name="T24" fmla="*/ 132 w 251"/>
                <a:gd name="T25" fmla="*/ 106 h 162"/>
                <a:gd name="T26" fmla="*/ 138 w 251"/>
                <a:gd name="T27" fmla="*/ 101 h 162"/>
                <a:gd name="T28" fmla="*/ 138 w 251"/>
                <a:gd name="T29" fmla="*/ 95 h 162"/>
                <a:gd name="T30" fmla="*/ 178 w 251"/>
                <a:gd name="T31" fmla="*/ 54 h 162"/>
                <a:gd name="T32" fmla="*/ 185 w 251"/>
                <a:gd name="T33" fmla="*/ 54 h 162"/>
                <a:gd name="T34" fmla="*/ 227 w 251"/>
                <a:gd name="T35" fmla="*/ 113 h 162"/>
                <a:gd name="T36" fmla="*/ 212 w 251"/>
                <a:gd name="T37" fmla="*/ 124 h 162"/>
                <a:gd name="T38" fmla="*/ 187 w 251"/>
                <a:gd name="T39" fmla="*/ 128 h 162"/>
                <a:gd name="T40" fmla="*/ 175 w 251"/>
                <a:gd name="T41" fmla="*/ 126 h 162"/>
                <a:gd name="T42" fmla="*/ 199 w 251"/>
                <a:gd name="T43" fmla="*/ 151 h 162"/>
                <a:gd name="T44" fmla="*/ 230 w 251"/>
                <a:gd name="T45" fmla="*/ 155 h 162"/>
                <a:gd name="T46" fmla="*/ 244 w 251"/>
                <a:gd name="T47" fmla="*/ 129 h 162"/>
                <a:gd name="T48" fmla="*/ 250 w 251"/>
                <a:gd name="T49" fmla="*/ 108 h 162"/>
                <a:gd name="T50" fmla="*/ 46 w 251"/>
                <a:gd name="T51" fmla="*/ 62 h 162"/>
                <a:gd name="T52" fmla="*/ 23 w 251"/>
                <a:gd name="T53" fmla="*/ 69 h 162"/>
                <a:gd name="T54" fmla="*/ 18 w 251"/>
                <a:gd name="T55" fmla="*/ 65 h 162"/>
                <a:gd name="T56" fmla="*/ 35 w 251"/>
                <a:gd name="T57" fmla="*/ 15 h 162"/>
                <a:gd name="T58" fmla="*/ 46 w 251"/>
                <a:gd name="T59" fmla="*/ 15 h 162"/>
                <a:gd name="T60" fmla="*/ 46 w 251"/>
                <a:gd name="T61" fmla="*/ 62 h 162"/>
                <a:gd name="T62" fmla="*/ 91 w 251"/>
                <a:gd name="T63" fmla="*/ 52 h 162"/>
                <a:gd name="T64" fmla="*/ 57 w 251"/>
                <a:gd name="T65" fmla="*/ 59 h 162"/>
                <a:gd name="T66" fmla="*/ 57 w 251"/>
                <a:gd name="T67" fmla="*/ 15 h 162"/>
                <a:gd name="T68" fmla="*/ 82 w 251"/>
                <a:gd name="T69" fmla="*/ 15 h 162"/>
                <a:gd name="T70" fmla="*/ 87 w 251"/>
                <a:gd name="T71" fmla="*/ 20 h 162"/>
                <a:gd name="T72" fmla="*/ 95 w 251"/>
                <a:gd name="T73" fmla="*/ 46 h 162"/>
                <a:gd name="T74" fmla="*/ 91 w 251"/>
                <a:gd name="T75" fmla="*/ 5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1" h="162">
                  <a:moveTo>
                    <a:pt x="250" y="108"/>
                  </a:moveTo>
                  <a:cubicBezTo>
                    <a:pt x="248" y="104"/>
                    <a:pt x="243" y="104"/>
                    <a:pt x="239" y="105"/>
                  </a:cubicBezTo>
                  <a:cubicBezTo>
                    <a:pt x="188" y="17"/>
                    <a:pt x="188" y="17"/>
                    <a:pt x="188" y="17"/>
                  </a:cubicBezTo>
                  <a:cubicBezTo>
                    <a:pt x="187" y="14"/>
                    <a:pt x="184" y="14"/>
                    <a:pt x="181" y="16"/>
                  </a:cubicBezTo>
                  <a:cubicBezTo>
                    <a:pt x="132" y="52"/>
                    <a:pt x="132" y="52"/>
                    <a:pt x="132" y="52"/>
                  </a:cubicBezTo>
                  <a:cubicBezTo>
                    <a:pt x="112" y="52"/>
                    <a:pt x="112" y="52"/>
                    <a:pt x="112" y="52"/>
                  </a:cubicBezTo>
                  <a:cubicBezTo>
                    <a:pt x="100" y="11"/>
                    <a:pt x="100" y="11"/>
                    <a:pt x="100" y="11"/>
                  </a:cubicBezTo>
                  <a:cubicBezTo>
                    <a:pt x="100" y="11"/>
                    <a:pt x="107" y="11"/>
                    <a:pt x="107" y="7"/>
                  </a:cubicBezTo>
                  <a:cubicBezTo>
                    <a:pt x="107" y="2"/>
                    <a:pt x="98" y="0"/>
                    <a:pt x="92" y="0"/>
                  </a:cubicBezTo>
                  <a:cubicBezTo>
                    <a:pt x="32" y="0"/>
                    <a:pt x="32" y="0"/>
                    <a:pt x="32" y="0"/>
                  </a:cubicBezTo>
                  <a:cubicBezTo>
                    <a:pt x="16" y="0"/>
                    <a:pt x="4" y="36"/>
                    <a:pt x="0" y="83"/>
                  </a:cubicBezTo>
                  <a:cubicBezTo>
                    <a:pt x="0" y="91"/>
                    <a:pt x="0" y="106"/>
                    <a:pt x="8" y="106"/>
                  </a:cubicBezTo>
                  <a:cubicBezTo>
                    <a:pt x="132" y="106"/>
                    <a:pt x="132" y="106"/>
                    <a:pt x="132" y="106"/>
                  </a:cubicBezTo>
                  <a:cubicBezTo>
                    <a:pt x="135" y="106"/>
                    <a:pt x="138" y="104"/>
                    <a:pt x="138" y="101"/>
                  </a:cubicBezTo>
                  <a:cubicBezTo>
                    <a:pt x="138" y="95"/>
                    <a:pt x="138" y="95"/>
                    <a:pt x="138" y="95"/>
                  </a:cubicBezTo>
                  <a:cubicBezTo>
                    <a:pt x="178" y="54"/>
                    <a:pt x="178" y="54"/>
                    <a:pt x="178" y="54"/>
                  </a:cubicBezTo>
                  <a:cubicBezTo>
                    <a:pt x="180" y="52"/>
                    <a:pt x="183" y="52"/>
                    <a:pt x="185" y="54"/>
                  </a:cubicBezTo>
                  <a:cubicBezTo>
                    <a:pt x="227" y="113"/>
                    <a:pt x="227" y="113"/>
                    <a:pt x="227" y="113"/>
                  </a:cubicBezTo>
                  <a:cubicBezTo>
                    <a:pt x="222" y="117"/>
                    <a:pt x="216" y="122"/>
                    <a:pt x="212" y="124"/>
                  </a:cubicBezTo>
                  <a:cubicBezTo>
                    <a:pt x="205" y="127"/>
                    <a:pt x="192" y="130"/>
                    <a:pt x="187" y="128"/>
                  </a:cubicBezTo>
                  <a:cubicBezTo>
                    <a:pt x="183" y="127"/>
                    <a:pt x="175" y="126"/>
                    <a:pt x="175" y="126"/>
                  </a:cubicBezTo>
                  <a:cubicBezTo>
                    <a:pt x="175" y="126"/>
                    <a:pt x="190" y="142"/>
                    <a:pt x="199" y="151"/>
                  </a:cubicBezTo>
                  <a:cubicBezTo>
                    <a:pt x="208" y="160"/>
                    <a:pt x="219" y="162"/>
                    <a:pt x="230" y="155"/>
                  </a:cubicBezTo>
                  <a:cubicBezTo>
                    <a:pt x="242" y="147"/>
                    <a:pt x="246" y="135"/>
                    <a:pt x="244" y="129"/>
                  </a:cubicBezTo>
                  <a:cubicBezTo>
                    <a:pt x="241" y="122"/>
                    <a:pt x="251" y="113"/>
                    <a:pt x="250" y="108"/>
                  </a:cubicBezTo>
                  <a:close/>
                  <a:moveTo>
                    <a:pt x="46" y="62"/>
                  </a:moveTo>
                  <a:cubicBezTo>
                    <a:pt x="37" y="65"/>
                    <a:pt x="29" y="67"/>
                    <a:pt x="23" y="69"/>
                  </a:cubicBezTo>
                  <a:cubicBezTo>
                    <a:pt x="19" y="70"/>
                    <a:pt x="18" y="67"/>
                    <a:pt x="18" y="65"/>
                  </a:cubicBezTo>
                  <a:cubicBezTo>
                    <a:pt x="22" y="32"/>
                    <a:pt x="31" y="16"/>
                    <a:pt x="35" y="15"/>
                  </a:cubicBezTo>
                  <a:cubicBezTo>
                    <a:pt x="46" y="15"/>
                    <a:pt x="46" y="15"/>
                    <a:pt x="46" y="15"/>
                  </a:cubicBezTo>
                  <a:lnTo>
                    <a:pt x="46" y="62"/>
                  </a:lnTo>
                  <a:close/>
                  <a:moveTo>
                    <a:pt x="91" y="52"/>
                  </a:moveTo>
                  <a:cubicBezTo>
                    <a:pt x="88" y="52"/>
                    <a:pt x="64" y="58"/>
                    <a:pt x="57" y="59"/>
                  </a:cubicBezTo>
                  <a:cubicBezTo>
                    <a:pt x="57" y="15"/>
                    <a:pt x="57" y="15"/>
                    <a:pt x="57" y="15"/>
                  </a:cubicBezTo>
                  <a:cubicBezTo>
                    <a:pt x="82" y="15"/>
                    <a:pt x="82" y="15"/>
                    <a:pt x="82" y="15"/>
                  </a:cubicBezTo>
                  <a:cubicBezTo>
                    <a:pt x="85" y="15"/>
                    <a:pt x="86" y="17"/>
                    <a:pt x="87" y="20"/>
                  </a:cubicBezTo>
                  <a:cubicBezTo>
                    <a:pt x="88" y="22"/>
                    <a:pt x="95" y="46"/>
                    <a:pt x="95" y="46"/>
                  </a:cubicBezTo>
                  <a:cubicBezTo>
                    <a:pt x="95" y="48"/>
                    <a:pt x="94" y="51"/>
                    <a:pt x="91"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556" name="Freeform 91">
              <a:extLst>
                <a:ext uri="{FF2B5EF4-FFF2-40B4-BE49-F238E27FC236}">
                  <a16:creationId xmlns:a16="http://schemas.microsoft.com/office/drawing/2014/main" id="{6CAAD0DE-CDD9-429D-8138-EAEA56B79CB4}"/>
                </a:ext>
              </a:extLst>
            </p:cNvPr>
            <p:cNvSpPr>
              <a:spLocks noEditPoints="1"/>
            </p:cNvSpPr>
            <p:nvPr/>
          </p:nvSpPr>
          <p:spPr bwMode="auto">
            <a:xfrm>
              <a:off x="15630525" y="5251450"/>
              <a:ext cx="557213" cy="128588"/>
            </a:xfrm>
            <a:custGeom>
              <a:avLst/>
              <a:gdLst>
                <a:gd name="T0" fmla="*/ 170 w 192"/>
                <a:gd name="T1" fmla="*/ 0 h 44"/>
                <a:gd name="T2" fmla="*/ 22 w 192"/>
                <a:gd name="T3" fmla="*/ 0 h 44"/>
                <a:gd name="T4" fmla="*/ 0 w 192"/>
                <a:gd name="T5" fmla="*/ 22 h 44"/>
                <a:gd name="T6" fmla="*/ 22 w 192"/>
                <a:gd name="T7" fmla="*/ 44 h 44"/>
                <a:gd name="T8" fmla="*/ 170 w 192"/>
                <a:gd name="T9" fmla="*/ 44 h 44"/>
                <a:gd name="T10" fmla="*/ 192 w 192"/>
                <a:gd name="T11" fmla="*/ 22 h 44"/>
                <a:gd name="T12" fmla="*/ 170 w 192"/>
                <a:gd name="T13" fmla="*/ 0 h 44"/>
                <a:gd name="T14" fmla="*/ 31 w 192"/>
                <a:gd name="T15" fmla="*/ 28 h 44"/>
                <a:gd name="T16" fmla="*/ 33 w 192"/>
                <a:gd name="T17" fmla="*/ 22 h 44"/>
                <a:gd name="T18" fmla="*/ 31 w 192"/>
                <a:gd name="T19" fmla="*/ 16 h 44"/>
                <a:gd name="T20" fmla="*/ 53 w 192"/>
                <a:gd name="T21" fmla="*/ 16 h 44"/>
                <a:gd name="T22" fmla="*/ 52 w 192"/>
                <a:gd name="T23" fmla="*/ 22 h 44"/>
                <a:gd name="T24" fmla="*/ 53 w 192"/>
                <a:gd name="T25" fmla="*/ 28 h 44"/>
                <a:gd name="T26" fmla="*/ 31 w 192"/>
                <a:gd name="T27" fmla="*/ 28 h 44"/>
                <a:gd name="T28" fmla="*/ 84 w 192"/>
                <a:gd name="T29" fmla="*/ 28 h 44"/>
                <a:gd name="T30" fmla="*/ 86 w 192"/>
                <a:gd name="T31" fmla="*/ 22 h 44"/>
                <a:gd name="T32" fmla="*/ 84 w 192"/>
                <a:gd name="T33" fmla="*/ 16 h 44"/>
                <a:gd name="T34" fmla="*/ 107 w 192"/>
                <a:gd name="T35" fmla="*/ 16 h 44"/>
                <a:gd name="T36" fmla="*/ 106 w 192"/>
                <a:gd name="T37" fmla="*/ 22 h 44"/>
                <a:gd name="T38" fmla="*/ 107 w 192"/>
                <a:gd name="T39" fmla="*/ 28 h 44"/>
                <a:gd name="T40" fmla="*/ 84 w 192"/>
                <a:gd name="T41" fmla="*/ 28 h 44"/>
                <a:gd name="T42" fmla="*/ 161 w 192"/>
                <a:gd name="T43" fmla="*/ 28 h 44"/>
                <a:gd name="T44" fmla="*/ 139 w 192"/>
                <a:gd name="T45" fmla="*/ 28 h 44"/>
                <a:gd name="T46" fmla="*/ 140 w 192"/>
                <a:gd name="T47" fmla="*/ 22 h 44"/>
                <a:gd name="T48" fmla="*/ 139 w 192"/>
                <a:gd name="T49" fmla="*/ 16 h 44"/>
                <a:gd name="T50" fmla="*/ 161 w 192"/>
                <a:gd name="T51" fmla="*/ 16 h 44"/>
                <a:gd name="T52" fmla="*/ 159 w 192"/>
                <a:gd name="T53" fmla="*/ 22 h 44"/>
                <a:gd name="T54" fmla="*/ 161 w 192"/>
                <a:gd name="T55" fmla="*/ 2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2" h="44">
                  <a:moveTo>
                    <a:pt x="170" y="0"/>
                  </a:moveTo>
                  <a:cubicBezTo>
                    <a:pt x="22" y="0"/>
                    <a:pt x="22" y="0"/>
                    <a:pt x="22" y="0"/>
                  </a:cubicBezTo>
                  <a:cubicBezTo>
                    <a:pt x="9" y="0"/>
                    <a:pt x="0" y="10"/>
                    <a:pt x="0" y="22"/>
                  </a:cubicBezTo>
                  <a:cubicBezTo>
                    <a:pt x="0" y="34"/>
                    <a:pt x="9" y="44"/>
                    <a:pt x="22" y="44"/>
                  </a:cubicBezTo>
                  <a:cubicBezTo>
                    <a:pt x="170" y="44"/>
                    <a:pt x="170" y="44"/>
                    <a:pt x="170" y="44"/>
                  </a:cubicBezTo>
                  <a:cubicBezTo>
                    <a:pt x="182" y="44"/>
                    <a:pt x="192" y="34"/>
                    <a:pt x="192" y="22"/>
                  </a:cubicBezTo>
                  <a:cubicBezTo>
                    <a:pt x="192" y="10"/>
                    <a:pt x="182" y="0"/>
                    <a:pt x="170" y="0"/>
                  </a:cubicBezTo>
                  <a:close/>
                  <a:moveTo>
                    <a:pt x="31" y="28"/>
                  </a:moveTo>
                  <a:cubicBezTo>
                    <a:pt x="32" y="27"/>
                    <a:pt x="33" y="24"/>
                    <a:pt x="33" y="22"/>
                  </a:cubicBezTo>
                  <a:cubicBezTo>
                    <a:pt x="33" y="20"/>
                    <a:pt x="32" y="18"/>
                    <a:pt x="31" y="16"/>
                  </a:cubicBezTo>
                  <a:cubicBezTo>
                    <a:pt x="53" y="16"/>
                    <a:pt x="53" y="16"/>
                    <a:pt x="53" y="16"/>
                  </a:cubicBezTo>
                  <a:cubicBezTo>
                    <a:pt x="52" y="18"/>
                    <a:pt x="52" y="20"/>
                    <a:pt x="52" y="22"/>
                  </a:cubicBezTo>
                  <a:cubicBezTo>
                    <a:pt x="52" y="24"/>
                    <a:pt x="52" y="26"/>
                    <a:pt x="53" y="28"/>
                  </a:cubicBezTo>
                  <a:lnTo>
                    <a:pt x="31" y="28"/>
                  </a:lnTo>
                  <a:close/>
                  <a:moveTo>
                    <a:pt x="84" y="28"/>
                  </a:moveTo>
                  <a:cubicBezTo>
                    <a:pt x="85" y="26"/>
                    <a:pt x="86" y="24"/>
                    <a:pt x="86" y="22"/>
                  </a:cubicBezTo>
                  <a:cubicBezTo>
                    <a:pt x="86" y="20"/>
                    <a:pt x="85" y="18"/>
                    <a:pt x="84" y="16"/>
                  </a:cubicBezTo>
                  <a:cubicBezTo>
                    <a:pt x="107" y="16"/>
                    <a:pt x="107" y="16"/>
                    <a:pt x="107" y="16"/>
                  </a:cubicBezTo>
                  <a:cubicBezTo>
                    <a:pt x="107" y="18"/>
                    <a:pt x="106" y="20"/>
                    <a:pt x="106" y="22"/>
                  </a:cubicBezTo>
                  <a:cubicBezTo>
                    <a:pt x="106" y="24"/>
                    <a:pt x="107" y="26"/>
                    <a:pt x="107" y="28"/>
                  </a:cubicBezTo>
                  <a:lnTo>
                    <a:pt x="84" y="28"/>
                  </a:lnTo>
                  <a:close/>
                  <a:moveTo>
                    <a:pt x="161" y="28"/>
                  </a:moveTo>
                  <a:cubicBezTo>
                    <a:pt x="139" y="28"/>
                    <a:pt x="139" y="28"/>
                    <a:pt x="139" y="28"/>
                  </a:cubicBezTo>
                  <a:cubicBezTo>
                    <a:pt x="140" y="26"/>
                    <a:pt x="140" y="24"/>
                    <a:pt x="140" y="22"/>
                  </a:cubicBezTo>
                  <a:cubicBezTo>
                    <a:pt x="140" y="20"/>
                    <a:pt x="140" y="18"/>
                    <a:pt x="139" y="16"/>
                  </a:cubicBezTo>
                  <a:cubicBezTo>
                    <a:pt x="161" y="16"/>
                    <a:pt x="161" y="16"/>
                    <a:pt x="161" y="16"/>
                  </a:cubicBezTo>
                  <a:cubicBezTo>
                    <a:pt x="159" y="18"/>
                    <a:pt x="159" y="20"/>
                    <a:pt x="159" y="22"/>
                  </a:cubicBezTo>
                  <a:cubicBezTo>
                    <a:pt x="159" y="24"/>
                    <a:pt x="159" y="27"/>
                    <a:pt x="161"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557" name="Group 556">
            <a:extLst>
              <a:ext uri="{FF2B5EF4-FFF2-40B4-BE49-F238E27FC236}">
                <a16:creationId xmlns:a16="http://schemas.microsoft.com/office/drawing/2014/main" id="{E1D47843-B316-4347-9814-F078B8D5658E}"/>
              </a:ext>
            </a:extLst>
          </p:cNvPr>
          <p:cNvGrpSpPr/>
          <p:nvPr userDrawn="1"/>
        </p:nvGrpSpPr>
        <p:grpSpPr>
          <a:xfrm>
            <a:off x="448385" y="2324595"/>
            <a:ext cx="453393" cy="364911"/>
            <a:chOff x="362789" y="2742138"/>
            <a:chExt cx="1298810" cy="1045343"/>
          </a:xfrm>
          <a:solidFill>
            <a:schemeClr val="tx1"/>
          </a:solidFill>
        </p:grpSpPr>
        <p:sp>
          <p:nvSpPr>
            <p:cNvPr id="558" name="Freeform 43">
              <a:extLst>
                <a:ext uri="{FF2B5EF4-FFF2-40B4-BE49-F238E27FC236}">
                  <a16:creationId xmlns:a16="http://schemas.microsoft.com/office/drawing/2014/main" id="{E11ED2BD-2877-4530-A88E-347033011F61}"/>
                </a:ext>
              </a:extLst>
            </p:cNvPr>
            <p:cNvSpPr>
              <a:spLocks noEditPoints="1"/>
            </p:cNvSpPr>
            <p:nvPr/>
          </p:nvSpPr>
          <p:spPr bwMode="auto">
            <a:xfrm>
              <a:off x="362789" y="2742138"/>
              <a:ext cx="805185" cy="804043"/>
            </a:xfrm>
            <a:custGeom>
              <a:avLst/>
              <a:gdLst>
                <a:gd name="T0" fmla="*/ 169 w 432"/>
                <a:gd name="T1" fmla="*/ 50 h 431"/>
                <a:gd name="T2" fmla="*/ 132 w 432"/>
                <a:gd name="T3" fmla="*/ 65 h 431"/>
                <a:gd name="T4" fmla="*/ 101 w 432"/>
                <a:gd name="T5" fmla="*/ 43 h 431"/>
                <a:gd name="T6" fmla="*/ 83 w 432"/>
                <a:gd name="T7" fmla="*/ 44 h 431"/>
                <a:gd name="T8" fmla="*/ 63 w 432"/>
                <a:gd name="T9" fmla="*/ 63 h 431"/>
                <a:gd name="T10" fmla="*/ 44 w 432"/>
                <a:gd name="T11" fmla="*/ 82 h 431"/>
                <a:gd name="T12" fmla="*/ 43 w 432"/>
                <a:gd name="T13" fmla="*/ 100 h 431"/>
                <a:gd name="T14" fmla="*/ 66 w 432"/>
                <a:gd name="T15" fmla="*/ 132 h 431"/>
                <a:gd name="T16" fmla="*/ 51 w 432"/>
                <a:gd name="T17" fmla="*/ 169 h 431"/>
                <a:gd name="T18" fmla="*/ 12 w 432"/>
                <a:gd name="T19" fmla="*/ 175 h 431"/>
                <a:gd name="T20" fmla="*/ 0 w 432"/>
                <a:gd name="T21" fmla="*/ 188 h 431"/>
                <a:gd name="T22" fmla="*/ 0 w 432"/>
                <a:gd name="T23" fmla="*/ 215 h 431"/>
                <a:gd name="T24" fmla="*/ 0 w 432"/>
                <a:gd name="T25" fmla="*/ 242 h 431"/>
                <a:gd name="T26" fmla="*/ 12 w 432"/>
                <a:gd name="T27" fmla="*/ 256 h 431"/>
                <a:gd name="T28" fmla="*/ 51 w 432"/>
                <a:gd name="T29" fmla="*/ 262 h 431"/>
                <a:gd name="T30" fmla="*/ 66 w 432"/>
                <a:gd name="T31" fmla="*/ 299 h 431"/>
                <a:gd name="T32" fmla="*/ 43 w 432"/>
                <a:gd name="T33" fmla="*/ 331 h 431"/>
                <a:gd name="T34" fmla="*/ 44 w 432"/>
                <a:gd name="T35" fmla="*/ 349 h 431"/>
                <a:gd name="T36" fmla="*/ 63 w 432"/>
                <a:gd name="T37" fmla="*/ 368 h 431"/>
                <a:gd name="T38" fmla="*/ 83 w 432"/>
                <a:gd name="T39" fmla="*/ 387 h 431"/>
                <a:gd name="T40" fmla="*/ 101 w 432"/>
                <a:gd name="T41" fmla="*/ 388 h 431"/>
                <a:gd name="T42" fmla="*/ 132 w 432"/>
                <a:gd name="T43" fmla="*/ 366 h 431"/>
                <a:gd name="T44" fmla="*/ 169 w 432"/>
                <a:gd name="T45" fmla="*/ 381 h 431"/>
                <a:gd name="T46" fmla="*/ 176 w 432"/>
                <a:gd name="T47" fmla="*/ 419 h 431"/>
                <a:gd name="T48" fmla="*/ 189 w 432"/>
                <a:gd name="T49" fmla="*/ 431 h 431"/>
                <a:gd name="T50" fmla="*/ 216 w 432"/>
                <a:gd name="T51" fmla="*/ 431 h 431"/>
                <a:gd name="T52" fmla="*/ 243 w 432"/>
                <a:gd name="T53" fmla="*/ 431 h 431"/>
                <a:gd name="T54" fmla="*/ 256 w 432"/>
                <a:gd name="T55" fmla="*/ 419 h 431"/>
                <a:gd name="T56" fmla="*/ 263 w 432"/>
                <a:gd name="T57" fmla="*/ 381 h 431"/>
                <a:gd name="T58" fmla="*/ 300 w 432"/>
                <a:gd name="T59" fmla="*/ 366 h 431"/>
                <a:gd name="T60" fmla="*/ 332 w 432"/>
                <a:gd name="T61" fmla="*/ 388 h 431"/>
                <a:gd name="T62" fmla="*/ 350 w 432"/>
                <a:gd name="T63" fmla="*/ 387 h 431"/>
                <a:gd name="T64" fmla="*/ 369 w 432"/>
                <a:gd name="T65" fmla="*/ 368 h 431"/>
                <a:gd name="T66" fmla="*/ 388 w 432"/>
                <a:gd name="T67" fmla="*/ 349 h 431"/>
                <a:gd name="T68" fmla="*/ 389 w 432"/>
                <a:gd name="T69" fmla="*/ 331 h 431"/>
                <a:gd name="T70" fmla="*/ 366 w 432"/>
                <a:gd name="T71" fmla="*/ 299 h 431"/>
                <a:gd name="T72" fmla="*/ 382 w 432"/>
                <a:gd name="T73" fmla="*/ 262 h 431"/>
                <a:gd name="T74" fmla="*/ 420 w 432"/>
                <a:gd name="T75" fmla="*/ 256 h 431"/>
                <a:gd name="T76" fmla="*/ 432 w 432"/>
                <a:gd name="T77" fmla="*/ 242 h 431"/>
                <a:gd name="T78" fmla="*/ 432 w 432"/>
                <a:gd name="T79" fmla="*/ 215 h 431"/>
                <a:gd name="T80" fmla="*/ 432 w 432"/>
                <a:gd name="T81" fmla="*/ 188 h 431"/>
                <a:gd name="T82" fmla="*/ 420 w 432"/>
                <a:gd name="T83" fmla="*/ 175 h 431"/>
                <a:gd name="T84" fmla="*/ 382 w 432"/>
                <a:gd name="T85" fmla="*/ 169 h 431"/>
                <a:gd name="T86" fmla="*/ 366 w 432"/>
                <a:gd name="T87" fmla="*/ 132 h 431"/>
                <a:gd name="T88" fmla="*/ 389 w 432"/>
                <a:gd name="T89" fmla="*/ 100 h 431"/>
                <a:gd name="T90" fmla="*/ 388 w 432"/>
                <a:gd name="T91" fmla="*/ 82 h 431"/>
                <a:gd name="T92" fmla="*/ 369 w 432"/>
                <a:gd name="T93" fmla="*/ 63 h 431"/>
                <a:gd name="T94" fmla="*/ 350 w 432"/>
                <a:gd name="T95" fmla="*/ 44 h 431"/>
                <a:gd name="T96" fmla="*/ 332 w 432"/>
                <a:gd name="T97" fmla="*/ 43 h 431"/>
                <a:gd name="T98" fmla="*/ 300 w 432"/>
                <a:gd name="T99" fmla="*/ 65 h 431"/>
                <a:gd name="T100" fmla="*/ 263 w 432"/>
                <a:gd name="T101" fmla="*/ 50 h 431"/>
                <a:gd name="T102" fmla="*/ 256 w 432"/>
                <a:gd name="T103" fmla="*/ 12 h 431"/>
                <a:gd name="T104" fmla="*/ 243 w 432"/>
                <a:gd name="T105" fmla="*/ 0 h 431"/>
                <a:gd name="T106" fmla="*/ 216 w 432"/>
                <a:gd name="T107" fmla="*/ 0 h 431"/>
                <a:gd name="T108" fmla="*/ 189 w 432"/>
                <a:gd name="T109" fmla="*/ 0 h 431"/>
                <a:gd name="T110" fmla="*/ 176 w 432"/>
                <a:gd name="T111" fmla="*/ 12 h 431"/>
                <a:gd name="T112" fmla="*/ 169 w 432"/>
                <a:gd name="T113" fmla="*/ 50 h 431"/>
                <a:gd name="T114" fmla="*/ 216 w 432"/>
                <a:gd name="T115" fmla="*/ 135 h 431"/>
                <a:gd name="T116" fmla="*/ 297 w 432"/>
                <a:gd name="T117" fmla="*/ 215 h 431"/>
                <a:gd name="T118" fmla="*/ 216 w 432"/>
                <a:gd name="T119" fmla="*/ 296 h 431"/>
                <a:gd name="T120" fmla="*/ 135 w 432"/>
                <a:gd name="T121" fmla="*/ 215 h 431"/>
                <a:gd name="T122" fmla="*/ 216 w 432"/>
                <a:gd name="T123" fmla="*/ 135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2" h="431">
                  <a:moveTo>
                    <a:pt x="169" y="50"/>
                  </a:moveTo>
                  <a:cubicBezTo>
                    <a:pt x="156" y="54"/>
                    <a:pt x="144" y="59"/>
                    <a:pt x="132" y="65"/>
                  </a:cubicBezTo>
                  <a:cubicBezTo>
                    <a:pt x="101" y="43"/>
                    <a:pt x="101" y="43"/>
                    <a:pt x="101" y="43"/>
                  </a:cubicBezTo>
                  <a:cubicBezTo>
                    <a:pt x="95" y="39"/>
                    <a:pt x="87" y="39"/>
                    <a:pt x="83" y="44"/>
                  </a:cubicBezTo>
                  <a:cubicBezTo>
                    <a:pt x="63" y="63"/>
                    <a:pt x="63" y="63"/>
                    <a:pt x="63" y="63"/>
                  </a:cubicBezTo>
                  <a:cubicBezTo>
                    <a:pt x="44" y="82"/>
                    <a:pt x="44" y="82"/>
                    <a:pt x="44" y="82"/>
                  </a:cubicBezTo>
                  <a:cubicBezTo>
                    <a:pt x="39" y="87"/>
                    <a:pt x="39" y="95"/>
                    <a:pt x="43" y="100"/>
                  </a:cubicBezTo>
                  <a:cubicBezTo>
                    <a:pt x="66" y="132"/>
                    <a:pt x="66" y="132"/>
                    <a:pt x="66" y="132"/>
                  </a:cubicBezTo>
                  <a:cubicBezTo>
                    <a:pt x="59" y="143"/>
                    <a:pt x="54" y="156"/>
                    <a:pt x="51" y="169"/>
                  </a:cubicBezTo>
                  <a:cubicBezTo>
                    <a:pt x="12" y="175"/>
                    <a:pt x="12" y="175"/>
                    <a:pt x="12" y="175"/>
                  </a:cubicBezTo>
                  <a:cubicBezTo>
                    <a:pt x="6" y="176"/>
                    <a:pt x="0" y="181"/>
                    <a:pt x="0" y="188"/>
                  </a:cubicBezTo>
                  <a:cubicBezTo>
                    <a:pt x="0" y="215"/>
                    <a:pt x="0" y="215"/>
                    <a:pt x="0" y="215"/>
                  </a:cubicBezTo>
                  <a:cubicBezTo>
                    <a:pt x="0" y="242"/>
                    <a:pt x="0" y="242"/>
                    <a:pt x="0" y="242"/>
                  </a:cubicBezTo>
                  <a:cubicBezTo>
                    <a:pt x="0" y="249"/>
                    <a:pt x="6" y="255"/>
                    <a:pt x="12" y="256"/>
                  </a:cubicBezTo>
                  <a:cubicBezTo>
                    <a:pt x="51" y="262"/>
                    <a:pt x="51" y="262"/>
                    <a:pt x="51" y="262"/>
                  </a:cubicBezTo>
                  <a:cubicBezTo>
                    <a:pt x="54" y="275"/>
                    <a:pt x="59" y="288"/>
                    <a:pt x="66" y="299"/>
                  </a:cubicBezTo>
                  <a:cubicBezTo>
                    <a:pt x="43" y="331"/>
                    <a:pt x="43" y="331"/>
                    <a:pt x="43" y="331"/>
                  </a:cubicBezTo>
                  <a:cubicBezTo>
                    <a:pt x="39" y="336"/>
                    <a:pt x="39" y="344"/>
                    <a:pt x="44" y="349"/>
                  </a:cubicBezTo>
                  <a:cubicBezTo>
                    <a:pt x="63" y="368"/>
                    <a:pt x="63" y="368"/>
                    <a:pt x="63" y="368"/>
                  </a:cubicBezTo>
                  <a:cubicBezTo>
                    <a:pt x="83" y="387"/>
                    <a:pt x="83" y="387"/>
                    <a:pt x="83" y="387"/>
                  </a:cubicBezTo>
                  <a:cubicBezTo>
                    <a:pt x="87" y="392"/>
                    <a:pt x="95" y="392"/>
                    <a:pt x="101" y="388"/>
                  </a:cubicBezTo>
                  <a:cubicBezTo>
                    <a:pt x="132" y="366"/>
                    <a:pt x="132" y="366"/>
                    <a:pt x="132" y="366"/>
                  </a:cubicBezTo>
                  <a:cubicBezTo>
                    <a:pt x="144" y="372"/>
                    <a:pt x="156" y="377"/>
                    <a:pt x="169" y="381"/>
                  </a:cubicBezTo>
                  <a:cubicBezTo>
                    <a:pt x="176" y="419"/>
                    <a:pt x="176" y="419"/>
                    <a:pt x="176" y="419"/>
                  </a:cubicBezTo>
                  <a:cubicBezTo>
                    <a:pt x="176" y="426"/>
                    <a:pt x="182" y="431"/>
                    <a:pt x="189" y="431"/>
                  </a:cubicBezTo>
                  <a:cubicBezTo>
                    <a:pt x="216" y="431"/>
                    <a:pt x="216" y="431"/>
                    <a:pt x="216" y="431"/>
                  </a:cubicBezTo>
                  <a:cubicBezTo>
                    <a:pt x="243" y="431"/>
                    <a:pt x="243" y="431"/>
                    <a:pt x="243" y="431"/>
                  </a:cubicBezTo>
                  <a:cubicBezTo>
                    <a:pt x="250" y="431"/>
                    <a:pt x="256" y="426"/>
                    <a:pt x="256" y="419"/>
                  </a:cubicBezTo>
                  <a:cubicBezTo>
                    <a:pt x="263" y="381"/>
                    <a:pt x="263" y="381"/>
                    <a:pt x="263" y="381"/>
                  </a:cubicBezTo>
                  <a:cubicBezTo>
                    <a:pt x="276" y="377"/>
                    <a:pt x="288" y="372"/>
                    <a:pt x="300" y="366"/>
                  </a:cubicBezTo>
                  <a:cubicBezTo>
                    <a:pt x="332" y="388"/>
                    <a:pt x="332" y="388"/>
                    <a:pt x="332" y="388"/>
                  </a:cubicBezTo>
                  <a:cubicBezTo>
                    <a:pt x="337" y="392"/>
                    <a:pt x="345" y="392"/>
                    <a:pt x="350" y="387"/>
                  </a:cubicBezTo>
                  <a:cubicBezTo>
                    <a:pt x="369" y="368"/>
                    <a:pt x="369" y="368"/>
                    <a:pt x="369" y="368"/>
                  </a:cubicBezTo>
                  <a:cubicBezTo>
                    <a:pt x="388" y="349"/>
                    <a:pt x="388" y="349"/>
                    <a:pt x="388" y="349"/>
                  </a:cubicBezTo>
                  <a:cubicBezTo>
                    <a:pt x="393" y="344"/>
                    <a:pt x="393" y="336"/>
                    <a:pt x="389" y="331"/>
                  </a:cubicBezTo>
                  <a:cubicBezTo>
                    <a:pt x="366" y="299"/>
                    <a:pt x="366" y="299"/>
                    <a:pt x="366" y="299"/>
                  </a:cubicBezTo>
                  <a:cubicBezTo>
                    <a:pt x="373" y="288"/>
                    <a:pt x="378" y="275"/>
                    <a:pt x="382" y="262"/>
                  </a:cubicBezTo>
                  <a:cubicBezTo>
                    <a:pt x="420" y="256"/>
                    <a:pt x="420" y="256"/>
                    <a:pt x="420" y="256"/>
                  </a:cubicBezTo>
                  <a:cubicBezTo>
                    <a:pt x="427" y="255"/>
                    <a:pt x="432" y="249"/>
                    <a:pt x="432" y="242"/>
                  </a:cubicBezTo>
                  <a:cubicBezTo>
                    <a:pt x="432" y="215"/>
                    <a:pt x="432" y="215"/>
                    <a:pt x="432" y="215"/>
                  </a:cubicBezTo>
                  <a:cubicBezTo>
                    <a:pt x="432" y="188"/>
                    <a:pt x="432" y="188"/>
                    <a:pt x="432" y="188"/>
                  </a:cubicBezTo>
                  <a:cubicBezTo>
                    <a:pt x="432" y="181"/>
                    <a:pt x="427" y="176"/>
                    <a:pt x="420" y="175"/>
                  </a:cubicBezTo>
                  <a:cubicBezTo>
                    <a:pt x="382" y="169"/>
                    <a:pt x="382" y="169"/>
                    <a:pt x="382" y="169"/>
                  </a:cubicBezTo>
                  <a:cubicBezTo>
                    <a:pt x="378" y="156"/>
                    <a:pt x="373" y="143"/>
                    <a:pt x="366" y="132"/>
                  </a:cubicBezTo>
                  <a:cubicBezTo>
                    <a:pt x="389" y="100"/>
                    <a:pt x="389" y="100"/>
                    <a:pt x="389" y="100"/>
                  </a:cubicBezTo>
                  <a:cubicBezTo>
                    <a:pt x="393" y="95"/>
                    <a:pt x="393" y="87"/>
                    <a:pt x="388" y="82"/>
                  </a:cubicBezTo>
                  <a:cubicBezTo>
                    <a:pt x="369" y="63"/>
                    <a:pt x="369" y="63"/>
                    <a:pt x="369" y="63"/>
                  </a:cubicBezTo>
                  <a:cubicBezTo>
                    <a:pt x="350" y="44"/>
                    <a:pt x="350" y="44"/>
                    <a:pt x="350" y="44"/>
                  </a:cubicBezTo>
                  <a:cubicBezTo>
                    <a:pt x="345" y="39"/>
                    <a:pt x="337" y="39"/>
                    <a:pt x="332" y="43"/>
                  </a:cubicBezTo>
                  <a:cubicBezTo>
                    <a:pt x="300" y="65"/>
                    <a:pt x="300" y="65"/>
                    <a:pt x="300" y="65"/>
                  </a:cubicBezTo>
                  <a:cubicBezTo>
                    <a:pt x="288" y="59"/>
                    <a:pt x="276" y="54"/>
                    <a:pt x="263" y="50"/>
                  </a:cubicBezTo>
                  <a:cubicBezTo>
                    <a:pt x="256" y="12"/>
                    <a:pt x="256" y="12"/>
                    <a:pt x="256" y="12"/>
                  </a:cubicBezTo>
                  <a:cubicBezTo>
                    <a:pt x="256" y="5"/>
                    <a:pt x="250" y="0"/>
                    <a:pt x="243" y="0"/>
                  </a:cubicBezTo>
                  <a:cubicBezTo>
                    <a:pt x="216" y="0"/>
                    <a:pt x="216" y="0"/>
                    <a:pt x="216" y="0"/>
                  </a:cubicBezTo>
                  <a:cubicBezTo>
                    <a:pt x="189" y="0"/>
                    <a:pt x="189" y="0"/>
                    <a:pt x="189" y="0"/>
                  </a:cubicBezTo>
                  <a:cubicBezTo>
                    <a:pt x="182" y="0"/>
                    <a:pt x="176" y="5"/>
                    <a:pt x="176" y="12"/>
                  </a:cubicBezTo>
                  <a:cubicBezTo>
                    <a:pt x="169" y="50"/>
                    <a:pt x="169" y="50"/>
                    <a:pt x="169" y="50"/>
                  </a:cubicBezTo>
                  <a:close/>
                  <a:moveTo>
                    <a:pt x="216" y="135"/>
                  </a:moveTo>
                  <a:cubicBezTo>
                    <a:pt x="261" y="135"/>
                    <a:pt x="297" y="171"/>
                    <a:pt x="297" y="215"/>
                  </a:cubicBezTo>
                  <a:cubicBezTo>
                    <a:pt x="297" y="260"/>
                    <a:pt x="261" y="296"/>
                    <a:pt x="216" y="296"/>
                  </a:cubicBezTo>
                  <a:cubicBezTo>
                    <a:pt x="171" y="296"/>
                    <a:pt x="135" y="260"/>
                    <a:pt x="135" y="215"/>
                  </a:cubicBezTo>
                  <a:cubicBezTo>
                    <a:pt x="135" y="171"/>
                    <a:pt x="171" y="135"/>
                    <a:pt x="216"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559" name="Freeform 43">
              <a:extLst>
                <a:ext uri="{FF2B5EF4-FFF2-40B4-BE49-F238E27FC236}">
                  <a16:creationId xmlns:a16="http://schemas.microsoft.com/office/drawing/2014/main" id="{FE03C2D0-EA0E-470F-B744-FC88694FB80C}"/>
                </a:ext>
              </a:extLst>
            </p:cNvPr>
            <p:cNvSpPr>
              <a:spLocks noEditPoints="1"/>
            </p:cNvSpPr>
            <p:nvPr/>
          </p:nvSpPr>
          <p:spPr bwMode="auto">
            <a:xfrm>
              <a:off x="1072574" y="3199291"/>
              <a:ext cx="589025" cy="588190"/>
            </a:xfrm>
            <a:custGeom>
              <a:avLst/>
              <a:gdLst>
                <a:gd name="T0" fmla="*/ 169 w 432"/>
                <a:gd name="T1" fmla="*/ 50 h 431"/>
                <a:gd name="T2" fmla="*/ 132 w 432"/>
                <a:gd name="T3" fmla="*/ 65 h 431"/>
                <a:gd name="T4" fmla="*/ 101 w 432"/>
                <a:gd name="T5" fmla="*/ 43 h 431"/>
                <a:gd name="T6" fmla="*/ 83 w 432"/>
                <a:gd name="T7" fmla="*/ 44 h 431"/>
                <a:gd name="T8" fmla="*/ 63 w 432"/>
                <a:gd name="T9" fmla="*/ 63 h 431"/>
                <a:gd name="T10" fmla="*/ 44 w 432"/>
                <a:gd name="T11" fmla="*/ 82 h 431"/>
                <a:gd name="T12" fmla="*/ 43 w 432"/>
                <a:gd name="T13" fmla="*/ 100 h 431"/>
                <a:gd name="T14" fmla="*/ 66 w 432"/>
                <a:gd name="T15" fmla="*/ 132 h 431"/>
                <a:gd name="T16" fmla="*/ 51 w 432"/>
                <a:gd name="T17" fmla="*/ 169 h 431"/>
                <a:gd name="T18" fmla="*/ 12 w 432"/>
                <a:gd name="T19" fmla="*/ 175 h 431"/>
                <a:gd name="T20" fmla="*/ 0 w 432"/>
                <a:gd name="T21" fmla="*/ 188 h 431"/>
                <a:gd name="T22" fmla="*/ 0 w 432"/>
                <a:gd name="T23" fmla="*/ 215 h 431"/>
                <a:gd name="T24" fmla="*/ 0 w 432"/>
                <a:gd name="T25" fmla="*/ 242 h 431"/>
                <a:gd name="T26" fmla="*/ 12 w 432"/>
                <a:gd name="T27" fmla="*/ 256 h 431"/>
                <a:gd name="T28" fmla="*/ 51 w 432"/>
                <a:gd name="T29" fmla="*/ 262 h 431"/>
                <a:gd name="T30" fmla="*/ 66 w 432"/>
                <a:gd name="T31" fmla="*/ 299 h 431"/>
                <a:gd name="T32" fmla="*/ 43 w 432"/>
                <a:gd name="T33" fmla="*/ 331 h 431"/>
                <a:gd name="T34" fmla="*/ 44 w 432"/>
                <a:gd name="T35" fmla="*/ 349 h 431"/>
                <a:gd name="T36" fmla="*/ 63 w 432"/>
                <a:gd name="T37" fmla="*/ 368 h 431"/>
                <a:gd name="T38" fmla="*/ 83 w 432"/>
                <a:gd name="T39" fmla="*/ 387 h 431"/>
                <a:gd name="T40" fmla="*/ 101 w 432"/>
                <a:gd name="T41" fmla="*/ 388 h 431"/>
                <a:gd name="T42" fmla="*/ 132 w 432"/>
                <a:gd name="T43" fmla="*/ 366 h 431"/>
                <a:gd name="T44" fmla="*/ 169 w 432"/>
                <a:gd name="T45" fmla="*/ 381 h 431"/>
                <a:gd name="T46" fmla="*/ 176 w 432"/>
                <a:gd name="T47" fmla="*/ 419 h 431"/>
                <a:gd name="T48" fmla="*/ 189 w 432"/>
                <a:gd name="T49" fmla="*/ 431 h 431"/>
                <a:gd name="T50" fmla="*/ 216 w 432"/>
                <a:gd name="T51" fmla="*/ 431 h 431"/>
                <a:gd name="T52" fmla="*/ 243 w 432"/>
                <a:gd name="T53" fmla="*/ 431 h 431"/>
                <a:gd name="T54" fmla="*/ 256 w 432"/>
                <a:gd name="T55" fmla="*/ 419 h 431"/>
                <a:gd name="T56" fmla="*/ 263 w 432"/>
                <a:gd name="T57" fmla="*/ 381 h 431"/>
                <a:gd name="T58" fmla="*/ 300 w 432"/>
                <a:gd name="T59" fmla="*/ 366 h 431"/>
                <a:gd name="T60" fmla="*/ 332 w 432"/>
                <a:gd name="T61" fmla="*/ 388 h 431"/>
                <a:gd name="T62" fmla="*/ 350 w 432"/>
                <a:gd name="T63" fmla="*/ 387 h 431"/>
                <a:gd name="T64" fmla="*/ 369 w 432"/>
                <a:gd name="T65" fmla="*/ 368 h 431"/>
                <a:gd name="T66" fmla="*/ 388 w 432"/>
                <a:gd name="T67" fmla="*/ 349 h 431"/>
                <a:gd name="T68" fmla="*/ 389 w 432"/>
                <a:gd name="T69" fmla="*/ 331 h 431"/>
                <a:gd name="T70" fmla="*/ 366 w 432"/>
                <a:gd name="T71" fmla="*/ 299 h 431"/>
                <a:gd name="T72" fmla="*/ 382 w 432"/>
                <a:gd name="T73" fmla="*/ 262 h 431"/>
                <a:gd name="T74" fmla="*/ 420 w 432"/>
                <a:gd name="T75" fmla="*/ 256 h 431"/>
                <a:gd name="T76" fmla="*/ 432 w 432"/>
                <a:gd name="T77" fmla="*/ 242 h 431"/>
                <a:gd name="T78" fmla="*/ 432 w 432"/>
                <a:gd name="T79" fmla="*/ 215 h 431"/>
                <a:gd name="T80" fmla="*/ 432 w 432"/>
                <a:gd name="T81" fmla="*/ 188 h 431"/>
                <a:gd name="T82" fmla="*/ 420 w 432"/>
                <a:gd name="T83" fmla="*/ 175 h 431"/>
                <a:gd name="T84" fmla="*/ 382 w 432"/>
                <a:gd name="T85" fmla="*/ 169 h 431"/>
                <a:gd name="T86" fmla="*/ 366 w 432"/>
                <a:gd name="T87" fmla="*/ 132 h 431"/>
                <a:gd name="T88" fmla="*/ 389 w 432"/>
                <a:gd name="T89" fmla="*/ 100 h 431"/>
                <a:gd name="T90" fmla="*/ 388 w 432"/>
                <a:gd name="T91" fmla="*/ 82 h 431"/>
                <a:gd name="T92" fmla="*/ 369 w 432"/>
                <a:gd name="T93" fmla="*/ 63 h 431"/>
                <a:gd name="T94" fmla="*/ 350 w 432"/>
                <a:gd name="T95" fmla="*/ 44 h 431"/>
                <a:gd name="T96" fmla="*/ 332 w 432"/>
                <a:gd name="T97" fmla="*/ 43 h 431"/>
                <a:gd name="T98" fmla="*/ 300 w 432"/>
                <a:gd name="T99" fmla="*/ 65 h 431"/>
                <a:gd name="T100" fmla="*/ 263 w 432"/>
                <a:gd name="T101" fmla="*/ 50 h 431"/>
                <a:gd name="T102" fmla="*/ 256 w 432"/>
                <a:gd name="T103" fmla="*/ 12 h 431"/>
                <a:gd name="T104" fmla="*/ 243 w 432"/>
                <a:gd name="T105" fmla="*/ 0 h 431"/>
                <a:gd name="T106" fmla="*/ 216 w 432"/>
                <a:gd name="T107" fmla="*/ 0 h 431"/>
                <a:gd name="T108" fmla="*/ 189 w 432"/>
                <a:gd name="T109" fmla="*/ 0 h 431"/>
                <a:gd name="T110" fmla="*/ 176 w 432"/>
                <a:gd name="T111" fmla="*/ 12 h 431"/>
                <a:gd name="T112" fmla="*/ 169 w 432"/>
                <a:gd name="T113" fmla="*/ 50 h 431"/>
                <a:gd name="T114" fmla="*/ 216 w 432"/>
                <a:gd name="T115" fmla="*/ 135 h 431"/>
                <a:gd name="T116" fmla="*/ 297 w 432"/>
                <a:gd name="T117" fmla="*/ 215 h 431"/>
                <a:gd name="T118" fmla="*/ 216 w 432"/>
                <a:gd name="T119" fmla="*/ 296 h 431"/>
                <a:gd name="T120" fmla="*/ 135 w 432"/>
                <a:gd name="T121" fmla="*/ 215 h 431"/>
                <a:gd name="T122" fmla="*/ 216 w 432"/>
                <a:gd name="T123" fmla="*/ 135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2" h="431">
                  <a:moveTo>
                    <a:pt x="169" y="50"/>
                  </a:moveTo>
                  <a:cubicBezTo>
                    <a:pt x="156" y="54"/>
                    <a:pt x="144" y="59"/>
                    <a:pt x="132" y="65"/>
                  </a:cubicBezTo>
                  <a:cubicBezTo>
                    <a:pt x="101" y="43"/>
                    <a:pt x="101" y="43"/>
                    <a:pt x="101" y="43"/>
                  </a:cubicBezTo>
                  <a:cubicBezTo>
                    <a:pt x="95" y="39"/>
                    <a:pt x="87" y="39"/>
                    <a:pt x="83" y="44"/>
                  </a:cubicBezTo>
                  <a:cubicBezTo>
                    <a:pt x="63" y="63"/>
                    <a:pt x="63" y="63"/>
                    <a:pt x="63" y="63"/>
                  </a:cubicBezTo>
                  <a:cubicBezTo>
                    <a:pt x="44" y="82"/>
                    <a:pt x="44" y="82"/>
                    <a:pt x="44" y="82"/>
                  </a:cubicBezTo>
                  <a:cubicBezTo>
                    <a:pt x="39" y="87"/>
                    <a:pt x="39" y="95"/>
                    <a:pt x="43" y="100"/>
                  </a:cubicBezTo>
                  <a:cubicBezTo>
                    <a:pt x="66" y="132"/>
                    <a:pt x="66" y="132"/>
                    <a:pt x="66" y="132"/>
                  </a:cubicBezTo>
                  <a:cubicBezTo>
                    <a:pt x="59" y="143"/>
                    <a:pt x="54" y="156"/>
                    <a:pt x="51" y="169"/>
                  </a:cubicBezTo>
                  <a:cubicBezTo>
                    <a:pt x="12" y="175"/>
                    <a:pt x="12" y="175"/>
                    <a:pt x="12" y="175"/>
                  </a:cubicBezTo>
                  <a:cubicBezTo>
                    <a:pt x="6" y="176"/>
                    <a:pt x="0" y="181"/>
                    <a:pt x="0" y="188"/>
                  </a:cubicBezTo>
                  <a:cubicBezTo>
                    <a:pt x="0" y="215"/>
                    <a:pt x="0" y="215"/>
                    <a:pt x="0" y="215"/>
                  </a:cubicBezTo>
                  <a:cubicBezTo>
                    <a:pt x="0" y="242"/>
                    <a:pt x="0" y="242"/>
                    <a:pt x="0" y="242"/>
                  </a:cubicBezTo>
                  <a:cubicBezTo>
                    <a:pt x="0" y="249"/>
                    <a:pt x="6" y="255"/>
                    <a:pt x="12" y="256"/>
                  </a:cubicBezTo>
                  <a:cubicBezTo>
                    <a:pt x="51" y="262"/>
                    <a:pt x="51" y="262"/>
                    <a:pt x="51" y="262"/>
                  </a:cubicBezTo>
                  <a:cubicBezTo>
                    <a:pt x="54" y="275"/>
                    <a:pt x="59" y="288"/>
                    <a:pt x="66" y="299"/>
                  </a:cubicBezTo>
                  <a:cubicBezTo>
                    <a:pt x="43" y="331"/>
                    <a:pt x="43" y="331"/>
                    <a:pt x="43" y="331"/>
                  </a:cubicBezTo>
                  <a:cubicBezTo>
                    <a:pt x="39" y="336"/>
                    <a:pt x="39" y="344"/>
                    <a:pt x="44" y="349"/>
                  </a:cubicBezTo>
                  <a:cubicBezTo>
                    <a:pt x="63" y="368"/>
                    <a:pt x="63" y="368"/>
                    <a:pt x="63" y="368"/>
                  </a:cubicBezTo>
                  <a:cubicBezTo>
                    <a:pt x="83" y="387"/>
                    <a:pt x="83" y="387"/>
                    <a:pt x="83" y="387"/>
                  </a:cubicBezTo>
                  <a:cubicBezTo>
                    <a:pt x="87" y="392"/>
                    <a:pt x="95" y="392"/>
                    <a:pt x="101" y="388"/>
                  </a:cubicBezTo>
                  <a:cubicBezTo>
                    <a:pt x="132" y="366"/>
                    <a:pt x="132" y="366"/>
                    <a:pt x="132" y="366"/>
                  </a:cubicBezTo>
                  <a:cubicBezTo>
                    <a:pt x="144" y="372"/>
                    <a:pt x="156" y="377"/>
                    <a:pt x="169" y="381"/>
                  </a:cubicBezTo>
                  <a:cubicBezTo>
                    <a:pt x="176" y="419"/>
                    <a:pt x="176" y="419"/>
                    <a:pt x="176" y="419"/>
                  </a:cubicBezTo>
                  <a:cubicBezTo>
                    <a:pt x="176" y="426"/>
                    <a:pt x="182" y="431"/>
                    <a:pt x="189" y="431"/>
                  </a:cubicBezTo>
                  <a:cubicBezTo>
                    <a:pt x="216" y="431"/>
                    <a:pt x="216" y="431"/>
                    <a:pt x="216" y="431"/>
                  </a:cubicBezTo>
                  <a:cubicBezTo>
                    <a:pt x="243" y="431"/>
                    <a:pt x="243" y="431"/>
                    <a:pt x="243" y="431"/>
                  </a:cubicBezTo>
                  <a:cubicBezTo>
                    <a:pt x="250" y="431"/>
                    <a:pt x="256" y="426"/>
                    <a:pt x="256" y="419"/>
                  </a:cubicBezTo>
                  <a:cubicBezTo>
                    <a:pt x="263" y="381"/>
                    <a:pt x="263" y="381"/>
                    <a:pt x="263" y="381"/>
                  </a:cubicBezTo>
                  <a:cubicBezTo>
                    <a:pt x="276" y="377"/>
                    <a:pt x="288" y="372"/>
                    <a:pt x="300" y="366"/>
                  </a:cubicBezTo>
                  <a:cubicBezTo>
                    <a:pt x="332" y="388"/>
                    <a:pt x="332" y="388"/>
                    <a:pt x="332" y="388"/>
                  </a:cubicBezTo>
                  <a:cubicBezTo>
                    <a:pt x="337" y="392"/>
                    <a:pt x="345" y="392"/>
                    <a:pt x="350" y="387"/>
                  </a:cubicBezTo>
                  <a:cubicBezTo>
                    <a:pt x="369" y="368"/>
                    <a:pt x="369" y="368"/>
                    <a:pt x="369" y="368"/>
                  </a:cubicBezTo>
                  <a:cubicBezTo>
                    <a:pt x="388" y="349"/>
                    <a:pt x="388" y="349"/>
                    <a:pt x="388" y="349"/>
                  </a:cubicBezTo>
                  <a:cubicBezTo>
                    <a:pt x="393" y="344"/>
                    <a:pt x="393" y="336"/>
                    <a:pt x="389" y="331"/>
                  </a:cubicBezTo>
                  <a:cubicBezTo>
                    <a:pt x="366" y="299"/>
                    <a:pt x="366" y="299"/>
                    <a:pt x="366" y="299"/>
                  </a:cubicBezTo>
                  <a:cubicBezTo>
                    <a:pt x="373" y="288"/>
                    <a:pt x="378" y="275"/>
                    <a:pt x="382" y="262"/>
                  </a:cubicBezTo>
                  <a:cubicBezTo>
                    <a:pt x="420" y="256"/>
                    <a:pt x="420" y="256"/>
                    <a:pt x="420" y="256"/>
                  </a:cubicBezTo>
                  <a:cubicBezTo>
                    <a:pt x="427" y="255"/>
                    <a:pt x="432" y="249"/>
                    <a:pt x="432" y="242"/>
                  </a:cubicBezTo>
                  <a:cubicBezTo>
                    <a:pt x="432" y="215"/>
                    <a:pt x="432" y="215"/>
                    <a:pt x="432" y="215"/>
                  </a:cubicBezTo>
                  <a:cubicBezTo>
                    <a:pt x="432" y="188"/>
                    <a:pt x="432" y="188"/>
                    <a:pt x="432" y="188"/>
                  </a:cubicBezTo>
                  <a:cubicBezTo>
                    <a:pt x="432" y="181"/>
                    <a:pt x="427" y="176"/>
                    <a:pt x="420" y="175"/>
                  </a:cubicBezTo>
                  <a:cubicBezTo>
                    <a:pt x="382" y="169"/>
                    <a:pt x="382" y="169"/>
                    <a:pt x="382" y="169"/>
                  </a:cubicBezTo>
                  <a:cubicBezTo>
                    <a:pt x="378" y="156"/>
                    <a:pt x="373" y="143"/>
                    <a:pt x="366" y="132"/>
                  </a:cubicBezTo>
                  <a:cubicBezTo>
                    <a:pt x="389" y="100"/>
                    <a:pt x="389" y="100"/>
                    <a:pt x="389" y="100"/>
                  </a:cubicBezTo>
                  <a:cubicBezTo>
                    <a:pt x="393" y="95"/>
                    <a:pt x="393" y="87"/>
                    <a:pt x="388" y="82"/>
                  </a:cubicBezTo>
                  <a:cubicBezTo>
                    <a:pt x="369" y="63"/>
                    <a:pt x="369" y="63"/>
                    <a:pt x="369" y="63"/>
                  </a:cubicBezTo>
                  <a:cubicBezTo>
                    <a:pt x="350" y="44"/>
                    <a:pt x="350" y="44"/>
                    <a:pt x="350" y="44"/>
                  </a:cubicBezTo>
                  <a:cubicBezTo>
                    <a:pt x="345" y="39"/>
                    <a:pt x="337" y="39"/>
                    <a:pt x="332" y="43"/>
                  </a:cubicBezTo>
                  <a:cubicBezTo>
                    <a:pt x="300" y="65"/>
                    <a:pt x="300" y="65"/>
                    <a:pt x="300" y="65"/>
                  </a:cubicBezTo>
                  <a:cubicBezTo>
                    <a:pt x="288" y="59"/>
                    <a:pt x="276" y="54"/>
                    <a:pt x="263" y="50"/>
                  </a:cubicBezTo>
                  <a:cubicBezTo>
                    <a:pt x="256" y="12"/>
                    <a:pt x="256" y="12"/>
                    <a:pt x="256" y="12"/>
                  </a:cubicBezTo>
                  <a:cubicBezTo>
                    <a:pt x="256" y="5"/>
                    <a:pt x="250" y="0"/>
                    <a:pt x="243" y="0"/>
                  </a:cubicBezTo>
                  <a:cubicBezTo>
                    <a:pt x="216" y="0"/>
                    <a:pt x="216" y="0"/>
                    <a:pt x="216" y="0"/>
                  </a:cubicBezTo>
                  <a:cubicBezTo>
                    <a:pt x="189" y="0"/>
                    <a:pt x="189" y="0"/>
                    <a:pt x="189" y="0"/>
                  </a:cubicBezTo>
                  <a:cubicBezTo>
                    <a:pt x="182" y="0"/>
                    <a:pt x="176" y="5"/>
                    <a:pt x="176" y="12"/>
                  </a:cubicBezTo>
                  <a:cubicBezTo>
                    <a:pt x="169" y="50"/>
                    <a:pt x="169" y="50"/>
                    <a:pt x="169" y="50"/>
                  </a:cubicBezTo>
                  <a:close/>
                  <a:moveTo>
                    <a:pt x="216" y="135"/>
                  </a:moveTo>
                  <a:cubicBezTo>
                    <a:pt x="261" y="135"/>
                    <a:pt x="297" y="171"/>
                    <a:pt x="297" y="215"/>
                  </a:cubicBezTo>
                  <a:cubicBezTo>
                    <a:pt x="297" y="260"/>
                    <a:pt x="261" y="296"/>
                    <a:pt x="216" y="296"/>
                  </a:cubicBezTo>
                  <a:cubicBezTo>
                    <a:pt x="171" y="296"/>
                    <a:pt x="135" y="260"/>
                    <a:pt x="135" y="215"/>
                  </a:cubicBezTo>
                  <a:cubicBezTo>
                    <a:pt x="135" y="171"/>
                    <a:pt x="171" y="135"/>
                    <a:pt x="216"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sp>
        <p:nvSpPr>
          <p:cNvPr id="560" name="Freeform 35">
            <a:extLst>
              <a:ext uri="{FF2B5EF4-FFF2-40B4-BE49-F238E27FC236}">
                <a16:creationId xmlns:a16="http://schemas.microsoft.com/office/drawing/2014/main" id="{FAF1600E-F10B-4F13-9807-BA7F42205DF7}"/>
              </a:ext>
            </a:extLst>
          </p:cNvPr>
          <p:cNvSpPr>
            <a:spLocks/>
          </p:cNvSpPr>
          <p:nvPr userDrawn="1"/>
        </p:nvSpPr>
        <p:spPr bwMode="auto">
          <a:xfrm>
            <a:off x="523365" y="5510588"/>
            <a:ext cx="303434" cy="369678"/>
          </a:xfrm>
          <a:custGeom>
            <a:avLst/>
            <a:gdLst>
              <a:gd name="T0" fmla="*/ 191 w 356"/>
              <a:gd name="T1" fmla="*/ 13 h 433"/>
              <a:gd name="T2" fmla="*/ 191 w 356"/>
              <a:gd name="T3" fmla="*/ 149 h 433"/>
              <a:gd name="T4" fmla="*/ 340 w 356"/>
              <a:gd name="T5" fmla="*/ 149 h 433"/>
              <a:gd name="T6" fmla="*/ 347 w 356"/>
              <a:gd name="T7" fmla="*/ 151 h 433"/>
              <a:gd name="T8" fmla="*/ 352 w 356"/>
              <a:gd name="T9" fmla="*/ 170 h 433"/>
              <a:gd name="T10" fmla="*/ 190 w 356"/>
              <a:gd name="T11" fmla="*/ 426 h 433"/>
              <a:gd name="T12" fmla="*/ 178 w 356"/>
              <a:gd name="T13" fmla="*/ 433 h 433"/>
              <a:gd name="T14" fmla="*/ 164 w 356"/>
              <a:gd name="T15" fmla="*/ 420 h 433"/>
              <a:gd name="T16" fmla="*/ 164 w 356"/>
              <a:gd name="T17" fmla="*/ 284 h 433"/>
              <a:gd name="T18" fmla="*/ 15 w 356"/>
              <a:gd name="T19" fmla="*/ 284 h 433"/>
              <a:gd name="T20" fmla="*/ 8 w 356"/>
              <a:gd name="T21" fmla="*/ 282 h 433"/>
              <a:gd name="T22" fmla="*/ 4 w 356"/>
              <a:gd name="T23" fmla="*/ 264 h 433"/>
              <a:gd name="T24" fmla="*/ 166 w 356"/>
              <a:gd name="T25" fmla="*/ 7 h 433"/>
              <a:gd name="T26" fmla="*/ 178 w 356"/>
              <a:gd name="T27" fmla="*/ 0 h 433"/>
              <a:gd name="T28" fmla="*/ 191 w 356"/>
              <a:gd name="T29" fmla="*/ 1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6" h="433">
                <a:moveTo>
                  <a:pt x="191" y="13"/>
                </a:moveTo>
                <a:cubicBezTo>
                  <a:pt x="191" y="149"/>
                  <a:pt x="191" y="149"/>
                  <a:pt x="191" y="149"/>
                </a:cubicBezTo>
                <a:cubicBezTo>
                  <a:pt x="340" y="149"/>
                  <a:pt x="340" y="149"/>
                  <a:pt x="340" y="149"/>
                </a:cubicBezTo>
                <a:cubicBezTo>
                  <a:pt x="343" y="149"/>
                  <a:pt x="345" y="150"/>
                  <a:pt x="347" y="151"/>
                </a:cubicBezTo>
                <a:cubicBezTo>
                  <a:pt x="354" y="155"/>
                  <a:pt x="356" y="163"/>
                  <a:pt x="352" y="170"/>
                </a:cubicBezTo>
                <a:cubicBezTo>
                  <a:pt x="190" y="426"/>
                  <a:pt x="190" y="426"/>
                  <a:pt x="190" y="426"/>
                </a:cubicBezTo>
                <a:cubicBezTo>
                  <a:pt x="187" y="430"/>
                  <a:pt x="183" y="433"/>
                  <a:pt x="178" y="433"/>
                </a:cubicBezTo>
                <a:cubicBezTo>
                  <a:pt x="170" y="433"/>
                  <a:pt x="164" y="427"/>
                  <a:pt x="164" y="420"/>
                </a:cubicBezTo>
                <a:cubicBezTo>
                  <a:pt x="164" y="284"/>
                  <a:pt x="164" y="284"/>
                  <a:pt x="164" y="284"/>
                </a:cubicBezTo>
                <a:cubicBezTo>
                  <a:pt x="15" y="284"/>
                  <a:pt x="15" y="284"/>
                  <a:pt x="15" y="284"/>
                </a:cubicBezTo>
                <a:cubicBezTo>
                  <a:pt x="13" y="284"/>
                  <a:pt x="10" y="284"/>
                  <a:pt x="8" y="282"/>
                </a:cubicBezTo>
                <a:cubicBezTo>
                  <a:pt x="2" y="278"/>
                  <a:pt x="0" y="270"/>
                  <a:pt x="4" y="264"/>
                </a:cubicBezTo>
                <a:cubicBezTo>
                  <a:pt x="166" y="7"/>
                  <a:pt x="166" y="7"/>
                  <a:pt x="166" y="7"/>
                </a:cubicBezTo>
                <a:cubicBezTo>
                  <a:pt x="168" y="3"/>
                  <a:pt x="172" y="0"/>
                  <a:pt x="178" y="0"/>
                </a:cubicBezTo>
                <a:cubicBezTo>
                  <a:pt x="185" y="0"/>
                  <a:pt x="191" y="6"/>
                  <a:pt x="191" y="13"/>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561" name="Freeform 39">
            <a:extLst>
              <a:ext uri="{FF2B5EF4-FFF2-40B4-BE49-F238E27FC236}">
                <a16:creationId xmlns:a16="http://schemas.microsoft.com/office/drawing/2014/main" id="{E33A15C1-9312-49C7-B057-B05EF6D47D57}"/>
              </a:ext>
            </a:extLst>
          </p:cNvPr>
          <p:cNvSpPr>
            <a:spLocks noEditPoints="1"/>
          </p:cNvSpPr>
          <p:nvPr userDrawn="1"/>
        </p:nvSpPr>
        <p:spPr bwMode="auto">
          <a:xfrm>
            <a:off x="551945" y="6017163"/>
            <a:ext cx="246274" cy="357925"/>
          </a:xfrm>
          <a:custGeom>
            <a:avLst/>
            <a:gdLst>
              <a:gd name="T0" fmla="*/ 144 w 288"/>
              <a:gd name="T1" fmla="*/ 0 h 419"/>
              <a:gd name="T2" fmla="*/ 0 w 288"/>
              <a:gd name="T3" fmla="*/ 144 h 419"/>
              <a:gd name="T4" fmla="*/ 67 w 288"/>
              <a:gd name="T5" fmla="*/ 267 h 419"/>
              <a:gd name="T6" fmla="*/ 92 w 288"/>
              <a:gd name="T7" fmla="*/ 316 h 419"/>
              <a:gd name="T8" fmla="*/ 92 w 288"/>
              <a:gd name="T9" fmla="*/ 334 h 419"/>
              <a:gd name="T10" fmla="*/ 197 w 288"/>
              <a:gd name="T11" fmla="*/ 334 h 419"/>
              <a:gd name="T12" fmla="*/ 197 w 288"/>
              <a:gd name="T13" fmla="*/ 316 h 419"/>
              <a:gd name="T14" fmla="*/ 222 w 288"/>
              <a:gd name="T15" fmla="*/ 267 h 419"/>
              <a:gd name="T16" fmla="*/ 288 w 288"/>
              <a:gd name="T17" fmla="*/ 144 h 419"/>
              <a:gd name="T18" fmla="*/ 144 w 288"/>
              <a:gd name="T19" fmla="*/ 0 h 419"/>
              <a:gd name="T20" fmla="*/ 197 w 288"/>
              <a:gd name="T21" fmla="*/ 354 h 419"/>
              <a:gd name="T22" fmla="*/ 197 w 288"/>
              <a:gd name="T23" fmla="*/ 386 h 419"/>
              <a:gd name="T24" fmla="*/ 164 w 288"/>
              <a:gd name="T25" fmla="*/ 419 h 419"/>
              <a:gd name="T26" fmla="*/ 125 w 288"/>
              <a:gd name="T27" fmla="*/ 419 h 419"/>
              <a:gd name="T28" fmla="*/ 92 w 288"/>
              <a:gd name="T29" fmla="*/ 386 h 419"/>
              <a:gd name="T30" fmla="*/ 92 w 288"/>
              <a:gd name="T31" fmla="*/ 354 h 419"/>
              <a:gd name="T32" fmla="*/ 197 w 288"/>
              <a:gd name="T33" fmla="*/ 354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8" h="419">
                <a:moveTo>
                  <a:pt x="144" y="0"/>
                </a:moveTo>
                <a:cubicBezTo>
                  <a:pt x="65" y="0"/>
                  <a:pt x="0" y="65"/>
                  <a:pt x="0" y="144"/>
                </a:cubicBezTo>
                <a:cubicBezTo>
                  <a:pt x="0" y="202"/>
                  <a:pt x="29" y="230"/>
                  <a:pt x="67" y="267"/>
                </a:cubicBezTo>
                <a:cubicBezTo>
                  <a:pt x="81" y="281"/>
                  <a:pt x="92" y="296"/>
                  <a:pt x="92" y="316"/>
                </a:cubicBezTo>
                <a:cubicBezTo>
                  <a:pt x="92" y="334"/>
                  <a:pt x="92" y="334"/>
                  <a:pt x="92" y="334"/>
                </a:cubicBezTo>
                <a:cubicBezTo>
                  <a:pt x="197" y="334"/>
                  <a:pt x="197" y="334"/>
                  <a:pt x="197" y="334"/>
                </a:cubicBezTo>
                <a:cubicBezTo>
                  <a:pt x="197" y="316"/>
                  <a:pt x="197" y="316"/>
                  <a:pt x="197" y="316"/>
                </a:cubicBezTo>
                <a:cubicBezTo>
                  <a:pt x="197" y="296"/>
                  <a:pt x="208" y="281"/>
                  <a:pt x="222" y="267"/>
                </a:cubicBezTo>
                <a:cubicBezTo>
                  <a:pt x="259" y="230"/>
                  <a:pt x="288" y="202"/>
                  <a:pt x="288" y="144"/>
                </a:cubicBezTo>
                <a:cubicBezTo>
                  <a:pt x="288" y="65"/>
                  <a:pt x="224" y="0"/>
                  <a:pt x="144" y="0"/>
                </a:cubicBezTo>
                <a:close/>
                <a:moveTo>
                  <a:pt x="197" y="354"/>
                </a:moveTo>
                <a:cubicBezTo>
                  <a:pt x="197" y="386"/>
                  <a:pt x="197" y="386"/>
                  <a:pt x="197" y="386"/>
                </a:cubicBezTo>
                <a:cubicBezTo>
                  <a:pt x="197" y="404"/>
                  <a:pt x="182" y="419"/>
                  <a:pt x="164" y="419"/>
                </a:cubicBezTo>
                <a:cubicBezTo>
                  <a:pt x="125" y="419"/>
                  <a:pt x="125" y="419"/>
                  <a:pt x="125" y="419"/>
                </a:cubicBezTo>
                <a:cubicBezTo>
                  <a:pt x="107" y="419"/>
                  <a:pt x="92" y="404"/>
                  <a:pt x="92" y="386"/>
                </a:cubicBezTo>
                <a:cubicBezTo>
                  <a:pt x="92" y="354"/>
                  <a:pt x="92" y="354"/>
                  <a:pt x="92" y="354"/>
                </a:cubicBezTo>
                <a:lnTo>
                  <a:pt x="197" y="354"/>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562" name="Group 11">
            <a:extLst>
              <a:ext uri="{FF2B5EF4-FFF2-40B4-BE49-F238E27FC236}">
                <a16:creationId xmlns:a16="http://schemas.microsoft.com/office/drawing/2014/main" id="{40C7CB1B-5889-4570-BC34-D4ADE0E4C433}"/>
              </a:ext>
            </a:extLst>
          </p:cNvPr>
          <p:cNvGrpSpPr/>
          <p:nvPr userDrawn="1"/>
        </p:nvGrpSpPr>
        <p:grpSpPr>
          <a:xfrm>
            <a:off x="533084" y="4976465"/>
            <a:ext cx="283993" cy="395498"/>
            <a:chOff x="2490788" y="-407988"/>
            <a:chExt cx="3836987" cy="5343526"/>
          </a:xfrm>
          <a:solidFill>
            <a:schemeClr val="tx1"/>
          </a:solidFill>
        </p:grpSpPr>
        <p:sp>
          <p:nvSpPr>
            <p:cNvPr id="563" name="Freeform 11">
              <a:extLst>
                <a:ext uri="{FF2B5EF4-FFF2-40B4-BE49-F238E27FC236}">
                  <a16:creationId xmlns:a16="http://schemas.microsoft.com/office/drawing/2014/main" id="{8743D487-177C-4F36-B478-2283E483A915}"/>
                </a:ext>
              </a:extLst>
            </p:cNvPr>
            <p:cNvSpPr>
              <a:spLocks/>
            </p:cNvSpPr>
            <p:nvPr/>
          </p:nvSpPr>
          <p:spPr bwMode="auto">
            <a:xfrm>
              <a:off x="2490788" y="401637"/>
              <a:ext cx="3836987" cy="1879600"/>
            </a:xfrm>
            <a:custGeom>
              <a:avLst/>
              <a:gdLst>
                <a:gd name="T0" fmla="*/ 319 w 341"/>
                <a:gd name="T1" fmla="*/ 119 h 167"/>
                <a:gd name="T2" fmla="*/ 319 w 341"/>
                <a:gd name="T3" fmla="*/ 48 h 167"/>
                <a:gd name="T4" fmla="*/ 341 w 341"/>
                <a:gd name="T5" fmla="*/ 24 h 167"/>
                <a:gd name="T6" fmla="*/ 317 w 341"/>
                <a:gd name="T7" fmla="*/ 0 h 167"/>
                <a:gd name="T8" fmla="*/ 24 w 341"/>
                <a:gd name="T9" fmla="*/ 0 h 167"/>
                <a:gd name="T10" fmla="*/ 0 w 341"/>
                <a:gd name="T11" fmla="*/ 24 h 167"/>
                <a:gd name="T12" fmla="*/ 24 w 341"/>
                <a:gd name="T13" fmla="*/ 48 h 167"/>
                <a:gd name="T14" fmla="*/ 24 w 341"/>
                <a:gd name="T15" fmla="*/ 48 h 167"/>
                <a:gd name="T16" fmla="*/ 24 w 341"/>
                <a:gd name="T17" fmla="*/ 119 h 167"/>
                <a:gd name="T18" fmla="*/ 24 w 341"/>
                <a:gd name="T19" fmla="*/ 119 h 167"/>
                <a:gd name="T20" fmla="*/ 0 w 341"/>
                <a:gd name="T21" fmla="*/ 143 h 167"/>
                <a:gd name="T22" fmla="*/ 24 w 341"/>
                <a:gd name="T23" fmla="*/ 167 h 167"/>
                <a:gd name="T24" fmla="*/ 24 w 341"/>
                <a:gd name="T25" fmla="*/ 167 h 167"/>
                <a:gd name="T26" fmla="*/ 317 w 341"/>
                <a:gd name="T27" fmla="*/ 167 h 167"/>
                <a:gd name="T28" fmla="*/ 319 w 341"/>
                <a:gd name="T29" fmla="*/ 167 h 167"/>
                <a:gd name="T30" fmla="*/ 319 w 341"/>
                <a:gd name="T31" fmla="*/ 167 h 167"/>
                <a:gd name="T32" fmla="*/ 341 w 341"/>
                <a:gd name="T33" fmla="*/ 143 h 167"/>
                <a:gd name="T34" fmla="*/ 319 w 341"/>
                <a:gd name="T35" fmla="*/ 11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167">
                  <a:moveTo>
                    <a:pt x="319" y="119"/>
                  </a:moveTo>
                  <a:cubicBezTo>
                    <a:pt x="319" y="48"/>
                    <a:pt x="319" y="48"/>
                    <a:pt x="319" y="48"/>
                  </a:cubicBezTo>
                  <a:cubicBezTo>
                    <a:pt x="331" y="47"/>
                    <a:pt x="341" y="37"/>
                    <a:pt x="341" y="24"/>
                  </a:cubicBezTo>
                  <a:cubicBezTo>
                    <a:pt x="341" y="11"/>
                    <a:pt x="330" y="0"/>
                    <a:pt x="317" y="0"/>
                  </a:cubicBezTo>
                  <a:cubicBezTo>
                    <a:pt x="24" y="0"/>
                    <a:pt x="24" y="0"/>
                    <a:pt x="24" y="0"/>
                  </a:cubicBezTo>
                  <a:cubicBezTo>
                    <a:pt x="10" y="0"/>
                    <a:pt x="0" y="11"/>
                    <a:pt x="0" y="24"/>
                  </a:cubicBezTo>
                  <a:cubicBezTo>
                    <a:pt x="0" y="37"/>
                    <a:pt x="10" y="48"/>
                    <a:pt x="24" y="48"/>
                  </a:cubicBezTo>
                  <a:cubicBezTo>
                    <a:pt x="24" y="48"/>
                    <a:pt x="24" y="48"/>
                    <a:pt x="24" y="48"/>
                  </a:cubicBezTo>
                  <a:cubicBezTo>
                    <a:pt x="24" y="119"/>
                    <a:pt x="24" y="119"/>
                    <a:pt x="24" y="119"/>
                  </a:cubicBezTo>
                  <a:cubicBezTo>
                    <a:pt x="24" y="119"/>
                    <a:pt x="24" y="119"/>
                    <a:pt x="24" y="119"/>
                  </a:cubicBezTo>
                  <a:cubicBezTo>
                    <a:pt x="10" y="119"/>
                    <a:pt x="0" y="129"/>
                    <a:pt x="0" y="143"/>
                  </a:cubicBezTo>
                  <a:cubicBezTo>
                    <a:pt x="0" y="156"/>
                    <a:pt x="10" y="167"/>
                    <a:pt x="24" y="167"/>
                  </a:cubicBezTo>
                  <a:cubicBezTo>
                    <a:pt x="24" y="167"/>
                    <a:pt x="24" y="167"/>
                    <a:pt x="24" y="167"/>
                  </a:cubicBezTo>
                  <a:cubicBezTo>
                    <a:pt x="317" y="167"/>
                    <a:pt x="317" y="167"/>
                    <a:pt x="317" y="167"/>
                  </a:cubicBezTo>
                  <a:cubicBezTo>
                    <a:pt x="319" y="167"/>
                    <a:pt x="319" y="167"/>
                    <a:pt x="319" y="167"/>
                  </a:cubicBezTo>
                  <a:cubicBezTo>
                    <a:pt x="319" y="167"/>
                    <a:pt x="319" y="167"/>
                    <a:pt x="319" y="167"/>
                  </a:cubicBezTo>
                  <a:cubicBezTo>
                    <a:pt x="331" y="166"/>
                    <a:pt x="341" y="155"/>
                    <a:pt x="341" y="143"/>
                  </a:cubicBezTo>
                  <a:cubicBezTo>
                    <a:pt x="341" y="130"/>
                    <a:pt x="331" y="120"/>
                    <a:pt x="319"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564" name="Freeform 12">
              <a:extLst>
                <a:ext uri="{FF2B5EF4-FFF2-40B4-BE49-F238E27FC236}">
                  <a16:creationId xmlns:a16="http://schemas.microsoft.com/office/drawing/2014/main" id="{06B79D9E-904F-4B70-BD20-0F4379E32DEA}"/>
                </a:ext>
              </a:extLst>
            </p:cNvPr>
            <p:cNvSpPr>
              <a:spLocks/>
            </p:cNvSpPr>
            <p:nvPr/>
          </p:nvSpPr>
          <p:spPr bwMode="auto">
            <a:xfrm>
              <a:off x="2490788" y="2551113"/>
              <a:ext cx="3836987" cy="1057275"/>
            </a:xfrm>
            <a:custGeom>
              <a:avLst/>
              <a:gdLst>
                <a:gd name="T0" fmla="*/ 319 w 341"/>
                <a:gd name="T1" fmla="*/ 46 h 94"/>
                <a:gd name="T2" fmla="*/ 319 w 341"/>
                <a:gd name="T3" fmla="*/ 0 h 94"/>
                <a:gd name="T4" fmla="*/ 24 w 341"/>
                <a:gd name="T5" fmla="*/ 0 h 94"/>
                <a:gd name="T6" fmla="*/ 24 w 341"/>
                <a:gd name="T7" fmla="*/ 46 h 94"/>
                <a:gd name="T8" fmla="*/ 24 w 341"/>
                <a:gd name="T9" fmla="*/ 46 h 94"/>
                <a:gd name="T10" fmla="*/ 0 w 341"/>
                <a:gd name="T11" fmla="*/ 70 h 94"/>
                <a:gd name="T12" fmla="*/ 24 w 341"/>
                <a:gd name="T13" fmla="*/ 94 h 94"/>
                <a:gd name="T14" fmla="*/ 24 w 341"/>
                <a:gd name="T15" fmla="*/ 94 h 94"/>
                <a:gd name="T16" fmla="*/ 317 w 341"/>
                <a:gd name="T17" fmla="*/ 94 h 94"/>
                <a:gd name="T18" fmla="*/ 319 w 341"/>
                <a:gd name="T19" fmla="*/ 94 h 94"/>
                <a:gd name="T20" fmla="*/ 319 w 341"/>
                <a:gd name="T21" fmla="*/ 94 h 94"/>
                <a:gd name="T22" fmla="*/ 341 w 341"/>
                <a:gd name="T23" fmla="*/ 70 h 94"/>
                <a:gd name="T24" fmla="*/ 319 w 341"/>
                <a:gd name="T25" fmla="*/ 4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1" h="94">
                  <a:moveTo>
                    <a:pt x="319" y="46"/>
                  </a:moveTo>
                  <a:cubicBezTo>
                    <a:pt x="319" y="0"/>
                    <a:pt x="319" y="0"/>
                    <a:pt x="319" y="0"/>
                  </a:cubicBezTo>
                  <a:cubicBezTo>
                    <a:pt x="24" y="0"/>
                    <a:pt x="24" y="0"/>
                    <a:pt x="24" y="0"/>
                  </a:cubicBezTo>
                  <a:cubicBezTo>
                    <a:pt x="24" y="46"/>
                    <a:pt x="24" y="46"/>
                    <a:pt x="24" y="46"/>
                  </a:cubicBezTo>
                  <a:cubicBezTo>
                    <a:pt x="24" y="46"/>
                    <a:pt x="24" y="46"/>
                    <a:pt x="24" y="46"/>
                  </a:cubicBezTo>
                  <a:cubicBezTo>
                    <a:pt x="10" y="46"/>
                    <a:pt x="0" y="56"/>
                    <a:pt x="0" y="70"/>
                  </a:cubicBezTo>
                  <a:cubicBezTo>
                    <a:pt x="0" y="83"/>
                    <a:pt x="10" y="94"/>
                    <a:pt x="24" y="94"/>
                  </a:cubicBezTo>
                  <a:cubicBezTo>
                    <a:pt x="24" y="94"/>
                    <a:pt x="24" y="94"/>
                    <a:pt x="24" y="94"/>
                  </a:cubicBezTo>
                  <a:cubicBezTo>
                    <a:pt x="317" y="94"/>
                    <a:pt x="317" y="94"/>
                    <a:pt x="317" y="94"/>
                  </a:cubicBezTo>
                  <a:cubicBezTo>
                    <a:pt x="319" y="94"/>
                    <a:pt x="319" y="94"/>
                    <a:pt x="319" y="94"/>
                  </a:cubicBezTo>
                  <a:cubicBezTo>
                    <a:pt x="319" y="94"/>
                    <a:pt x="319" y="94"/>
                    <a:pt x="319" y="94"/>
                  </a:cubicBezTo>
                  <a:cubicBezTo>
                    <a:pt x="331" y="93"/>
                    <a:pt x="341" y="82"/>
                    <a:pt x="341" y="70"/>
                  </a:cubicBezTo>
                  <a:cubicBezTo>
                    <a:pt x="341" y="57"/>
                    <a:pt x="331" y="47"/>
                    <a:pt x="319"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565" name="Freeform 13">
              <a:extLst>
                <a:ext uri="{FF2B5EF4-FFF2-40B4-BE49-F238E27FC236}">
                  <a16:creationId xmlns:a16="http://schemas.microsoft.com/office/drawing/2014/main" id="{9127498B-E4EA-4CD6-B91D-493C9EA99A78}"/>
                </a:ext>
              </a:extLst>
            </p:cNvPr>
            <p:cNvSpPr>
              <a:spLocks/>
            </p:cNvSpPr>
            <p:nvPr/>
          </p:nvSpPr>
          <p:spPr bwMode="auto">
            <a:xfrm>
              <a:off x="2490788" y="3878263"/>
              <a:ext cx="3836987" cy="1057275"/>
            </a:xfrm>
            <a:custGeom>
              <a:avLst/>
              <a:gdLst>
                <a:gd name="T0" fmla="*/ 319 w 341"/>
                <a:gd name="T1" fmla="*/ 46 h 94"/>
                <a:gd name="T2" fmla="*/ 319 w 341"/>
                <a:gd name="T3" fmla="*/ 0 h 94"/>
                <a:gd name="T4" fmla="*/ 24 w 341"/>
                <a:gd name="T5" fmla="*/ 0 h 94"/>
                <a:gd name="T6" fmla="*/ 24 w 341"/>
                <a:gd name="T7" fmla="*/ 46 h 94"/>
                <a:gd name="T8" fmla="*/ 24 w 341"/>
                <a:gd name="T9" fmla="*/ 46 h 94"/>
                <a:gd name="T10" fmla="*/ 0 w 341"/>
                <a:gd name="T11" fmla="*/ 70 h 94"/>
                <a:gd name="T12" fmla="*/ 24 w 341"/>
                <a:gd name="T13" fmla="*/ 94 h 94"/>
                <a:gd name="T14" fmla="*/ 317 w 341"/>
                <a:gd name="T15" fmla="*/ 94 h 94"/>
                <a:gd name="T16" fmla="*/ 341 w 341"/>
                <a:gd name="T17" fmla="*/ 70 h 94"/>
                <a:gd name="T18" fmla="*/ 319 w 341"/>
                <a:gd name="T19" fmla="*/ 4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1" h="94">
                  <a:moveTo>
                    <a:pt x="319" y="46"/>
                  </a:moveTo>
                  <a:cubicBezTo>
                    <a:pt x="319" y="0"/>
                    <a:pt x="319" y="0"/>
                    <a:pt x="319" y="0"/>
                  </a:cubicBezTo>
                  <a:cubicBezTo>
                    <a:pt x="24" y="0"/>
                    <a:pt x="24" y="0"/>
                    <a:pt x="24" y="0"/>
                  </a:cubicBezTo>
                  <a:cubicBezTo>
                    <a:pt x="24" y="46"/>
                    <a:pt x="24" y="46"/>
                    <a:pt x="24" y="46"/>
                  </a:cubicBezTo>
                  <a:cubicBezTo>
                    <a:pt x="24" y="46"/>
                    <a:pt x="24" y="46"/>
                    <a:pt x="24" y="46"/>
                  </a:cubicBezTo>
                  <a:cubicBezTo>
                    <a:pt x="10" y="46"/>
                    <a:pt x="0" y="57"/>
                    <a:pt x="0" y="70"/>
                  </a:cubicBezTo>
                  <a:cubicBezTo>
                    <a:pt x="0" y="83"/>
                    <a:pt x="10" y="94"/>
                    <a:pt x="24" y="94"/>
                  </a:cubicBezTo>
                  <a:cubicBezTo>
                    <a:pt x="317" y="94"/>
                    <a:pt x="317" y="94"/>
                    <a:pt x="317" y="94"/>
                  </a:cubicBezTo>
                  <a:cubicBezTo>
                    <a:pt x="330" y="94"/>
                    <a:pt x="341" y="83"/>
                    <a:pt x="341" y="70"/>
                  </a:cubicBezTo>
                  <a:cubicBezTo>
                    <a:pt x="341" y="57"/>
                    <a:pt x="331" y="47"/>
                    <a:pt x="319"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566" name="Freeform 14">
              <a:extLst>
                <a:ext uri="{FF2B5EF4-FFF2-40B4-BE49-F238E27FC236}">
                  <a16:creationId xmlns:a16="http://schemas.microsoft.com/office/drawing/2014/main" id="{3906FDE6-16B8-465B-851F-D1F9553A8957}"/>
                </a:ext>
              </a:extLst>
            </p:cNvPr>
            <p:cNvSpPr>
              <a:spLocks/>
            </p:cNvSpPr>
            <p:nvPr/>
          </p:nvSpPr>
          <p:spPr bwMode="auto">
            <a:xfrm>
              <a:off x="4640263" y="-407988"/>
              <a:ext cx="900112" cy="539750"/>
            </a:xfrm>
            <a:custGeom>
              <a:avLst/>
              <a:gdLst>
                <a:gd name="T0" fmla="*/ 80 w 80"/>
                <a:gd name="T1" fmla="*/ 18 h 48"/>
                <a:gd name="T2" fmla="*/ 62 w 80"/>
                <a:gd name="T3" fmla="*/ 0 h 48"/>
                <a:gd name="T4" fmla="*/ 18 w 80"/>
                <a:gd name="T5" fmla="*/ 0 h 48"/>
                <a:gd name="T6" fmla="*/ 0 w 80"/>
                <a:gd name="T7" fmla="*/ 18 h 48"/>
                <a:gd name="T8" fmla="*/ 0 w 80"/>
                <a:gd name="T9" fmla="*/ 48 h 48"/>
                <a:gd name="T10" fmla="*/ 80 w 80"/>
                <a:gd name="T11" fmla="*/ 48 h 48"/>
                <a:gd name="T12" fmla="*/ 80 w 80"/>
                <a:gd name="T13" fmla="*/ 18 h 48"/>
              </a:gdLst>
              <a:ahLst/>
              <a:cxnLst>
                <a:cxn ang="0">
                  <a:pos x="T0" y="T1"/>
                </a:cxn>
                <a:cxn ang="0">
                  <a:pos x="T2" y="T3"/>
                </a:cxn>
                <a:cxn ang="0">
                  <a:pos x="T4" y="T5"/>
                </a:cxn>
                <a:cxn ang="0">
                  <a:pos x="T6" y="T7"/>
                </a:cxn>
                <a:cxn ang="0">
                  <a:pos x="T8" y="T9"/>
                </a:cxn>
                <a:cxn ang="0">
                  <a:pos x="T10" y="T11"/>
                </a:cxn>
                <a:cxn ang="0">
                  <a:pos x="T12" y="T13"/>
                </a:cxn>
              </a:cxnLst>
              <a:rect l="0" t="0" r="r" b="b"/>
              <a:pathLst>
                <a:path w="80" h="48">
                  <a:moveTo>
                    <a:pt x="80" y="18"/>
                  </a:moveTo>
                  <a:cubicBezTo>
                    <a:pt x="80" y="8"/>
                    <a:pt x="72" y="0"/>
                    <a:pt x="62" y="0"/>
                  </a:cubicBezTo>
                  <a:cubicBezTo>
                    <a:pt x="18" y="0"/>
                    <a:pt x="18" y="0"/>
                    <a:pt x="18" y="0"/>
                  </a:cubicBezTo>
                  <a:cubicBezTo>
                    <a:pt x="8" y="0"/>
                    <a:pt x="0" y="8"/>
                    <a:pt x="0" y="18"/>
                  </a:cubicBezTo>
                  <a:cubicBezTo>
                    <a:pt x="0" y="48"/>
                    <a:pt x="0" y="48"/>
                    <a:pt x="0" y="48"/>
                  </a:cubicBezTo>
                  <a:cubicBezTo>
                    <a:pt x="80" y="48"/>
                    <a:pt x="80" y="48"/>
                    <a:pt x="80" y="48"/>
                  </a:cubicBezTo>
                  <a:lnTo>
                    <a:pt x="8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567" name="Group 566">
            <a:extLst>
              <a:ext uri="{FF2B5EF4-FFF2-40B4-BE49-F238E27FC236}">
                <a16:creationId xmlns:a16="http://schemas.microsoft.com/office/drawing/2014/main" id="{D024667A-F537-4378-8F28-E85F09BF31F0}"/>
              </a:ext>
            </a:extLst>
          </p:cNvPr>
          <p:cNvGrpSpPr/>
          <p:nvPr userDrawn="1"/>
        </p:nvGrpSpPr>
        <p:grpSpPr>
          <a:xfrm>
            <a:off x="470866" y="4448673"/>
            <a:ext cx="408430" cy="367385"/>
            <a:chOff x="290513" y="1127125"/>
            <a:chExt cx="4802188" cy="4319588"/>
          </a:xfrm>
          <a:solidFill>
            <a:schemeClr val="tx1"/>
          </a:solidFill>
        </p:grpSpPr>
        <p:sp>
          <p:nvSpPr>
            <p:cNvPr id="568" name="Freeform 6">
              <a:extLst>
                <a:ext uri="{FF2B5EF4-FFF2-40B4-BE49-F238E27FC236}">
                  <a16:creationId xmlns:a16="http://schemas.microsoft.com/office/drawing/2014/main" id="{5A1D4EC9-EE91-4539-B0A2-43FAEE660968}"/>
                </a:ext>
              </a:extLst>
            </p:cNvPr>
            <p:cNvSpPr>
              <a:spLocks/>
            </p:cNvSpPr>
            <p:nvPr/>
          </p:nvSpPr>
          <p:spPr bwMode="auto">
            <a:xfrm>
              <a:off x="538163" y="3838575"/>
              <a:ext cx="234950" cy="1608138"/>
            </a:xfrm>
            <a:custGeom>
              <a:avLst/>
              <a:gdLst>
                <a:gd name="T0" fmla="*/ 1 w 21"/>
                <a:gd name="T1" fmla="*/ 0 h 143"/>
                <a:gd name="T2" fmla="*/ 0 w 21"/>
                <a:gd name="T3" fmla="*/ 0 h 143"/>
                <a:gd name="T4" fmla="*/ 0 w 21"/>
                <a:gd name="T5" fmla="*/ 143 h 143"/>
                <a:gd name="T6" fmla="*/ 21 w 21"/>
                <a:gd name="T7" fmla="*/ 143 h 143"/>
                <a:gd name="T8" fmla="*/ 21 w 21"/>
                <a:gd name="T9" fmla="*/ 3 h 143"/>
                <a:gd name="T10" fmla="*/ 15 w 21"/>
                <a:gd name="T11" fmla="*/ 4 h 143"/>
                <a:gd name="T12" fmla="*/ 1 w 21"/>
                <a:gd name="T13" fmla="*/ 0 h 143"/>
              </a:gdLst>
              <a:ahLst/>
              <a:cxnLst>
                <a:cxn ang="0">
                  <a:pos x="T0" y="T1"/>
                </a:cxn>
                <a:cxn ang="0">
                  <a:pos x="T2" y="T3"/>
                </a:cxn>
                <a:cxn ang="0">
                  <a:pos x="T4" y="T5"/>
                </a:cxn>
                <a:cxn ang="0">
                  <a:pos x="T6" y="T7"/>
                </a:cxn>
                <a:cxn ang="0">
                  <a:pos x="T8" y="T9"/>
                </a:cxn>
                <a:cxn ang="0">
                  <a:pos x="T10" y="T11"/>
                </a:cxn>
                <a:cxn ang="0">
                  <a:pos x="T12" y="T13"/>
                </a:cxn>
              </a:cxnLst>
              <a:rect l="0" t="0" r="r" b="b"/>
              <a:pathLst>
                <a:path w="21" h="143">
                  <a:moveTo>
                    <a:pt x="1" y="0"/>
                  </a:moveTo>
                  <a:cubicBezTo>
                    <a:pt x="0" y="0"/>
                    <a:pt x="0" y="0"/>
                    <a:pt x="0" y="0"/>
                  </a:cubicBezTo>
                  <a:cubicBezTo>
                    <a:pt x="0" y="143"/>
                    <a:pt x="0" y="143"/>
                    <a:pt x="0" y="143"/>
                  </a:cubicBezTo>
                  <a:cubicBezTo>
                    <a:pt x="21" y="143"/>
                    <a:pt x="21" y="143"/>
                    <a:pt x="21" y="143"/>
                  </a:cubicBezTo>
                  <a:cubicBezTo>
                    <a:pt x="21" y="3"/>
                    <a:pt x="21" y="3"/>
                    <a:pt x="21" y="3"/>
                  </a:cubicBezTo>
                  <a:cubicBezTo>
                    <a:pt x="19" y="3"/>
                    <a:pt x="17" y="4"/>
                    <a:pt x="15" y="4"/>
                  </a:cubicBezTo>
                  <a:cubicBezTo>
                    <a:pt x="10" y="4"/>
                    <a:pt x="5"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569" name="Freeform 7">
              <a:extLst>
                <a:ext uri="{FF2B5EF4-FFF2-40B4-BE49-F238E27FC236}">
                  <a16:creationId xmlns:a16="http://schemas.microsoft.com/office/drawing/2014/main" id="{FEDDC8DD-F6F8-42D5-A379-AF2559EBB5FE}"/>
                </a:ext>
              </a:extLst>
            </p:cNvPr>
            <p:cNvSpPr>
              <a:spLocks noEditPoints="1"/>
            </p:cNvSpPr>
            <p:nvPr/>
          </p:nvSpPr>
          <p:spPr bwMode="auto">
            <a:xfrm>
              <a:off x="290513" y="1127125"/>
              <a:ext cx="4802188" cy="4319588"/>
            </a:xfrm>
            <a:custGeom>
              <a:avLst/>
              <a:gdLst>
                <a:gd name="T0" fmla="*/ 402 w 427"/>
                <a:gd name="T1" fmla="*/ 176 h 384"/>
                <a:gd name="T2" fmla="*/ 133 w 427"/>
                <a:gd name="T3" fmla="*/ 89 h 384"/>
                <a:gd name="T4" fmla="*/ 134 w 427"/>
                <a:gd name="T5" fmla="*/ 22 h 384"/>
                <a:gd name="T6" fmla="*/ 130 w 427"/>
                <a:gd name="T7" fmla="*/ 18 h 384"/>
                <a:gd name="T8" fmla="*/ 94 w 427"/>
                <a:gd name="T9" fmla="*/ 1 h 384"/>
                <a:gd name="T10" fmla="*/ 89 w 427"/>
                <a:gd name="T11" fmla="*/ 0 h 384"/>
                <a:gd name="T12" fmla="*/ 25 w 427"/>
                <a:gd name="T13" fmla="*/ 63 h 384"/>
                <a:gd name="T14" fmla="*/ 8 w 427"/>
                <a:gd name="T15" fmla="*/ 207 h 384"/>
                <a:gd name="T16" fmla="*/ 13 w 427"/>
                <a:gd name="T17" fmla="*/ 214 h 384"/>
                <a:gd name="T18" fmla="*/ 31 w 427"/>
                <a:gd name="T19" fmla="*/ 223 h 384"/>
                <a:gd name="T20" fmla="*/ 35 w 427"/>
                <a:gd name="T21" fmla="*/ 224 h 384"/>
                <a:gd name="T22" fmla="*/ 42 w 427"/>
                <a:gd name="T23" fmla="*/ 221 h 384"/>
                <a:gd name="T24" fmla="*/ 103 w 427"/>
                <a:gd name="T25" fmla="*/ 146 h 384"/>
                <a:gd name="T26" fmla="*/ 355 w 427"/>
                <a:gd name="T27" fmla="*/ 227 h 384"/>
                <a:gd name="T28" fmla="*/ 328 w 427"/>
                <a:gd name="T29" fmla="*/ 341 h 384"/>
                <a:gd name="T30" fmla="*/ 269 w 427"/>
                <a:gd name="T31" fmla="*/ 222 h 384"/>
                <a:gd name="T32" fmla="*/ 198 w 427"/>
                <a:gd name="T33" fmla="*/ 199 h 384"/>
                <a:gd name="T34" fmla="*/ 107 w 427"/>
                <a:gd name="T35" fmla="*/ 384 h 384"/>
                <a:gd name="T36" fmla="*/ 154 w 427"/>
                <a:gd name="T37" fmla="*/ 384 h 384"/>
                <a:gd name="T38" fmla="*/ 154 w 427"/>
                <a:gd name="T39" fmla="*/ 384 h 384"/>
                <a:gd name="T40" fmla="*/ 282 w 427"/>
                <a:gd name="T41" fmla="*/ 342 h 384"/>
                <a:gd name="T42" fmla="*/ 302 w 427"/>
                <a:gd name="T43" fmla="*/ 384 h 384"/>
                <a:gd name="T44" fmla="*/ 350 w 427"/>
                <a:gd name="T45" fmla="*/ 384 h 384"/>
                <a:gd name="T46" fmla="*/ 385 w 427"/>
                <a:gd name="T47" fmla="*/ 237 h 384"/>
                <a:gd name="T48" fmla="*/ 393 w 427"/>
                <a:gd name="T49" fmla="*/ 237 h 384"/>
                <a:gd name="T50" fmla="*/ 422 w 427"/>
                <a:gd name="T51" fmla="*/ 216 h 384"/>
                <a:gd name="T52" fmla="*/ 402 w 427"/>
                <a:gd name="T53" fmla="*/ 176 h 384"/>
                <a:gd name="T54" fmla="*/ 228 w 427"/>
                <a:gd name="T55" fmla="*/ 166 h 384"/>
                <a:gd name="T56" fmla="*/ 218 w 427"/>
                <a:gd name="T57" fmla="*/ 155 h 384"/>
                <a:gd name="T58" fmla="*/ 228 w 427"/>
                <a:gd name="T59" fmla="*/ 145 h 384"/>
                <a:gd name="T60" fmla="*/ 239 w 427"/>
                <a:gd name="T61" fmla="*/ 155 h 384"/>
                <a:gd name="T62" fmla="*/ 228 w 427"/>
                <a:gd name="T63" fmla="*/ 166 h 384"/>
                <a:gd name="T64" fmla="*/ 174 w 427"/>
                <a:gd name="T65" fmla="*/ 344 h 384"/>
                <a:gd name="T66" fmla="*/ 193 w 427"/>
                <a:gd name="T67" fmla="*/ 305 h 384"/>
                <a:gd name="T68" fmla="*/ 243 w 427"/>
                <a:gd name="T69" fmla="*/ 321 h 384"/>
                <a:gd name="T70" fmla="*/ 174 w 427"/>
                <a:gd name="T71" fmla="*/ 344 h 384"/>
                <a:gd name="T72" fmla="*/ 207 w 427"/>
                <a:gd name="T73" fmla="*/ 277 h 384"/>
                <a:gd name="T74" fmla="*/ 228 w 427"/>
                <a:gd name="T75" fmla="*/ 233 h 384"/>
                <a:gd name="T76" fmla="*/ 257 w 427"/>
                <a:gd name="T77" fmla="*/ 293 h 384"/>
                <a:gd name="T78" fmla="*/ 207 w 427"/>
                <a:gd name="T79" fmla="*/ 277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7" h="384">
                  <a:moveTo>
                    <a:pt x="402" y="176"/>
                  </a:moveTo>
                  <a:cubicBezTo>
                    <a:pt x="133" y="89"/>
                    <a:pt x="133" y="89"/>
                    <a:pt x="133" y="89"/>
                  </a:cubicBezTo>
                  <a:cubicBezTo>
                    <a:pt x="148" y="46"/>
                    <a:pt x="135" y="24"/>
                    <a:pt x="134" y="22"/>
                  </a:cubicBezTo>
                  <a:cubicBezTo>
                    <a:pt x="133" y="20"/>
                    <a:pt x="131" y="19"/>
                    <a:pt x="130" y="18"/>
                  </a:cubicBezTo>
                  <a:cubicBezTo>
                    <a:pt x="94" y="1"/>
                    <a:pt x="94" y="1"/>
                    <a:pt x="94" y="1"/>
                  </a:cubicBezTo>
                  <a:cubicBezTo>
                    <a:pt x="93" y="0"/>
                    <a:pt x="91" y="0"/>
                    <a:pt x="89" y="0"/>
                  </a:cubicBezTo>
                  <a:cubicBezTo>
                    <a:pt x="85" y="0"/>
                    <a:pt x="53" y="4"/>
                    <a:pt x="25" y="63"/>
                  </a:cubicBezTo>
                  <a:cubicBezTo>
                    <a:pt x="11" y="91"/>
                    <a:pt x="0" y="167"/>
                    <a:pt x="8" y="207"/>
                  </a:cubicBezTo>
                  <a:cubicBezTo>
                    <a:pt x="8" y="210"/>
                    <a:pt x="10" y="213"/>
                    <a:pt x="13" y="214"/>
                  </a:cubicBezTo>
                  <a:cubicBezTo>
                    <a:pt x="31" y="223"/>
                    <a:pt x="31" y="223"/>
                    <a:pt x="31" y="223"/>
                  </a:cubicBezTo>
                  <a:cubicBezTo>
                    <a:pt x="32" y="223"/>
                    <a:pt x="34" y="224"/>
                    <a:pt x="35" y="224"/>
                  </a:cubicBezTo>
                  <a:cubicBezTo>
                    <a:pt x="38" y="224"/>
                    <a:pt x="40" y="223"/>
                    <a:pt x="42" y="221"/>
                  </a:cubicBezTo>
                  <a:cubicBezTo>
                    <a:pt x="64" y="202"/>
                    <a:pt x="87" y="172"/>
                    <a:pt x="103" y="146"/>
                  </a:cubicBezTo>
                  <a:cubicBezTo>
                    <a:pt x="355" y="227"/>
                    <a:pt x="355" y="227"/>
                    <a:pt x="355" y="227"/>
                  </a:cubicBezTo>
                  <a:cubicBezTo>
                    <a:pt x="328" y="341"/>
                    <a:pt x="328" y="341"/>
                    <a:pt x="328" y="341"/>
                  </a:cubicBezTo>
                  <a:cubicBezTo>
                    <a:pt x="269" y="222"/>
                    <a:pt x="269" y="222"/>
                    <a:pt x="269" y="222"/>
                  </a:cubicBezTo>
                  <a:cubicBezTo>
                    <a:pt x="198" y="199"/>
                    <a:pt x="198" y="199"/>
                    <a:pt x="198" y="199"/>
                  </a:cubicBezTo>
                  <a:cubicBezTo>
                    <a:pt x="107" y="384"/>
                    <a:pt x="107" y="384"/>
                    <a:pt x="107" y="384"/>
                  </a:cubicBezTo>
                  <a:cubicBezTo>
                    <a:pt x="154" y="384"/>
                    <a:pt x="154" y="384"/>
                    <a:pt x="154" y="384"/>
                  </a:cubicBezTo>
                  <a:cubicBezTo>
                    <a:pt x="154" y="384"/>
                    <a:pt x="154" y="384"/>
                    <a:pt x="154" y="384"/>
                  </a:cubicBezTo>
                  <a:cubicBezTo>
                    <a:pt x="282" y="342"/>
                    <a:pt x="282" y="342"/>
                    <a:pt x="282" y="342"/>
                  </a:cubicBezTo>
                  <a:cubicBezTo>
                    <a:pt x="302" y="384"/>
                    <a:pt x="302" y="384"/>
                    <a:pt x="302" y="384"/>
                  </a:cubicBezTo>
                  <a:cubicBezTo>
                    <a:pt x="350" y="384"/>
                    <a:pt x="350" y="384"/>
                    <a:pt x="350" y="384"/>
                  </a:cubicBezTo>
                  <a:cubicBezTo>
                    <a:pt x="385" y="237"/>
                    <a:pt x="385" y="237"/>
                    <a:pt x="385" y="237"/>
                  </a:cubicBezTo>
                  <a:cubicBezTo>
                    <a:pt x="388" y="237"/>
                    <a:pt x="391" y="237"/>
                    <a:pt x="393" y="237"/>
                  </a:cubicBezTo>
                  <a:cubicBezTo>
                    <a:pt x="406" y="237"/>
                    <a:pt x="418" y="228"/>
                    <a:pt x="422" y="216"/>
                  </a:cubicBezTo>
                  <a:cubicBezTo>
                    <a:pt x="427" y="199"/>
                    <a:pt x="418" y="181"/>
                    <a:pt x="402" y="176"/>
                  </a:cubicBezTo>
                  <a:close/>
                  <a:moveTo>
                    <a:pt x="228" y="166"/>
                  </a:moveTo>
                  <a:cubicBezTo>
                    <a:pt x="222" y="166"/>
                    <a:pt x="218" y="161"/>
                    <a:pt x="218" y="155"/>
                  </a:cubicBezTo>
                  <a:cubicBezTo>
                    <a:pt x="218" y="149"/>
                    <a:pt x="222" y="145"/>
                    <a:pt x="228" y="145"/>
                  </a:cubicBezTo>
                  <a:cubicBezTo>
                    <a:pt x="234" y="145"/>
                    <a:pt x="239" y="149"/>
                    <a:pt x="239" y="155"/>
                  </a:cubicBezTo>
                  <a:cubicBezTo>
                    <a:pt x="239" y="161"/>
                    <a:pt x="234" y="166"/>
                    <a:pt x="228" y="166"/>
                  </a:cubicBezTo>
                  <a:close/>
                  <a:moveTo>
                    <a:pt x="174" y="344"/>
                  </a:moveTo>
                  <a:cubicBezTo>
                    <a:pt x="193" y="305"/>
                    <a:pt x="193" y="305"/>
                    <a:pt x="193" y="305"/>
                  </a:cubicBezTo>
                  <a:cubicBezTo>
                    <a:pt x="243" y="321"/>
                    <a:pt x="243" y="321"/>
                    <a:pt x="243" y="321"/>
                  </a:cubicBezTo>
                  <a:lnTo>
                    <a:pt x="174" y="344"/>
                  </a:lnTo>
                  <a:close/>
                  <a:moveTo>
                    <a:pt x="207" y="277"/>
                  </a:moveTo>
                  <a:cubicBezTo>
                    <a:pt x="228" y="233"/>
                    <a:pt x="228" y="233"/>
                    <a:pt x="228" y="233"/>
                  </a:cubicBezTo>
                  <a:cubicBezTo>
                    <a:pt x="257" y="293"/>
                    <a:pt x="257" y="293"/>
                    <a:pt x="257" y="293"/>
                  </a:cubicBezTo>
                  <a:lnTo>
                    <a:pt x="207" y="2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570" name="Group 569">
            <a:extLst>
              <a:ext uri="{FF2B5EF4-FFF2-40B4-BE49-F238E27FC236}">
                <a16:creationId xmlns:a16="http://schemas.microsoft.com/office/drawing/2014/main" id="{F2F58AB8-821F-4627-8F0F-E779C8AA1779}"/>
              </a:ext>
            </a:extLst>
          </p:cNvPr>
          <p:cNvGrpSpPr/>
          <p:nvPr userDrawn="1"/>
        </p:nvGrpSpPr>
        <p:grpSpPr>
          <a:xfrm>
            <a:off x="2923032" y="2936091"/>
            <a:ext cx="455922" cy="254780"/>
            <a:chOff x="8113713" y="2613025"/>
            <a:chExt cx="755650" cy="422276"/>
          </a:xfrm>
          <a:solidFill>
            <a:schemeClr val="tx1"/>
          </a:solidFill>
        </p:grpSpPr>
        <p:sp>
          <p:nvSpPr>
            <p:cNvPr id="571" name="Freeform 45">
              <a:extLst>
                <a:ext uri="{FF2B5EF4-FFF2-40B4-BE49-F238E27FC236}">
                  <a16:creationId xmlns:a16="http://schemas.microsoft.com/office/drawing/2014/main" id="{33F7CB6B-90B3-4106-9B44-603660EEC78D}"/>
                </a:ext>
              </a:extLst>
            </p:cNvPr>
            <p:cNvSpPr>
              <a:spLocks noEditPoints="1"/>
            </p:cNvSpPr>
            <p:nvPr/>
          </p:nvSpPr>
          <p:spPr bwMode="auto">
            <a:xfrm>
              <a:off x="8113713" y="2674938"/>
              <a:ext cx="755650" cy="360363"/>
            </a:xfrm>
            <a:custGeom>
              <a:avLst/>
              <a:gdLst>
                <a:gd name="T0" fmla="*/ 333 w 333"/>
                <a:gd name="T1" fmla="*/ 84 h 159"/>
                <a:gd name="T2" fmla="*/ 200 w 333"/>
                <a:gd name="T3" fmla="*/ 0 h 159"/>
                <a:gd name="T4" fmla="*/ 123 w 333"/>
                <a:gd name="T5" fmla="*/ 27 h 159"/>
                <a:gd name="T6" fmla="*/ 70 w 333"/>
                <a:gd name="T7" fmla="*/ 33 h 159"/>
                <a:gd name="T8" fmla="*/ 36 w 333"/>
                <a:gd name="T9" fmla="*/ 10 h 159"/>
                <a:gd name="T10" fmla="*/ 0 w 333"/>
                <a:gd name="T11" fmla="*/ 47 h 159"/>
                <a:gd name="T12" fmla="*/ 36 w 333"/>
                <a:gd name="T13" fmla="*/ 84 h 159"/>
                <a:gd name="T14" fmla="*/ 69 w 333"/>
                <a:gd name="T15" fmla="*/ 65 h 159"/>
                <a:gd name="T16" fmla="*/ 115 w 333"/>
                <a:gd name="T17" fmla="*/ 74 h 159"/>
                <a:gd name="T18" fmla="*/ 194 w 333"/>
                <a:gd name="T19" fmla="*/ 129 h 159"/>
                <a:gd name="T20" fmla="*/ 189 w 333"/>
                <a:gd name="T21" fmla="*/ 146 h 159"/>
                <a:gd name="T22" fmla="*/ 155 w 333"/>
                <a:gd name="T23" fmla="*/ 146 h 159"/>
                <a:gd name="T24" fmla="*/ 148 w 333"/>
                <a:gd name="T25" fmla="*/ 152 h 159"/>
                <a:gd name="T26" fmla="*/ 155 w 333"/>
                <a:gd name="T27" fmla="*/ 159 h 159"/>
                <a:gd name="T28" fmla="*/ 301 w 333"/>
                <a:gd name="T29" fmla="*/ 159 h 159"/>
                <a:gd name="T30" fmla="*/ 307 w 333"/>
                <a:gd name="T31" fmla="*/ 152 h 159"/>
                <a:gd name="T32" fmla="*/ 301 w 333"/>
                <a:gd name="T33" fmla="*/ 146 h 159"/>
                <a:gd name="T34" fmla="*/ 269 w 333"/>
                <a:gd name="T35" fmla="*/ 146 h 159"/>
                <a:gd name="T36" fmla="*/ 264 w 333"/>
                <a:gd name="T37" fmla="*/ 130 h 159"/>
                <a:gd name="T38" fmla="*/ 333 w 333"/>
                <a:gd name="T39" fmla="*/ 84 h 159"/>
                <a:gd name="T40" fmla="*/ 36 w 333"/>
                <a:gd name="T41" fmla="*/ 58 h 159"/>
                <a:gd name="T42" fmla="*/ 57 w 333"/>
                <a:gd name="T43" fmla="*/ 62 h 159"/>
                <a:gd name="T44" fmla="*/ 36 w 333"/>
                <a:gd name="T45" fmla="*/ 72 h 159"/>
                <a:gd name="T46" fmla="*/ 11 w 333"/>
                <a:gd name="T47" fmla="*/ 47 h 159"/>
                <a:gd name="T48" fmla="*/ 36 w 333"/>
                <a:gd name="T49" fmla="*/ 22 h 159"/>
                <a:gd name="T50" fmla="*/ 58 w 333"/>
                <a:gd name="T51" fmla="*/ 34 h 159"/>
                <a:gd name="T52" fmla="*/ 36 w 333"/>
                <a:gd name="T53" fmla="*/ 36 h 159"/>
                <a:gd name="T54" fmla="*/ 26 w 333"/>
                <a:gd name="T55" fmla="*/ 46 h 159"/>
                <a:gd name="T56" fmla="*/ 36 w 333"/>
                <a:gd name="T57" fmla="*/ 58 h 159"/>
                <a:gd name="T58" fmla="*/ 187 w 333"/>
                <a:gd name="T59" fmla="*/ 69 h 159"/>
                <a:gd name="T60" fmla="*/ 187 w 333"/>
                <a:gd name="T61" fmla="*/ 87 h 159"/>
                <a:gd name="T62" fmla="*/ 170 w 333"/>
                <a:gd name="T63" fmla="*/ 87 h 159"/>
                <a:gd name="T64" fmla="*/ 170 w 333"/>
                <a:gd name="T65" fmla="*/ 69 h 159"/>
                <a:gd name="T66" fmla="*/ 151 w 333"/>
                <a:gd name="T67" fmla="*/ 69 h 159"/>
                <a:gd name="T68" fmla="*/ 151 w 333"/>
                <a:gd name="T69" fmla="*/ 52 h 159"/>
                <a:gd name="T70" fmla="*/ 170 w 333"/>
                <a:gd name="T71" fmla="*/ 52 h 159"/>
                <a:gd name="T72" fmla="*/ 170 w 333"/>
                <a:gd name="T73" fmla="*/ 34 h 159"/>
                <a:gd name="T74" fmla="*/ 187 w 333"/>
                <a:gd name="T75" fmla="*/ 34 h 159"/>
                <a:gd name="T76" fmla="*/ 187 w 333"/>
                <a:gd name="T77" fmla="*/ 52 h 159"/>
                <a:gd name="T78" fmla="*/ 205 w 333"/>
                <a:gd name="T79" fmla="*/ 52 h 159"/>
                <a:gd name="T80" fmla="*/ 205 w 333"/>
                <a:gd name="T81" fmla="*/ 69 h 159"/>
                <a:gd name="T82" fmla="*/ 187 w 333"/>
                <a:gd name="T83" fmla="*/ 69 h 159"/>
                <a:gd name="T84" fmla="*/ 203 w 333"/>
                <a:gd name="T85" fmla="*/ 146 h 159"/>
                <a:gd name="T86" fmla="*/ 207 w 333"/>
                <a:gd name="T87" fmla="*/ 130 h 159"/>
                <a:gd name="T88" fmla="*/ 208 w 333"/>
                <a:gd name="T89" fmla="*/ 130 h 159"/>
                <a:gd name="T90" fmla="*/ 250 w 333"/>
                <a:gd name="T91" fmla="*/ 130 h 159"/>
                <a:gd name="T92" fmla="*/ 255 w 333"/>
                <a:gd name="T93" fmla="*/ 146 h 159"/>
                <a:gd name="T94" fmla="*/ 203 w 333"/>
                <a:gd name="T95" fmla="*/ 146 h 159"/>
                <a:gd name="T96" fmla="*/ 219 w 333"/>
                <a:gd name="T97" fmla="*/ 8 h 159"/>
                <a:gd name="T98" fmla="*/ 324 w 333"/>
                <a:gd name="T99" fmla="*/ 76 h 159"/>
                <a:gd name="T100" fmla="*/ 278 w 333"/>
                <a:gd name="T101" fmla="*/ 76 h 159"/>
                <a:gd name="T102" fmla="*/ 219 w 333"/>
                <a:gd name="T103" fmla="*/ 8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3" h="159">
                  <a:moveTo>
                    <a:pt x="333" y="84"/>
                  </a:moveTo>
                  <a:cubicBezTo>
                    <a:pt x="333" y="57"/>
                    <a:pt x="270" y="0"/>
                    <a:pt x="200" y="0"/>
                  </a:cubicBezTo>
                  <a:cubicBezTo>
                    <a:pt x="159" y="0"/>
                    <a:pt x="135" y="13"/>
                    <a:pt x="123" y="27"/>
                  </a:cubicBezTo>
                  <a:cubicBezTo>
                    <a:pt x="70" y="33"/>
                    <a:pt x="70" y="33"/>
                    <a:pt x="70" y="33"/>
                  </a:cubicBezTo>
                  <a:cubicBezTo>
                    <a:pt x="65" y="19"/>
                    <a:pt x="52" y="10"/>
                    <a:pt x="36" y="10"/>
                  </a:cubicBezTo>
                  <a:cubicBezTo>
                    <a:pt x="16" y="10"/>
                    <a:pt x="0" y="27"/>
                    <a:pt x="0" y="47"/>
                  </a:cubicBezTo>
                  <a:cubicBezTo>
                    <a:pt x="0" y="67"/>
                    <a:pt x="16" y="84"/>
                    <a:pt x="36" y="84"/>
                  </a:cubicBezTo>
                  <a:cubicBezTo>
                    <a:pt x="50" y="84"/>
                    <a:pt x="62" y="76"/>
                    <a:pt x="69" y="65"/>
                  </a:cubicBezTo>
                  <a:cubicBezTo>
                    <a:pt x="115" y="74"/>
                    <a:pt x="115" y="74"/>
                    <a:pt x="115" y="74"/>
                  </a:cubicBezTo>
                  <a:cubicBezTo>
                    <a:pt x="126" y="111"/>
                    <a:pt x="165" y="126"/>
                    <a:pt x="194" y="129"/>
                  </a:cubicBezTo>
                  <a:cubicBezTo>
                    <a:pt x="189" y="146"/>
                    <a:pt x="189" y="146"/>
                    <a:pt x="189" y="146"/>
                  </a:cubicBezTo>
                  <a:cubicBezTo>
                    <a:pt x="155" y="146"/>
                    <a:pt x="155" y="146"/>
                    <a:pt x="155" y="146"/>
                  </a:cubicBezTo>
                  <a:cubicBezTo>
                    <a:pt x="151" y="146"/>
                    <a:pt x="148" y="149"/>
                    <a:pt x="148" y="152"/>
                  </a:cubicBezTo>
                  <a:cubicBezTo>
                    <a:pt x="148" y="156"/>
                    <a:pt x="151" y="159"/>
                    <a:pt x="155" y="159"/>
                  </a:cubicBezTo>
                  <a:cubicBezTo>
                    <a:pt x="301" y="159"/>
                    <a:pt x="301" y="159"/>
                    <a:pt x="301" y="159"/>
                  </a:cubicBezTo>
                  <a:cubicBezTo>
                    <a:pt x="304" y="159"/>
                    <a:pt x="307" y="156"/>
                    <a:pt x="307" y="152"/>
                  </a:cubicBezTo>
                  <a:cubicBezTo>
                    <a:pt x="307" y="149"/>
                    <a:pt x="304" y="146"/>
                    <a:pt x="301" y="146"/>
                  </a:cubicBezTo>
                  <a:cubicBezTo>
                    <a:pt x="269" y="146"/>
                    <a:pt x="269" y="146"/>
                    <a:pt x="269" y="146"/>
                  </a:cubicBezTo>
                  <a:cubicBezTo>
                    <a:pt x="264" y="130"/>
                    <a:pt x="264" y="130"/>
                    <a:pt x="264" y="130"/>
                  </a:cubicBezTo>
                  <a:cubicBezTo>
                    <a:pt x="293" y="128"/>
                    <a:pt x="333" y="110"/>
                    <a:pt x="333" y="84"/>
                  </a:cubicBezTo>
                  <a:close/>
                  <a:moveTo>
                    <a:pt x="36" y="58"/>
                  </a:moveTo>
                  <a:cubicBezTo>
                    <a:pt x="57" y="62"/>
                    <a:pt x="57" y="62"/>
                    <a:pt x="57" y="62"/>
                  </a:cubicBezTo>
                  <a:cubicBezTo>
                    <a:pt x="52" y="68"/>
                    <a:pt x="45" y="72"/>
                    <a:pt x="36" y="72"/>
                  </a:cubicBezTo>
                  <a:cubicBezTo>
                    <a:pt x="23" y="72"/>
                    <a:pt x="11" y="61"/>
                    <a:pt x="11" y="47"/>
                  </a:cubicBezTo>
                  <a:cubicBezTo>
                    <a:pt x="11" y="33"/>
                    <a:pt x="23" y="22"/>
                    <a:pt x="36" y="22"/>
                  </a:cubicBezTo>
                  <a:cubicBezTo>
                    <a:pt x="45" y="22"/>
                    <a:pt x="53" y="27"/>
                    <a:pt x="58" y="34"/>
                  </a:cubicBezTo>
                  <a:cubicBezTo>
                    <a:pt x="36" y="36"/>
                    <a:pt x="36" y="36"/>
                    <a:pt x="36" y="36"/>
                  </a:cubicBezTo>
                  <a:cubicBezTo>
                    <a:pt x="30" y="37"/>
                    <a:pt x="26" y="40"/>
                    <a:pt x="26" y="46"/>
                  </a:cubicBezTo>
                  <a:cubicBezTo>
                    <a:pt x="26" y="52"/>
                    <a:pt x="31" y="57"/>
                    <a:pt x="36" y="58"/>
                  </a:cubicBezTo>
                  <a:close/>
                  <a:moveTo>
                    <a:pt x="187" y="69"/>
                  </a:moveTo>
                  <a:cubicBezTo>
                    <a:pt x="187" y="87"/>
                    <a:pt x="187" y="87"/>
                    <a:pt x="187" y="87"/>
                  </a:cubicBezTo>
                  <a:cubicBezTo>
                    <a:pt x="170" y="87"/>
                    <a:pt x="170" y="87"/>
                    <a:pt x="170" y="87"/>
                  </a:cubicBezTo>
                  <a:cubicBezTo>
                    <a:pt x="170" y="69"/>
                    <a:pt x="170" y="69"/>
                    <a:pt x="170" y="69"/>
                  </a:cubicBezTo>
                  <a:cubicBezTo>
                    <a:pt x="151" y="69"/>
                    <a:pt x="151" y="69"/>
                    <a:pt x="151" y="69"/>
                  </a:cubicBezTo>
                  <a:cubicBezTo>
                    <a:pt x="151" y="52"/>
                    <a:pt x="151" y="52"/>
                    <a:pt x="151" y="52"/>
                  </a:cubicBezTo>
                  <a:cubicBezTo>
                    <a:pt x="170" y="52"/>
                    <a:pt x="170" y="52"/>
                    <a:pt x="170" y="52"/>
                  </a:cubicBezTo>
                  <a:cubicBezTo>
                    <a:pt x="170" y="34"/>
                    <a:pt x="170" y="34"/>
                    <a:pt x="170" y="34"/>
                  </a:cubicBezTo>
                  <a:cubicBezTo>
                    <a:pt x="187" y="34"/>
                    <a:pt x="187" y="34"/>
                    <a:pt x="187" y="34"/>
                  </a:cubicBezTo>
                  <a:cubicBezTo>
                    <a:pt x="187" y="52"/>
                    <a:pt x="187" y="52"/>
                    <a:pt x="187" y="52"/>
                  </a:cubicBezTo>
                  <a:cubicBezTo>
                    <a:pt x="205" y="52"/>
                    <a:pt x="205" y="52"/>
                    <a:pt x="205" y="52"/>
                  </a:cubicBezTo>
                  <a:cubicBezTo>
                    <a:pt x="205" y="69"/>
                    <a:pt x="205" y="69"/>
                    <a:pt x="205" y="69"/>
                  </a:cubicBezTo>
                  <a:lnTo>
                    <a:pt x="187" y="69"/>
                  </a:lnTo>
                  <a:close/>
                  <a:moveTo>
                    <a:pt x="203" y="146"/>
                  </a:moveTo>
                  <a:cubicBezTo>
                    <a:pt x="207" y="130"/>
                    <a:pt x="207" y="130"/>
                    <a:pt x="207" y="130"/>
                  </a:cubicBezTo>
                  <a:cubicBezTo>
                    <a:pt x="208" y="130"/>
                    <a:pt x="208" y="130"/>
                    <a:pt x="208" y="130"/>
                  </a:cubicBezTo>
                  <a:cubicBezTo>
                    <a:pt x="250" y="130"/>
                    <a:pt x="250" y="130"/>
                    <a:pt x="250" y="130"/>
                  </a:cubicBezTo>
                  <a:cubicBezTo>
                    <a:pt x="255" y="146"/>
                    <a:pt x="255" y="146"/>
                    <a:pt x="255" y="146"/>
                  </a:cubicBezTo>
                  <a:lnTo>
                    <a:pt x="203" y="146"/>
                  </a:lnTo>
                  <a:close/>
                  <a:moveTo>
                    <a:pt x="219" y="8"/>
                  </a:moveTo>
                  <a:cubicBezTo>
                    <a:pt x="270" y="16"/>
                    <a:pt x="314" y="52"/>
                    <a:pt x="324" y="76"/>
                  </a:cubicBezTo>
                  <a:cubicBezTo>
                    <a:pt x="278" y="76"/>
                    <a:pt x="278" y="76"/>
                    <a:pt x="278" y="76"/>
                  </a:cubicBezTo>
                  <a:cubicBezTo>
                    <a:pt x="247" y="76"/>
                    <a:pt x="222" y="47"/>
                    <a:pt x="219"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572" name="Freeform 46">
              <a:extLst>
                <a:ext uri="{FF2B5EF4-FFF2-40B4-BE49-F238E27FC236}">
                  <a16:creationId xmlns:a16="http://schemas.microsoft.com/office/drawing/2014/main" id="{0DA634D8-4159-4D65-A358-A2D894955CB8}"/>
                </a:ext>
              </a:extLst>
            </p:cNvPr>
            <p:cNvSpPr>
              <a:spLocks/>
            </p:cNvSpPr>
            <p:nvPr/>
          </p:nvSpPr>
          <p:spPr bwMode="auto">
            <a:xfrm>
              <a:off x="8297863" y="2613025"/>
              <a:ext cx="541338" cy="31750"/>
            </a:xfrm>
            <a:custGeom>
              <a:avLst/>
              <a:gdLst>
                <a:gd name="T0" fmla="*/ 129 w 239"/>
                <a:gd name="T1" fmla="*/ 6 h 14"/>
                <a:gd name="T2" fmla="*/ 119 w 239"/>
                <a:gd name="T3" fmla="*/ 0 h 14"/>
                <a:gd name="T4" fmla="*/ 110 w 239"/>
                <a:gd name="T5" fmla="*/ 6 h 14"/>
                <a:gd name="T6" fmla="*/ 0 w 239"/>
                <a:gd name="T7" fmla="*/ 6 h 14"/>
                <a:gd name="T8" fmla="*/ 0 w 239"/>
                <a:gd name="T9" fmla="*/ 14 h 14"/>
                <a:gd name="T10" fmla="*/ 239 w 239"/>
                <a:gd name="T11" fmla="*/ 14 h 14"/>
                <a:gd name="T12" fmla="*/ 239 w 239"/>
                <a:gd name="T13" fmla="*/ 6 h 14"/>
                <a:gd name="T14" fmla="*/ 129 w 239"/>
                <a:gd name="T15" fmla="*/ 6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9" h="14">
                  <a:moveTo>
                    <a:pt x="129" y="6"/>
                  </a:moveTo>
                  <a:cubicBezTo>
                    <a:pt x="127" y="2"/>
                    <a:pt x="124" y="0"/>
                    <a:pt x="119" y="0"/>
                  </a:cubicBezTo>
                  <a:cubicBezTo>
                    <a:pt x="115" y="0"/>
                    <a:pt x="112" y="2"/>
                    <a:pt x="110" y="6"/>
                  </a:cubicBezTo>
                  <a:cubicBezTo>
                    <a:pt x="0" y="6"/>
                    <a:pt x="0" y="6"/>
                    <a:pt x="0" y="6"/>
                  </a:cubicBezTo>
                  <a:cubicBezTo>
                    <a:pt x="0" y="14"/>
                    <a:pt x="0" y="14"/>
                    <a:pt x="0" y="14"/>
                  </a:cubicBezTo>
                  <a:cubicBezTo>
                    <a:pt x="239" y="14"/>
                    <a:pt x="239" y="14"/>
                    <a:pt x="239" y="14"/>
                  </a:cubicBezTo>
                  <a:cubicBezTo>
                    <a:pt x="239" y="6"/>
                    <a:pt x="239" y="6"/>
                    <a:pt x="239" y="6"/>
                  </a:cubicBezTo>
                  <a:lnTo>
                    <a:pt x="129" y="6"/>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grpSp>
        <p:nvGrpSpPr>
          <p:cNvPr id="573" name="Group 572">
            <a:extLst>
              <a:ext uri="{FF2B5EF4-FFF2-40B4-BE49-F238E27FC236}">
                <a16:creationId xmlns:a16="http://schemas.microsoft.com/office/drawing/2014/main" id="{90E2FA3E-B35B-4C5D-B847-D8A7E475A02E}"/>
              </a:ext>
            </a:extLst>
          </p:cNvPr>
          <p:cNvGrpSpPr/>
          <p:nvPr userDrawn="1"/>
        </p:nvGrpSpPr>
        <p:grpSpPr>
          <a:xfrm>
            <a:off x="2933720" y="2384388"/>
            <a:ext cx="434548" cy="210604"/>
            <a:chOff x="12501563" y="1001713"/>
            <a:chExt cx="982663" cy="476250"/>
          </a:xfrm>
          <a:solidFill>
            <a:schemeClr val="tx1"/>
          </a:solidFill>
        </p:grpSpPr>
        <p:sp>
          <p:nvSpPr>
            <p:cNvPr id="620" name="Freeform 43">
              <a:extLst>
                <a:ext uri="{FF2B5EF4-FFF2-40B4-BE49-F238E27FC236}">
                  <a16:creationId xmlns:a16="http://schemas.microsoft.com/office/drawing/2014/main" id="{E8E3E335-A799-4840-B173-251FB7C26462}"/>
                </a:ext>
              </a:extLst>
            </p:cNvPr>
            <p:cNvSpPr>
              <a:spLocks/>
            </p:cNvSpPr>
            <p:nvPr/>
          </p:nvSpPr>
          <p:spPr bwMode="auto">
            <a:xfrm>
              <a:off x="12601575" y="1431925"/>
              <a:ext cx="682625" cy="17463"/>
            </a:xfrm>
            <a:custGeom>
              <a:avLst/>
              <a:gdLst>
                <a:gd name="T0" fmla="*/ 0 w 235"/>
                <a:gd name="T1" fmla="*/ 0 h 6"/>
                <a:gd name="T2" fmla="*/ 0 w 235"/>
                <a:gd name="T3" fmla="*/ 6 h 6"/>
                <a:gd name="T4" fmla="*/ 235 w 235"/>
                <a:gd name="T5" fmla="*/ 6 h 6"/>
                <a:gd name="T6" fmla="*/ 235 w 235"/>
                <a:gd name="T7" fmla="*/ 0 h 6"/>
                <a:gd name="T8" fmla="*/ 0 w 235"/>
                <a:gd name="T9" fmla="*/ 0 h 6"/>
              </a:gdLst>
              <a:ahLst/>
              <a:cxnLst>
                <a:cxn ang="0">
                  <a:pos x="T0" y="T1"/>
                </a:cxn>
                <a:cxn ang="0">
                  <a:pos x="T2" y="T3"/>
                </a:cxn>
                <a:cxn ang="0">
                  <a:pos x="T4" y="T5"/>
                </a:cxn>
                <a:cxn ang="0">
                  <a:pos x="T6" y="T7"/>
                </a:cxn>
                <a:cxn ang="0">
                  <a:pos x="T8" y="T9"/>
                </a:cxn>
              </a:cxnLst>
              <a:rect l="0" t="0" r="r" b="b"/>
              <a:pathLst>
                <a:path w="235" h="6">
                  <a:moveTo>
                    <a:pt x="0" y="0"/>
                  </a:moveTo>
                  <a:cubicBezTo>
                    <a:pt x="0" y="2"/>
                    <a:pt x="0" y="4"/>
                    <a:pt x="0" y="6"/>
                  </a:cubicBezTo>
                  <a:cubicBezTo>
                    <a:pt x="235" y="6"/>
                    <a:pt x="235" y="6"/>
                    <a:pt x="235" y="6"/>
                  </a:cubicBezTo>
                  <a:cubicBezTo>
                    <a:pt x="235" y="4"/>
                    <a:pt x="235" y="2"/>
                    <a:pt x="235"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21" name="Freeform 44">
              <a:extLst>
                <a:ext uri="{FF2B5EF4-FFF2-40B4-BE49-F238E27FC236}">
                  <a16:creationId xmlns:a16="http://schemas.microsoft.com/office/drawing/2014/main" id="{9F111A61-3590-42CD-A9C9-B43AEEA5C7A7}"/>
                </a:ext>
              </a:extLst>
            </p:cNvPr>
            <p:cNvSpPr>
              <a:spLocks noEditPoints="1"/>
            </p:cNvSpPr>
            <p:nvPr/>
          </p:nvSpPr>
          <p:spPr bwMode="auto">
            <a:xfrm>
              <a:off x="12603163" y="1116013"/>
              <a:ext cx="684213" cy="315913"/>
            </a:xfrm>
            <a:custGeom>
              <a:avLst/>
              <a:gdLst>
                <a:gd name="T0" fmla="*/ 117 w 235"/>
                <a:gd name="T1" fmla="*/ 0 h 109"/>
                <a:gd name="T2" fmla="*/ 0 w 235"/>
                <a:gd name="T3" fmla="*/ 109 h 109"/>
                <a:gd name="T4" fmla="*/ 235 w 235"/>
                <a:gd name="T5" fmla="*/ 109 h 109"/>
                <a:gd name="T6" fmla="*/ 117 w 235"/>
                <a:gd name="T7" fmla="*/ 0 h 109"/>
                <a:gd name="T8" fmla="*/ 78 w 235"/>
                <a:gd name="T9" fmla="*/ 59 h 109"/>
                <a:gd name="T10" fmla="*/ 65 w 235"/>
                <a:gd name="T11" fmla="*/ 45 h 109"/>
                <a:gd name="T12" fmla="*/ 78 w 235"/>
                <a:gd name="T13" fmla="*/ 32 h 109"/>
                <a:gd name="T14" fmla="*/ 92 w 235"/>
                <a:gd name="T15" fmla="*/ 45 h 109"/>
                <a:gd name="T16" fmla="*/ 78 w 235"/>
                <a:gd name="T17" fmla="*/ 59 h 109"/>
                <a:gd name="T18" fmla="*/ 115 w 235"/>
                <a:gd name="T19" fmla="*/ 59 h 109"/>
                <a:gd name="T20" fmla="*/ 102 w 235"/>
                <a:gd name="T21" fmla="*/ 45 h 109"/>
                <a:gd name="T22" fmla="*/ 115 w 235"/>
                <a:gd name="T23" fmla="*/ 32 h 109"/>
                <a:gd name="T24" fmla="*/ 129 w 235"/>
                <a:gd name="T25" fmla="*/ 45 h 109"/>
                <a:gd name="T26" fmla="*/ 115 w 235"/>
                <a:gd name="T27" fmla="*/ 59 h 109"/>
                <a:gd name="T28" fmla="*/ 152 w 235"/>
                <a:gd name="T29" fmla="*/ 59 h 109"/>
                <a:gd name="T30" fmla="*/ 138 w 235"/>
                <a:gd name="T31" fmla="*/ 45 h 109"/>
                <a:gd name="T32" fmla="*/ 152 w 235"/>
                <a:gd name="T33" fmla="*/ 32 h 109"/>
                <a:gd name="T34" fmla="*/ 166 w 235"/>
                <a:gd name="T35" fmla="*/ 45 h 109"/>
                <a:gd name="T36" fmla="*/ 152 w 235"/>
                <a:gd name="T37" fmla="*/ 5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5" h="109">
                  <a:moveTo>
                    <a:pt x="117" y="0"/>
                  </a:moveTo>
                  <a:cubicBezTo>
                    <a:pt x="39" y="0"/>
                    <a:pt x="0" y="58"/>
                    <a:pt x="0" y="109"/>
                  </a:cubicBezTo>
                  <a:cubicBezTo>
                    <a:pt x="235" y="109"/>
                    <a:pt x="235" y="109"/>
                    <a:pt x="235" y="109"/>
                  </a:cubicBezTo>
                  <a:cubicBezTo>
                    <a:pt x="235" y="58"/>
                    <a:pt x="195" y="0"/>
                    <a:pt x="117" y="0"/>
                  </a:cubicBezTo>
                  <a:close/>
                  <a:moveTo>
                    <a:pt x="78" y="59"/>
                  </a:moveTo>
                  <a:cubicBezTo>
                    <a:pt x="71" y="59"/>
                    <a:pt x="65" y="53"/>
                    <a:pt x="65" y="45"/>
                  </a:cubicBezTo>
                  <a:cubicBezTo>
                    <a:pt x="65" y="38"/>
                    <a:pt x="71" y="32"/>
                    <a:pt x="78" y="32"/>
                  </a:cubicBezTo>
                  <a:cubicBezTo>
                    <a:pt x="86" y="32"/>
                    <a:pt x="92" y="38"/>
                    <a:pt x="92" y="45"/>
                  </a:cubicBezTo>
                  <a:cubicBezTo>
                    <a:pt x="92" y="53"/>
                    <a:pt x="86" y="59"/>
                    <a:pt x="78" y="59"/>
                  </a:cubicBezTo>
                  <a:close/>
                  <a:moveTo>
                    <a:pt x="115" y="59"/>
                  </a:moveTo>
                  <a:cubicBezTo>
                    <a:pt x="108" y="59"/>
                    <a:pt x="102" y="53"/>
                    <a:pt x="102" y="45"/>
                  </a:cubicBezTo>
                  <a:cubicBezTo>
                    <a:pt x="102" y="38"/>
                    <a:pt x="108" y="32"/>
                    <a:pt x="115" y="32"/>
                  </a:cubicBezTo>
                  <a:cubicBezTo>
                    <a:pt x="123" y="32"/>
                    <a:pt x="129" y="38"/>
                    <a:pt x="129" y="45"/>
                  </a:cubicBezTo>
                  <a:cubicBezTo>
                    <a:pt x="129" y="53"/>
                    <a:pt x="123" y="59"/>
                    <a:pt x="115" y="59"/>
                  </a:cubicBezTo>
                  <a:close/>
                  <a:moveTo>
                    <a:pt x="152" y="59"/>
                  </a:moveTo>
                  <a:cubicBezTo>
                    <a:pt x="144" y="59"/>
                    <a:pt x="138" y="53"/>
                    <a:pt x="138" y="45"/>
                  </a:cubicBezTo>
                  <a:cubicBezTo>
                    <a:pt x="138" y="38"/>
                    <a:pt x="144" y="32"/>
                    <a:pt x="152" y="32"/>
                  </a:cubicBezTo>
                  <a:cubicBezTo>
                    <a:pt x="160" y="32"/>
                    <a:pt x="166" y="38"/>
                    <a:pt x="166" y="45"/>
                  </a:cubicBezTo>
                  <a:cubicBezTo>
                    <a:pt x="166" y="53"/>
                    <a:pt x="160" y="59"/>
                    <a:pt x="15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22" name="Freeform 45">
              <a:extLst>
                <a:ext uri="{FF2B5EF4-FFF2-40B4-BE49-F238E27FC236}">
                  <a16:creationId xmlns:a16="http://schemas.microsoft.com/office/drawing/2014/main" id="{5A2C9B60-F310-4952-BC50-0317349FD8CC}"/>
                </a:ext>
              </a:extLst>
            </p:cNvPr>
            <p:cNvSpPr>
              <a:spLocks noEditPoints="1"/>
            </p:cNvSpPr>
            <p:nvPr/>
          </p:nvSpPr>
          <p:spPr bwMode="auto">
            <a:xfrm>
              <a:off x="12501563" y="1001713"/>
              <a:ext cx="982663" cy="476250"/>
            </a:xfrm>
            <a:custGeom>
              <a:avLst/>
              <a:gdLst>
                <a:gd name="T0" fmla="*/ 327 w 338"/>
                <a:gd name="T1" fmla="*/ 141 h 164"/>
                <a:gd name="T2" fmla="*/ 291 w 338"/>
                <a:gd name="T3" fmla="*/ 127 h 164"/>
                <a:gd name="T4" fmla="*/ 152 w 338"/>
                <a:gd name="T5" fmla="*/ 0 h 164"/>
                <a:gd name="T6" fmla="*/ 13 w 338"/>
                <a:gd name="T7" fmla="*/ 141 h 164"/>
                <a:gd name="T8" fmla="*/ 12 w 338"/>
                <a:gd name="T9" fmla="*/ 141 h 164"/>
                <a:gd name="T10" fmla="*/ 0 w 338"/>
                <a:gd name="T11" fmla="*/ 152 h 164"/>
                <a:gd name="T12" fmla="*/ 12 w 338"/>
                <a:gd name="T13" fmla="*/ 164 h 164"/>
                <a:gd name="T14" fmla="*/ 12 w 338"/>
                <a:gd name="T15" fmla="*/ 164 h 164"/>
                <a:gd name="T16" fmla="*/ 325 w 338"/>
                <a:gd name="T17" fmla="*/ 164 h 164"/>
                <a:gd name="T18" fmla="*/ 336 w 338"/>
                <a:gd name="T19" fmla="*/ 155 h 164"/>
                <a:gd name="T20" fmla="*/ 327 w 338"/>
                <a:gd name="T21" fmla="*/ 141 h 164"/>
                <a:gd name="T22" fmla="*/ 152 w 338"/>
                <a:gd name="T23" fmla="*/ 18 h 164"/>
                <a:gd name="T24" fmla="*/ 275 w 338"/>
                <a:gd name="T25" fmla="*/ 144 h 164"/>
                <a:gd name="T26" fmla="*/ 30 w 338"/>
                <a:gd name="T27" fmla="*/ 144 h 164"/>
                <a:gd name="T28" fmla="*/ 152 w 338"/>
                <a:gd name="T29" fmla="*/ 18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8" h="164">
                  <a:moveTo>
                    <a:pt x="327" y="141"/>
                  </a:moveTo>
                  <a:cubicBezTo>
                    <a:pt x="291" y="127"/>
                    <a:pt x="291" y="127"/>
                    <a:pt x="291" y="127"/>
                  </a:cubicBezTo>
                  <a:cubicBezTo>
                    <a:pt x="288" y="71"/>
                    <a:pt x="244" y="0"/>
                    <a:pt x="152" y="0"/>
                  </a:cubicBezTo>
                  <a:cubicBezTo>
                    <a:pt x="60" y="0"/>
                    <a:pt x="18" y="69"/>
                    <a:pt x="13" y="141"/>
                  </a:cubicBezTo>
                  <a:cubicBezTo>
                    <a:pt x="12" y="141"/>
                    <a:pt x="12" y="141"/>
                    <a:pt x="12" y="141"/>
                  </a:cubicBezTo>
                  <a:cubicBezTo>
                    <a:pt x="5" y="141"/>
                    <a:pt x="0" y="146"/>
                    <a:pt x="0" y="152"/>
                  </a:cubicBezTo>
                  <a:cubicBezTo>
                    <a:pt x="0" y="159"/>
                    <a:pt x="5" y="164"/>
                    <a:pt x="12" y="164"/>
                  </a:cubicBezTo>
                  <a:cubicBezTo>
                    <a:pt x="12" y="164"/>
                    <a:pt x="12" y="164"/>
                    <a:pt x="12" y="164"/>
                  </a:cubicBezTo>
                  <a:cubicBezTo>
                    <a:pt x="12" y="164"/>
                    <a:pt x="324" y="164"/>
                    <a:pt x="325" y="164"/>
                  </a:cubicBezTo>
                  <a:cubicBezTo>
                    <a:pt x="330" y="164"/>
                    <a:pt x="335" y="160"/>
                    <a:pt x="336" y="155"/>
                  </a:cubicBezTo>
                  <a:cubicBezTo>
                    <a:pt x="338" y="149"/>
                    <a:pt x="333" y="143"/>
                    <a:pt x="327" y="141"/>
                  </a:cubicBezTo>
                  <a:close/>
                  <a:moveTo>
                    <a:pt x="152" y="18"/>
                  </a:moveTo>
                  <a:cubicBezTo>
                    <a:pt x="235" y="18"/>
                    <a:pt x="273" y="83"/>
                    <a:pt x="275" y="144"/>
                  </a:cubicBezTo>
                  <a:cubicBezTo>
                    <a:pt x="30" y="144"/>
                    <a:pt x="30" y="144"/>
                    <a:pt x="30" y="144"/>
                  </a:cubicBezTo>
                  <a:cubicBezTo>
                    <a:pt x="32" y="85"/>
                    <a:pt x="70" y="18"/>
                    <a:pt x="152"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623" name="Group 622">
            <a:extLst>
              <a:ext uri="{FF2B5EF4-FFF2-40B4-BE49-F238E27FC236}">
                <a16:creationId xmlns:a16="http://schemas.microsoft.com/office/drawing/2014/main" id="{031CF728-595E-47A4-B2FE-5022CA4D2AFF}"/>
              </a:ext>
            </a:extLst>
          </p:cNvPr>
          <p:cNvGrpSpPr/>
          <p:nvPr userDrawn="1"/>
        </p:nvGrpSpPr>
        <p:grpSpPr>
          <a:xfrm>
            <a:off x="2932273" y="3412438"/>
            <a:ext cx="437440" cy="376738"/>
            <a:chOff x="9696450" y="6248400"/>
            <a:chExt cx="720726" cy="620713"/>
          </a:xfrm>
          <a:solidFill>
            <a:schemeClr val="tx1"/>
          </a:solidFill>
        </p:grpSpPr>
        <p:sp>
          <p:nvSpPr>
            <p:cNvPr id="624" name="Freeform 55">
              <a:extLst>
                <a:ext uri="{FF2B5EF4-FFF2-40B4-BE49-F238E27FC236}">
                  <a16:creationId xmlns:a16="http://schemas.microsoft.com/office/drawing/2014/main" id="{56BB317A-AF65-4D07-ACA8-668132F57E85}"/>
                </a:ext>
              </a:extLst>
            </p:cNvPr>
            <p:cNvSpPr>
              <a:spLocks noEditPoints="1"/>
            </p:cNvSpPr>
            <p:nvPr/>
          </p:nvSpPr>
          <p:spPr bwMode="auto">
            <a:xfrm>
              <a:off x="10186988" y="6640513"/>
              <a:ext cx="230188" cy="228600"/>
            </a:xfrm>
            <a:custGeom>
              <a:avLst/>
              <a:gdLst>
                <a:gd name="T0" fmla="*/ 74 w 79"/>
                <a:gd name="T1" fmla="*/ 31 h 79"/>
                <a:gd name="T2" fmla="*/ 30 w 79"/>
                <a:gd name="T3" fmla="*/ 5 h 79"/>
                <a:gd name="T4" fmla="*/ 5 w 79"/>
                <a:gd name="T5" fmla="*/ 49 h 79"/>
                <a:gd name="T6" fmla="*/ 49 w 79"/>
                <a:gd name="T7" fmla="*/ 74 h 79"/>
                <a:gd name="T8" fmla="*/ 74 w 79"/>
                <a:gd name="T9" fmla="*/ 31 h 79"/>
                <a:gd name="T10" fmla="*/ 43 w 79"/>
                <a:gd name="T11" fmla="*/ 55 h 79"/>
                <a:gd name="T12" fmla="*/ 25 w 79"/>
                <a:gd name="T13" fmla="*/ 44 h 79"/>
                <a:gd name="T14" fmla="*/ 36 w 79"/>
                <a:gd name="T15" fmla="*/ 25 h 79"/>
                <a:gd name="T16" fmla="*/ 54 w 79"/>
                <a:gd name="T17" fmla="*/ 36 h 79"/>
                <a:gd name="T18" fmla="*/ 43 w 79"/>
                <a:gd name="T19" fmla="*/ 5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79">
                  <a:moveTo>
                    <a:pt x="74" y="31"/>
                  </a:moveTo>
                  <a:cubicBezTo>
                    <a:pt x="69" y="11"/>
                    <a:pt x="49" y="0"/>
                    <a:pt x="30" y="5"/>
                  </a:cubicBezTo>
                  <a:cubicBezTo>
                    <a:pt x="11" y="10"/>
                    <a:pt x="0" y="30"/>
                    <a:pt x="5" y="49"/>
                  </a:cubicBezTo>
                  <a:cubicBezTo>
                    <a:pt x="10" y="68"/>
                    <a:pt x="30" y="79"/>
                    <a:pt x="49" y="74"/>
                  </a:cubicBezTo>
                  <a:cubicBezTo>
                    <a:pt x="68" y="69"/>
                    <a:pt x="79" y="50"/>
                    <a:pt x="74" y="31"/>
                  </a:cubicBezTo>
                  <a:close/>
                  <a:moveTo>
                    <a:pt x="43" y="55"/>
                  </a:moveTo>
                  <a:cubicBezTo>
                    <a:pt x="35" y="57"/>
                    <a:pt x="27" y="52"/>
                    <a:pt x="25" y="44"/>
                  </a:cubicBezTo>
                  <a:cubicBezTo>
                    <a:pt x="23" y="36"/>
                    <a:pt x="27" y="27"/>
                    <a:pt x="36" y="25"/>
                  </a:cubicBezTo>
                  <a:cubicBezTo>
                    <a:pt x="44" y="23"/>
                    <a:pt x="52" y="28"/>
                    <a:pt x="54" y="36"/>
                  </a:cubicBezTo>
                  <a:cubicBezTo>
                    <a:pt x="56" y="44"/>
                    <a:pt x="52" y="52"/>
                    <a:pt x="43"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25" name="Freeform 56">
              <a:extLst>
                <a:ext uri="{FF2B5EF4-FFF2-40B4-BE49-F238E27FC236}">
                  <a16:creationId xmlns:a16="http://schemas.microsoft.com/office/drawing/2014/main" id="{8FD18FE9-900B-41FD-945F-E3BA24D957DE}"/>
                </a:ext>
              </a:extLst>
            </p:cNvPr>
            <p:cNvSpPr>
              <a:spLocks noEditPoints="1"/>
            </p:cNvSpPr>
            <p:nvPr/>
          </p:nvSpPr>
          <p:spPr bwMode="auto">
            <a:xfrm>
              <a:off x="9696450" y="6483350"/>
              <a:ext cx="558800" cy="342900"/>
            </a:xfrm>
            <a:custGeom>
              <a:avLst/>
              <a:gdLst>
                <a:gd name="T0" fmla="*/ 186 w 192"/>
                <a:gd name="T1" fmla="*/ 79 h 118"/>
                <a:gd name="T2" fmla="*/ 186 w 192"/>
                <a:gd name="T3" fmla="*/ 79 h 118"/>
                <a:gd name="T4" fmla="*/ 52 w 192"/>
                <a:gd name="T5" fmla="*/ 1 h 118"/>
                <a:gd name="T6" fmla="*/ 46 w 192"/>
                <a:gd name="T7" fmla="*/ 0 h 118"/>
                <a:gd name="T8" fmla="*/ 15 w 192"/>
                <a:gd name="T9" fmla="*/ 0 h 118"/>
                <a:gd name="T10" fmla="*/ 0 w 192"/>
                <a:gd name="T11" fmla="*/ 15 h 118"/>
                <a:gd name="T12" fmla="*/ 15 w 192"/>
                <a:gd name="T13" fmla="*/ 29 h 118"/>
                <a:gd name="T14" fmla="*/ 27 w 192"/>
                <a:gd name="T15" fmla="*/ 23 h 118"/>
                <a:gd name="T16" fmla="*/ 43 w 192"/>
                <a:gd name="T17" fmla="*/ 22 h 118"/>
                <a:gd name="T18" fmla="*/ 80 w 192"/>
                <a:gd name="T19" fmla="*/ 44 h 118"/>
                <a:gd name="T20" fmla="*/ 85 w 192"/>
                <a:gd name="T21" fmla="*/ 96 h 118"/>
                <a:gd name="T22" fmla="*/ 109 w 192"/>
                <a:gd name="T23" fmla="*/ 118 h 118"/>
                <a:gd name="T24" fmla="*/ 111 w 192"/>
                <a:gd name="T25" fmla="*/ 118 h 118"/>
                <a:gd name="T26" fmla="*/ 139 w 192"/>
                <a:gd name="T27" fmla="*/ 96 h 118"/>
                <a:gd name="T28" fmla="*/ 143 w 192"/>
                <a:gd name="T29" fmla="*/ 80 h 118"/>
                <a:gd name="T30" fmla="*/ 174 w 192"/>
                <a:gd name="T31" fmla="*/ 98 h 118"/>
                <a:gd name="T32" fmla="*/ 189 w 192"/>
                <a:gd name="T33" fmla="*/ 94 h 118"/>
                <a:gd name="T34" fmla="*/ 186 w 192"/>
                <a:gd name="T35" fmla="*/ 79 h 118"/>
                <a:gd name="T36" fmla="*/ 123 w 192"/>
                <a:gd name="T37" fmla="*/ 93 h 118"/>
                <a:gd name="T38" fmla="*/ 111 w 192"/>
                <a:gd name="T39" fmla="*/ 102 h 118"/>
                <a:gd name="T40" fmla="*/ 109 w 192"/>
                <a:gd name="T41" fmla="*/ 102 h 118"/>
                <a:gd name="T42" fmla="*/ 105 w 192"/>
                <a:gd name="T43" fmla="*/ 101 h 118"/>
                <a:gd name="T44" fmla="*/ 105 w 192"/>
                <a:gd name="T45" fmla="*/ 101 h 118"/>
                <a:gd name="T46" fmla="*/ 101 w 192"/>
                <a:gd name="T47" fmla="*/ 95 h 118"/>
                <a:gd name="T48" fmla="*/ 97 w 192"/>
                <a:gd name="T49" fmla="*/ 53 h 118"/>
                <a:gd name="T50" fmla="*/ 128 w 192"/>
                <a:gd name="T51" fmla="*/ 71 h 118"/>
                <a:gd name="T52" fmla="*/ 123 w 192"/>
                <a:gd name="T53" fmla="*/ 9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2" h="118">
                  <a:moveTo>
                    <a:pt x="186" y="79"/>
                  </a:moveTo>
                  <a:cubicBezTo>
                    <a:pt x="186" y="79"/>
                    <a:pt x="186" y="79"/>
                    <a:pt x="186" y="79"/>
                  </a:cubicBezTo>
                  <a:cubicBezTo>
                    <a:pt x="52" y="1"/>
                    <a:pt x="52" y="1"/>
                    <a:pt x="52" y="1"/>
                  </a:cubicBezTo>
                  <a:cubicBezTo>
                    <a:pt x="51" y="1"/>
                    <a:pt x="49" y="0"/>
                    <a:pt x="46" y="0"/>
                  </a:cubicBezTo>
                  <a:cubicBezTo>
                    <a:pt x="15" y="0"/>
                    <a:pt x="15" y="0"/>
                    <a:pt x="15" y="0"/>
                  </a:cubicBezTo>
                  <a:cubicBezTo>
                    <a:pt x="7" y="0"/>
                    <a:pt x="0" y="7"/>
                    <a:pt x="0" y="15"/>
                  </a:cubicBezTo>
                  <a:cubicBezTo>
                    <a:pt x="0" y="23"/>
                    <a:pt x="7" y="29"/>
                    <a:pt x="15" y="29"/>
                  </a:cubicBezTo>
                  <a:cubicBezTo>
                    <a:pt x="20" y="29"/>
                    <a:pt x="24" y="27"/>
                    <a:pt x="27" y="23"/>
                  </a:cubicBezTo>
                  <a:cubicBezTo>
                    <a:pt x="43" y="22"/>
                    <a:pt x="43" y="22"/>
                    <a:pt x="43" y="22"/>
                  </a:cubicBezTo>
                  <a:cubicBezTo>
                    <a:pt x="80" y="44"/>
                    <a:pt x="80" y="44"/>
                    <a:pt x="80" y="44"/>
                  </a:cubicBezTo>
                  <a:cubicBezTo>
                    <a:pt x="85" y="96"/>
                    <a:pt x="85" y="96"/>
                    <a:pt x="85" y="96"/>
                  </a:cubicBezTo>
                  <a:cubicBezTo>
                    <a:pt x="86" y="108"/>
                    <a:pt x="97" y="118"/>
                    <a:pt x="109" y="118"/>
                  </a:cubicBezTo>
                  <a:cubicBezTo>
                    <a:pt x="111" y="118"/>
                    <a:pt x="111" y="118"/>
                    <a:pt x="111" y="118"/>
                  </a:cubicBezTo>
                  <a:cubicBezTo>
                    <a:pt x="124" y="118"/>
                    <a:pt x="136" y="108"/>
                    <a:pt x="139" y="96"/>
                  </a:cubicBezTo>
                  <a:cubicBezTo>
                    <a:pt x="143" y="80"/>
                    <a:pt x="143" y="80"/>
                    <a:pt x="143" y="80"/>
                  </a:cubicBezTo>
                  <a:cubicBezTo>
                    <a:pt x="174" y="98"/>
                    <a:pt x="174" y="98"/>
                    <a:pt x="174" y="98"/>
                  </a:cubicBezTo>
                  <a:cubicBezTo>
                    <a:pt x="179" y="101"/>
                    <a:pt x="186" y="99"/>
                    <a:pt x="189" y="94"/>
                  </a:cubicBezTo>
                  <a:cubicBezTo>
                    <a:pt x="192" y="88"/>
                    <a:pt x="191" y="82"/>
                    <a:pt x="186" y="79"/>
                  </a:cubicBezTo>
                  <a:close/>
                  <a:moveTo>
                    <a:pt x="123" y="93"/>
                  </a:moveTo>
                  <a:cubicBezTo>
                    <a:pt x="122" y="98"/>
                    <a:pt x="116" y="102"/>
                    <a:pt x="111" y="102"/>
                  </a:cubicBezTo>
                  <a:cubicBezTo>
                    <a:pt x="109" y="102"/>
                    <a:pt x="109" y="102"/>
                    <a:pt x="109" y="102"/>
                  </a:cubicBezTo>
                  <a:cubicBezTo>
                    <a:pt x="107" y="102"/>
                    <a:pt x="106" y="102"/>
                    <a:pt x="105" y="101"/>
                  </a:cubicBezTo>
                  <a:cubicBezTo>
                    <a:pt x="105" y="101"/>
                    <a:pt x="105" y="101"/>
                    <a:pt x="105" y="101"/>
                  </a:cubicBezTo>
                  <a:cubicBezTo>
                    <a:pt x="103" y="100"/>
                    <a:pt x="101" y="97"/>
                    <a:pt x="101" y="95"/>
                  </a:cubicBezTo>
                  <a:cubicBezTo>
                    <a:pt x="97" y="53"/>
                    <a:pt x="97" y="53"/>
                    <a:pt x="97" y="53"/>
                  </a:cubicBezTo>
                  <a:cubicBezTo>
                    <a:pt x="128" y="71"/>
                    <a:pt x="128" y="71"/>
                    <a:pt x="128" y="71"/>
                  </a:cubicBezTo>
                  <a:lnTo>
                    <a:pt x="123"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26" name="Freeform 57">
              <a:extLst>
                <a:ext uri="{FF2B5EF4-FFF2-40B4-BE49-F238E27FC236}">
                  <a16:creationId xmlns:a16="http://schemas.microsoft.com/office/drawing/2014/main" id="{33666D05-D469-4DBB-AFD0-E24659EC8DAD}"/>
                </a:ext>
              </a:extLst>
            </p:cNvPr>
            <p:cNvSpPr>
              <a:spLocks/>
            </p:cNvSpPr>
            <p:nvPr/>
          </p:nvSpPr>
          <p:spPr bwMode="auto">
            <a:xfrm>
              <a:off x="9909175" y="6413500"/>
              <a:ext cx="490538" cy="231775"/>
            </a:xfrm>
            <a:custGeom>
              <a:avLst/>
              <a:gdLst>
                <a:gd name="T0" fmla="*/ 161 w 169"/>
                <a:gd name="T1" fmla="*/ 0 h 80"/>
                <a:gd name="T2" fmla="*/ 8 w 169"/>
                <a:gd name="T3" fmla="*/ 0 h 80"/>
                <a:gd name="T4" fmla="*/ 0 w 169"/>
                <a:gd name="T5" fmla="*/ 8 h 80"/>
                <a:gd name="T6" fmla="*/ 8 w 169"/>
                <a:gd name="T7" fmla="*/ 16 h 80"/>
                <a:gd name="T8" fmla="*/ 8 w 169"/>
                <a:gd name="T9" fmla="*/ 24 h 80"/>
                <a:gd name="T10" fmla="*/ 105 w 169"/>
                <a:gd name="T11" fmla="*/ 80 h 80"/>
                <a:gd name="T12" fmla="*/ 161 w 169"/>
                <a:gd name="T13" fmla="*/ 16 h 80"/>
                <a:gd name="T14" fmla="*/ 169 w 169"/>
                <a:gd name="T15" fmla="*/ 8 h 80"/>
                <a:gd name="T16" fmla="*/ 161 w 169"/>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80">
                  <a:moveTo>
                    <a:pt x="161" y="0"/>
                  </a:moveTo>
                  <a:cubicBezTo>
                    <a:pt x="8" y="0"/>
                    <a:pt x="8" y="0"/>
                    <a:pt x="8" y="0"/>
                  </a:cubicBezTo>
                  <a:cubicBezTo>
                    <a:pt x="3" y="0"/>
                    <a:pt x="0" y="4"/>
                    <a:pt x="0" y="8"/>
                  </a:cubicBezTo>
                  <a:cubicBezTo>
                    <a:pt x="0" y="12"/>
                    <a:pt x="3" y="16"/>
                    <a:pt x="8" y="16"/>
                  </a:cubicBezTo>
                  <a:cubicBezTo>
                    <a:pt x="8" y="24"/>
                    <a:pt x="8" y="24"/>
                    <a:pt x="8" y="24"/>
                  </a:cubicBezTo>
                  <a:cubicBezTo>
                    <a:pt x="105" y="80"/>
                    <a:pt x="105" y="80"/>
                    <a:pt x="105" y="80"/>
                  </a:cubicBezTo>
                  <a:cubicBezTo>
                    <a:pt x="161" y="16"/>
                    <a:pt x="161" y="16"/>
                    <a:pt x="161" y="16"/>
                  </a:cubicBezTo>
                  <a:cubicBezTo>
                    <a:pt x="165" y="16"/>
                    <a:pt x="169" y="12"/>
                    <a:pt x="169" y="8"/>
                  </a:cubicBezTo>
                  <a:cubicBezTo>
                    <a:pt x="169" y="4"/>
                    <a:pt x="165" y="0"/>
                    <a:pt x="1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27" name="Freeform 58">
              <a:extLst>
                <a:ext uri="{FF2B5EF4-FFF2-40B4-BE49-F238E27FC236}">
                  <a16:creationId xmlns:a16="http://schemas.microsoft.com/office/drawing/2014/main" id="{0F99DB83-4C1B-4327-9778-157F27A97C23}"/>
                </a:ext>
              </a:extLst>
            </p:cNvPr>
            <p:cNvSpPr>
              <a:spLocks/>
            </p:cNvSpPr>
            <p:nvPr/>
          </p:nvSpPr>
          <p:spPr bwMode="auto">
            <a:xfrm>
              <a:off x="10015538" y="6248400"/>
              <a:ext cx="311150" cy="119063"/>
            </a:xfrm>
            <a:custGeom>
              <a:avLst/>
              <a:gdLst>
                <a:gd name="T0" fmla="*/ 99 w 107"/>
                <a:gd name="T1" fmla="*/ 41 h 41"/>
                <a:gd name="T2" fmla="*/ 73 w 107"/>
                <a:gd name="T3" fmla="*/ 12 h 41"/>
                <a:gd name="T4" fmla="*/ 23 w 107"/>
                <a:gd name="T5" fmla="*/ 21 h 41"/>
                <a:gd name="T6" fmla="*/ 0 w 107"/>
                <a:gd name="T7" fmla="*/ 41 h 41"/>
                <a:gd name="T8" fmla="*/ 99 w 107"/>
                <a:gd name="T9" fmla="*/ 41 h 41"/>
              </a:gdLst>
              <a:ahLst/>
              <a:cxnLst>
                <a:cxn ang="0">
                  <a:pos x="T0" y="T1"/>
                </a:cxn>
                <a:cxn ang="0">
                  <a:pos x="T2" y="T3"/>
                </a:cxn>
                <a:cxn ang="0">
                  <a:pos x="T4" y="T5"/>
                </a:cxn>
                <a:cxn ang="0">
                  <a:pos x="T6" y="T7"/>
                </a:cxn>
                <a:cxn ang="0">
                  <a:pos x="T8" y="T9"/>
                </a:cxn>
              </a:cxnLst>
              <a:rect l="0" t="0" r="r" b="b"/>
              <a:pathLst>
                <a:path w="107" h="41">
                  <a:moveTo>
                    <a:pt x="99" y="41"/>
                  </a:moveTo>
                  <a:cubicBezTo>
                    <a:pt x="107" y="27"/>
                    <a:pt x="80" y="22"/>
                    <a:pt x="73" y="12"/>
                  </a:cubicBezTo>
                  <a:cubicBezTo>
                    <a:pt x="64" y="0"/>
                    <a:pt x="54" y="32"/>
                    <a:pt x="23" y="21"/>
                  </a:cubicBezTo>
                  <a:cubicBezTo>
                    <a:pt x="5" y="14"/>
                    <a:pt x="1" y="33"/>
                    <a:pt x="0" y="41"/>
                  </a:cubicBezTo>
                  <a:lnTo>
                    <a:pt x="9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628" name="Group 627">
            <a:extLst>
              <a:ext uri="{FF2B5EF4-FFF2-40B4-BE49-F238E27FC236}">
                <a16:creationId xmlns:a16="http://schemas.microsoft.com/office/drawing/2014/main" id="{591860FC-5A29-476C-A12A-23455C06BA61}"/>
              </a:ext>
            </a:extLst>
          </p:cNvPr>
          <p:cNvGrpSpPr/>
          <p:nvPr userDrawn="1"/>
        </p:nvGrpSpPr>
        <p:grpSpPr>
          <a:xfrm>
            <a:off x="2921618" y="1803943"/>
            <a:ext cx="458753" cy="326263"/>
            <a:chOff x="12623800" y="1978025"/>
            <a:chExt cx="808038" cy="574676"/>
          </a:xfrm>
          <a:solidFill>
            <a:schemeClr val="tx1"/>
          </a:solidFill>
        </p:grpSpPr>
        <p:sp>
          <p:nvSpPr>
            <p:cNvPr id="629" name="Freeform 64">
              <a:extLst>
                <a:ext uri="{FF2B5EF4-FFF2-40B4-BE49-F238E27FC236}">
                  <a16:creationId xmlns:a16="http://schemas.microsoft.com/office/drawing/2014/main" id="{064CE302-6A7B-4D63-95EE-B1F28C152720}"/>
                </a:ext>
              </a:extLst>
            </p:cNvPr>
            <p:cNvSpPr>
              <a:spLocks/>
            </p:cNvSpPr>
            <p:nvPr/>
          </p:nvSpPr>
          <p:spPr bwMode="auto">
            <a:xfrm>
              <a:off x="13203238" y="2044700"/>
              <a:ext cx="228600" cy="436563"/>
            </a:xfrm>
            <a:custGeom>
              <a:avLst/>
              <a:gdLst>
                <a:gd name="T0" fmla="*/ 7 w 79"/>
                <a:gd name="T1" fmla="*/ 150 h 150"/>
                <a:gd name="T2" fmla="*/ 69 w 79"/>
                <a:gd name="T3" fmla="*/ 143 h 150"/>
                <a:gd name="T4" fmla="*/ 24 w 79"/>
                <a:gd name="T5" fmla="*/ 134 h 150"/>
                <a:gd name="T6" fmla="*/ 12 w 79"/>
                <a:gd name="T7" fmla="*/ 7 h 150"/>
                <a:gd name="T8" fmla="*/ 6 w 79"/>
                <a:gd name="T9" fmla="*/ 0 h 150"/>
                <a:gd name="T10" fmla="*/ 0 w 79"/>
                <a:gd name="T11" fmla="*/ 6 h 150"/>
                <a:gd name="T12" fmla="*/ 0 w 79"/>
                <a:gd name="T13" fmla="*/ 143 h 150"/>
                <a:gd name="T14" fmla="*/ 7 w 79"/>
                <a:gd name="T15" fmla="*/ 15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50">
                  <a:moveTo>
                    <a:pt x="7" y="150"/>
                  </a:moveTo>
                  <a:cubicBezTo>
                    <a:pt x="31" y="150"/>
                    <a:pt x="79" y="147"/>
                    <a:pt x="69" y="143"/>
                  </a:cubicBezTo>
                  <a:cubicBezTo>
                    <a:pt x="55" y="137"/>
                    <a:pt x="24" y="134"/>
                    <a:pt x="24" y="134"/>
                  </a:cubicBezTo>
                  <a:cubicBezTo>
                    <a:pt x="12" y="7"/>
                    <a:pt x="12" y="7"/>
                    <a:pt x="12" y="7"/>
                  </a:cubicBezTo>
                  <a:cubicBezTo>
                    <a:pt x="13" y="4"/>
                    <a:pt x="10" y="1"/>
                    <a:pt x="6" y="0"/>
                  </a:cubicBezTo>
                  <a:cubicBezTo>
                    <a:pt x="3" y="0"/>
                    <a:pt x="0" y="3"/>
                    <a:pt x="0" y="6"/>
                  </a:cubicBezTo>
                  <a:cubicBezTo>
                    <a:pt x="0" y="143"/>
                    <a:pt x="0" y="143"/>
                    <a:pt x="0" y="143"/>
                  </a:cubicBezTo>
                  <a:cubicBezTo>
                    <a:pt x="0" y="148"/>
                    <a:pt x="5" y="150"/>
                    <a:pt x="7"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30" name="Freeform 65">
              <a:extLst>
                <a:ext uri="{FF2B5EF4-FFF2-40B4-BE49-F238E27FC236}">
                  <a16:creationId xmlns:a16="http://schemas.microsoft.com/office/drawing/2014/main" id="{F4A562B8-D67B-4E32-965B-D26936E3CC8A}"/>
                </a:ext>
              </a:extLst>
            </p:cNvPr>
            <p:cNvSpPr>
              <a:spLocks noEditPoints="1"/>
            </p:cNvSpPr>
            <p:nvPr/>
          </p:nvSpPr>
          <p:spPr bwMode="auto">
            <a:xfrm>
              <a:off x="12969875" y="2335213"/>
              <a:ext cx="217488" cy="217488"/>
            </a:xfrm>
            <a:custGeom>
              <a:avLst/>
              <a:gdLst>
                <a:gd name="T0" fmla="*/ 70 w 75"/>
                <a:gd name="T1" fmla="*/ 29 h 75"/>
                <a:gd name="T2" fmla="*/ 28 w 75"/>
                <a:gd name="T3" fmla="*/ 5 h 75"/>
                <a:gd name="T4" fmla="*/ 4 w 75"/>
                <a:gd name="T5" fmla="*/ 47 h 75"/>
                <a:gd name="T6" fmla="*/ 46 w 75"/>
                <a:gd name="T7" fmla="*/ 70 h 75"/>
                <a:gd name="T8" fmla="*/ 70 w 75"/>
                <a:gd name="T9" fmla="*/ 29 h 75"/>
                <a:gd name="T10" fmla="*/ 42 w 75"/>
                <a:gd name="T11" fmla="*/ 55 h 75"/>
                <a:gd name="T12" fmla="*/ 37 w 75"/>
                <a:gd name="T13" fmla="*/ 56 h 75"/>
                <a:gd name="T14" fmla="*/ 37 w 75"/>
                <a:gd name="T15" fmla="*/ 56 h 75"/>
                <a:gd name="T16" fmla="*/ 20 w 75"/>
                <a:gd name="T17" fmla="*/ 42 h 75"/>
                <a:gd name="T18" fmla="*/ 32 w 75"/>
                <a:gd name="T19" fmla="*/ 20 h 75"/>
                <a:gd name="T20" fmla="*/ 37 w 75"/>
                <a:gd name="T21" fmla="*/ 20 h 75"/>
                <a:gd name="T22" fmla="*/ 55 w 75"/>
                <a:gd name="T23" fmla="*/ 33 h 75"/>
                <a:gd name="T24" fmla="*/ 42 w 75"/>
                <a:gd name="T25" fmla="*/ 5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75">
                  <a:moveTo>
                    <a:pt x="70" y="29"/>
                  </a:moveTo>
                  <a:cubicBezTo>
                    <a:pt x="65" y="11"/>
                    <a:pt x="46" y="0"/>
                    <a:pt x="28" y="5"/>
                  </a:cubicBezTo>
                  <a:cubicBezTo>
                    <a:pt x="10" y="10"/>
                    <a:pt x="0" y="29"/>
                    <a:pt x="4" y="47"/>
                  </a:cubicBezTo>
                  <a:cubicBezTo>
                    <a:pt x="9" y="65"/>
                    <a:pt x="28" y="75"/>
                    <a:pt x="46" y="70"/>
                  </a:cubicBezTo>
                  <a:cubicBezTo>
                    <a:pt x="64" y="66"/>
                    <a:pt x="75" y="47"/>
                    <a:pt x="70" y="29"/>
                  </a:cubicBezTo>
                  <a:close/>
                  <a:moveTo>
                    <a:pt x="42" y="55"/>
                  </a:moveTo>
                  <a:cubicBezTo>
                    <a:pt x="40" y="56"/>
                    <a:pt x="39" y="56"/>
                    <a:pt x="37" y="56"/>
                  </a:cubicBezTo>
                  <a:cubicBezTo>
                    <a:pt x="37" y="56"/>
                    <a:pt x="37" y="56"/>
                    <a:pt x="37" y="56"/>
                  </a:cubicBezTo>
                  <a:cubicBezTo>
                    <a:pt x="29" y="56"/>
                    <a:pt x="22" y="50"/>
                    <a:pt x="20" y="42"/>
                  </a:cubicBezTo>
                  <a:cubicBezTo>
                    <a:pt x="17" y="33"/>
                    <a:pt x="23" y="23"/>
                    <a:pt x="32" y="20"/>
                  </a:cubicBezTo>
                  <a:cubicBezTo>
                    <a:pt x="34" y="20"/>
                    <a:pt x="36" y="20"/>
                    <a:pt x="37" y="20"/>
                  </a:cubicBezTo>
                  <a:cubicBezTo>
                    <a:pt x="45" y="20"/>
                    <a:pt x="52" y="25"/>
                    <a:pt x="55" y="33"/>
                  </a:cubicBezTo>
                  <a:cubicBezTo>
                    <a:pt x="57" y="43"/>
                    <a:pt x="51" y="53"/>
                    <a:pt x="42"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31" name="Freeform 66">
              <a:extLst>
                <a:ext uri="{FF2B5EF4-FFF2-40B4-BE49-F238E27FC236}">
                  <a16:creationId xmlns:a16="http://schemas.microsoft.com/office/drawing/2014/main" id="{DD8CFBC6-0B43-4FC0-95E5-EF0ED57C961A}"/>
                </a:ext>
              </a:extLst>
            </p:cNvPr>
            <p:cNvSpPr>
              <a:spLocks noEditPoints="1"/>
            </p:cNvSpPr>
            <p:nvPr/>
          </p:nvSpPr>
          <p:spPr bwMode="auto">
            <a:xfrm>
              <a:off x="12668250" y="2381250"/>
              <a:ext cx="168275" cy="168275"/>
            </a:xfrm>
            <a:custGeom>
              <a:avLst/>
              <a:gdLst>
                <a:gd name="T0" fmla="*/ 54 w 58"/>
                <a:gd name="T1" fmla="*/ 23 h 58"/>
                <a:gd name="T2" fmla="*/ 22 w 58"/>
                <a:gd name="T3" fmla="*/ 4 h 58"/>
                <a:gd name="T4" fmla="*/ 3 w 58"/>
                <a:gd name="T5" fmla="*/ 36 h 58"/>
                <a:gd name="T6" fmla="*/ 36 w 58"/>
                <a:gd name="T7" fmla="*/ 55 h 58"/>
                <a:gd name="T8" fmla="*/ 54 w 58"/>
                <a:gd name="T9" fmla="*/ 23 h 58"/>
                <a:gd name="T10" fmla="*/ 38 w 58"/>
                <a:gd name="T11" fmla="*/ 35 h 58"/>
                <a:gd name="T12" fmla="*/ 31 w 58"/>
                <a:gd name="T13" fmla="*/ 39 h 58"/>
                <a:gd name="T14" fmla="*/ 29 w 58"/>
                <a:gd name="T15" fmla="*/ 40 h 58"/>
                <a:gd name="T16" fmla="*/ 19 w 58"/>
                <a:gd name="T17" fmla="*/ 32 h 58"/>
                <a:gd name="T18" fmla="*/ 26 w 58"/>
                <a:gd name="T19" fmla="*/ 19 h 58"/>
                <a:gd name="T20" fmla="*/ 29 w 58"/>
                <a:gd name="T21" fmla="*/ 19 h 58"/>
                <a:gd name="T22" fmla="*/ 39 w 58"/>
                <a:gd name="T23" fmla="*/ 27 h 58"/>
                <a:gd name="T24" fmla="*/ 38 w 58"/>
                <a:gd name="T25" fmla="*/ 3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8">
                  <a:moveTo>
                    <a:pt x="54" y="23"/>
                  </a:moveTo>
                  <a:cubicBezTo>
                    <a:pt x="50" y="9"/>
                    <a:pt x="36" y="0"/>
                    <a:pt x="22" y="4"/>
                  </a:cubicBezTo>
                  <a:cubicBezTo>
                    <a:pt x="8" y="8"/>
                    <a:pt x="0" y="22"/>
                    <a:pt x="3" y="36"/>
                  </a:cubicBezTo>
                  <a:cubicBezTo>
                    <a:pt x="7" y="50"/>
                    <a:pt x="22" y="58"/>
                    <a:pt x="36" y="55"/>
                  </a:cubicBezTo>
                  <a:cubicBezTo>
                    <a:pt x="49" y="51"/>
                    <a:pt x="58" y="37"/>
                    <a:pt x="54" y="23"/>
                  </a:cubicBezTo>
                  <a:close/>
                  <a:moveTo>
                    <a:pt x="38" y="35"/>
                  </a:moveTo>
                  <a:cubicBezTo>
                    <a:pt x="36" y="37"/>
                    <a:pt x="34" y="39"/>
                    <a:pt x="31" y="39"/>
                  </a:cubicBezTo>
                  <a:cubicBezTo>
                    <a:pt x="31" y="40"/>
                    <a:pt x="30" y="40"/>
                    <a:pt x="29" y="40"/>
                  </a:cubicBezTo>
                  <a:cubicBezTo>
                    <a:pt x="24" y="40"/>
                    <a:pt x="20" y="37"/>
                    <a:pt x="19" y="32"/>
                  </a:cubicBezTo>
                  <a:cubicBezTo>
                    <a:pt x="17" y="27"/>
                    <a:pt x="20" y="21"/>
                    <a:pt x="26" y="19"/>
                  </a:cubicBezTo>
                  <a:cubicBezTo>
                    <a:pt x="27" y="19"/>
                    <a:pt x="28" y="19"/>
                    <a:pt x="29" y="19"/>
                  </a:cubicBezTo>
                  <a:cubicBezTo>
                    <a:pt x="33" y="19"/>
                    <a:pt x="38" y="22"/>
                    <a:pt x="39" y="27"/>
                  </a:cubicBezTo>
                  <a:cubicBezTo>
                    <a:pt x="40" y="29"/>
                    <a:pt x="39" y="32"/>
                    <a:pt x="38"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32" name="Freeform 67">
              <a:extLst>
                <a:ext uri="{FF2B5EF4-FFF2-40B4-BE49-F238E27FC236}">
                  <a16:creationId xmlns:a16="http://schemas.microsoft.com/office/drawing/2014/main" id="{75B2037C-C332-4896-8E10-FFE307A10AA9}"/>
                </a:ext>
              </a:extLst>
            </p:cNvPr>
            <p:cNvSpPr>
              <a:spLocks noEditPoints="1"/>
            </p:cNvSpPr>
            <p:nvPr/>
          </p:nvSpPr>
          <p:spPr bwMode="auto">
            <a:xfrm>
              <a:off x="12623800" y="1978025"/>
              <a:ext cx="523875" cy="490538"/>
            </a:xfrm>
            <a:custGeom>
              <a:avLst/>
              <a:gdLst>
                <a:gd name="T0" fmla="*/ 151 w 180"/>
                <a:gd name="T1" fmla="*/ 6 h 169"/>
                <a:gd name="T2" fmla="*/ 144 w 180"/>
                <a:gd name="T3" fmla="*/ 0 h 169"/>
                <a:gd name="T4" fmla="*/ 59 w 180"/>
                <a:gd name="T5" fmla="*/ 0 h 169"/>
                <a:gd name="T6" fmla="*/ 53 w 180"/>
                <a:gd name="T7" fmla="*/ 6 h 169"/>
                <a:gd name="T8" fmla="*/ 53 w 180"/>
                <a:gd name="T9" fmla="*/ 85 h 169"/>
                <a:gd name="T10" fmla="*/ 26 w 180"/>
                <a:gd name="T11" fmla="*/ 85 h 169"/>
                <a:gd name="T12" fmla="*/ 7 w 180"/>
                <a:gd name="T13" fmla="*/ 148 h 169"/>
                <a:gd name="T14" fmla="*/ 33 w 180"/>
                <a:gd name="T15" fmla="*/ 128 h 169"/>
                <a:gd name="T16" fmla="*/ 44 w 180"/>
                <a:gd name="T17" fmla="*/ 126 h 169"/>
                <a:gd name="T18" fmla="*/ 84 w 180"/>
                <a:gd name="T19" fmla="*/ 158 h 169"/>
                <a:gd name="T20" fmla="*/ 86 w 180"/>
                <a:gd name="T21" fmla="*/ 169 h 169"/>
                <a:gd name="T22" fmla="*/ 107 w 180"/>
                <a:gd name="T23" fmla="*/ 169 h 169"/>
                <a:gd name="T24" fmla="*/ 143 w 180"/>
                <a:gd name="T25" fmla="*/ 113 h 169"/>
                <a:gd name="T26" fmla="*/ 156 w 180"/>
                <a:gd name="T27" fmla="*/ 111 h 169"/>
                <a:gd name="T28" fmla="*/ 180 w 180"/>
                <a:gd name="T29" fmla="*/ 117 h 169"/>
                <a:gd name="T30" fmla="*/ 151 w 180"/>
                <a:gd name="T31" fmla="*/ 6 h 169"/>
                <a:gd name="T32" fmla="*/ 154 w 180"/>
                <a:gd name="T33" fmla="*/ 97 h 169"/>
                <a:gd name="T34" fmla="*/ 113 w 180"/>
                <a:gd name="T35" fmla="*/ 112 h 169"/>
                <a:gd name="T36" fmla="*/ 90 w 180"/>
                <a:gd name="T37" fmla="*/ 112 h 169"/>
                <a:gd name="T38" fmla="*/ 68 w 180"/>
                <a:gd name="T39" fmla="*/ 76 h 169"/>
                <a:gd name="T40" fmla="*/ 68 w 180"/>
                <a:gd name="T41" fmla="*/ 21 h 169"/>
                <a:gd name="T42" fmla="*/ 74 w 180"/>
                <a:gd name="T43" fmla="*/ 15 h 169"/>
                <a:gd name="T44" fmla="*/ 132 w 180"/>
                <a:gd name="T45" fmla="*/ 15 h 169"/>
                <a:gd name="T46" fmla="*/ 139 w 180"/>
                <a:gd name="T47" fmla="*/ 21 h 169"/>
                <a:gd name="T48" fmla="*/ 158 w 180"/>
                <a:gd name="T49" fmla="*/ 92 h 169"/>
                <a:gd name="T50" fmla="*/ 154 w 180"/>
                <a:gd name="T51" fmla="*/ 9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0" h="169">
                  <a:moveTo>
                    <a:pt x="151" y="6"/>
                  </a:moveTo>
                  <a:cubicBezTo>
                    <a:pt x="151" y="2"/>
                    <a:pt x="147" y="0"/>
                    <a:pt x="144" y="0"/>
                  </a:cubicBezTo>
                  <a:cubicBezTo>
                    <a:pt x="59" y="0"/>
                    <a:pt x="59" y="0"/>
                    <a:pt x="59" y="0"/>
                  </a:cubicBezTo>
                  <a:cubicBezTo>
                    <a:pt x="56" y="0"/>
                    <a:pt x="53" y="3"/>
                    <a:pt x="53" y="6"/>
                  </a:cubicBezTo>
                  <a:cubicBezTo>
                    <a:pt x="53" y="85"/>
                    <a:pt x="53" y="85"/>
                    <a:pt x="53" y="85"/>
                  </a:cubicBezTo>
                  <a:cubicBezTo>
                    <a:pt x="26" y="85"/>
                    <a:pt x="26" y="85"/>
                    <a:pt x="26" y="85"/>
                  </a:cubicBezTo>
                  <a:cubicBezTo>
                    <a:pt x="10" y="85"/>
                    <a:pt x="0" y="124"/>
                    <a:pt x="7" y="148"/>
                  </a:cubicBezTo>
                  <a:cubicBezTo>
                    <a:pt x="13" y="138"/>
                    <a:pt x="22" y="131"/>
                    <a:pt x="33" y="128"/>
                  </a:cubicBezTo>
                  <a:cubicBezTo>
                    <a:pt x="36" y="127"/>
                    <a:pt x="40" y="126"/>
                    <a:pt x="44" y="126"/>
                  </a:cubicBezTo>
                  <a:cubicBezTo>
                    <a:pt x="63" y="126"/>
                    <a:pt x="79" y="139"/>
                    <a:pt x="84" y="158"/>
                  </a:cubicBezTo>
                  <a:cubicBezTo>
                    <a:pt x="85" y="161"/>
                    <a:pt x="86" y="165"/>
                    <a:pt x="86" y="169"/>
                  </a:cubicBezTo>
                  <a:cubicBezTo>
                    <a:pt x="107" y="169"/>
                    <a:pt x="107" y="169"/>
                    <a:pt x="107" y="169"/>
                  </a:cubicBezTo>
                  <a:cubicBezTo>
                    <a:pt x="103" y="144"/>
                    <a:pt x="118" y="120"/>
                    <a:pt x="143" y="113"/>
                  </a:cubicBezTo>
                  <a:cubicBezTo>
                    <a:pt x="147" y="112"/>
                    <a:pt x="152" y="111"/>
                    <a:pt x="156" y="111"/>
                  </a:cubicBezTo>
                  <a:cubicBezTo>
                    <a:pt x="165" y="111"/>
                    <a:pt x="173" y="113"/>
                    <a:pt x="180" y="117"/>
                  </a:cubicBezTo>
                  <a:lnTo>
                    <a:pt x="151" y="6"/>
                  </a:lnTo>
                  <a:close/>
                  <a:moveTo>
                    <a:pt x="154" y="97"/>
                  </a:moveTo>
                  <a:cubicBezTo>
                    <a:pt x="126" y="97"/>
                    <a:pt x="113" y="112"/>
                    <a:pt x="113" y="112"/>
                  </a:cubicBezTo>
                  <a:cubicBezTo>
                    <a:pt x="90" y="112"/>
                    <a:pt x="90" y="112"/>
                    <a:pt x="90" y="112"/>
                  </a:cubicBezTo>
                  <a:cubicBezTo>
                    <a:pt x="68" y="76"/>
                    <a:pt x="68" y="76"/>
                    <a:pt x="68" y="76"/>
                  </a:cubicBezTo>
                  <a:cubicBezTo>
                    <a:pt x="68" y="21"/>
                    <a:pt x="68" y="21"/>
                    <a:pt x="68" y="21"/>
                  </a:cubicBezTo>
                  <a:cubicBezTo>
                    <a:pt x="68" y="18"/>
                    <a:pt x="71" y="15"/>
                    <a:pt x="74" y="15"/>
                  </a:cubicBezTo>
                  <a:cubicBezTo>
                    <a:pt x="132" y="15"/>
                    <a:pt x="132" y="15"/>
                    <a:pt x="132" y="15"/>
                  </a:cubicBezTo>
                  <a:cubicBezTo>
                    <a:pt x="135" y="15"/>
                    <a:pt x="138" y="18"/>
                    <a:pt x="139" y="21"/>
                  </a:cubicBezTo>
                  <a:cubicBezTo>
                    <a:pt x="158" y="92"/>
                    <a:pt x="158" y="92"/>
                    <a:pt x="158" y="92"/>
                  </a:cubicBezTo>
                  <a:cubicBezTo>
                    <a:pt x="159" y="94"/>
                    <a:pt x="157" y="97"/>
                    <a:pt x="154" y="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633" name="Group 632">
            <a:extLst>
              <a:ext uri="{FF2B5EF4-FFF2-40B4-BE49-F238E27FC236}">
                <a16:creationId xmlns:a16="http://schemas.microsoft.com/office/drawing/2014/main" id="{78E34875-6971-4EC6-B77F-D1B1A87481B1}"/>
              </a:ext>
            </a:extLst>
          </p:cNvPr>
          <p:cNvGrpSpPr/>
          <p:nvPr userDrawn="1"/>
        </p:nvGrpSpPr>
        <p:grpSpPr>
          <a:xfrm>
            <a:off x="2988513" y="4972001"/>
            <a:ext cx="324960" cy="385657"/>
            <a:chOff x="4562475" y="3013075"/>
            <a:chExt cx="4275138" cy="5073651"/>
          </a:xfrm>
          <a:solidFill>
            <a:schemeClr val="tx1"/>
          </a:solidFill>
        </p:grpSpPr>
        <p:sp>
          <p:nvSpPr>
            <p:cNvPr id="634" name="Freeform 24">
              <a:extLst>
                <a:ext uri="{FF2B5EF4-FFF2-40B4-BE49-F238E27FC236}">
                  <a16:creationId xmlns:a16="http://schemas.microsoft.com/office/drawing/2014/main" id="{28F4764D-0723-4059-A1F9-636261F90C8C}"/>
                </a:ext>
              </a:extLst>
            </p:cNvPr>
            <p:cNvSpPr>
              <a:spLocks/>
            </p:cNvSpPr>
            <p:nvPr/>
          </p:nvSpPr>
          <p:spPr bwMode="auto">
            <a:xfrm>
              <a:off x="4562475" y="7580313"/>
              <a:ext cx="3746500" cy="506413"/>
            </a:xfrm>
            <a:custGeom>
              <a:avLst/>
              <a:gdLst>
                <a:gd name="T0" fmla="*/ 321 w 333"/>
                <a:gd name="T1" fmla="*/ 0 h 45"/>
                <a:gd name="T2" fmla="*/ 313 w 333"/>
                <a:gd name="T3" fmla="*/ 0 h 45"/>
                <a:gd name="T4" fmla="*/ 307 w 333"/>
                <a:gd name="T5" fmla="*/ 0 h 45"/>
                <a:gd name="T6" fmla="*/ 25 w 333"/>
                <a:gd name="T7" fmla="*/ 0 h 45"/>
                <a:gd name="T8" fmla="*/ 20 w 333"/>
                <a:gd name="T9" fmla="*/ 0 h 45"/>
                <a:gd name="T10" fmla="*/ 11 w 333"/>
                <a:gd name="T11" fmla="*/ 0 h 45"/>
                <a:gd name="T12" fmla="*/ 0 w 333"/>
                <a:gd name="T13" fmla="*/ 12 h 45"/>
                <a:gd name="T14" fmla="*/ 0 w 333"/>
                <a:gd name="T15" fmla="*/ 34 h 45"/>
                <a:gd name="T16" fmla="*/ 11 w 333"/>
                <a:gd name="T17" fmla="*/ 45 h 45"/>
                <a:gd name="T18" fmla="*/ 321 w 333"/>
                <a:gd name="T19" fmla="*/ 45 h 45"/>
                <a:gd name="T20" fmla="*/ 333 w 333"/>
                <a:gd name="T21" fmla="*/ 34 h 45"/>
                <a:gd name="T22" fmla="*/ 333 w 333"/>
                <a:gd name="T23" fmla="*/ 12 h 45"/>
                <a:gd name="T24" fmla="*/ 321 w 333"/>
                <a:gd name="T2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3" h="45">
                  <a:moveTo>
                    <a:pt x="321" y="0"/>
                  </a:moveTo>
                  <a:cubicBezTo>
                    <a:pt x="313" y="0"/>
                    <a:pt x="313" y="0"/>
                    <a:pt x="313" y="0"/>
                  </a:cubicBezTo>
                  <a:cubicBezTo>
                    <a:pt x="307" y="0"/>
                    <a:pt x="307" y="0"/>
                    <a:pt x="307" y="0"/>
                  </a:cubicBezTo>
                  <a:cubicBezTo>
                    <a:pt x="25" y="0"/>
                    <a:pt x="25" y="0"/>
                    <a:pt x="25" y="0"/>
                  </a:cubicBezTo>
                  <a:cubicBezTo>
                    <a:pt x="20" y="0"/>
                    <a:pt x="20" y="0"/>
                    <a:pt x="20" y="0"/>
                  </a:cubicBezTo>
                  <a:cubicBezTo>
                    <a:pt x="11" y="0"/>
                    <a:pt x="11" y="0"/>
                    <a:pt x="11" y="0"/>
                  </a:cubicBezTo>
                  <a:cubicBezTo>
                    <a:pt x="5" y="0"/>
                    <a:pt x="0" y="5"/>
                    <a:pt x="0" y="12"/>
                  </a:cubicBezTo>
                  <a:cubicBezTo>
                    <a:pt x="0" y="34"/>
                    <a:pt x="0" y="34"/>
                    <a:pt x="0" y="34"/>
                  </a:cubicBezTo>
                  <a:cubicBezTo>
                    <a:pt x="0" y="40"/>
                    <a:pt x="5" y="45"/>
                    <a:pt x="11" y="45"/>
                  </a:cubicBezTo>
                  <a:cubicBezTo>
                    <a:pt x="321" y="45"/>
                    <a:pt x="321" y="45"/>
                    <a:pt x="321" y="45"/>
                  </a:cubicBezTo>
                  <a:cubicBezTo>
                    <a:pt x="327" y="45"/>
                    <a:pt x="333" y="40"/>
                    <a:pt x="333" y="34"/>
                  </a:cubicBezTo>
                  <a:cubicBezTo>
                    <a:pt x="333" y="12"/>
                    <a:pt x="333" y="12"/>
                    <a:pt x="333" y="12"/>
                  </a:cubicBezTo>
                  <a:cubicBezTo>
                    <a:pt x="333" y="5"/>
                    <a:pt x="327" y="0"/>
                    <a:pt x="3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35" name="Freeform 25">
              <a:extLst>
                <a:ext uri="{FF2B5EF4-FFF2-40B4-BE49-F238E27FC236}">
                  <a16:creationId xmlns:a16="http://schemas.microsoft.com/office/drawing/2014/main" id="{69D6BA29-13F8-494E-8ABC-624C0851E7A2}"/>
                </a:ext>
              </a:extLst>
            </p:cNvPr>
            <p:cNvSpPr>
              <a:spLocks/>
            </p:cNvSpPr>
            <p:nvPr/>
          </p:nvSpPr>
          <p:spPr bwMode="auto">
            <a:xfrm>
              <a:off x="5969000" y="3013075"/>
              <a:ext cx="2868613" cy="1530350"/>
            </a:xfrm>
            <a:custGeom>
              <a:avLst/>
              <a:gdLst>
                <a:gd name="T0" fmla="*/ 187 w 255"/>
                <a:gd name="T1" fmla="*/ 0 h 136"/>
                <a:gd name="T2" fmla="*/ 130 w 255"/>
                <a:gd name="T3" fmla="*/ 30 h 136"/>
                <a:gd name="T4" fmla="*/ 98 w 255"/>
                <a:gd name="T5" fmla="*/ 19 h 136"/>
                <a:gd name="T6" fmla="*/ 45 w 255"/>
                <a:gd name="T7" fmla="*/ 61 h 136"/>
                <a:gd name="T8" fmla="*/ 0 w 255"/>
                <a:gd name="T9" fmla="*/ 110 h 136"/>
                <a:gd name="T10" fmla="*/ 0 w 255"/>
                <a:gd name="T11" fmla="*/ 128 h 136"/>
                <a:gd name="T12" fmla="*/ 102 w 255"/>
                <a:gd name="T13" fmla="*/ 128 h 136"/>
                <a:gd name="T14" fmla="*/ 135 w 255"/>
                <a:gd name="T15" fmla="*/ 113 h 136"/>
                <a:gd name="T16" fmla="*/ 187 w 255"/>
                <a:gd name="T17" fmla="*/ 136 h 136"/>
                <a:gd name="T18" fmla="*/ 255 w 255"/>
                <a:gd name="T19" fmla="*/ 68 h 136"/>
                <a:gd name="T20" fmla="*/ 187 w 255"/>
                <a:gd name="T2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5" h="136">
                  <a:moveTo>
                    <a:pt x="187" y="0"/>
                  </a:moveTo>
                  <a:cubicBezTo>
                    <a:pt x="163" y="0"/>
                    <a:pt x="142" y="12"/>
                    <a:pt x="130" y="30"/>
                  </a:cubicBezTo>
                  <a:cubicBezTo>
                    <a:pt x="121" y="24"/>
                    <a:pt x="110" y="19"/>
                    <a:pt x="98" y="19"/>
                  </a:cubicBezTo>
                  <a:cubicBezTo>
                    <a:pt x="72" y="19"/>
                    <a:pt x="51" y="37"/>
                    <a:pt x="45" y="61"/>
                  </a:cubicBezTo>
                  <a:cubicBezTo>
                    <a:pt x="20" y="63"/>
                    <a:pt x="0" y="84"/>
                    <a:pt x="0" y="110"/>
                  </a:cubicBezTo>
                  <a:cubicBezTo>
                    <a:pt x="0" y="128"/>
                    <a:pt x="0" y="128"/>
                    <a:pt x="0" y="128"/>
                  </a:cubicBezTo>
                  <a:cubicBezTo>
                    <a:pt x="102" y="128"/>
                    <a:pt x="102" y="128"/>
                    <a:pt x="102" y="128"/>
                  </a:cubicBezTo>
                  <a:cubicBezTo>
                    <a:pt x="115" y="127"/>
                    <a:pt x="126" y="121"/>
                    <a:pt x="135" y="113"/>
                  </a:cubicBezTo>
                  <a:cubicBezTo>
                    <a:pt x="148" y="127"/>
                    <a:pt x="166" y="136"/>
                    <a:pt x="187" y="136"/>
                  </a:cubicBezTo>
                  <a:cubicBezTo>
                    <a:pt x="224" y="136"/>
                    <a:pt x="255" y="106"/>
                    <a:pt x="255" y="68"/>
                  </a:cubicBezTo>
                  <a:cubicBezTo>
                    <a:pt x="255" y="31"/>
                    <a:pt x="224" y="0"/>
                    <a:pt x="18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36" name="Freeform 26">
              <a:extLst>
                <a:ext uri="{FF2B5EF4-FFF2-40B4-BE49-F238E27FC236}">
                  <a16:creationId xmlns:a16="http://schemas.microsoft.com/office/drawing/2014/main" id="{B071E18D-D4DE-4AAB-AA80-77D9D876B3CC}"/>
                </a:ext>
              </a:extLst>
            </p:cNvPr>
            <p:cNvSpPr>
              <a:spLocks noEditPoints="1"/>
            </p:cNvSpPr>
            <p:nvPr/>
          </p:nvSpPr>
          <p:spPr bwMode="auto">
            <a:xfrm>
              <a:off x="4956175" y="4711700"/>
              <a:ext cx="2959100" cy="2620963"/>
            </a:xfrm>
            <a:custGeom>
              <a:avLst/>
              <a:gdLst>
                <a:gd name="T0" fmla="*/ 263 w 263"/>
                <a:gd name="T1" fmla="*/ 233 h 233"/>
                <a:gd name="T2" fmla="*/ 217 w 263"/>
                <a:gd name="T3" fmla="*/ 45 h 233"/>
                <a:gd name="T4" fmla="*/ 227 w 263"/>
                <a:gd name="T5" fmla="*/ 45 h 233"/>
                <a:gd name="T6" fmla="*/ 238 w 263"/>
                <a:gd name="T7" fmla="*/ 33 h 233"/>
                <a:gd name="T8" fmla="*/ 238 w 263"/>
                <a:gd name="T9" fmla="*/ 11 h 233"/>
                <a:gd name="T10" fmla="*/ 227 w 263"/>
                <a:gd name="T11" fmla="*/ 0 h 233"/>
                <a:gd name="T12" fmla="*/ 36 w 263"/>
                <a:gd name="T13" fmla="*/ 0 h 233"/>
                <a:gd name="T14" fmla="*/ 25 w 263"/>
                <a:gd name="T15" fmla="*/ 11 h 233"/>
                <a:gd name="T16" fmla="*/ 25 w 263"/>
                <a:gd name="T17" fmla="*/ 33 h 233"/>
                <a:gd name="T18" fmla="*/ 36 w 263"/>
                <a:gd name="T19" fmla="*/ 45 h 233"/>
                <a:gd name="T20" fmla="*/ 46 w 263"/>
                <a:gd name="T21" fmla="*/ 45 h 233"/>
                <a:gd name="T22" fmla="*/ 0 w 263"/>
                <a:gd name="T23" fmla="*/ 233 h 233"/>
                <a:gd name="T24" fmla="*/ 263 w 263"/>
                <a:gd name="T25" fmla="*/ 233 h 233"/>
                <a:gd name="T26" fmla="*/ 101 w 263"/>
                <a:gd name="T27" fmla="*/ 178 h 233"/>
                <a:gd name="T28" fmla="*/ 117 w 263"/>
                <a:gd name="T29" fmla="*/ 151 h 233"/>
                <a:gd name="T30" fmla="*/ 145 w 263"/>
                <a:gd name="T31" fmla="*/ 151 h 233"/>
                <a:gd name="T32" fmla="*/ 161 w 263"/>
                <a:gd name="T33" fmla="*/ 179 h 233"/>
                <a:gd name="T34" fmla="*/ 101 w 263"/>
                <a:gd name="T35" fmla="*/ 178 h 233"/>
                <a:gd name="T36" fmla="*/ 161 w 263"/>
                <a:gd name="T37" fmla="*/ 75 h 233"/>
                <a:gd name="T38" fmla="*/ 191 w 263"/>
                <a:gd name="T39" fmla="*/ 127 h 233"/>
                <a:gd name="T40" fmla="*/ 160 w 263"/>
                <a:gd name="T41" fmla="*/ 127 h 233"/>
                <a:gd name="T42" fmla="*/ 145 w 263"/>
                <a:gd name="T43" fmla="*/ 102 h 233"/>
                <a:gd name="T44" fmla="*/ 161 w 263"/>
                <a:gd name="T45" fmla="*/ 75 h 233"/>
                <a:gd name="T46" fmla="*/ 131 w 263"/>
                <a:gd name="T47" fmla="*/ 115 h 233"/>
                <a:gd name="T48" fmla="*/ 143 w 263"/>
                <a:gd name="T49" fmla="*/ 127 h 233"/>
                <a:gd name="T50" fmla="*/ 131 w 263"/>
                <a:gd name="T51" fmla="*/ 139 h 233"/>
                <a:gd name="T52" fmla="*/ 120 w 263"/>
                <a:gd name="T53" fmla="*/ 127 h 233"/>
                <a:gd name="T54" fmla="*/ 131 w 263"/>
                <a:gd name="T55" fmla="*/ 115 h 233"/>
                <a:gd name="T56" fmla="*/ 102 w 263"/>
                <a:gd name="T57" fmla="*/ 75 h 233"/>
                <a:gd name="T58" fmla="*/ 117 w 263"/>
                <a:gd name="T59" fmla="*/ 102 h 233"/>
                <a:gd name="T60" fmla="*/ 103 w 263"/>
                <a:gd name="T61" fmla="*/ 127 h 233"/>
                <a:gd name="T62" fmla="*/ 72 w 263"/>
                <a:gd name="T63" fmla="*/ 127 h 233"/>
                <a:gd name="T64" fmla="*/ 102 w 263"/>
                <a:gd name="T65" fmla="*/ 75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3" h="233">
                  <a:moveTo>
                    <a:pt x="263" y="233"/>
                  </a:moveTo>
                  <a:cubicBezTo>
                    <a:pt x="230" y="155"/>
                    <a:pt x="220" y="84"/>
                    <a:pt x="217" y="45"/>
                  </a:cubicBezTo>
                  <a:cubicBezTo>
                    <a:pt x="227" y="45"/>
                    <a:pt x="227" y="45"/>
                    <a:pt x="227" y="45"/>
                  </a:cubicBezTo>
                  <a:cubicBezTo>
                    <a:pt x="233" y="45"/>
                    <a:pt x="238" y="40"/>
                    <a:pt x="238" y="33"/>
                  </a:cubicBezTo>
                  <a:cubicBezTo>
                    <a:pt x="238" y="11"/>
                    <a:pt x="238" y="11"/>
                    <a:pt x="238" y="11"/>
                  </a:cubicBezTo>
                  <a:cubicBezTo>
                    <a:pt x="238" y="5"/>
                    <a:pt x="233" y="0"/>
                    <a:pt x="227" y="0"/>
                  </a:cubicBezTo>
                  <a:cubicBezTo>
                    <a:pt x="36" y="0"/>
                    <a:pt x="36" y="0"/>
                    <a:pt x="36" y="0"/>
                  </a:cubicBezTo>
                  <a:cubicBezTo>
                    <a:pt x="30" y="0"/>
                    <a:pt x="25" y="5"/>
                    <a:pt x="25" y="11"/>
                  </a:cubicBezTo>
                  <a:cubicBezTo>
                    <a:pt x="25" y="33"/>
                    <a:pt x="25" y="33"/>
                    <a:pt x="25" y="33"/>
                  </a:cubicBezTo>
                  <a:cubicBezTo>
                    <a:pt x="25" y="40"/>
                    <a:pt x="30" y="45"/>
                    <a:pt x="36" y="45"/>
                  </a:cubicBezTo>
                  <a:cubicBezTo>
                    <a:pt x="46" y="45"/>
                    <a:pt x="46" y="45"/>
                    <a:pt x="46" y="45"/>
                  </a:cubicBezTo>
                  <a:cubicBezTo>
                    <a:pt x="43" y="84"/>
                    <a:pt x="32" y="155"/>
                    <a:pt x="0" y="233"/>
                  </a:cubicBezTo>
                  <a:lnTo>
                    <a:pt x="263" y="233"/>
                  </a:lnTo>
                  <a:close/>
                  <a:moveTo>
                    <a:pt x="101" y="178"/>
                  </a:moveTo>
                  <a:cubicBezTo>
                    <a:pt x="117" y="151"/>
                    <a:pt x="117" y="151"/>
                    <a:pt x="117" y="151"/>
                  </a:cubicBezTo>
                  <a:cubicBezTo>
                    <a:pt x="126" y="157"/>
                    <a:pt x="137" y="156"/>
                    <a:pt x="145" y="151"/>
                  </a:cubicBezTo>
                  <a:cubicBezTo>
                    <a:pt x="161" y="179"/>
                    <a:pt x="161" y="179"/>
                    <a:pt x="161" y="179"/>
                  </a:cubicBezTo>
                  <a:cubicBezTo>
                    <a:pt x="143" y="189"/>
                    <a:pt x="120" y="189"/>
                    <a:pt x="101" y="178"/>
                  </a:cubicBezTo>
                  <a:close/>
                  <a:moveTo>
                    <a:pt x="161" y="75"/>
                  </a:moveTo>
                  <a:cubicBezTo>
                    <a:pt x="179" y="85"/>
                    <a:pt x="191" y="105"/>
                    <a:pt x="191" y="127"/>
                  </a:cubicBezTo>
                  <a:cubicBezTo>
                    <a:pt x="160" y="127"/>
                    <a:pt x="160" y="127"/>
                    <a:pt x="160" y="127"/>
                  </a:cubicBezTo>
                  <a:cubicBezTo>
                    <a:pt x="160" y="116"/>
                    <a:pt x="154" y="107"/>
                    <a:pt x="145" y="102"/>
                  </a:cubicBezTo>
                  <a:lnTo>
                    <a:pt x="161" y="75"/>
                  </a:lnTo>
                  <a:close/>
                  <a:moveTo>
                    <a:pt x="131" y="115"/>
                  </a:moveTo>
                  <a:cubicBezTo>
                    <a:pt x="138" y="115"/>
                    <a:pt x="143" y="121"/>
                    <a:pt x="143" y="127"/>
                  </a:cubicBezTo>
                  <a:cubicBezTo>
                    <a:pt x="143" y="133"/>
                    <a:pt x="138" y="139"/>
                    <a:pt x="131" y="139"/>
                  </a:cubicBezTo>
                  <a:cubicBezTo>
                    <a:pt x="125" y="139"/>
                    <a:pt x="120" y="133"/>
                    <a:pt x="120" y="127"/>
                  </a:cubicBezTo>
                  <a:cubicBezTo>
                    <a:pt x="120" y="121"/>
                    <a:pt x="125" y="115"/>
                    <a:pt x="131" y="115"/>
                  </a:cubicBezTo>
                  <a:close/>
                  <a:moveTo>
                    <a:pt x="102" y="75"/>
                  </a:moveTo>
                  <a:cubicBezTo>
                    <a:pt x="117" y="102"/>
                    <a:pt x="117" y="102"/>
                    <a:pt x="117" y="102"/>
                  </a:cubicBezTo>
                  <a:cubicBezTo>
                    <a:pt x="109" y="107"/>
                    <a:pt x="103" y="116"/>
                    <a:pt x="103" y="127"/>
                  </a:cubicBezTo>
                  <a:cubicBezTo>
                    <a:pt x="72" y="127"/>
                    <a:pt x="72" y="127"/>
                    <a:pt x="72" y="127"/>
                  </a:cubicBezTo>
                  <a:cubicBezTo>
                    <a:pt x="72" y="105"/>
                    <a:pt x="84" y="85"/>
                    <a:pt x="102"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637" name="Group 636">
            <a:extLst>
              <a:ext uri="{FF2B5EF4-FFF2-40B4-BE49-F238E27FC236}">
                <a16:creationId xmlns:a16="http://schemas.microsoft.com/office/drawing/2014/main" id="{A01D8246-5F79-45BB-9FE8-B1469B05D00A}"/>
              </a:ext>
            </a:extLst>
          </p:cNvPr>
          <p:cNvGrpSpPr/>
          <p:nvPr userDrawn="1"/>
        </p:nvGrpSpPr>
        <p:grpSpPr>
          <a:xfrm>
            <a:off x="2992014" y="4471888"/>
            <a:ext cx="317961" cy="365891"/>
            <a:chOff x="11102975" y="665163"/>
            <a:chExt cx="747713" cy="860425"/>
          </a:xfrm>
          <a:solidFill>
            <a:schemeClr val="tx1"/>
          </a:solidFill>
        </p:grpSpPr>
        <p:sp>
          <p:nvSpPr>
            <p:cNvPr id="638" name="Freeform 49">
              <a:extLst>
                <a:ext uri="{FF2B5EF4-FFF2-40B4-BE49-F238E27FC236}">
                  <a16:creationId xmlns:a16="http://schemas.microsoft.com/office/drawing/2014/main" id="{F4DEF757-A79B-4C1E-9A62-A560BBD56B55}"/>
                </a:ext>
              </a:extLst>
            </p:cNvPr>
            <p:cNvSpPr>
              <a:spLocks/>
            </p:cNvSpPr>
            <p:nvPr/>
          </p:nvSpPr>
          <p:spPr bwMode="auto">
            <a:xfrm>
              <a:off x="11102975" y="1150938"/>
              <a:ext cx="230188" cy="374650"/>
            </a:xfrm>
            <a:custGeom>
              <a:avLst/>
              <a:gdLst>
                <a:gd name="T0" fmla="*/ 3 w 79"/>
                <a:gd name="T1" fmla="*/ 68 h 129"/>
                <a:gd name="T2" fmla="*/ 33 w 79"/>
                <a:gd name="T3" fmla="*/ 0 h 129"/>
                <a:gd name="T4" fmla="*/ 30 w 79"/>
                <a:gd name="T5" fmla="*/ 29 h 129"/>
                <a:gd name="T6" fmla="*/ 79 w 79"/>
                <a:gd name="T7" fmla="*/ 129 h 129"/>
                <a:gd name="T8" fmla="*/ 3 w 79"/>
                <a:gd name="T9" fmla="*/ 68 h 129"/>
              </a:gdLst>
              <a:ahLst/>
              <a:cxnLst>
                <a:cxn ang="0">
                  <a:pos x="T0" y="T1"/>
                </a:cxn>
                <a:cxn ang="0">
                  <a:pos x="T2" y="T3"/>
                </a:cxn>
                <a:cxn ang="0">
                  <a:pos x="T4" y="T5"/>
                </a:cxn>
                <a:cxn ang="0">
                  <a:pos x="T6" y="T7"/>
                </a:cxn>
                <a:cxn ang="0">
                  <a:pos x="T8" y="T9"/>
                </a:cxn>
              </a:cxnLst>
              <a:rect l="0" t="0" r="r" b="b"/>
              <a:pathLst>
                <a:path w="79" h="129">
                  <a:moveTo>
                    <a:pt x="3" y="68"/>
                  </a:moveTo>
                  <a:cubicBezTo>
                    <a:pt x="0" y="43"/>
                    <a:pt x="14" y="18"/>
                    <a:pt x="33" y="0"/>
                  </a:cubicBezTo>
                  <a:cubicBezTo>
                    <a:pt x="31" y="9"/>
                    <a:pt x="30" y="19"/>
                    <a:pt x="30" y="29"/>
                  </a:cubicBezTo>
                  <a:cubicBezTo>
                    <a:pt x="30" y="81"/>
                    <a:pt x="55" y="116"/>
                    <a:pt x="79" y="129"/>
                  </a:cubicBezTo>
                  <a:cubicBezTo>
                    <a:pt x="21" y="124"/>
                    <a:pt x="6" y="92"/>
                    <a:pt x="3"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39" name="Freeform 50">
              <a:extLst>
                <a:ext uri="{FF2B5EF4-FFF2-40B4-BE49-F238E27FC236}">
                  <a16:creationId xmlns:a16="http://schemas.microsoft.com/office/drawing/2014/main" id="{DFEA6E81-DCBF-427B-BCBD-842205329A72}"/>
                </a:ext>
              </a:extLst>
            </p:cNvPr>
            <p:cNvSpPr>
              <a:spLocks/>
            </p:cNvSpPr>
            <p:nvPr/>
          </p:nvSpPr>
          <p:spPr bwMode="auto">
            <a:xfrm>
              <a:off x="11256963" y="665163"/>
              <a:ext cx="593725" cy="854075"/>
            </a:xfrm>
            <a:custGeom>
              <a:avLst/>
              <a:gdLst>
                <a:gd name="T0" fmla="*/ 127 w 204"/>
                <a:gd name="T1" fmla="*/ 294 h 294"/>
                <a:gd name="T2" fmla="*/ 74 w 204"/>
                <a:gd name="T3" fmla="*/ 171 h 294"/>
                <a:gd name="T4" fmla="*/ 42 w 204"/>
                <a:gd name="T5" fmla="*/ 249 h 294"/>
                <a:gd name="T6" fmla="*/ 26 w 204"/>
                <a:gd name="T7" fmla="*/ 267 h 294"/>
                <a:gd name="T8" fmla="*/ 0 w 204"/>
                <a:gd name="T9" fmla="*/ 183 h 294"/>
                <a:gd name="T10" fmla="*/ 48 w 204"/>
                <a:gd name="T11" fmla="*/ 79 h 294"/>
                <a:gd name="T12" fmla="*/ 80 w 204"/>
                <a:gd name="T13" fmla="*/ 0 h 294"/>
                <a:gd name="T14" fmla="*/ 135 w 204"/>
                <a:gd name="T15" fmla="*/ 141 h 294"/>
                <a:gd name="T16" fmla="*/ 135 w 204"/>
                <a:gd name="T17" fmla="*/ 148 h 294"/>
                <a:gd name="T18" fmla="*/ 173 w 204"/>
                <a:gd name="T19" fmla="*/ 110 h 294"/>
                <a:gd name="T20" fmla="*/ 179 w 204"/>
                <a:gd name="T21" fmla="*/ 243 h 294"/>
                <a:gd name="T22" fmla="*/ 127 w 204"/>
                <a:gd name="T23" fmla="*/ 29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4" h="294">
                  <a:moveTo>
                    <a:pt x="127" y="294"/>
                  </a:moveTo>
                  <a:cubicBezTo>
                    <a:pt x="121" y="246"/>
                    <a:pt x="91" y="189"/>
                    <a:pt x="74" y="171"/>
                  </a:cubicBezTo>
                  <a:cubicBezTo>
                    <a:pt x="75" y="194"/>
                    <a:pt x="66" y="226"/>
                    <a:pt x="42" y="249"/>
                  </a:cubicBezTo>
                  <a:cubicBezTo>
                    <a:pt x="36" y="255"/>
                    <a:pt x="31" y="261"/>
                    <a:pt x="26" y="267"/>
                  </a:cubicBezTo>
                  <a:cubicBezTo>
                    <a:pt x="11" y="247"/>
                    <a:pt x="0" y="221"/>
                    <a:pt x="0" y="183"/>
                  </a:cubicBezTo>
                  <a:cubicBezTo>
                    <a:pt x="0" y="135"/>
                    <a:pt x="24" y="103"/>
                    <a:pt x="48" y="79"/>
                  </a:cubicBezTo>
                  <a:cubicBezTo>
                    <a:pt x="72" y="55"/>
                    <a:pt x="81" y="23"/>
                    <a:pt x="80" y="0"/>
                  </a:cubicBezTo>
                  <a:cubicBezTo>
                    <a:pt x="99" y="21"/>
                    <a:pt x="135" y="89"/>
                    <a:pt x="135" y="141"/>
                  </a:cubicBezTo>
                  <a:cubicBezTo>
                    <a:pt x="135" y="143"/>
                    <a:pt x="135" y="146"/>
                    <a:pt x="135" y="148"/>
                  </a:cubicBezTo>
                  <a:cubicBezTo>
                    <a:pt x="154" y="139"/>
                    <a:pt x="167" y="124"/>
                    <a:pt x="173" y="110"/>
                  </a:cubicBezTo>
                  <a:cubicBezTo>
                    <a:pt x="183" y="131"/>
                    <a:pt x="204" y="197"/>
                    <a:pt x="179" y="243"/>
                  </a:cubicBezTo>
                  <a:cubicBezTo>
                    <a:pt x="164" y="271"/>
                    <a:pt x="146" y="286"/>
                    <a:pt x="127" y="2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640" name="Freeform 43">
            <a:extLst>
              <a:ext uri="{FF2B5EF4-FFF2-40B4-BE49-F238E27FC236}">
                <a16:creationId xmlns:a16="http://schemas.microsoft.com/office/drawing/2014/main" id="{4F807B8C-4E54-4F54-966A-6FE65BFC871C}"/>
              </a:ext>
            </a:extLst>
          </p:cNvPr>
          <p:cNvSpPr>
            <a:spLocks/>
          </p:cNvSpPr>
          <p:nvPr userDrawn="1"/>
        </p:nvSpPr>
        <p:spPr bwMode="auto">
          <a:xfrm>
            <a:off x="2977785" y="6087953"/>
            <a:ext cx="346417" cy="216380"/>
          </a:xfrm>
          <a:custGeom>
            <a:avLst/>
            <a:gdLst>
              <a:gd name="T0" fmla="*/ 231 w 410"/>
              <a:gd name="T1" fmla="*/ 0 h 257"/>
              <a:gd name="T2" fmla="*/ 139 w 410"/>
              <a:gd name="T3" fmla="*/ 57 h 257"/>
              <a:gd name="T4" fmla="*/ 116 w 410"/>
              <a:gd name="T5" fmla="*/ 52 h 257"/>
              <a:gd name="T6" fmla="*/ 64 w 410"/>
              <a:gd name="T7" fmla="*/ 103 h 257"/>
              <a:gd name="T8" fmla="*/ 64 w 410"/>
              <a:gd name="T9" fmla="*/ 104 h 257"/>
              <a:gd name="T10" fmla="*/ 0 w 410"/>
              <a:gd name="T11" fmla="*/ 180 h 257"/>
              <a:gd name="T12" fmla="*/ 77 w 410"/>
              <a:gd name="T13" fmla="*/ 257 h 257"/>
              <a:gd name="T14" fmla="*/ 321 w 410"/>
              <a:gd name="T15" fmla="*/ 257 h 257"/>
              <a:gd name="T16" fmla="*/ 321 w 410"/>
              <a:gd name="T17" fmla="*/ 257 h 257"/>
              <a:gd name="T18" fmla="*/ 410 w 410"/>
              <a:gd name="T19" fmla="*/ 167 h 257"/>
              <a:gd name="T20" fmla="*/ 330 w 410"/>
              <a:gd name="T21" fmla="*/ 78 h 257"/>
              <a:gd name="T22" fmla="*/ 231 w 410"/>
              <a:gd name="T23"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0" h="257">
                <a:moveTo>
                  <a:pt x="231" y="0"/>
                </a:moveTo>
                <a:cubicBezTo>
                  <a:pt x="191" y="0"/>
                  <a:pt x="156" y="24"/>
                  <a:pt x="139" y="57"/>
                </a:cubicBezTo>
                <a:cubicBezTo>
                  <a:pt x="132" y="54"/>
                  <a:pt x="124" y="52"/>
                  <a:pt x="116" y="52"/>
                </a:cubicBezTo>
                <a:cubicBezTo>
                  <a:pt x="87" y="52"/>
                  <a:pt x="64" y="75"/>
                  <a:pt x="64" y="103"/>
                </a:cubicBezTo>
                <a:cubicBezTo>
                  <a:pt x="64" y="103"/>
                  <a:pt x="64" y="104"/>
                  <a:pt x="64" y="104"/>
                </a:cubicBezTo>
                <a:cubicBezTo>
                  <a:pt x="28" y="110"/>
                  <a:pt x="0" y="142"/>
                  <a:pt x="0" y="180"/>
                </a:cubicBezTo>
                <a:cubicBezTo>
                  <a:pt x="0" y="222"/>
                  <a:pt x="35" y="257"/>
                  <a:pt x="77" y="257"/>
                </a:cubicBezTo>
                <a:cubicBezTo>
                  <a:pt x="321" y="257"/>
                  <a:pt x="321" y="257"/>
                  <a:pt x="321" y="257"/>
                </a:cubicBezTo>
                <a:cubicBezTo>
                  <a:pt x="321" y="257"/>
                  <a:pt x="321" y="257"/>
                  <a:pt x="321" y="257"/>
                </a:cubicBezTo>
                <a:cubicBezTo>
                  <a:pt x="370" y="257"/>
                  <a:pt x="410" y="217"/>
                  <a:pt x="410" y="167"/>
                </a:cubicBezTo>
                <a:cubicBezTo>
                  <a:pt x="410" y="121"/>
                  <a:pt x="375" y="83"/>
                  <a:pt x="330" y="78"/>
                </a:cubicBezTo>
                <a:cubicBezTo>
                  <a:pt x="319" y="33"/>
                  <a:pt x="279" y="0"/>
                  <a:pt x="231" y="0"/>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41" name="Freeform 12">
            <a:extLst>
              <a:ext uri="{FF2B5EF4-FFF2-40B4-BE49-F238E27FC236}">
                <a16:creationId xmlns:a16="http://schemas.microsoft.com/office/drawing/2014/main" id="{6CD8EF8C-6134-47DD-8FAA-50EA28AAB45D}"/>
              </a:ext>
            </a:extLst>
          </p:cNvPr>
          <p:cNvSpPr>
            <a:spLocks noEditPoints="1"/>
          </p:cNvSpPr>
          <p:nvPr userDrawn="1"/>
        </p:nvSpPr>
        <p:spPr bwMode="auto">
          <a:xfrm>
            <a:off x="3021234" y="5471831"/>
            <a:ext cx="259521" cy="367808"/>
          </a:xfrm>
          <a:custGeom>
            <a:avLst/>
            <a:gdLst>
              <a:gd name="T0" fmla="*/ 256 w 319"/>
              <a:gd name="T1" fmla="*/ 152 h 452"/>
              <a:gd name="T2" fmla="*/ 176 w 319"/>
              <a:gd name="T3" fmla="*/ 12 h 452"/>
              <a:gd name="T4" fmla="*/ 159 w 319"/>
              <a:gd name="T5" fmla="*/ 0 h 452"/>
              <a:gd name="T6" fmla="*/ 143 w 319"/>
              <a:gd name="T7" fmla="*/ 12 h 452"/>
              <a:gd name="T8" fmla="*/ 63 w 319"/>
              <a:gd name="T9" fmla="*/ 152 h 452"/>
              <a:gd name="T10" fmla="*/ 0 w 319"/>
              <a:gd name="T11" fmla="*/ 292 h 452"/>
              <a:gd name="T12" fmla="*/ 159 w 319"/>
              <a:gd name="T13" fmla="*/ 452 h 452"/>
              <a:gd name="T14" fmla="*/ 319 w 319"/>
              <a:gd name="T15" fmla="*/ 292 h 452"/>
              <a:gd name="T16" fmla="*/ 256 w 319"/>
              <a:gd name="T17" fmla="*/ 152 h 452"/>
              <a:gd name="T18" fmla="*/ 34 w 319"/>
              <a:gd name="T19" fmla="*/ 292 h 452"/>
              <a:gd name="T20" fmla="*/ 91 w 319"/>
              <a:gd name="T21" fmla="*/ 172 h 452"/>
              <a:gd name="T22" fmla="*/ 124 w 319"/>
              <a:gd name="T23" fmla="*/ 125 h 452"/>
              <a:gd name="T24" fmla="*/ 70 w 319"/>
              <a:gd name="T25" fmla="*/ 292 h 452"/>
              <a:gd name="T26" fmla="*/ 104 w 319"/>
              <a:gd name="T27" fmla="*/ 405 h 452"/>
              <a:gd name="T28" fmla="*/ 34 w 319"/>
              <a:gd name="T29" fmla="*/ 29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9" h="452">
                <a:moveTo>
                  <a:pt x="256" y="152"/>
                </a:moveTo>
                <a:cubicBezTo>
                  <a:pt x="228" y="114"/>
                  <a:pt x="196" y="71"/>
                  <a:pt x="176" y="12"/>
                </a:cubicBezTo>
                <a:cubicBezTo>
                  <a:pt x="173" y="5"/>
                  <a:pt x="167" y="0"/>
                  <a:pt x="159" y="0"/>
                </a:cubicBezTo>
                <a:cubicBezTo>
                  <a:pt x="152" y="0"/>
                  <a:pt x="146" y="5"/>
                  <a:pt x="143" y="12"/>
                </a:cubicBezTo>
                <a:cubicBezTo>
                  <a:pt x="123" y="71"/>
                  <a:pt x="91" y="114"/>
                  <a:pt x="63" y="152"/>
                </a:cubicBezTo>
                <a:cubicBezTo>
                  <a:pt x="29" y="198"/>
                  <a:pt x="0" y="237"/>
                  <a:pt x="0" y="292"/>
                </a:cubicBezTo>
                <a:cubicBezTo>
                  <a:pt x="0" y="380"/>
                  <a:pt x="71" y="452"/>
                  <a:pt x="159" y="452"/>
                </a:cubicBezTo>
                <a:cubicBezTo>
                  <a:pt x="247" y="452"/>
                  <a:pt x="319" y="380"/>
                  <a:pt x="319" y="292"/>
                </a:cubicBezTo>
                <a:cubicBezTo>
                  <a:pt x="319" y="237"/>
                  <a:pt x="290" y="198"/>
                  <a:pt x="256" y="152"/>
                </a:cubicBezTo>
                <a:close/>
                <a:moveTo>
                  <a:pt x="34" y="292"/>
                </a:moveTo>
                <a:cubicBezTo>
                  <a:pt x="34" y="249"/>
                  <a:pt x="59" y="215"/>
                  <a:pt x="91" y="172"/>
                </a:cubicBezTo>
                <a:cubicBezTo>
                  <a:pt x="102" y="158"/>
                  <a:pt x="113" y="142"/>
                  <a:pt x="124" y="125"/>
                </a:cubicBezTo>
                <a:cubicBezTo>
                  <a:pt x="97" y="187"/>
                  <a:pt x="70" y="230"/>
                  <a:pt x="70" y="292"/>
                </a:cubicBezTo>
                <a:cubicBezTo>
                  <a:pt x="70" y="338"/>
                  <a:pt x="83" y="379"/>
                  <a:pt x="104" y="405"/>
                </a:cubicBezTo>
                <a:cubicBezTo>
                  <a:pt x="63" y="385"/>
                  <a:pt x="34" y="342"/>
                  <a:pt x="34" y="292"/>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42" name="Freeform 43">
            <a:extLst>
              <a:ext uri="{FF2B5EF4-FFF2-40B4-BE49-F238E27FC236}">
                <a16:creationId xmlns:a16="http://schemas.microsoft.com/office/drawing/2014/main" id="{2C0BA927-29A2-4B4F-8556-76D05B9E9115}"/>
              </a:ext>
            </a:extLst>
          </p:cNvPr>
          <p:cNvSpPr>
            <a:spLocks noEditPoints="1"/>
          </p:cNvSpPr>
          <p:nvPr userDrawn="1"/>
        </p:nvSpPr>
        <p:spPr bwMode="auto">
          <a:xfrm>
            <a:off x="1303025" y="2330824"/>
            <a:ext cx="366460" cy="365940"/>
          </a:xfrm>
          <a:custGeom>
            <a:avLst/>
            <a:gdLst>
              <a:gd name="T0" fmla="*/ 169 w 432"/>
              <a:gd name="T1" fmla="*/ 50 h 431"/>
              <a:gd name="T2" fmla="*/ 132 w 432"/>
              <a:gd name="T3" fmla="*/ 65 h 431"/>
              <a:gd name="T4" fmla="*/ 101 w 432"/>
              <a:gd name="T5" fmla="*/ 43 h 431"/>
              <a:gd name="T6" fmla="*/ 83 w 432"/>
              <a:gd name="T7" fmla="*/ 44 h 431"/>
              <a:gd name="T8" fmla="*/ 63 w 432"/>
              <a:gd name="T9" fmla="*/ 63 h 431"/>
              <a:gd name="T10" fmla="*/ 44 w 432"/>
              <a:gd name="T11" fmla="*/ 82 h 431"/>
              <a:gd name="T12" fmla="*/ 43 w 432"/>
              <a:gd name="T13" fmla="*/ 100 h 431"/>
              <a:gd name="T14" fmla="*/ 66 w 432"/>
              <a:gd name="T15" fmla="*/ 132 h 431"/>
              <a:gd name="T16" fmla="*/ 51 w 432"/>
              <a:gd name="T17" fmla="*/ 169 h 431"/>
              <a:gd name="T18" fmla="*/ 12 w 432"/>
              <a:gd name="T19" fmla="*/ 175 h 431"/>
              <a:gd name="T20" fmla="*/ 0 w 432"/>
              <a:gd name="T21" fmla="*/ 188 h 431"/>
              <a:gd name="T22" fmla="*/ 0 w 432"/>
              <a:gd name="T23" fmla="*/ 215 h 431"/>
              <a:gd name="T24" fmla="*/ 0 w 432"/>
              <a:gd name="T25" fmla="*/ 242 h 431"/>
              <a:gd name="T26" fmla="*/ 12 w 432"/>
              <a:gd name="T27" fmla="*/ 256 h 431"/>
              <a:gd name="T28" fmla="*/ 51 w 432"/>
              <a:gd name="T29" fmla="*/ 262 h 431"/>
              <a:gd name="T30" fmla="*/ 66 w 432"/>
              <a:gd name="T31" fmla="*/ 299 h 431"/>
              <a:gd name="T32" fmla="*/ 43 w 432"/>
              <a:gd name="T33" fmla="*/ 331 h 431"/>
              <a:gd name="T34" fmla="*/ 44 w 432"/>
              <a:gd name="T35" fmla="*/ 349 h 431"/>
              <a:gd name="T36" fmla="*/ 63 w 432"/>
              <a:gd name="T37" fmla="*/ 368 h 431"/>
              <a:gd name="T38" fmla="*/ 83 w 432"/>
              <a:gd name="T39" fmla="*/ 387 h 431"/>
              <a:gd name="T40" fmla="*/ 101 w 432"/>
              <a:gd name="T41" fmla="*/ 388 h 431"/>
              <a:gd name="T42" fmla="*/ 132 w 432"/>
              <a:gd name="T43" fmla="*/ 366 h 431"/>
              <a:gd name="T44" fmla="*/ 169 w 432"/>
              <a:gd name="T45" fmla="*/ 381 h 431"/>
              <a:gd name="T46" fmla="*/ 176 w 432"/>
              <a:gd name="T47" fmla="*/ 419 h 431"/>
              <a:gd name="T48" fmla="*/ 189 w 432"/>
              <a:gd name="T49" fmla="*/ 431 h 431"/>
              <a:gd name="T50" fmla="*/ 216 w 432"/>
              <a:gd name="T51" fmla="*/ 431 h 431"/>
              <a:gd name="T52" fmla="*/ 243 w 432"/>
              <a:gd name="T53" fmla="*/ 431 h 431"/>
              <a:gd name="T54" fmla="*/ 256 w 432"/>
              <a:gd name="T55" fmla="*/ 419 h 431"/>
              <a:gd name="T56" fmla="*/ 263 w 432"/>
              <a:gd name="T57" fmla="*/ 381 h 431"/>
              <a:gd name="T58" fmla="*/ 300 w 432"/>
              <a:gd name="T59" fmla="*/ 366 h 431"/>
              <a:gd name="T60" fmla="*/ 332 w 432"/>
              <a:gd name="T61" fmla="*/ 388 h 431"/>
              <a:gd name="T62" fmla="*/ 350 w 432"/>
              <a:gd name="T63" fmla="*/ 387 h 431"/>
              <a:gd name="T64" fmla="*/ 369 w 432"/>
              <a:gd name="T65" fmla="*/ 368 h 431"/>
              <a:gd name="T66" fmla="*/ 388 w 432"/>
              <a:gd name="T67" fmla="*/ 349 h 431"/>
              <a:gd name="T68" fmla="*/ 389 w 432"/>
              <a:gd name="T69" fmla="*/ 331 h 431"/>
              <a:gd name="T70" fmla="*/ 366 w 432"/>
              <a:gd name="T71" fmla="*/ 299 h 431"/>
              <a:gd name="T72" fmla="*/ 382 w 432"/>
              <a:gd name="T73" fmla="*/ 262 h 431"/>
              <a:gd name="T74" fmla="*/ 420 w 432"/>
              <a:gd name="T75" fmla="*/ 256 h 431"/>
              <a:gd name="T76" fmla="*/ 432 w 432"/>
              <a:gd name="T77" fmla="*/ 242 h 431"/>
              <a:gd name="T78" fmla="*/ 432 w 432"/>
              <a:gd name="T79" fmla="*/ 215 h 431"/>
              <a:gd name="T80" fmla="*/ 432 w 432"/>
              <a:gd name="T81" fmla="*/ 188 h 431"/>
              <a:gd name="T82" fmla="*/ 420 w 432"/>
              <a:gd name="T83" fmla="*/ 175 h 431"/>
              <a:gd name="T84" fmla="*/ 382 w 432"/>
              <a:gd name="T85" fmla="*/ 169 h 431"/>
              <a:gd name="T86" fmla="*/ 366 w 432"/>
              <a:gd name="T87" fmla="*/ 132 h 431"/>
              <a:gd name="T88" fmla="*/ 389 w 432"/>
              <a:gd name="T89" fmla="*/ 100 h 431"/>
              <a:gd name="T90" fmla="*/ 388 w 432"/>
              <a:gd name="T91" fmla="*/ 82 h 431"/>
              <a:gd name="T92" fmla="*/ 369 w 432"/>
              <a:gd name="T93" fmla="*/ 63 h 431"/>
              <a:gd name="T94" fmla="*/ 350 w 432"/>
              <a:gd name="T95" fmla="*/ 44 h 431"/>
              <a:gd name="T96" fmla="*/ 332 w 432"/>
              <a:gd name="T97" fmla="*/ 43 h 431"/>
              <a:gd name="T98" fmla="*/ 300 w 432"/>
              <a:gd name="T99" fmla="*/ 65 h 431"/>
              <a:gd name="T100" fmla="*/ 263 w 432"/>
              <a:gd name="T101" fmla="*/ 50 h 431"/>
              <a:gd name="T102" fmla="*/ 256 w 432"/>
              <a:gd name="T103" fmla="*/ 12 h 431"/>
              <a:gd name="T104" fmla="*/ 243 w 432"/>
              <a:gd name="T105" fmla="*/ 0 h 431"/>
              <a:gd name="T106" fmla="*/ 216 w 432"/>
              <a:gd name="T107" fmla="*/ 0 h 431"/>
              <a:gd name="T108" fmla="*/ 189 w 432"/>
              <a:gd name="T109" fmla="*/ 0 h 431"/>
              <a:gd name="T110" fmla="*/ 176 w 432"/>
              <a:gd name="T111" fmla="*/ 12 h 431"/>
              <a:gd name="T112" fmla="*/ 169 w 432"/>
              <a:gd name="T113" fmla="*/ 50 h 431"/>
              <a:gd name="T114" fmla="*/ 216 w 432"/>
              <a:gd name="T115" fmla="*/ 135 h 431"/>
              <a:gd name="T116" fmla="*/ 297 w 432"/>
              <a:gd name="T117" fmla="*/ 215 h 431"/>
              <a:gd name="T118" fmla="*/ 216 w 432"/>
              <a:gd name="T119" fmla="*/ 296 h 431"/>
              <a:gd name="T120" fmla="*/ 135 w 432"/>
              <a:gd name="T121" fmla="*/ 215 h 431"/>
              <a:gd name="T122" fmla="*/ 216 w 432"/>
              <a:gd name="T123" fmla="*/ 135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2" h="431">
                <a:moveTo>
                  <a:pt x="169" y="50"/>
                </a:moveTo>
                <a:cubicBezTo>
                  <a:pt x="156" y="54"/>
                  <a:pt x="144" y="59"/>
                  <a:pt x="132" y="65"/>
                </a:cubicBezTo>
                <a:cubicBezTo>
                  <a:pt x="101" y="43"/>
                  <a:pt x="101" y="43"/>
                  <a:pt x="101" y="43"/>
                </a:cubicBezTo>
                <a:cubicBezTo>
                  <a:pt x="95" y="39"/>
                  <a:pt x="87" y="39"/>
                  <a:pt x="83" y="44"/>
                </a:cubicBezTo>
                <a:cubicBezTo>
                  <a:pt x="63" y="63"/>
                  <a:pt x="63" y="63"/>
                  <a:pt x="63" y="63"/>
                </a:cubicBezTo>
                <a:cubicBezTo>
                  <a:pt x="44" y="82"/>
                  <a:pt x="44" y="82"/>
                  <a:pt x="44" y="82"/>
                </a:cubicBezTo>
                <a:cubicBezTo>
                  <a:pt x="39" y="87"/>
                  <a:pt x="39" y="95"/>
                  <a:pt x="43" y="100"/>
                </a:cubicBezTo>
                <a:cubicBezTo>
                  <a:pt x="66" y="132"/>
                  <a:pt x="66" y="132"/>
                  <a:pt x="66" y="132"/>
                </a:cubicBezTo>
                <a:cubicBezTo>
                  <a:pt x="59" y="143"/>
                  <a:pt x="54" y="156"/>
                  <a:pt x="51" y="169"/>
                </a:cubicBezTo>
                <a:cubicBezTo>
                  <a:pt x="12" y="175"/>
                  <a:pt x="12" y="175"/>
                  <a:pt x="12" y="175"/>
                </a:cubicBezTo>
                <a:cubicBezTo>
                  <a:pt x="6" y="176"/>
                  <a:pt x="0" y="181"/>
                  <a:pt x="0" y="188"/>
                </a:cubicBezTo>
                <a:cubicBezTo>
                  <a:pt x="0" y="215"/>
                  <a:pt x="0" y="215"/>
                  <a:pt x="0" y="215"/>
                </a:cubicBezTo>
                <a:cubicBezTo>
                  <a:pt x="0" y="242"/>
                  <a:pt x="0" y="242"/>
                  <a:pt x="0" y="242"/>
                </a:cubicBezTo>
                <a:cubicBezTo>
                  <a:pt x="0" y="249"/>
                  <a:pt x="6" y="255"/>
                  <a:pt x="12" y="256"/>
                </a:cubicBezTo>
                <a:cubicBezTo>
                  <a:pt x="51" y="262"/>
                  <a:pt x="51" y="262"/>
                  <a:pt x="51" y="262"/>
                </a:cubicBezTo>
                <a:cubicBezTo>
                  <a:pt x="54" y="275"/>
                  <a:pt x="59" y="288"/>
                  <a:pt x="66" y="299"/>
                </a:cubicBezTo>
                <a:cubicBezTo>
                  <a:pt x="43" y="331"/>
                  <a:pt x="43" y="331"/>
                  <a:pt x="43" y="331"/>
                </a:cubicBezTo>
                <a:cubicBezTo>
                  <a:pt x="39" y="336"/>
                  <a:pt x="39" y="344"/>
                  <a:pt x="44" y="349"/>
                </a:cubicBezTo>
                <a:cubicBezTo>
                  <a:pt x="63" y="368"/>
                  <a:pt x="63" y="368"/>
                  <a:pt x="63" y="368"/>
                </a:cubicBezTo>
                <a:cubicBezTo>
                  <a:pt x="83" y="387"/>
                  <a:pt x="83" y="387"/>
                  <a:pt x="83" y="387"/>
                </a:cubicBezTo>
                <a:cubicBezTo>
                  <a:pt x="87" y="392"/>
                  <a:pt x="95" y="392"/>
                  <a:pt x="101" y="388"/>
                </a:cubicBezTo>
                <a:cubicBezTo>
                  <a:pt x="132" y="366"/>
                  <a:pt x="132" y="366"/>
                  <a:pt x="132" y="366"/>
                </a:cubicBezTo>
                <a:cubicBezTo>
                  <a:pt x="144" y="372"/>
                  <a:pt x="156" y="377"/>
                  <a:pt x="169" y="381"/>
                </a:cubicBezTo>
                <a:cubicBezTo>
                  <a:pt x="176" y="419"/>
                  <a:pt x="176" y="419"/>
                  <a:pt x="176" y="419"/>
                </a:cubicBezTo>
                <a:cubicBezTo>
                  <a:pt x="176" y="426"/>
                  <a:pt x="182" y="431"/>
                  <a:pt x="189" y="431"/>
                </a:cubicBezTo>
                <a:cubicBezTo>
                  <a:pt x="216" y="431"/>
                  <a:pt x="216" y="431"/>
                  <a:pt x="216" y="431"/>
                </a:cubicBezTo>
                <a:cubicBezTo>
                  <a:pt x="243" y="431"/>
                  <a:pt x="243" y="431"/>
                  <a:pt x="243" y="431"/>
                </a:cubicBezTo>
                <a:cubicBezTo>
                  <a:pt x="250" y="431"/>
                  <a:pt x="256" y="426"/>
                  <a:pt x="256" y="419"/>
                </a:cubicBezTo>
                <a:cubicBezTo>
                  <a:pt x="263" y="381"/>
                  <a:pt x="263" y="381"/>
                  <a:pt x="263" y="381"/>
                </a:cubicBezTo>
                <a:cubicBezTo>
                  <a:pt x="276" y="377"/>
                  <a:pt x="288" y="372"/>
                  <a:pt x="300" y="366"/>
                </a:cubicBezTo>
                <a:cubicBezTo>
                  <a:pt x="332" y="388"/>
                  <a:pt x="332" y="388"/>
                  <a:pt x="332" y="388"/>
                </a:cubicBezTo>
                <a:cubicBezTo>
                  <a:pt x="337" y="392"/>
                  <a:pt x="345" y="392"/>
                  <a:pt x="350" y="387"/>
                </a:cubicBezTo>
                <a:cubicBezTo>
                  <a:pt x="369" y="368"/>
                  <a:pt x="369" y="368"/>
                  <a:pt x="369" y="368"/>
                </a:cubicBezTo>
                <a:cubicBezTo>
                  <a:pt x="388" y="349"/>
                  <a:pt x="388" y="349"/>
                  <a:pt x="388" y="349"/>
                </a:cubicBezTo>
                <a:cubicBezTo>
                  <a:pt x="393" y="344"/>
                  <a:pt x="393" y="336"/>
                  <a:pt x="389" y="331"/>
                </a:cubicBezTo>
                <a:cubicBezTo>
                  <a:pt x="366" y="299"/>
                  <a:pt x="366" y="299"/>
                  <a:pt x="366" y="299"/>
                </a:cubicBezTo>
                <a:cubicBezTo>
                  <a:pt x="373" y="288"/>
                  <a:pt x="378" y="275"/>
                  <a:pt x="382" y="262"/>
                </a:cubicBezTo>
                <a:cubicBezTo>
                  <a:pt x="420" y="256"/>
                  <a:pt x="420" y="256"/>
                  <a:pt x="420" y="256"/>
                </a:cubicBezTo>
                <a:cubicBezTo>
                  <a:pt x="427" y="255"/>
                  <a:pt x="432" y="249"/>
                  <a:pt x="432" y="242"/>
                </a:cubicBezTo>
                <a:cubicBezTo>
                  <a:pt x="432" y="215"/>
                  <a:pt x="432" y="215"/>
                  <a:pt x="432" y="215"/>
                </a:cubicBezTo>
                <a:cubicBezTo>
                  <a:pt x="432" y="188"/>
                  <a:pt x="432" y="188"/>
                  <a:pt x="432" y="188"/>
                </a:cubicBezTo>
                <a:cubicBezTo>
                  <a:pt x="432" y="181"/>
                  <a:pt x="427" y="176"/>
                  <a:pt x="420" y="175"/>
                </a:cubicBezTo>
                <a:cubicBezTo>
                  <a:pt x="382" y="169"/>
                  <a:pt x="382" y="169"/>
                  <a:pt x="382" y="169"/>
                </a:cubicBezTo>
                <a:cubicBezTo>
                  <a:pt x="378" y="156"/>
                  <a:pt x="373" y="143"/>
                  <a:pt x="366" y="132"/>
                </a:cubicBezTo>
                <a:cubicBezTo>
                  <a:pt x="389" y="100"/>
                  <a:pt x="389" y="100"/>
                  <a:pt x="389" y="100"/>
                </a:cubicBezTo>
                <a:cubicBezTo>
                  <a:pt x="393" y="95"/>
                  <a:pt x="393" y="87"/>
                  <a:pt x="388" y="82"/>
                </a:cubicBezTo>
                <a:cubicBezTo>
                  <a:pt x="369" y="63"/>
                  <a:pt x="369" y="63"/>
                  <a:pt x="369" y="63"/>
                </a:cubicBezTo>
                <a:cubicBezTo>
                  <a:pt x="350" y="44"/>
                  <a:pt x="350" y="44"/>
                  <a:pt x="350" y="44"/>
                </a:cubicBezTo>
                <a:cubicBezTo>
                  <a:pt x="345" y="39"/>
                  <a:pt x="337" y="39"/>
                  <a:pt x="332" y="43"/>
                </a:cubicBezTo>
                <a:cubicBezTo>
                  <a:pt x="300" y="65"/>
                  <a:pt x="300" y="65"/>
                  <a:pt x="300" y="65"/>
                </a:cubicBezTo>
                <a:cubicBezTo>
                  <a:pt x="288" y="59"/>
                  <a:pt x="276" y="54"/>
                  <a:pt x="263" y="50"/>
                </a:cubicBezTo>
                <a:cubicBezTo>
                  <a:pt x="256" y="12"/>
                  <a:pt x="256" y="12"/>
                  <a:pt x="256" y="12"/>
                </a:cubicBezTo>
                <a:cubicBezTo>
                  <a:pt x="256" y="5"/>
                  <a:pt x="250" y="0"/>
                  <a:pt x="243" y="0"/>
                </a:cubicBezTo>
                <a:cubicBezTo>
                  <a:pt x="216" y="0"/>
                  <a:pt x="216" y="0"/>
                  <a:pt x="216" y="0"/>
                </a:cubicBezTo>
                <a:cubicBezTo>
                  <a:pt x="189" y="0"/>
                  <a:pt x="189" y="0"/>
                  <a:pt x="189" y="0"/>
                </a:cubicBezTo>
                <a:cubicBezTo>
                  <a:pt x="182" y="0"/>
                  <a:pt x="176" y="5"/>
                  <a:pt x="176" y="12"/>
                </a:cubicBezTo>
                <a:cubicBezTo>
                  <a:pt x="169" y="50"/>
                  <a:pt x="169" y="50"/>
                  <a:pt x="169" y="50"/>
                </a:cubicBezTo>
                <a:close/>
                <a:moveTo>
                  <a:pt x="216" y="135"/>
                </a:moveTo>
                <a:cubicBezTo>
                  <a:pt x="261" y="135"/>
                  <a:pt x="297" y="171"/>
                  <a:pt x="297" y="215"/>
                </a:cubicBezTo>
                <a:cubicBezTo>
                  <a:pt x="297" y="260"/>
                  <a:pt x="261" y="296"/>
                  <a:pt x="216" y="296"/>
                </a:cubicBezTo>
                <a:cubicBezTo>
                  <a:pt x="171" y="296"/>
                  <a:pt x="135" y="260"/>
                  <a:pt x="135" y="215"/>
                </a:cubicBezTo>
                <a:cubicBezTo>
                  <a:pt x="135" y="171"/>
                  <a:pt x="171" y="135"/>
                  <a:pt x="216" y="135"/>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43" name="Freeform 47">
            <a:extLst>
              <a:ext uri="{FF2B5EF4-FFF2-40B4-BE49-F238E27FC236}">
                <a16:creationId xmlns:a16="http://schemas.microsoft.com/office/drawing/2014/main" id="{9C65CCAB-73F4-4B8E-A0A1-6F35E577ED39}"/>
              </a:ext>
            </a:extLst>
          </p:cNvPr>
          <p:cNvSpPr>
            <a:spLocks noEditPoints="1"/>
          </p:cNvSpPr>
          <p:nvPr userDrawn="1"/>
        </p:nvSpPr>
        <p:spPr bwMode="auto">
          <a:xfrm>
            <a:off x="1286962" y="2898648"/>
            <a:ext cx="398588" cy="346814"/>
          </a:xfrm>
          <a:custGeom>
            <a:avLst/>
            <a:gdLst>
              <a:gd name="T0" fmla="*/ 438 w 441"/>
              <a:gd name="T1" fmla="*/ 174 h 384"/>
              <a:gd name="T2" fmla="*/ 420 w 441"/>
              <a:gd name="T3" fmla="*/ 130 h 384"/>
              <a:gd name="T4" fmla="*/ 440 w 441"/>
              <a:gd name="T5" fmla="*/ 109 h 384"/>
              <a:gd name="T6" fmla="*/ 419 w 441"/>
              <a:gd name="T7" fmla="*/ 89 h 384"/>
              <a:gd name="T8" fmla="*/ 402 w 441"/>
              <a:gd name="T9" fmla="*/ 89 h 384"/>
              <a:gd name="T10" fmla="*/ 369 w 441"/>
              <a:gd name="T11" fmla="*/ 38 h 384"/>
              <a:gd name="T12" fmla="*/ 294 w 441"/>
              <a:gd name="T13" fmla="*/ 0 h 384"/>
              <a:gd name="T14" fmla="*/ 220 w 441"/>
              <a:gd name="T15" fmla="*/ 0 h 384"/>
              <a:gd name="T16" fmla="*/ 146 w 441"/>
              <a:gd name="T17" fmla="*/ 0 h 384"/>
              <a:gd name="T18" fmla="*/ 72 w 441"/>
              <a:gd name="T19" fmla="*/ 38 h 384"/>
              <a:gd name="T20" fmla="*/ 39 w 441"/>
              <a:gd name="T21" fmla="*/ 89 h 384"/>
              <a:gd name="T22" fmla="*/ 22 w 441"/>
              <a:gd name="T23" fmla="*/ 89 h 384"/>
              <a:gd name="T24" fmla="*/ 1 w 441"/>
              <a:gd name="T25" fmla="*/ 109 h 384"/>
              <a:gd name="T26" fmla="*/ 21 w 441"/>
              <a:gd name="T27" fmla="*/ 130 h 384"/>
              <a:gd name="T28" fmla="*/ 3 w 441"/>
              <a:gd name="T29" fmla="*/ 174 h 384"/>
              <a:gd name="T30" fmla="*/ 0 w 441"/>
              <a:gd name="T31" fmla="*/ 220 h 384"/>
              <a:gd name="T32" fmla="*/ 5 w 441"/>
              <a:gd name="T33" fmla="*/ 267 h 384"/>
              <a:gd name="T34" fmla="*/ 15 w 441"/>
              <a:gd name="T35" fmla="*/ 299 h 384"/>
              <a:gd name="T36" fmla="*/ 15 w 441"/>
              <a:gd name="T37" fmla="*/ 356 h 384"/>
              <a:gd name="T38" fmla="*/ 42 w 441"/>
              <a:gd name="T39" fmla="*/ 384 h 384"/>
              <a:gd name="T40" fmla="*/ 70 w 441"/>
              <a:gd name="T41" fmla="*/ 384 h 384"/>
              <a:gd name="T42" fmla="*/ 97 w 441"/>
              <a:gd name="T43" fmla="*/ 356 h 384"/>
              <a:gd name="T44" fmla="*/ 97 w 441"/>
              <a:gd name="T45" fmla="*/ 315 h 384"/>
              <a:gd name="T46" fmla="*/ 220 w 441"/>
              <a:gd name="T47" fmla="*/ 315 h 384"/>
              <a:gd name="T48" fmla="*/ 344 w 441"/>
              <a:gd name="T49" fmla="*/ 315 h 384"/>
              <a:gd name="T50" fmla="*/ 344 w 441"/>
              <a:gd name="T51" fmla="*/ 356 h 384"/>
              <a:gd name="T52" fmla="*/ 371 w 441"/>
              <a:gd name="T53" fmla="*/ 384 h 384"/>
              <a:gd name="T54" fmla="*/ 399 w 441"/>
              <a:gd name="T55" fmla="*/ 384 h 384"/>
              <a:gd name="T56" fmla="*/ 426 w 441"/>
              <a:gd name="T57" fmla="*/ 356 h 384"/>
              <a:gd name="T58" fmla="*/ 426 w 441"/>
              <a:gd name="T59" fmla="*/ 299 h 384"/>
              <a:gd name="T60" fmla="*/ 436 w 441"/>
              <a:gd name="T61" fmla="*/ 267 h 384"/>
              <a:gd name="T62" fmla="*/ 441 w 441"/>
              <a:gd name="T63" fmla="*/ 220 h 384"/>
              <a:gd name="T64" fmla="*/ 438 w 441"/>
              <a:gd name="T65" fmla="*/ 174 h 384"/>
              <a:gd name="T66" fmla="*/ 102 w 441"/>
              <a:gd name="T67" fmla="*/ 65 h 384"/>
              <a:gd name="T68" fmla="*/ 146 w 441"/>
              <a:gd name="T69" fmla="*/ 41 h 384"/>
              <a:gd name="T70" fmla="*/ 220 w 441"/>
              <a:gd name="T71" fmla="*/ 41 h 384"/>
              <a:gd name="T72" fmla="*/ 294 w 441"/>
              <a:gd name="T73" fmla="*/ 41 h 384"/>
              <a:gd name="T74" fmla="*/ 339 w 441"/>
              <a:gd name="T75" fmla="*/ 65 h 384"/>
              <a:gd name="T76" fmla="*/ 373 w 441"/>
              <a:gd name="T77" fmla="*/ 124 h 384"/>
              <a:gd name="T78" fmla="*/ 330 w 441"/>
              <a:gd name="T79" fmla="*/ 137 h 384"/>
              <a:gd name="T80" fmla="*/ 220 w 441"/>
              <a:gd name="T81" fmla="*/ 137 h 384"/>
              <a:gd name="T82" fmla="*/ 111 w 441"/>
              <a:gd name="T83" fmla="*/ 137 h 384"/>
              <a:gd name="T84" fmla="*/ 68 w 441"/>
              <a:gd name="T85" fmla="*/ 124 h 384"/>
              <a:gd name="T86" fmla="*/ 102 w 441"/>
              <a:gd name="T87" fmla="*/ 65 h 384"/>
              <a:gd name="T88" fmla="*/ 123 w 441"/>
              <a:gd name="T89" fmla="*/ 226 h 384"/>
              <a:gd name="T90" fmla="*/ 79 w 441"/>
              <a:gd name="T91" fmla="*/ 226 h 384"/>
              <a:gd name="T92" fmla="*/ 49 w 441"/>
              <a:gd name="T93" fmla="*/ 199 h 384"/>
              <a:gd name="T94" fmla="*/ 79 w 441"/>
              <a:gd name="T95" fmla="*/ 171 h 384"/>
              <a:gd name="T96" fmla="*/ 138 w 441"/>
              <a:gd name="T97" fmla="*/ 212 h 384"/>
              <a:gd name="T98" fmla="*/ 123 w 441"/>
              <a:gd name="T99" fmla="*/ 226 h 384"/>
              <a:gd name="T100" fmla="*/ 269 w 441"/>
              <a:gd name="T101" fmla="*/ 274 h 384"/>
              <a:gd name="T102" fmla="*/ 172 w 441"/>
              <a:gd name="T103" fmla="*/ 274 h 384"/>
              <a:gd name="T104" fmla="*/ 159 w 441"/>
              <a:gd name="T105" fmla="*/ 260 h 384"/>
              <a:gd name="T106" fmla="*/ 172 w 441"/>
              <a:gd name="T107" fmla="*/ 247 h 384"/>
              <a:gd name="T108" fmla="*/ 269 w 441"/>
              <a:gd name="T109" fmla="*/ 247 h 384"/>
              <a:gd name="T110" fmla="*/ 282 w 441"/>
              <a:gd name="T111" fmla="*/ 260 h 384"/>
              <a:gd name="T112" fmla="*/ 269 w 441"/>
              <a:gd name="T113" fmla="*/ 274 h 384"/>
              <a:gd name="T114" fmla="*/ 362 w 441"/>
              <a:gd name="T115" fmla="*/ 226 h 384"/>
              <a:gd name="T116" fmla="*/ 318 w 441"/>
              <a:gd name="T117" fmla="*/ 226 h 384"/>
              <a:gd name="T118" fmla="*/ 303 w 441"/>
              <a:gd name="T119" fmla="*/ 212 h 384"/>
              <a:gd name="T120" fmla="*/ 362 w 441"/>
              <a:gd name="T121" fmla="*/ 171 h 384"/>
              <a:gd name="T122" fmla="*/ 392 w 441"/>
              <a:gd name="T123" fmla="*/ 199 h 384"/>
              <a:gd name="T124" fmla="*/ 362 w 441"/>
              <a:gd name="T125" fmla="*/ 22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1" h="384">
                <a:moveTo>
                  <a:pt x="438" y="174"/>
                </a:moveTo>
                <a:cubicBezTo>
                  <a:pt x="435" y="159"/>
                  <a:pt x="429" y="143"/>
                  <a:pt x="420" y="130"/>
                </a:cubicBezTo>
                <a:cubicBezTo>
                  <a:pt x="431" y="130"/>
                  <a:pt x="440" y="120"/>
                  <a:pt x="440" y="109"/>
                </a:cubicBezTo>
                <a:cubicBezTo>
                  <a:pt x="440" y="98"/>
                  <a:pt x="431" y="89"/>
                  <a:pt x="419" y="89"/>
                </a:cubicBezTo>
                <a:cubicBezTo>
                  <a:pt x="402" y="89"/>
                  <a:pt x="402" y="89"/>
                  <a:pt x="402" y="89"/>
                </a:cubicBezTo>
                <a:cubicBezTo>
                  <a:pt x="394" y="71"/>
                  <a:pt x="382" y="53"/>
                  <a:pt x="369" y="38"/>
                </a:cubicBezTo>
                <a:cubicBezTo>
                  <a:pt x="349" y="15"/>
                  <a:pt x="324" y="0"/>
                  <a:pt x="294" y="0"/>
                </a:cubicBezTo>
                <a:cubicBezTo>
                  <a:pt x="220" y="0"/>
                  <a:pt x="220" y="0"/>
                  <a:pt x="220" y="0"/>
                </a:cubicBezTo>
                <a:cubicBezTo>
                  <a:pt x="146" y="0"/>
                  <a:pt x="146" y="0"/>
                  <a:pt x="146" y="0"/>
                </a:cubicBezTo>
                <a:cubicBezTo>
                  <a:pt x="117" y="0"/>
                  <a:pt x="92" y="15"/>
                  <a:pt x="72" y="38"/>
                </a:cubicBezTo>
                <a:cubicBezTo>
                  <a:pt x="59" y="53"/>
                  <a:pt x="47" y="71"/>
                  <a:pt x="39" y="89"/>
                </a:cubicBezTo>
                <a:cubicBezTo>
                  <a:pt x="22" y="89"/>
                  <a:pt x="22" y="89"/>
                  <a:pt x="22" y="89"/>
                </a:cubicBezTo>
                <a:cubicBezTo>
                  <a:pt x="10" y="89"/>
                  <a:pt x="1" y="98"/>
                  <a:pt x="1" y="109"/>
                </a:cubicBezTo>
                <a:cubicBezTo>
                  <a:pt x="1" y="120"/>
                  <a:pt x="10" y="130"/>
                  <a:pt x="21" y="130"/>
                </a:cubicBezTo>
                <a:cubicBezTo>
                  <a:pt x="12" y="143"/>
                  <a:pt x="6" y="159"/>
                  <a:pt x="3" y="174"/>
                </a:cubicBezTo>
                <a:cubicBezTo>
                  <a:pt x="0" y="192"/>
                  <a:pt x="0" y="208"/>
                  <a:pt x="0" y="220"/>
                </a:cubicBezTo>
                <a:cubicBezTo>
                  <a:pt x="1" y="232"/>
                  <a:pt x="2" y="250"/>
                  <a:pt x="5" y="267"/>
                </a:cubicBezTo>
                <a:cubicBezTo>
                  <a:pt x="7" y="278"/>
                  <a:pt x="10" y="289"/>
                  <a:pt x="15" y="299"/>
                </a:cubicBezTo>
                <a:cubicBezTo>
                  <a:pt x="15" y="356"/>
                  <a:pt x="15" y="356"/>
                  <a:pt x="15" y="356"/>
                </a:cubicBezTo>
                <a:cubicBezTo>
                  <a:pt x="15" y="371"/>
                  <a:pt x="27" y="384"/>
                  <a:pt x="42" y="384"/>
                </a:cubicBezTo>
                <a:cubicBezTo>
                  <a:pt x="70" y="384"/>
                  <a:pt x="70" y="384"/>
                  <a:pt x="70" y="384"/>
                </a:cubicBezTo>
                <a:cubicBezTo>
                  <a:pt x="85" y="384"/>
                  <a:pt x="97" y="371"/>
                  <a:pt x="97" y="356"/>
                </a:cubicBezTo>
                <a:cubicBezTo>
                  <a:pt x="97" y="315"/>
                  <a:pt x="97" y="315"/>
                  <a:pt x="97" y="315"/>
                </a:cubicBezTo>
                <a:cubicBezTo>
                  <a:pt x="220" y="315"/>
                  <a:pt x="220" y="315"/>
                  <a:pt x="220" y="315"/>
                </a:cubicBezTo>
                <a:cubicBezTo>
                  <a:pt x="344" y="315"/>
                  <a:pt x="344" y="315"/>
                  <a:pt x="344" y="315"/>
                </a:cubicBezTo>
                <a:cubicBezTo>
                  <a:pt x="344" y="356"/>
                  <a:pt x="344" y="356"/>
                  <a:pt x="344" y="356"/>
                </a:cubicBezTo>
                <a:cubicBezTo>
                  <a:pt x="344" y="371"/>
                  <a:pt x="356" y="384"/>
                  <a:pt x="371" y="384"/>
                </a:cubicBezTo>
                <a:cubicBezTo>
                  <a:pt x="399" y="384"/>
                  <a:pt x="399" y="384"/>
                  <a:pt x="399" y="384"/>
                </a:cubicBezTo>
                <a:cubicBezTo>
                  <a:pt x="414" y="384"/>
                  <a:pt x="426" y="371"/>
                  <a:pt x="426" y="356"/>
                </a:cubicBezTo>
                <a:cubicBezTo>
                  <a:pt x="426" y="299"/>
                  <a:pt x="426" y="299"/>
                  <a:pt x="426" y="299"/>
                </a:cubicBezTo>
                <a:cubicBezTo>
                  <a:pt x="430" y="289"/>
                  <a:pt x="433" y="278"/>
                  <a:pt x="436" y="267"/>
                </a:cubicBezTo>
                <a:cubicBezTo>
                  <a:pt x="439" y="250"/>
                  <a:pt x="440" y="232"/>
                  <a:pt x="441" y="220"/>
                </a:cubicBezTo>
                <a:cubicBezTo>
                  <a:pt x="441" y="208"/>
                  <a:pt x="441" y="192"/>
                  <a:pt x="438" y="174"/>
                </a:cubicBezTo>
                <a:close/>
                <a:moveTo>
                  <a:pt x="102" y="65"/>
                </a:moveTo>
                <a:cubicBezTo>
                  <a:pt x="115" y="51"/>
                  <a:pt x="130" y="41"/>
                  <a:pt x="146" y="41"/>
                </a:cubicBezTo>
                <a:cubicBezTo>
                  <a:pt x="220" y="41"/>
                  <a:pt x="220" y="41"/>
                  <a:pt x="220" y="41"/>
                </a:cubicBezTo>
                <a:cubicBezTo>
                  <a:pt x="294" y="41"/>
                  <a:pt x="294" y="41"/>
                  <a:pt x="294" y="41"/>
                </a:cubicBezTo>
                <a:cubicBezTo>
                  <a:pt x="311" y="41"/>
                  <a:pt x="326" y="51"/>
                  <a:pt x="339" y="65"/>
                </a:cubicBezTo>
                <a:cubicBezTo>
                  <a:pt x="353" y="82"/>
                  <a:pt x="365" y="103"/>
                  <a:pt x="373" y="124"/>
                </a:cubicBezTo>
                <a:cubicBezTo>
                  <a:pt x="355" y="126"/>
                  <a:pt x="341" y="131"/>
                  <a:pt x="330" y="137"/>
                </a:cubicBezTo>
                <a:cubicBezTo>
                  <a:pt x="220" y="137"/>
                  <a:pt x="220" y="137"/>
                  <a:pt x="220" y="137"/>
                </a:cubicBezTo>
                <a:cubicBezTo>
                  <a:pt x="111" y="137"/>
                  <a:pt x="111" y="137"/>
                  <a:pt x="111" y="137"/>
                </a:cubicBezTo>
                <a:cubicBezTo>
                  <a:pt x="100" y="131"/>
                  <a:pt x="86" y="126"/>
                  <a:pt x="68" y="124"/>
                </a:cubicBezTo>
                <a:cubicBezTo>
                  <a:pt x="76" y="103"/>
                  <a:pt x="88" y="82"/>
                  <a:pt x="102" y="65"/>
                </a:cubicBezTo>
                <a:close/>
                <a:moveTo>
                  <a:pt x="123" y="226"/>
                </a:moveTo>
                <a:cubicBezTo>
                  <a:pt x="79" y="226"/>
                  <a:pt x="79" y="226"/>
                  <a:pt x="79" y="226"/>
                </a:cubicBezTo>
                <a:cubicBezTo>
                  <a:pt x="62" y="226"/>
                  <a:pt x="49" y="214"/>
                  <a:pt x="49" y="199"/>
                </a:cubicBezTo>
                <a:cubicBezTo>
                  <a:pt x="49" y="183"/>
                  <a:pt x="62" y="171"/>
                  <a:pt x="79" y="171"/>
                </a:cubicBezTo>
                <a:cubicBezTo>
                  <a:pt x="108" y="171"/>
                  <a:pt x="138" y="196"/>
                  <a:pt x="138" y="212"/>
                </a:cubicBezTo>
                <a:cubicBezTo>
                  <a:pt x="138" y="220"/>
                  <a:pt x="131" y="226"/>
                  <a:pt x="123" y="226"/>
                </a:cubicBezTo>
                <a:close/>
                <a:moveTo>
                  <a:pt x="269" y="274"/>
                </a:moveTo>
                <a:cubicBezTo>
                  <a:pt x="172" y="274"/>
                  <a:pt x="172" y="274"/>
                  <a:pt x="172" y="274"/>
                </a:cubicBezTo>
                <a:cubicBezTo>
                  <a:pt x="165" y="274"/>
                  <a:pt x="159" y="268"/>
                  <a:pt x="159" y="260"/>
                </a:cubicBezTo>
                <a:cubicBezTo>
                  <a:pt x="159" y="253"/>
                  <a:pt x="165" y="247"/>
                  <a:pt x="172" y="247"/>
                </a:cubicBezTo>
                <a:cubicBezTo>
                  <a:pt x="269" y="247"/>
                  <a:pt x="269" y="247"/>
                  <a:pt x="269" y="247"/>
                </a:cubicBezTo>
                <a:cubicBezTo>
                  <a:pt x="276" y="247"/>
                  <a:pt x="282" y="253"/>
                  <a:pt x="282" y="260"/>
                </a:cubicBezTo>
                <a:cubicBezTo>
                  <a:pt x="282" y="268"/>
                  <a:pt x="276" y="274"/>
                  <a:pt x="269" y="274"/>
                </a:cubicBezTo>
                <a:close/>
                <a:moveTo>
                  <a:pt x="362" y="226"/>
                </a:moveTo>
                <a:cubicBezTo>
                  <a:pt x="318" y="226"/>
                  <a:pt x="318" y="226"/>
                  <a:pt x="318" y="226"/>
                </a:cubicBezTo>
                <a:cubicBezTo>
                  <a:pt x="309" y="226"/>
                  <a:pt x="303" y="220"/>
                  <a:pt x="303" y="212"/>
                </a:cubicBezTo>
                <a:cubicBezTo>
                  <a:pt x="303" y="196"/>
                  <a:pt x="333" y="171"/>
                  <a:pt x="362" y="171"/>
                </a:cubicBezTo>
                <a:cubicBezTo>
                  <a:pt x="379" y="171"/>
                  <a:pt x="392" y="183"/>
                  <a:pt x="392" y="199"/>
                </a:cubicBezTo>
                <a:cubicBezTo>
                  <a:pt x="392" y="214"/>
                  <a:pt x="379" y="226"/>
                  <a:pt x="362" y="226"/>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44" name="Freeform 63">
            <a:extLst>
              <a:ext uri="{FF2B5EF4-FFF2-40B4-BE49-F238E27FC236}">
                <a16:creationId xmlns:a16="http://schemas.microsoft.com/office/drawing/2014/main" id="{72804786-7E6F-426F-9254-43F1EA143C53}"/>
              </a:ext>
            </a:extLst>
          </p:cNvPr>
          <p:cNvSpPr>
            <a:spLocks noEditPoints="1"/>
          </p:cNvSpPr>
          <p:nvPr userDrawn="1"/>
        </p:nvSpPr>
        <p:spPr bwMode="auto">
          <a:xfrm>
            <a:off x="1332574" y="3447918"/>
            <a:ext cx="307363" cy="317963"/>
          </a:xfrm>
          <a:custGeom>
            <a:avLst/>
            <a:gdLst>
              <a:gd name="T0" fmla="*/ 174 w 174"/>
              <a:gd name="T1" fmla="*/ 163 h 180"/>
              <a:gd name="T2" fmla="*/ 174 w 174"/>
              <a:gd name="T3" fmla="*/ 175 h 180"/>
              <a:gd name="T4" fmla="*/ 169 w 174"/>
              <a:gd name="T5" fmla="*/ 180 h 180"/>
              <a:gd name="T6" fmla="*/ 6 w 174"/>
              <a:gd name="T7" fmla="*/ 180 h 180"/>
              <a:gd name="T8" fmla="*/ 0 w 174"/>
              <a:gd name="T9" fmla="*/ 175 h 180"/>
              <a:gd name="T10" fmla="*/ 0 w 174"/>
              <a:gd name="T11" fmla="*/ 163 h 180"/>
              <a:gd name="T12" fmla="*/ 6 w 174"/>
              <a:gd name="T13" fmla="*/ 158 h 180"/>
              <a:gd name="T14" fmla="*/ 17 w 174"/>
              <a:gd name="T15" fmla="*/ 158 h 180"/>
              <a:gd name="T16" fmla="*/ 24 w 174"/>
              <a:gd name="T17" fmla="*/ 153 h 180"/>
              <a:gd name="T18" fmla="*/ 29 w 174"/>
              <a:gd name="T19" fmla="*/ 134 h 180"/>
              <a:gd name="T20" fmla="*/ 146 w 174"/>
              <a:gd name="T21" fmla="*/ 134 h 180"/>
              <a:gd name="T22" fmla="*/ 151 w 174"/>
              <a:gd name="T23" fmla="*/ 153 h 180"/>
              <a:gd name="T24" fmla="*/ 157 w 174"/>
              <a:gd name="T25" fmla="*/ 158 h 180"/>
              <a:gd name="T26" fmla="*/ 169 w 174"/>
              <a:gd name="T27" fmla="*/ 158 h 180"/>
              <a:gd name="T28" fmla="*/ 174 w 174"/>
              <a:gd name="T29" fmla="*/ 163 h 180"/>
              <a:gd name="T30" fmla="*/ 38 w 174"/>
              <a:gd name="T31" fmla="*/ 101 h 180"/>
              <a:gd name="T32" fmla="*/ 137 w 174"/>
              <a:gd name="T33" fmla="*/ 101 h 180"/>
              <a:gd name="T34" fmla="*/ 128 w 174"/>
              <a:gd name="T35" fmla="*/ 68 h 180"/>
              <a:gd name="T36" fmla="*/ 46 w 174"/>
              <a:gd name="T37" fmla="*/ 68 h 180"/>
              <a:gd name="T38" fmla="*/ 38 w 174"/>
              <a:gd name="T39" fmla="*/ 101 h 180"/>
              <a:gd name="T40" fmla="*/ 119 w 174"/>
              <a:gd name="T41" fmla="*/ 35 h 180"/>
              <a:gd name="T42" fmla="*/ 112 w 174"/>
              <a:gd name="T43" fmla="*/ 5 h 180"/>
              <a:gd name="T44" fmla="*/ 105 w 174"/>
              <a:gd name="T45" fmla="*/ 0 h 180"/>
              <a:gd name="T46" fmla="*/ 70 w 174"/>
              <a:gd name="T47" fmla="*/ 0 h 180"/>
              <a:gd name="T48" fmla="*/ 63 w 174"/>
              <a:gd name="T49" fmla="*/ 5 h 180"/>
              <a:gd name="T50" fmla="*/ 55 w 174"/>
              <a:gd name="T51" fmla="*/ 35 h 180"/>
              <a:gd name="T52" fmla="*/ 119 w 174"/>
              <a:gd name="T53" fmla="*/ 3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4" h="180">
                <a:moveTo>
                  <a:pt x="174" y="163"/>
                </a:moveTo>
                <a:cubicBezTo>
                  <a:pt x="174" y="175"/>
                  <a:pt x="174" y="175"/>
                  <a:pt x="174" y="175"/>
                </a:cubicBezTo>
                <a:cubicBezTo>
                  <a:pt x="174" y="178"/>
                  <a:pt x="172" y="180"/>
                  <a:pt x="169" y="180"/>
                </a:cubicBezTo>
                <a:cubicBezTo>
                  <a:pt x="6" y="180"/>
                  <a:pt x="6" y="180"/>
                  <a:pt x="6" y="180"/>
                </a:cubicBezTo>
                <a:cubicBezTo>
                  <a:pt x="3" y="180"/>
                  <a:pt x="0" y="178"/>
                  <a:pt x="0" y="175"/>
                </a:cubicBezTo>
                <a:cubicBezTo>
                  <a:pt x="0" y="163"/>
                  <a:pt x="0" y="163"/>
                  <a:pt x="0" y="163"/>
                </a:cubicBezTo>
                <a:cubicBezTo>
                  <a:pt x="0" y="160"/>
                  <a:pt x="3" y="158"/>
                  <a:pt x="6" y="158"/>
                </a:cubicBezTo>
                <a:cubicBezTo>
                  <a:pt x="17" y="158"/>
                  <a:pt x="17" y="158"/>
                  <a:pt x="17" y="158"/>
                </a:cubicBezTo>
                <a:cubicBezTo>
                  <a:pt x="20" y="158"/>
                  <a:pt x="23" y="156"/>
                  <a:pt x="24" y="153"/>
                </a:cubicBezTo>
                <a:cubicBezTo>
                  <a:pt x="29" y="134"/>
                  <a:pt x="29" y="134"/>
                  <a:pt x="29" y="134"/>
                </a:cubicBezTo>
                <a:cubicBezTo>
                  <a:pt x="146" y="134"/>
                  <a:pt x="146" y="134"/>
                  <a:pt x="146" y="134"/>
                </a:cubicBezTo>
                <a:cubicBezTo>
                  <a:pt x="151" y="153"/>
                  <a:pt x="151" y="153"/>
                  <a:pt x="151" y="153"/>
                </a:cubicBezTo>
                <a:cubicBezTo>
                  <a:pt x="151" y="156"/>
                  <a:pt x="154" y="158"/>
                  <a:pt x="157" y="158"/>
                </a:cubicBezTo>
                <a:cubicBezTo>
                  <a:pt x="169" y="158"/>
                  <a:pt x="169" y="158"/>
                  <a:pt x="169" y="158"/>
                </a:cubicBezTo>
                <a:cubicBezTo>
                  <a:pt x="172" y="158"/>
                  <a:pt x="174" y="160"/>
                  <a:pt x="174" y="163"/>
                </a:cubicBezTo>
                <a:close/>
                <a:moveTo>
                  <a:pt x="38" y="101"/>
                </a:moveTo>
                <a:cubicBezTo>
                  <a:pt x="137" y="101"/>
                  <a:pt x="137" y="101"/>
                  <a:pt x="137" y="101"/>
                </a:cubicBezTo>
                <a:cubicBezTo>
                  <a:pt x="128" y="68"/>
                  <a:pt x="128" y="68"/>
                  <a:pt x="128" y="68"/>
                </a:cubicBezTo>
                <a:cubicBezTo>
                  <a:pt x="46" y="68"/>
                  <a:pt x="46" y="68"/>
                  <a:pt x="46" y="68"/>
                </a:cubicBezTo>
                <a:lnTo>
                  <a:pt x="38" y="101"/>
                </a:lnTo>
                <a:close/>
                <a:moveTo>
                  <a:pt x="119" y="35"/>
                </a:moveTo>
                <a:cubicBezTo>
                  <a:pt x="112" y="5"/>
                  <a:pt x="112" y="5"/>
                  <a:pt x="112" y="5"/>
                </a:cubicBezTo>
                <a:cubicBezTo>
                  <a:pt x="111" y="2"/>
                  <a:pt x="108" y="0"/>
                  <a:pt x="105" y="0"/>
                </a:cubicBezTo>
                <a:cubicBezTo>
                  <a:pt x="70" y="0"/>
                  <a:pt x="70" y="0"/>
                  <a:pt x="70" y="0"/>
                </a:cubicBezTo>
                <a:cubicBezTo>
                  <a:pt x="67" y="0"/>
                  <a:pt x="64" y="2"/>
                  <a:pt x="63" y="5"/>
                </a:cubicBezTo>
                <a:cubicBezTo>
                  <a:pt x="55" y="35"/>
                  <a:pt x="55" y="35"/>
                  <a:pt x="55" y="35"/>
                </a:cubicBezTo>
                <a:lnTo>
                  <a:pt x="119" y="35"/>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645" name="Group 644">
            <a:extLst>
              <a:ext uri="{FF2B5EF4-FFF2-40B4-BE49-F238E27FC236}">
                <a16:creationId xmlns:a16="http://schemas.microsoft.com/office/drawing/2014/main" id="{94499C3B-C3DD-46B7-82AE-0CC1C8E10056}"/>
              </a:ext>
            </a:extLst>
          </p:cNvPr>
          <p:cNvGrpSpPr/>
          <p:nvPr userDrawn="1"/>
        </p:nvGrpSpPr>
        <p:grpSpPr>
          <a:xfrm>
            <a:off x="1302214" y="1755020"/>
            <a:ext cx="368082" cy="390000"/>
            <a:chOff x="6446838" y="-201613"/>
            <a:chExt cx="4905375" cy="5197476"/>
          </a:xfrm>
          <a:solidFill>
            <a:schemeClr val="tx1"/>
          </a:solidFill>
        </p:grpSpPr>
        <p:sp>
          <p:nvSpPr>
            <p:cNvPr id="646" name="Freeform 6">
              <a:extLst>
                <a:ext uri="{FF2B5EF4-FFF2-40B4-BE49-F238E27FC236}">
                  <a16:creationId xmlns:a16="http://schemas.microsoft.com/office/drawing/2014/main" id="{10DB3B1F-94CD-49D5-86BE-CEAF49B528B4}"/>
                </a:ext>
              </a:extLst>
            </p:cNvPr>
            <p:cNvSpPr>
              <a:spLocks/>
            </p:cNvSpPr>
            <p:nvPr/>
          </p:nvSpPr>
          <p:spPr bwMode="auto">
            <a:xfrm>
              <a:off x="6446838" y="4478338"/>
              <a:ext cx="3983038" cy="517525"/>
            </a:xfrm>
            <a:custGeom>
              <a:avLst/>
              <a:gdLst>
                <a:gd name="T0" fmla="*/ 343 w 354"/>
                <a:gd name="T1" fmla="*/ 0 h 46"/>
                <a:gd name="T2" fmla="*/ 11 w 354"/>
                <a:gd name="T3" fmla="*/ 0 h 46"/>
                <a:gd name="T4" fmla="*/ 0 w 354"/>
                <a:gd name="T5" fmla="*/ 12 h 46"/>
                <a:gd name="T6" fmla="*/ 0 w 354"/>
                <a:gd name="T7" fmla="*/ 35 h 46"/>
                <a:gd name="T8" fmla="*/ 11 w 354"/>
                <a:gd name="T9" fmla="*/ 46 h 46"/>
                <a:gd name="T10" fmla="*/ 343 w 354"/>
                <a:gd name="T11" fmla="*/ 46 h 46"/>
                <a:gd name="T12" fmla="*/ 354 w 354"/>
                <a:gd name="T13" fmla="*/ 35 h 46"/>
                <a:gd name="T14" fmla="*/ 354 w 354"/>
                <a:gd name="T15" fmla="*/ 12 h 46"/>
                <a:gd name="T16" fmla="*/ 343 w 354"/>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4" h="46">
                  <a:moveTo>
                    <a:pt x="343" y="0"/>
                  </a:moveTo>
                  <a:cubicBezTo>
                    <a:pt x="11" y="0"/>
                    <a:pt x="11" y="0"/>
                    <a:pt x="11" y="0"/>
                  </a:cubicBezTo>
                  <a:cubicBezTo>
                    <a:pt x="5" y="0"/>
                    <a:pt x="0" y="5"/>
                    <a:pt x="0" y="12"/>
                  </a:cubicBezTo>
                  <a:cubicBezTo>
                    <a:pt x="0" y="35"/>
                    <a:pt x="0" y="35"/>
                    <a:pt x="0" y="35"/>
                  </a:cubicBezTo>
                  <a:cubicBezTo>
                    <a:pt x="0" y="41"/>
                    <a:pt x="5" y="46"/>
                    <a:pt x="11" y="46"/>
                  </a:cubicBezTo>
                  <a:cubicBezTo>
                    <a:pt x="343" y="46"/>
                    <a:pt x="343" y="46"/>
                    <a:pt x="343" y="46"/>
                  </a:cubicBezTo>
                  <a:cubicBezTo>
                    <a:pt x="349" y="46"/>
                    <a:pt x="354" y="41"/>
                    <a:pt x="354" y="35"/>
                  </a:cubicBezTo>
                  <a:cubicBezTo>
                    <a:pt x="354" y="12"/>
                    <a:pt x="354" y="12"/>
                    <a:pt x="354" y="12"/>
                  </a:cubicBezTo>
                  <a:cubicBezTo>
                    <a:pt x="354" y="5"/>
                    <a:pt x="349" y="0"/>
                    <a:pt x="3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47" name="Freeform 7">
              <a:extLst>
                <a:ext uri="{FF2B5EF4-FFF2-40B4-BE49-F238E27FC236}">
                  <a16:creationId xmlns:a16="http://schemas.microsoft.com/office/drawing/2014/main" id="{EB7D35EC-FA95-4EA9-B88B-F942FCE15DA0}"/>
                </a:ext>
              </a:extLst>
            </p:cNvPr>
            <p:cNvSpPr>
              <a:spLocks noEditPoints="1"/>
            </p:cNvSpPr>
            <p:nvPr/>
          </p:nvSpPr>
          <p:spPr bwMode="auto">
            <a:xfrm>
              <a:off x="6986588" y="-201613"/>
              <a:ext cx="4365625" cy="4421188"/>
            </a:xfrm>
            <a:custGeom>
              <a:avLst/>
              <a:gdLst>
                <a:gd name="T0" fmla="*/ 383 w 388"/>
                <a:gd name="T1" fmla="*/ 89 h 393"/>
                <a:gd name="T2" fmla="*/ 306 w 388"/>
                <a:gd name="T3" fmla="*/ 7 h 393"/>
                <a:gd name="T4" fmla="*/ 282 w 388"/>
                <a:gd name="T5" fmla="*/ 6 h 393"/>
                <a:gd name="T6" fmla="*/ 281 w 388"/>
                <a:gd name="T7" fmla="*/ 31 h 393"/>
                <a:gd name="T8" fmla="*/ 326 w 388"/>
                <a:gd name="T9" fmla="*/ 78 h 393"/>
                <a:gd name="T10" fmla="*/ 326 w 388"/>
                <a:gd name="T11" fmla="*/ 119 h 393"/>
                <a:gd name="T12" fmla="*/ 333 w 388"/>
                <a:gd name="T13" fmla="*/ 136 h 393"/>
                <a:gd name="T14" fmla="*/ 353 w 388"/>
                <a:gd name="T15" fmla="*/ 157 h 393"/>
                <a:gd name="T16" fmla="*/ 353 w 388"/>
                <a:gd name="T17" fmla="*/ 300 h 393"/>
                <a:gd name="T18" fmla="*/ 334 w 388"/>
                <a:gd name="T19" fmla="*/ 319 h 393"/>
                <a:gd name="T20" fmla="*/ 316 w 388"/>
                <a:gd name="T21" fmla="*/ 300 h 393"/>
                <a:gd name="T22" fmla="*/ 316 w 388"/>
                <a:gd name="T23" fmla="*/ 222 h 393"/>
                <a:gd name="T24" fmla="*/ 311 w 388"/>
                <a:gd name="T25" fmla="*/ 210 h 393"/>
                <a:gd name="T26" fmla="*/ 258 w 388"/>
                <a:gd name="T27" fmla="*/ 156 h 393"/>
                <a:gd name="T28" fmla="*/ 258 w 388"/>
                <a:gd name="T29" fmla="*/ 47 h 393"/>
                <a:gd name="T30" fmla="*/ 235 w 388"/>
                <a:gd name="T31" fmla="*/ 24 h 393"/>
                <a:gd name="T32" fmla="*/ 23 w 388"/>
                <a:gd name="T33" fmla="*/ 24 h 393"/>
                <a:gd name="T34" fmla="*/ 0 w 388"/>
                <a:gd name="T35" fmla="*/ 47 h 393"/>
                <a:gd name="T36" fmla="*/ 0 w 388"/>
                <a:gd name="T37" fmla="*/ 393 h 393"/>
                <a:gd name="T38" fmla="*/ 258 w 388"/>
                <a:gd name="T39" fmla="*/ 393 h 393"/>
                <a:gd name="T40" fmla="*/ 258 w 388"/>
                <a:gd name="T41" fmla="*/ 205 h 393"/>
                <a:gd name="T42" fmla="*/ 281 w 388"/>
                <a:gd name="T43" fmla="*/ 229 h 393"/>
                <a:gd name="T44" fmla="*/ 281 w 388"/>
                <a:gd name="T45" fmla="*/ 300 h 393"/>
                <a:gd name="T46" fmla="*/ 334 w 388"/>
                <a:gd name="T47" fmla="*/ 353 h 393"/>
                <a:gd name="T48" fmla="*/ 388 w 388"/>
                <a:gd name="T49" fmla="*/ 300 h 393"/>
                <a:gd name="T50" fmla="*/ 388 w 388"/>
                <a:gd name="T51" fmla="*/ 101 h 393"/>
                <a:gd name="T52" fmla="*/ 383 w 388"/>
                <a:gd name="T53" fmla="*/ 89 h 393"/>
                <a:gd name="T54" fmla="*/ 212 w 388"/>
                <a:gd name="T55" fmla="*/ 209 h 393"/>
                <a:gd name="T56" fmla="*/ 46 w 388"/>
                <a:gd name="T57" fmla="*/ 209 h 393"/>
                <a:gd name="T58" fmla="*/ 46 w 388"/>
                <a:gd name="T59" fmla="*/ 70 h 393"/>
                <a:gd name="T60" fmla="*/ 212 w 388"/>
                <a:gd name="T61" fmla="*/ 70 h 393"/>
                <a:gd name="T62" fmla="*/ 212 w 388"/>
                <a:gd name="T63" fmla="*/ 209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8" h="393">
                  <a:moveTo>
                    <a:pt x="383" y="89"/>
                  </a:moveTo>
                  <a:cubicBezTo>
                    <a:pt x="306" y="7"/>
                    <a:pt x="306" y="7"/>
                    <a:pt x="306" y="7"/>
                  </a:cubicBezTo>
                  <a:cubicBezTo>
                    <a:pt x="299" y="0"/>
                    <a:pt x="288" y="0"/>
                    <a:pt x="282" y="6"/>
                  </a:cubicBezTo>
                  <a:cubicBezTo>
                    <a:pt x="275" y="13"/>
                    <a:pt x="274" y="24"/>
                    <a:pt x="281" y="31"/>
                  </a:cubicBezTo>
                  <a:cubicBezTo>
                    <a:pt x="326" y="78"/>
                    <a:pt x="326" y="78"/>
                    <a:pt x="326" y="78"/>
                  </a:cubicBezTo>
                  <a:cubicBezTo>
                    <a:pt x="326" y="119"/>
                    <a:pt x="326" y="119"/>
                    <a:pt x="326" y="119"/>
                  </a:cubicBezTo>
                  <a:cubicBezTo>
                    <a:pt x="326" y="124"/>
                    <a:pt x="329" y="132"/>
                    <a:pt x="333" y="136"/>
                  </a:cubicBezTo>
                  <a:cubicBezTo>
                    <a:pt x="353" y="157"/>
                    <a:pt x="353" y="157"/>
                    <a:pt x="353" y="157"/>
                  </a:cubicBezTo>
                  <a:cubicBezTo>
                    <a:pt x="353" y="300"/>
                    <a:pt x="353" y="300"/>
                    <a:pt x="353" y="300"/>
                  </a:cubicBezTo>
                  <a:cubicBezTo>
                    <a:pt x="353" y="310"/>
                    <a:pt x="345" y="319"/>
                    <a:pt x="334" y="319"/>
                  </a:cubicBezTo>
                  <a:cubicBezTo>
                    <a:pt x="324" y="319"/>
                    <a:pt x="316" y="310"/>
                    <a:pt x="316" y="300"/>
                  </a:cubicBezTo>
                  <a:cubicBezTo>
                    <a:pt x="316" y="222"/>
                    <a:pt x="316" y="222"/>
                    <a:pt x="316" y="222"/>
                  </a:cubicBezTo>
                  <a:cubicBezTo>
                    <a:pt x="316" y="218"/>
                    <a:pt x="314" y="214"/>
                    <a:pt x="311" y="210"/>
                  </a:cubicBezTo>
                  <a:cubicBezTo>
                    <a:pt x="258" y="156"/>
                    <a:pt x="258" y="156"/>
                    <a:pt x="258" y="156"/>
                  </a:cubicBezTo>
                  <a:cubicBezTo>
                    <a:pt x="258" y="47"/>
                    <a:pt x="258" y="47"/>
                    <a:pt x="258" y="47"/>
                  </a:cubicBezTo>
                  <a:cubicBezTo>
                    <a:pt x="258" y="34"/>
                    <a:pt x="248" y="24"/>
                    <a:pt x="235" y="24"/>
                  </a:cubicBezTo>
                  <a:cubicBezTo>
                    <a:pt x="23" y="24"/>
                    <a:pt x="23" y="24"/>
                    <a:pt x="23" y="24"/>
                  </a:cubicBezTo>
                  <a:cubicBezTo>
                    <a:pt x="11" y="24"/>
                    <a:pt x="0" y="34"/>
                    <a:pt x="0" y="47"/>
                  </a:cubicBezTo>
                  <a:cubicBezTo>
                    <a:pt x="0" y="393"/>
                    <a:pt x="0" y="393"/>
                    <a:pt x="0" y="393"/>
                  </a:cubicBezTo>
                  <a:cubicBezTo>
                    <a:pt x="258" y="393"/>
                    <a:pt x="258" y="393"/>
                    <a:pt x="258" y="393"/>
                  </a:cubicBezTo>
                  <a:cubicBezTo>
                    <a:pt x="258" y="205"/>
                    <a:pt x="258" y="205"/>
                    <a:pt x="258" y="205"/>
                  </a:cubicBezTo>
                  <a:cubicBezTo>
                    <a:pt x="281" y="229"/>
                    <a:pt x="281" y="229"/>
                    <a:pt x="281" y="229"/>
                  </a:cubicBezTo>
                  <a:cubicBezTo>
                    <a:pt x="281" y="300"/>
                    <a:pt x="281" y="300"/>
                    <a:pt x="281" y="300"/>
                  </a:cubicBezTo>
                  <a:cubicBezTo>
                    <a:pt x="281" y="329"/>
                    <a:pt x="305" y="353"/>
                    <a:pt x="334" y="353"/>
                  </a:cubicBezTo>
                  <a:cubicBezTo>
                    <a:pt x="364" y="353"/>
                    <a:pt x="388" y="329"/>
                    <a:pt x="388" y="300"/>
                  </a:cubicBezTo>
                  <a:cubicBezTo>
                    <a:pt x="388" y="101"/>
                    <a:pt x="388" y="101"/>
                    <a:pt x="388" y="101"/>
                  </a:cubicBezTo>
                  <a:cubicBezTo>
                    <a:pt x="388" y="96"/>
                    <a:pt x="386" y="92"/>
                    <a:pt x="383" y="89"/>
                  </a:cubicBezTo>
                  <a:close/>
                  <a:moveTo>
                    <a:pt x="212" y="209"/>
                  </a:moveTo>
                  <a:cubicBezTo>
                    <a:pt x="46" y="209"/>
                    <a:pt x="46" y="209"/>
                    <a:pt x="46" y="209"/>
                  </a:cubicBezTo>
                  <a:cubicBezTo>
                    <a:pt x="46" y="70"/>
                    <a:pt x="46" y="70"/>
                    <a:pt x="46" y="70"/>
                  </a:cubicBezTo>
                  <a:cubicBezTo>
                    <a:pt x="212" y="70"/>
                    <a:pt x="212" y="70"/>
                    <a:pt x="212" y="70"/>
                  </a:cubicBezTo>
                  <a:lnTo>
                    <a:pt x="212" y="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648" name="Freeform 51">
            <a:extLst>
              <a:ext uri="{FF2B5EF4-FFF2-40B4-BE49-F238E27FC236}">
                <a16:creationId xmlns:a16="http://schemas.microsoft.com/office/drawing/2014/main" id="{00B7F8B2-D47A-435C-9715-AF6EEB122465}"/>
              </a:ext>
            </a:extLst>
          </p:cNvPr>
          <p:cNvSpPr>
            <a:spLocks noEditPoints="1"/>
          </p:cNvSpPr>
          <p:nvPr userDrawn="1"/>
        </p:nvSpPr>
        <p:spPr bwMode="auto">
          <a:xfrm>
            <a:off x="1373910" y="5506181"/>
            <a:ext cx="224691" cy="359808"/>
          </a:xfrm>
          <a:custGeom>
            <a:avLst/>
            <a:gdLst>
              <a:gd name="T0" fmla="*/ 81 w 269"/>
              <a:gd name="T1" fmla="*/ 14 h 430"/>
              <a:gd name="T2" fmla="*/ 81 w 269"/>
              <a:gd name="T3" fmla="*/ 27 h 430"/>
              <a:gd name="T4" fmla="*/ 27 w 269"/>
              <a:gd name="T5" fmla="*/ 27 h 430"/>
              <a:gd name="T6" fmla="*/ 0 w 269"/>
              <a:gd name="T7" fmla="*/ 54 h 430"/>
              <a:gd name="T8" fmla="*/ 0 w 269"/>
              <a:gd name="T9" fmla="*/ 404 h 430"/>
              <a:gd name="T10" fmla="*/ 27 w 269"/>
              <a:gd name="T11" fmla="*/ 430 h 430"/>
              <a:gd name="T12" fmla="*/ 242 w 269"/>
              <a:gd name="T13" fmla="*/ 430 h 430"/>
              <a:gd name="T14" fmla="*/ 269 w 269"/>
              <a:gd name="T15" fmla="*/ 404 h 430"/>
              <a:gd name="T16" fmla="*/ 269 w 269"/>
              <a:gd name="T17" fmla="*/ 54 h 430"/>
              <a:gd name="T18" fmla="*/ 242 w 269"/>
              <a:gd name="T19" fmla="*/ 27 h 430"/>
              <a:gd name="T20" fmla="*/ 188 w 269"/>
              <a:gd name="T21" fmla="*/ 27 h 430"/>
              <a:gd name="T22" fmla="*/ 188 w 269"/>
              <a:gd name="T23" fmla="*/ 14 h 430"/>
              <a:gd name="T24" fmla="*/ 175 w 269"/>
              <a:gd name="T25" fmla="*/ 0 h 430"/>
              <a:gd name="T26" fmla="*/ 94 w 269"/>
              <a:gd name="T27" fmla="*/ 0 h 430"/>
              <a:gd name="T28" fmla="*/ 81 w 269"/>
              <a:gd name="T29" fmla="*/ 14 h 430"/>
              <a:gd name="T30" fmla="*/ 40 w 269"/>
              <a:gd name="T31" fmla="*/ 377 h 430"/>
              <a:gd name="T32" fmla="*/ 40 w 269"/>
              <a:gd name="T33" fmla="*/ 323 h 430"/>
              <a:gd name="T34" fmla="*/ 54 w 269"/>
              <a:gd name="T35" fmla="*/ 309 h 430"/>
              <a:gd name="T36" fmla="*/ 215 w 269"/>
              <a:gd name="T37" fmla="*/ 309 h 430"/>
              <a:gd name="T38" fmla="*/ 229 w 269"/>
              <a:gd name="T39" fmla="*/ 323 h 430"/>
              <a:gd name="T40" fmla="*/ 229 w 269"/>
              <a:gd name="T41" fmla="*/ 377 h 430"/>
              <a:gd name="T42" fmla="*/ 215 w 269"/>
              <a:gd name="T43" fmla="*/ 390 h 430"/>
              <a:gd name="T44" fmla="*/ 54 w 269"/>
              <a:gd name="T45" fmla="*/ 390 h 430"/>
              <a:gd name="T46" fmla="*/ 40 w 269"/>
              <a:gd name="T47" fmla="*/ 377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9" h="430">
                <a:moveTo>
                  <a:pt x="81" y="14"/>
                </a:moveTo>
                <a:cubicBezTo>
                  <a:pt x="81" y="27"/>
                  <a:pt x="81" y="27"/>
                  <a:pt x="81" y="27"/>
                </a:cubicBezTo>
                <a:cubicBezTo>
                  <a:pt x="27" y="27"/>
                  <a:pt x="27" y="27"/>
                  <a:pt x="27" y="27"/>
                </a:cubicBezTo>
                <a:cubicBezTo>
                  <a:pt x="12" y="27"/>
                  <a:pt x="0" y="39"/>
                  <a:pt x="0" y="54"/>
                </a:cubicBezTo>
                <a:cubicBezTo>
                  <a:pt x="0" y="404"/>
                  <a:pt x="0" y="404"/>
                  <a:pt x="0" y="404"/>
                </a:cubicBezTo>
                <a:cubicBezTo>
                  <a:pt x="0" y="418"/>
                  <a:pt x="12" y="430"/>
                  <a:pt x="27" y="430"/>
                </a:cubicBezTo>
                <a:cubicBezTo>
                  <a:pt x="242" y="430"/>
                  <a:pt x="242" y="430"/>
                  <a:pt x="242" y="430"/>
                </a:cubicBezTo>
                <a:cubicBezTo>
                  <a:pt x="257" y="430"/>
                  <a:pt x="269" y="418"/>
                  <a:pt x="269" y="404"/>
                </a:cubicBezTo>
                <a:cubicBezTo>
                  <a:pt x="269" y="54"/>
                  <a:pt x="269" y="54"/>
                  <a:pt x="269" y="54"/>
                </a:cubicBezTo>
                <a:cubicBezTo>
                  <a:pt x="269" y="39"/>
                  <a:pt x="257" y="27"/>
                  <a:pt x="242" y="27"/>
                </a:cubicBezTo>
                <a:cubicBezTo>
                  <a:pt x="188" y="27"/>
                  <a:pt x="188" y="27"/>
                  <a:pt x="188" y="27"/>
                </a:cubicBezTo>
                <a:cubicBezTo>
                  <a:pt x="188" y="14"/>
                  <a:pt x="188" y="14"/>
                  <a:pt x="188" y="14"/>
                </a:cubicBezTo>
                <a:cubicBezTo>
                  <a:pt x="188" y="6"/>
                  <a:pt x="182" y="0"/>
                  <a:pt x="175" y="0"/>
                </a:cubicBezTo>
                <a:cubicBezTo>
                  <a:pt x="94" y="0"/>
                  <a:pt x="94" y="0"/>
                  <a:pt x="94" y="0"/>
                </a:cubicBezTo>
                <a:cubicBezTo>
                  <a:pt x="87" y="0"/>
                  <a:pt x="81" y="6"/>
                  <a:pt x="81" y="14"/>
                </a:cubicBezTo>
                <a:close/>
                <a:moveTo>
                  <a:pt x="40" y="377"/>
                </a:moveTo>
                <a:cubicBezTo>
                  <a:pt x="40" y="323"/>
                  <a:pt x="40" y="323"/>
                  <a:pt x="40" y="323"/>
                </a:cubicBezTo>
                <a:cubicBezTo>
                  <a:pt x="40" y="316"/>
                  <a:pt x="46" y="309"/>
                  <a:pt x="54" y="309"/>
                </a:cubicBezTo>
                <a:cubicBezTo>
                  <a:pt x="215" y="309"/>
                  <a:pt x="215" y="309"/>
                  <a:pt x="215" y="309"/>
                </a:cubicBezTo>
                <a:cubicBezTo>
                  <a:pt x="223" y="309"/>
                  <a:pt x="229" y="316"/>
                  <a:pt x="229" y="323"/>
                </a:cubicBezTo>
                <a:cubicBezTo>
                  <a:pt x="229" y="377"/>
                  <a:pt x="229" y="377"/>
                  <a:pt x="229" y="377"/>
                </a:cubicBezTo>
                <a:cubicBezTo>
                  <a:pt x="229" y="384"/>
                  <a:pt x="223" y="390"/>
                  <a:pt x="215" y="390"/>
                </a:cubicBezTo>
                <a:cubicBezTo>
                  <a:pt x="54" y="390"/>
                  <a:pt x="54" y="390"/>
                  <a:pt x="54" y="390"/>
                </a:cubicBezTo>
                <a:cubicBezTo>
                  <a:pt x="46" y="390"/>
                  <a:pt x="40" y="384"/>
                  <a:pt x="40" y="377"/>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649" name="Group 648">
            <a:extLst>
              <a:ext uri="{FF2B5EF4-FFF2-40B4-BE49-F238E27FC236}">
                <a16:creationId xmlns:a16="http://schemas.microsoft.com/office/drawing/2014/main" id="{53C2DE8F-2A11-4B45-8539-AC5547377AD8}"/>
              </a:ext>
            </a:extLst>
          </p:cNvPr>
          <p:cNvGrpSpPr/>
          <p:nvPr userDrawn="1"/>
        </p:nvGrpSpPr>
        <p:grpSpPr>
          <a:xfrm>
            <a:off x="1321390" y="4463737"/>
            <a:ext cx="329731" cy="359129"/>
            <a:chOff x="6689725" y="3797300"/>
            <a:chExt cx="2386013" cy="2598738"/>
          </a:xfrm>
          <a:solidFill>
            <a:schemeClr val="tx1"/>
          </a:solidFill>
        </p:grpSpPr>
        <p:sp>
          <p:nvSpPr>
            <p:cNvPr id="650" name="Freeform 31">
              <a:extLst>
                <a:ext uri="{FF2B5EF4-FFF2-40B4-BE49-F238E27FC236}">
                  <a16:creationId xmlns:a16="http://schemas.microsoft.com/office/drawing/2014/main" id="{AE03D0EB-8C19-4D8B-8BF3-DD486F61C650}"/>
                </a:ext>
              </a:extLst>
            </p:cNvPr>
            <p:cNvSpPr>
              <a:spLocks/>
            </p:cNvSpPr>
            <p:nvPr/>
          </p:nvSpPr>
          <p:spPr bwMode="auto">
            <a:xfrm>
              <a:off x="6689725" y="5062538"/>
              <a:ext cx="2098675" cy="1333500"/>
            </a:xfrm>
            <a:custGeom>
              <a:avLst/>
              <a:gdLst>
                <a:gd name="T0" fmla="*/ 365 w 373"/>
                <a:gd name="T1" fmla="*/ 206 h 237"/>
                <a:gd name="T2" fmla="*/ 303 w 373"/>
                <a:gd name="T3" fmla="*/ 17 h 237"/>
                <a:gd name="T4" fmla="*/ 286 w 373"/>
                <a:gd name="T5" fmla="*/ 0 h 237"/>
                <a:gd name="T6" fmla="*/ 244 w 373"/>
                <a:gd name="T7" fmla="*/ 0 h 237"/>
                <a:gd name="T8" fmla="*/ 226 w 373"/>
                <a:gd name="T9" fmla="*/ 17 h 237"/>
                <a:gd name="T10" fmla="*/ 186 w 373"/>
                <a:gd name="T11" fmla="*/ 179 h 237"/>
                <a:gd name="T12" fmla="*/ 146 w 373"/>
                <a:gd name="T13" fmla="*/ 17 h 237"/>
                <a:gd name="T14" fmla="*/ 129 w 373"/>
                <a:gd name="T15" fmla="*/ 0 h 237"/>
                <a:gd name="T16" fmla="*/ 87 w 373"/>
                <a:gd name="T17" fmla="*/ 0 h 237"/>
                <a:gd name="T18" fmla="*/ 69 w 373"/>
                <a:gd name="T19" fmla="*/ 17 h 237"/>
                <a:gd name="T20" fmla="*/ 7 w 373"/>
                <a:gd name="T21" fmla="*/ 206 h 237"/>
                <a:gd name="T22" fmla="*/ 2 w 373"/>
                <a:gd name="T23" fmla="*/ 225 h 237"/>
                <a:gd name="T24" fmla="*/ 19 w 373"/>
                <a:gd name="T25" fmla="*/ 237 h 237"/>
                <a:gd name="T26" fmla="*/ 176 w 373"/>
                <a:gd name="T27" fmla="*/ 237 h 237"/>
                <a:gd name="T28" fmla="*/ 197 w 373"/>
                <a:gd name="T29" fmla="*/ 237 h 237"/>
                <a:gd name="T30" fmla="*/ 354 w 373"/>
                <a:gd name="T31" fmla="*/ 237 h 237"/>
                <a:gd name="T32" fmla="*/ 370 w 373"/>
                <a:gd name="T33" fmla="*/ 225 h 237"/>
                <a:gd name="T34" fmla="*/ 365 w 373"/>
                <a:gd name="T35" fmla="*/ 206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3" h="237">
                  <a:moveTo>
                    <a:pt x="365" y="206"/>
                  </a:moveTo>
                  <a:cubicBezTo>
                    <a:pt x="323" y="169"/>
                    <a:pt x="303" y="74"/>
                    <a:pt x="303" y="17"/>
                  </a:cubicBezTo>
                  <a:cubicBezTo>
                    <a:pt x="303" y="7"/>
                    <a:pt x="295" y="0"/>
                    <a:pt x="286" y="0"/>
                  </a:cubicBezTo>
                  <a:cubicBezTo>
                    <a:pt x="244" y="0"/>
                    <a:pt x="244" y="0"/>
                    <a:pt x="244" y="0"/>
                  </a:cubicBezTo>
                  <a:cubicBezTo>
                    <a:pt x="234" y="0"/>
                    <a:pt x="226" y="7"/>
                    <a:pt x="226" y="17"/>
                  </a:cubicBezTo>
                  <a:cubicBezTo>
                    <a:pt x="226" y="63"/>
                    <a:pt x="214" y="134"/>
                    <a:pt x="186" y="179"/>
                  </a:cubicBezTo>
                  <a:cubicBezTo>
                    <a:pt x="159" y="134"/>
                    <a:pt x="146" y="63"/>
                    <a:pt x="146" y="17"/>
                  </a:cubicBezTo>
                  <a:cubicBezTo>
                    <a:pt x="146" y="7"/>
                    <a:pt x="139" y="0"/>
                    <a:pt x="129" y="0"/>
                  </a:cubicBezTo>
                  <a:cubicBezTo>
                    <a:pt x="87" y="0"/>
                    <a:pt x="87" y="0"/>
                    <a:pt x="87" y="0"/>
                  </a:cubicBezTo>
                  <a:cubicBezTo>
                    <a:pt x="77" y="0"/>
                    <a:pt x="69" y="7"/>
                    <a:pt x="69" y="17"/>
                  </a:cubicBezTo>
                  <a:cubicBezTo>
                    <a:pt x="69" y="74"/>
                    <a:pt x="50" y="169"/>
                    <a:pt x="7" y="206"/>
                  </a:cubicBezTo>
                  <a:cubicBezTo>
                    <a:pt x="2" y="211"/>
                    <a:pt x="0" y="218"/>
                    <a:pt x="2" y="225"/>
                  </a:cubicBezTo>
                  <a:cubicBezTo>
                    <a:pt x="5" y="232"/>
                    <a:pt x="11" y="237"/>
                    <a:pt x="19" y="237"/>
                  </a:cubicBezTo>
                  <a:cubicBezTo>
                    <a:pt x="176" y="237"/>
                    <a:pt x="176" y="237"/>
                    <a:pt x="176" y="237"/>
                  </a:cubicBezTo>
                  <a:cubicBezTo>
                    <a:pt x="197" y="237"/>
                    <a:pt x="197" y="237"/>
                    <a:pt x="197" y="237"/>
                  </a:cubicBezTo>
                  <a:cubicBezTo>
                    <a:pt x="354" y="237"/>
                    <a:pt x="354" y="237"/>
                    <a:pt x="354" y="237"/>
                  </a:cubicBezTo>
                  <a:cubicBezTo>
                    <a:pt x="361" y="237"/>
                    <a:pt x="368" y="232"/>
                    <a:pt x="370" y="225"/>
                  </a:cubicBezTo>
                  <a:cubicBezTo>
                    <a:pt x="373" y="218"/>
                    <a:pt x="371" y="211"/>
                    <a:pt x="365" y="2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51" name="Freeform 32">
              <a:extLst>
                <a:ext uri="{FF2B5EF4-FFF2-40B4-BE49-F238E27FC236}">
                  <a16:creationId xmlns:a16="http://schemas.microsoft.com/office/drawing/2014/main" id="{DD3DE501-FF1E-4286-BECC-1B79DC94A317}"/>
                </a:ext>
              </a:extLst>
            </p:cNvPr>
            <p:cNvSpPr>
              <a:spLocks/>
            </p:cNvSpPr>
            <p:nvPr/>
          </p:nvSpPr>
          <p:spPr bwMode="auto">
            <a:xfrm>
              <a:off x="7045325" y="3797300"/>
              <a:ext cx="2030413" cy="1136650"/>
            </a:xfrm>
            <a:custGeom>
              <a:avLst/>
              <a:gdLst>
                <a:gd name="T0" fmla="*/ 286 w 361"/>
                <a:gd name="T1" fmla="*/ 0 h 202"/>
                <a:gd name="T2" fmla="*/ 235 w 361"/>
                <a:gd name="T3" fmla="*/ 20 h 202"/>
                <a:gd name="T4" fmla="*/ 208 w 361"/>
                <a:gd name="T5" fmla="*/ 14 h 202"/>
                <a:gd name="T6" fmla="*/ 161 w 361"/>
                <a:gd name="T7" fmla="*/ 34 h 202"/>
                <a:gd name="T8" fmla="*/ 132 w 361"/>
                <a:gd name="T9" fmla="*/ 27 h 202"/>
                <a:gd name="T10" fmla="*/ 87 w 361"/>
                <a:gd name="T11" fmla="*/ 48 h 202"/>
                <a:gd name="T12" fmla="*/ 58 w 361"/>
                <a:gd name="T13" fmla="*/ 40 h 202"/>
                <a:gd name="T14" fmla="*/ 0 w 361"/>
                <a:gd name="T15" fmla="*/ 98 h 202"/>
                <a:gd name="T16" fmla="*/ 2 w 361"/>
                <a:gd name="T17" fmla="*/ 114 h 202"/>
                <a:gd name="T18" fmla="*/ 2 w 361"/>
                <a:gd name="T19" fmla="*/ 114 h 202"/>
                <a:gd name="T20" fmla="*/ 2 w 361"/>
                <a:gd name="T21" fmla="*/ 114 h 202"/>
                <a:gd name="T22" fmla="*/ 6 w 361"/>
                <a:gd name="T23" fmla="*/ 124 h 202"/>
                <a:gd name="T24" fmla="*/ 26 w 361"/>
                <a:gd name="T25" fmla="*/ 190 h 202"/>
                <a:gd name="T26" fmla="*/ 26 w 361"/>
                <a:gd name="T27" fmla="*/ 202 h 202"/>
                <a:gd name="T28" fmla="*/ 62 w 361"/>
                <a:gd name="T29" fmla="*/ 202 h 202"/>
                <a:gd name="T30" fmla="*/ 62 w 361"/>
                <a:gd name="T31" fmla="*/ 193 h 202"/>
                <a:gd name="T32" fmla="*/ 128 w 361"/>
                <a:gd name="T33" fmla="*/ 149 h 202"/>
                <a:gd name="T34" fmla="*/ 130 w 361"/>
                <a:gd name="T35" fmla="*/ 149 h 202"/>
                <a:gd name="T36" fmla="*/ 169 w 361"/>
                <a:gd name="T37" fmla="*/ 138 h 202"/>
                <a:gd name="T38" fmla="*/ 183 w 361"/>
                <a:gd name="T39" fmla="*/ 190 h 202"/>
                <a:gd name="T40" fmla="*/ 183 w 361"/>
                <a:gd name="T41" fmla="*/ 202 h 202"/>
                <a:gd name="T42" fmla="*/ 219 w 361"/>
                <a:gd name="T43" fmla="*/ 202 h 202"/>
                <a:gd name="T44" fmla="*/ 219 w 361"/>
                <a:gd name="T45" fmla="*/ 193 h 202"/>
                <a:gd name="T46" fmla="*/ 285 w 361"/>
                <a:gd name="T47" fmla="*/ 149 h 202"/>
                <a:gd name="T48" fmla="*/ 286 w 361"/>
                <a:gd name="T49" fmla="*/ 149 h 202"/>
                <a:gd name="T50" fmla="*/ 361 w 361"/>
                <a:gd name="T51" fmla="*/ 74 h 202"/>
                <a:gd name="T52" fmla="*/ 286 w 361"/>
                <a:gd name="T53"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1" h="202">
                  <a:moveTo>
                    <a:pt x="286" y="0"/>
                  </a:moveTo>
                  <a:cubicBezTo>
                    <a:pt x="267" y="0"/>
                    <a:pt x="248" y="7"/>
                    <a:pt x="235" y="20"/>
                  </a:cubicBezTo>
                  <a:cubicBezTo>
                    <a:pt x="227" y="16"/>
                    <a:pt x="217" y="14"/>
                    <a:pt x="208" y="14"/>
                  </a:cubicBezTo>
                  <a:cubicBezTo>
                    <a:pt x="189" y="14"/>
                    <a:pt x="172" y="22"/>
                    <a:pt x="161" y="34"/>
                  </a:cubicBezTo>
                  <a:cubicBezTo>
                    <a:pt x="152" y="29"/>
                    <a:pt x="143" y="27"/>
                    <a:pt x="132" y="27"/>
                  </a:cubicBezTo>
                  <a:cubicBezTo>
                    <a:pt x="114" y="27"/>
                    <a:pt x="98" y="35"/>
                    <a:pt x="87" y="48"/>
                  </a:cubicBezTo>
                  <a:cubicBezTo>
                    <a:pt x="78" y="43"/>
                    <a:pt x="68" y="40"/>
                    <a:pt x="58" y="40"/>
                  </a:cubicBezTo>
                  <a:cubicBezTo>
                    <a:pt x="26" y="40"/>
                    <a:pt x="0" y="66"/>
                    <a:pt x="0" y="98"/>
                  </a:cubicBezTo>
                  <a:cubicBezTo>
                    <a:pt x="0" y="104"/>
                    <a:pt x="1" y="109"/>
                    <a:pt x="2" y="114"/>
                  </a:cubicBezTo>
                  <a:cubicBezTo>
                    <a:pt x="2" y="114"/>
                    <a:pt x="2" y="114"/>
                    <a:pt x="2" y="114"/>
                  </a:cubicBezTo>
                  <a:cubicBezTo>
                    <a:pt x="2" y="114"/>
                    <a:pt x="2" y="114"/>
                    <a:pt x="2" y="114"/>
                  </a:cubicBezTo>
                  <a:cubicBezTo>
                    <a:pt x="3" y="118"/>
                    <a:pt x="4" y="121"/>
                    <a:pt x="6" y="124"/>
                  </a:cubicBezTo>
                  <a:cubicBezTo>
                    <a:pt x="17" y="150"/>
                    <a:pt x="26" y="168"/>
                    <a:pt x="26" y="190"/>
                  </a:cubicBezTo>
                  <a:cubicBezTo>
                    <a:pt x="26" y="202"/>
                    <a:pt x="26" y="202"/>
                    <a:pt x="26" y="202"/>
                  </a:cubicBezTo>
                  <a:cubicBezTo>
                    <a:pt x="62" y="202"/>
                    <a:pt x="62" y="202"/>
                    <a:pt x="62" y="202"/>
                  </a:cubicBezTo>
                  <a:cubicBezTo>
                    <a:pt x="62" y="193"/>
                    <a:pt x="62" y="193"/>
                    <a:pt x="62" y="193"/>
                  </a:cubicBezTo>
                  <a:cubicBezTo>
                    <a:pt x="62" y="177"/>
                    <a:pt x="74" y="150"/>
                    <a:pt x="128" y="149"/>
                  </a:cubicBezTo>
                  <a:cubicBezTo>
                    <a:pt x="129" y="149"/>
                    <a:pt x="129" y="149"/>
                    <a:pt x="130" y="149"/>
                  </a:cubicBezTo>
                  <a:cubicBezTo>
                    <a:pt x="144" y="149"/>
                    <a:pt x="157" y="145"/>
                    <a:pt x="169" y="138"/>
                  </a:cubicBezTo>
                  <a:cubicBezTo>
                    <a:pt x="177" y="157"/>
                    <a:pt x="183" y="172"/>
                    <a:pt x="183" y="190"/>
                  </a:cubicBezTo>
                  <a:cubicBezTo>
                    <a:pt x="183" y="202"/>
                    <a:pt x="183" y="202"/>
                    <a:pt x="183" y="202"/>
                  </a:cubicBezTo>
                  <a:cubicBezTo>
                    <a:pt x="219" y="202"/>
                    <a:pt x="219" y="202"/>
                    <a:pt x="219" y="202"/>
                  </a:cubicBezTo>
                  <a:cubicBezTo>
                    <a:pt x="219" y="193"/>
                    <a:pt x="219" y="193"/>
                    <a:pt x="219" y="193"/>
                  </a:cubicBezTo>
                  <a:cubicBezTo>
                    <a:pt x="219" y="177"/>
                    <a:pt x="231" y="150"/>
                    <a:pt x="285" y="149"/>
                  </a:cubicBezTo>
                  <a:cubicBezTo>
                    <a:pt x="285" y="149"/>
                    <a:pt x="286" y="149"/>
                    <a:pt x="286" y="149"/>
                  </a:cubicBezTo>
                  <a:cubicBezTo>
                    <a:pt x="328" y="149"/>
                    <a:pt x="361" y="116"/>
                    <a:pt x="361" y="74"/>
                  </a:cubicBezTo>
                  <a:cubicBezTo>
                    <a:pt x="361" y="33"/>
                    <a:pt x="328" y="0"/>
                    <a:pt x="28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652" name="Freeform 19">
            <a:extLst>
              <a:ext uri="{FF2B5EF4-FFF2-40B4-BE49-F238E27FC236}">
                <a16:creationId xmlns:a16="http://schemas.microsoft.com/office/drawing/2014/main" id="{34978698-D11E-4E13-B772-A203D0DD91FB}"/>
              </a:ext>
            </a:extLst>
          </p:cNvPr>
          <p:cNvSpPr>
            <a:spLocks noEditPoints="1"/>
          </p:cNvSpPr>
          <p:nvPr userDrawn="1"/>
        </p:nvSpPr>
        <p:spPr bwMode="auto">
          <a:xfrm>
            <a:off x="1286687" y="5964619"/>
            <a:ext cx="399138" cy="411385"/>
          </a:xfrm>
          <a:custGeom>
            <a:avLst/>
            <a:gdLst>
              <a:gd name="T0" fmla="*/ 194 w 389"/>
              <a:gd name="T1" fmla="*/ 69 h 401"/>
              <a:gd name="T2" fmla="*/ 175 w 389"/>
              <a:gd name="T3" fmla="*/ 19 h 401"/>
              <a:gd name="T4" fmla="*/ 213 w 389"/>
              <a:gd name="T5" fmla="*/ 19 h 401"/>
              <a:gd name="T6" fmla="*/ 232 w 389"/>
              <a:gd name="T7" fmla="*/ 351 h 401"/>
              <a:gd name="T8" fmla="*/ 207 w 389"/>
              <a:gd name="T9" fmla="*/ 401 h 401"/>
              <a:gd name="T10" fmla="*/ 156 w 389"/>
              <a:gd name="T11" fmla="*/ 376 h 401"/>
              <a:gd name="T12" fmla="*/ 232 w 389"/>
              <a:gd name="T13" fmla="*/ 351 h 401"/>
              <a:gd name="T14" fmla="*/ 156 w 389"/>
              <a:gd name="T15" fmla="*/ 314 h 401"/>
              <a:gd name="T16" fmla="*/ 94 w 389"/>
              <a:gd name="T17" fmla="*/ 194 h 401"/>
              <a:gd name="T18" fmla="*/ 295 w 389"/>
              <a:gd name="T19" fmla="*/ 194 h 401"/>
              <a:gd name="T20" fmla="*/ 232 w 389"/>
              <a:gd name="T21" fmla="*/ 314 h 401"/>
              <a:gd name="T22" fmla="*/ 156 w 389"/>
              <a:gd name="T23" fmla="*/ 326 h 401"/>
              <a:gd name="T24" fmla="*/ 332 w 389"/>
              <a:gd name="T25" fmla="*/ 83 h 401"/>
              <a:gd name="T26" fmla="*/ 305 w 389"/>
              <a:gd name="T27" fmla="*/ 57 h 401"/>
              <a:gd name="T28" fmla="*/ 283 w 389"/>
              <a:gd name="T29" fmla="*/ 106 h 401"/>
              <a:gd name="T30" fmla="*/ 338 w 389"/>
              <a:gd name="T31" fmla="*/ 213 h 401"/>
              <a:gd name="T32" fmla="*/ 338 w 389"/>
              <a:gd name="T33" fmla="*/ 176 h 401"/>
              <a:gd name="T34" fmla="*/ 389 w 389"/>
              <a:gd name="T35" fmla="*/ 194 h 401"/>
              <a:gd name="T36" fmla="*/ 338 w 389"/>
              <a:gd name="T37" fmla="*/ 213 h 401"/>
              <a:gd name="T38" fmla="*/ 305 w 389"/>
              <a:gd name="T39" fmla="*/ 332 h 401"/>
              <a:gd name="T40" fmla="*/ 332 w 389"/>
              <a:gd name="T41" fmla="*/ 305 h 401"/>
              <a:gd name="T42" fmla="*/ 283 w 389"/>
              <a:gd name="T43" fmla="*/ 283 h 401"/>
              <a:gd name="T44" fmla="*/ 79 w 389"/>
              <a:gd name="T45" fmla="*/ 283 h 401"/>
              <a:gd name="T46" fmla="*/ 57 w 389"/>
              <a:gd name="T47" fmla="*/ 332 h 401"/>
              <a:gd name="T48" fmla="*/ 105 w 389"/>
              <a:gd name="T49" fmla="*/ 310 h 401"/>
              <a:gd name="T50" fmla="*/ 79 w 389"/>
              <a:gd name="T51" fmla="*/ 283 h 401"/>
              <a:gd name="T52" fmla="*/ 69 w 389"/>
              <a:gd name="T53" fmla="*/ 194 h 401"/>
              <a:gd name="T54" fmla="*/ 18 w 389"/>
              <a:gd name="T55" fmla="*/ 213 h 401"/>
              <a:gd name="T56" fmla="*/ 18 w 389"/>
              <a:gd name="T57" fmla="*/ 176 h 401"/>
              <a:gd name="T58" fmla="*/ 105 w 389"/>
              <a:gd name="T59" fmla="*/ 79 h 401"/>
              <a:gd name="T60" fmla="*/ 57 w 389"/>
              <a:gd name="T61" fmla="*/ 57 h 401"/>
              <a:gd name="T62" fmla="*/ 79 w 389"/>
              <a:gd name="T63" fmla="*/ 106 h 401"/>
              <a:gd name="T64" fmla="*/ 105 w 389"/>
              <a:gd name="T65" fmla="*/ 7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9" h="401">
                <a:moveTo>
                  <a:pt x="213" y="50"/>
                </a:moveTo>
                <a:cubicBezTo>
                  <a:pt x="213" y="60"/>
                  <a:pt x="205" y="69"/>
                  <a:pt x="194" y="69"/>
                </a:cubicBezTo>
                <a:cubicBezTo>
                  <a:pt x="184" y="69"/>
                  <a:pt x="175" y="60"/>
                  <a:pt x="175" y="50"/>
                </a:cubicBezTo>
                <a:cubicBezTo>
                  <a:pt x="175" y="19"/>
                  <a:pt x="175" y="19"/>
                  <a:pt x="175" y="19"/>
                </a:cubicBezTo>
                <a:cubicBezTo>
                  <a:pt x="175" y="8"/>
                  <a:pt x="184" y="0"/>
                  <a:pt x="194" y="0"/>
                </a:cubicBezTo>
                <a:cubicBezTo>
                  <a:pt x="205" y="0"/>
                  <a:pt x="213" y="8"/>
                  <a:pt x="213" y="19"/>
                </a:cubicBezTo>
                <a:cubicBezTo>
                  <a:pt x="213" y="50"/>
                  <a:pt x="213" y="50"/>
                  <a:pt x="213" y="50"/>
                </a:cubicBezTo>
                <a:close/>
                <a:moveTo>
                  <a:pt x="232" y="351"/>
                </a:moveTo>
                <a:cubicBezTo>
                  <a:pt x="232" y="376"/>
                  <a:pt x="232" y="376"/>
                  <a:pt x="232" y="376"/>
                </a:cubicBezTo>
                <a:cubicBezTo>
                  <a:pt x="232" y="390"/>
                  <a:pt x="220" y="401"/>
                  <a:pt x="207" y="401"/>
                </a:cubicBezTo>
                <a:cubicBezTo>
                  <a:pt x="182" y="401"/>
                  <a:pt x="182" y="401"/>
                  <a:pt x="182" y="401"/>
                </a:cubicBezTo>
                <a:cubicBezTo>
                  <a:pt x="168" y="401"/>
                  <a:pt x="156" y="390"/>
                  <a:pt x="156" y="376"/>
                </a:cubicBezTo>
                <a:cubicBezTo>
                  <a:pt x="156" y="351"/>
                  <a:pt x="156" y="351"/>
                  <a:pt x="156" y="351"/>
                </a:cubicBezTo>
                <a:cubicBezTo>
                  <a:pt x="232" y="351"/>
                  <a:pt x="232" y="351"/>
                  <a:pt x="232" y="351"/>
                </a:cubicBezTo>
                <a:close/>
                <a:moveTo>
                  <a:pt x="156" y="326"/>
                </a:moveTo>
                <a:cubicBezTo>
                  <a:pt x="156" y="314"/>
                  <a:pt x="156" y="314"/>
                  <a:pt x="156" y="314"/>
                </a:cubicBezTo>
                <a:cubicBezTo>
                  <a:pt x="156" y="285"/>
                  <a:pt x="126" y="272"/>
                  <a:pt x="112" y="252"/>
                </a:cubicBezTo>
                <a:cubicBezTo>
                  <a:pt x="100" y="235"/>
                  <a:pt x="94" y="215"/>
                  <a:pt x="94" y="194"/>
                </a:cubicBezTo>
                <a:cubicBezTo>
                  <a:pt x="94" y="139"/>
                  <a:pt x="139" y="94"/>
                  <a:pt x="194" y="94"/>
                </a:cubicBezTo>
                <a:cubicBezTo>
                  <a:pt x="250" y="94"/>
                  <a:pt x="295" y="139"/>
                  <a:pt x="295" y="194"/>
                </a:cubicBezTo>
                <a:cubicBezTo>
                  <a:pt x="295" y="215"/>
                  <a:pt x="288" y="235"/>
                  <a:pt x="277" y="252"/>
                </a:cubicBezTo>
                <a:cubicBezTo>
                  <a:pt x="262" y="272"/>
                  <a:pt x="232" y="285"/>
                  <a:pt x="232" y="314"/>
                </a:cubicBezTo>
                <a:cubicBezTo>
                  <a:pt x="232" y="326"/>
                  <a:pt x="232" y="326"/>
                  <a:pt x="232" y="326"/>
                </a:cubicBezTo>
                <a:cubicBezTo>
                  <a:pt x="156" y="326"/>
                  <a:pt x="156" y="326"/>
                  <a:pt x="156" y="326"/>
                </a:cubicBezTo>
                <a:close/>
                <a:moveTo>
                  <a:pt x="309" y="106"/>
                </a:moveTo>
                <a:cubicBezTo>
                  <a:pt x="332" y="83"/>
                  <a:pt x="332" y="83"/>
                  <a:pt x="332" y="83"/>
                </a:cubicBezTo>
                <a:cubicBezTo>
                  <a:pt x="339" y="76"/>
                  <a:pt x="339" y="64"/>
                  <a:pt x="332" y="57"/>
                </a:cubicBezTo>
                <a:cubicBezTo>
                  <a:pt x="324" y="49"/>
                  <a:pt x="312" y="49"/>
                  <a:pt x="305" y="57"/>
                </a:cubicBezTo>
                <a:cubicBezTo>
                  <a:pt x="283" y="79"/>
                  <a:pt x="283" y="79"/>
                  <a:pt x="283" y="79"/>
                </a:cubicBezTo>
                <a:cubicBezTo>
                  <a:pt x="275" y="86"/>
                  <a:pt x="275" y="98"/>
                  <a:pt x="283" y="106"/>
                </a:cubicBezTo>
                <a:cubicBezTo>
                  <a:pt x="290" y="113"/>
                  <a:pt x="302" y="113"/>
                  <a:pt x="309" y="106"/>
                </a:cubicBezTo>
                <a:close/>
                <a:moveTo>
                  <a:pt x="338" y="213"/>
                </a:moveTo>
                <a:cubicBezTo>
                  <a:pt x="328" y="213"/>
                  <a:pt x="320" y="205"/>
                  <a:pt x="320" y="194"/>
                </a:cubicBezTo>
                <a:cubicBezTo>
                  <a:pt x="320" y="184"/>
                  <a:pt x="328" y="176"/>
                  <a:pt x="338" y="176"/>
                </a:cubicBezTo>
                <a:cubicBezTo>
                  <a:pt x="370" y="176"/>
                  <a:pt x="370" y="176"/>
                  <a:pt x="370" y="176"/>
                </a:cubicBezTo>
                <a:cubicBezTo>
                  <a:pt x="380" y="176"/>
                  <a:pt x="389" y="184"/>
                  <a:pt x="389" y="194"/>
                </a:cubicBezTo>
                <a:cubicBezTo>
                  <a:pt x="389" y="205"/>
                  <a:pt x="380" y="213"/>
                  <a:pt x="370" y="213"/>
                </a:cubicBezTo>
                <a:cubicBezTo>
                  <a:pt x="338" y="213"/>
                  <a:pt x="338" y="213"/>
                  <a:pt x="338" y="213"/>
                </a:cubicBezTo>
                <a:close/>
                <a:moveTo>
                  <a:pt x="283" y="310"/>
                </a:moveTo>
                <a:cubicBezTo>
                  <a:pt x="305" y="332"/>
                  <a:pt x="305" y="332"/>
                  <a:pt x="305" y="332"/>
                </a:cubicBezTo>
                <a:cubicBezTo>
                  <a:pt x="312" y="339"/>
                  <a:pt x="324" y="339"/>
                  <a:pt x="332" y="332"/>
                </a:cubicBezTo>
                <a:cubicBezTo>
                  <a:pt x="339" y="325"/>
                  <a:pt x="339" y="313"/>
                  <a:pt x="332" y="305"/>
                </a:cubicBezTo>
                <a:cubicBezTo>
                  <a:pt x="309" y="283"/>
                  <a:pt x="309" y="283"/>
                  <a:pt x="309" y="283"/>
                </a:cubicBezTo>
                <a:cubicBezTo>
                  <a:pt x="302" y="276"/>
                  <a:pt x="290" y="276"/>
                  <a:pt x="283" y="283"/>
                </a:cubicBezTo>
                <a:cubicBezTo>
                  <a:pt x="275" y="290"/>
                  <a:pt x="275" y="302"/>
                  <a:pt x="283" y="310"/>
                </a:cubicBezTo>
                <a:close/>
                <a:moveTo>
                  <a:pt x="79" y="283"/>
                </a:moveTo>
                <a:cubicBezTo>
                  <a:pt x="57" y="305"/>
                  <a:pt x="57" y="305"/>
                  <a:pt x="57" y="305"/>
                </a:cubicBezTo>
                <a:cubicBezTo>
                  <a:pt x="49" y="313"/>
                  <a:pt x="49" y="325"/>
                  <a:pt x="57" y="332"/>
                </a:cubicBezTo>
                <a:cubicBezTo>
                  <a:pt x="64" y="339"/>
                  <a:pt x="76" y="339"/>
                  <a:pt x="83" y="332"/>
                </a:cubicBezTo>
                <a:cubicBezTo>
                  <a:pt x="105" y="310"/>
                  <a:pt x="105" y="310"/>
                  <a:pt x="105" y="310"/>
                </a:cubicBezTo>
                <a:cubicBezTo>
                  <a:pt x="113" y="302"/>
                  <a:pt x="113" y="290"/>
                  <a:pt x="105" y="283"/>
                </a:cubicBezTo>
                <a:cubicBezTo>
                  <a:pt x="98" y="276"/>
                  <a:pt x="86" y="276"/>
                  <a:pt x="79" y="283"/>
                </a:cubicBezTo>
                <a:close/>
                <a:moveTo>
                  <a:pt x="50" y="176"/>
                </a:moveTo>
                <a:cubicBezTo>
                  <a:pt x="60" y="176"/>
                  <a:pt x="69" y="184"/>
                  <a:pt x="69" y="194"/>
                </a:cubicBezTo>
                <a:cubicBezTo>
                  <a:pt x="69" y="205"/>
                  <a:pt x="60" y="213"/>
                  <a:pt x="50" y="213"/>
                </a:cubicBezTo>
                <a:cubicBezTo>
                  <a:pt x="18" y="213"/>
                  <a:pt x="18" y="213"/>
                  <a:pt x="18" y="213"/>
                </a:cubicBezTo>
                <a:cubicBezTo>
                  <a:pt x="8" y="213"/>
                  <a:pt x="0" y="205"/>
                  <a:pt x="0" y="194"/>
                </a:cubicBezTo>
                <a:cubicBezTo>
                  <a:pt x="0" y="184"/>
                  <a:pt x="8" y="176"/>
                  <a:pt x="18" y="176"/>
                </a:cubicBezTo>
                <a:cubicBezTo>
                  <a:pt x="50" y="176"/>
                  <a:pt x="50" y="176"/>
                  <a:pt x="50" y="176"/>
                </a:cubicBezTo>
                <a:close/>
                <a:moveTo>
                  <a:pt x="105" y="79"/>
                </a:moveTo>
                <a:cubicBezTo>
                  <a:pt x="83" y="57"/>
                  <a:pt x="83" y="57"/>
                  <a:pt x="83" y="57"/>
                </a:cubicBezTo>
                <a:cubicBezTo>
                  <a:pt x="76" y="49"/>
                  <a:pt x="64" y="49"/>
                  <a:pt x="57" y="57"/>
                </a:cubicBezTo>
                <a:cubicBezTo>
                  <a:pt x="49" y="64"/>
                  <a:pt x="49" y="76"/>
                  <a:pt x="57" y="83"/>
                </a:cubicBezTo>
                <a:cubicBezTo>
                  <a:pt x="79" y="106"/>
                  <a:pt x="79" y="106"/>
                  <a:pt x="79" y="106"/>
                </a:cubicBezTo>
                <a:cubicBezTo>
                  <a:pt x="86" y="113"/>
                  <a:pt x="98" y="113"/>
                  <a:pt x="105" y="106"/>
                </a:cubicBezTo>
                <a:cubicBezTo>
                  <a:pt x="113" y="98"/>
                  <a:pt x="113" y="86"/>
                  <a:pt x="105" y="79"/>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653" name="Group 652">
            <a:extLst>
              <a:ext uri="{FF2B5EF4-FFF2-40B4-BE49-F238E27FC236}">
                <a16:creationId xmlns:a16="http://schemas.microsoft.com/office/drawing/2014/main" id="{819E8BE3-1706-41C3-AD59-A413C81E6E44}"/>
              </a:ext>
            </a:extLst>
          </p:cNvPr>
          <p:cNvGrpSpPr/>
          <p:nvPr userDrawn="1"/>
        </p:nvGrpSpPr>
        <p:grpSpPr>
          <a:xfrm>
            <a:off x="1291061" y="4995892"/>
            <a:ext cx="390389" cy="356643"/>
            <a:chOff x="2843213" y="2803525"/>
            <a:chExt cx="936624" cy="855663"/>
          </a:xfrm>
          <a:solidFill>
            <a:schemeClr val="tx1"/>
          </a:solidFill>
        </p:grpSpPr>
        <p:sp>
          <p:nvSpPr>
            <p:cNvPr id="654" name="Freeform 32">
              <a:extLst>
                <a:ext uri="{FF2B5EF4-FFF2-40B4-BE49-F238E27FC236}">
                  <a16:creationId xmlns:a16="http://schemas.microsoft.com/office/drawing/2014/main" id="{9A4D716D-2110-4C53-B32C-BC0FA269DF3F}"/>
                </a:ext>
              </a:extLst>
            </p:cNvPr>
            <p:cNvSpPr>
              <a:spLocks/>
            </p:cNvSpPr>
            <p:nvPr/>
          </p:nvSpPr>
          <p:spPr bwMode="auto">
            <a:xfrm>
              <a:off x="3335338" y="2921000"/>
              <a:ext cx="273050" cy="168275"/>
            </a:xfrm>
            <a:custGeom>
              <a:avLst/>
              <a:gdLst>
                <a:gd name="T0" fmla="*/ 123 w 138"/>
                <a:gd name="T1" fmla="*/ 13 h 85"/>
                <a:gd name="T2" fmla="*/ 106 w 138"/>
                <a:gd name="T3" fmla="*/ 0 h 85"/>
                <a:gd name="T4" fmla="*/ 0 w 138"/>
                <a:gd name="T5" fmla="*/ 0 h 85"/>
                <a:gd name="T6" fmla="*/ 0 w 138"/>
                <a:gd name="T7" fmla="*/ 85 h 85"/>
                <a:gd name="T8" fmla="*/ 138 w 138"/>
                <a:gd name="T9" fmla="*/ 85 h 85"/>
                <a:gd name="T10" fmla="*/ 123 w 138"/>
                <a:gd name="T11" fmla="*/ 13 h 85"/>
              </a:gdLst>
              <a:ahLst/>
              <a:cxnLst>
                <a:cxn ang="0">
                  <a:pos x="T0" y="T1"/>
                </a:cxn>
                <a:cxn ang="0">
                  <a:pos x="T2" y="T3"/>
                </a:cxn>
                <a:cxn ang="0">
                  <a:pos x="T4" y="T5"/>
                </a:cxn>
                <a:cxn ang="0">
                  <a:pos x="T6" y="T7"/>
                </a:cxn>
                <a:cxn ang="0">
                  <a:pos x="T8" y="T9"/>
                </a:cxn>
                <a:cxn ang="0">
                  <a:pos x="T10" y="T11"/>
                </a:cxn>
              </a:cxnLst>
              <a:rect l="0" t="0" r="r" b="b"/>
              <a:pathLst>
                <a:path w="138" h="85">
                  <a:moveTo>
                    <a:pt x="123" y="13"/>
                  </a:moveTo>
                  <a:cubicBezTo>
                    <a:pt x="121" y="6"/>
                    <a:pt x="113" y="0"/>
                    <a:pt x="106" y="0"/>
                  </a:cubicBezTo>
                  <a:cubicBezTo>
                    <a:pt x="0" y="0"/>
                    <a:pt x="0" y="0"/>
                    <a:pt x="0" y="0"/>
                  </a:cubicBezTo>
                  <a:cubicBezTo>
                    <a:pt x="0" y="85"/>
                    <a:pt x="0" y="85"/>
                    <a:pt x="0" y="85"/>
                  </a:cubicBezTo>
                  <a:cubicBezTo>
                    <a:pt x="138" y="85"/>
                    <a:pt x="138" y="85"/>
                    <a:pt x="138" y="85"/>
                  </a:cubicBezTo>
                  <a:lnTo>
                    <a:pt x="123"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55" name="Freeform 33">
              <a:extLst>
                <a:ext uri="{FF2B5EF4-FFF2-40B4-BE49-F238E27FC236}">
                  <a16:creationId xmlns:a16="http://schemas.microsoft.com/office/drawing/2014/main" id="{F1AE4F98-7509-4D60-BB86-8D8FC1E030E2}"/>
                </a:ext>
              </a:extLst>
            </p:cNvPr>
            <p:cNvSpPr>
              <a:spLocks/>
            </p:cNvSpPr>
            <p:nvPr/>
          </p:nvSpPr>
          <p:spPr bwMode="auto">
            <a:xfrm>
              <a:off x="3013075" y="2921000"/>
              <a:ext cx="274637" cy="168275"/>
            </a:xfrm>
            <a:custGeom>
              <a:avLst/>
              <a:gdLst>
                <a:gd name="T0" fmla="*/ 15 w 138"/>
                <a:gd name="T1" fmla="*/ 13 h 85"/>
                <a:gd name="T2" fmla="*/ 0 w 138"/>
                <a:gd name="T3" fmla="*/ 85 h 85"/>
                <a:gd name="T4" fmla="*/ 138 w 138"/>
                <a:gd name="T5" fmla="*/ 85 h 85"/>
                <a:gd name="T6" fmla="*/ 138 w 138"/>
                <a:gd name="T7" fmla="*/ 0 h 85"/>
                <a:gd name="T8" fmla="*/ 32 w 138"/>
                <a:gd name="T9" fmla="*/ 0 h 85"/>
                <a:gd name="T10" fmla="*/ 15 w 138"/>
                <a:gd name="T11" fmla="*/ 13 h 85"/>
              </a:gdLst>
              <a:ahLst/>
              <a:cxnLst>
                <a:cxn ang="0">
                  <a:pos x="T0" y="T1"/>
                </a:cxn>
                <a:cxn ang="0">
                  <a:pos x="T2" y="T3"/>
                </a:cxn>
                <a:cxn ang="0">
                  <a:pos x="T4" y="T5"/>
                </a:cxn>
                <a:cxn ang="0">
                  <a:pos x="T6" y="T7"/>
                </a:cxn>
                <a:cxn ang="0">
                  <a:pos x="T8" y="T9"/>
                </a:cxn>
                <a:cxn ang="0">
                  <a:pos x="T10" y="T11"/>
                </a:cxn>
              </a:cxnLst>
              <a:rect l="0" t="0" r="r" b="b"/>
              <a:pathLst>
                <a:path w="138" h="85">
                  <a:moveTo>
                    <a:pt x="15" y="13"/>
                  </a:moveTo>
                  <a:cubicBezTo>
                    <a:pt x="0" y="85"/>
                    <a:pt x="0" y="85"/>
                    <a:pt x="0" y="85"/>
                  </a:cubicBezTo>
                  <a:cubicBezTo>
                    <a:pt x="138" y="85"/>
                    <a:pt x="138" y="85"/>
                    <a:pt x="138" y="85"/>
                  </a:cubicBezTo>
                  <a:cubicBezTo>
                    <a:pt x="138" y="0"/>
                    <a:pt x="138" y="0"/>
                    <a:pt x="138" y="0"/>
                  </a:cubicBezTo>
                  <a:cubicBezTo>
                    <a:pt x="32" y="0"/>
                    <a:pt x="32" y="0"/>
                    <a:pt x="32" y="0"/>
                  </a:cubicBezTo>
                  <a:cubicBezTo>
                    <a:pt x="25" y="0"/>
                    <a:pt x="17" y="6"/>
                    <a:pt x="1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56" name="Freeform 34">
              <a:extLst>
                <a:ext uri="{FF2B5EF4-FFF2-40B4-BE49-F238E27FC236}">
                  <a16:creationId xmlns:a16="http://schemas.microsoft.com/office/drawing/2014/main" id="{9F728689-A5F4-4F8C-BA08-4FC3BD9D5657}"/>
                </a:ext>
              </a:extLst>
            </p:cNvPr>
            <p:cNvSpPr>
              <a:spLocks/>
            </p:cNvSpPr>
            <p:nvPr/>
          </p:nvSpPr>
          <p:spPr bwMode="auto">
            <a:xfrm>
              <a:off x="2971800" y="3136900"/>
              <a:ext cx="315912" cy="168275"/>
            </a:xfrm>
            <a:custGeom>
              <a:avLst/>
              <a:gdLst>
                <a:gd name="T0" fmla="*/ 1 w 159"/>
                <a:gd name="T1" fmla="*/ 77 h 85"/>
                <a:gd name="T2" fmla="*/ 2 w 159"/>
                <a:gd name="T3" fmla="*/ 83 h 85"/>
                <a:gd name="T4" fmla="*/ 8 w 159"/>
                <a:gd name="T5" fmla="*/ 85 h 85"/>
                <a:gd name="T6" fmla="*/ 159 w 159"/>
                <a:gd name="T7" fmla="*/ 85 h 85"/>
                <a:gd name="T8" fmla="*/ 159 w 159"/>
                <a:gd name="T9" fmla="*/ 0 h 85"/>
                <a:gd name="T10" fmla="*/ 17 w 159"/>
                <a:gd name="T11" fmla="*/ 0 h 85"/>
                <a:gd name="T12" fmla="*/ 1 w 159"/>
                <a:gd name="T13" fmla="*/ 77 h 85"/>
              </a:gdLst>
              <a:ahLst/>
              <a:cxnLst>
                <a:cxn ang="0">
                  <a:pos x="T0" y="T1"/>
                </a:cxn>
                <a:cxn ang="0">
                  <a:pos x="T2" y="T3"/>
                </a:cxn>
                <a:cxn ang="0">
                  <a:pos x="T4" y="T5"/>
                </a:cxn>
                <a:cxn ang="0">
                  <a:pos x="T6" y="T7"/>
                </a:cxn>
                <a:cxn ang="0">
                  <a:pos x="T8" y="T9"/>
                </a:cxn>
                <a:cxn ang="0">
                  <a:pos x="T10" y="T11"/>
                </a:cxn>
                <a:cxn ang="0">
                  <a:pos x="T12" y="T13"/>
                </a:cxn>
              </a:cxnLst>
              <a:rect l="0" t="0" r="r" b="b"/>
              <a:pathLst>
                <a:path w="159" h="85">
                  <a:moveTo>
                    <a:pt x="1" y="77"/>
                  </a:moveTo>
                  <a:cubicBezTo>
                    <a:pt x="0" y="79"/>
                    <a:pt x="0" y="81"/>
                    <a:pt x="2" y="83"/>
                  </a:cubicBezTo>
                  <a:cubicBezTo>
                    <a:pt x="3" y="85"/>
                    <a:pt x="5" y="85"/>
                    <a:pt x="8" y="85"/>
                  </a:cubicBezTo>
                  <a:cubicBezTo>
                    <a:pt x="159" y="85"/>
                    <a:pt x="159" y="85"/>
                    <a:pt x="159" y="85"/>
                  </a:cubicBezTo>
                  <a:cubicBezTo>
                    <a:pt x="159" y="0"/>
                    <a:pt x="159" y="0"/>
                    <a:pt x="159" y="0"/>
                  </a:cubicBezTo>
                  <a:cubicBezTo>
                    <a:pt x="17" y="0"/>
                    <a:pt x="17" y="0"/>
                    <a:pt x="17" y="0"/>
                  </a:cubicBezTo>
                  <a:lnTo>
                    <a:pt x="1"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57" name="Freeform 35">
              <a:extLst>
                <a:ext uri="{FF2B5EF4-FFF2-40B4-BE49-F238E27FC236}">
                  <a16:creationId xmlns:a16="http://schemas.microsoft.com/office/drawing/2014/main" id="{D41417D4-B00B-4D01-8276-04B07E3969B0}"/>
                </a:ext>
              </a:extLst>
            </p:cNvPr>
            <p:cNvSpPr>
              <a:spLocks/>
            </p:cNvSpPr>
            <p:nvPr/>
          </p:nvSpPr>
          <p:spPr bwMode="auto">
            <a:xfrm>
              <a:off x="3335338" y="3136900"/>
              <a:ext cx="314325" cy="168275"/>
            </a:xfrm>
            <a:custGeom>
              <a:avLst/>
              <a:gdLst>
                <a:gd name="T0" fmla="*/ 142 w 159"/>
                <a:gd name="T1" fmla="*/ 0 h 85"/>
                <a:gd name="T2" fmla="*/ 0 w 159"/>
                <a:gd name="T3" fmla="*/ 0 h 85"/>
                <a:gd name="T4" fmla="*/ 0 w 159"/>
                <a:gd name="T5" fmla="*/ 85 h 85"/>
                <a:gd name="T6" fmla="*/ 151 w 159"/>
                <a:gd name="T7" fmla="*/ 85 h 85"/>
                <a:gd name="T8" fmla="*/ 157 w 159"/>
                <a:gd name="T9" fmla="*/ 83 h 85"/>
                <a:gd name="T10" fmla="*/ 158 w 159"/>
                <a:gd name="T11" fmla="*/ 77 h 85"/>
                <a:gd name="T12" fmla="*/ 142 w 159"/>
                <a:gd name="T13" fmla="*/ 0 h 85"/>
              </a:gdLst>
              <a:ahLst/>
              <a:cxnLst>
                <a:cxn ang="0">
                  <a:pos x="T0" y="T1"/>
                </a:cxn>
                <a:cxn ang="0">
                  <a:pos x="T2" y="T3"/>
                </a:cxn>
                <a:cxn ang="0">
                  <a:pos x="T4" y="T5"/>
                </a:cxn>
                <a:cxn ang="0">
                  <a:pos x="T6" y="T7"/>
                </a:cxn>
                <a:cxn ang="0">
                  <a:pos x="T8" y="T9"/>
                </a:cxn>
                <a:cxn ang="0">
                  <a:pos x="T10" y="T11"/>
                </a:cxn>
                <a:cxn ang="0">
                  <a:pos x="T12" y="T13"/>
                </a:cxn>
              </a:cxnLst>
              <a:rect l="0" t="0" r="r" b="b"/>
              <a:pathLst>
                <a:path w="159" h="85">
                  <a:moveTo>
                    <a:pt x="142" y="0"/>
                  </a:moveTo>
                  <a:cubicBezTo>
                    <a:pt x="0" y="0"/>
                    <a:pt x="0" y="0"/>
                    <a:pt x="0" y="0"/>
                  </a:cubicBezTo>
                  <a:cubicBezTo>
                    <a:pt x="0" y="85"/>
                    <a:pt x="0" y="85"/>
                    <a:pt x="0" y="85"/>
                  </a:cubicBezTo>
                  <a:cubicBezTo>
                    <a:pt x="151" y="85"/>
                    <a:pt x="151" y="85"/>
                    <a:pt x="151" y="85"/>
                  </a:cubicBezTo>
                  <a:cubicBezTo>
                    <a:pt x="154" y="85"/>
                    <a:pt x="156" y="85"/>
                    <a:pt x="157" y="83"/>
                  </a:cubicBezTo>
                  <a:cubicBezTo>
                    <a:pt x="159" y="81"/>
                    <a:pt x="159" y="79"/>
                    <a:pt x="158" y="77"/>
                  </a:cubicBezTo>
                  <a:lnTo>
                    <a:pt x="1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58" name="Freeform 36">
              <a:extLst>
                <a:ext uri="{FF2B5EF4-FFF2-40B4-BE49-F238E27FC236}">
                  <a16:creationId xmlns:a16="http://schemas.microsoft.com/office/drawing/2014/main" id="{911368CB-0E78-4D72-B182-076D13026FDD}"/>
                </a:ext>
              </a:extLst>
            </p:cNvPr>
            <p:cNvSpPr>
              <a:spLocks noEditPoints="1"/>
            </p:cNvSpPr>
            <p:nvPr/>
          </p:nvSpPr>
          <p:spPr bwMode="auto">
            <a:xfrm>
              <a:off x="2843213" y="2803525"/>
              <a:ext cx="936624" cy="617538"/>
            </a:xfrm>
            <a:custGeom>
              <a:avLst/>
              <a:gdLst>
                <a:gd name="T0" fmla="*/ 469 w 472"/>
                <a:gd name="T1" fmla="*/ 256 h 312"/>
                <a:gd name="T2" fmla="*/ 426 w 472"/>
                <a:gd name="T3" fmla="*/ 48 h 312"/>
                <a:gd name="T4" fmla="*/ 366 w 472"/>
                <a:gd name="T5" fmla="*/ 0 h 312"/>
                <a:gd name="T6" fmla="*/ 106 w 472"/>
                <a:gd name="T7" fmla="*/ 0 h 312"/>
                <a:gd name="T8" fmla="*/ 46 w 472"/>
                <a:gd name="T9" fmla="*/ 48 h 312"/>
                <a:gd name="T10" fmla="*/ 3 w 472"/>
                <a:gd name="T11" fmla="*/ 256 h 312"/>
                <a:gd name="T12" fmla="*/ 12 w 472"/>
                <a:gd name="T13" fmla="*/ 296 h 312"/>
                <a:gd name="T14" fmla="*/ 48 w 472"/>
                <a:gd name="T15" fmla="*/ 312 h 312"/>
                <a:gd name="T16" fmla="*/ 424 w 472"/>
                <a:gd name="T17" fmla="*/ 312 h 312"/>
                <a:gd name="T18" fmla="*/ 460 w 472"/>
                <a:gd name="T19" fmla="*/ 296 h 312"/>
                <a:gd name="T20" fmla="*/ 469 w 472"/>
                <a:gd name="T21" fmla="*/ 256 h 312"/>
                <a:gd name="T22" fmla="*/ 424 w 472"/>
                <a:gd name="T23" fmla="*/ 266 h 312"/>
                <a:gd name="T24" fmla="*/ 399 w 472"/>
                <a:gd name="T25" fmla="*/ 277 h 312"/>
                <a:gd name="T26" fmla="*/ 73 w 472"/>
                <a:gd name="T27" fmla="*/ 277 h 312"/>
                <a:gd name="T28" fmla="*/ 48 w 472"/>
                <a:gd name="T29" fmla="*/ 266 h 312"/>
                <a:gd name="T30" fmla="*/ 43 w 472"/>
                <a:gd name="T31" fmla="*/ 240 h 312"/>
                <a:gd name="T32" fmla="*/ 78 w 472"/>
                <a:gd name="T33" fmla="*/ 68 h 312"/>
                <a:gd name="T34" fmla="*/ 118 w 472"/>
                <a:gd name="T35" fmla="*/ 35 h 312"/>
                <a:gd name="T36" fmla="*/ 354 w 472"/>
                <a:gd name="T37" fmla="*/ 35 h 312"/>
                <a:gd name="T38" fmla="*/ 394 w 472"/>
                <a:gd name="T39" fmla="*/ 68 h 312"/>
                <a:gd name="T40" fmla="*/ 429 w 472"/>
                <a:gd name="T41" fmla="*/ 240 h 312"/>
                <a:gd name="T42" fmla="*/ 424 w 472"/>
                <a:gd name="T43" fmla="*/ 266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2" h="312">
                  <a:moveTo>
                    <a:pt x="469" y="256"/>
                  </a:moveTo>
                  <a:cubicBezTo>
                    <a:pt x="426" y="48"/>
                    <a:pt x="426" y="48"/>
                    <a:pt x="426" y="48"/>
                  </a:cubicBezTo>
                  <a:cubicBezTo>
                    <a:pt x="420" y="21"/>
                    <a:pt x="394" y="0"/>
                    <a:pt x="366" y="0"/>
                  </a:cubicBezTo>
                  <a:cubicBezTo>
                    <a:pt x="106" y="0"/>
                    <a:pt x="106" y="0"/>
                    <a:pt x="106" y="0"/>
                  </a:cubicBezTo>
                  <a:cubicBezTo>
                    <a:pt x="78" y="0"/>
                    <a:pt x="52" y="21"/>
                    <a:pt x="46" y="48"/>
                  </a:cubicBezTo>
                  <a:cubicBezTo>
                    <a:pt x="3" y="256"/>
                    <a:pt x="3" y="256"/>
                    <a:pt x="3" y="256"/>
                  </a:cubicBezTo>
                  <a:cubicBezTo>
                    <a:pt x="0" y="271"/>
                    <a:pt x="3" y="285"/>
                    <a:pt x="12" y="296"/>
                  </a:cubicBezTo>
                  <a:cubicBezTo>
                    <a:pt x="21" y="306"/>
                    <a:pt x="34" y="312"/>
                    <a:pt x="48" y="312"/>
                  </a:cubicBezTo>
                  <a:cubicBezTo>
                    <a:pt x="424" y="312"/>
                    <a:pt x="424" y="312"/>
                    <a:pt x="424" y="312"/>
                  </a:cubicBezTo>
                  <a:cubicBezTo>
                    <a:pt x="438" y="312"/>
                    <a:pt x="451" y="306"/>
                    <a:pt x="460" y="296"/>
                  </a:cubicBezTo>
                  <a:cubicBezTo>
                    <a:pt x="469" y="285"/>
                    <a:pt x="472" y="271"/>
                    <a:pt x="469" y="256"/>
                  </a:cubicBezTo>
                  <a:close/>
                  <a:moveTo>
                    <a:pt x="424" y="266"/>
                  </a:moveTo>
                  <a:cubicBezTo>
                    <a:pt x="418" y="273"/>
                    <a:pt x="409" y="277"/>
                    <a:pt x="399" y="277"/>
                  </a:cubicBezTo>
                  <a:cubicBezTo>
                    <a:pt x="73" y="277"/>
                    <a:pt x="73" y="277"/>
                    <a:pt x="73" y="277"/>
                  </a:cubicBezTo>
                  <a:cubicBezTo>
                    <a:pt x="63" y="277"/>
                    <a:pt x="54" y="273"/>
                    <a:pt x="48" y="266"/>
                  </a:cubicBezTo>
                  <a:cubicBezTo>
                    <a:pt x="43" y="259"/>
                    <a:pt x="41" y="249"/>
                    <a:pt x="43" y="240"/>
                  </a:cubicBezTo>
                  <a:cubicBezTo>
                    <a:pt x="78" y="68"/>
                    <a:pt x="78" y="68"/>
                    <a:pt x="78" y="68"/>
                  </a:cubicBezTo>
                  <a:cubicBezTo>
                    <a:pt x="82" y="49"/>
                    <a:pt x="100" y="35"/>
                    <a:pt x="118" y="35"/>
                  </a:cubicBezTo>
                  <a:cubicBezTo>
                    <a:pt x="354" y="35"/>
                    <a:pt x="354" y="35"/>
                    <a:pt x="354" y="35"/>
                  </a:cubicBezTo>
                  <a:cubicBezTo>
                    <a:pt x="372" y="35"/>
                    <a:pt x="390" y="49"/>
                    <a:pt x="394" y="68"/>
                  </a:cubicBezTo>
                  <a:cubicBezTo>
                    <a:pt x="429" y="240"/>
                    <a:pt x="429" y="240"/>
                    <a:pt x="429" y="240"/>
                  </a:cubicBezTo>
                  <a:cubicBezTo>
                    <a:pt x="431" y="249"/>
                    <a:pt x="429" y="259"/>
                    <a:pt x="424" y="2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59" name="Freeform 37">
              <a:extLst>
                <a:ext uri="{FF2B5EF4-FFF2-40B4-BE49-F238E27FC236}">
                  <a16:creationId xmlns:a16="http://schemas.microsoft.com/office/drawing/2014/main" id="{8D21E241-FF90-446B-9471-BD7806CC9938}"/>
                </a:ext>
              </a:extLst>
            </p:cNvPr>
            <p:cNvSpPr>
              <a:spLocks/>
            </p:cNvSpPr>
            <p:nvPr/>
          </p:nvSpPr>
          <p:spPr bwMode="auto">
            <a:xfrm>
              <a:off x="3076575" y="3468688"/>
              <a:ext cx="468312" cy="190500"/>
            </a:xfrm>
            <a:custGeom>
              <a:avLst/>
              <a:gdLst>
                <a:gd name="T0" fmla="*/ 200 w 236"/>
                <a:gd name="T1" fmla="*/ 48 h 96"/>
                <a:gd name="T2" fmla="*/ 142 w 236"/>
                <a:gd name="T3" fmla="*/ 48 h 96"/>
                <a:gd name="T4" fmla="*/ 142 w 236"/>
                <a:gd name="T5" fmla="*/ 0 h 96"/>
                <a:gd name="T6" fmla="*/ 94 w 236"/>
                <a:gd name="T7" fmla="*/ 0 h 96"/>
                <a:gd name="T8" fmla="*/ 94 w 236"/>
                <a:gd name="T9" fmla="*/ 48 h 96"/>
                <a:gd name="T10" fmla="*/ 36 w 236"/>
                <a:gd name="T11" fmla="*/ 48 h 96"/>
                <a:gd name="T12" fmla="*/ 0 w 236"/>
                <a:gd name="T13" fmla="*/ 71 h 96"/>
                <a:gd name="T14" fmla="*/ 0 w 236"/>
                <a:gd name="T15" fmla="*/ 96 h 96"/>
                <a:gd name="T16" fmla="*/ 236 w 236"/>
                <a:gd name="T17" fmla="*/ 96 h 96"/>
                <a:gd name="T18" fmla="*/ 236 w 236"/>
                <a:gd name="T19" fmla="*/ 71 h 96"/>
                <a:gd name="T20" fmla="*/ 200 w 236"/>
                <a:gd name="T21"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6" h="96">
                  <a:moveTo>
                    <a:pt x="200" y="48"/>
                  </a:moveTo>
                  <a:cubicBezTo>
                    <a:pt x="142" y="48"/>
                    <a:pt x="142" y="48"/>
                    <a:pt x="142" y="48"/>
                  </a:cubicBezTo>
                  <a:cubicBezTo>
                    <a:pt x="142" y="0"/>
                    <a:pt x="142" y="0"/>
                    <a:pt x="142" y="0"/>
                  </a:cubicBezTo>
                  <a:cubicBezTo>
                    <a:pt x="94" y="0"/>
                    <a:pt x="94" y="0"/>
                    <a:pt x="94" y="0"/>
                  </a:cubicBezTo>
                  <a:cubicBezTo>
                    <a:pt x="94" y="48"/>
                    <a:pt x="94" y="48"/>
                    <a:pt x="94" y="48"/>
                  </a:cubicBezTo>
                  <a:cubicBezTo>
                    <a:pt x="36" y="48"/>
                    <a:pt x="36" y="48"/>
                    <a:pt x="36" y="48"/>
                  </a:cubicBezTo>
                  <a:cubicBezTo>
                    <a:pt x="16" y="48"/>
                    <a:pt x="0" y="58"/>
                    <a:pt x="0" y="71"/>
                  </a:cubicBezTo>
                  <a:cubicBezTo>
                    <a:pt x="0" y="96"/>
                    <a:pt x="0" y="96"/>
                    <a:pt x="0" y="96"/>
                  </a:cubicBezTo>
                  <a:cubicBezTo>
                    <a:pt x="236" y="96"/>
                    <a:pt x="236" y="96"/>
                    <a:pt x="236" y="96"/>
                  </a:cubicBezTo>
                  <a:cubicBezTo>
                    <a:pt x="236" y="71"/>
                    <a:pt x="236" y="71"/>
                    <a:pt x="236" y="71"/>
                  </a:cubicBezTo>
                  <a:cubicBezTo>
                    <a:pt x="236" y="58"/>
                    <a:pt x="220" y="48"/>
                    <a:pt x="20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660" name="Group 659">
            <a:extLst>
              <a:ext uri="{FF2B5EF4-FFF2-40B4-BE49-F238E27FC236}">
                <a16:creationId xmlns:a16="http://schemas.microsoft.com/office/drawing/2014/main" id="{452BBF0C-3220-4CCA-800A-835336465B0C}"/>
              </a:ext>
            </a:extLst>
          </p:cNvPr>
          <p:cNvGrpSpPr/>
          <p:nvPr userDrawn="1"/>
        </p:nvGrpSpPr>
        <p:grpSpPr>
          <a:xfrm>
            <a:off x="2116397" y="2931521"/>
            <a:ext cx="374648" cy="284007"/>
            <a:chOff x="8199438" y="1474788"/>
            <a:chExt cx="590550" cy="447675"/>
          </a:xfrm>
          <a:solidFill>
            <a:schemeClr val="tx1"/>
          </a:solidFill>
        </p:grpSpPr>
        <p:sp>
          <p:nvSpPr>
            <p:cNvPr id="661" name="Freeform 17">
              <a:extLst>
                <a:ext uri="{FF2B5EF4-FFF2-40B4-BE49-F238E27FC236}">
                  <a16:creationId xmlns:a16="http://schemas.microsoft.com/office/drawing/2014/main" id="{48501D86-067E-4B9A-A646-0F3EC2DED253}"/>
                </a:ext>
              </a:extLst>
            </p:cNvPr>
            <p:cNvSpPr>
              <a:spLocks noEditPoints="1"/>
            </p:cNvSpPr>
            <p:nvPr/>
          </p:nvSpPr>
          <p:spPr bwMode="auto">
            <a:xfrm>
              <a:off x="8199438" y="1530350"/>
              <a:ext cx="590550" cy="322263"/>
            </a:xfrm>
            <a:custGeom>
              <a:avLst/>
              <a:gdLst>
                <a:gd name="T0" fmla="*/ 242 w 260"/>
                <a:gd name="T1" fmla="*/ 74 h 142"/>
                <a:gd name="T2" fmla="*/ 238 w 260"/>
                <a:gd name="T3" fmla="*/ 73 h 142"/>
                <a:gd name="T4" fmla="*/ 209 w 260"/>
                <a:gd name="T5" fmla="*/ 31 h 142"/>
                <a:gd name="T6" fmla="*/ 149 w 260"/>
                <a:gd name="T7" fmla="*/ 0 h 142"/>
                <a:gd name="T8" fmla="*/ 38 w 260"/>
                <a:gd name="T9" fmla="*/ 0 h 142"/>
                <a:gd name="T10" fmla="*/ 0 w 260"/>
                <a:gd name="T11" fmla="*/ 38 h 142"/>
                <a:gd name="T12" fmla="*/ 0 w 260"/>
                <a:gd name="T13" fmla="*/ 123 h 142"/>
                <a:gd name="T14" fmla="*/ 19 w 260"/>
                <a:gd name="T15" fmla="*/ 142 h 142"/>
                <a:gd name="T16" fmla="*/ 30 w 260"/>
                <a:gd name="T17" fmla="*/ 142 h 142"/>
                <a:gd name="T18" fmla="*/ 69 w 260"/>
                <a:gd name="T19" fmla="*/ 104 h 142"/>
                <a:gd name="T20" fmla="*/ 107 w 260"/>
                <a:gd name="T21" fmla="*/ 142 h 142"/>
                <a:gd name="T22" fmla="*/ 153 w 260"/>
                <a:gd name="T23" fmla="*/ 142 h 142"/>
                <a:gd name="T24" fmla="*/ 191 w 260"/>
                <a:gd name="T25" fmla="*/ 104 h 142"/>
                <a:gd name="T26" fmla="*/ 230 w 260"/>
                <a:gd name="T27" fmla="*/ 142 h 142"/>
                <a:gd name="T28" fmla="*/ 241 w 260"/>
                <a:gd name="T29" fmla="*/ 142 h 142"/>
                <a:gd name="T30" fmla="*/ 260 w 260"/>
                <a:gd name="T31" fmla="*/ 123 h 142"/>
                <a:gd name="T32" fmla="*/ 260 w 260"/>
                <a:gd name="T33" fmla="*/ 100 h 142"/>
                <a:gd name="T34" fmla="*/ 242 w 260"/>
                <a:gd name="T35" fmla="*/ 74 h 142"/>
                <a:gd name="T36" fmla="*/ 107 w 260"/>
                <a:gd name="T37" fmla="*/ 61 h 142"/>
                <a:gd name="T38" fmla="*/ 88 w 260"/>
                <a:gd name="T39" fmla="*/ 61 h 142"/>
                <a:gd name="T40" fmla="*/ 88 w 260"/>
                <a:gd name="T41" fmla="*/ 81 h 142"/>
                <a:gd name="T42" fmla="*/ 68 w 260"/>
                <a:gd name="T43" fmla="*/ 81 h 142"/>
                <a:gd name="T44" fmla="*/ 68 w 260"/>
                <a:gd name="T45" fmla="*/ 61 h 142"/>
                <a:gd name="T46" fmla="*/ 49 w 260"/>
                <a:gd name="T47" fmla="*/ 61 h 142"/>
                <a:gd name="T48" fmla="*/ 49 w 260"/>
                <a:gd name="T49" fmla="*/ 42 h 142"/>
                <a:gd name="T50" fmla="*/ 68 w 260"/>
                <a:gd name="T51" fmla="*/ 42 h 142"/>
                <a:gd name="T52" fmla="*/ 68 w 260"/>
                <a:gd name="T53" fmla="*/ 23 h 142"/>
                <a:gd name="T54" fmla="*/ 88 w 260"/>
                <a:gd name="T55" fmla="*/ 23 h 142"/>
                <a:gd name="T56" fmla="*/ 88 w 260"/>
                <a:gd name="T57" fmla="*/ 42 h 142"/>
                <a:gd name="T58" fmla="*/ 107 w 260"/>
                <a:gd name="T59" fmla="*/ 42 h 142"/>
                <a:gd name="T60" fmla="*/ 107 w 260"/>
                <a:gd name="T61" fmla="*/ 61 h 142"/>
                <a:gd name="T62" fmla="*/ 219 w 260"/>
                <a:gd name="T63" fmla="*/ 71 h 142"/>
                <a:gd name="T64" fmla="*/ 155 w 260"/>
                <a:gd name="T65" fmla="*/ 71 h 142"/>
                <a:gd name="T66" fmla="*/ 151 w 260"/>
                <a:gd name="T67" fmla="*/ 67 h 142"/>
                <a:gd name="T68" fmla="*/ 151 w 260"/>
                <a:gd name="T69" fmla="*/ 34 h 142"/>
                <a:gd name="T70" fmla="*/ 155 w 260"/>
                <a:gd name="T71" fmla="*/ 30 h 142"/>
                <a:gd name="T72" fmla="*/ 190 w 260"/>
                <a:gd name="T73" fmla="*/ 30 h 142"/>
                <a:gd name="T74" fmla="*/ 196 w 260"/>
                <a:gd name="T75" fmla="*/ 33 h 142"/>
                <a:gd name="T76" fmla="*/ 220 w 260"/>
                <a:gd name="T77" fmla="*/ 67 h 142"/>
                <a:gd name="T78" fmla="*/ 219 w 260"/>
                <a:gd name="T79" fmla="*/ 7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0" h="142">
                  <a:moveTo>
                    <a:pt x="242" y="74"/>
                  </a:moveTo>
                  <a:cubicBezTo>
                    <a:pt x="238" y="73"/>
                    <a:pt x="238" y="73"/>
                    <a:pt x="238" y="73"/>
                  </a:cubicBezTo>
                  <a:cubicBezTo>
                    <a:pt x="237" y="72"/>
                    <a:pt x="209" y="31"/>
                    <a:pt x="209" y="31"/>
                  </a:cubicBezTo>
                  <a:cubicBezTo>
                    <a:pt x="197" y="14"/>
                    <a:pt x="170" y="0"/>
                    <a:pt x="149" y="0"/>
                  </a:cubicBezTo>
                  <a:cubicBezTo>
                    <a:pt x="38" y="0"/>
                    <a:pt x="38" y="0"/>
                    <a:pt x="38" y="0"/>
                  </a:cubicBezTo>
                  <a:cubicBezTo>
                    <a:pt x="17" y="0"/>
                    <a:pt x="0" y="17"/>
                    <a:pt x="0" y="38"/>
                  </a:cubicBezTo>
                  <a:cubicBezTo>
                    <a:pt x="0" y="123"/>
                    <a:pt x="0" y="123"/>
                    <a:pt x="0" y="123"/>
                  </a:cubicBezTo>
                  <a:cubicBezTo>
                    <a:pt x="0" y="134"/>
                    <a:pt x="8" y="142"/>
                    <a:pt x="19" y="142"/>
                  </a:cubicBezTo>
                  <a:cubicBezTo>
                    <a:pt x="30" y="142"/>
                    <a:pt x="30" y="142"/>
                    <a:pt x="30" y="142"/>
                  </a:cubicBezTo>
                  <a:cubicBezTo>
                    <a:pt x="30" y="121"/>
                    <a:pt x="47" y="104"/>
                    <a:pt x="69" y="104"/>
                  </a:cubicBezTo>
                  <a:cubicBezTo>
                    <a:pt x="90" y="104"/>
                    <a:pt x="107" y="121"/>
                    <a:pt x="107" y="142"/>
                  </a:cubicBezTo>
                  <a:cubicBezTo>
                    <a:pt x="153" y="142"/>
                    <a:pt x="153" y="142"/>
                    <a:pt x="153" y="142"/>
                  </a:cubicBezTo>
                  <a:cubicBezTo>
                    <a:pt x="153" y="121"/>
                    <a:pt x="170" y="104"/>
                    <a:pt x="191" y="104"/>
                  </a:cubicBezTo>
                  <a:cubicBezTo>
                    <a:pt x="213" y="104"/>
                    <a:pt x="230" y="121"/>
                    <a:pt x="230" y="142"/>
                  </a:cubicBezTo>
                  <a:cubicBezTo>
                    <a:pt x="241" y="142"/>
                    <a:pt x="241" y="142"/>
                    <a:pt x="241" y="142"/>
                  </a:cubicBezTo>
                  <a:cubicBezTo>
                    <a:pt x="252" y="142"/>
                    <a:pt x="260" y="134"/>
                    <a:pt x="260" y="123"/>
                  </a:cubicBezTo>
                  <a:cubicBezTo>
                    <a:pt x="260" y="100"/>
                    <a:pt x="260" y="100"/>
                    <a:pt x="260" y="100"/>
                  </a:cubicBezTo>
                  <a:cubicBezTo>
                    <a:pt x="260" y="89"/>
                    <a:pt x="252" y="78"/>
                    <a:pt x="242" y="74"/>
                  </a:cubicBezTo>
                  <a:close/>
                  <a:moveTo>
                    <a:pt x="107" y="61"/>
                  </a:moveTo>
                  <a:cubicBezTo>
                    <a:pt x="88" y="61"/>
                    <a:pt x="88" y="61"/>
                    <a:pt x="88" y="61"/>
                  </a:cubicBezTo>
                  <a:cubicBezTo>
                    <a:pt x="88" y="81"/>
                    <a:pt x="88" y="81"/>
                    <a:pt x="88" y="81"/>
                  </a:cubicBezTo>
                  <a:cubicBezTo>
                    <a:pt x="68" y="81"/>
                    <a:pt x="68" y="81"/>
                    <a:pt x="68" y="81"/>
                  </a:cubicBezTo>
                  <a:cubicBezTo>
                    <a:pt x="68" y="61"/>
                    <a:pt x="68" y="61"/>
                    <a:pt x="68" y="61"/>
                  </a:cubicBezTo>
                  <a:cubicBezTo>
                    <a:pt x="49" y="61"/>
                    <a:pt x="49" y="61"/>
                    <a:pt x="49" y="61"/>
                  </a:cubicBezTo>
                  <a:cubicBezTo>
                    <a:pt x="49" y="42"/>
                    <a:pt x="49" y="42"/>
                    <a:pt x="49" y="42"/>
                  </a:cubicBezTo>
                  <a:cubicBezTo>
                    <a:pt x="68" y="42"/>
                    <a:pt x="68" y="42"/>
                    <a:pt x="68" y="42"/>
                  </a:cubicBezTo>
                  <a:cubicBezTo>
                    <a:pt x="68" y="23"/>
                    <a:pt x="68" y="23"/>
                    <a:pt x="68" y="23"/>
                  </a:cubicBezTo>
                  <a:cubicBezTo>
                    <a:pt x="88" y="23"/>
                    <a:pt x="88" y="23"/>
                    <a:pt x="88" y="23"/>
                  </a:cubicBezTo>
                  <a:cubicBezTo>
                    <a:pt x="88" y="42"/>
                    <a:pt x="88" y="42"/>
                    <a:pt x="88" y="42"/>
                  </a:cubicBezTo>
                  <a:cubicBezTo>
                    <a:pt x="107" y="42"/>
                    <a:pt x="107" y="42"/>
                    <a:pt x="107" y="42"/>
                  </a:cubicBezTo>
                  <a:lnTo>
                    <a:pt x="107" y="61"/>
                  </a:lnTo>
                  <a:close/>
                  <a:moveTo>
                    <a:pt x="219" y="71"/>
                  </a:moveTo>
                  <a:cubicBezTo>
                    <a:pt x="155" y="71"/>
                    <a:pt x="155" y="71"/>
                    <a:pt x="155" y="71"/>
                  </a:cubicBezTo>
                  <a:cubicBezTo>
                    <a:pt x="153" y="71"/>
                    <a:pt x="151" y="69"/>
                    <a:pt x="151" y="67"/>
                  </a:cubicBezTo>
                  <a:cubicBezTo>
                    <a:pt x="151" y="34"/>
                    <a:pt x="151" y="34"/>
                    <a:pt x="151" y="34"/>
                  </a:cubicBezTo>
                  <a:cubicBezTo>
                    <a:pt x="151" y="32"/>
                    <a:pt x="153" y="30"/>
                    <a:pt x="155" y="30"/>
                  </a:cubicBezTo>
                  <a:cubicBezTo>
                    <a:pt x="190" y="30"/>
                    <a:pt x="190" y="30"/>
                    <a:pt x="190" y="30"/>
                  </a:cubicBezTo>
                  <a:cubicBezTo>
                    <a:pt x="193" y="30"/>
                    <a:pt x="195" y="32"/>
                    <a:pt x="196" y="33"/>
                  </a:cubicBezTo>
                  <a:cubicBezTo>
                    <a:pt x="220" y="67"/>
                    <a:pt x="220" y="67"/>
                    <a:pt x="220" y="67"/>
                  </a:cubicBezTo>
                  <a:cubicBezTo>
                    <a:pt x="222" y="69"/>
                    <a:pt x="221" y="71"/>
                    <a:pt x="219" y="7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662" name="Freeform 18">
              <a:extLst>
                <a:ext uri="{FF2B5EF4-FFF2-40B4-BE49-F238E27FC236}">
                  <a16:creationId xmlns:a16="http://schemas.microsoft.com/office/drawing/2014/main" id="{FDBB417D-24A1-4040-B17C-7B5C656C104E}"/>
                </a:ext>
              </a:extLst>
            </p:cNvPr>
            <p:cNvSpPr>
              <a:spLocks noEditPoints="1"/>
            </p:cNvSpPr>
            <p:nvPr/>
          </p:nvSpPr>
          <p:spPr bwMode="auto">
            <a:xfrm>
              <a:off x="8564563" y="1784350"/>
              <a:ext cx="139700" cy="138113"/>
            </a:xfrm>
            <a:custGeom>
              <a:avLst/>
              <a:gdLst>
                <a:gd name="T0" fmla="*/ 0 w 61"/>
                <a:gd name="T1" fmla="*/ 30 h 61"/>
                <a:gd name="T2" fmla="*/ 30 w 61"/>
                <a:gd name="T3" fmla="*/ 61 h 61"/>
                <a:gd name="T4" fmla="*/ 61 w 61"/>
                <a:gd name="T5" fmla="*/ 30 h 61"/>
                <a:gd name="T6" fmla="*/ 30 w 61"/>
                <a:gd name="T7" fmla="*/ 0 h 61"/>
                <a:gd name="T8" fmla="*/ 0 w 61"/>
                <a:gd name="T9" fmla="*/ 30 h 61"/>
                <a:gd name="T10" fmla="*/ 19 w 61"/>
                <a:gd name="T11" fmla="*/ 30 h 61"/>
                <a:gd name="T12" fmla="*/ 30 w 61"/>
                <a:gd name="T13" fmla="*/ 19 h 61"/>
                <a:gd name="T14" fmla="*/ 42 w 61"/>
                <a:gd name="T15" fmla="*/ 30 h 61"/>
                <a:gd name="T16" fmla="*/ 30 w 61"/>
                <a:gd name="T17" fmla="*/ 42 h 61"/>
                <a:gd name="T18" fmla="*/ 19 w 61"/>
                <a:gd name="T19" fmla="*/ 3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61">
                  <a:moveTo>
                    <a:pt x="0" y="30"/>
                  </a:moveTo>
                  <a:cubicBezTo>
                    <a:pt x="0" y="47"/>
                    <a:pt x="13" y="61"/>
                    <a:pt x="30" y="61"/>
                  </a:cubicBezTo>
                  <a:cubicBezTo>
                    <a:pt x="47" y="61"/>
                    <a:pt x="61" y="47"/>
                    <a:pt x="61" y="30"/>
                  </a:cubicBezTo>
                  <a:cubicBezTo>
                    <a:pt x="61" y="13"/>
                    <a:pt x="47" y="0"/>
                    <a:pt x="30" y="0"/>
                  </a:cubicBezTo>
                  <a:cubicBezTo>
                    <a:pt x="13" y="0"/>
                    <a:pt x="0" y="13"/>
                    <a:pt x="0" y="30"/>
                  </a:cubicBezTo>
                  <a:close/>
                  <a:moveTo>
                    <a:pt x="19" y="30"/>
                  </a:moveTo>
                  <a:cubicBezTo>
                    <a:pt x="19" y="24"/>
                    <a:pt x="24" y="19"/>
                    <a:pt x="30" y="19"/>
                  </a:cubicBezTo>
                  <a:cubicBezTo>
                    <a:pt x="37" y="19"/>
                    <a:pt x="42" y="24"/>
                    <a:pt x="42" y="30"/>
                  </a:cubicBezTo>
                  <a:cubicBezTo>
                    <a:pt x="42" y="37"/>
                    <a:pt x="37" y="42"/>
                    <a:pt x="30" y="42"/>
                  </a:cubicBezTo>
                  <a:cubicBezTo>
                    <a:pt x="24" y="42"/>
                    <a:pt x="19" y="37"/>
                    <a:pt x="19" y="3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663" name="Freeform 19">
              <a:extLst>
                <a:ext uri="{FF2B5EF4-FFF2-40B4-BE49-F238E27FC236}">
                  <a16:creationId xmlns:a16="http://schemas.microsoft.com/office/drawing/2014/main" id="{06335E2D-14ED-4012-AD31-2E3903DFCF99}"/>
                </a:ext>
              </a:extLst>
            </p:cNvPr>
            <p:cNvSpPr>
              <a:spLocks noEditPoints="1"/>
            </p:cNvSpPr>
            <p:nvPr/>
          </p:nvSpPr>
          <p:spPr bwMode="auto">
            <a:xfrm>
              <a:off x="8286750" y="1784350"/>
              <a:ext cx="138113" cy="138113"/>
            </a:xfrm>
            <a:custGeom>
              <a:avLst/>
              <a:gdLst>
                <a:gd name="T0" fmla="*/ 31 w 61"/>
                <a:gd name="T1" fmla="*/ 0 h 61"/>
                <a:gd name="T2" fmla="*/ 0 w 61"/>
                <a:gd name="T3" fmla="*/ 30 h 61"/>
                <a:gd name="T4" fmla="*/ 31 w 61"/>
                <a:gd name="T5" fmla="*/ 61 h 61"/>
                <a:gd name="T6" fmla="*/ 61 w 61"/>
                <a:gd name="T7" fmla="*/ 30 h 61"/>
                <a:gd name="T8" fmla="*/ 31 w 61"/>
                <a:gd name="T9" fmla="*/ 0 h 61"/>
                <a:gd name="T10" fmla="*/ 31 w 61"/>
                <a:gd name="T11" fmla="*/ 42 h 61"/>
                <a:gd name="T12" fmla="*/ 19 w 61"/>
                <a:gd name="T13" fmla="*/ 30 h 61"/>
                <a:gd name="T14" fmla="*/ 31 w 61"/>
                <a:gd name="T15" fmla="*/ 19 h 61"/>
                <a:gd name="T16" fmla="*/ 42 w 61"/>
                <a:gd name="T17" fmla="*/ 30 h 61"/>
                <a:gd name="T18" fmla="*/ 31 w 61"/>
                <a:gd name="T19" fmla="*/ 4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61">
                  <a:moveTo>
                    <a:pt x="31" y="0"/>
                  </a:moveTo>
                  <a:cubicBezTo>
                    <a:pt x="14" y="0"/>
                    <a:pt x="0" y="13"/>
                    <a:pt x="0" y="30"/>
                  </a:cubicBezTo>
                  <a:cubicBezTo>
                    <a:pt x="0" y="47"/>
                    <a:pt x="14" y="61"/>
                    <a:pt x="31" y="61"/>
                  </a:cubicBezTo>
                  <a:cubicBezTo>
                    <a:pt x="48" y="61"/>
                    <a:pt x="61" y="47"/>
                    <a:pt x="61" y="30"/>
                  </a:cubicBezTo>
                  <a:cubicBezTo>
                    <a:pt x="61" y="13"/>
                    <a:pt x="48" y="0"/>
                    <a:pt x="31" y="0"/>
                  </a:cubicBezTo>
                  <a:close/>
                  <a:moveTo>
                    <a:pt x="31" y="42"/>
                  </a:moveTo>
                  <a:cubicBezTo>
                    <a:pt x="24" y="42"/>
                    <a:pt x="19" y="37"/>
                    <a:pt x="19" y="30"/>
                  </a:cubicBezTo>
                  <a:cubicBezTo>
                    <a:pt x="19" y="24"/>
                    <a:pt x="24" y="19"/>
                    <a:pt x="31" y="19"/>
                  </a:cubicBezTo>
                  <a:cubicBezTo>
                    <a:pt x="37" y="19"/>
                    <a:pt x="42" y="24"/>
                    <a:pt x="42" y="30"/>
                  </a:cubicBezTo>
                  <a:cubicBezTo>
                    <a:pt x="42" y="37"/>
                    <a:pt x="37" y="42"/>
                    <a:pt x="31" y="4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664" name="Freeform 20">
              <a:extLst>
                <a:ext uri="{FF2B5EF4-FFF2-40B4-BE49-F238E27FC236}">
                  <a16:creationId xmlns:a16="http://schemas.microsoft.com/office/drawing/2014/main" id="{A68EADF9-C0FD-442D-A334-CF3B11C9AB31}"/>
                </a:ext>
              </a:extLst>
            </p:cNvPr>
            <p:cNvSpPr>
              <a:spLocks/>
            </p:cNvSpPr>
            <p:nvPr/>
          </p:nvSpPr>
          <p:spPr bwMode="auto">
            <a:xfrm>
              <a:off x="8437563" y="1474788"/>
              <a:ext cx="87313" cy="36513"/>
            </a:xfrm>
            <a:custGeom>
              <a:avLst/>
              <a:gdLst>
                <a:gd name="T0" fmla="*/ 19 w 38"/>
                <a:gd name="T1" fmla="*/ 0 h 16"/>
                <a:gd name="T2" fmla="*/ 0 w 38"/>
                <a:gd name="T3" fmla="*/ 16 h 16"/>
                <a:gd name="T4" fmla="*/ 38 w 38"/>
                <a:gd name="T5" fmla="*/ 16 h 16"/>
                <a:gd name="T6" fmla="*/ 19 w 38"/>
                <a:gd name="T7" fmla="*/ 0 h 16"/>
              </a:gdLst>
              <a:ahLst/>
              <a:cxnLst>
                <a:cxn ang="0">
                  <a:pos x="T0" y="T1"/>
                </a:cxn>
                <a:cxn ang="0">
                  <a:pos x="T2" y="T3"/>
                </a:cxn>
                <a:cxn ang="0">
                  <a:pos x="T4" y="T5"/>
                </a:cxn>
                <a:cxn ang="0">
                  <a:pos x="T6" y="T7"/>
                </a:cxn>
              </a:cxnLst>
              <a:rect l="0" t="0" r="r" b="b"/>
              <a:pathLst>
                <a:path w="38" h="16">
                  <a:moveTo>
                    <a:pt x="19" y="0"/>
                  </a:moveTo>
                  <a:cubicBezTo>
                    <a:pt x="8" y="0"/>
                    <a:pt x="0" y="7"/>
                    <a:pt x="0" y="16"/>
                  </a:cubicBezTo>
                  <a:cubicBezTo>
                    <a:pt x="38" y="16"/>
                    <a:pt x="38" y="16"/>
                    <a:pt x="38" y="16"/>
                  </a:cubicBezTo>
                  <a:cubicBezTo>
                    <a:pt x="38" y="7"/>
                    <a:pt x="29" y="0"/>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sp>
        <p:nvSpPr>
          <p:cNvPr id="665" name="Freeform 79">
            <a:extLst>
              <a:ext uri="{FF2B5EF4-FFF2-40B4-BE49-F238E27FC236}">
                <a16:creationId xmlns:a16="http://schemas.microsoft.com/office/drawing/2014/main" id="{54B6B076-73A3-4F29-BD7A-64755044871B}"/>
              </a:ext>
            </a:extLst>
          </p:cNvPr>
          <p:cNvSpPr>
            <a:spLocks noEditPoints="1"/>
          </p:cNvSpPr>
          <p:nvPr userDrawn="1"/>
        </p:nvSpPr>
        <p:spPr bwMode="auto">
          <a:xfrm>
            <a:off x="2128842" y="3410591"/>
            <a:ext cx="349759" cy="398898"/>
          </a:xfrm>
          <a:custGeom>
            <a:avLst/>
            <a:gdLst>
              <a:gd name="T0" fmla="*/ 67 w 198"/>
              <a:gd name="T1" fmla="*/ 1 h 226"/>
              <a:gd name="T2" fmla="*/ 62 w 198"/>
              <a:gd name="T3" fmla="*/ 1 h 226"/>
              <a:gd name="T4" fmla="*/ 61 w 198"/>
              <a:gd name="T5" fmla="*/ 2 h 226"/>
              <a:gd name="T6" fmla="*/ 9 w 198"/>
              <a:gd name="T7" fmla="*/ 46 h 226"/>
              <a:gd name="T8" fmla="*/ 0 w 198"/>
              <a:gd name="T9" fmla="*/ 51 h 226"/>
              <a:gd name="T10" fmla="*/ 5 w 198"/>
              <a:gd name="T11" fmla="*/ 80 h 226"/>
              <a:gd name="T12" fmla="*/ 41 w 198"/>
              <a:gd name="T13" fmla="*/ 75 h 226"/>
              <a:gd name="T14" fmla="*/ 59 w 198"/>
              <a:gd name="T15" fmla="*/ 74 h 226"/>
              <a:gd name="T16" fmla="*/ 59 w 198"/>
              <a:gd name="T17" fmla="*/ 190 h 226"/>
              <a:gd name="T18" fmla="*/ 21 w 198"/>
              <a:gd name="T19" fmla="*/ 196 h 226"/>
              <a:gd name="T20" fmla="*/ 21 w 198"/>
              <a:gd name="T21" fmla="*/ 206 h 226"/>
              <a:gd name="T22" fmla="*/ 9 w 198"/>
              <a:gd name="T23" fmla="*/ 211 h 226"/>
              <a:gd name="T24" fmla="*/ 15 w 198"/>
              <a:gd name="T25" fmla="*/ 226 h 226"/>
              <a:gd name="T26" fmla="*/ 153 w 198"/>
              <a:gd name="T27" fmla="*/ 221 h 226"/>
              <a:gd name="T28" fmla="*/ 148 w 198"/>
              <a:gd name="T29" fmla="*/ 206 h 226"/>
              <a:gd name="T30" fmla="*/ 142 w 198"/>
              <a:gd name="T31" fmla="*/ 205 h 226"/>
              <a:gd name="T32" fmla="*/ 136 w 198"/>
              <a:gd name="T33" fmla="*/ 190 h 226"/>
              <a:gd name="T34" fmla="*/ 109 w 198"/>
              <a:gd name="T35" fmla="*/ 75 h 226"/>
              <a:gd name="T36" fmla="*/ 109 w 198"/>
              <a:gd name="T37" fmla="*/ 74 h 226"/>
              <a:gd name="T38" fmla="*/ 129 w 198"/>
              <a:gd name="T39" fmla="*/ 75 h 226"/>
              <a:gd name="T40" fmla="*/ 133 w 198"/>
              <a:gd name="T41" fmla="*/ 119 h 226"/>
              <a:gd name="T42" fmla="*/ 143 w 198"/>
              <a:gd name="T43" fmla="*/ 143 h 226"/>
              <a:gd name="T44" fmla="*/ 143 w 198"/>
              <a:gd name="T45" fmla="*/ 143 h 226"/>
              <a:gd name="T46" fmla="*/ 153 w 198"/>
              <a:gd name="T47" fmla="*/ 155 h 226"/>
              <a:gd name="T48" fmla="*/ 140 w 198"/>
              <a:gd name="T49" fmla="*/ 156 h 226"/>
              <a:gd name="T50" fmla="*/ 148 w 198"/>
              <a:gd name="T51" fmla="*/ 166 h 226"/>
              <a:gd name="T52" fmla="*/ 154 w 198"/>
              <a:gd name="T53" fmla="*/ 143 h 226"/>
              <a:gd name="T54" fmla="*/ 155 w 198"/>
              <a:gd name="T55" fmla="*/ 143 h 226"/>
              <a:gd name="T56" fmla="*/ 164 w 198"/>
              <a:gd name="T57" fmla="*/ 119 h 226"/>
              <a:gd name="T58" fmla="*/ 168 w 198"/>
              <a:gd name="T59" fmla="*/ 74 h 226"/>
              <a:gd name="T60" fmla="*/ 198 w 198"/>
              <a:gd name="T61" fmla="*/ 70 h 226"/>
              <a:gd name="T62" fmla="*/ 75 w 198"/>
              <a:gd name="T63" fmla="*/ 31 h 226"/>
              <a:gd name="T64" fmla="*/ 75 w 198"/>
              <a:gd name="T65" fmla="*/ 51 h 226"/>
              <a:gd name="T66" fmla="*/ 41 w 198"/>
              <a:gd name="T67" fmla="*/ 51 h 226"/>
              <a:gd name="T68" fmla="*/ 27 w 198"/>
              <a:gd name="T69" fmla="*/ 46 h 226"/>
              <a:gd name="T70" fmla="*/ 59 w 198"/>
              <a:gd name="T71" fmla="*/ 51 h 226"/>
              <a:gd name="T72" fmla="*/ 75 w 198"/>
              <a:gd name="T73" fmla="*/ 131 h 226"/>
              <a:gd name="T74" fmla="*/ 92 w 198"/>
              <a:gd name="T75" fmla="*/ 113 h 226"/>
              <a:gd name="T76" fmla="*/ 93 w 198"/>
              <a:gd name="T77" fmla="*/ 134 h 226"/>
              <a:gd name="T78" fmla="*/ 76 w 198"/>
              <a:gd name="T79" fmla="*/ 152 h 226"/>
              <a:gd name="T80" fmla="*/ 75 w 198"/>
              <a:gd name="T81" fmla="*/ 190 h 226"/>
              <a:gd name="T82" fmla="*/ 92 w 198"/>
              <a:gd name="T83" fmla="*/ 190 h 226"/>
              <a:gd name="T84" fmla="*/ 93 w 198"/>
              <a:gd name="T85" fmla="*/ 92 h 226"/>
              <a:gd name="T86" fmla="*/ 93 w 198"/>
              <a:gd name="T87" fmla="*/ 75 h 226"/>
              <a:gd name="T88" fmla="*/ 110 w 198"/>
              <a:gd name="T89" fmla="*/ 51 h 226"/>
              <a:gd name="T90" fmla="*/ 143 w 198"/>
              <a:gd name="T91" fmla="*/ 51 h 226"/>
              <a:gd name="T92" fmla="*/ 154 w 198"/>
              <a:gd name="T93" fmla="*/ 114 h 226"/>
              <a:gd name="T94" fmla="*/ 137 w 198"/>
              <a:gd name="T95" fmla="*/ 75 h 226"/>
              <a:gd name="T96" fmla="*/ 160 w 198"/>
              <a:gd name="T97" fmla="*/ 7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8" h="226">
                <a:moveTo>
                  <a:pt x="195" y="64"/>
                </a:moveTo>
                <a:cubicBezTo>
                  <a:pt x="67" y="1"/>
                  <a:pt x="67" y="1"/>
                  <a:pt x="67" y="1"/>
                </a:cubicBezTo>
                <a:cubicBezTo>
                  <a:pt x="66" y="0"/>
                  <a:pt x="65" y="0"/>
                  <a:pt x="64" y="0"/>
                </a:cubicBezTo>
                <a:cubicBezTo>
                  <a:pt x="63" y="0"/>
                  <a:pt x="63" y="0"/>
                  <a:pt x="62" y="1"/>
                </a:cubicBezTo>
                <a:cubicBezTo>
                  <a:pt x="61" y="1"/>
                  <a:pt x="61" y="1"/>
                  <a:pt x="61" y="1"/>
                </a:cubicBezTo>
                <a:cubicBezTo>
                  <a:pt x="61" y="1"/>
                  <a:pt x="61" y="2"/>
                  <a:pt x="61" y="2"/>
                </a:cubicBezTo>
                <a:cubicBezTo>
                  <a:pt x="54" y="8"/>
                  <a:pt x="54" y="8"/>
                  <a:pt x="54" y="8"/>
                </a:cubicBezTo>
                <a:cubicBezTo>
                  <a:pt x="9" y="46"/>
                  <a:pt x="9" y="46"/>
                  <a:pt x="9" y="46"/>
                </a:cubicBezTo>
                <a:cubicBezTo>
                  <a:pt x="5" y="46"/>
                  <a:pt x="5" y="46"/>
                  <a:pt x="5" y="46"/>
                </a:cubicBezTo>
                <a:cubicBezTo>
                  <a:pt x="2" y="46"/>
                  <a:pt x="0" y="48"/>
                  <a:pt x="0" y="51"/>
                </a:cubicBezTo>
                <a:cubicBezTo>
                  <a:pt x="0" y="75"/>
                  <a:pt x="0" y="75"/>
                  <a:pt x="0" y="75"/>
                </a:cubicBezTo>
                <a:cubicBezTo>
                  <a:pt x="0" y="78"/>
                  <a:pt x="2" y="80"/>
                  <a:pt x="5" y="80"/>
                </a:cubicBezTo>
                <a:cubicBezTo>
                  <a:pt x="35" y="80"/>
                  <a:pt x="35" y="80"/>
                  <a:pt x="35" y="80"/>
                </a:cubicBezTo>
                <a:cubicBezTo>
                  <a:pt x="38" y="80"/>
                  <a:pt x="41" y="78"/>
                  <a:pt x="41" y="75"/>
                </a:cubicBezTo>
                <a:cubicBezTo>
                  <a:pt x="41" y="74"/>
                  <a:pt x="41" y="74"/>
                  <a:pt x="41" y="74"/>
                </a:cubicBezTo>
                <a:cubicBezTo>
                  <a:pt x="59" y="74"/>
                  <a:pt x="59" y="74"/>
                  <a:pt x="59" y="74"/>
                </a:cubicBezTo>
                <a:cubicBezTo>
                  <a:pt x="59" y="75"/>
                  <a:pt x="59" y="75"/>
                  <a:pt x="59" y="75"/>
                </a:cubicBezTo>
                <a:cubicBezTo>
                  <a:pt x="59" y="190"/>
                  <a:pt x="59" y="190"/>
                  <a:pt x="59" y="190"/>
                </a:cubicBezTo>
                <a:cubicBezTo>
                  <a:pt x="26" y="190"/>
                  <a:pt x="26" y="190"/>
                  <a:pt x="26" y="190"/>
                </a:cubicBezTo>
                <a:cubicBezTo>
                  <a:pt x="23" y="190"/>
                  <a:pt x="21" y="193"/>
                  <a:pt x="21" y="196"/>
                </a:cubicBezTo>
                <a:cubicBezTo>
                  <a:pt x="21" y="205"/>
                  <a:pt x="21" y="205"/>
                  <a:pt x="21" y="205"/>
                </a:cubicBezTo>
                <a:cubicBezTo>
                  <a:pt x="21" y="205"/>
                  <a:pt x="21" y="206"/>
                  <a:pt x="21" y="206"/>
                </a:cubicBezTo>
                <a:cubicBezTo>
                  <a:pt x="15" y="206"/>
                  <a:pt x="15" y="206"/>
                  <a:pt x="15" y="206"/>
                </a:cubicBezTo>
                <a:cubicBezTo>
                  <a:pt x="12" y="206"/>
                  <a:pt x="9" y="208"/>
                  <a:pt x="9" y="211"/>
                </a:cubicBezTo>
                <a:cubicBezTo>
                  <a:pt x="9" y="221"/>
                  <a:pt x="9" y="221"/>
                  <a:pt x="9" y="221"/>
                </a:cubicBezTo>
                <a:cubicBezTo>
                  <a:pt x="9" y="224"/>
                  <a:pt x="12" y="226"/>
                  <a:pt x="15" y="226"/>
                </a:cubicBezTo>
                <a:cubicBezTo>
                  <a:pt x="148" y="226"/>
                  <a:pt x="148" y="226"/>
                  <a:pt x="148" y="226"/>
                </a:cubicBezTo>
                <a:cubicBezTo>
                  <a:pt x="151" y="226"/>
                  <a:pt x="153" y="224"/>
                  <a:pt x="153" y="221"/>
                </a:cubicBezTo>
                <a:cubicBezTo>
                  <a:pt x="153" y="211"/>
                  <a:pt x="153" y="211"/>
                  <a:pt x="153" y="211"/>
                </a:cubicBezTo>
                <a:cubicBezTo>
                  <a:pt x="153" y="208"/>
                  <a:pt x="151" y="206"/>
                  <a:pt x="148" y="206"/>
                </a:cubicBezTo>
                <a:cubicBezTo>
                  <a:pt x="142" y="206"/>
                  <a:pt x="142" y="206"/>
                  <a:pt x="142" y="206"/>
                </a:cubicBezTo>
                <a:cubicBezTo>
                  <a:pt x="142" y="206"/>
                  <a:pt x="142" y="205"/>
                  <a:pt x="142" y="205"/>
                </a:cubicBezTo>
                <a:cubicBezTo>
                  <a:pt x="142" y="196"/>
                  <a:pt x="142" y="196"/>
                  <a:pt x="142" y="196"/>
                </a:cubicBezTo>
                <a:cubicBezTo>
                  <a:pt x="142" y="193"/>
                  <a:pt x="139" y="190"/>
                  <a:pt x="136" y="190"/>
                </a:cubicBezTo>
                <a:cubicBezTo>
                  <a:pt x="109" y="190"/>
                  <a:pt x="109" y="190"/>
                  <a:pt x="109" y="190"/>
                </a:cubicBezTo>
                <a:cubicBezTo>
                  <a:pt x="109" y="75"/>
                  <a:pt x="109" y="75"/>
                  <a:pt x="109" y="75"/>
                </a:cubicBezTo>
                <a:cubicBezTo>
                  <a:pt x="109" y="75"/>
                  <a:pt x="109" y="75"/>
                  <a:pt x="109" y="75"/>
                </a:cubicBezTo>
                <a:cubicBezTo>
                  <a:pt x="109" y="74"/>
                  <a:pt x="109" y="74"/>
                  <a:pt x="109" y="74"/>
                </a:cubicBezTo>
                <a:cubicBezTo>
                  <a:pt x="129" y="74"/>
                  <a:pt x="129" y="74"/>
                  <a:pt x="129" y="74"/>
                </a:cubicBezTo>
                <a:cubicBezTo>
                  <a:pt x="129" y="75"/>
                  <a:pt x="129" y="75"/>
                  <a:pt x="129" y="75"/>
                </a:cubicBezTo>
                <a:cubicBezTo>
                  <a:pt x="135" y="114"/>
                  <a:pt x="135" y="114"/>
                  <a:pt x="135" y="114"/>
                </a:cubicBezTo>
                <a:cubicBezTo>
                  <a:pt x="133" y="115"/>
                  <a:pt x="133" y="117"/>
                  <a:pt x="133" y="119"/>
                </a:cubicBezTo>
                <a:cubicBezTo>
                  <a:pt x="136" y="138"/>
                  <a:pt x="136" y="138"/>
                  <a:pt x="136" y="138"/>
                </a:cubicBezTo>
                <a:cubicBezTo>
                  <a:pt x="137" y="141"/>
                  <a:pt x="140" y="143"/>
                  <a:pt x="143" y="143"/>
                </a:cubicBezTo>
                <a:cubicBezTo>
                  <a:pt x="143" y="143"/>
                  <a:pt x="143" y="143"/>
                  <a:pt x="143" y="143"/>
                </a:cubicBezTo>
                <a:cubicBezTo>
                  <a:pt x="143" y="143"/>
                  <a:pt x="143" y="143"/>
                  <a:pt x="143" y="143"/>
                </a:cubicBezTo>
                <a:cubicBezTo>
                  <a:pt x="144" y="144"/>
                  <a:pt x="145" y="145"/>
                  <a:pt x="146" y="146"/>
                </a:cubicBezTo>
                <a:cubicBezTo>
                  <a:pt x="148" y="149"/>
                  <a:pt x="153" y="151"/>
                  <a:pt x="153" y="155"/>
                </a:cubicBezTo>
                <a:cubicBezTo>
                  <a:pt x="153" y="157"/>
                  <a:pt x="151" y="160"/>
                  <a:pt x="148" y="160"/>
                </a:cubicBezTo>
                <a:cubicBezTo>
                  <a:pt x="144" y="160"/>
                  <a:pt x="143" y="159"/>
                  <a:pt x="140" y="156"/>
                </a:cubicBezTo>
                <a:cubicBezTo>
                  <a:pt x="139" y="154"/>
                  <a:pt x="136" y="157"/>
                  <a:pt x="138" y="160"/>
                </a:cubicBezTo>
                <a:cubicBezTo>
                  <a:pt x="141" y="166"/>
                  <a:pt x="148" y="166"/>
                  <a:pt x="148" y="166"/>
                </a:cubicBezTo>
                <a:cubicBezTo>
                  <a:pt x="156" y="166"/>
                  <a:pt x="160" y="161"/>
                  <a:pt x="160" y="155"/>
                </a:cubicBezTo>
                <a:cubicBezTo>
                  <a:pt x="160" y="149"/>
                  <a:pt x="157" y="146"/>
                  <a:pt x="154" y="143"/>
                </a:cubicBezTo>
                <a:cubicBezTo>
                  <a:pt x="154" y="143"/>
                  <a:pt x="154" y="143"/>
                  <a:pt x="154" y="143"/>
                </a:cubicBezTo>
                <a:cubicBezTo>
                  <a:pt x="155" y="143"/>
                  <a:pt x="155" y="143"/>
                  <a:pt x="155" y="143"/>
                </a:cubicBezTo>
                <a:cubicBezTo>
                  <a:pt x="158" y="143"/>
                  <a:pt x="161" y="141"/>
                  <a:pt x="161" y="138"/>
                </a:cubicBezTo>
                <a:cubicBezTo>
                  <a:pt x="164" y="119"/>
                  <a:pt x="164" y="119"/>
                  <a:pt x="164" y="119"/>
                </a:cubicBezTo>
                <a:cubicBezTo>
                  <a:pt x="165" y="117"/>
                  <a:pt x="164" y="115"/>
                  <a:pt x="162" y="114"/>
                </a:cubicBezTo>
                <a:cubicBezTo>
                  <a:pt x="168" y="74"/>
                  <a:pt x="168" y="74"/>
                  <a:pt x="168" y="74"/>
                </a:cubicBezTo>
                <a:cubicBezTo>
                  <a:pt x="192" y="74"/>
                  <a:pt x="192" y="74"/>
                  <a:pt x="192" y="74"/>
                </a:cubicBezTo>
                <a:cubicBezTo>
                  <a:pt x="195" y="74"/>
                  <a:pt x="197" y="73"/>
                  <a:pt x="198" y="70"/>
                </a:cubicBezTo>
                <a:cubicBezTo>
                  <a:pt x="198" y="68"/>
                  <a:pt x="197" y="65"/>
                  <a:pt x="195" y="64"/>
                </a:cubicBezTo>
                <a:close/>
                <a:moveTo>
                  <a:pt x="75" y="31"/>
                </a:moveTo>
                <a:cubicBezTo>
                  <a:pt x="94" y="51"/>
                  <a:pt x="94" y="51"/>
                  <a:pt x="94" y="51"/>
                </a:cubicBezTo>
                <a:cubicBezTo>
                  <a:pt x="75" y="51"/>
                  <a:pt x="75" y="51"/>
                  <a:pt x="75" y="51"/>
                </a:cubicBezTo>
                <a:lnTo>
                  <a:pt x="75" y="31"/>
                </a:lnTo>
                <a:close/>
                <a:moveTo>
                  <a:pt x="41" y="51"/>
                </a:moveTo>
                <a:cubicBezTo>
                  <a:pt x="41" y="48"/>
                  <a:pt x="38" y="46"/>
                  <a:pt x="35" y="46"/>
                </a:cubicBezTo>
                <a:cubicBezTo>
                  <a:pt x="27" y="46"/>
                  <a:pt x="27" y="46"/>
                  <a:pt x="27" y="46"/>
                </a:cubicBezTo>
                <a:cubicBezTo>
                  <a:pt x="59" y="18"/>
                  <a:pt x="59" y="18"/>
                  <a:pt x="59" y="18"/>
                </a:cubicBezTo>
                <a:cubicBezTo>
                  <a:pt x="59" y="51"/>
                  <a:pt x="59" y="51"/>
                  <a:pt x="59" y="51"/>
                </a:cubicBezTo>
                <a:lnTo>
                  <a:pt x="41" y="51"/>
                </a:lnTo>
                <a:close/>
                <a:moveTo>
                  <a:pt x="75" y="131"/>
                </a:moveTo>
                <a:cubicBezTo>
                  <a:pt x="75" y="96"/>
                  <a:pt x="75" y="96"/>
                  <a:pt x="75" y="96"/>
                </a:cubicBezTo>
                <a:cubicBezTo>
                  <a:pt x="92" y="113"/>
                  <a:pt x="92" y="113"/>
                  <a:pt x="92" y="113"/>
                </a:cubicBezTo>
                <a:lnTo>
                  <a:pt x="75" y="131"/>
                </a:lnTo>
                <a:close/>
                <a:moveTo>
                  <a:pt x="93" y="134"/>
                </a:moveTo>
                <a:cubicBezTo>
                  <a:pt x="93" y="169"/>
                  <a:pt x="93" y="169"/>
                  <a:pt x="93" y="169"/>
                </a:cubicBezTo>
                <a:cubicBezTo>
                  <a:pt x="76" y="152"/>
                  <a:pt x="76" y="152"/>
                  <a:pt x="76" y="152"/>
                </a:cubicBezTo>
                <a:lnTo>
                  <a:pt x="93" y="134"/>
                </a:lnTo>
                <a:close/>
                <a:moveTo>
                  <a:pt x="75" y="190"/>
                </a:moveTo>
                <a:cubicBezTo>
                  <a:pt x="75" y="173"/>
                  <a:pt x="75" y="173"/>
                  <a:pt x="75" y="173"/>
                </a:cubicBezTo>
                <a:cubicBezTo>
                  <a:pt x="92" y="190"/>
                  <a:pt x="92" y="190"/>
                  <a:pt x="92" y="190"/>
                </a:cubicBezTo>
                <a:lnTo>
                  <a:pt x="75" y="190"/>
                </a:lnTo>
                <a:close/>
                <a:moveTo>
                  <a:pt x="93" y="92"/>
                </a:moveTo>
                <a:cubicBezTo>
                  <a:pt x="76" y="75"/>
                  <a:pt x="76" y="75"/>
                  <a:pt x="76" y="75"/>
                </a:cubicBezTo>
                <a:cubicBezTo>
                  <a:pt x="93" y="75"/>
                  <a:pt x="93" y="75"/>
                  <a:pt x="93" y="75"/>
                </a:cubicBezTo>
                <a:lnTo>
                  <a:pt x="93" y="92"/>
                </a:lnTo>
                <a:close/>
                <a:moveTo>
                  <a:pt x="110" y="51"/>
                </a:moveTo>
                <a:cubicBezTo>
                  <a:pt x="79" y="19"/>
                  <a:pt x="79" y="19"/>
                  <a:pt x="79" y="19"/>
                </a:cubicBezTo>
                <a:cubicBezTo>
                  <a:pt x="143" y="51"/>
                  <a:pt x="143" y="51"/>
                  <a:pt x="143" y="51"/>
                </a:cubicBezTo>
                <a:lnTo>
                  <a:pt x="110" y="51"/>
                </a:lnTo>
                <a:close/>
                <a:moveTo>
                  <a:pt x="154" y="114"/>
                </a:moveTo>
                <a:cubicBezTo>
                  <a:pt x="143" y="114"/>
                  <a:pt x="143" y="114"/>
                  <a:pt x="143" y="114"/>
                </a:cubicBezTo>
                <a:cubicBezTo>
                  <a:pt x="137" y="75"/>
                  <a:pt x="137" y="75"/>
                  <a:pt x="137" y="75"/>
                </a:cubicBezTo>
                <a:cubicBezTo>
                  <a:pt x="137" y="74"/>
                  <a:pt x="137" y="74"/>
                  <a:pt x="137" y="74"/>
                </a:cubicBezTo>
                <a:cubicBezTo>
                  <a:pt x="160" y="74"/>
                  <a:pt x="160" y="74"/>
                  <a:pt x="160" y="74"/>
                </a:cubicBezTo>
                <a:lnTo>
                  <a:pt x="154" y="114"/>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666" name="Group 665">
            <a:extLst>
              <a:ext uri="{FF2B5EF4-FFF2-40B4-BE49-F238E27FC236}">
                <a16:creationId xmlns:a16="http://schemas.microsoft.com/office/drawing/2014/main" id="{4EEE4A2A-4FA5-4915-A12E-F616DB86D944}"/>
              </a:ext>
            </a:extLst>
          </p:cNvPr>
          <p:cNvGrpSpPr/>
          <p:nvPr userDrawn="1"/>
        </p:nvGrpSpPr>
        <p:grpSpPr>
          <a:xfrm>
            <a:off x="2070733" y="1812244"/>
            <a:ext cx="465975" cy="315493"/>
            <a:chOff x="11182350" y="6326188"/>
            <a:chExt cx="712788" cy="482600"/>
          </a:xfrm>
          <a:solidFill>
            <a:schemeClr val="tx1"/>
          </a:solidFill>
        </p:grpSpPr>
        <p:sp>
          <p:nvSpPr>
            <p:cNvPr id="667" name="Freeform 88">
              <a:extLst>
                <a:ext uri="{FF2B5EF4-FFF2-40B4-BE49-F238E27FC236}">
                  <a16:creationId xmlns:a16="http://schemas.microsoft.com/office/drawing/2014/main" id="{14C546FD-3F2A-4E25-9318-A6248BC08A3F}"/>
                </a:ext>
              </a:extLst>
            </p:cNvPr>
            <p:cNvSpPr>
              <a:spLocks/>
            </p:cNvSpPr>
            <p:nvPr/>
          </p:nvSpPr>
          <p:spPr bwMode="auto">
            <a:xfrm>
              <a:off x="11182350" y="6326188"/>
              <a:ext cx="555625" cy="266700"/>
            </a:xfrm>
            <a:custGeom>
              <a:avLst/>
              <a:gdLst>
                <a:gd name="T0" fmla="*/ 185 w 191"/>
                <a:gd name="T1" fmla="*/ 0 h 92"/>
                <a:gd name="T2" fmla="*/ 165 w 191"/>
                <a:gd name="T3" fmla="*/ 0 h 92"/>
                <a:gd name="T4" fmla="*/ 154 w 191"/>
                <a:gd name="T5" fmla="*/ 3 h 92"/>
                <a:gd name="T6" fmla="*/ 118 w 191"/>
                <a:gd name="T7" fmla="*/ 22 h 92"/>
                <a:gd name="T8" fmla="*/ 107 w 191"/>
                <a:gd name="T9" fmla="*/ 25 h 92"/>
                <a:gd name="T10" fmla="*/ 5 w 191"/>
                <a:gd name="T11" fmla="*/ 20 h 92"/>
                <a:gd name="T12" fmla="*/ 0 w 191"/>
                <a:gd name="T13" fmla="*/ 25 h 92"/>
                <a:gd name="T14" fmla="*/ 0 w 191"/>
                <a:gd name="T15" fmla="*/ 62 h 92"/>
                <a:gd name="T16" fmla="*/ 4 w 191"/>
                <a:gd name="T17" fmla="*/ 69 h 92"/>
                <a:gd name="T18" fmla="*/ 66 w 191"/>
                <a:gd name="T19" fmla="*/ 89 h 92"/>
                <a:gd name="T20" fmla="*/ 83 w 191"/>
                <a:gd name="T21" fmla="*/ 92 h 92"/>
                <a:gd name="T22" fmla="*/ 116 w 191"/>
                <a:gd name="T23" fmla="*/ 92 h 92"/>
                <a:gd name="T24" fmla="*/ 126 w 191"/>
                <a:gd name="T25" fmla="*/ 86 h 92"/>
                <a:gd name="T26" fmla="*/ 156 w 191"/>
                <a:gd name="T27" fmla="*/ 20 h 92"/>
                <a:gd name="T28" fmla="*/ 171 w 191"/>
                <a:gd name="T29" fmla="*/ 11 h 92"/>
                <a:gd name="T30" fmla="*/ 185 w 191"/>
                <a:gd name="T31" fmla="*/ 11 h 92"/>
                <a:gd name="T32" fmla="*/ 185 w 191"/>
                <a:gd name="T33" fmla="*/ 11 h 92"/>
                <a:gd name="T34" fmla="*/ 191 w 191"/>
                <a:gd name="T35" fmla="*/ 5 h 92"/>
                <a:gd name="T36" fmla="*/ 185 w 191"/>
                <a:gd name="T3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1" h="92">
                  <a:moveTo>
                    <a:pt x="185" y="0"/>
                  </a:moveTo>
                  <a:cubicBezTo>
                    <a:pt x="185" y="0"/>
                    <a:pt x="168" y="0"/>
                    <a:pt x="165" y="0"/>
                  </a:cubicBezTo>
                  <a:cubicBezTo>
                    <a:pt x="162" y="0"/>
                    <a:pt x="158" y="0"/>
                    <a:pt x="154" y="3"/>
                  </a:cubicBezTo>
                  <a:cubicBezTo>
                    <a:pt x="118" y="22"/>
                    <a:pt x="118" y="22"/>
                    <a:pt x="118" y="22"/>
                  </a:cubicBezTo>
                  <a:cubicBezTo>
                    <a:pt x="115" y="24"/>
                    <a:pt x="111" y="25"/>
                    <a:pt x="107" y="25"/>
                  </a:cubicBezTo>
                  <a:cubicBezTo>
                    <a:pt x="5" y="20"/>
                    <a:pt x="5" y="20"/>
                    <a:pt x="5" y="20"/>
                  </a:cubicBezTo>
                  <a:cubicBezTo>
                    <a:pt x="2" y="20"/>
                    <a:pt x="0" y="22"/>
                    <a:pt x="0" y="25"/>
                  </a:cubicBezTo>
                  <a:cubicBezTo>
                    <a:pt x="0" y="62"/>
                    <a:pt x="0" y="62"/>
                    <a:pt x="0" y="62"/>
                  </a:cubicBezTo>
                  <a:cubicBezTo>
                    <a:pt x="0" y="65"/>
                    <a:pt x="0" y="67"/>
                    <a:pt x="4" y="69"/>
                  </a:cubicBezTo>
                  <a:cubicBezTo>
                    <a:pt x="66" y="89"/>
                    <a:pt x="66" y="89"/>
                    <a:pt x="66" y="89"/>
                  </a:cubicBezTo>
                  <a:cubicBezTo>
                    <a:pt x="66" y="89"/>
                    <a:pt x="77" y="92"/>
                    <a:pt x="83" y="92"/>
                  </a:cubicBezTo>
                  <a:cubicBezTo>
                    <a:pt x="90" y="92"/>
                    <a:pt x="116" y="92"/>
                    <a:pt x="116" y="92"/>
                  </a:cubicBezTo>
                  <a:cubicBezTo>
                    <a:pt x="122" y="92"/>
                    <a:pt x="125" y="86"/>
                    <a:pt x="126" y="86"/>
                  </a:cubicBezTo>
                  <a:cubicBezTo>
                    <a:pt x="156" y="20"/>
                    <a:pt x="156" y="20"/>
                    <a:pt x="156" y="20"/>
                  </a:cubicBezTo>
                  <a:cubicBezTo>
                    <a:pt x="159" y="15"/>
                    <a:pt x="165" y="11"/>
                    <a:pt x="171" y="11"/>
                  </a:cubicBezTo>
                  <a:cubicBezTo>
                    <a:pt x="185" y="11"/>
                    <a:pt x="185" y="11"/>
                    <a:pt x="185" y="11"/>
                  </a:cubicBezTo>
                  <a:cubicBezTo>
                    <a:pt x="185" y="11"/>
                    <a:pt x="185" y="11"/>
                    <a:pt x="185" y="11"/>
                  </a:cubicBezTo>
                  <a:cubicBezTo>
                    <a:pt x="189" y="11"/>
                    <a:pt x="191" y="8"/>
                    <a:pt x="191" y="5"/>
                  </a:cubicBezTo>
                  <a:cubicBezTo>
                    <a:pt x="191" y="2"/>
                    <a:pt x="189" y="0"/>
                    <a:pt x="18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68" name="Freeform 89">
              <a:extLst>
                <a:ext uri="{FF2B5EF4-FFF2-40B4-BE49-F238E27FC236}">
                  <a16:creationId xmlns:a16="http://schemas.microsoft.com/office/drawing/2014/main" id="{5A6E917C-A008-4627-B63F-AE7F3AD4E40B}"/>
                </a:ext>
              </a:extLst>
            </p:cNvPr>
            <p:cNvSpPr>
              <a:spLocks noEditPoints="1"/>
            </p:cNvSpPr>
            <p:nvPr/>
          </p:nvSpPr>
          <p:spPr bwMode="auto">
            <a:xfrm>
              <a:off x="11242675" y="6405563"/>
              <a:ext cx="652463" cy="403225"/>
            </a:xfrm>
            <a:custGeom>
              <a:avLst/>
              <a:gdLst>
                <a:gd name="T0" fmla="*/ 218 w 224"/>
                <a:gd name="T1" fmla="*/ 88 h 139"/>
                <a:gd name="T2" fmla="*/ 214 w 224"/>
                <a:gd name="T3" fmla="*/ 88 h 139"/>
                <a:gd name="T4" fmla="*/ 214 w 224"/>
                <a:gd name="T5" fmla="*/ 57 h 139"/>
                <a:gd name="T6" fmla="*/ 212 w 224"/>
                <a:gd name="T7" fmla="*/ 47 h 139"/>
                <a:gd name="T8" fmla="*/ 192 w 224"/>
                <a:gd name="T9" fmla="*/ 5 h 139"/>
                <a:gd name="T10" fmla="*/ 184 w 224"/>
                <a:gd name="T11" fmla="*/ 0 h 139"/>
                <a:gd name="T12" fmla="*/ 155 w 224"/>
                <a:gd name="T13" fmla="*/ 0 h 139"/>
                <a:gd name="T14" fmla="*/ 147 w 224"/>
                <a:gd name="T15" fmla="*/ 4 h 139"/>
                <a:gd name="T16" fmla="*/ 115 w 224"/>
                <a:gd name="T17" fmla="*/ 75 h 139"/>
                <a:gd name="T18" fmla="*/ 106 w 224"/>
                <a:gd name="T19" fmla="*/ 80 h 139"/>
                <a:gd name="T20" fmla="*/ 57 w 224"/>
                <a:gd name="T21" fmla="*/ 80 h 139"/>
                <a:gd name="T22" fmla="*/ 34 w 224"/>
                <a:gd name="T23" fmla="*/ 71 h 139"/>
                <a:gd name="T24" fmla="*/ 0 w 224"/>
                <a:gd name="T25" fmla="*/ 105 h 139"/>
                <a:gd name="T26" fmla="*/ 34 w 224"/>
                <a:gd name="T27" fmla="*/ 139 h 139"/>
                <a:gd name="T28" fmla="*/ 68 w 224"/>
                <a:gd name="T29" fmla="*/ 110 h 139"/>
                <a:gd name="T30" fmla="*/ 124 w 224"/>
                <a:gd name="T31" fmla="*/ 110 h 139"/>
                <a:gd name="T32" fmla="*/ 158 w 224"/>
                <a:gd name="T33" fmla="*/ 139 h 139"/>
                <a:gd name="T34" fmla="*/ 192 w 224"/>
                <a:gd name="T35" fmla="*/ 110 h 139"/>
                <a:gd name="T36" fmla="*/ 218 w 224"/>
                <a:gd name="T37" fmla="*/ 110 h 139"/>
                <a:gd name="T38" fmla="*/ 224 w 224"/>
                <a:gd name="T39" fmla="*/ 104 h 139"/>
                <a:gd name="T40" fmla="*/ 224 w 224"/>
                <a:gd name="T41" fmla="*/ 94 h 139"/>
                <a:gd name="T42" fmla="*/ 218 w 224"/>
                <a:gd name="T43" fmla="*/ 88 h 139"/>
                <a:gd name="T44" fmla="*/ 34 w 224"/>
                <a:gd name="T45" fmla="*/ 122 h 139"/>
                <a:gd name="T46" fmla="*/ 17 w 224"/>
                <a:gd name="T47" fmla="*/ 105 h 139"/>
                <a:gd name="T48" fmla="*/ 34 w 224"/>
                <a:gd name="T49" fmla="*/ 88 h 139"/>
                <a:gd name="T50" fmla="*/ 51 w 224"/>
                <a:gd name="T51" fmla="*/ 105 h 139"/>
                <a:gd name="T52" fmla="*/ 34 w 224"/>
                <a:gd name="T53" fmla="*/ 122 h 139"/>
                <a:gd name="T54" fmla="*/ 158 w 224"/>
                <a:gd name="T55" fmla="*/ 122 h 139"/>
                <a:gd name="T56" fmla="*/ 141 w 224"/>
                <a:gd name="T57" fmla="*/ 105 h 139"/>
                <a:gd name="T58" fmla="*/ 158 w 224"/>
                <a:gd name="T59" fmla="*/ 88 h 139"/>
                <a:gd name="T60" fmla="*/ 175 w 224"/>
                <a:gd name="T61" fmla="*/ 105 h 139"/>
                <a:gd name="T62" fmla="*/ 158 w 224"/>
                <a:gd name="T63" fmla="*/ 122 h 139"/>
                <a:gd name="T64" fmla="*/ 195 w 224"/>
                <a:gd name="T65" fmla="*/ 50 h 139"/>
                <a:gd name="T66" fmla="*/ 161 w 224"/>
                <a:gd name="T67" fmla="*/ 50 h 139"/>
                <a:gd name="T68" fmla="*/ 156 w 224"/>
                <a:gd name="T69" fmla="*/ 45 h 139"/>
                <a:gd name="T70" fmla="*/ 156 w 224"/>
                <a:gd name="T71" fmla="*/ 18 h 139"/>
                <a:gd name="T72" fmla="*/ 161 w 224"/>
                <a:gd name="T73" fmla="*/ 12 h 139"/>
                <a:gd name="T74" fmla="*/ 177 w 224"/>
                <a:gd name="T75" fmla="*/ 12 h 139"/>
                <a:gd name="T76" fmla="*/ 185 w 224"/>
                <a:gd name="T77" fmla="*/ 17 h 139"/>
                <a:gd name="T78" fmla="*/ 198 w 224"/>
                <a:gd name="T79" fmla="*/ 45 h 139"/>
                <a:gd name="T80" fmla="*/ 195 w 224"/>
                <a:gd name="T81" fmla="*/ 5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4" h="139">
                  <a:moveTo>
                    <a:pt x="218" y="88"/>
                  </a:moveTo>
                  <a:cubicBezTo>
                    <a:pt x="214" y="88"/>
                    <a:pt x="214" y="88"/>
                    <a:pt x="214" y="88"/>
                  </a:cubicBezTo>
                  <a:cubicBezTo>
                    <a:pt x="214" y="57"/>
                    <a:pt x="214" y="57"/>
                    <a:pt x="214" y="57"/>
                  </a:cubicBezTo>
                  <a:cubicBezTo>
                    <a:pt x="214" y="54"/>
                    <a:pt x="213" y="49"/>
                    <a:pt x="212" y="47"/>
                  </a:cubicBezTo>
                  <a:cubicBezTo>
                    <a:pt x="192" y="5"/>
                    <a:pt x="192" y="5"/>
                    <a:pt x="192" y="5"/>
                  </a:cubicBezTo>
                  <a:cubicBezTo>
                    <a:pt x="191" y="2"/>
                    <a:pt x="187" y="0"/>
                    <a:pt x="184" y="0"/>
                  </a:cubicBezTo>
                  <a:cubicBezTo>
                    <a:pt x="155" y="0"/>
                    <a:pt x="155" y="0"/>
                    <a:pt x="155" y="0"/>
                  </a:cubicBezTo>
                  <a:cubicBezTo>
                    <a:pt x="152" y="0"/>
                    <a:pt x="148" y="2"/>
                    <a:pt x="147" y="4"/>
                  </a:cubicBezTo>
                  <a:cubicBezTo>
                    <a:pt x="115" y="75"/>
                    <a:pt x="115" y="75"/>
                    <a:pt x="115" y="75"/>
                  </a:cubicBezTo>
                  <a:cubicBezTo>
                    <a:pt x="113" y="78"/>
                    <a:pt x="109" y="80"/>
                    <a:pt x="106" y="80"/>
                  </a:cubicBezTo>
                  <a:cubicBezTo>
                    <a:pt x="57" y="80"/>
                    <a:pt x="57" y="80"/>
                    <a:pt x="57" y="80"/>
                  </a:cubicBezTo>
                  <a:cubicBezTo>
                    <a:pt x="51" y="74"/>
                    <a:pt x="43" y="71"/>
                    <a:pt x="34" y="71"/>
                  </a:cubicBezTo>
                  <a:cubicBezTo>
                    <a:pt x="15" y="71"/>
                    <a:pt x="0" y="86"/>
                    <a:pt x="0" y="105"/>
                  </a:cubicBezTo>
                  <a:cubicBezTo>
                    <a:pt x="0" y="124"/>
                    <a:pt x="15" y="139"/>
                    <a:pt x="34" y="139"/>
                  </a:cubicBezTo>
                  <a:cubicBezTo>
                    <a:pt x="51" y="139"/>
                    <a:pt x="65" y="126"/>
                    <a:pt x="68" y="110"/>
                  </a:cubicBezTo>
                  <a:cubicBezTo>
                    <a:pt x="124" y="110"/>
                    <a:pt x="124" y="110"/>
                    <a:pt x="124" y="110"/>
                  </a:cubicBezTo>
                  <a:cubicBezTo>
                    <a:pt x="127" y="126"/>
                    <a:pt x="141" y="139"/>
                    <a:pt x="158" y="139"/>
                  </a:cubicBezTo>
                  <a:cubicBezTo>
                    <a:pt x="175" y="139"/>
                    <a:pt x="190" y="126"/>
                    <a:pt x="192" y="110"/>
                  </a:cubicBezTo>
                  <a:cubicBezTo>
                    <a:pt x="218" y="110"/>
                    <a:pt x="218" y="110"/>
                    <a:pt x="218" y="110"/>
                  </a:cubicBezTo>
                  <a:cubicBezTo>
                    <a:pt x="221" y="110"/>
                    <a:pt x="224" y="107"/>
                    <a:pt x="224" y="104"/>
                  </a:cubicBezTo>
                  <a:cubicBezTo>
                    <a:pt x="224" y="94"/>
                    <a:pt x="224" y="94"/>
                    <a:pt x="224" y="94"/>
                  </a:cubicBezTo>
                  <a:cubicBezTo>
                    <a:pt x="224" y="91"/>
                    <a:pt x="221" y="88"/>
                    <a:pt x="218" y="88"/>
                  </a:cubicBezTo>
                  <a:close/>
                  <a:moveTo>
                    <a:pt x="34" y="122"/>
                  </a:moveTo>
                  <a:cubicBezTo>
                    <a:pt x="24" y="122"/>
                    <a:pt x="17" y="114"/>
                    <a:pt x="17" y="105"/>
                  </a:cubicBezTo>
                  <a:cubicBezTo>
                    <a:pt x="17" y="96"/>
                    <a:pt x="24" y="88"/>
                    <a:pt x="34" y="88"/>
                  </a:cubicBezTo>
                  <a:cubicBezTo>
                    <a:pt x="43" y="88"/>
                    <a:pt x="51" y="96"/>
                    <a:pt x="51" y="105"/>
                  </a:cubicBezTo>
                  <a:cubicBezTo>
                    <a:pt x="51" y="114"/>
                    <a:pt x="43" y="122"/>
                    <a:pt x="34" y="122"/>
                  </a:cubicBezTo>
                  <a:close/>
                  <a:moveTo>
                    <a:pt x="158" y="122"/>
                  </a:moveTo>
                  <a:cubicBezTo>
                    <a:pt x="149" y="122"/>
                    <a:pt x="141" y="114"/>
                    <a:pt x="141" y="105"/>
                  </a:cubicBezTo>
                  <a:cubicBezTo>
                    <a:pt x="141" y="96"/>
                    <a:pt x="149" y="88"/>
                    <a:pt x="158" y="88"/>
                  </a:cubicBezTo>
                  <a:cubicBezTo>
                    <a:pt x="168" y="88"/>
                    <a:pt x="175" y="96"/>
                    <a:pt x="175" y="105"/>
                  </a:cubicBezTo>
                  <a:cubicBezTo>
                    <a:pt x="175" y="114"/>
                    <a:pt x="168" y="122"/>
                    <a:pt x="158" y="122"/>
                  </a:cubicBezTo>
                  <a:close/>
                  <a:moveTo>
                    <a:pt x="195" y="50"/>
                  </a:moveTo>
                  <a:cubicBezTo>
                    <a:pt x="161" y="50"/>
                    <a:pt x="161" y="50"/>
                    <a:pt x="161" y="50"/>
                  </a:cubicBezTo>
                  <a:cubicBezTo>
                    <a:pt x="158" y="50"/>
                    <a:pt x="156" y="48"/>
                    <a:pt x="156" y="45"/>
                  </a:cubicBezTo>
                  <a:cubicBezTo>
                    <a:pt x="156" y="18"/>
                    <a:pt x="156" y="18"/>
                    <a:pt x="156" y="18"/>
                  </a:cubicBezTo>
                  <a:cubicBezTo>
                    <a:pt x="156" y="15"/>
                    <a:pt x="158" y="12"/>
                    <a:pt x="161" y="12"/>
                  </a:cubicBezTo>
                  <a:cubicBezTo>
                    <a:pt x="177" y="12"/>
                    <a:pt x="177" y="12"/>
                    <a:pt x="177" y="12"/>
                  </a:cubicBezTo>
                  <a:cubicBezTo>
                    <a:pt x="180" y="12"/>
                    <a:pt x="183" y="14"/>
                    <a:pt x="185" y="17"/>
                  </a:cubicBezTo>
                  <a:cubicBezTo>
                    <a:pt x="198" y="45"/>
                    <a:pt x="198" y="45"/>
                    <a:pt x="198" y="45"/>
                  </a:cubicBezTo>
                  <a:cubicBezTo>
                    <a:pt x="199" y="48"/>
                    <a:pt x="198" y="50"/>
                    <a:pt x="195"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669" name="Freeform 6">
            <a:extLst>
              <a:ext uri="{FF2B5EF4-FFF2-40B4-BE49-F238E27FC236}">
                <a16:creationId xmlns:a16="http://schemas.microsoft.com/office/drawing/2014/main" id="{3663236C-DAD4-40B7-B565-BE8A34D5A383}"/>
              </a:ext>
            </a:extLst>
          </p:cNvPr>
          <p:cNvSpPr>
            <a:spLocks noEditPoints="1"/>
          </p:cNvSpPr>
          <p:nvPr userDrawn="1"/>
        </p:nvSpPr>
        <p:spPr bwMode="auto">
          <a:xfrm>
            <a:off x="2078574" y="2291906"/>
            <a:ext cx="450293" cy="372944"/>
          </a:xfrm>
          <a:custGeom>
            <a:avLst/>
            <a:gdLst>
              <a:gd name="T0" fmla="*/ 372 w 442"/>
              <a:gd name="T1" fmla="*/ 146 h 366"/>
              <a:gd name="T2" fmla="*/ 293 w 442"/>
              <a:gd name="T3" fmla="*/ 221 h 366"/>
              <a:gd name="T4" fmla="*/ 221 w 442"/>
              <a:gd name="T5" fmla="*/ 149 h 366"/>
              <a:gd name="T6" fmla="*/ 296 w 442"/>
              <a:gd name="T7" fmla="*/ 70 h 366"/>
              <a:gd name="T8" fmla="*/ 296 w 442"/>
              <a:gd name="T9" fmla="*/ 0 h 366"/>
              <a:gd name="T10" fmla="*/ 151 w 442"/>
              <a:gd name="T11" fmla="*/ 146 h 366"/>
              <a:gd name="T12" fmla="*/ 174 w 442"/>
              <a:gd name="T13" fmla="*/ 223 h 366"/>
              <a:gd name="T14" fmla="*/ 142 w 442"/>
              <a:gd name="T15" fmla="*/ 255 h 366"/>
              <a:gd name="T16" fmla="*/ 136 w 442"/>
              <a:gd name="T17" fmla="*/ 255 h 366"/>
              <a:gd name="T18" fmla="*/ 93 w 442"/>
              <a:gd name="T19" fmla="*/ 275 h 366"/>
              <a:gd name="T20" fmla="*/ 0 w 442"/>
              <a:gd name="T21" fmla="*/ 275 h 366"/>
              <a:gd name="T22" fmla="*/ 0 w 442"/>
              <a:gd name="T23" fmla="*/ 345 h 366"/>
              <a:gd name="T24" fmla="*/ 93 w 442"/>
              <a:gd name="T25" fmla="*/ 345 h 366"/>
              <a:gd name="T26" fmla="*/ 136 w 442"/>
              <a:gd name="T27" fmla="*/ 366 h 366"/>
              <a:gd name="T28" fmla="*/ 192 w 442"/>
              <a:gd name="T29" fmla="*/ 310 h 366"/>
              <a:gd name="T30" fmla="*/ 192 w 442"/>
              <a:gd name="T31" fmla="*/ 304 h 366"/>
              <a:gd name="T32" fmla="*/ 224 w 442"/>
              <a:gd name="T33" fmla="*/ 272 h 366"/>
              <a:gd name="T34" fmla="*/ 296 w 442"/>
              <a:gd name="T35" fmla="*/ 291 h 366"/>
              <a:gd name="T36" fmla="*/ 442 w 442"/>
              <a:gd name="T37" fmla="*/ 146 h 366"/>
              <a:gd name="T38" fmla="*/ 372 w 442"/>
              <a:gd name="T39" fmla="*/ 146 h 366"/>
              <a:gd name="T40" fmla="*/ 139 w 442"/>
              <a:gd name="T41" fmla="*/ 333 h 366"/>
              <a:gd name="T42" fmla="*/ 114 w 442"/>
              <a:gd name="T43" fmla="*/ 307 h 366"/>
              <a:gd name="T44" fmla="*/ 133 w 442"/>
              <a:gd name="T45" fmla="*/ 288 h 366"/>
              <a:gd name="T46" fmla="*/ 159 w 442"/>
              <a:gd name="T47" fmla="*/ 313 h 366"/>
              <a:gd name="T48" fmla="*/ 139 w 442"/>
              <a:gd name="T49" fmla="*/ 33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2" h="366">
                <a:moveTo>
                  <a:pt x="372" y="146"/>
                </a:moveTo>
                <a:cubicBezTo>
                  <a:pt x="372" y="188"/>
                  <a:pt x="336" y="223"/>
                  <a:pt x="293" y="221"/>
                </a:cubicBezTo>
                <a:cubicBezTo>
                  <a:pt x="254" y="219"/>
                  <a:pt x="223" y="188"/>
                  <a:pt x="221" y="149"/>
                </a:cubicBezTo>
                <a:cubicBezTo>
                  <a:pt x="219" y="106"/>
                  <a:pt x="254" y="70"/>
                  <a:pt x="296" y="70"/>
                </a:cubicBezTo>
                <a:cubicBezTo>
                  <a:pt x="296" y="0"/>
                  <a:pt x="296" y="0"/>
                  <a:pt x="296" y="0"/>
                </a:cubicBezTo>
                <a:cubicBezTo>
                  <a:pt x="216" y="0"/>
                  <a:pt x="151" y="66"/>
                  <a:pt x="151" y="146"/>
                </a:cubicBezTo>
                <a:cubicBezTo>
                  <a:pt x="151" y="174"/>
                  <a:pt x="159" y="201"/>
                  <a:pt x="174" y="223"/>
                </a:cubicBezTo>
                <a:cubicBezTo>
                  <a:pt x="142" y="255"/>
                  <a:pt x="142" y="255"/>
                  <a:pt x="142" y="255"/>
                </a:cubicBezTo>
                <a:cubicBezTo>
                  <a:pt x="140" y="255"/>
                  <a:pt x="138" y="255"/>
                  <a:pt x="136" y="255"/>
                </a:cubicBezTo>
                <a:cubicBezTo>
                  <a:pt x="119" y="255"/>
                  <a:pt x="103" y="263"/>
                  <a:pt x="93" y="275"/>
                </a:cubicBezTo>
                <a:cubicBezTo>
                  <a:pt x="0" y="275"/>
                  <a:pt x="0" y="275"/>
                  <a:pt x="0" y="275"/>
                </a:cubicBezTo>
                <a:cubicBezTo>
                  <a:pt x="0" y="345"/>
                  <a:pt x="0" y="345"/>
                  <a:pt x="0" y="345"/>
                </a:cubicBezTo>
                <a:cubicBezTo>
                  <a:pt x="93" y="345"/>
                  <a:pt x="93" y="345"/>
                  <a:pt x="93" y="345"/>
                </a:cubicBezTo>
                <a:cubicBezTo>
                  <a:pt x="103" y="358"/>
                  <a:pt x="119" y="366"/>
                  <a:pt x="136" y="366"/>
                </a:cubicBezTo>
                <a:cubicBezTo>
                  <a:pt x="167" y="366"/>
                  <a:pt x="192" y="341"/>
                  <a:pt x="192" y="310"/>
                </a:cubicBezTo>
                <a:cubicBezTo>
                  <a:pt x="192" y="308"/>
                  <a:pt x="192" y="306"/>
                  <a:pt x="192" y="304"/>
                </a:cubicBezTo>
                <a:cubicBezTo>
                  <a:pt x="224" y="272"/>
                  <a:pt x="224" y="272"/>
                  <a:pt x="224" y="272"/>
                </a:cubicBezTo>
                <a:cubicBezTo>
                  <a:pt x="246" y="284"/>
                  <a:pt x="270" y="291"/>
                  <a:pt x="296" y="291"/>
                </a:cubicBezTo>
                <a:cubicBezTo>
                  <a:pt x="376" y="291"/>
                  <a:pt x="442" y="226"/>
                  <a:pt x="442" y="146"/>
                </a:cubicBezTo>
                <a:lnTo>
                  <a:pt x="372" y="146"/>
                </a:lnTo>
                <a:close/>
                <a:moveTo>
                  <a:pt x="139" y="333"/>
                </a:moveTo>
                <a:cubicBezTo>
                  <a:pt x="125" y="335"/>
                  <a:pt x="112" y="322"/>
                  <a:pt x="114" y="307"/>
                </a:cubicBezTo>
                <a:cubicBezTo>
                  <a:pt x="115" y="297"/>
                  <a:pt x="123" y="289"/>
                  <a:pt x="133" y="288"/>
                </a:cubicBezTo>
                <a:cubicBezTo>
                  <a:pt x="148" y="286"/>
                  <a:pt x="161" y="298"/>
                  <a:pt x="159" y="313"/>
                </a:cubicBezTo>
                <a:cubicBezTo>
                  <a:pt x="157" y="323"/>
                  <a:pt x="149" y="331"/>
                  <a:pt x="139" y="333"/>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70" name="Freeform 31">
            <a:extLst>
              <a:ext uri="{FF2B5EF4-FFF2-40B4-BE49-F238E27FC236}">
                <a16:creationId xmlns:a16="http://schemas.microsoft.com/office/drawing/2014/main" id="{2F64F8E6-253F-4866-AE2C-5F13A4545B09}"/>
              </a:ext>
            </a:extLst>
          </p:cNvPr>
          <p:cNvSpPr>
            <a:spLocks noEditPoints="1"/>
          </p:cNvSpPr>
          <p:nvPr userDrawn="1"/>
        </p:nvSpPr>
        <p:spPr bwMode="auto">
          <a:xfrm>
            <a:off x="2189605" y="5510588"/>
            <a:ext cx="228233" cy="365375"/>
          </a:xfrm>
          <a:custGeom>
            <a:avLst/>
            <a:gdLst>
              <a:gd name="T0" fmla="*/ 0 w 276"/>
              <a:gd name="T1" fmla="*/ 415 h 442"/>
              <a:gd name="T2" fmla="*/ 0 w 276"/>
              <a:gd name="T3" fmla="*/ 56 h 442"/>
              <a:gd name="T4" fmla="*/ 28 w 276"/>
              <a:gd name="T5" fmla="*/ 28 h 442"/>
              <a:gd name="T6" fmla="*/ 83 w 276"/>
              <a:gd name="T7" fmla="*/ 28 h 442"/>
              <a:gd name="T8" fmla="*/ 83 w 276"/>
              <a:gd name="T9" fmla="*/ 14 h 442"/>
              <a:gd name="T10" fmla="*/ 97 w 276"/>
              <a:gd name="T11" fmla="*/ 0 h 442"/>
              <a:gd name="T12" fmla="*/ 180 w 276"/>
              <a:gd name="T13" fmla="*/ 0 h 442"/>
              <a:gd name="T14" fmla="*/ 194 w 276"/>
              <a:gd name="T15" fmla="*/ 14 h 442"/>
              <a:gd name="T16" fmla="*/ 194 w 276"/>
              <a:gd name="T17" fmla="*/ 28 h 442"/>
              <a:gd name="T18" fmla="*/ 249 w 276"/>
              <a:gd name="T19" fmla="*/ 28 h 442"/>
              <a:gd name="T20" fmla="*/ 276 w 276"/>
              <a:gd name="T21" fmla="*/ 56 h 442"/>
              <a:gd name="T22" fmla="*/ 276 w 276"/>
              <a:gd name="T23" fmla="*/ 415 h 442"/>
              <a:gd name="T24" fmla="*/ 249 w 276"/>
              <a:gd name="T25" fmla="*/ 442 h 442"/>
              <a:gd name="T26" fmla="*/ 28 w 276"/>
              <a:gd name="T27" fmla="*/ 442 h 442"/>
              <a:gd name="T28" fmla="*/ 0 w 276"/>
              <a:gd name="T29" fmla="*/ 415 h 442"/>
              <a:gd name="T30" fmla="*/ 42 w 276"/>
              <a:gd name="T31" fmla="*/ 138 h 442"/>
              <a:gd name="T32" fmla="*/ 55 w 276"/>
              <a:gd name="T33" fmla="*/ 152 h 442"/>
              <a:gd name="T34" fmla="*/ 221 w 276"/>
              <a:gd name="T35" fmla="*/ 152 h 442"/>
              <a:gd name="T36" fmla="*/ 235 w 276"/>
              <a:gd name="T37" fmla="*/ 138 h 442"/>
              <a:gd name="T38" fmla="*/ 235 w 276"/>
              <a:gd name="T39" fmla="*/ 83 h 442"/>
              <a:gd name="T40" fmla="*/ 221 w 276"/>
              <a:gd name="T41" fmla="*/ 69 h 442"/>
              <a:gd name="T42" fmla="*/ 55 w 276"/>
              <a:gd name="T43" fmla="*/ 69 h 442"/>
              <a:gd name="T44" fmla="*/ 42 w 276"/>
              <a:gd name="T45" fmla="*/ 83 h 442"/>
              <a:gd name="T46" fmla="*/ 42 w 276"/>
              <a:gd name="T47" fmla="*/ 138 h 442"/>
              <a:gd name="T48" fmla="*/ 42 w 276"/>
              <a:gd name="T49" fmla="*/ 263 h 442"/>
              <a:gd name="T50" fmla="*/ 55 w 276"/>
              <a:gd name="T51" fmla="*/ 277 h 442"/>
              <a:gd name="T52" fmla="*/ 221 w 276"/>
              <a:gd name="T53" fmla="*/ 277 h 442"/>
              <a:gd name="T54" fmla="*/ 235 w 276"/>
              <a:gd name="T55" fmla="*/ 263 h 442"/>
              <a:gd name="T56" fmla="*/ 235 w 276"/>
              <a:gd name="T57" fmla="*/ 208 h 442"/>
              <a:gd name="T58" fmla="*/ 221 w 276"/>
              <a:gd name="T59" fmla="*/ 194 h 442"/>
              <a:gd name="T60" fmla="*/ 55 w 276"/>
              <a:gd name="T61" fmla="*/ 194 h 442"/>
              <a:gd name="T62" fmla="*/ 42 w 276"/>
              <a:gd name="T63" fmla="*/ 208 h 442"/>
              <a:gd name="T64" fmla="*/ 42 w 276"/>
              <a:gd name="T65" fmla="*/ 263 h 442"/>
              <a:gd name="T66" fmla="*/ 42 w 276"/>
              <a:gd name="T67" fmla="*/ 387 h 442"/>
              <a:gd name="T68" fmla="*/ 55 w 276"/>
              <a:gd name="T69" fmla="*/ 401 h 442"/>
              <a:gd name="T70" fmla="*/ 221 w 276"/>
              <a:gd name="T71" fmla="*/ 401 h 442"/>
              <a:gd name="T72" fmla="*/ 235 w 276"/>
              <a:gd name="T73" fmla="*/ 387 h 442"/>
              <a:gd name="T74" fmla="*/ 235 w 276"/>
              <a:gd name="T75" fmla="*/ 332 h 442"/>
              <a:gd name="T76" fmla="*/ 221 w 276"/>
              <a:gd name="T77" fmla="*/ 318 h 442"/>
              <a:gd name="T78" fmla="*/ 55 w 276"/>
              <a:gd name="T79" fmla="*/ 318 h 442"/>
              <a:gd name="T80" fmla="*/ 42 w 276"/>
              <a:gd name="T81" fmla="*/ 332 h 442"/>
              <a:gd name="T82" fmla="*/ 42 w 276"/>
              <a:gd name="T83" fmla="*/ 387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6" h="442">
                <a:moveTo>
                  <a:pt x="0" y="415"/>
                </a:moveTo>
                <a:cubicBezTo>
                  <a:pt x="0" y="56"/>
                  <a:pt x="0" y="56"/>
                  <a:pt x="0" y="56"/>
                </a:cubicBezTo>
                <a:cubicBezTo>
                  <a:pt x="0" y="40"/>
                  <a:pt x="13" y="28"/>
                  <a:pt x="28" y="28"/>
                </a:cubicBezTo>
                <a:cubicBezTo>
                  <a:pt x="83" y="28"/>
                  <a:pt x="83" y="28"/>
                  <a:pt x="83" y="28"/>
                </a:cubicBezTo>
                <a:cubicBezTo>
                  <a:pt x="83" y="14"/>
                  <a:pt x="83" y="14"/>
                  <a:pt x="83" y="14"/>
                </a:cubicBezTo>
                <a:cubicBezTo>
                  <a:pt x="83" y="7"/>
                  <a:pt x="89" y="0"/>
                  <a:pt x="97" y="0"/>
                </a:cubicBezTo>
                <a:cubicBezTo>
                  <a:pt x="180" y="0"/>
                  <a:pt x="180" y="0"/>
                  <a:pt x="180" y="0"/>
                </a:cubicBezTo>
                <a:cubicBezTo>
                  <a:pt x="187" y="0"/>
                  <a:pt x="194" y="7"/>
                  <a:pt x="194" y="14"/>
                </a:cubicBezTo>
                <a:cubicBezTo>
                  <a:pt x="194" y="28"/>
                  <a:pt x="194" y="28"/>
                  <a:pt x="194" y="28"/>
                </a:cubicBezTo>
                <a:cubicBezTo>
                  <a:pt x="249" y="28"/>
                  <a:pt x="249" y="28"/>
                  <a:pt x="249" y="28"/>
                </a:cubicBezTo>
                <a:cubicBezTo>
                  <a:pt x="264" y="28"/>
                  <a:pt x="276" y="40"/>
                  <a:pt x="276" y="56"/>
                </a:cubicBezTo>
                <a:cubicBezTo>
                  <a:pt x="276" y="415"/>
                  <a:pt x="276" y="415"/>
                  <a:pt x="276" y="415"/>
                </a:cubicBezTo>
                <a:cubicBezTo>
                  <a:pt x="276" y="430"/>
                  <a:pt x="264" y="442"/>
                  <a:pt x="249" y="442"/>
                </a:cubicBezTo>
                <a:cubicBezTo>
                  <a:pt x="28" y="442"/>
                  <a:pt x="28" y="442"/>
                  <a:pt x="28" y="442"/>
                </a:cubicBezTo>
                <a:cubicBezTo>
                  <a:pt x="13" y="442"/>
                  <a:pt x="0" y="430"/>
                  <a:pt x="0" y="415"/>
                </a:cubicBezTo>
                <a:close/>
                <a:moveTo>
                  <a:pt x="42" y="138"/>
                </a:moveTo>
                <a:cubicBezTo>
                  <a:pt x="42" y="146"/>
                  <a:pt x="48" y="152"/>
                  <a:pt x="55" y="152"/>
                </a:cubicBezTo>
                <a:cubicBezTo>
                  <a:pt x="221" y="152"/>
                  <a:pt x="221" y="152"/>
                  <a:pt x="221" y="152"/>
                </a:cubicBezTo>
                <a:cubicBezTo>
                  <a:pt x="229" y="152"/>
                  <a:pt x="235" y="146"/>
                  <a:pt x="235" y="138"/>
                </a:cubicBezTo>
                <a:cubicBezTo>
                  <a:pt x="235" y="83"/>
                  <a:pt x="235" y="83"/>
                  <a:pt x="235" y="83"/>
                </a:cubicBezTo>
                <a:cubicBezTo>
                  <a:pt x="235" y="76"/>
                  <a:pt x="229" y="69"/>
                  <a:pt x="221" y="69"/>
                </a:cubicBezTo>
                <a:cubicBezTo>
                  <a:pt x="55" y="69"/>
                  <a:pt x="55" y="69"/>
                  <a:pt x="55" y="69"/>
                </a:cubicBezTo>
                <a:cubicBezTo>
                  <a:pt x="48" y="69"/>
                  <a:pt x="42" y="76"/>
                  <a:pt x="42" y="83"/>
                </a:cubicBezTo>
                <a:cubicBezTo>
                  <a:pt x="42" y="138"/>
                  <a:pt x="42" y="138"/>
                  <a:pt x="42" y="138"/>
                </a:cubicBezTo>
                <a:close/>
                <a:moveTo>
                  <a:pt x="42" y="263"/>
                </a:moveTo>
                <a:cubicBezTo>
                  <a:pt x="42" y="270"/>
                  <a:pt x="48" y="277"/>
                  <a:pt x="55" y="277"/>
                </a:cubicBezTo>
                <a:cubicBezTo>
                  <a:pt x="221" y="277"/>
                  <a:pt x="221" y="277"/>
                  <a:pt x="221" y="277"/>
                </a:cubicBezTo>
                <a:cubicBezTo>
                  <a:pt x="229" y="277"/>
                  <a:pt x="235" y="270"/>
                  <a:pt x="235" y="263"/>
                </a:cubicBezTo>
                <a:cubicBezTo>
                  <a:pt x="235" y="208"/>
                  <a:pt x="235" y="208"/>
                  <a:pt x="235" y="208"/>
                </a:cubicBezTo>
                <a:cubicBezTo>
                  <a:pt x="235" y="200"/>
                  <a:pt x="229" y="194"/>
                  <a:pt x="221" y="194"/>
                </a:cubicBezTo>
                <a:cubicBezTo>
                  <a:pt x="55" y="194"/>
                  <a:pt x="55" y="194"/>
                  <a:pt x="55" y="194"/>
                </a:cubicBezTo>
                <a:cubicBezTo>
                  <a:pt x="48" y="194"/>
                  <a:pt x="42" y="200"/>
                  <a:pt x="42" y="208"/>
                </a:cubicBezTo>
                <a:cubicBezTo>
                  <a:pt x="42" y="263"/>
                  <a:pt x="42" y="263"/>
                  <a:pt x="42" y="263"/>
                </a:cubicBezTo>
                <a:close/>
                <a:moveTo>
                  <a:pt x="42" y="387"/>
                </a:moveTo>
                <a:cubicBezTo>
                  <a:pt x="42" y="395"/>
                  <a:pt x="48" y="401"/>
                  <a:pt x="55" y="401"/>
                </a:cubicBezTo>
                <a:cubicBezTo>
                  <a:pt x="221" y="401"/>
                  <a:pt x="221" y="401"/>
                  <a:pt x="221" y="401"/>
                </a:cubicBezTo>
                <a:cubicBezTo>
                  <a:pt x="229" y="401"/>
                  <a:pt x="235" y="395"/>
                  <a:pt x="235" y="387"/>
                </a:cubicBezTo>
                <a:cubicBezTo>
                  <a:pt x="235" y="332"/>
                  <a:pt x="235" y="332"/>
                  <a:pt x="235" y="332"/>
                </a:cubicBezTo>
                <a:cubicBezTo>
                  <a:pt x="235" y="324"/>
                  <a:pt x="229" y="318"/>
                  <a:pt x="221" y="318"/>
                </a:cubicBezTo>
                <a:cubicBezTo>
                  <a:pt x="55" y="318"/>
                  <a:pt x="55" y="318"/>
                  <a:pt x="55" y="318"/>
                </a:cubicBezTo>
                <a:cubicBezTo>
                  <a:pt x="48" y="318"/>
                  <a:pt x="42" y="324"/>
                  <a:pt x="42" y="332"/>
                </a:cubicBezTo>
                <a:lnTo>
                  <a:pt x="42" y="387"/>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671" name="Freeform 19">
            <a:extLst>
              <a:ext uri="{FF2B5EF4-FFF2-40B4-BE49-F238E27FC236}">
                <a16:creationId xmlns:a16="http://schemas.microsoft.com/office/drawing/2014/main" id="{62469692-D704-4688-8294-7D2134E3F6D1}"/>
              </a:ext>
            </a:extLst>
          </p:cNvPr>
          <p:cNvSpPr>
            <a:spLocks noEditPoints="1"/>
          </p:cNvSpPr>
          <p:nvPr userDrawn="1"/>
        </p:nvSpPr>
        <p:spPr bwMode="auto">
          <a:xfrm>
            <a:off x="2154741" y="5003979"/>
            <a:ext cx="297960" cy="355156"/>
          </a:xfrm>
          <a:custGeom>
            <a:avLst/>
            <a:gdLst>
              <a:gd name="T0" fmla="*/ 269 w 386"/>
              <a:gd name="T1" fmla="*/ 117 h 460"/>
              <a:gd name="T2" fmla="*/ 369 w 386"/>
              <a:gd name="T3" fmla="*/ 152 h 460"/>
              <a:gd name="T4" fmla="*/ 386 w 386"/>
              <a:gd name="T5" fmla="*/ 100 h 460"/>
              <a:gd name="T6" fmla="*/ 252 w 386"/>
              <a:gd name="T7" fmla="*/ 0 h 460"/>
              <a:gd name="T8" fmla="*/ 7 w 386"/>
              <a:gd name="T9" fmla="*/ 86 h 460"/>
              <a:gd name="T10" fmla="*/ 5 w 386"/>
              <a:gd name="T11" fmla="*/ 88 h 460"/>
              <a:gd name="T12" fmla="*/ 3 w 386"/>
              <a:gd name="T13" fmla="*/ 89 h 460"/>
              <a:gd name="T14" fmla="*/ 2 w 386"/>
              <a:gd name="T15" fmla="*/ 91 h 460"/>
              <a:gd name="T16" fmla="*/ 1 w 386"/>
              <a:gd name="T17" fmla="*/ 94 h 460"/>
              <a:gd name="T18" fmla="*/ 0 w 386"/>
              <a:gd name="T19" fmla="*/ 96 h 460"/>
              <a:gd name="T20" fmla="*/ 0 w 386"/>
              <a:gd name="T21" fmla="*/ 98 h 460"/>
              <a:gd name="T22" fmla="*/ 0 w 386"/>
              <a:gd name="T23" fmla="*/ 135 h 460"/>
              <a:gd name="T24" fmla="*/ 34 w 386"/>
              <a:gd name="T25" fmla="*/ 117 h 460"/>
              <a:gd name="T26" fmla="*/ 7 w 386"/>
              <a:gd name="T27" fmla="*/ 239 h 460"/>
              <a:gd name="T28" fmla="*/ 5 w 386"/>
              <a:gd name="T29" fmla="*/ 241 h 460"/>
              <a:gd name="T30" fmla="*/ 3 w 386"/>
              <a:gd name="T31" fmla="*/ 242 h 460"/>
              <a:gd name="T32" fmla="*/ 2 w 386"/>
              <a:gd name="T33" fmla="*/ 245 h 460"/>
              <a:gd name="T34" fmla="*/ 1 w 386"/>
              <a:gd name="T35" fmla="*/ 247 h 460"/>
              <a:gd name="T36" fmla="*/ 0 w 386"/>
              <a:gd name="T37" fmla="*/ 249 h 460"/>
              <a:gd name="T38" fmla="*/ 0 w 386"/>
              <a:gd name="T39" fmla="*/ 251 h 460"/>
              <a:gd name="T40" fmla="*/ 0 w 386"/>
              <a:gd name="T41" fmla="*/ 288 h 460"/>
              <a:gd name="T42" fmla="*/ 34 w 386"/>
              <a:gd name="T43" fmla="*/ 270 h 460"/>
              <a:gd name="T44" fmla="*/ 45 w 386"/>
              <a:gd name="T45" fmla="*/ 435 h 460"/>
              <a:gd name="T46" fmla="*/ 69 w 386"/>
              <a:gd name="T47" fmla="*/ 458 h 460"/>
              <a:gd name="T48" fmla="*/ 326 w 386"/>
              <a:gd name="T49" fmla="*/ 460 h 460"/>
              <a:gd name="T50" fmla="*/ 269 w 386"/>
              <a:gd name="T51" fmla="*/ 309 h 460"/>
              <a:gd name="T52" fmla="*/ 352 w 386"/>
              <a:gd name="T53" fmla="*/ 288 h 460"/>
              <a:gd name="T54" fmla="*/ 386 w 386"/>
              <a:gd name="T55" fmla="*/ 254 h 460"/>
              <a:gd name="T56" fmla="*/ 151 w 386"/>
              <a:gd name="T57" fmla="*/ 187 h 460"/>
              <a:gd name="T58" fmla="*/ 151 w 386"/>
              <a:gd name="T59" fmla="*/ 236 h 460"/>
              <a:gd name="T60" fmla="*/ 269 w 386"/>
              <a:gd name="T61" fmla="*/ 50 h 460"/>
              <a:gd name="T62" fmla="*/ 151 w 386"/>
              <a:gd name="T63" fmla="*/ 34 h 460"/>
              <a:gd name="T64" fmla="*/ 151 w 386"/>
              <a:gd name="T65" fmla="*/ 83 h 460"/>
              <a:gd name="T66" fmla="*/ 117 w 386"/>
              <a:gd name="T67" fmla="*/ 50 h 460"/>
              <a:gd name="T68" fmla="*/ 235 w 386"/>
              <a:gd name="T69" fmla="*/ 117 h 460"/>
              <a:gd name="T70" fmla="*/ 151 w 386"/>
              <a:gd name="T71" fmla="*/ 117 h 460"/>
              <a:gd name="T72" fmla="*/ 117 w 386"/>
              <a:gd name="T73" fmla="*/ 203 h 460"/>
              <a:gd name="T74" fmla="*/ 106 w 386"/>
              <a:gd name="T75" fmla="*/ 397 h 460"/>
              <a:gd name="T76" fmla="*/ 106 w 386"/>
              <a:gd name="T77" fmla="*/ 397 h 460"/>
              <a:gd name="T78" fmla="*/ 280 w 386"/>
              <a:gd name="T79" fmla="*/ 397 h 460"/>
              <a:gd name="T80" fmla="*/ 193 w 386"/>
              <a:gd name="T81" fmla="*/ 347 h 460"/>
              <a:gd name="T82" fmla="*/ 235 w 386"/>
              <a:gd name="T83" fmla="*/ 270 h 460"/>
              <a:gd name="T84" fmla="*/ 269 w 386"/>
              <a:gd name="T85" fmla="*/ 20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6" h="460">
                <a:moveTo>
                  <a:pt x="378" y="239"/>
                </a:moveTo>
                <a:cubicBezTo>
                  <a:pt x="269" y="161"/>
                  <a:pt x="269" y="161"/>
                  <a:pt x="269" y="161"/>
                </a:cubicBezTo>
                <a:cubicBezTo>
                  <a:pt x="269" y="117"/>
                  <a:pt x="269" y="117"/>
                  <a:pt x="269" y="117"/>
                </a:cubicBezTo>
                <a:cubicBezTo>
                  <a:pt x="352" y="117"/>
                  <a:pt x="352" y="117"/>
                  <a:pt x="352" y="117"/>
                </a:cubicBezTo>
                <a:cubicBezTo>
                  <a:pt x="352" y="135"/>
                  <a:pt x="352" y="135"/>
                  <a:pt x="352" y="135"/>
                </a:cubicBezTo>
                <a:cubicBezTo>
                  <a:pt x="352" y="144"/>
                  <a:pt x="360" y="152"/>
                  <a:pt x="369" y="152"/>
                </a:cubicBezTo>
                <a:cubicBezTo>
                  <a:pt x="379" y="152"/>
                  <a:pt x="386" y="144"/>
                  <a:pt x="386" y="135"/>
                </a:cubicBezTo>
                <a:cubicBezTo>
                  <a:pt x="386" y="100"/>
                  <a:pt x="386" y="100"/>
                  <a:pt x="386" y="100"/>
                </a:cubicBezTo>
                <a:cubicBezTo>
                  <a:pt x="386" y="100"/>
                  <a:pt x="386" y="100"/>
                  <a:pt x="386" y="100"/>
                </a:cubicBezTo>
                <a:cubicBezTo>
                  <a:pt x="386" y="94"/>
                  <a:pt x="383" y="88"/>
                  <a:pt x="378" y="85"/>
                </a:cubicBezTo>
                <a:cubicBezTo>
                  <a:pt x="262" y="3"/>
                  <a:pt x="262" y="3"/>
                  <a:pt x="262" y="3"/>
                </a:cubicBezTo>
                <a:cubicBezTo>
                  <a:pt x="259" y="1"/>
                  <a:pt x="255" y="0"/>
                  <a:pt x="252" y="0"/>
                </a:cubicBezTo>
                <a:cubicBezTo>
                  <a:pt x="133" y="0"/>
                  <a:pt x="133" y="0"/>
                  <a:pt x="133" y="0"/>
                </a:cubicBezTo>
                <a:cubicBezTo>
                  <a:pt x="130" y="0"/>
                  <a:pt x="126" y="1"/>
                  <a:pt x="123" y="3"/>
                </a:cubicBezTo>
                <a:cubicBezTo>
                  <a:pt x="7" y="86"/>
                  <a:pt x="7" y="86"/>
                  <a:pt x="7" y="86"/>
                </a:cubicBezTo>
                <a:cubicBezTo>
                  <a:pt x="7" y="86"/>
                  <a:pt x="6" y="86"/>
                  <a:pt x="6" y="86"/>
                </a:cubicBezTo>
                <a:cubicBezTo>
                  <a:pt x="6" y="86"/>
                  <a:pt x="6" y="87"/>
                  <a:pt x="6" y="87"/>
                </a:cubicBezTo>
                <a:cubicBezTo>
                  <a:pt x="5" y="87"/>
                  <a:pt x="5" y="87"/>
                  <a:pt x="5" y="88"/>
                </a:cubicBezTo>
                <a:cubicBezTo>
                  <a:pt x="5" y="88"/>
                  <a:pt x="5" y="88"/>
                  <a:pt x="5" y="88"/>
                </a:cubicBezTo>
                <a:cubicBezTo>
                  <a:pt x="4" y="88"/>
                  <a:pt x="4" y="89"/>
                  <a:pt x="4" y="89"/>
                </a:cubicBezTo>
                <a:cubicBezTo>
                  <a:pt x="4" y="89"/>
                  <a:pt x="4" y="89"/>
                  <a:pt x="3" y="89"/>
                </a:cubicBezTo>
                <a:cubicBezTo>
                  <a:pt x="3" y="89"/>
                  <a:pt x="3" y="90"/>
                  <a:pt x="3" y="90"/>
                </a:cubicBezTo>
                <a:cubicBezTo>
                  <a:pt x="3" y="90"/>
                  <a:pt x="3" y="90"/>
                  <a:pt x="2" y="91"/>
                </a:cubicBezTo>
                <a:cubicBezTo>
                  <a:pt x="2" y="91"/>
                  <a:pt x="2" y="91"/>
                  <a:pt x="2" y="91"/>
                </a:cubicBezTo>
                <a:cubicBezTo>
                  <a:pt x="2" y="92"/>
                  <a:pt x="2" y="92"/>
                  <a:pt x="2" y="92"/>
                </a:cubicBezTo>
                <a:cubicBezTo>
                  <a:pt x="2" y="92"/>
                  <a:pt x="1" y="93"/>
                  <a:pt x="1" y="93"/>
                </a:cubicBezTo>
                <a:cubicBezTo>
                  <a:pt x="1" y="93"/>
                  <a:pt x="1" y="93"/>
                  <a:pt x="1" y="94"/>
                </a:cubicBezTo>
                <a:cubicBezTo>
                  <a:pt x="1" y="94"/>
                  <a:pt x="1" y="94"/>
                  <a:pt x="1" y="95"/>
                </a:cubicBezTo>
                <a:cubicBezTo>
                  <a:pt x="0" y="95"/>
                  <a:pt x="0" y="95"/>
                  <a:pt x="0" y="95"/>
                </a:cubicBezTo>
                <a:cubicBezTo>
                  <a:pt x="0" y="96"/>
                  <a:pt x="0" y="96"/>
                  <a:pt x="0" y="96"/>
                </a:cubicBezTo>
                <a:cubicBezTo>
                  <a:pt x="0" y="96"/>
                  <a:pt x="0" y="97"/>
                  <a:pt x="0" y="97"/>
                </a:cubicBezTo>
                <a:cubicBezTo>
                  <a:pt x="0" y="97"/>
                  <a:pt x="0" y="97"/>
                  <a:pt x="0" y="98"/>
                </a:cubicBezTo>
                <a:cubicBezTo>
                  <a:pt x="0" y="98"/>
                  <a:pt x="0" y="98"/>
                  <a:pt x="0" y="98"/>
                </a:cubicBezTo>
                <a:cubicBezTo>
                  <a:pt x="0" y="99"/>
                  <a:pt x="0" y="99"/>
                  <a:pt x="0" y="100"/>
                </a:cubicBezTo>
                <a:cubicBezTo>
                  <a:pt x="0" y="100"/>
                  <a:pt x="0" y="100"/>
                  <a:pt x="0" y="100"/>
                </a:cubicBezTo>
                <a:cubicBezTo>
                  <a:pt x="0" y="135"/>
                  <a:pt x="0" y="135"/>
                  <a:pt x="0" y="135"/>
                </a:cubicBezTo>
                <a:cubicBezTo>
                  <a:pt x="0" y="144"/>
                  <a:pt x="7" y="152"/>
                  <a:pt x="17" y="152"/>
                </a:cubicBezTo>
                <a:cubicBezTo>
                  <a:pt x="26" y="152"/>
                  <a:pt x="34" y="144"/>
                  <a:pt x="34" y="135"/>
                </a:cubicBezTo>
                <a:cubicBezTo>
                  <a:pt x="34" y="117"/>
                  <a:pt x="34" y="117"/>
                  <a:pt x="34" y="117"/>
                </a:cubicBezTo>
                <a:cubicBezTo>
                  <a:pt x="117" y="117"/>
                  <a:pt x="117" y="117"/>
                  <a:pt x="117" y="117"/>
                </a:cubicBezTo>
                <a:cubicBezTo>
                  <a:pt x="117" y="161"/>
                  <a:pt x="117" y="161"/>
                  <a:pt x="117" y="161"/>
                </a:cubicBezTo>
                <a:cubicBezTo>
                  <a:pt x="7" y="239"/>
                  <a:pt x="7" y="239"/>
                  <a:pt x="7" y="239"/>
                </a:cubicBezTo>
                <a:cubicBezTo>
                  <a:pt x="7" y="239"/>
                  <a:pt x="6" y="239"/>
                  <a:pt x="6" y="240"/>
                </a:cubicBezTo>
                <a:cubicBezTo>
                  <a:pt x="6" y="240"/>
                  <a:pt x="6" y="240"/>
                  <a:pt x="6" y="240"/>
                </a:cubicBezTo>
                <a:cubicBezTo>
                  <a:pt x="5" y="240"/>
                  <a:pt x="5" y="241"/>
                  <a:pt x="5" y="241"/>
                </a:cubicBezTo>
                <a:cubicBezTo>
                  <a:pt x="5" y="241"/>
                  <a:pt x="5" y="241"/>
                  <a:pt x="5" y="241"/>
                </a:cubicBezTo>
                <a:cubicBezTo>
                  <a:pt x="4" y="241"/>
                  <a:pt x="4" y="242"/>
                  <a:pt x="4" y="242"/>
                </a:cubicBezTo>
                <a:cubicBezTo>
                  <a:pt x="4" y="242"/>
                  <a:pt x="4" y="242"/>
                  <a:pt x="3" y="242"/>
                </a:cubicBezTo>
                <a:cubicBezTo>
                  <a:pt x="3" y="243"/>
                  <a:pt x="3" y="243"/>
                  <a:pt x="3" y="243"/>
                </a:cubicBezTo>
                <a:cubicBezTo>
                  <a:pt x="3" y="243"/>
                  <a:pt x="3" y="244"/>
                  <a:pt x="2" y="244"/>
                </a:cubicBezTo>
                <a:cubicBezTo>
                  <a:pt x="2" y="244"/>
                  <a:pt x="2" y="244"/>
                  <a:pt x="2" y="245"/>
                </a:cubicBezTo>
                <a:cubicBezTo>
                  <a:pt x="2" y="245"/>
                  <a:pt x="2" y="245"/>
                  <a:pt x="2" y="245"/>
                </a:cubicBezTo>
                <a:cubicBezTo>
                  <a:pt x="2" y="245"/>
                  <a:pt x="1" y="246"/>
                  <a:pt x="1" y="246"/>
                </a:cubicBezTo>
                <a:cubicBezTo>
                  <a:pt x="1" y="246"/>
                  <a:pt x="1" y="247"/>
                  <a:pt x="1" y="247"/>
                </a:cubicBezTo>
                <a:cubicBezTo>
                  <a:pt x="1" y="247"/>
                  <a:pt x="1" y="247"/>
                  <a:pt x="1" y="248"/>
                </a:cubicBezTo>
                <a:cubicBezTo>
                  <a:pt x="0" y="248"/>
                  <a:pt x="0" y="248"/>
                  <a:pt x="0" y="248"/>
                </a:cubicBezTo>
                <a:cubicBezTo>
                  <a:pt x="0" y="249"/>
                  <a:pt x="0" y="249"/>
                  <a:pt x="0" y="249"/>
                </a:cubicBezTo>
                <a:cubicBezTo>
                  <a:pt x="0" y="249"/>
                  <a:pt x="0" y="250"/>
                  <a:pt x="0" y="250"/>
                </a:cubicBezTo>
                <a:cubicBezTo>
                  <a:pt x="0" y="250"/>
                  <a:pt x="0" y="251"/>
                  <a:pt x="0" y="251"/>
                </a:cubicBezTo>
                <a:cubicBezTo>
                  <a:pt x="0" y="251"/>
                  <a:pt x="0" y="251"/>
                  <a:pt x="0" y="251"/>
                </a:cubicBezTo>
                <a:cubicBezTo>
                  <a:pt x="0" y="252"/>
                  <a:pt x="0" y="253"/>
                  <a:pt x="0" y="253"/>
                </a:cubicBezTo>
                <a:cubicBezTo>
                  <a:pt x="0" y="253"/>
                  <a:pt x="0" y="253"/>
                  <a:pt x="0" y="253"/>
                </a:cubicBezTo>
                <a:cubicBezTo>
                  <a:pt x="0" y="288"/>
                  <a:pt x="0" y="288"/>
                  <a:pt x="0" y="288"/>
                </a:cubicBezTo>
                <a:cubicBezTo>
                  <a:pt x="0" y="298"/>
                  <a:pt x="7" y="305"/>
                  <a:pt x="17" y="305"/>
                </a:cubicBezTo>
                <a:cubicBezTo>
                  <a:pt x="26" y="305"/>
                  <a:pt x="34" y="298"/>
                  <a:pt x="34" y="288"/>
                </a:cubicBezTo>
                <a:cubicBezTo>
                  <a:pt x="34" y="270"/>
                  <a:pt x="34" y="270"/>
                  <a:pt x="34" y="270"/>
                </a:cubicBezTo>
                <a:cubicBezTo>
                  <a:pt x="117" y="270"/>
                  <a:pt x="117" y="270"/>
                  <a:pt x="117" y="270"/>
                </a:cubicBezTo>
                <a:cubicBezTo>
                  <a:pt x="117" y="309"/>
                  <a:pt x="117" y="309"/>
                  <a:pt x="117" y="309"/>
                </a:cubicBezTo>
                <a:cubicBezTo>
                  <a:pt x="45" y="435"/>
                  <a:pt x="45" y="435"/>
                  <a:pt x="45" y="435"/>
                </a:cubicBezTo>
                <a:cubicBezTo>
                  <a:pt x="41" y="441"/>
                  <a:pt x="43" y="450"/>
                  <a:pt x="48" y="455"/>
                </a:cubicBezTo>
                <a:cubicBezTo>
                  <a:pt x="51" y="459"/>
                  <a:pt x="56" y="460"/>
                  <a:pt x="60" y="460"/>
                </a:cubicBezTo>
                <a:cubicBezTo>
                  <a:pt x="63" y="460"/>
                  <a:pt x="66" y="460"/>
                  <a:pt x="69" y="458"/>
                </a:cubicBezTo>
                <a:cubicBezTo>
                  <a:pt x="193" y="388"/>
                  <a:pt x="193" y="388"/>
                  <a:pt x="193" y="388"/>
                </a:cubicBezTo>
                <a:cubicBezTo>
                  <a:pt x="317" y="458"/>
                  <a:pt x="317" y="458"/>
                  <a:pt x="317" y="458"/>
                </a:cubicBezTo>
                <a:cubicBezTo>
                  <a:pt x="320" y="460"/>
                  <a:pt x="323" y="460"/>
                  <a:pt x="326" y="460"/>
                </a:cubicBezTo>
                <a:cubicBezTo>
                  <a:pt x="330" y="460"/>
                  <a:pt x="335" y="459"/>
                  <a:pt x="338" y="455"/>
                </a:cubicBezTo>
                <a:cubicBezTo>
                  <a:pt x="343" y="450"/>
                  <a:pt x="345" y="441"/>
                  <a:pt x="341" y="435"/>
                </a:cubicBezTo>
                <a:cubicBezTo>
                  <a:pt x="269" y="309"/>
                  <a:pt x="269" y="309"/>
                  <a:pt x="269" y="309"/>
                </a:cubicBezTo>
                <a:cubicBezTo>
                  <a:pt x="269" y="270"/>
                  <a:pt x="269" y="270"/>
                  <a:pt x="269" y="270"/>
                </a:cubicBezTo>
                <a:cubicBezTo>
                  <a:pt x="352" y="270"/>
                  <a:pt x="352" y="270"/>
                  <a:pt x="352" y="270"/>
                </a:cubicBezTo>
                <a:cubicBezTo>
                  <a:pt x="352" y="288"/>
                  <a:pt x="352" y="288"/>
                  <a:pt x="352" y="288"/>
                </a:cubicBezTo>
                <a:cubicBezTo>
                  <a:pt x="352" y="298"/>
                  <a:pt x="360" y="305"/>
                  <a:pt x="369" y="305"/>
                </a:cubicBezTo>
                <a:cubicBezTo>
                  <a:pt x="379" y="305"/>
                  <a:pt x="386" y="298"/>
                  <a:pt x="386" y="288"/>
                </a:cubicBezTo>
                <a:cubicBezTo>
                  <a:pt x="386" y="254"/>
                  <a:pt x="386" y="254"/>
                  <a:pt x="386" y="254"/>
                </a:cubicBezTo>
                <a:cubicBezTo>
                  <a:pt x="386" y="253"/>
                  <a:pt x="386" y="253"/>
                  <a:pt x="386" y="253"/>
                </a:cubicBezTo>
                <a:cubicBezTo>
                  <a:pt x="386" y="247"/>
                  <a:pt x="383" y="242"/>
                  <a:pt x="378" y="239"/>
                </a:cubicBezTo>
                <a:close/>
                <a:moveTo>
                  <a:pt x="151" y="187"/>
                </a:moveTo>
                <a:cubicBezTo>
                  <a:pt x="235" y="187"/>
                  <a:pt x="235" y="187"/>
                  <a:pt x="235" y="187"/>
                </a:cubicBezTo>
                <a:cubicBezTo>
                  <a:pt x="235" y="236"/>
                  <a:pt x="235" y="236"/>
                  <a:pt x="235" y="236"/>
                </a:cubicBezTo>
                <a:cubicBezTo>
                  <a:pt x="151" y="236"/>
                  <a:pt x="151" y="236"/>
                  <a:pt x="151" y="236"/>
                </a:cubicBezTo>
                <a:lnTo>
                  <a:pt x="151" y="187"/>
                </a:lnTo>
                <a:close/>
                <a:moveTo>
                  <a:pt x="269" y="83"/>
                </a:moveTo>
                <a:cubicBezTo>
                  <a:pt x="269" y="50"/>
                  <a:pt x="269" y="50"/>
                  <a:pt x="269" y="50"/>
                </a:cubicBezTo>
                <a:cubicBezTo>
                  <a:pt x="315" y="83"/>
                  <a:pt x="315" y="83"/>
                  <a:pt x="315" y="83"/>
                </a:cubicBezTo>
                <a:lnTo>
                  <a:pt x="269" y="83"/>
                </a:lnTo>
                <a:close/>
                <a:moveTo>
                  <a:pt x="151" y="34"/>
                </a:moveTo>
                <a:cubicBezTo>
                  <a:pt x="235" y="34"/>
                  <a:pt x="235" y="34"/>
                  <a:pt x="235" y="34"/>
                </a:cubicBezTo>
                <a:cubicBezTo>
                  <a:pt x="235" y="83"/>
                  <a:pt x="235" y="83"/>
                  <a:pt x="235" y="83"/>
                </a:cubicBezTo>
                <a:cubicBezTo>
                  <a:pt x="151" y="83"/>
                  <a:pt x="151" y="83"/>
                  <a:pt x="151" y="83"/>
                </a:cubicBezTo>
                <a:lnTo>
                  <a:pt x="151" y="34"/>
                </a:lnTo>
                <a:close/>
                <a:moveTo>
                  <a:pt x="71" y="83"/>
                </a:moveTo>
                <a:cubicBezTo>
                  <a:pt x="117" y="50"/>
                  <a:pt x="117" y="50"/>
                  <a:pt x="117" y="50"/>
                </a:cubicBezTo>
                <a:cubicBezTo>
                  <a:pt x="117" y="83"/>
                  <a:pt x="117" y="83"/>
                  <a:pt x="117" y="83"/>
                </a:cubicBezTo>
                <a:lnTo>
                  <a:pt x="71" y="83"/>
                </a:lnTo>
                <a:close/>
                <a:moveTo>
                  <a:pt x="235" y="117"/>
                </a:moveTo>
                <a:cubicBezTo>
                  <a:pt x="235" y="153"/>
                  <a:pt x="235" y="153"/>
                  <a:pt x="235" y="153"/>
                </a:cubicBezTo>
                <a:cubicBezTo>
                  <a:pt x="151" y="153"/>
                  <a:pt x="151" y="153"/>
                  <a:pt x="151" y="153"/>
                </a:cubicBezTo>
                <a:cubicBezTo>
                  <a:pt x="151" y="117"/>
                  <a:pt x="151" y="117"/>
                  <a:pt x="151" y="117"/>
                </a:cubicBezTo>
                <a:lnTo>
                  <a:pt x="235" y="117"/>
                </a:lnTo>
                <a:close/>
                <a:moveTo>
                  <a:pt x="71" y="236"/>
                </a:moveTo>
                <a:cubicBezTo>
                  <a:pt x="117" y="203"/>
                  <a:pt x="117" y="203"/>
                  <a:pt x="117" y="203"/>
                </a:cubicBezTo>
                <a:cubicBezTo>
                  <a:pt x="117" y="236"/>
                  <a:pt x="117" y="236"/>
                  <a:pt x="117" y="236"/>
                </a:cubicBezTo>
                <a:lnTo>
                  <a:pt x="71" y="236"/>
                </a:lnTo>
                <a:close/>
                <a:moveTo>
                  <a:pt x="106" y="397"/>
                </a:moveTo>
                <a:cubicBezTo>
                  <a:pt x="138" y="341"/>
                  <a:pt x="138" y="341"/>
                  <a:pt x="138" y="341"/>
                </a:cubicBezTo>
                <a:cubicBezTo>
                  <a:pt x="162" y="365"/>
                  <a:pt x="162" y="365"/>
                  <a:pt x="162" y="365"/>
                </a:cubicBezTo>
                <a:lnTo>
                  <a:pt x="106" y="397"/>
                </a:lnTo>
                <a:close/>
                <a:moveTo>
                  <a:pt x="224" y="365"/>
                </a:moveTo>
                <a:cubicBezTo>
                  <a:pt x="248" y="341"/>
                  <a:pt x="248" y="341"/>
                  <a:pt x="248" y="341"/>
                </a:cubicBezTo>
                <a:cubicBezTo>
                  <a:pt x="280" y="397"/>
                  <a:pt x="280" y="397"/>
                  <a:pt x="280" y="397"/>
                </a:cubicBezTo>
                <a:lnTo>
                  <a:pt x="224" y="365"/>
                </a:lnTo>
                <a:close/>
                <a:moveTo>
                  <a:pt x="235" y="305"/>
                </a:moveTo>
                <a:cubicBezTo>
                  <a:pt x="193" y="347"/>
                  <a:pt x="193" y="347"/>
                  <a:pt x="193" y="347"/>
                </a:cubicBezTo>
                <a:cubicBezTo>
                  <a:pt x="151" y="305"/>
                  <a:pt x="151" y="305"/>
                  <a:pt x="151" y="305"/>
                </a:cubicBezTo>
                <a:cubicBezTo>
                  <a:pt x="151" y="270"/>
                  <a:pt x="151" y="270"/>
                  <a:pt x="151" y="270"/>
                </a:cubicBezTo>
                <a:cubicBezTo>
                  <a:pt x="235" y="270"/>
                  <a:pt x="235" y="270"/>
                  <a:pt x="235" y="270"/>
                </a:cubicBezTo>
                <a:lnTo>
                  <a:pt x="235" y="305"/>
                </a:lnTo>
                <a:close/>
                <a:moveTo>
                  <a:pt x="269" y="236"/>
                </a:moveTo>
                <a:cubicBezTo>
                  <a:pt x="269" y="204"/>
                  <a:pt x="269" y="204"/>
                  <a:pt x="269" y="204"/>
                </a:cubicBezTo>
                <a:cubicBezTo>
                  <a:pt x="315" y="236"/>
                  <a:pt x="315" y="236"/>
                  <a:pt x="315" y="236"/>
                </a:cubicBezTo>
                <a:lnTo>
                  <a:pt x="269" y="236"/>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672" name="Group 671">
            <a:extLst>
              <a:ext uri="{FF2B5EF4-FFF2-40B4-BE49-F238E27FC236}">
                <a16:creationId xmlns:a16="http://schemas.microsoft.com/office/drawing/2014/main" id="{AC4B014A-4F28-4C7A-B199-41D18EA106C3}"/>
              </a:ext>
            </a:extLst>
          </p:cNvPr>
          <p:cNvGrpSpPr/>
          <p:nvPr userDrawn="1"/>
        </p:nvGrpSpPr>
        <p:grpSpPr>
          <a:xfrm>
            <a:off x="2115691" y="4431473"/>
            <a:ext cx="376061" cy="439923"/>
            <a:chOff x="1624012" y="1554163"/>
            <a:chExt cx="4365626" cy="5106987"/>
          </a:xfrm>
          <a:solidFill>
            <a:schemeClr val="tx1"/>
          </a:solidFill>
        </p:grpSpPr>
        <p:sp>
          <p:nvSpPr>
            <p:cNvPr id="673" name="Freeform 17">
              <a:extLst>
                <a:ext uri="{FF2B5EF4-FFF2-40B4-BE49-F238E27FC236}">
                  <a16:creationId xmlns:a16="http://schemas.microsoft.com/office/drawing/2014/main" id="{E969F9AF-69FF-4791-8F22-11B415EAC596}"/>
                </a:ext>
              </a:extLst>
            </p:cNvPr>
            <p:cNvSpPr>
              <a:spLocks/>
            </p:cNvSpPr>
            <p:nvPr/>
          </p:nvSpPr>
          <p:spPr bwMode="auto">
            <a:xfrm>
              <a:off x="2884488" y="4511675"/>
              <a:ext cx="1238250" cy="2149475"/>
            </a:xfrm>
            <a:custGeom>
              <a:avLst/>
              <a:gdLst>
                <a:gd name="T0" fmla="*/ 94 w 110"/>
                <a:gd name="T1" fmla="*/ 0 h 191"/>
                <a:gd name="T2" fmla="*/ 81 w 110"/>
                <a:gd name="T3" fmla="*/ 14 h 191"/>
                <a:gd name="T4" fmla="*/ 8 w 110"/>
                <a:gd name="T5" fmla="*/ 86 h 191"/>
                <a:gd name="T6" fmla="*/ 1 w 110"/>
                <a:gd name="T7" fmla="*/ 172 h 191"/>
                <a:gd name="T8" fmla="*/ 5 w 110"/>
                <a:gd name="T9" fmla="*/ 185 h 191"/>
                <a:gd name="T10" fmla="*/ 18 w 110"/>
                <a:gd name="T11" fmla="*/ 191 h 191"/>
                <a:gd name="T12" fmla="*/ 92 w 110"/>
                <a:gd name="T13" fmla="*/ 191 h 191"/>
                <a:gd name="T14" fmla="*/ 105 w 110"/>
                <a:gd name="T15" fmla="*/ 185 h 191"/>
                <a:gd name="T16" fmla="*/ 109 w 110"/>
                <a:gd name="T17" fmla="*/ 172 h 191"/>
                <a:gd name="T18" fmla="*/ 94 w 110"/>
                <a:gd name="T19"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91">
                  <a:moveTo>
                    <a:pt x="94" y="0"/>
                  </a:moveTo>
                  <a:cubicBezTo>
                    <a:pt x="81" y="14"/>
                    <a:pt x="81" y="14"/>
                    <a:pt x="81" y="14"/>
                  </a:cubicBezTo>
                  <a:cubicBezTo>
                    <a:pt x="59" y="38"/>
                    <a:pt x="33" y="63"/>
                    <a:pt x="8" y="86"/>
                  </a:cubicBezTo>
                  <a:cubicBezTo>
                    <a:pt x="1" y="172"/>
                    <a:pt x="1" y="172"/>
                    <a:pt x="1" y="172"/>
                  </a:cubicBezTo>
                  <a:cubicBezTo>
                    <a:pt x="0" y="177"/>
                    <a:pt x="2" y="182"/>
                    <a:pt x="5" y="185"/>
                  </a:cubicBezTo>
                  <a:cubicBezTo>
                    <a:pt x="8" y="189"/>
                    <a:pt x="13" y="191"/>
                    <a:pt x="18" y="191"/>
                  </a:cubicBezTo>
                  <a:cubicBezTo>
                    <a:pt x="92" y="191"/>
                    <a:pt x="92" y="191"/>
                    <a:pt x="92" y="191"/>
                  </a:cubicBezTo>
                  <a:cubicBezTo>
                    <a:pt x="97" y="191"/>
                    <a:pt x="102" y="189"/>
                    <a:pt x="105" y="185"/>
                  </a:cubicBezTo>
                  <a:cubicBezTo>
                    <a:pt x="108" y="182"/>
                    <a:pt x="110" y="177"/>
                    <a:pt x="109" y="172"/>
                  </a:cubicBezTo>
                  <a:lnTo>
                    <a:pt x="9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74" name="Freeform 18">
              <a:extLst>
                <a:ext uri="{FF2B5EF4-FFF2-40B4-BE49-F238E27FC236}">
                  <a16:creationId xmlns:a16="http://schemas.microsoft.com/office/drawing/2014/main" id="{8DB898D2-B870-42A3-A898-7A164F3EB08C}"/>
                </a:ext>
              </a:extLst>
            </p:cNvPr>
            <p:cNvSpPr>
              <a:spLocks/>
            </p:cNvSpPr>
            <p:nvPr/>
          </p:nvSpPr>
          <p:spPr bwMode="auto">
            <a:xfrm>
              <a:off x="3076575" y="3611563"/>
              <a:ext cx="865188" cy="866775"/>
            </a:xfrm>
            <a:custGeom>
              <a:avLst/>
              <a:gdLst>
                <a:gd name="T0" fmla="*/ 27 w 77"/>
                <a:gd name="T1" fmla="*/ 7 h 77"/>
                <a:gd name="T2" fmla="*/ 7 w 77"/>
                <a:gd name="T3" fmla="*/ 51 h 77"/>
                <a:gd name="T4" fmla="*/ 51 w 77"/>
                <a:gd name="T5" fmla="*/ 70 h 77"/>
                <a:gd name="T6" fmla="*/ 71 w 77"/>
                <a:gd name="T7" fmla="*/ 26 h 77"/>
                <a:gd name="T8" fmla="*/ 27 w 77"/>
                <a:gd name="T9" fmla="*/ 7 h 77"/>
              </a:gdLst>
              <a:ahLst/>
              <a:cxnLst>
                <a:cxn ang="0">
                  <a:pos x="T0" y="T1"/>
                </a:cxn>
                <a:cxn ang="0">
                  <a:pos x="T2" y="T3"/>
                </a:cxn>
                <a:cxn ang="0">
                  <a:pos x="T4" y="T5"/>
                </a:cxn>
                <a:cxn ang="0">
                  <a:pos x="T6" y="T7"/>
                </a:cxn>
                <a:cxn ang="0">
                  <a:pos x="T8" y="T9"/>
                </a:cxn>
              </a:cxnLst>
              <a:rect l="0" t="0" r="r" b="b"/>
              <a:pathLst>
                <a:path w="77" h="77">
                  <a:moveTo>
                    <a:pt x="27" y="7"/>
                  </a:moveTo>
                  <a:cubicBezTo>
                    <a:pt x="9" y="13"/>
                    <a:pt x="0" y="33"/>
                    <a:pt x="7" y="51"/>
                  </a:cubicBezTo>
                  <a:cubicBezTo>
                    <a:pt x="14" y="68"/>
                    <a:pt x="34" y="77"/>
                    <a:pt x="51" y="70"/>
                  </a:cubicBezTo>
                  <a:cubicBezTo>
                    <a:pt x="69" y="63"/>
                    <a:pt x="77" y="43"/>
                    <a:pt x="71" y="26"/>
                  </a:cubicBezTo>
                  <a:cubicBezTo>
                    <a:pt x="64" y="8"/>
                    <a:pt x="44" y="0"/>
                    <a:pt x="2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75" name="Freeform 19">
              <a:extLst>
                <a:ext uri="{FF2B5EF4-FFF2-40B4-BE49-F238E27FC236}">
                  <a16:creationId xmlns:a16="http://schemas.microsoft.com/office/drawing/2014/main" id="{C4AF62FB-0CBB-4647-83BD-23C9077461AE}"/>
                </a:ext>
              </a:extLst>
            </p:cNvPr>
            <p:cNvSpPr>
              <a:spLocks/>
            </p:cNvSpPr>
            <p:nvPr/>
          </p:nvSpPr>
          <p:spPr bwMode="auto">
            <a:xfrm>
              <a:off x="1624012" y="4186238"/>
              <a:ext cx="1822450" cy="1754187"/>
            </a:xfrm>
            <a:custGeom>
              <a:avLst/>
              <a:gdLst>
                <a:gd name="T0" fmla="*/ 162 w 162"/>
                <a:gd name="T1" fmla="*/ 44 h 156"/>
                <a:gd name="T2" fmla="*/ 115 w 162"/>
                <a:gd name="T3" fmla="*/ 8 h 156"/>
                <a:gd name="T4" fmla="*/ 113 w 162"/>
                <a:gd name="T5" fmla="*/ 0 h 156"/>
                <a:gd name="T6" fmla="*/ 104 w 162"/>
                <a:gd name="T7" fmla="*/ 3 h 156"/>
                <a:gd name="T8" fmla="*/ 59 w 162"/>
                <a:gd name="T9" fmla="*/ 47 h 156"/>
                <a:gd name="T10" fmla="*/ 57 w 162"/>
                <a:gd name="T11" fmla="*/ 50 h 156"/>
                <a:gd name="T12" fmla="*/ 52 w 162"/>
                <a:gd name="T13" fmla="*/ 57 h 156"/>
                <a:gd name="T14" fmla="*/ 14 w 162"/>
                <a:gd name="T15" fmla="*/ 112 h 156"/>
                <a:gd name="T16" fmla="*/ 11 w 162"/>
                <a:gd name="T17" fmla="*/ 148 h 156"/>
                <a:gd name="T18" fmla="*/ 37 w 162"/>
                <a:gd name="T19" fmla="*/ 148 h 156"/>
                <a:gd name="T20" fmla="*/ 162 w 162"/>
                <a:gd name="T21" fmla="*/ 4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2" h="156">
                  <a:moveTo>
                    <a:pt x="162" y="44"/>
                  </a:moveTo>
                  <a:cubicBezTo>
                    <a:pt x="142" y="41"/>
                    <a:pt x="123" y="28"/>
                    <a:pt x="115" y="8"/>
                  </a:cubicBezTo>
                  <a:cubicBezTo>
                    <a:pt x="114" y="5"/>
                    <a:pt x="113" y="3"/>
                    <a:pt x="113" y="0"/>
                  </a:cubicBezTo>
                  <a:cubicBezTo>
                    <a:pt x="110" y="1"/>
                    <a:pt x="107" y="2"/>
                    <a:pt x="104" y="3"/>
                  </a:cubicBezTo>
                  <a:cubicBezTo>
                    <a:pt x="83" y="13"/>
                    <a:pt x="68" y="34"/>
                    <a:pt x="59" y="47"/>
                  </a:cubicBezTo>
                  <a:cubicBezTo>
                    <a:pt x="58" y="48"/>
                    <a:pt x="57" y="49"/>
                    <a:pt x="57" y="50"/>
                  </a:cubicBezTo>
                  <a:cubicBezTo>
                    <a:pt x="52" y="57"/>
                    <a:pt x="52" y="57"/>
                    <a:pt x="52" y="57"/>
                  </a:cubicBezTo>
                  <a:cubicBezTo>
                    <a:pt x="34" y="82"/>
                    <a:pt x="21" y="100"/>
                    <a:pt x="14" y="112"/>
                  </a:cubicBezTo>
                  <a:cubicBezTo>
                    <a:pt x="9" y="120"/>
                    <a:pt x="0" y="137"/>
                    <a:pt x="11" y="148"/>
                  </a:cubicBezTo>
                  <a:cubicBezTo>
                    <a:pt x="20" y="156"/>
                    <a:pt x="33" y="150"/>
                    <a:pt x="37" y="148"/>
                  </a:cubicBezTo>
                  <a:cubicBezTo>
                    <a:pt x="63" y="136"/>
                    <a:pt x="111" y="96"/>
                    <a:pt x="162"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76" name="Freeform 20">
              <a:extLst>
                <a:ext uri="{FF2B5EF4-FFF2-40B4-BE49-F238E27FC236}">
                  <a16:creationId xmlns:a16="http://schemas.microsoft.com/office/drawing/2014/main" id="{9BFE2ACE-0753-4400-BAAB-C7EF01E60B9B}"/>
                </a:ext>
              </a:extLst>
            </p:cNvPr>
            <p:cNvSpPr>
              <a:spLocks/>
            </p:cNvSpPr>
            <p:nvPr/>
          </p:nvSpPr>
          <p:spPr bwMode="auto">
            <a:xfrm>
              <a:off x="2647950" y="1554163"/>
              <a:ext cx="1092200" cy="2114550"/>
            </a:xfrm>
            <a:custGeom>
              <a:avLst/>
              <a:gdLst>
                <a:gd name="T0" fmla="*/ 56 w 97"/>
                <a:gd name="T1" fmla="*/ 169 h 188"/>
                <a:gd name="T2" fmla="*/ 93 w 97"/>
                <a:gd name="T3" fmla="*/ 167 h 188"/>
                <a:gd name="T4" fmla="*/ 95 w 97"/>
                <a:gd name="T5" fmla="*/ 158 h 188"/>
                <a:gd name="T6" fmla="*/ 80 w 97"/>
                <a:gd name="T7" fmla="*/ 97 h 188"/>
                <a:gd name="T8" fmla="*/ 78 w 97"/>
                <a:gd name="T9" fmla="*/ 93 h 188"/>
                <a:gd name="T10" fmla="*/ 75 w 97"/>
                <a:gd name="T11" fmla="*/ 86 h 188"/>
                <a:gd name="T12" fmla="*/ 46 w 97"/>
                <a:gd name="T13" fmla="*/ 25 h 188"/>
                <a:gd name="T14" fmla="*/ 16 w 97"/>
                <a:gd name="T15" fmla="*/ 5 h 188"/>
                <a:gd name="T16" fmla="*/ 3 w 97"/>
                <a:gd name="T17" fmla="*/ 28 h 188"/>
                <a:gd name="T18" fmla="*/ 31 w 97"/>
                <a:gd name="T19" fmla="*/ 188 h 188"/>
                <a:gd name="T20" fmla="*/ 56 w 97"/>
                <a:gd name="T21" fmla="*/ 169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188">
                  <a:moveTo>
                    <a:pt x="56" y="169"/>
                  </a:moveTo>
                  <a:cubicBezTo>
                    <a:pt x="69" y="164"/>
                    <a:pt x="82" y="163"/>
                    <a:pt x="93" y="167"/>
                  </a:cubicBezTo>
                  <a:cubicBezTo>
                    <a:pt x="94" y="164"/>
                    <a:pt x="95" y="161"/>
                    <a:pt x="95" y="158"/>
                  </a:cubicBezTo>
                  <a:cubicBezTo>
                    <a:pt x="97" y="135"/>
                    <a:pt x="86" y="111"/>
                    <a:pt x="80" y="97"/>
                  </a:cubicBezTo>
                  <a:cubicBezTo>
                    <a:pt x="79" y="96"/>
                    <a:pt x="79" y="94"/>
                    <a:pt x="78" y="93"/>
                  </a:cubicBezTo>
                  <a:cubicBezTo>
                    <a:pt x="75" y="86"/>
                    <a:pt x="75" y="86"/>
                    <a:pt x="75" y="86"/>
                  </a:cubicBezTo>
                  <a:cubicBezTo>
                    <a:pt x="62" y="58"/>
                    <a:pt x="53" y="38"/>
                    <a:pt x="46" y="25"/>
                  </a:cubicBezTo>
                  <a:cubicBezTo>
                    <a:pt x="41" y="17"/>
                    <a:pt x="31" y="0"/>
                    <a:pt x="16" y="5"/>
                  </a:cubicBezTo>
                  <a:cubicBezTo>
                    <a:pt x="5" y="8"/>
                    <a:pt x="3" y="23"/>
                    <a:pt x="3" y="28"/>
                  </a:cubicBezTo>
                  <a:cubicBezTo>
                    <a:pt x="0" y="56"/>
                    <a:pt x="11" y="118"/>
                    <a:pt x="31" y="188"/>
                  </a:cubicBezTo>
                  <a:cubicBezTo>
                    <a:pt x="37" y="180"/>
                    <a:pt x="46" y="173"/>
                    <a:pt x="56"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77" name="Freeform 21">
              <a:extLst>
                <a:ext uri="{FF2B5EF4-FFF2-40B4-BE49-F238E27FC236}">
                  <a16:creationId xmlns:a16="http://schemas.microsoft.com/office/drawing/2014/main" id="{6EFCD935-2F41-44B9-BB8E-ECDBD22AD947}"/>
                </a:ext>
              </a:extLst>
            </p:cNvPr>
            <p:cNvSpPr>
              <a:spLocks/>
            </p:cNvSpPr>
            <p:nvPr/>
          </p:nvSpPr>
          <p:spPr bwMode="auto">
            <a:xfrm>
              <a:off x="3952875" y="3781425"/>
              <a:ext cx="2036763" cy="1057275"/>
            </a:xfrm>
            <a:custGeom>
              <a:avLst/>
              <a:gdLst>
                <a:gd name="T0" fmla="*/ 166 w 181"/>
                <a:gd name="T1" fmla="*/ 56 h 94"/>
                <a:gd name="T2" fmla="*/ 13 w 181"/>
                <a:gd name="T3" fmla="*/ 0 h 94"/>
                <a:gd name="T4" fmla="*/ 14 w 181"/>
                <a:gd name="T5" fmla="*/ 2 h 94"/>
                <a:gd name="T6" fmla="*/ 0 w 181"/>
                <a:gd name="T7" fmla="*/ 65 h 94"/>
                <a:gd name="T8" fmla="*/ 7 w 181"/>
                <a:gd name="T9" fmla="*/ 70 h 94"/>
                <a:gd name="T10" fmla="*/ 67 w 181"/>
                <a:gd name="T11" fmla="*/ 88 h 94"/>
                <a:gd name="T12" fmla="*/ 71 w 181"/>
                <a:gd name="T13" fmla="*/ 88 h 94"/>
                <a:gd name="T14" fmla="*/ 79 w 181"/>
                <a:gd name="T15" fmla="*/ 89 h 94"/>
                <a:gd name="T16" fmla="*/ 146 w 181"/>
                <a:gd name="T17" fmla="*/ 94 h 94"/>
                <a:gd name="T18" fmla="*/ 179 w 181"/>
                <a:gd name="T19" fmla="*/ 79 h 94"/>
                <a:gd name="T20" fmla="*/ 166 w 181"/>
                <a:gd name="T21" fmla="*/ 5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94">
                  <a:moveTo>
                    <a:pt x="166" y="56"/>
                  </a:moveTo>
                  <a:cubicBezTo>
                    <a:pt x="142" y="39"/>
                    <a:pt x="84" y="18"/>
                    <a:pt x="13" y="0"/>
                  </a:cubicBezTo>
                  <a:cubicBezTo>
                    <a:pt x="13" y="1"/>
                    <a:pt x="13" y="2"/>
                    <a:pt x="14" y="2"/>
                  </a:cubicBezTo>
                  <a:cubicBezTo>
                    <a:pt x="22" y="25"/>
                    <a:pt x="16" y="49"/>
                    <a:pt x="0" y="65"/>
                  </a:cubicBezTo>
                  <a:cubicBezTo>
                    <a:pt x="2" y="67"/>
                    <a:pt x="4" y="69"/>
                    <a:pt x="7" y="70"/>
                  </a:cubicBezTo>
                  <a:cubicBezTo>
                    <a:pt x="26" y="84"/>
                    <a:pt x="52" y="86"/>
                    <a:pt x="67" y="88"/>
                  </a:cubicBezTo>
                  <a:cubicBezTo>
                    <a:pt x="69" y="88"/>
                    <a:pt x="70" y="88"/>
                    <a:pt x="71" y="88"/>
                  </a:cubicBezTo>
                  <a:cubicBezTo>
                    <a:pt x="79" y="89"/>
                    <a:pt x="79" y="89"/>
                    <a:pt x="79" y="89"/>
                  </a:cubicBezTo>
                  <a:cubicBezTo>
                    <a:pt x="110" y="92"/>
                    <a:pt x="132" y="94"/>
                    <a:pt x="146" y="94"/>
                  </a:cubicBezTo>
                  <a:cubicBezTo>
                    <a:pt x="156" y="94"/>
                    <a:pt x="175" y="94"/>
                    <a:pt x="179" y="79"/>
                  </a:cubicBezTo>
                  <a:cubicBezTo>
                    <a:pt x="181" y="67"/>
                    <a:pt x="170" y="59"/>
                    <a:pt x="16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678" name="Group 677">
            <a:extLst>
              <a:ext uri="{FF2B5EF4-FFF2-40B4-BE49-F238E27FC236}">
                <a16:creationId xmlns:a16="http://schemas.microsoft.com/office/drawing/2014/main" id="{7375EFB2-EE78-4398-8165-4F27767E3A9D}"/>
              </a:ext>
            </a:extLst>
          </p:cNvPr>
          <p:cNvGrpSpPr/>
          <p:nvPr userDrawn="1"/>
        </p:nvGrpSpPr>
        <p:grpSpPr>
          <a:xfrm>
            <a:off x="2191363" y="6003920"/>
            <a:ext cx="224715" cy="404206"/>
            <a:chOff x="-1671638" y="1866900"/>
            <a:chExt cx="1538288" cy="2767013"/>
          </a:xfrm>
          <a:solidFill>
            <a:schemeClr val="tx1"/>
          </a:solidFill>
        </p:grpSpPr>
        <p:sp>
          <p:nvSpPr>
            <p:cNvPr id="679" name="Freeform 53">
              <a:extLst>
                <a:ext uri="{FF2B5EF4-FFF2-40B4-BE49-F238E27FC236}">
                  <a16:creationId xmlns:a16="http://schemas.microsoft.com/office/drawing/2014/main" id="{3D9D1ECC-CD80-4196-8BBD-0100DD125A11}"/>
                </a:ext>
              </a:extLst>
            </p:cNvPr>
            <p:cNvSpPr>
              <a:spLocks/>
            </p:cNvSpPr>
            <p:nvPr/>
          </p:nvSpPr>
          <p:spPr bwMode="auto">
            <a:xfrm>
              <a:off x="-1489075" y="3594100"/>
              <a:ext cx="1173163" cy="1039813"/>
            </a:xfrm>
            <a:custGeom>
              <a:avLst/>
              <a:gdLst>
                <a:gd name="T0" fmla="*/ 169 w 186"/>
                <a:gd name="T1" fmla="*/ 0 h 165"/>
                <a:gd name="T2" fmla="*/ 16 w 186"/>
                <a:gd name="T3" fmla="*/ 0 h 165"/>
                <a:gd name="T4" fmla="*/ 0 w 186"/>
                <a:gd name="T5" fmla="*/ 17 h 165"/>
                <a:gd name="T6" fmla="*/ 0 w 186"/>
                <a:gd name="T7" fmla="*/ 49 h 165"/>
                <a:gd name="T8" fmla="*/ 37 w 186"/>
                <a:gd name="T9" fmla="*/ 99 h 165"/>
                <a:gd name="T10" fmla="*/ 37 w 186"/>
                <a:gd name="T11" fmla="*/ 134 h 165"/>
                <a:gd name="T12" fmla="*/ 68 w 186"/>
                <a:gd name="T13" fmla="*/ 165 h 165"/>
                <a:gd name="T14" fmla="*/ 117 w 186"/>
                <a:gd name="T15" fmla="*/ 165 h 165"/>
                <a:gd name="T16" fmla="*/ 149 w 186"/>
                <a:gd name="T17" fmla="*/ 134 h 165"/>
                <a:gd name="T18" fmla="*/ 149 w 186"/>
                <a:gd name="T19" fmla="*/ 99 h 165"/>
                <a:gd name="T20" fmla="*/ 186 w 186"/>
                <a:gd name="T21" fmla="*/ 49 h 165"/>
                <a:gd name="T22" fmla="*/ 186 w 186"/>
                <a:gd name="T23" fmla="*/ 17 h 165"/>
                <a:gd name="T24" fmla="*/ 169 w 186"/>
                <a:gd name="T2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 h="165">
                  <a:moveTo>
                    <a:pt x="169" y="0"/>
                  </a:moveTo>
                  <a:cubicBezTo>
                    <a:pt x="16" y="0"/>
                    <a:pt x="16" y="0"/>
                    <a:pt x="16" y="0"/>
                  </a:cubicBezTo>
                  <a:cubicBezTo>
                    <a:pt x="7" y="0"/>
                    <a:pt x="0" y="7"/>
                    <a:pt x="0" y="17"/>
                  </a:cubicBezTo>
                  <a:cubicBezTo>
                    <a:pt x="0" y="49"/>
                    <a:pt x="0" y="49"/>
                    <a:pt x="0" y="49"/>
                  </a:cubicBezTo>
                  <a:cubicBezTo>
                    <a:pt x="0" y="72"/>
                    <a:pt x="15" y="92"/>
                    <a:pt x="37" y="99"/>
                  </a:cubicBezTo>
                  <a:cubicBezTo>
                    <a:pt x="37" y="134"/>
                    <a:pt x="37" y="134"/>
                    <a:pt x="37" y="134"/>
                  </a:cubicBezTo>
                  <a:cubicBezTo>
                    <a:pt x="37" y="151"/>
                    <a:pt x="51" y="165"/>
                    <a:pt x="68" y="165"/>
                  </a:cubicBezTo>
                  <a:cubicBezTo>
                    <a:pt x="117" y="165"/>
                    <a:pt x="117" y="165"/>
                    <a:pt x="117" y="165"/>
                  </a:cubicBezTo>
                  <a:cubicBezTo>
                    <a:pt x="135" y="165"/>
                    <a:pt x="149" y="151"/>
                    <a:pt x="149" y="134"/>
                  </a:cubicBezTo>
                  <a:cubicBezTo>
                    <a:pt x="149" y="99"/>
                    <a:pt x="149" y="99"/>
                    <a:pt x="149" y="99"/>
                  </a:cubicBezTo>
                  <a:cubicBezTo>
                    <a:pt x="170" y="92"/>
                    <a:pt x="186" y="72"/>
                    <a:pt x="186" y="49"/>
                  </a:cubicBezTo>
                  <a:cubicBezTo>
                    <a:pt x="186" y="17"/>
                    <a:pt x="186" y="17"/>
                    <a:pt x="186" y="17"/>
                  </a:cubicBezTo>
                  <a:cubicBezTo>
                    <a:pt x="186" y="7"/>
                    <a:pt x="178" y="0"/>
                    <a:pt x="16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80" name="Freeform 54">
              <a:extLst>
                <a:ext uri="{FF2B5EF4-FFF2-40B4-BE49-F238E27FC236}">
                  <a16:creationId xmlns:a16="http://schemas.microsoft.com/office/drawing/2014/main" id="{789E1E91-3F4C-4FED-95D8-F32221AEF31F}"/>
                </a:ext>
              </a:extLst>
            </p:cNvPr>
            <p:cNvSpPr>
              <a:spLocks/>
            </p:cNvSpPr>
            <p:nvPr/>
          </p:nvSpPr>
          <p:spPr bwMode="auto">
            <a:xfrm>
              <a:off x="-1671638" y="2138363"/>
              <a:ext cx="1538288" cy="698500"/>
            </a:xfrm>
            <a:custGeom>
              <a:avLst/>
              <a:gdLst>
                <a:gd name="T0" fmla="*/ 24 w 244"/>
                <a:gd name="T1" fmla="*/ 111 h 111"/>
                <a:gd name="T2" fmla="*/ 31 w 244"/>
                <a:gd name="T3" fmla="*/ 110 h 111"/>
                <a:gd name="T4" fmla="*/ 226 w 244"/>
                <a:gd name="T5" fmla="*/ 45 h 111"/>
                <a:gd name="T6" fmla="*/ 240 w 244"/>
                <a:gd name="T7" fmla="*/ 18 h 111"/>
                <a:gd name="T8" fmla="*/ 212 w 244"/>
                <a:gd name="T9" fmla="*/ 4 h 111"/>
                <a:gd name="T10" fmla="*/ 18 w 244"/>
                <a:gd name="T11" fmla="*/ 68 h 111"/>
                <a:gd name="T12" fmla="*/ 4 w 244"/>
                <a:gd name="T13" fmla="*/ 96 h 111"/>
                <a:gd name="T14" fmla="*/ 24 w 244"/>
                <a:gd name="T15" fmla="*/ 111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4" h="111">
                  <a:moveTo>
                    <a:pt x="24" y="111"/>
                  </a:moveTo>
                  <a:cubicBezTo>
                    <a:pt x="27" y="111"/>
                    <a:pt x="29" y="111"/>
                    <a:pt x="31" y="110"/>
                  </a:cubicBezTo>
                  <a:cubicBezTo>
                    <a:pt x="226" y="45"/>
                    <a:pt x="226" y="45"/>
                    <a:pt x="226" y="45"/>
                  </a:cubicBezTo>
                  <a:cubicBezTo>
                    <a:pt x="237" y="42"/>
                    <a:pt x="244" y="29"/>
                    <a:pt x="240" y="18"/>
                  </a:cubicBezTo>
                  <a:cubicBezTo>
                    <a:pt x="236" y="6"/>
                    <a:pt x="224" y="0"/>
                    <a:pt x="212" y="4"/>
                  </a:cubicBezTo>
                  <a:cubicBezTo>
                    <a:pt x="18" y="68"/>
                    <a:pt x="18" y="68"/>
                    <a:pt x="18" y="68"/>
                  </a:cubicBezTo>
                  <a:cubicBezTo>
                    <a:pt x="6" y="72"/>
                    <a:pt x="0" y="84"/>
                    <a:pt x="4" y="96"/>
                  </a:cubicBezTo>
                  <a:cubicBezTo>
                    <a:pt x="7" y="105"/>
                    <a:pt x="15" y="111"/>
                    <a:pt x="24"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81" name="Freeform 55">
              <a:extLst>
                <a:ext uri="{FF2B5EF4-FFF2-40B4-BE49-F238E27FC236}">
                  <a16:creationId xmlns:a16="http://schemas.microsoft.com/office/drawing/2014/main" id="{FE05154B-971D-44D2-8A86-58E332935887}"/>
                </a:ext>
              </a:extLst>
            </p:cNvPr>
            <p:cNvSpPr>
              <a:spLocks/>
            </p:cNvSpPr>
            <p:nvPr/>
          </p:nvSpPr>
          <p:spPr bwMode="auto">
            <a:xfrm>
              <a:off x="-1576388" y="1866900"/>
              <a:ext cx="938213" cy="504825"/>
            </a:xfrm>
            <a:custGeom>
              <a:avLst/>
              <a:gdLst>
                <a:gd name="T0" fmla="*/ 24 w 149"/>
                <a:gd name="T1" fmla="*/ 80 h 80"/>
                <a:gd name="T2" fmla="*/ 31 w 149"/>
                <a:gd name="T3" fmla="*/ 78 h 80"/>
                <a:gd name="T4" fmla="*/ 131 w 149"/>
                <a:gd name="T5" fmla="*/ 45 h 80"/>
                <a:gd name="T6" fmla="*/ 145 w 149"/>
                <a:gd name="T7" fmla="*/ 18 h 80"/>
                <a:gd name="T8" fmla="*/ 117 w 149"/>
                <a:gd name="T9" fmla="*/ 4 h 80"/>
                <a:gd name="T10" fmla="*/ 18 w 149"/>
                <a:gd name="T11" fmla="*/ 37 h 80"/>
                <a:gd name="T12" fmla="*/ 4 w 149"/>
                <a:gd name="T13" fmla="*/ 65 h 80"/>
                <a:gd name="T14" fmla="*/ 24 w 149"/>
                <a:gd name="T15" fmla="*/ 8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 h="80">
                  <a:moveTo>
                    <a:pt x="24" y="80"/>
                  </a:moveTo>
                  <a:cubicBezTo>
                    <a:pt x="27" y="80"/>
                    <a:pt x="29" y="79"/>
                    <a:pt x="31" y="78"/>
                  </a:cubicBezTo>
                  <a:cubicBezTo>
                    <a:pt x="131" y="45"/>
                    <a:pt x="131" y="45"/>
                    <a:pt x="131" y="45"/>
                  </a:cubicBezTo>
                  <a:cubicBezTo>
                    <a:pt x="143" y="42"/>
                    <a:pt x="149" y="29"/>
                    <a:pt x="145" y="18"/>
                  </a:cubicBezTo>
                  <a:cubicBezTo>
                    <a:pt x="141" y="6"/>
                    <a:pt x="129" y="0"/>
                    <a:pt x="117" y="4"/>
                  </a:cubicBezTo>
                  <a:cubicBezTo>
                    <a:pt x="18" y="37"/>
                    <a:pt x="18" y="37"/>
                    <a:pt x="18" y="37"/>
                  </a:cubicBezTo>
                  <a:cubicBezTo>
                    <a:pt x="6" y="41"/>
                    <a:pt x="0" y="53"/>
                    <a:pt x="4" y="65"/>
                  </a:cubicBezTo>
                  <a:cubicBezTo>
                    <a:pt x="7" y="74"/>
                    <a:pt x="15" y="80"/>
                    <a:pt x="24"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82" name="Freeform 56">
              <a:extLst>
                <a:ext uri="{FF2B5EF4-FFF2-40B4-BE49-F238E27FC236}">
                  <a16:creationId xmlns:a16="http://schemas.microsoft.com/office/drawing/2014/main" id="{1DE5CCF9-CA31-408F-81FF-79BBFEBD27BD}"/>
                </a:ext>
              </a:extLst>
            </p:cNvPr>
            <p:cNvSpPr>
              <a:spLocks/>
            </p:cNvSpPr>
            <p:nvPr/>
          </p:nvSpPr>
          <p:spPr bwMode="auto">
            <a:xfrm>
              <a:off x="-801688" y="3014663"/>
              <a:ext cx="668338" cy="441325"/>
            </a:xfrm>
            <a:custGeom>
              <a:avLst/>
              <a:gdLst>
                <a:gd name="T0" fmla="*/ 74 w 106"/>
                <a:gd name="T1" fmla="*/ 3 h 70"/>
                <a:gd name="T2" fmla="*/ 35 w 106"/>
                <a:gd name="T3" fmla="*/ 16 h 70"/>
                <a:gd name="T4" fmla="*/ 0 w 106"/>
                <a:gd name="T5" fmla="*/ 69 h 70"/>
                <a:gd name="T6" fmla="*/ 0 w 106"/>
                <a:gd name="T7" fmla="*/ 70 h 70"/>
                <a:gd name="T8" fmla="*/ 44 w 106"/>
                <a:gd name="T9" fmla="*/ 70 h 70"/>
                <a:gd name="T10" fmla="*/ 44 w 106"/>
                <a:gd name="T11" fmla="*/ 69 h 70"/>
                <a:gd name="T12" fmla="*/ 49 w 106"/>
                <a:gd name="T13" fmla="*/ 58 h 70"/>
                <a:gd name="T14" fmla="*/ 88 w 106"/>
                <a:gd name="T15" fmla="*/ 45 h 70"/>
                <a:gd name="T16" fmla="*/ 102 w 106"/>
                <a:gd name="T17" fmla="*/ 17 h 70"/>
                <a:gd name="T18" fmla="*/ 74 w 106"/>
                <a:gd name="T19" fmla="*/ 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70">
                  <a:moveTo>
                    <a:pt x="74" y="3"/>
                  </a:moveTo>
                  <a:cubicBezTo>
                    <a:pt x="35" y="16"/>
                    <a:pt x="35" y="16"/>
                    <a:pt x="35" y="16"/>
                  </a:cubicBezTo>
                  <a:cubicBezTo>
                    <a:pt x="14" y="23"/>
                    <a:pt x="0" y="45"/>
                    <a:pt x="0" y="69"/>
                  </a:cubicBezTo>
                  <a:cubicBezTo>
                    <a:pt x="0" y="70"/>
                    <a:pt x="0" y="70"/>
                    <a:pt x="0" y="70"/>
                  </a:cubicBezTo>
                  <a:cubicBezTo>
                    <a:pt x="44" y="70"/>
                    <a:pt x="44" y="70"/>
                    <a:pt x="44" y="70"/>
                  </a:cubicBezTo>
                  <a:cubicBezTo>
                    <a:pt x="44" y="69"/>
                    <a:pt x="44" y="69"/>
                    <a:pt x="44" y="69"/>
                  </a:cubicBezTo>
                  <a:cubicBezTo>
                    <a:pt x="44" y="63"/>
                    <a:pt x="47" y="59"/>
                    <a:pt x="49" y="58"/>
                  </a:cubicBezTo>
                  <a:cubicBezTo>
                    <a:pt x="88" y="45"/>
                    <a:pt x="88" y="45"/>
                    <a:pt x="88" y="45"/>
                  </a:cubicBezTo>
                  <a:cubicBezTo>
                    <a:pt x="99" y="41"/>
                    <a:pt x="106" y="29"/>
                    <a:pt x="102" y="17"/>
                  </a:cubicBezTo>
                  <a:cubicBezTo>
                    <a:pt x="98" y="6"/>
                    <a:pt x="86" y="0"/>
                    <a:pt x="7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83" name="Freeform 57">
              <a:extLst>
                <a:ext uri="{FF2B5EF4-FFF2-40B4-BE49-F238E27FC236}">
                  <a16:creationId xmlns:a16="http://schemas.microsoft.com/office/drawing/2014/main" id="{47CE13A8-C3F6-4E1D-B440-77F19AF84DF9}"/>
                </a:ext>
              </a:extLst>
            </p:cNvPr>
            <p:cNvSpPr>
              <a:spLocks/>
            </p:cNvSpPr>
            <p:nvPr/>
          </p:nvSpPr>
          <p:spPr bwMode="auto">
            <a:xfrm>
              <a:off x="-1658938" y="2579688"/>
              <a:ext cx="1525588" cy="876300"/>
            </a:xfrm>
            <a:custGeom>
              <a:avLst/>
              <a:gdLst>
                <a:gd name="T0" fmla="*/ 210 w 242"/>
                <a:gd name="T1" fmla="*/ 3 h 139"/>
                <a:gd name="T2" fmla="*/ 16 w 242"/>
                <a:gd name="T3" fmla="*/ 68 h 139"/>
                <a:gd name="T4" fmla="*/ 1 w 242"/>
                <a:gd name="T5" fmla="*/ 87 h 139"/>
                <a:gd name="T6" fmla="*/ 13 w 242"/>
                <a:gd name="T7" fmla="*/ 108 h 139"/>
                <a:gd name="T8" fmla="*/ 52 w 242"/>
                <a:gd name="T9" fmla="*/ 126 h 139"/>
                <a:gd name="T10" fmla="*/ 60 w 242"/>
                <a:gd name="T11" fmla="*/ 138 h 139"/>
                <a:gd name="T12" fmla="*/ 60 w 242"/>
                <a:gd name="T13" fmla="*/ 139 h 139"/>
                <a:gd name="T14" fmla="*/ 103 w 242"/>
                <a:gd name="T15" fmla="*/ 139 h 139"/>
                <a:gd name="T16" fmla="*/ 103 w 242"/>
                <a:gd name="T17" fmla="*/ 138 h 139"/>
                <a:gd name="T18" fmla="*/ 81 w 242"/>
                <a:gd name="T19" fmla="*/ 92 h 139"/>
                <a:gd name="T20" fmla="*/ 224 w 242"/>
                <a:gd name="T21" fmla="*/ 45 h 139"/>
                <a:gd name="T22" fmla="*/ 238 w 242"/>
                <a:gd name="T23" fmla="*/ 17 h 139"/>
                <a:gd name="T24" fmla="*/ 210 w 242"/>
                <a:gd name="T25" fmla="*/ 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2" h="139">
                  <a:moveTo>
                    <a:pt x="210" y="3"/>
                  </a:moveTo>
                  <a:cubicBezTo>
                    <a:pt x="16" y="68"/>
                    <a:pt x="16" y="68"/>
                    <a:pt x="16" y="68"/>
                  </a:cubicBezTo>
                  <a:cubicBezTo>
                    <a:pt x="7" y="70"/>
                    <a:pt x="1" y="78"/>
                    <a:pt x="1" y="87"/>
                  </a:cubicBezTo>
                  <a:cubicBezTo>
                    <a:pt x="0" y="96"/>
                    <a:pt x="5" y="105"/>
                    <a:pt x="13" y="108"/>
                  </a:cubicBezTo>
                  <a:cubicBezTo>
                    <a:pt x="14" y="108"/>
                    <a:pt x="45" y="123"/>
                    <a:pt x="52" y="126"/>
                  </a:cubicBezTo>
                  <a:cubicBezTo>
                    <a:pt x="57" y="128"/>
                    <a:pt x="60" y="133"/>
                    <a:pt x="60" y="138"/>
                  </a:cubicBezTo>
                  <a:cubicBezTo>
                    <a:pt x="60" y="139"/>
                    <a:pt x="60" y="139"/>
                    <a:pt x="60" y="139"/>
                  </a:cubicBezTo>
                  <a:cubicBezTo>
                    <a:pt x="103" y="139"/>
                    <a:pt x="103" y="139"/>
                    <a:pt x="103" y="139"/>
                  </a:cubicBezTo>
                  <a:cubicBezTo>
                    <a:pt x="103" y="138"/>
                    <a:pt x="103" y="138"/>
                    <a:pt x="103" y="138"/>
                  </a:cubicBezTo>
                  <a:cubicBezTo>
                    <a:pt x="103" y="120"/>
                    <a:pt x="95" y="103"/>
                    <a:pt x="81" y="92"/>
                  </a:cubicBezTo>
                  <a:cubicBezTo>
                    <a:pt x="224" y="45"/>
                    <a:pt x="224" y="45"/>
                    <a:pt x="224" y="45"/>
                  </a:cubicBezTo>
                  <a:cubicBezTo>
                    <a:pt x="235" y="41"/>
                    <a:pt x="242" y="29"/>
                    <a:pt x="238" y="17"/>
                  </a:cubicBezTo>
                  <a:cubicBezTo>
                    <a:pt x="234" y="6"/>
                    <a:pt x="222" y="0"/>
                    <a:pt x="21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684" name="Group 683">
            <a:extLst>
              <a:ext uri="{FF2B5EF4-FFF2-40B4-BE49-F238E27FC236}">
                <a16:creationId xmlns:a16="http://schemas.microsoft.com/office/drawing/2014/main" id="{4C004F18-FE6C-4D59-BB4C-6CC3F8BD7430}"/>
              </a:ext>
            </a:extLst>
          </p:cNvPr>
          <p:cNvGrpSpPr/>
          <p:nvPr userDrawn="1"/>
        </p:nvGrpSpPr>
        <p:grpSpPr>
          <a:xfrm>
            <a:off x="6272223" y="2915344"/>
            <a:ext cx="345175" cy="339244"/>
            <a:chOff x="7135813" y="1470025"/>
            <a:chExt cx="461963" cy="454025"/>
          </a:xfrm>
          <a:solidFill>
            <a:schemeClr val="tx1"/>
          </a:solidFill>
        </p:grpSpPr>
        <p:sp>
          <p:nvSpPr>
            <p:cNvPr id="685" name="Freeform 14">
              <a:extLst>
                <a:ext uri="{FF2B5EF4-FFF2-40B4-BE49-F238E27FC236}">
                  <a16:creationId xmlns:a16="http://schemas.microsoft.com/office/drawing/2014/main" id="{CC21F1FA-03FE-4986-9459-21A02546E1D8}"/>
                </a:ext>
              </a:extLst>
            </p:cNvPr>
            <p:cNvSpPr>
              <a:spLocks/>
            </p:cNvSpPr>
            <p:nvPr/>
          </p:nvSpPr>
          <p:spPr bwMode="auto">
            <a:xfrm>
              <a:off x="7135813" y="1470025"/>
              <a:ext cx="390525" cy="454025"/>
            </a:xfrm>
            <a:custGeom>
              <a:avLst/>
              <a:gdLst>
                <a:gd name="T0" fmla="*/ 100 w 172"/>
                <a:gd name="T1" fmla="*/ 110 h 200"/>
                <a:gd name="T2" fmla="*/ 70 w 172"/>
                <a:gd name="T3" fmla="*/ 89 h 200"/>
                <a:gd name="T4" fmla="*/ 38 w 172"/>
                <a:gd name="T5" fmla="*/ 135 h 200"/>
                <a:gd name="T6" fmla="*/ 25 w 172"/>
                <a:gd name="T7" fmla="*/ 137 h 200"/>
                <a:gd name="T8" fmla="*/ 23 w 172"/>
                <a:gd name="T9" fmla="*/ 124 h 200"/>
                <a:gd name="T10" fmla="*/ 86 w 172"/>
                <a:gd name="T11" fmla="*/ 33 h 200"/>
                <a:gd name="T12" fmla="*/ 140 w 172"/>
                <a:gd name="T13" fmla="*/ 24 h 200"/>
                <a:gd name="T14" fmla="*/ 150 w 172"/>
                <a:gd name="T15" fmla="*/ 76 h 200"/>
                <a:gd name="T16" fmla="*/ 161 w 172"/>
                <a:gd name="T17" fmla="*/ 77 h 200"/>
                <a:gd name="T18" fmla="*/ 146 w 172"/>
                <a:gd name="T19" fmla="*/ 16 h 200"/>
                <a:gd name="T20" fmla="*/ 78 w 172"/>
                <a:gd name="T21" fmla="*/ 28 h 200"/>
                <a:gd name="T22" fmla="*/ 15 w 172"/>
                <a:gd name="T23" fmla="*/ 118 h 200"/>
                <a:gd name="T24" fmla="*/ 27 w 172"/>
                <a:gd name="T25" fmla="*/ 185 h 200"/>
                <a:gd name="T26" fmla="*/ 95 w 172"/>
                <a:gd name="T27" fmla="*/ 173 h 200"/>
                <a:gd name="T28" fmla="*/ 102 w 172"/>
                <a:gd name="T29" fmla="*/ 163 h 200"/>
                <a:gd name="T30" fmla="*/ 100 w 172"/>
                <a:gd name="T31" fmla="*/ 1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 h="200">
                  <a:moveTo>
                    <a:pt x="100" y="110"/>
                  </a:moveTo>
                  <a:cubicBezTo>
                    <a:pt x="70" y="89"/>
                    <a:pt x="70" y="89"/>
                    <a:pt x="70" y="89"/>
                  </a:cubicBezTo>
                  <a:cubicBezTo>
                    <a:pt x="38" y="135"/>
                    <a:pt x="38" y="135"/>
                    <a:pt x="38" y="135"/>
                  </a:cubicBezTo>
                  <a:cubicBezTo>
                    <a:pt x="35" y="139"/>
                    <a:pt x="29" y="140"/>
                    <a:pt x="25" y="137"/>
                  </a:cubicBezTo>
                  <a:cubicBezTo>
                    <a:pt x="21" y="134"/>
                    <a:pt x="20" y="129"/>
                    <a:pt x="23" y="124"/>
                  </a:cubicBezTo>
                  <a:cubicBezTo>
                    <a:pt x="86" y="33"/>
                    <a:pt x="86" y="33"/>
                    <a:pt x="86" y="33"/>
                  </a:cubicBezTo>
                  <a:cubicBezTo>
                    <a:pt x="99" y="16"/>
                    <a:pt x="123" y="12"/>
                    <a:pt x="140" y="24"/>
                  </a:cubicBezTo>
                  <a:cubicBezTo>
                    <a:pt x="157" y="36"/>
                    <a:pt x="161" y="59"/>
                    <a:pt x="150" y="76"/>
                  </a:cubicBezTo>
                  <a:cubicBezTo>
                    <a:pt x="154" y="76"/>
                    <a:pt x="158" y="76"/>
                    <a:pt x="161" y="77"/>
                  </a:cubicBezTo>
                  <a:cubicBezTo>
                    <a:pt x="172" y="56"/>
                    <a:pt x="166" y="30"/>
                    <a:pt x="146" y="16"/>
                  </a:cubicBezTo>
                  <a:cubicBezTo>
                    <a:pt x="124" y="0"/>
                    <a:pt x="93" y="6"/>
                    <a:pt x="78" y="28"/>
                  </a:cubicBezTo>
                  <a:cubicBezTo>
                    <a:pt x="15" y="118"/>
                    <a:pt x="15" y="118"/>
                    <a:pt x="15" y="118"/>
                  </a:cubicBezTo>
                  <a:cubicBezTo>
                    <a:pt x="0" y="139"/>
                    <a:pt x="5" y="170"/>
                    <a:pt x="27" y="185"/>
                  </a:cubicBezTo>
                  <a:cubicBezTo>
                    <a:pt x="49" y="200"/>
                    <a:pt x="79" y="195"/>
                    <a:pt x="95" y="173"/>
                  </a:cubicBezTo>
                  <a:cubicBezTo>
                    <a:pt x="102" y="163"/>
                    <a:pt x="102" y="163"/>
                    <a:pt x="102" y="163"/>
                  </a:cubicBezTo>
                  <a:cubicBezTo>
                    <a:pt x="92" y="146"/>
                    <a:pt x="92" y="126"/>
                    <a:pt x="100" y="1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686" name="Freeform 15">
              <a:extLst>
                <a:ext uri="{FF2B5EF4-FFF2-40B4-BE49-F238E27FC236}">
                  <a16:creationId xmlns:a16="http://schemas.microsoft.com/office/drawing/2014/main" id="{C309E835-5A22-4BF9-8D18-5083C2CCC0AE}"/>
                </a:ext>
              </a:extLst>
            </p:cNvPr>
            <p:cNvSpPr>
              <a:spLocks/>
            </p:cNvSpPr>
            <p:nvPr/>
          </p:nvSpPr>
          <p:spPr bwMode="auto">
            <a:xfrm>
              <a:off x="7364413" y="1654175"/>
              <a:ext cx="215900" cy="138113"/>
            </a:xfrm>
            <a:custGeom>
              <a:avLst/>
              <a:gdLst>
                <a:gd name="T0" fmla="*/ 95 w 95"/>
                <a:gd name="T1" fmla="*/ 33 h 61"/>
                <a:gd name="T2" fmla="*/ 37 w 95"/>
                <a:gd name="T3" fmla="*/ 7 h 61"/>
                <a:gd name="T4" fmla="*/ 4 w 95"/>
                <a:gd name="T5" fmla="*/ 61 h 61"/>
                <a:gd name="T6" fmla="*/ 95 w 95"/>
                <a:gd name="T7" fmla="*/ 33 h 61"/>
              </a:gdLst>
              <a:ahLst/>
              <a:cxnLst>
                <a:cxn ang="0">
                  <a:pos x="T0" y="T1"/>
                </a:cxn>
                <a:cxn ang="0">
                  <a:pos x="T2" y="T3"/>
                </a:cxn>
                <a:cxn ang="0">
                  <a:pos x="T4" y="T5"/>
                </a:cxn>
                <a:cxn ang="0">
                  <a:pos x="T6" y="T7"/>
                </a:cxn>
              </a:cxnLst>
              <a:rect l="0" t="0" r="r" b="b"/>
              <a:pathLst>
                <a:path w="95" h="61">
                  <a:moveTo>
                    <a:pt x="95" y="33"/>
                  </a:moveTo>
                  <a:cubicBezTo>
                    <a:pt x="85" y="11"/>
                    <a:pt x="60" y="0"/>
                    <a:pt x="37" y="7"/>
                  </a:cubicBezTo>
                  <a:cubicBezTo>
                    <a:pt x="14" y="15"/>
                    <a:pt x="0" y="38"/>
                    <a:pt x="4" y="61"/>
                  </a:cubicBezTo>
                  <a:lnTo>
                    <a:pt x="95" y="33"/>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687" name="Freeform 16">
              <a:extLst>
                <a:ext uri="{FF2B5EF4-FFF2-40B4-BE49-F238E27FC236}">
                  <a16:creationId xmlns:a16="http://schemas.microsoft.com/office/drawing/2014/main" id="{215ECFA2-924E-4CDB-A5DC-F26A25CAD3CB}"/>
                </a:ext>
              </a:extLst>
            </p:cNvPr>
            <p:cNvSpPr>
              <a:spLocks/>
            </p:cNvSpPr>
            <p:nvPr/>
          </p:nvSpPr>
          <p:spPr bwMode="auto">
            <a:xfrm>
              <a:off x="7383463" y="1757363"/>
              <a:ext cx="214313" cy="138113"/>
            </a:xfrm>
            <a:custGeom>
              <a:avLst/>
              <a:gdLst>
                <a:gd name="T0" fmla="*/ 91 w 95"/>
                <a:gd name="T1" fmla="*/ 0 h 61"/>
                <a:gd name="T2" fmla="*/ 0 w 95"/>
                <a:gd name="T3" fmla="*/ 28 h 61"/>
                <a:gd name="T4" fmla="*/ 58 w 95"/>
                <a:gd name="T5" fmla="*/ 54 h 61"/>
                <a:gd name="T6" fmla="*/ 91 w 95"/>
                <a:gd name="T7" fmla="*/ 0 h 61"/>
              </a:gdLst>
              <a:ahLst/>
              <a:cxnLst>
                <a:cxn ang="0">
                  <a:pos x="T0" y="T1"/>
                </a:cxn>
                <a:cxn ang="0">
                  <a:pos x="T2" y="T3"/>
                </a:cxn>
                <a:cxn ang="0">
                  <a:pos x="T4" y="T5"/>
                </a:cxn>
                <a:cxn ang="0">
                  <a:pos x="T6" y="T7"/>
                </a:cxn>
              </a:cxnLst>
              <a:rect l="0" t="0" r="r" b="b"/>
              <a:pathLst>
                <a:path w="95" h="61">
                  <a:moveTo>
                    <a:pt x="91" y="0"/>
                  </a:moveTo>
                  <a:cubicBezTo>
                    <a:pt x="0" y="28"/>
                    <a:pt x="0" y="28"/>
                    <a:pt x="0" y="28"/>
                  </a:cubicBezTo>
                  <a:cubicBezTo>
                    <a:pt x="10" y="50"/>
                    <a:pt x="34" y="61"/>
                    <a:pt x="58" y="54"/>
                  </a:cubicBezTo>
                  <a:cubicBezTo>
                    <a:pt x="81" y="47"/>
                    <a:pt x="95" y="23"/>
                    <a:pt x="9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grpSp>
        <p:nvGrpSpPr>
          <p:cNvPr id="688" name="Group 687">
            <a:extLst>
              <a:ext uri="{FF2B5EF4-FFF2-40B4-BE49-F238E27FC236}">
                <a16:creationId xmlns:a16="http://schemas.microsoft.com/office/drawing/2014/main" id="{52EAEE49-34B9-4A64-AC15-B7DEB6FD045A}"/>
              </a:ext>
            </a:extLst>
          </p:cNvPr>
          <p:cNvGrpSpPr/>
          <p:nvPr userDrawn="1"/>
        </p:nvGrpSpPr>
        <p:grpSpPr>
          <a:xfrm>
            <a:off x="6276374" y="3436731"/>
            <a:ext cx="336873" cy="342804"/>
            <a:chOff x="395288" y="2595563"/>
            <a:chExt cx="450850" cy="458788"/>
          </a:xfrm>
          <a:solidFill>
            <a:schemeClr val="tx1"/>
          </a:solidFill>
        </p:grpSpPr>
        <p:sp>
          <p:nvSpPr>
            <p:cNvPr id="689" name="Freeform 21">
              <a:extLst>
                <a:ext uri="{FF2B5EF4-FFF2-40B4-BE49-F238E27FC236}">
                  <a16:creationId xmlns:a16="http://schemas.microsoft.com/office/drawing/2014/main" id="{63D26E74-63DF-4A05-BA49-183EED27FBD1}"/>
                </a:ext>
              </a:extLst>
            </p:cNvPr>
            <p:cNvSpPr>
              <a:spLocks noEditPoints="1"/>
            </p:cNvSpPr>
            <p:nvPr/>
          </p:nvSpPr>
          <p:spPr bwMode="auto">
            <a:xfrm>
              <a:off x="395288" y="2595563"/>
              <a:ext cx="450850" cy="458788"/>
            </a:xfrm>
            <a:custGeom>
              <a:avLst/>
              <a:gdLst>
                <a:gd name="T0" fmla="*/ 168 w 199"/>
                <a:gd name="T1" fmla="*/ 0 h 202"/>
                <a:gd name="T2" fmla="*/ 32 w 199"/>
                <a:gd name="T3" fmla="*/ 0 h 202"/>
                <a:gd name="T4" fmla="*/ 0 w 199"/>
                <a:gd name="T5" fmla="*/ 31 h 202"/>
                <a:gd name="T6" fmla="*/ 0 w 199"/>
                <a:gd name="T7" fmla="*/ 140 h 202"/>
                <a:gd name="T8" fmla="*/ 32 w 199"/>
                <a:gd name="T9" fmla="*/ 171 h 202"/>
                <a:gd name="T10" fmla="*/ 71 w 199"/>
                <a:gd name="T11" fmla="*/ 171 h 202"/>
                <a:gd name="T12" fmla="*/ 71 w 199"/>
                <a:gd name="T13" fmla="*/ 191 h 202"/>
                <a:gd name="T14" fmla="*/ 59 w 199"/>
                <a:gd name="T15" fmla="*/ 191 h 202"/>
                <a:gd name="T16" fmla="*/ 48 w 199"/>
                <a:gd name="T17" fmla="*/ 202 h 202"/>
                <a:gd name="T18" fmla="*/ 152 w 199"/>
                <a:gd name="T19" fmla="*/ 202 h 202"/>
                <a:gd name="T20" fmla="*/ 141 w 199"/>
                <a:gd name="T21" fmla="*/ 191 h 202"/>
                <a:gd name="T22" fmla="*/ 129 w 199"/>
                <a:gd name="T23" fmla="*/ 191 h 202"/>
                <a:gd name="T24" fmla="*/ 129 w 199"/>
                <a:gd name="T25" fmla="*/ 171 h 202"/>
                <a:gd name="T26" fmla="*/ 168 w 199"/>
                <a:gd name="T27" fmla="*/ 171 h 202"/>
                <a:gd name="T28" fmla="*/ 199 w 199"/>
                <a:gd name="T29" fmla="*/ 140 h 202"/>
                <a:gd name="T30" fmla="*/ 199 w 199"/>
                <a:gd name="T31" fmla="*/ 31 h 202"/>
                <a:gd name="T32" fmla="*/ 168 w 199"/>
                <a:gd name="T33" fmla="*/ 0 h 202"/>
                <a:gd name="T34" fmla="*/ 172 w 199"/>
                <a:gd name="T35" fmla="*/ 141 h 202"/>
                <a:gd name="T36" fmla="*/ 28 w 199"/>
                <a:gd name="T37" fmla="*/ 141 h 202"/>
                <a:gd name="T38" fmla="*/ 28 w 199"/>
                <a:gd name="T39" fmla="*/ 24 h 202"/>
                <a:gd name="T40" fmla="*/ 172 w 199"/>
                <a:gd name="T41" fmla="*/ 24 h 202"/>
                <a:gd name="T42" fmla="*/ 172 w 199"/>
                <a:gd name="T43" fmla="*/ 14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9" h="202">
                  <a:moveTo>
                    <a:pt x="168" y="0"/>
                  </a:moveTo>
                  <a:cubicBezTo>
                    <a:pt x="32" y="0"/>
                    <a:pt x="32" y="0"/>
                    <a:pt x="32" y="0"/>
                  </a:cubicBezTo>
                  <a:cubicBezTo>
                    <a:pt x="14" y="0"/>
                    <a:pt x="0" y="14"/>
                    <a:pt x="0" y="31"/>
                  </a:cubicBezTo>
                  <a:cubicBezTo>
                    <a:pt x="0" y="140"/>
                    <a:pt x="0" y="140"/>
                    <a:pt x="0" y="140"/>
                  </a:cubicBezTo>
                  <a:cubicBezTo>
                    <a:pt x="0" y="157"/>
                    <a:pt x="14" y="171"/>
                    <a:pt x="32" y="171"/>
                  </a:cubicBezTo>
                  <a:cubicBezTo>
                    <a:pt x="71" y="171"/>
                    <a:pt x="71" y="171"/>
                    <a:pt x="71" y="171"/>
                  </a:cubicBezTo>
                  <a:cubicBezTo>
                    <a:pt x="71" y="191"/>
                    <a:pt x="71" y="191"/>
                    <a:pt x="71" y="191"/>
                  </a:cubicBezTo>
                  <a:cubicBezTo>
                    <a:pt x="59" y="191"/>
                    <a:pt x="59" y="191"/>
                    <a:pt x="59" y="191"/>
                  </a:cubicBezTo>
                  <a:cubicBezTo>
                    <a:pt x="53" y="191"/>
                    <a:pt x="48" y="196"/>
                    <a:pt x="48" y="202"/>
                  </a:cubicBezTo>
                  <a:cubicBezTo>
                    <a:pt x="152" y="202"/>
                    <a:pt x="152" y="202"/>
                    <a:pt x="152" y="202"/>
                  </a:cubicBezTo>
                  <a:cubicBezTo>
                    <a:pt x="152" y="196"/>
                    <a:pt x="147" y="191"/>
                    <a:pt x="141" y="191"/>
                  </a:cubicBezTo>
                  <a:cubicBezTo>
                    <a:pt x="129" y="191"/>
                    <a:pt x="129" y="191"/>
                    <a:pt x="129" y="191"/>
                  </a:cubicBezTo>
                  <a:cubicBezTo>
                    <a:pt x="129" y="171"/>
                    <a:pt x="129" y="171"/>
                    <a:pt x="129" y="171"/>
                  </a:cubicBezTo>
                  <a:cubicBezTo>
                    <a:pt x="168" y="171"/>
                    <a:pt x="168" y="171"/>
                    <a:pt x="168" y="171"/>
                  </a:cubicBezTo>
                  <a:cubicBezTo>
                    <a:pt x="185" y="171"/>
                    <a:pt x="199" y="157"/>
                    <a:pt x="199" y="140"/>
                  </a:cubicBezTo>
                  <a:cubicBezTo>
                    <a:pt x="199" y="31"/>
                    <a:pt x="199" y="31"/>
                    <a:pt x="199" y="31"/>
                  </a:cubicBezTo>
                  <a:cubicBezTo>
                    <a:pt x="199" y="14"/>
                    <a:pt x="185" y="0"/>
                    <a:pt x="168" y="0"/>
                  </a:cubicBezTo>
                  <a:close/>
                  <a:moveTo>
                    <a:pt x="172" y="141"/>
                  </a:moveTo>
                  <a:cubicBezTo>
                    <a:pt x="28" y="141"/>
                    <a:pt x="28" y="141"/>
                    <a:pt x="28" y="141"/>
                  </a:cubicBezTo>
                  <a:cubicBezTo>
                    <a:pt x="28" y="24"/>
                    <a:pt x="28" y="24"/>
                    <a:pt x="28" y="24"/>
                  </a:cubicBezTo>
                  <a:cubicBezTo>
                    <a:pt x="172" y="24"/>
                    <a:pt x="172" y="24"/>
                    <a:pt x="172" y="24"/>
                  </a:cubicBezTo>
                  <a:lnTo>
                    <a:pt x="172" y="141"/>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690" name="Freeform 22">
              <a:extLst>
                <a:ext uri="{FF2B5EF4-FFF2-40B4-BE49-F238E27FC236}">
                  <a16:creationId xmlns:a16="http://schemas.microsoft.com/office/drawing/2014/main" id="{6CD44984-B6E3-492B-B37A-1F530998C220}"/>
                </a:ext>
              </a:extLst>
            </p:cNvPr>
            <p:cNvSpPr>
              <a:spLocks/>
            </p:cNvSpPr>
            <p:nvPr/>
          </p:nvSpPr>
          <p:spPr bwMode="auto">
            <a:xfrm>
              <a:off x="511175" y="2681288"/>
              <a:ext cx="222250" cy="201613"/>
            </a:xfrm>
            <a:custGeom>
              <a:avLst/>
              <a:gdLst>
                <a:gd name="T0" fmla="*/ 94 w 140"/>
                <a:gd name="T1" fmla="*/ 127 h 127"/>
                <a:gd name="T2" fmla="*/ 75 w 140"/>
                <a:gd name="T3" fmla="*/ 46 h 127"/>
                <a:gd name="T4" fmla="*/ 55 w 140"/>
                <a:gd name="T5" fmla="*/ 112 h 127"/>
                <a:gd name="T6" fmla="*/ 31 w 140"/>
                <a:gd name="T7" fmla="*/ 60 h 127"/>
                <a:gd name="T8" fmla="*/ 20 w 140"/>
                <a:gd name="T9" fmla="*/ 80 h 127"/>
                <a:gd name="T10" fmla="*/ 0 w 140"/>
                <a:gd name="T11" fmla="*/ 80 h 127"/>
                <a:gd name="T12" fmla="*/ 0 w 140"/>
                <a:gd name="T13" fmla="*/ 69 h 127"/>
                <a:gd name="T14" fmla="*/ 12 w 140"/>
                <a:gd name="T15" fmla="*/ 69 h 127"/>
                <a:gd name="T16" fmla="*/ 32 w 140"/>
                <a:gd name="T17" fmla="*/ 34 h 127"/>
                <a:gd name="T18" fmla="*/ 54 w 140"/>
                <a:gd name="T19" fmla="*/ 80 h 127"/>
                <a:gd name="T20" fmla="*/ 77 w 140"/>
                <a:gd name="T21" fmla="*/ 0 h 127"/>
                <a:gd name="T22" fmla="*/ 97 w 140"/>
                <a:gd name="T23" fmla="*/ 87 h 127"/>
                <a:gd name="T24" fmla="*/ 104 w 140"/>
                <a:gd name="T25" fmla="*/ 69 h 127"/>
                <a:gd name="T26" fmla="*/ 140 w 140"/>
                <a:gd name="T27" fmla="*/ 69 h 127"/>
                <a:gd name="T28" fmla="*/ 140 w 140"/>
                <a:gd name="T29" fmla="*/ 80 h 127"/>
                <a:gd name="T30" fmla="*/ 112 w 140"/>
                <a:gd name="T31" fmla="*/ 80 h 127"/>
                <a:gd name="T32" fmla="*/ 94 w 140"/>
                <a:gd name="T33"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0" h="127">
                  <a:moveTo>
                    <a:pt x="94" y="127"/>
                  </a:moveTo>
                  <a:lnTo>
                    <a:pt x="75" y="46"/>
                  </a:lnTo>
                  <a:lnTo>
                    <a:pt x="55" y="112"/>
                  </a:lnTo>
                  <a:lnTo>
                    <a:pt x="31" y="60"/>
                  </a:lnTo>
                  <a:lnTo>
                    <a:pt x="20" y="80"/>
                  </a:lnTo>
                  <a:lnTo>
                    <a:pt x="0" y="80"/>
                  </a:lnTo>
                  <a:lnTo>
                    <a:pt x="0" y="69"/>
                  </a:lnTo>
                  <a:lnTo>
                    <a:pt x="12" y="69"/>
                  </a:lnTo>
                  <a:lnTo>
                    <a:pt x="32" y="34"/>
                  </a:lnTo>
                  <a:lnTo>
                    <a:pt x="54" y="80"/>
                  </a:lnTo>
                  <a:lnTo>
                    <a:pt x="77" y="0"/>
                  </a:lnTo>
                  <a:lnTo>
                    <a:pt x="97" y="87"/>
                  </a:lnTo>
                  <a:lnTo>
                    <a:pt x="104" y="69"/>
                  </a:lnTo>
                  <a:lnTo>
                    <a:pt x="140" y="69"/>
                  </a:lnTo>
                  <a:lnTo>
                    <a:pt x="140" y="80"/>
                  </a:lnTo>
                  <a:lnTo>
                    <a:pt x="112" y="80"/>
                  </a:lnTo>
                  <a:lnTo>
                    <a:pt x="94" y="127"/>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grpSp>
        <p:nvGrpSpPr>
          <p:cNvPr id="691" name="Group 690">
            <a:extLst>
              <a:ext uri="{FF2B5EF4-FFF2-40B4-BE49-F238E27FC236}">
                <a16:creationId xmlns:a16="http://schemas.microsoft.com/office/drawing/2014/main" id="{78B8E9BC-6E09-4770-98D9-B54D8F124D29}"/>
              </a:ext>
            </a:extLst>
          </p:cNvPr>
          <p:cNvGrpSpPr/>
          <p:nvPr userDrawn="1"/>
        </p:nvGrpSpPr>
        <p:grpSpPr>
          <a:xfrm>
            <a:off x="6317297" y="2390196"/>
            <a:ext cx="255027" cy="384319"/>
            <a:chOff x="2700338" y="2566988"/>
            <a:chExt cx="341313" cy="514350"/>
          </a:xfrm>
          <a:solidFill>
            <a:schemeClr val="tx1"/>
          </a:solidFill>
        </p:grpSpPr>
        <p:sp>
          <p:nvSpPr>
            <p:cNvPr id="692" name="Freeform 25">
              <a:extLst>
                <a:ext uri="{FF2B5EF4-FFF2-40B4-BE49-F238E27FC236}">
                  <a16:creationId xmlns:a16="http://schemas.microsoft.com/office/drawing/2014/main" id="{0041D6B5-7471-4F9A-B141-1A137D1D3132}"/>
                </a:ext>
              </a:extLst>
            </p:cNvPr>
            <p:cNvSpPr>
              <a:spLocks/>
            </p:cNvSpPr>
            <p:nvPr/>
          </p:nvSpPr>
          <p:spPr bwMode="auto">
            <a:xfrm>
              <a:off x="2700338" y="2566988"/>
              <a:ext cx="333375" cy="514350"/>
            </a:xfrm>
            <a:custGeom>
              <a:avLst/>
              <a:gdLst>
                <a:gd name="T0" fmla="*/ 136 w 147"/>
                <a:gd name="T1" fmla="*/ 30 h 226"/>
                <a:gd name="T2" fmla="*/ 128 w 147"/>
                <a:gd name="T3" fmla="*/ 17 h 226"/>
                <a:gd name="T4" fmla="*/ 94 w 147"/>
                <a:gd name="T5" fmla="*/ 0 h 226"/>
                <a:gd name="T6" fmla="*/ 57 w 147"/>
                <a:gd name="T7" fmla="*/ 0 h 226"/>
                <a:gd name="T8" fmla="*/ 23 w 147"/>
                <a:gd name="T9" fmla="*/ 17 h 226"/>
                <a:gd name="T10" fmla="*/ 14 w 147"/>
                <a:gd name="T11" fmla="*/ 30 h 226"/>
                <a:gd name="T12" fmla="*/ 19 w 147"/>
                <a:gd name="T13" fmla="*/ 98 h 226"/>
                <a:gd name="T14" fmla="*/ 38 w 147"/>
                <a:gd name="T15" fmla="*/ 126 h 226"/>
                <a:gd name="T16" fmla="*/ 69 w 147"/>
                <a:gd name="T17" fmla="*/ 81 h 226"/>
                <a:gd name="T18" fmla="*/ 42 w 147"/>
                <a:gd name="T19" fmla="*/ 41 h 226"/>
                <a:gd name="T20" fmla="*/ 108 w 147"/>
                <a:gd name="T21" fmla="*/ 41 h 226"/>
                <a:gd name="T22" fmla="*/ 0 w 147"/>
                <a:gd name="T23" fmla="*/ 201 h 226"/>
                <a:gd name="T24" fmla="*/ 45 w 147"/>
                <a:gd name="T25" fmla="*/ 226 h 226"/>
                <a:gd name="T26" fmla="*/ 131 w 147"/>
                <a:gd name="T27" fmla="*/ 98 h 226"/>
                <a:gd name="T28" fmla="*/ 136 w 147"/>
                <a:gd name="T29" fmla="*/ 3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7" h="226">
                  <a:moveTo>
                    <a:pt x="136" y="30"/>
                  </a:moveTo>
                  <a:cubicBezTo>
                    <a:pt x="128" y="17"/>
                    <a:pt x="128" y="17"/>
                    <a:pt x="128" y="17"/>
                  </a:cubicBezTo>
                  <a:cubicBezTo>
                    <a:pt x="117" y="2"/>
                    <a:pt x="106" y="0"/>
                    <a:pt x="94" y="0"/>
                  </a:cubicBezTo>
                  <a:cubicBezTo>
                    <a:pt x="57" y="0"/>
                    <a:pt x="57" y="0"/>
                    <a:pt x="57" y="0"/>
                  </a:cubicBezTo>
                  <a:cubicBezTo>
                    <a:pt x="44" y="0"/>
                    <a:pt x="33" y="2"/>
                    <a:pt x="23" y="17"/>
                  </a:cubicBezTo>
                  <a:cubicBezTo>
                    <a:pt x="14" y="30"/>
                    <a:pt x="14" y="30"/>
                    <a:pt x="14" y="30"/>
                  </a:cubicBezTo>
                  <a:cubicBezTo>
                    <a:pt x="3" y="47"/>
                    <a:pt x="5" y="77"/>
                    <a:pt x="19" y="98"/>
                  </a:cubicBezTo>
                  <a:cubicBezTo>
                    <a:pt x="38" y="126"/>
                    <a:pt x="38" y="126"/>
                    <a:pt x="38" y="126"/>
                  </a:cubicBezTo>
                  <a:cubicBezTo>
                    <a:pt x="69" y="81"/>
                    <a:pt x="69" y="81"/>
                    <a:pt x="69" y="81"/>
                  </a:cubicBezTo>
                  <a:cubicBezTo>
                    <a:pt x="42" y="41"/>
                    <a:pt x="42" y="41"/>
                    <a:pt x="42" y="41"/>
                  </a:cubicBezTo>
                  <a:cubicBezTo>
                    <a:pt x="108" y="41"/>
                    <a:pt x="108" y="41"/>
                    <a:pt x="108" y="41"/>
                  </a:cubicBezTo>
                  <a:cubicBezTo>
                    <a:pt x="0" y="201"/>
                    <a:pt x="0" y="201"/>
                    <a:pt x="0" y="201"/>
                  </a:cubicBezTo>
                  <a:cubicBezTo>
                    <a:pt x="45" y="226"/>
                    <a:pt x="45" y="226"/>
                    <a:pt x="45" y="226"/>
                  </a:cubicBezTo>
                  <a:cubicBezTo>
                    <a:pt x="131" y="98"/>
                    <a:pt x="131" y="98"/>
                    <a:pt x="131" y="98"/>
                  </a:cubicBezTo>
                  <a:cubicBezTo>
                    <a:pt x="145" y="77"/>
                    <a:pt x="147" y="47"/>
                    <a:pt x="136" y="3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693" name="Freeform 26">
              <a:extLst>
                <a:ext uri="{FF2B5EF4-FFF2-40B4-BE49-F238E27FC236}">
                  <a16:creationId xmlns:a16="http://schemas.microsoft.com/office/drawing/2014/main" id="{96B67941-AD12-4298-8EF0-26165AC0DAF7}"/>
                </a:ext>
              </a:extLst>
            </p:cNvPr>
            <p:cNvSpPr>
              <a:spLocks/>
            </p:cNvSpPr>
            <p:nvPr/>
          </p:nvSpPr>
          <p:spPr bwMode="auto">
            <a:xfrm>
              <a:off x="2884488" y="2897188"/>
              <a:ext cx="157163" cy="184150"/>
            </a:xfrm>
            <a:custGeom>
              <a:avLst/>
              <a:gdLst>
                <a:gd name="T0" fmla="*/ 44 w 99"/>
                <a:gd name="T1" fmla="*/ 0 h 116"/>
                <a:gd name="T2" fmla="*/ 0 w 99"/>
                <a:gd name="T3" fmla="*/ 66 h 116"/>
                <a:gd name="T4" fmla="*/ 34 w 99"/>
                <a:gd name="T5" fmla="*/ 116 h 116"/>
                <a:gd name="T6" fmla="*/ 99 w 99"/>
                <a:gd name="T7" fmla="*/ 80 h 116"/>
                <a:gd name="T8" fmla="*/ 44 w 99"/>
                <a:gd name="T9" fmla="*/ 0 h 116"/>
              </a:gdLst>
              <a:ahLst/>
              <a:cxnLst>
                <a:cxn ang="0">
                  <a:pos x="T0" y="T1"/>
                </a:cxn>
                <a:cxn ang="0">
                  <a:pos x="T2" y="T3"/>
                </a:cxn>
                <a:cxn ang="0">
                  <a:pos x="T4" y="T5"/>
                </a:cxn>
                <a:cxn ang="0">
                  <a:pos x="T6" y="T7"/>
                </a:cxn>
                <a:cxn ang="0">
                  <a:pos x="T8" y="T9"/>
                </a:cxn>
              </a:cxnLst>
              <a:rect l="0" t="0" r="r" b="b"/>
              <a:pathLst>
                <a:path w="99" h="116">
                  <a:moveTo>
                    <a:pt x="44" y="0"/>
                  </a:moveTo>
                  <a:lnTo>
                    <a:pt x="0" y="66"/>
                  </a:lnTo>
                  <a:lnTo>
                    <a:pt x="34" y="116"/>
                  </a:lnTo>
                  <a:lnTo>
                    <a:pt x="99" y="80"/>
                  </a:lnTo>
                  <a:lnTo>
                    <a:pt x="44"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grpSp>
        <p:nvGrpSpPr>
          <p:cNvPr id="694" name="Group 693">
            <a:extLst>
              <a:ext uri="{FF2B5EF4-FFF2-40B4-BE49-F238E27FC236}">
                <a16:creationId xmlns:a16="http://schemas.microsoft.com/office/drawing/2014/main" id="{C30A4BB5-744A-48CD-9752-D39B74F3777D}"/>
              </a:ext>
            </a:extLst>
          </p:cNvPr>
          <p:cNvGrpSpPr/>
          <p:nvPr userDrawn="1"/>
        </p:nvGrpSpPr>
        <p:grpSpPr>
          <a:xfrm>
            <a:off x="6327379" y="1800810"/>
            <a:ext cx="234863" cy="390251"/>
            <a:chOff x="4964113" y="3689350"/>
            <a:chExt cx="314325" cy="522288"/>
          </a:xfrm>
          <a:solidFill>
            <a:schemeClr val="tx1"/>
          </a:solidFill>
        </p:grpSpPr>
        <p:sp>
          <p:nvSpPr>
            <p:cNvPr id="695" name="Freeform 54">
              <a:extLst>
                <a:ext uri="{FF2B5EF4-FFF2-40B4-BE49-F238E27FC236}">
                  <a16:creationId xmlns:a16="http://schemas.microsoft.com/office/drawing/2014/main" id="{C3C9AB25-A382-40AF-B370-DD94D4620F43}"/>
                </a:ext>
              </a:extLst>
            </p:cNvPr>
            <p:cNvSpPr>
              <a:spLocks noEditPoints="1"/>
            </p:cNvSpPr>
            <p:nvPr/>
          </p:nvSpPr>
          <p:spPr bwMode="auto">
            <a:xfrm>
              <a:off x="4964113" y="3851275"/>
              <a:ext cx="314325" cy="360363"/>
            </a:xfrm>
            <a:custGeom>
              <a:avLst/>
              <a:gdLst>
                <a:gd name="T0" fmla="*/ 132 w 139"/>
                <a:gd name="T1" fmla="*/ 37 h 159"/>
                <a:gd name="T2" fmla="*/ 110 w 139"/>
                <a:gd name="T3" fmla="*/ 0 h 159"/>
                <a:gd name="T4" fmla="*/ 28 w 139"/>
                <a:gd name="T5" fmla="*/ 0 h 159"/>
                <a:gd name="T6" fmla="*/ 7 w 139"/>
                <a:gd name="T7" fmla="*/ 37 h 159"/>
                <a:gd name="T8" fmla="*/ 0 w 139"/>
                <a:gd name="T9" fmla="*/ 63 h 159"/>
                <a:gd name="T10" fmla="*/ 0 w 139"/>
                <a:gd name="T11" fmla="*/ 131 h 159"/>
                <a:gd name="T12" fmla="*/ 27 w 139"/>
                <a:gd name="T13" fmla="*/ 159 h 159"/>
                <a:gd name="T14" fmla="*/ 111 w 139"/>
                <a:gd name="T15" fmla="*/ 159 h 159"/>
                <a:gd name="T16" fmla="*/ 139 w 139"/>
                <a:gd name="T17" fmla="*/ 131 h 159"/>
                <a:gd name="T18" fmla="*/ 139 w 139"/>
                <a:gd name="T19" fmla="*/ 63 h 159"/>
                <a:gd name="T20" fmla="*/ 132 w 139"/>
                <a:gd name="T21" fmla="*/ 37 h 159"/>
                <a:gd name="T22" fmla="*/ 128 w 139"/>
                <a:gd name="T23" fmla="*/ 114 h 159"/>
                <a:gd name="T24" fmla="*/ 10 w 139"/>
                <a:gd name="T25" fmla="*/ 114 h 159"/>
                <a:gd name="T26" fmla="*/ 10 w 139"/>
                <a:gd name="T27" fmla="*/ 63 h 159"/>
                <a:gd name="T28" fmla="*/ 128 w 139"/>
                <a:gd name="T29" fmla="*/ 63 h 159"/>
                <a:gd name="T30" fmla="*/ 128 w 139"/>
                <a:gd name="T31" fmla="*/ 11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9" h="159">
                  <a:moveTo>
                    <a:pt x="132" y="37"/>
                  </a:moveTo>
                  <a:cubicBezTo>
                    <a:pt x="110" y="0"/>
                    <a:pt x="110" y="0"/>
                    <a:pt x="110" y="0"/>
                  </a:cubicBezTo>
                  <a:cubicBezTo>
                    <a:pt x="28" y="0"/>
                    <a:pt x="28" y="0"/>
                    <a:pt x="28" y="0"/>
                  </a:cubicBezTo>
                  <a:cubicBezTo>
                    <a:pt x="7" y="37"/>
                    <a:pt x="7" y="37"/>
                    <a:pt x="7" y="37"/>
                  </a:cubicBezTo>
                  <a:cubicBezTo>
                    <a:pt x="3" y="44"/>
                    <a:pt x="0" y="55"/>
                    <a:pt x="0" y="63"/>
                  </a:cubicBezTo>
                  <a:cubicBezTo>
                    <a:pt x="0" y="131"/>
                    <a:pt x="0" y="131"/>
                    <a:pt x="0" y="131"/>
                  </a:cubicBezTo>
                  <a:cubicBezTo>
                    <a:pt x="0" y="146"/>
                    <a:pt x="12" y="159"/>
                    <a:pt x="27" y="159"/>
                  </a:cubicBezTo>
                  <a:cubicBezTo>
                    <a:pt x="111" y="159"/>
                    <a:pt x="111" y="159"/>
                    <a:pt x="111" y="159"/>
                  </a:cubicBezTo>
                  <a:cubicBezTo>
                    <a:pt x="126" y="159"/>
                    <a:pt x="139" y="146"/>
                    <a:pt x="139" y="131"/>
                  </a:cubicBezTo>
                  <a:cubicBezTo>
                    <a:pt x="139" y="63"/>
                    <a:pt x="139" y="63"/>
                    <a:pt x="139" y="63"/>
                  </a:cubicBezTo>
                  <a:cubicBezTo>
                    <a:pt x="139" y="55"/>
                    <a:pt x="135" y="44"/>
                    <a:pt x="132" y="37"/>
                  </a:cubicBezTo>
                  <a:close/>
                  <a:moveTo>
                    <a:pt x="128" y="114"/>
                  </a:moveTo>
                  <a:cubicBezTo>
                    <a:pt x="10" y="114"/>
                    <a:pt x="10" y="114"/>
                    <a:pt x="10" y="114"/>
                  </a:cubicBezTo>
                  <a:cubicBezTo>
                    <a:pt x="10" y="63"/>
                    <a:pt x="10" y="63"/>
                    <a:pt x="10" y="63"/>
                  </a:cubicBezTo>
                  <a:cubicBezTo>
                    <a:pt x="128" y="63"/>
                    <a:pt x="128" y="63"/>
                    <a:pt x="128" y="63"/>
                  </a:cubicBezTo>
                  <a:lnTo>
                    <a:pt x="128" y="114"/>
                  </a:ln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sp>
          <p:nvSpPr>
            <p:cNvPr id="696" name="Freeform 55">
              <a:extLst>
                <a:ext uri="{FF2B5EF4-FFF2-40B4-BE49-F238E27FC236}">
                  <a16:creationId xmlns:a16="http://schemas.microsoft.com/office/drawing/2014/main" id="{2CF589AF-8DDA-4888-AE60-68B0C167F3F7}"/>
                </a:ext>
              </a:extLst>
            </p:cNvPr>
            <p:cNvSpPr>
              <a:spLocks/>
            </p:cNvSpPr>
            <p:nvPr/>
          </p:nvSpPr>
          <p:spPr bwMode="auto">
            <a:xfrm>
              <a:off x="5003800" y="3689350"/>
              <a:ext cx="234950" cy="139700"/>
            </a:xfrm>
            <a:custGeom>
              <a:avLst/>
              <a:gdLst>
                <a:gd name="T0" fmla="*/ 69 w 103"/>
                <a:gd name="T1" fmla="*/ 0 h 61"/>
                <a:gd name="T2" fmla="*/ 33 w 103"/>
                <a:gd name="T3" fmla="*/ 0 h 61"/>
                <a:gd name="T4" fmla="*/ 0 w 103"/>
                <a:gd name="T5" fmla="*/ 28 h 61"/>
                <a:gd name="T6" fmla="*/ 0 w 103"/>
                <a:gd name="T7" fmla="*/ 61 h 61"/>
                <a:gd name="T8" fmla="*/ 103 w 103"/>
                <a:gd name="T9" fmla="*/ 61 h 61"/>
                <a:gd name="T10" fmla="*/ 103 w 103"/>
                <a:gd name="T11" fmla="*/ 28 h 61"/>
                <a:gd name="T12" fmla="*/ 69 w 103"/>
                <a:gd name="T13" fmla="*/ 0 h 61"/>
              </a:gdLst>
              <a:ahLst/>
              <a:cxnLst>
                <a:cxn ang="0">
                  <a:pos x="T0" y="T1"/>
                </a:cxn>
                <a:cxn ang="0">
                  <a:pos x="T2" y="T3"/>
                </a:cxn>
                <a:cxn ang="0">
                  <a:pos x="T4" y="T5"/>
                </a:cxn>
                <a:cxn ang="0">
                  <a:pos x="T6" y="T7"/>
                </a:cxn>
                <a:cxn ang="0">
                  <a:pos x="T8" y="T9"/>
                </a:cxn>
                <a:cxn ang="0">
                  <a:pos x="T10" y="T11"/>
                </a:cxn>
                <a:cxn ang="0">
                  <a:pos x="T12" y="T13"/>
                </a:cxn>
              </a:cxnLst>
              <a:rect l="0" t="0" r="r" b="b"/>
              <a:pathLst>
                <a:path w="103" h="61">
                  <a:moveTo>
                    <a:pt x="69" y="0"/>
                  </a:moveTo>
                  <a:cubicBezTo>
                    <a:pt x="33" y="0"/>
                    <a:pt x="33" y="0"/>
                    <a:pt x="33" y="0"/>
                  </a:cubicBezTo>
                  <a:cubicBezTo>
                    <a:pt x="15" y="0"/>
                    <a:pt x="0" y="12"/>
                    <a:pt x="0" y="28"/>
                  </a:cubicBezTo>
                  <a:cubicBezTo>
                    <a:pt x="0" y="61"/>
                    <a:pt x="0" y="61"/>
                    <a:pt x="0" y="61"/>
                  </a:cubicBezTo>
                  <a:cubicBezTo>
                    <a:pt x="103" y="61"/>
                    <a:pt x="103" y="61"/>
                    <a:pt x="103" y="61"/>
                  </a:cubicBezTo>
                  <a:cubicBezTo>
                    <a:pt x="103" y="28"/>
                    <a:pt x="103" y="28"/>
                    <a:pt x="103" y="28"/>
                  </a:cubicBezTo>
                  <a:cubicBezTo>
                    <a:pt x="103" y="12"/>
                    <a:pt x="88" y="0"/>
                    <a:pt x="6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500"/>
            </a:p>
          </p:txBody>
        </p:sp>
      </p:grpSp>
      <p:grpSp>
        <p:nvGrpSpPr>
          <p:cNvPr id="697" name="Group 696">
            <a:extLst>
              <a:ext uri="{FF2B5EF4-FFF2-40B4-BE49-F238E27FC236}">
                <a16:creationId xmlns:a16="http://schemas.microsoft.com/office/drawing/2014/main" id="{27ADDB31-839B-47F5-B49F-312D39A9F6E9}"/>
              </a:ext>
            </a:extLst>
          </p:cNvPr>
          <p:cNvGrpSpPr/>
          <p:nvPr userDrawn="1"/>
        </p:nvGrpSpPr>
        <p:grpSpPr>
          <a:xfrm>
            <a:off x="6252117" y="5499826"/>
            <a:ext cx="385388" cy="365349"/>
            <a:chOff x="3114675" y="5580063"/>
            <a:chExt cx="915988" cy="868362"/>
          </a:xfrm>
          <a:solidFill>
            <a:schemeClr val="tx1"/>
          </a:solidFill>
        </p:grpSpPr>
        <p:sp>
          <p:nvSpPr>
            <p:cNvPr id="698" name="Freeform 8">
              <a:extLst>
                <a:ext uri="{FF2B5EF4-FFF2-40B4-BE49-F238E27FC236}">
                  <a16:creationId xmlns:a16="http://schemas.microsoft.com/office/drawing/2014/main" id="{81D0C69D-6E19-4CA9-BE8E-C365F5B00018}"/>
                </a:ext>
              </a:extLst>
            </p:cNvPr>
            <p:cNvSpPr>
              <a:spLocks/>
            </p:cNvSpPr>
            <p:nvPr/>
          </p:nvSpPr>
          <p:spPr bwMode="auto">
            <a:xfrm>
              <a:off x="3114675" y="6359525"/>
              <a:ext cx="915988" cy="88900"/>
            </a:xfrm>
            <a:custGeom>
              <a:avLst/>
              <a:gdLst>
                <a:gd name="T0" fmla="*/ 318 w 330"/>
                <a:gd name="T1" fmla="*/ 0 h 32"/>
                <a:gd name="T2" fmla="*/ 12 w 330"/>
                <a:gd name="T3" fmla="*/ 0 h 32"/>
                <a:gd name="T4" fmla="*/ 66 w 330"/>
                <a:gd name="T5" fmla="*/ 32 h 32"/>
                <a:gd name="T6" fmla="*/ 264 w 330"/>
                <a:gd name="T7" fmla="*/ 32 h 32"/>
                <a:gd name="T8" fmla="*/ 318 w 330"/>
                <a:gd name="T9" fmla="*/ 0 h 32"/>
              </a:gdLst>
              <a:ahLst/>
              <a:cxnLst>
                <a:cxn ang="0">
                  <a:pos x="T0" y="T1"/>
                </a:cxn>
                <a:cxn ang="0">
                  <a:pos x="T2" y="T3"/>
                </a:cxn>
                <a:cxn ang="0">
                  <a:pos x="T4" y="T5"/>
                </a:cxn>
                <a:cxn ang="0">
                  <a:pos x="T6" y="T7"/>
                </a:cxn>
                <a:cxn ang="0">
                  <a:pos x="T8" y="T9"/>
                </a:cxn>
              </a:cxnLst>
              <a:rect l="0" t="0" r="r" b="b"/>
              <a:pathLst>
                <a:path w="330" h="32">
                  <a:moveTo>
                    <a:pt x="318" y="0"/>
                  </a:moveTo>
                  <a:cubicBezTo>
                    <a:pt x="12" y="0"/>
                    <a:pt x="12" y="0"/>
                    <a:pt x="12" y="0"/>
                  </a:cubicBezTo>
                  <a:cubicBezTo>
                    <a:pt x="0" y="19"/>
                    <a:pt x="58" y="32"/>
                    <a:pt x="66" y="32"/>
                  </a:cubicBezTo>
                  <a:cubicBezTo>
                    <a:pt x="264" y="32"/>
                    <a:pt x="264" y="32"/>
                    <a:pt x="264" y="32"/>
                  </a:cubicBezTo>
                  <a:cubicBezTo>
                    <a:pt x="272" y="32"/>
                    <a:pt x="330" y="19"/>
                    <a:pt x="3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699" name="Freeform 9">
              <a:extLst>
                <a:ext uri="{FF2B5EF4-FFF2-40B4-BE49-F238E27FC236}">
                  <a16:creationId xmlns:a16="http://schemas.microsoft.com/office/drawing/2014/main" id="{423A763B-57E9-4968-B22C-05DACD4D685B}"/>
                </a:ext>
              </a:extLst>
            </p:cNvPr>
            <p:cNvSpPr>
              <a:spLocks/>
            </p:cNvSpPr>
            <p:nvPr/>
          </p:nvSpPr>
          <p:spPr bwMode="auto">
            <a:xfrm>
              <a:off x="3459163" y="5670550"/>
              <a:ext cx="134938" cy="252413"/>
            </a:xfrm>
            <a:custGeom>
              <a:avLst/>
              <a:gdLst>
                <a:gd name="T0" fmla="*/ 21 w 49"/>
                <a:gd name="T1" fmla="*/ 0 h 91"/>
                <a:gd name="T2" fmla="*/ 11 w 49"/>
                <a:gd name="T3" fmla="*/ 49 h 91"/>
                <a:gd name="T4" fmla="*/ 20 w 49"/>
                <a:gd name="T5" fmla="*/ 91 h 91"/>
                <a:gd name="T6" fmla="*/ 31 w 49"/>
                <a:gd name="T7" fmla="*/ 41 h 91"/>
                <a:gd name="T8" fmla="*/ 21 w 49"/>
                <a:gd name="T9" fmla="*/ 0 h 91"/>
              </a:gdLst>
              <a:ahLst/>
              <a:cxnLst>
                <a:cxn ang="0">
                  <a:pos x="T0" y="T1"/>
                </a:cxn>
                <a:cxn ang="0">
                  <a:pos x="T2" y="T3"/>
                </a:cxn>
                <a:cxn ang="0">
                  <a:pos x="T4" y="T5"/>
                </a:cxn>
                <a:cxn ang="0">
                  <a:pos x="T6" y="T7"/>
                </a:cxn>
                <a:cxn ang="0">
                  <a:pos x="T8" y="T9"/>
                </a:cxn>
              </a:cxnLst>
              <a:rect l="0" t="0" r="r" b="b"/>
              <a:pathLst>
                <a:path w="49" h="91">
                  <a:moveTo>
                    <a:pt x="21" y="0"/>
                  </a:moveTo>
                  <a:cubicBezTo>
                    <a:pt x="0" y="13"/>
                    <a:pt x="2" y="29"/>
                    <a:pt x="11" y="49"/>
                  </a:cubicBezTo>
                  <a:cubicBezTo>
                    <a:pt x="20" y="70"/>
                    <a:pt x="26" y="80"/>
                    <a:pt x="20" y="91"/>
                  </a:cubicBezTo>
                  <a:cubicBezTo>
                    <a:pt x="49" y="74"/>
                    <a:pt x="44" y="58"/>
                    <a:pt x="31" y="41"/>
                  </a:cubicBezTo>
                  <a:cubicBezTo>
                    <a:pt x="17" y="25"/>
                    <a:pt x="16" y="14"/>
                    <a:pt x="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00" name="Freeform 10">
              <a:extLst>
                <a:ext uri="{FF2B5EF4-FFF2-40B4-BE49-F238E27FC236}">
                  <a16:creationId xmlns:a16="http://schemas.microsoft.com/office/drawing/2014/main" id="{C7AD94FB-986A-4717-92E4-B2444389E3DF}"/>
                </a:ext>
              </a:extLst>
            </p:cNvPr>
            <p:cNvSpPr>
              <a:spLocks/>
            </p:cNvSpPr>
            <p:nvPr/>
          </p:nvSpPr>
          <p:spPr bwMode="auto">
            <a:xfrm>
              <a:off x="3552825" y="5580063"/>
              <a:ext cx="188913" cy="349250"/>
            </a:xfrm>
            <a:custGeom>
              <a:avLst/>
              <a:gdLst>
                <a:gd name="T0" fmla="*/ 29 w 68"/>
                <a:gd name="T1" fmla="*/ 0 h 126"/>
                <a:gd name="T2" fmla="*/ 14 w 68"/>
                <a:gd name="T3" fmla="*/ 68 h 126"/>
                <a:gd name="T4" fmla="*/ 28 w 68"/>
                <a:gd name="T5" fmla="*/ 126 h 126"/>
                <a:gd name="T6" fmla="*/ 42 w 68"/>
                <a:gd name="T7" fmla="*/ 57 h 126"/>
                <a:gd name="T8" fmla="*/ 29 w 68"/>
                <a:gd name="T9" fmla="*/ 0 h 126"/>
              </a:gdLst>
              <a:ahLst/>
              <a:cxnLst>
                <a:cxn ang="0">
                  <a:pos x="T0" y="T1"/>
                </a:cxn>
                <a:cxn ang="0">
                  <a:pos x="T2" y="T3"/>
                </a:cxn>
                <a:cxn ang="0">
                  <a:pos x="T4" y="T5"/>
                </a:cxn>
                <a:cxn ang="0">
                  <a:pos x="T6" y="T7"/>
                </a:cxn>
                <a:cxn ang="0">
                  <a:pos x="T8" y="T9"/>
                </a:cxn>
              </a:cxnLst>
              <a:rect l="0" t="0" r="r" b="b"/>
              <a:pathLst>
                <a:path w="68" h="126">
                  <a:moveTo>
                    <a:pt x="29" y="0"/>
                  </a:moveTo>
                  <a:cubicBezTo>
                    <a:pt x="0" y="19"/>
                    <a:pt x="2" y="40"/>
                    <a:pt x="14" y="68"/>
                  </a:cubicBezTo>
                  <a:cubicBezTo>
                    <a:pt x="27" y="96"/>
                    <a:pt x="36" y="111"/>
                    <a:pt x="28" y="126"/>
                  </a:cubicBezTo>
                  <a:cubicBezTo>
                    <a:pt x="68" y="102"/>
                    <a:pt x="60" y="80"/>
                    <a:pt x="42" y="57"/>
                  </a:cubicBezTo>
                  <a:cubicBezTo>
                    <a:pt x="24" y="34"/>
                    <a:pt x="22" y="19"/>
                    <a:pt x="2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01" name="Freeform 11">
              <a:extLst>
                <a:ext uri="{FF2B5EF4-FFF2-40B4-BE49-F238E27FC236}">
                  <a16:creationId xmlns:a16="http://schemas.microsoft.com/office/drawing/2014/main" id="{A392F026-53EE-42DC-9D93-E42ACAD9396B}"/>
                </a:ext>
              </a:extLst>
            </p:cNvPr>
            <p:cNvSpPr>
              <a:spLocks noEditPoints="1"/>
            </p:cNvSpPr>
            <p:nvPr/>
          </p:nvSpPr>
          <p:spPr bwMode="auto">
            <a:xfrm>
              <a:off x="3275013" y="5988050"/>
              <a:ext cx="714375" cy="390525"/>
            </a:xfrm>
            <a:custGeom>
              <a:avLst/>
              <a:gdLst>
                <a:gd name="T0" fmla="*/ 254 w 257"/>
                <a:gd name="T1" fmla="*/ 43 h 141"/>
                <a:gd name="T2" fmla="*/ 210 w 257"/>
                <a:gd name="T3" fmla="*/ 19 h 141"/>
                <a:gd name="T4" fmla="*/ 209 w 257"/>
                <a:gd name="T5" fmla="*/ 7 h 141"/>
                <a:gd name="T6" fmla="*/ 209 w 257"/>
                <a:gd name="T7" fmla="*/ 7 h 141"/>
                <a:gd name="T8" fmla="*/ 201 w 257"/>
                <a:gd name="T9" fmla="*/ 0 h 141"/>
                <a:gd name="T10" fmla="*/ 13 w 257"/>
                <a:gd name="T11" fmla="*/ 0 h 141"/>
                <a:gd name="T12" fmla="*/ 5 w 257"/>
                <a:gd name="T13" fmla="*/ 7 h 141"/>
                <a:gd name="T14" fmla="*/ 5 w 257"/>
                <a:gd name="T15" fmla="*/ 7 h 141"/>
                <a:gd name="T16" fmla="*/ 34 w 257"/>
                <a:gd name="T17" fmla="*/ 136 h 141"/>
                <a:gd name="T18" fmla="*/ 44 w 257"/>
                <a:gd name="T19" fmla="*/ 141 h 141"/>
                <a:gd name="T20" fmla="*/ 170 w 257"/>
                <a:gd name="T21" fmla="*/ 141 h 141"/>
                <a:gd name="T22" fmla="*/ 180 w 257"/>
                <a:gd name="T23" fmla="*/ 136 h 141"/>
                <a:gd name="T24" fmla="*/ 189 w 257"/>
                <a:gd name="T25" fmla="*/ 117 h 141"/>
                <a:gd name="T26" fmla="*/ 190 w 257"/>
                <a:gd name="T27" fmla="*/ 117 h 141"/>
                <a:gd name="T28" fmla="*/ 204 w 257"/>
                <a:gd name="T29" fmla="*/ 109 h 141"/>
                <a:gd name="T30" fmla="*/ 206 w 257"/>
                <a:gd name="T31" fmla="*/ 100 h 141"/>
                <a:gd name="T32" fmla="*/ 254 w 257"/>
                <a:gd name="T33" fmla="*/ 43 h 141"/>
                <a:gd name="T34" fmla="*/ 49 w 257"/>
                <a:gd name="T35" fmla="*/ 128 h 141"/>
                <a:gd name="T36" fmla="*/ 47 w 257"/>
                <a:gd name="T37" fmla="*/ 127 h 141"/>
                <a:gd name="T38" fmla="*/ 19 w 257"/>
                <a:gd name="T39" fmla="*/ 15 h 141"/>
                <a:gd name="T40" fmla="*/ 55 w 257"/>
                <a:gd name="T41" fmla="*/ 15 h 141"/>
                <a:gd name="T42" fmla="*/ 69 w 257"/>
                <a:gd name="T43" fmla="*/ 127 h 141"/>
                <a:gd name="T44" fmla="*/ 71 w 257"/>
                <a:gd name="T45" fmla="*/ 128 h 141"/>
                <a:gd name="T46" fmla="*/ 49 w 257"/>
                <a:gd name="T47" fmla="*/ 128 h 141"/>
                <a:gd name="T48" fmla="*/ 200 w 257"/>
                <a:gd name="T49" fmla="*/ 86 h 141"/>
                <a:gd name="T50" fmla="*/ 209 w 257"/>
                <a:gd name="T51" fmla="*/ 43 h 141"/>
                <a:gd name="T52" fmla="*/ 220 w 257"/>
                <a:gd name="T53" fmla="*/ 40 h 141"/>
                <a:gd name="T54" fmla="*/ 232 w 257"/>
                <a:gd name="T55" fmla="*/ 51 h 141"/>
                <a:gd name="T56" fmla="*/ 200 w 257"/>
                <a:gd name="T57" fmla="*/ 8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7" h="141">
                  <a:moveTo>
                    <a:pt x="254" y="43"/>
                  </a:moveTo>
                  <a:cubicBezTo>
                    <a:pt x="251" y="28"/>
                    <a:pt x="235" y="9"/>
                    <a:pt x="210" y="19"/>
                  </a:cubicBezTo>
                  <a:cubicBezTo>
                    <a:pt x="210" y="15"/>
                    <a:pt x="209" y="11"/>
                    <a:pt x="209" y="7"/>
                  </a:cubicBezTo>
                  <a:cubicBezTo>
                    <a:pt x="209" y="7"/>
                    <a:pt x="209" y="7"/>
                    <a:pt x="209" y="7"/>
                  </a:cubicBezTo>
                  <a:cubicBezTo>
                    <a:pt x="208" y="3"/>
                    <a:pt x="205" y="0"/>
                    <a:pt x="201" y="0"/>
                  </a:cubicBezTo>
                  <a:cubicBezTo>
                    <a:pt x="13" y="0"/>
                    <a:pt x="13" y="0"/>
                    <a:pt x="13" y="0"/>
                  </a:cubicBezTo>
                  <a:cubicBezTo>
                    <a:pt x="9" y="0"/>
                    <a:pt x="5" y="3"/>
                    <a:pt x="5" y="7"/>
                  </a:cubicBezTo>
                  <a:cubicBezTo>
                    <a:pt x="5" y="7"/>
                    <a:pt x="5" y="7"/>
                    <a:pt x="5" y="7"/>
                  </a:cubicBezTo>
                  <a:cubicBezTo>
                    <a:pt x="0" y="73"/>
                    <a:pt x="23" y="127"/>
                    <a:pt x="34" y="136"/>
                  </a:cubicBezTo>
                  <a:cubicBezTo>
                    <a:pt x="37" y="138"/>
                    <a:pt x="41" y="141"/>
                    <a:pt x="44" y="141"/>
                  </a:cubicBezTo>
                  <a:cubicBezTo>
                    <a:pt x="170" y="141"/>
                    <a:pt x="170" y="141"/>
                    <a:pt x="170" y="141"/>
                  </a:cubicBezTo>
                  <a:cubicBezTo>
                    <a:pt x="173" y="141"/>
                    <a:pt x="177" y="138"/>
                    <a:pt x="180" y="136"/>
                  </a:cubicBezTo>
                  <a:cubicBezTo>
                    <a:pt x="183" y="134"/>
                    <a:pt x="186" y="125"/>
                    <a:pt x="189" y="117"/>
                  </a:cubicBezTo>
                  <a:cubicBezTo>
                    <a:pt x="189" y="117"/>
                    <a:pt x="190" y="117"/>
                    <a:pt x="190" y="117"/>
                  </a:cubicBezTo>
                  <a:cubicBezTo>
                    <a:pt x="196" y="119"/>
                    <a:pt x="203" y="115"/>
                    <a:pt x="204" y="109"/>
                  </a:cubicBezTo>
                  <a:cubicBezTo>
                    <a:pt x="205" y="104"/>
                    <a:pt x="204" y="103"/>
                    <a:pt x="206" y="100"/>
                  </a:cubicBezTo>
                  <a:cubicBezTo>
                    <a:pt x="248" y="75"/>
                    <a:pt x="257" y="64"/>
                    <a:pt x="254" y="43"/>
                  </a:cubicBezTo>
                  <a:close/>
                  <a:moveTo>
                    <a:pt x="49" y="128"/>
                  </a:moveTo>
                  <a:cubicBezTo>
                    <a:pt x="49" y="128"/>
                    <a:pt x="48" y="128"/>
                    <a:pt x="47" y="127"/>
                  </a:cubicBezTo>
                  <a:cubicBezTo>
                    <a:pt x="41" y="122"/>
                    <a:pt x="17" y="72"/>
                    <a:pt x="19" y="15"/>
                  </a:cubicBezTo>
                  <a:cubicBezTo>
                    <a:pt x="55" y="15"/>
                    <a:pt x="55" y="15"/>
                    <a:pt x="55" y="15"/>
                  </a:cubicBezTo>
                  <a:cubicBezTo>
                    <a:pt x="53" y="72"/>
                    <a:pt x="66" y="122"/>
                    <a:pt x="69" y="127"/>
                  </a:cubicBezTo>
                  <a:cubicBezTo>
                    <a:pt x="70" y="128"/>
                    <a:pt x="70" y="128"/>
                    <a:pt x="71" y="128"/>
                  </a:cubicBezTo>
                  <a:lnTo>
                    <a:pt x="49" y="128"/>
                  </a:lnTo>
                  <a:close/>
                  <a:moveTo>
                    <a:pt x="200" y="86"/>
                  </a:moveTo>
                  <a:cubicBezTo>
                    <a:pt x="204" y="75"/>
                    <a:pt x="208" y="55"/>
                    <a:pt x="209" y="43"/>
                  </a:cubicBezTo>
                  <a:cubicBezTo>
                    <a:pt x="213" y="39"/>
                    <a:pt x="218" y="39"/>
                    <a:pt x="220" y="40"/>
                  </a:cubicBezTo>
                  <a:cubicBezTo>
                    <a:pt x="225" y="40"/>
                    <a:pt x="231" y="44"/>
                    <a:pt x="232" y="51"/>
                  </a:cubicBezTo>
                  <a:cubicBezTo>
                    <a:pt x="234" y="60"/>
                    <a:pt x="221" y="74"/>
                    <a:pt x="200"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702" name="Group 701">
            <a:extLst>
              <a:ext uri="{FF2B5EF4-FFF2-40B4-BE49-F238E27FC236}">
                <a16:creationId xmlns:a16="http://schemas.microsoft.com/office/drawing/2014/main" id="{DBECBAEE-3331-464A-A265-1771DA863C8E}"/>
              </a:ext>
            </a:extLst>
          </p:cNvPr>
          <p:cNvGrpSpPr/>
          <p:nvPr userDrawn="1"/>
        </p:nvGrpSpPr>
        <p:grpSpPr>
          <a:xfrm>
            <a:off x="6245658" y="6115014"/>
            <a:ext cx="398305" cy="269653"/>
            <a:chOff x="4513263" y="5789613"/>
            <a:chExt cx="973138" cy="658813"/>
          </a:xfrm>
          <a:solidFill>
            <a:schemeClr val="tx1"/>
          </a:solidFill>
        </p:grpSpPr>
        <p:sp>
          <p:nvSpPr>
            <p:cNvPr id="703" name="Rectangle 702">
              <a:extLst>
                <a:ext uri="{FF2B5EF4-FFF2-40B4-BE49-F238E27FC236}">
                  <a16:creationId xmlns:a16="http://schemas.microsoft.com/office/drawing/2014/main" id="{57BCF433-4813-4E3B-B7B2-78919AC50AB1}"/>
                </a:ext>
              </a:extLst>
            </p:cNvPr>
            <p:cNvSpPr>
              <a:spLocks noChangeArrowheads="1"/>
            </p:cNvSpPr>
            <p:nvPr/>
          </p:nvSpPr>
          <p:spPr bwMode="auto">
            <a:xfrm>
              <a:off x="4975225" y="6000750"/>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04" name="Freeform 586">
              <a:extLst>
                <a:ext uri="{FF2B5EF4-FFF2-40B4-BE49-F238E27FC236}">
                  <a16:creationId xmlns:a16="http://schemas.microsoft.com/office/drawing/2014/main" id="{C2961843-3154-4155-934C-A83E26EE6000}"/>
                </a:ext>
              </a:extLst>
            </p:cNvPr>
            <p:cNvSpPr>
              <a:spLocks noEditPoints="1"/>
            </p:cNvSpPr>
            <p:nvPr/>
          </p:nvSpPr>
          <p:spPr bwMode="auto">
            <a:xfrm>
              <a:off x="4513263" y="5789613"/>
              <a:ext cx="973138" cy="658813"/>
            </a:xfrm>
            <a:custGeom>
              <a:avLst/>
              <a:gdLst>
                <a:gd name="T0" fmla="*/ 237 w 350"/>
                <a:gd name="T1" fmla="*/ 55 h 237"/>
                <a:gd name="T2" fmla="*/ 237 w 350"/>
                <a:gd name="T3" fmla="*/ 64 h 237"/>
                <a:gd name="T4" fmla="*/ 94 w 350"/>
                <a:gd name="T5" fmla="*/ 64 h 237"/>
                <a:gd name="T6" fmla="*/ 94 w 350"/>
                <a:gd name="T7" fmla="*/ 55 h 237"/>
                <a:gd name="T8" fmla="*/ 94 w 350"/>
                <a:gd name="T9" fmla="*/ 55 h 237"/>
                <a:gd name="T10" fmla="*/ 135 w 350"/>
                <a:gd name="T11" fmla="*/ 37 h 237"/>
                <a:gd name="T12" fmla="*/ 152 w 350"/>
                <a:gd name="T13" fmla="*/ 23 h 237"/>
                <a:gd name="T14" fmla="*/ 150 w 350"/>
                <a:gd name="T15" fmla="*/ 15 h 237"/>
                <a:gd name="T16" fmla="*/ 166 w 350"/>
                <a:gd name="T17" fmla="*/ 0 h 237"/>
                <a:gd name="T18" fmla="*/ 181 w 350"/>
                <a:gd name="T19" fmla="*/ 15 h 237"/>
                <a:gd name="T20" fmla="*/ 179 w 350"/>
                <a:gd name="T21" fmla="*/ 23 h 237"/>
                <a:gd name="T22" fmla="*/ 196 w 350"/>
                <a:gd name="T23" fmla="*/ 37 h 237"/>
                <a:gd name="T24" fmla="*/ 237 w 350"/>
                <a:gd name="T25" fmla="*/ 55 h 237"/>
                <a:gd name="T26" fmla="*/ 343 w 350"/>
                <a:gd name="T27" fmla="*/ 139 h 237"/>
                <a:gd name="T28" fmla="*/ 342 w 350"/>
                <a:gd name="T29" fmla="*/ 140 h 237"/>
                <a:gd name="T30" fmla="*/ 274 w 350"/>
                <a:gd name="T31" fmla="*/ 197 h 237"/>
                <a:gd name="T32" fmla="*/ 264 w 350"/>
                <a:gd name="T33" fmla="*/ 197 h 237"/>
                <a:gd name="T34" fmla="*/ 232 w 350"/>
                <a:gd name="T35" fmla="*/ 225 h 237"/>
                <a:gd name="T36" fmla="*/ 232 w 350"/>
                <a:gd name="T37" fmla="*/ 225 h 237"/>
                <a:gd name="T38" fmla="*/ 244 w 350"/>
                <a:gd name="T39" fmla="*/ 237 h 237"/>
                <a:gd name="T40" fmla="*/ 88 w 350"/>
                <a:gd name="T41" fmla="*/ 237 h 237"/>
                <a:gd name="T42" fmla="*/ 99 w 350"/>
                <a:gd name="T43" fmla="*/ 225 h 237"/>
                <a:gd name="T44" fmla="*/ 99 w 350"/>
                <a:gd name="T45" fmla="*/ 225 h 237"/>
                <a:gd name="T46" fmla="*/ 59 w 350"/>
                <a:gd name="T47" fmla="*/ 182 h 237"/>
                <a:gd name="T48" fmla="*/ 20 w 350"/>
                <a:gd name="T49" fmla="*/ 110 h 237"/>
                <a:gd name="T50" fmla="*/ 2 w 350"/>
                <a:gd name="T51" fmla="*/ 58 h 237"/>
                <a:gd name="T52" fmla="*/ 26 w 350"/>
                <a:gd name="T53" fmla="*/ 51 h 237"/>
                <a:gd name="T54" fmla="*/ 54 w 350"/>
                <a:gd name="T55" fmla="*/ 97 h 237"/>
                <a:gd name="T56" fmla="*/ 58 w 350"/>
                <a:gd name="T57" fmla="*/ 106 h 237"/>
                <a:gd name="T58" fmla="*/ 94 w 350"/>
                <a:gd name="T59" fmla="*/ 75 h 237"/>
                <a:gd name="T60" fmla="*/ 237 w 350"/>
                <a:gd name="T61" fmla="*/ 75 h 237"/>
                <a:gd name="T62" fmla="*/ 253 w 350"/>
                <a:gd name="T63" fmla="*/ 83 h 237"/>
                <a:gd name="T64" fmla="*/ 257 w 350"/>
                <a:gd name="T65" fmla="*/ 87 h 237"/>
                <a:gd name="T66" fmla="*/ 307 w 350"/>
                <a:gd name="T67" fmla="*/ 65 h 237"/>
                <a:gd name="T68" fmla="*/ 312 w 350"/>
                <a:gd name="T69" fmla="*/ 66 h 237"/>
                <a:gd name="T70" fmla="*/ 340 w 350"/>
                <a:gd name="T71" fmla="*/ 87 h 237"/>
                <a:gd name="T72" fmla="*/ 343 w 350"/>
                <a:gd name="T73" fmla="*/ 139 h 237"/>
                <a:gd name="T74" fmla="*/ 120 w 350"/>
                <a:gd name="T75" fmla="*/ 212 h 237"/>
                <a:gd name="T76" fmla="*/ 91 w 350"/>
                <a:gd name="T77" fmla="*/ 136 h 237"/>
                <a:gd name="T78" fmla="*/ 115 w 350"/>
                <a:gd name="T79" fmla="*/ 88 h 237"/>
                <a:gd name="T80" fmla="*/ 97 w 350"/>
                <a:gd name="T81" fmla="*/ 88 h 237"/>
                <a:gd name="T82" fmla="*/ 63 w 350"/>
                <a:gd name="T83" fmla="*/ 136 h 237"/>
                <a:gd name="T84" fmla="*/ 102 w 350"/>
                <a:gd name="T85" fmla="*/ 212 h 237"/>
                <a:gd name="T86" fmla="*/ 120 w 350"/>
                <a:gd name="T87" fmla="*/ 212 h 237"/>
                <a:gd name="T88" fmla="*/ 306 w 350"/>
                <a:gd name="T89" fmla="*/ 88 h 237"/>
                <a:gd name="T90" fmla="*/ 272 w 350"/>
                <a:gd name="T91" fmla="*/ 108 h 237"/>
                <a:gd name="T92" fmla="*/ 268 w 350"/>
                <a:gd name="T93" fmla="*/ 175 h 237"/>
                <a:gd name="T94" fmla="*/ 321 w 350"/>
                <a:gd name="T95" fmla="*/ 133 h 237"/>
                <a:gd name="T96" fmla="*/ 306 w 350"/>
                <a:gd name="T97" fmla="*/ 8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0" h="237">
                  <a:moveTo>
                    <a:pt x="237" y="55"/>
                  </a:moveTo>
                  <a:cubicBezTo>
                    <a:pt x="237" y="64"/>
                    <a:pt x="237" y="64"/>
                    <a:pt x="237" y="64"/>
                  </a:cubicBezTo>
                  <a:cubicBezTo>
                    <a:pt x="94" y="64"/>
                    <a:pt x="94" y="64"/>
                    <a:pt x="94" y="64"/>
                  </a:cubicBezTo>
                  <a:cubicBezTo>
                    <a:pt x="94" y="55"/>
                    <a:pt x="94" y="55"/>
                    <a:pt x="94" y="55"/>
                  </a:cubicBezTo>
                  <a:cubicBezTo>
                    <a:pt x="94" y="55"/>
                    <a:pt x="94" y="55"/>
                    <a:pt x="94" y="55"/>
                  </a:cubicBezTo>
                  <a:cubicBezTo>
                    <a:pt x="95" y="40"/>
                    <a:pt x="122" y="43"/>
                    <a:pt x="135" y="37"/>
                  </a:cubicBezTo>
                  <a:cubicBezTo>
                    <a:pt x="148" y="31"/>
                    <a:pt x="152" y="23"/>
                    <a:pt x="152" y="23"/>
                  </a:cubicBezTo>
                  <a:cubicBezTo>
                    <a:pt x="151" y="20"/>
                    <a:pt x="150" y="18"/>
                    <a:pt x="150" y="15"/>
                  </a:cubicBezTo>
                  <a:cubicBezTo>
                    <a:pt x="150" y="7"/>
                    <a:pt x="157" y="0"/>
                    <a:pt x="166" y="0"/>
                  </a:cubicBezTo>
                  <a:cubicBezTo>
                    <a:pt x="174" y="0"/>
                    <a:pt x="181" y="7"/>
                    <a:pt x="181" y="15"/>
                  </a:cubicBezTo>
                  <a:cubicBezTo>
                    <a:pt x="181" y="18"/>
                    <a:pt x="181" y="21"/>
                    <a:pt x="179" y="23"/>
                  </a:cubicBezTo>
                  <a:cubicBezTo>
                    <a:pt x="180" y="25"/>
                    <a:pt x="185" y="32"/>
                    <a:pt x="196" y="37"/>
                  </a:cubicBezTo>
                  <a:cubicBezTo>
                    <a:pt x="210" y="43"/>
                    <a:pt x="237" y="40"/>
                    <a:pt x="237" y="55"/>
                  </a:cubicBezTo>
                  <a:close/>
                  <a:moveTo>
                    <a:pt x="343" y="139"/>
                  </a:moveTo>
                  <a:cubicBezTo>
                    <a:pt x="343" y="140"/>
                    <a:pt x="342" y="140"/>
                    <a:pt x="342" y="140"/>
                  </a:cubicBezTo>
                  <a:cubicBezTo>
                    <a:pt x="328" y="182"/>
                    <a:pt x="289" y="193"/>
                    <a:pt x="274" y="197"/>
                  </a:cubicBezTo>
                  <a:cubicBezTo>
                    <a:pt x="271" y="198"/>
                    <a:pt x="267" y="198"/>
                    <a:pt x="264" y="197"/>
                  </a:cubicBezTo>
                  <a:cubicBezTo>
                    <a:pt x="256" y="209"/>
                    <a:pt x="245" y="219"/>
                    <a:pt x="232" y="225"/>
                  </a:cubicBezTo>
                  <a:cubicBezTo>
                    <a:pt x="232" y="225"/>
                    <a:pt x="232" y="225"/>
                    <a:pt x="232" y="225"/>
                  </a:cubicBezTo>
                  <a:cubicBezTo>
                    <a:pt x="239" y="225"/>
                    <a:pt x="244" y="230"/>
                    <a:pt x="244" y="237"/>
                  </a:cubicBezTo>
                  <a:cubicBezTo>
                    <a:pt x="88" y="237"/>
                    <a:pt x="88" y="237"/>
                    <a:pt x="88" y="237"/>
                  </a:cubicBezTo>
                  <a:cubicBezTo>
                    <a:pt x="88" y="230"/>
                    <a:pt x="93" y="225"/>
                    <a:pt x="99" y="225"/>
                  </a:cubicBezTo>
                  <a:cubicBezTo>
                    <a:pt x="99" y="225"/>
                    <a:pt x="99" y="225"/>
                    <a:pt x="99" y="225"/>
                  </a:cubicBezTo>
                  <a:cubicBezTo>
                    <a:pt x="81" y="216"/>
                    <a:pt x="67" y="200"/>
                    <a:pt x="59" y="182"/>
                  </a:cubicBezTo>
                  <a:cubicBezTo>
                    <a:pt x="46" y="179"/>
                    <a:pt x="17" y="159"/>
                    <a:pt x="20" y="110"/>
                  </a:cubicBezTo>
                  <a:cubicBezTo>
                    <a:pt x="22" y="63"/>
                    <a:pt x="9" y="72"/>
                    <a:pt x="2" y="58"/>
                  </a:cubicBezTo>
                  <a:cubicBezTo>
                    <a:pt x="0" y="54"/>
                    <a:pt x="11" y="48"/>
                    <a:pt x="26" y="51"/>
                  </a:cubicBezTo>
                  <a:cubicBezTo>
                    <a:pt x="38" y="53"/>
                    <a:pt x="45" y="52"/>
                    <a:pt x="54" y="97"/>
                  </a:cubicBezTo>
                  <a:cubicBezTo>
                    <a:pt x="54" y="101"/>
                    <a:pt x="56" y="104"/>
                    <a:pt x="58" y="106"/>
                  </a:cubicBezTo>
                  <a:cubicBezTo>
                    <a:pt x="65" y="92"/>
                    <a:pt x="77" y="82"/>
                    <a:pt x="94" y="75"/>
                  </a:cubicBezTo>
                  <a:cubicBezTo>
                    <a:pt x="237" y="75"/>
                    <a:pt x="237" y="75"/>
                    <a:pt x="237" y="75"/>
                  </a:cubicBezTo>
                  <a:cubicBezTo>
                    <a:pt x="243" y="77"/>
                    <a:pt x="248" y="80"/>
                    <a:pt x="253" y="83"/>
                  </a:cubicBezTo>
                  <a:cubicBezTo>
                    <a:pt x="254" y="84"/>
                    <a:pt x="256" y="86"/>
                    <a:pt x="257" y="87"/>
                  </a:cubicBezTo>
                  <a:cubicBezTo>
                    <a:pt x="269" y="69"/>
                    <a:pt x="286" y="61"/>
                    <a:pt x="307" y="65"/>
                  </a:cubicBezTo>
                  <a:cubicBezTo>
                    <a:pt x="309" y="65"/>
                    <a:pt x="311" y="65"/>
                    <a:pt x="312" y="66"/>
                  </a:cubicBezTo>
                  <a:cubicBezTo>
                    <a:pt x="324" y="69"/>
                    <a:pt x="334" y="76"/>
                    <a:pt x="340" y="87"/>
                  </a:cubicBezTo>
                  <a:cubicBezTo>
                    <a:pt x="345" y="97"/>
                    <a:pt x="350" y="114"/>
                    <a:pt x="343" y="139"/>
                  </a:cubicBezTo>
                  <a:close/>
                  <a:moveTo>
                    <a:pt x="120" y="212"/>
                  </a:moveTo>
                  <a:cubicBezTo>
                    <a:pt x="102" y="198"/>
                    <a:pt x="90" y="167"/>
                    <a:pt x="91" y="136"/>
                  </a:cubicBezTo>
                  <a:cubicBezTo>
                    <a:pt x="92" y="123"/>
                    <a:pt x="96" y="99"/>
                    <a:pt x="115" y="88"/>
                  </a:cubicBezTo>
                  <a:cubicBezTo>
                    <a:pt x="97" y="88"/>
                    <a:pt x="97" y="88"/>
                    <a:pt x="97" y="88"/>
                  </a:cubicBezTo>
                  <a:cubicBezTo>
                    <a:pt x="69" y="99"/>
                    <a:pt x="64" y="123"/>
                    <a:pt x="63" y="136"/>
                  </a:cubicBezTo>
                  <a:cubicBezTo>
                    <a:pt x="61" y="167"/>
                    <a:pt x="77" y="198"/>
                    <a:pt x="102" y="212"/>
                  </a:cubicBezTo>
                  <a:lnTo>
                    <a:pt x="120" y="212"/>
                  </a:lnTo>
                  <a:close/>
                  <a:moveTo>
                    <a:pt x="306" y="88"/>
                  </a:moveTo>
                  <a:cubicBezTo>
                    <a:pt x="303" y="87"/>
                    <a:pt x="283" y="81"/>
                    <a:pt x="272" y="108"/>
                  </a:cubicBezTo>
                  <a:cubicBezTo>
                    <a:pt x="281" y="129"/>
                    <a:pt x="278" y="153"/>
                    <a:pt x="268" y="175"/>
                  </a:cubicBezTo>
                  <a:cubicBezTo>
                    <a:pt x="282" y="171"/>
                    <a:pt x="310" y="162"/>
                    <a:pt x="321" y="133"/>
                  </a:cubicBezTo>
                  <a:cubicBezTo>
                    <a:pt x="329" y="105"/>
                    <a:pt x="319" y="91"/>
                    <a:pt x="306"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705" name="Group 704">
            <a:extLst>
              <a:ext uri="{FF2B5EF4-FFF2-40B4-BE49-F238E27FC236}">
                <a16:creationId xmlns:a16="http://schemas.microsoft.com/office/drawing/2014/main" id="{BBEB9C5D-AC03-4FEE-BFD6-B3F80AF2DF10}"/>
              </a:ext>
            </a:extLst>
          </p:cNvPr>
          <p:cNvGrpSpPr/>
          <p:nvPr userDrawn="1"/>
        </p:nvGrpSpPr>
        <p:grpSpPr>
          <a:xfrm>
            <a:off x="6253589" y="5070117"/>
            <a:ext cx="382443" cy="339787"/>
            <a:chOff x="1733550" y="2919413"/>
            <a:chExt cx="825500" cy="733425"/>
          </a:xfrm>
          <a:solidFill>
            <a:schemeClr val="tx1"/>
          </a:solidFill>
        </p:grpSpPr>
        <p:sp>
          <p:nvSpPr>
            <p:cNvPr id="706" name="Freeform 18">
              <a:extLst>
                <a:ext uri="{FF2B5EF4-FFF2-40B4-BE49-F238E27FC236}">
                  <a16:creationId xmlns:a16="http://schemas.microsoft.com/office/drawing/2014/main" id="{E8A879D7-2A32-4631-8C24-8494216C18D1}"/>
                </a:ext>
              </a:extLst>
            </p:cNvPr>
            <p:cNvSpPr>
              <a:spLocks/>
            </p:cNvSpPr>
            <p:nvPr/>
          </p:nvSpPr>
          <p:spPr bwMode="auto">
            <a:xfrm>
              <a:off x="1733550" y="2927350"/>
              <a:ext cx="725488" cy="725488"/>
            </a:xfrm>
            <a:custGeom>
              <a:avLst/>
              <a:gdLst>
                <a:gd name="T0" fmla="*/ 248 w 261"/>
                <a:gd name="T1" fmla="*/ 131 h 261"/>
                <a:gd name="T2" fmla="*/ 131 w 261"/>
                <a:gd name="T3" fmla="*/ 248 h 261"/>
                <a:gd name="T4" fmla="*/ 14 w 261"/>
                <a:gd name="T5" fmla="*/ 131 h 261"/>
                <a:gd name="T6" fmla="*/ 131 w 261"/>
                <a:gd name="T7" fmla="*/ 14 h 261"/>
                <a:gd name="T8" fmla="*/ 189 w 261"/>
                <a:gd name="T9" fmla="*/ 30 h 261"/>
                <a:gd name="T10" fmla="*/ 196 w 261"/>
                <a:gd name="T11" fmla="*/ 18 h 261"/>
                <a:gd name="T12" fmla="*/ 131 w 261"/>
                <a:gd name="T13" fmla="*/ 0 h 261"/>
                <a:gd name="T14" fmla="*/ 0 w 261"/>
                <a:gd name="T15" fmla="*/ 131 h 261"/>
                <a:gd name="T16" fmla="*/ 131 w 261"/>
                <a:gd name="T17" fmla="*/ 261 h 261"/>
                <a:gd name="T18" fmla="*/ 261 w 261"/>
                <a:gd name="T19" fmla="*/ 131 h 261"/>
                <a:gd name="T20" fmla="*/ 248 w 261"/>
                <a:gd name="T21" fmla="*/ 13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 h="261">
                  <a:moveTo>
                    <a:pt x="248" y="131"/>
                  </a:moveTo>
                  <a:cubicBezTo>
                    <a:pt x="248" y="195"/>
                    <a:pt x="195" y="248"/>
                    <a:pt x="131" y="248"/>
                  </a:cubicBezTo>
                  <a:cubicBezTo>
                    <a:pt x="67" y="248"/>
                    <a:pt x="14" y="195"/>
                    <a:pt x="14" y="131"/>
                  </a:cubicBezTo>
                  <a:cubicBezTo>
                    <a:pt x="14" y="66"/>
                    <a:pt x="67" y="14"/>
                    <a:pt x="131" y="14"/>
                  </a:cubicBezTo>
                  <a:cubicBezTo>
                    <a:pt x="152" y="14"/>
                    <a:pt x="172" y="20"/>
                    <a:pt x="189" y="30"/>
                  </a:cubicBezTo>
                  <a:cubicBezTo>
                    <a:pt x="196" y="18"/>
                    <a:pt x="196" y="18"/>
                    <a:pt x="196" y="18"/>
                  </a:cubicBezTo>
                  <a:cubicBezTo>
                    <a:pt x="177" y="7"/>
                    <a:pt x="155" y="0"/>
                    <a:pt x="131" y="0"/>
                  </a:cubicBezTo>
                  <a:cubicBezTo>
                    <a:pt x="59" y="0"/>
                    <a:pt x="0" y="59"/>
                    <a:pt x="0" y="131"/>
                  </a:cubicBezTo>
                  <a:cubicBezTo>
                    <a:pt x="0" y="203"/>
                    <a:pt x="59" y="261"/>
                    <a:pt x="131" y="261"/>
                  </a:cubicBezTo>
                  <a:cubicBezTo>
                    <a:pt x="203" y="261"/>
                    <a:pt x="261" y="203"/>
                    <a:pt x="261" y="131"/>
                  </a:cubicBezTo>
                  <a:lnTo>
                    <a:pt x="248" y="1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07" name="Freeform 19">
              <a:extLst>
                <a:ext uri="{FF2B5EF4-FFF2-40B4-BE49-F238E27FC236}">
                  <a16:creationId xmlns:a16="http://schemas.microsoft.com/office/drawing/2014/main" id="{2D944066-E5CA-439B-8945-357C696C599B}"/>
                </a:ext>
              </a:extLst>
            </p:cNvPr>
            <p:cNvSpPr>
              <a:spLocks/>
            </p:cNvSpPr>
            <p:nvPr/>
          </p:nvSpPr>
          <p:spPr bwMode="auto">
            <a:xfrm>
              <a:off x="2359025" y="2919413"/>
              <a:ext cx="200025" cy="314325"/>
            </a:xfrm>
            <a:custGeom>
              <a:avLst/>
              <a:gdLst>
                <a:gd name="T0" fmla="*/ 58 w 72"/>
                <a:gd name="T1" fmla="*/ 113 h 113"/>
                <a:gd name="T2" fmla="*/ 72 w 72"/>
                <a:gd name="T3" fmla="*/ 113 h 113"/>
                <a:gd name="T4" fmla="*/ 7 w 72"/>
                <a:gd name="T5" fmla="*/ 0 h 113"/>
                <a:gd name="T6" fmla="*/ 0 w 72"/>
                <a:gd name="T7" fmla="*/ 12 h 113"/>
                <a:gd name="T8" fmla="*/ 58 w 72"/>
                <a:gd name="T9" fmla="*/ 113 h 113"/>
              </a:gdLst>
              <a:ahLst/>
              <a:cxnLst>
                <a:cxn ang="0">
                  <a:pos x="T0" y="T1"/>
                </a:cxn>
                <a:cxn ang="0">
                  <a:pos x="T2" y="T3"/>
                </a:cxn>
                <a:cxn ang="0">
                  <a:pos x="T4" y="T5"/>
                </a:cxn>
                <a:cxn ang="0">
                  <a:pos x="T6" y="T7"/>
                </a:cxn>
                <a:cxn ang="0">
                  <a:pos x="T8" y="T9"/>
                </a:cxn>
              </a:cxnLst>
              <a:rect l="0" t="0" r="r" b="b"/>
              <a:pathLst>
                <a:path w="72" h="113">
                  <a:moveTo>
                    <a:pt x="58" y="113"/>
                  </a:moveTo>
                  <a:cubicBezTo>
                    <a:pt x="72" y="113"/>
                    <a:pt x="72" y="113"/>
                    <a:pt x="72" y="113"/>
                  </a:cubicBezTo>
                  <a:cubicBezTo>
                    <a:pt x="72" y="65"/>
                    <a:pt x="46" y="23"/>
                    <a:pt x="7" y="0"/>
                  </a:cubicBezTo>
                  <a:cubicBezTo>
                    <a:pt x="0" y="12"/>
                    <a:pt x="0" y="12"/>
                    <a:pt x="0" y="12"/>
                  </a:cubicBezTo>
                  <a:cubicBezTo>
                    <a:pt x="35" y="32"/>
                    <a:pt x="58" y="70"/>
                    <a:pt x="58"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08" name="Freeform 20">
              <a:extLst>
                <a:ext uri="{FF2B5EF4-FFF2-40B4-BE49-F238E27FC236}">
                  <a16:creationId xmlns:a16="http://schemas.microsoft.com/office/drawing/2014/main" id="{7718B312-23B3-4464-BD86-1BFEE965FCAC}"/>
                </a:ext>
              </a:extLst>
            </p:cNvPr>
            <p:cNvSpPr>
              <a:spLocks noEditPoints="1"/>
            </p:cNvSpPr>
            <p:nvPr/>
          </p:nvSpPr>
          <p:spPr bwMode="auto">
            <a:xfrm>
              <a:off x="2195513" y="2986088"/>
              <a:ext cx="287338" cy="247650"/>
            </a:xfrm>
            <a:custGeom>
              <a:avLst/>
              <a:gdLst>
                <a:gd name="T0" fmla="*/ 52 w 104"/>
                <a:gd name="T1" fmla="*/ 0 h 89"/>
                <a:gd name="T2" fmla="*/ 0 w 104"/>
                <a:gd name="T3" fmla="*/ 89 h 89"/>
                <a:gd name="T4" fmla="*/ 104 w 104"/>
                <a:gd name="T5" fmla="*/ 89 h 89"/>
                <a:gd name="T6" fmla="*/ 52 w 104"/>
                <a:gd name="T7" fmla="*/ 0 h 89"/>
                <a:gd name="T8" fmla="*/ 38 w 104"/>
                <a:gd name="T9" fmla="*/ 72 h 89"/>
                <a:gd name="T10" fmla="*/ 26 w 104"/>
                <a:gd name="T11" fmla="*/ 69 h 89"/>
                <a:gd name="T12" fmla="*/ 29 w 104"/>
                <a:gd name="T13" fmla="*/ 56 h 89"/>
                <a:gd name="T14" fmla="*/ 41 w 104"/>
                <a:gd name="T15" fmla="*/ 60 h 89"/>
                <a:gd name="T16" fmla="*/ 38 w 104"/>
                <a:gd name="T17" fmla="*/ 72 h 89"/>
                <a:gd name="T18" fmla="*/ 80 w 104"/>
                <a:gd name="T19" fmla="*/ 75 h 89"/>
                <a:gd name="T20" fmla="*/ 64 w 104"/>
                <a:gd name="T21" fmla="*/ 70 h 89"/>
                <a:gd name="T22" fmla="*/ 68 w 104"/>
                <a:gd name="T23" fmla="*/ 54 h 89"/>
                <a:gd name="T24" fmla="*/ 84 w 104"/>
                <a:gd name="T25" fmla="*/ 59 h 89"/>
                <a:gd name="T26" fmla="*/ 80 w 104"/>
                <a:gd name="T27" fmla="*/ 7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9">
                  <a:moveTo>
                    <a:pt x="52" y="0"/>
                  </a:moveTo>
                  <a:cubicBezTo>
                    <a:pt x="0" y="89"/>
                    <a:pt x="0" y="89"/>
                    <a:pt x="0" y="89"/>
                  </a:cubicBezTo>
                  <a:cubicBezTo>
                    <a:pt x="104" y="89"/>
                    <a:pt x="104" y="89"/>
                    <a:pt x="104" y="89"/>
                  </a:cubicBezTo>
                  <a:cubicBezTo>
                    <a:pt x="104" y="51"/>
                    <a:pt x="83" y="18"/>
                    <a:pt x="52" y="0"/>
                  </a:cubicBezTo>
                  <a:close/>
                  <a:moveTo>
                    <a:pt x="38" y="72"/>
                  </a:moveTo>
                  <a:cubicBezTo>
                    <a:pt x="34" y="74"/>
                    <a:pt x="28" y="73"/>
                    <a:pt x="26" y="69"/>
                  </a:cubicBezTo>
                  <a:cubicBezTo>
                    <a:pt x="23" y="64"/>
                    <a:pt x="25" y="59"/>
                    <a:pt x="29" y="56"/>
                  </a:cubicBezTo>
                  <a:cubicBezTo>
                    <a:pt x="33" y="54"/>
                    <a:pt x="39" y="55"/>
                    <a:pt x="41" y="60"/>
                  </a:cubicBezTo>
                  <a:cubicBezTo>
                    <a:pt x="43" y="64"/>
                    <a:pt x="42" y="69"/>
                    <a:pt x="38" y="72"/>
                  </a:cubicBezTo>
                  <a:close/>
                  <a:moveTo>
                    <a:pt x="80" y="75"/>
                  </a:moveTo>
                  <a:cubicBezTo>
                    <a:pt x="74" y="78"/>
                    <a:pt x="67" y="76"/>
                    <a:pt x="64" y="70"/>
                  </a:cubicBezTo>
                  <a:cubicBezTo>
                    <a:pt x="60" y="65"/>
                    <a:pt x="62" y="58"/>
                    <a:pt x="68" y="54"/>
                  </a:cubicBezTo>
                  <a:cubicBezTo>
                    <a:pt x="73" y="51"/>
                    <a:pt x="81" y="53"/>
                    <a:pt x="84" y="59"/>
                  </a:cubicBezTo>
                  <a:cubicBezTo>
                    <a:pt x="87" y="64"/>
                    <a:pt x="85" y="71"/>
                    <a:pt x="80"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09" name="Freeform 21">
              <a:extLst>
                <a:ext uri="{FF2B5EF4-FFF2-40B4-BE49-F238E27FC236}">
                  <a16:creationId xmlns:a16="http://schemas.microsoft.com/office/drawing/2014/main" id="{0F98B521-64C3-4B9B-86C4-1E2D4B943DB4}"/>
                </a:ext>
              </a:extLst>
            </p:cNvPr>
            <p:cNvSpPr>
              <a:spLocks noEditPoints="1"/>
            </p:cNvSpPr>
            <p:nvPr/>
          </p:nvSpPr>
          <p:spPr bwMode="auto">
            <a:xfrm>
              <a:off x="1811338" y="3005138"/>
              <a:ext cx="571500" cy="571500"/>
            </a:xfrm>
            <a:custGeom>
              <a:avLst/>
              <a:gdLst>
                <a:gd name="T0" fmla="*/ 103 w 206"/>
                <a:gd name="T1" fmla="*/ 103 h 206"/>
                <a:gd name="T2" fmla="*/ 154 w 206"/>
                <a:gd name="T3" fmla="*/ 13 h 206"/>
                <a:gd name="T4" fmla="*/ 103 w 206"/>
                <a:gd name="T5" fmla="*/ 0 h 206"/>
                <a:gd name="T6" fmla="*/ 0 w 206"/>
                <a:gd name="T7" fmla="*/ 103 h 206"/>
                <a:gd name="T8" fmla="*/ 103 w 206"/>
                <a:gd name="T9" fmla="*/ 206 h 206"/>
                <a:gd name="T10" fmla="*/ 206 w 206"/>
                <a:gd name="T11" fmla="*/ 103 h 206"/>
                <a:gd name="T12" fmla="*/ 103 w 206"/>
                <a:gd name="T13" fmla="*/ 103 h 206"/>
                <a:gd name="T14" fmla="*/ 95 w 206"/>
                <a:gd name="T15" fmla="*/ 28 h 206"/>
                <a:gd name="T16" fmla="*/ 109 w 206"/>
                <a:gd name="T17" fmla="*/ 32 h 206"/>
                <a:gd name="T18" fmla="*/ 105 w 206"/>
                <a:gd name="T19" fmla="*/ 46 h 206"/>
                <a:gd name="T20" fmla="*/ 91 w 206"/>
                <a:gd name="T21" fmla="*/ 42 h 206"/>
                <a:gd name="T22" fmla="*/ 95 w 206"/>
                <a:gd name="T23" fmla="*/ 28 h 206"/>
                <a:gd name="T24" fmla="*/ 102 w 206"/>
                <a:gd name="T25" fmla="*/ 187 h 206"/>
                <a:gd name="T26" fmla="*/ 86 w 206"/>
                <a:gd name="T27" fmla="*/ 183 h 206"/>
                <a:gd name="T28" fmla="*/ 91 w 206"/>
                <a:gd name="T29" fmla="*/ 167 h 206"/>
                <a:gd name="T30" fmla="*/ 107 w 206"/>
                <a:gd name="T31" fmla="*/ 172 h 206"/>
                <a:gd name="T32" fmla="*/ 102 w 206"/>
                <a:gd name="T33" fmla="*/ 187 h 206"/>
                <a:gd name="T34" fmla="*/ 51 w 206"/>
                <a:gd name="T35" fmla="*/ 112 h 206"/>
                <a:gd name="T36" fmla="*/ 33 w 206"/>
                <a:gd name="T37" fmla="*/ 107 h 206"/>
                <a:gd name="T38" fmla="*/ 38 w 206"/>
                <a:gd name="T39" fmla="*/ 89 h 206"/>
                <a:gd name="T40" fmla="*/ 56 w 206"/>
                <a:gd name="T41" fmla="*/ 94 h 206"/>
                <a:gd name="T42" fmla="*/ 51 w 206"/>
                <a:gd name="T43" fmla="*/ 112 h 206"/>
                <a:gd name="T44" fmla="*/ 52 w 206"/>
                <a:gd name="T45" fmla="*/ 64 h 206"/>
                <a:gd name="T46" fmla="*/ 39 w 206"/>
                <a:gd name="T47" fmla="*/ 60 h 206"/>
                <a:gd name="T48" fmla="*/ 43 w 206"/>
                <a:gd name="T49" fmla="*/ 48 h 206"/>
                <a:gd name="T50" fmla="*/ 55 w 206"/>
                <a:gd name="T51" fmla="*/ 51 h 206"/>
                <a:gd name="T52" fmla="*/ 52 w 206"/>
                <a:gd name="T53" fmla="*/ 64 h 206"/>
                <a:gd name="T54" fmla="*/ 91 w 206"/>
                <a:gd name="T55" fmla="*/ 85 h 206"/>
                <a:gd name="T56" fmla="*/ 78 w 206"/>
                <a:gd name="T57" fmla="*/ 82 h 206"/>
                <a:gd name="T58" fmla="*/ 82 w 206"/>
                <a:gd name="T59" fmla="*/ 70 h 206"/>
                <a:gd name="T60" fmla="*/ 94 w 206"/>
                <a:gd name="T61" fmla="*/ 73 h 206"/>
                <a:gd name="T62" fmla="*/ 91 w 206"/>
                <a:gd name="T63" fmla="*/ 85 h 206"/>
                <a:gd name="T64" fmla="*/ 112 w 206"/>
                <a:gd name="T65" fmla="*/ 143 h 206"/>
                <a:gd name="T66" fmla="*/ 100 w 206"/>
                <a:gd name="T67" fmla="*/ 140 h 206"/>
                <a:gd name="T68" fmla="*/ 104 w 206"/>
                <a:gd name="T69" fmla="*/ 128 h 206"/>
                <a:gd name="T70" fmla="*/ 116 w 206"/>
                <a:gd name="T71" fmla="*/ 131 h 206"/>
                <a:gd name="T72" fmla="*/ 112 w 206"/>
                <a:gd name="T73" fmla="*/ 143 h 206"/>
                <a:gd name="T74" fmla="*/ 42 w 206"/>
                <a:gd name="T75" fmla="*/ 150 h 206"/>
                <a:gd name="T76" fmla="*/ 30 w 206"/>
                <a:gd name="T77" fmla="*/ 147 h 206"/>
                <a:gd name="T78" fmla="*/ 33 w 206"/>
                <a:gd name="T79" fmla="*/ 134 h 206"/>
                <a:gd name="T80" fmla="*/ 46 w 206"/>
                <a:gd name="T81" fmla="*/ 138 h 206"/>
                <a:gd name="T82" fmla="*/ 42 w 206"/>
                <a:gd name="T83" fmla="*/ 150 h 206"/>
                <a:gd name="T84" fmla="*/ 168 w 206"/>
                <a:gd name="T85" fmla="*/ 155 h 206"/>
                <a:gd name="T86" fmla="*/ 150 w 206"/>
                <a:gd name="T87" fmla="*/ 150 h 206"/>
                <a:gd name="T88" fmla="*/ 155 w 206"/>
                <a:gd name="T89" fmla="*/ 131 h 206"/>
                <a:gd name="T90" fmla="*/ 173 w 206"/>
                <a:gd name="T91" fmla="*/ 136 h 206"/>
                <a:gd name="T92" fmla="*/ 168 w 206"/>
                <a:gd name="T93" fmla="*/ 155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6" h="206">
                  <a:moveTo>
                    <a:pt x="103" y="103"/>
                  </a:moveTo>
                  <a:cubicBezTo>
                    <a:pt x="154" y="13"/>
                    <a:pt x="154" y="13"/>
                    <a:pt x="154" y="13"/>
                  </a:cubicBezTo>
                  <a:cubicBezTo>
                    <a:pt x="139" y="5"/>
                    <a:pt x="122" y="0"/>
                    <a:pt x="103" y="0"/>
                  </a:cubicBezTo>
                  <a:cubicBezTo>
                    <a:pt x="46" y="0"/>
                    <a:pt x="0" y="46"/>
                    <a:pt x="0" y="103"/>
                  </a:cubicBezTo>
                  <a:cubicBezTo>
                    <a:pt x="0" y="160"/>
                    <a:pt x="46" y="206"/>
                    <a:pt x="103" y="206"/>
                  </a:cubicBezTo>
                  <a:cubicBezTo>
                    <a:pt x="160" y="206"/>
                    <a:pt x="206" y="160"/>
                    <a:pt x="206" y="103"/>
                  </a:cubicBezTo>
                  <a:lnTo>
                    <a:pt x="103" y="103"/>
                  </a:lnTo>
                  <a:close/>
                  <a:moveTo>
                    <a:pt x="95" y="28"/>
                  </a:moveTo>
                  <a:cubicBezTo>
                    <a:pt x="100" y="25"/>
                    <a:pt x="106" y="27"/>
                    <a:pt x="109" y="32"/>
                  </a:cubicBezTo>
                  <a:cubicBezTo>
                    <a:pt x="112" y="37"/>
                    <a:pt x="110" y="43"/>
                    <a:pt x="105" y="46"/>
                  </a:cubicBezTo>
                  <a:cubicBezTo>
                    <a:pt x="101" y="49"/>
                    <a:pt x="94" y="47"/>
                    <a:pt x="91" y="42"/>
                  </a:cubicBezTo>
                  <a:cubicBezTo>
                    <a:pt x="89" y="37"/>
                    <a:pt x="90" y="31"/>
                    <a:pt x="95" y="28"/>
                  </a:cubicBezTo>
                  <a:close/>
                  <a:moveTo>
                    <a:pt x="102" y="187"/>
                  </a:moveTo>
                  <a:cubicBezTo>
                    <a:pt x="97" y="191"/>
                    <a:pt x="90" y="189"/>
                    <a:pt x="86" y="183"/>
                  </a:cubicBezTo>
                  <a:cubicBezTo>
                    <a:pt x="83" y="178"/>
                    <a:pt x="85" y="171"/>
                    <a:pt x="91" y="167"/>
                  </a:cubicBezTo>
                  <a:cubicBezTo>
                    <a:pt x="96" y="164"/>
                    <a:pt x="103" y="166"/>
                    <a:pt x="107" y="172"/>
                  </a:cubicBezTo>
                  <a:cubicBezTo>
                    <a:pt x="110" y="177"/>
                    <a:pt x="108" y="184"/>
                    <a:pt x="102" y="187"/>
                  </a:cubicBezTo>
                  <a:close/>
                  <a:moveTo>
                    <a:pt x="51" y="112"/>
                  </a:moveTo>
                  <a:cubicBezTo>
                    <a:pt x="45" y="116"/>
                    <a:pt x="36" y="114"/>
                    <a:pt x="33" y="107"/>
                  </a:cubicBezTo>
                  <a:cubicBezTo>
                    <a:pt x="29" y="101"/>
                    <a:pt x="31" y="93"/>
                    <a:pt x="38" y="89"/>
                  </a:cubicBezTo>
                  <a:cubicBezTo>
                    <a:pt x="44" y="85"/>
                    <a:pt x="52" y="87"/>
                    <a:pt x="56" y="94"/>
                  </a:cubicBezTo>
                  <a:cubicBezTo>
                    <a:pt x="60" y="100"/>
                    <a:pt x="58" y="109"/>
                    <a:pt x="51" y="112"/>
                  </a:cubicBezTo>
                  <a:close/>
                  <a:moveTo>
                    <a:pt x="52" y="64"/>
                  </a:moveTo>
                  <a:cubicBezTo>
                    <a:pt x="47" y="66"/>
                    <a:pt x="42" y="65"/>
                    <a:pt x="39" y="60"/>
                  </a:cubicBezTo>
                  <a:cubicBezTo>
                    <a:pt x="37" y="56"/>
                    <a:pt x="38" y="51"/>
                    <a:pt x="43" y="48"/>
                  </a:cubicBezTo>
                  <a:cubicBezTo>
                    <a:pt x="47" y="46"/>
                    <a:pt x="52" y="47"/>
                    <a:pt x="55" y="51"/>
                  </a:cubicBezTo>
                  <a:cubicBezTo>
                    <a:pt x="57" y="56"/>
                    <a:pt x="56" y="61"/>
                    <a:pt x="52" y="64"/>
                  </a:cubicBezTo>
                  <a:close/>
                  <a:moveTo>
                    <a:pt x="91" y="85"/>
                  </a:moveTo>
                  <a:cubicBezTo>
                    <a:pt x="86" y="88"/>
                    <a:pt x="81" y="86"/>
                    <a:pt x="78" y="82"/>
                  </a:cubicBezTo>
                  <a:cubicBezTo>
                    <a:pt x="76" y="78"/>
                    <a:pt x="77" y="72"/>
                    <a:pt x="82" y="70"/>
                  </a:cubicBezTo>
                  <a:cubicBezTo>
                    <a:pt x="86" y="67"/>
                    <a:pt x="91" y="69"/>
                    <a:pt x="94" y="73"/>
                  </a:cubicBezTo>
                  <a:cubicBezTo>
                    <a:pt x="96" y="77"/>
                    <a:pt x="95" y="83"/>
                    <a:pt x="91" y="85"/>
                  </a:cubicBezTo>
                  <a:close/>
                  <a:moveTo>
                    <a:pt x="112" y="143"/>
                  </a:moveTo>
                  <a:cubicBezTo>
                    <a:pt x="108" y="146"/>
                    <a:pt x="103" y="144"/>
                    <a:pt x="100" y="140"/>
                  </a:cubicBezTo>
                  <a:cubicBezTo>
                    <a:pt x="98" y="136"/>
                    <a:pt x="99" y="130"/>
                    <a:pt x="104" y="128"/>
                  </a:cubicBezTo>
                  <a:cubicBezTo>
                    <a:pt x="108" y="125"/>
                    <a:pt x="113" y="127"/>
                    <a:pt x="116" y="131"/>
                  </a:cubicBezTo>
                  <a:cubicBezTo>
                    <a:pt x="118" y="135"/>
                    <a:pt x="117" y="141"/>
                    <a:pt x="112" y="143"/>
                  </a:cubicBezTo>
                  <a:close/>
                  <a:moveTo>
                    <a:pt x="42" y="150"/>
                  </a:moveTo>
                  <a:cubicBezTo>
                    <a:pt x="38" y="152"/>
                    <a:pt x="33" y="151"/>
                    <a:pt x="30" y="147"/>
                  </a:cubicBezTo>
                  <a:cubicBezTo>
                    <a:pt x="28" y="142"/>
                    <a:pt x="29" y="137"/>
                    <a:pt x="33" y="134"/>
                  </a:cubicBezTo>
                  <a:cubicBezTo>
                    <a:pt x="38" y="132"/>
                    <a:pt x="43" y="133"/>
                    <a:pt x="46" y="138"/>
                  </a:cubicBezTo>
                  <a:cubicBezTo>
                    <a:pt x="48" y="142"/>
                    <a:pt x="47" y="147"/>
                    <a:pt x="42" y="150"/>
                  </a:cubicBezTo>
                  <a:close/>
                  <a:moveTo>
                    <a:pt x="168" y="155"/>
                  </a:moveTo>
                  <a:cubicBezTo>
                    <a:pt x="162" y="159"/>
                    <a:pt x="153" y="157"/>
                    <a:pt x="150" y="150"/>
                  </a:cubicBezTo>
                  <a:cubicBezTo>
                    <a:pt x="146" y="144"/>
                    <a:pt x="148" y="135"/>
                    <a:pt x="155" y="131"/>
                  </a:cubicBezTo>
                  <a:cubicBezTo>
                    <a:pt x="161" y="128"/>
                    <a:pt x="169" y="130"/>
                    <a:pt x="173" y="136"/>
                  </a:cubicBezTo>
                  <a:cubicBezTo>
                    <a:pt x="177" y="143"/>
                    <a:pt x="175" y="151"/>
                    <a:pt x="168"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710" name="Group 709">
            <a:extLst>
              <a:ext uri="{FF2B5EF4-FFF2-40B4-BE49-F238E27FC236}">
                <a16:creationId xmlns:a16="http://schemas.microsoft.com/office/drawing/2014/main" id="{13F8C2F7-B670-46F8-A9D9-4455F9FC23FA}"/>
              </a:ext>
            </a:extLst>
          </p:cNvPr>
          <p:cNvGrpSpPr/>
          <p:nvPr userDrawn="1"/>
        </p:nvGrpSpPr>
        <p:grpSpPr>
          <a:xfrm>
            <a:off x="6290868" y="4491610"/>
            <a:ext cx="307886" cy="368350"/>
            <a:chOff x="4646613" y="4210050"/>
            <a:chExt cx="703263" cy="841375"/>
          </a:xfrm>
          <a:solidFill>
            <a:schemeClr val="tx1"/>
          </a:solidFill>
        </p:grpSpPr>
        <p:sp>
          <p:nvSpPr>
            <p:cNvPr id="711" name="Freeform 27">
              <a:extLst>
                <a:ext uri="{FF2B5EF4-FFF2-40B4-BE49-F238E27FC236}">
                  <a16:creationId xmlns:a16="http://schemas.microsoft.com/office/drawing/2014/main" id="{324AA268-F7D3-46C1-8B96-9E81F4B3BCC6}"/>
                </a:ext>
              </a:extLst>
            </p:cNvPr>
            <p:cNvSpPr>
              <a:spLocks noEditPoints="1"/>
            </p:cNvSpPr>
            <p:nvPr/>
          </p:nvSpPr>
          <p:spPr bwMode="auto">
            <a:xfrm>
              <a:off x="4646613" y="4210050"/>
              <a:ext cx="703263" cy="841375"/>
            </a:xfrm>
            <a:custGeom>
              <a:avLst/>
              <a:gdLst>
                <a:gd name="T0" fmla="*/ 206 w 253"/>
                <a:gd name="T1" fmla="*/ 294 h 303"/>
                <a:gd name="T2" fmla="*/ 137 w 253"/>
                <a:gd name="T3" fmla="*/ 269 h 303"/>
                <a:gd name="T4" fmla="*/ 137 w 253"/>
                <a:gd name="T5" fmla="*/ 209 h 303"/>
                <a:gd name="T6" fmla="*/ 144 w 253"/>
                <a:gd name="T7" fmla="*/ 200 h 303"/>
                <a:gd name="T8" fmla="*/ 206 w 253"/>
                <a:gd name="T9" fmla="*/ 15 h 303"/>
                <a:gd name="T10" fmla="*/ 189 w 253"/>
                <a:gd name="T11" fmla="*/ 0 h 303"/>
                <a:gd name="T12" fmla="*/ 63 w 253"/>
                <a:gd name="T13" fmla="*/ 0 h 303"/>
                <a:gd name="T14" fmla="*/ 46 w 253"/>
                <a:gd name="T15" fmla="*/ 15 h 303"/>
                <a:gd name="T16" fmla="*/ 108 w 253"/>
                <a:gd name="T17" fmla="*/ 200 h 303"/>
                <a:gd name="T18" fmla="*/ 115 w 253"/>
                <a:gd name="T19" fmla="*/ 209 h 303"/>
                <a:gd name="T20" fmla="*/ 115 w 253"/>
                <a:gd name="T21" fmla="*/ 269 h 303"/>
                <a:gd name="T22" fmla="*/ 46 w 253"/>
                <a:gd name="T23" fmla="*/ 294 h 303"/>
                <a:gd name="T24" fmla="*/ 42 w 253"/>
                <a:gd name="T25" fmla="*/ 298 h 303"/>
                <a:gd name="T26" fmla="*/ 46 w 253"/>
                <a:gd name="T27" fmla="*/ 303 h 303"/>
                <a:gd name="T28" fmla="*/ 126 w 253"/>
                <a:gd name="T29" fmla="*/ 303 h 303"/>
                <a:gd name="T30" fmla="*/ 206 w 253"/>
                <a:gd name="T31" fmla="*/ 303 h 303"/>
                <a:gd name="T32" fmla="*/ 210 w 253"/>
                <a:gd name="T33" fmla="*/ 298 h 303"/>
                <a:gd name="T34" fmla="*/ 206 w 253"/>
                <a:gd name="T35" fmla="*/ 294 h 303"/>
                <a:gd name="T36" fmla="*/ 110 w 253"/>
                <a:gd name="T37" fmla="*/ 178 h 303"/>
                <a:gd name="T38" fmla="*/ 63 w 253"/>
                <a:gd name="T39" fmla="*/ 150 h 303"/>
                <a:gd name="T40" fmla="*/ 57 w 253"/>
                <a:gd name="T41" fmla="*/ 23 h 303"/>
                <a:gd name="T42" fmla="*/ 68 w 253"/>
                <a:gd name="T43" fmla="*/ 13 h 303"/>
                <a:gd name="T44" fmla="*/ 126 w 253"/>
                <a:gd name="T45" fmla="*/ 13 h 303"/>
                <a:gd name="T46" fmla="*/ 184 w 253"/>
                <a:gd name="T47" fmla="*/ 13 h 303"/>
                <a:gd name="T48" fmla="*/ 196 w 253"/>
                <a:gd name="T49" fmla="*/ 25 h 303"/>
                <a:gd name="T50" fmla="*/ 189 w 253"/>
                <a:gd name="T51" fmla="*/ 150 h 303"/>
                <a:gd name="T52" fmla="*/ 142 w 253"/>
                <a:gd name="T53" fmla="*/ 178 h 303"/>
                <a:gd name="T54" fmla="*/ 110 w 253"/>
                <a:gd name="T55" fmla="*/ 178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3" h="303">
                  <a:moveTo>
                    <a:pt x="206" y="294"/>
                  </a:moveTo>
                  <a:cubicBezTo>
                    <a:pt x="206" y="294"/>
                    <a:pt x="179" y="297"/>
                    <a:pt x="137" y="269"/>
                  </a:cubicBezTo>
                  <a:cubicBezTo>
                    <a:pt x="137" y="269"/>
                    <a:pt x="137" y="239"/>
                    <a:pt x="137" y="209"/>
                  </a:cubicBezTo>
                  <a:cubicBezTo>
                    <a:pt x="137" y="204"/>
                    <a:pt x="140" y="201"/>
                    <a:pt x="144" y="200"/>
                  </a:cubicBezTo>
                  <a:cubicBezTo>
                    <a:pt x="175" y="195"/>
                    <a:pt x="253" y="151"/>
                    <a:pt x="206" y="15"/>
                  </a:cubicBezTo>
                  <a:cubicBezTo>
                    <a:pt x="204" y="10"/>
                    <a:pt x="199" y="0"/>
                    <a:pt x="189" y="0"/>
                  </a:cubicBezTo>
                  <a:cubicBezTo>
                    <a:pt x="63" y="0"/>
                    <a:pt x="63" y="0"/>
                    <a:pt x="63" y="0"/>
                  </a:cubicBezTo>
                  <a:cubicBezTo>
                    <a:pt x="53" y="0"/>
                    <a:pt x="48" y="10"/>
                    <a:pt x="46" y="15"/>
                  </a:cubicBezTo>
                  <a:cubicBezTo>
                    <a:pt x="0" y="151"/>
                    <a:pt x="77" y="195"/>
                    <a:pt x="108" y="200"/>
                  </a:cubicBezTo>
                  <a:cubicBezTo>
                    <a:pt x="112" y="201"/>
                    <a:pt x="115" y="204"/>
                    <a:pt x="115" y="209"/>
                  </a:cubicBezTo>
                  <a:cubicBezTo>
                    <a:pt x="115" y="239"/>
                    <a:pt x="115" y="269"/>
                    <a:pt x="115" y="269"/>
                  </a:cubicBezTo>
                  <a:cubicBezTo>
                    <a:pt x="73" y="297"/>
                    <a:pt x="46" y="294"/>
                    <a:pt x="46" y="294"/>
                  </a:cubicBezTo>
                  <a:cubicBezTo>
                    <a:pt x="44" y="294"/>
                    <a:pt x="42" y="296"/>
                    <a:pt x="42" y="298"/>
                  </a:cubicBezTo>
                  <a:cubicBezTo>
                    <a:pt x="42" y="301"/>
                    <a:pt x="44" y="303"/>
                    <a:pt x="46" y="303"/>
                  </a:cubicBezTo>
                  <a:cubicBezTo>
                    <a:pt x="46" y="303"/>
                    <a:pt x="81" y="303"/>
                    <a:pt x="126" y="303"/>
                  </a:cubicBezTo>
                  <a:cubicBezTo>
                    <a:pt x="171" y="303"/>
                    <a:pt x="206" y="303"/>
                    <a:pt x="206" y="303"/>
                  </a:cubicBezTo>
                  <a:cubicBezTo>
                    <a:pt x="209" y="303"/>
                    <a:pt x="210" y="301"/>
                    <a:pt x="210" y="298"/>
                  </a:cubicBezTo>
                  <a:cubicBezTo>
                    <a:pt x="210" y="296"/>
                    <a:pt x="209" y="294"/>
                    <a:pt x="206" y="294"/>
                  </a:cubicBezTo>
                  <a:close/>
                  <a:moveTo>
                    <a:pt x="110" y="178"/>
                  </a:moveTo>
                  <a:cubicBezTo>
                    <a:pt x="99" y="178"/>
                    <a:pt x="78" y="171"/>
                    <a:pt x="63" y="150"/>
                  </a:cubicBezTo>
                  <a:cubicBezTo>
                    <a:pt x="48" y="129"/>
                    <a:pt x="32" y="95"/>
                    <a:pt x="57" y="23"/>
                  </a:cubicBezTo>
                  <a:cubicBezTo>
                    <a:pt x="58" y="20"/>
                    <a:pt x="61" y="13"/>
                    <a:pt x="68" y="13"/>
                  </a:cubicBezTo>
                  <a:cubicBezTo>
                    <a:pt x="126" y="13"/>
                    <a:pt x="126" y="13"/>
                    <a:pt x="126" y="13"/>
                  </a:cubicBezTo>
                  <a:cubicBezTo>
                    <a:pt x="184" y="13"/>
                    <a:pt x="184" y="13"/>
                    <a:pt x="184" y="13"/>
                  </a:cubicBezTo>
                  <a:cubicBezTo>
                    <a:pt x="192" y="13"/>
                    <a:pt x="195" y="23"/>
                    <a:pt x="196" y="25"/>
                  </a:cubicBezTo>
                  <a:cubicBezTo>
                    <a:pt x="221" y="97"/>
                    <a:pt x="204" y="129"/>
                    <a:pt x="189" y="150"/>
                  </a:cubicBezTo>
                  <a:cubicBezTo>
                    <a:pt x="174" y="171"/>
                    <a:pt x="153" y="178"/>
                    <a:pt x="142" y="178"/>
                  </a:cubicBezTo>
                  <a:lnTo>
                    <a:pt x="11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12" name="Freeform 28">
              <a:extLst>
                <a:ext uri="{FF2B5EF4-FFF2-40B4-BE49-F238E27FC236}">
                  <a16:creationId xmlns:a16="http://schemas.microsoft.com/office/drawing/2014/main" id="{33D38FD3-5D91-4ED1-8A9A-D98C1F94CF92}"/>
                </a:ext>
              </a:extLst>
            </p:cNvPr>
            <p:cNvSpPr>
              <a:spLocks/>
            </p:cNvSpPr>
            <p:nvPr/>
          </p:nvSpPr>
          <p:spPr bwMode="auto">
            <a:xfrm>
              <a:off x="4786313" y="4357688"/>
              <a:ext cx="423863" cy="314325"/>
            </a:xfrm>
            <a:custGeom>
              <a:avLst/>
              <a:gdLst>
                <a:gd name="T0" fmla="*/ 141 w 153"/>
                <a:gd name="T1" fmla="*/ 0 h 113"/>
                <a:gd name="T2" fmla="*/ 42 w 153"/>
                <a:gd name="T3" fmla="*/ 0 h 113"/>
                <a:gd name="T4" fmla="*/ 48 w 153"/>
                <a:gd name="T5" fmla="*/ 82 h 113"/>
                <a:gd name="T6" fmla="*/ 65 w 153"/>
                <a:gd name="T7" fmla="*/ 100 h 113"/>
                <a:gd name="T8" fmla="*/ 33 w 153"/>
                <a:gd name="T9" fmla="*/ 82 h 113"/>
                <a:gd name="T10" fmla="*/ 23 w 153"/>
                <a:gd name="T11" fmla="*/ 0 h 113"/>
                <a:gd name="T12" fmla="*/ 11 w 153"/>
                <a:gd name="T13" fmla="*/ 0 h 113"/>
                <a:gd name="T14" fmla="*/ 23 w 153"/>
                <a:gd name="T15" fmla="*/ 89 h 113"/>
                <a:gd name="T16" fmla="*/ 60 w 153"/>
                <a:gd name="T17" fmla="*/ 113 h 113"/>
                <a:gd name="T18" fmla="*/ 92 w 153"/>
                <a:gd name="T19" fmla="*/ 113 h 113"/>
                <a:gd name="T20" fmla="*/ 129 w 153"/>
                <a:gd name="T21" fmla="*/ 89 h 113"/>
                <a:gd name="T22" fmla="*/ 141 w 153"/>
                <a:gd name="T23"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113">
                  <a:moveTo>
                    <a:pt x="141" y="0"/>
                  </a:moveTo>
                  <a:cubicBezTo>
                    <a:pt x="42" y="0"/>
                    <a:pt x="42" y="0"/>
                    <a:pt x="42" y="0"/>
                  </a:cubicBezTo>
                  <a:cubicBezTo>
                    <a:pt x="35" y="42"/>
                    <a:pt x="42" y="69"/>
                    <a:pt x="48" y="82"/>
                  </a:cubicBezTo>
                  <a:cubicBezTo>
                    <a:pt x="55" y="97"/>
                    <a:pt x="60" y="96"/>
                    <a:pt x="65" y="100"/>
                  </a:cubicBezTo>
                  <a:cubicBezTo>
                    <a:pt x="53" y="99"/>
                    <a:pt x="43" y="97"/>
                    <a:pt x="33" y="82"/>
                  </a:cubicBezTo>
                  <a:cubicBezTo>
                    <a:pt x="24" y="69"/>
                    <a:pt x="16" y="40"/>
                    <a:pt x="23" y="0"/>
                  </a:cubicBezTo>
                  <a:cubicBezTo>
                    <a:pt x="11" y="0"/>
                    <a:pt x="11" y="0"/>
                    <a:pt x="11" y="0"/>
                  </a:cubicBezTo>
                  <a:cubicBezTo>
                    <a:pt x="0" y="48"/>
                    <a:pt x="11" y="73"/>
                    <a:pt x="23" y="89"/>
                  </a:cubicBezTo>
                  <a:cubicBezTo>
                    <a:pt x="35" y="107"/>
                    <a:pt x="53" y="113"/>
                    <a:pt x="60" y="113"/>
                  </a:cubicBezTo>
                  <a:cubicBezTo>
                    <a:pt x="92" y="113"/>
                    <a:pt x="92" y="113"/>
                    <a:pt x="92" y="113"/>
                  </a:cubicBezTo>
                  <a:cubicBezTo>
                    <a:pt x="99" y="113"/>
                    <a:pt x="117" y="107"/>
                    <a:pt x="129" y="89"/>
                  </a:cubicBezTo>
                  <a:cubicBezTo>
                    <a:pt x="143" y="71"/>
                    <a:pt x="153" y="47"/>
                    <a:pt x="1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713" name="Freeform 28">
            <a:extLst>
              <a:ext uri="{FF2B5EF4-FFF2-40B4-BE49-F238E27FC236}">
                <a16:creationId xmlns:a16="http://schemas.microsoft.com/office/drawing/2014/main" id="{646F8B31-3D1D-47AF-8EF2-AE48B6B209FA}"/>
              </a:ext>
            </a:extLst>
          </p:cNvPr>
          <p:cNvSpPr>
            <a:spLocks noEditPoints="1"/>
          </p:cNvSpPr>
          <p:nvPr userDrawn="1"/>
        </p:nvSpPr>
        <p:spPr bwMode="auto">
          <a:xfrm>
            <a:off x="4629410" y="3444987"/>
            <a:ext cx="365940" cy="365940"/>
          </a:xfrm>
          <a:custGeom>
            <a:avLst/>
            <a:gdLst>
              <a:gd name="T0" fmla="*/ 109 w 429"/>
              <a:gd name="T1" fmla="*/ 405 h 429"/>
              <a:gd name="T2" fmla="*/ 282 w 429"/>
              <a:gd name="T3" fmla="*/ 207 h 429"/>
              <a:gd name="T4" fmla="*/ 322 w 429"/>
              <a:gd name="T5" fmla="*/ 214 h 429"/>
              <a:gd name="T6" fmla="*/ 397 w 429"/>
              <a:gd name="T7" fmla="*/ 183 h 429"/>
              <a:gd name="T8" fmla="*/ 429 w 429"/>
              <a:gd name="T9" fmla="*/ 107 h 429"/>
              <a:gd name="T10" fmla="*/ 426 w 429"/>
              <a:gd name="T11" fmla="*/ 85 h 429"/>
              <a:gd name="T12" fmla="*/ 411 w 429"/>
              <a:gd name="T13" fmla="*/ 75 h 429"/>
              <a:gd name="T14" fmla="*/ 404 w 429"/>
              <a:gd name="T15" fmla="*/ 79 h 429"/>
              <a:gd name="T16" fmla="*/ 362 w 429"/>
              <a:gd name="T17" fmla="*/ 121 h 429"/>
              <a:gd name="T18" fmla="*/ 308 w 429"/>
              <a:gd name="T19" fmla="*/ 67 h 429"/>
              <a:gd name="T20" fmla="*/ 350 w 429"/>
              <a:gd name="T21" fmla="*/ 25 h 429"/>
              <a:gd name="T22" fmla="*/ 350 w 429"/>
              <a:gd name="T23" fmla="*/ 6 h 429"/>
              <a:gd name="T24" fmla="*/ 322 w 429"/>
              <a:gd name="T25" fmla="*/ 0 h 429"/>
              <a:gd name="T26" fmla="*/ 302 w 429"/>
              <a:gd name="T27" fmla="*/ 2 h 429"/>
              <a:gd name="T28" fmla="*/ 246 w 429"/>
              <a:gd name="T29" fmla="*/ 32 h 429"/>
              <a:gd name="T30" fmla="*/ 215 w 429"/>
              <a:gd name="T31" fmla="*/ 107 h 429"/>
              <a:gd name="T32" fmla="*/ 222 w 429"/>
              <a:gd name="T33" fmla="*/ 147 h 429"/>
              <a:gd name="T34" fmla="*/ 24 w 429"/>
              <a:gd name="T35" fmla="*/ 321 h 429"/>
              <a:gd name="T36" fmla="*/ 18 w 429"/>
              <a:gd name="T37" fmla="*/ 326 h 429"/>
              <a:gd name="T38" fmla="*/ 0 w 429"/>
              <a:gd name="T39" fmla="*/ 368 h 429"/>
              <a:gd name="T40" fmla="*/ 18 w 429"/>
              <a:gd name="T41" fmla="*/ 411 h 429"/>
              <a:gd name="T42" fmla="*/ 61 w 429"/>
              <a:gd name="T43" fmla="*/ 429 h 429"/>
              <a:gd name="T44" fmla="*/ 103 w 429"/>
              <a:gd name="T45" fmla="*/ 411 h 429"/>
              <a:gd name="T46" fmla="*/ 109 w 429"/>
              <a:gd name="T47" fmla="*/ 405 h 429"/>
              <a:gd name="T48" fmla="*/ 61 w 429"/>
              <a:gd name="T49" fmla="*/ 348 h 429"/>
              <a:gd name="T50" fmla="*/ 75 w 429"/>
              <a:gd name="T51" fmla="*/ 354 h 429"/>
              <a:gd name="T52" fmla="*/ 81 w 429"/>
              <a:gd name="T53" fmla="*/ 368 h 429"/>
              <a:gd name="T54" fmla="*/ 75 w 429"/>
              <a:gd name="T55" fmla="*/ 383 h 429"/>
              <a:gd name="T56" fmla="*/ 61 w 429"/>
              <a:gd name="T57" fmla="*/ 388 h 429"/>
              <a:gd name="T58" fmla="*/ 46 w 429"/>
              <a:gd name="T59" fmla="*/ 383 h 429"/>
              <a:gd name="T60" fmla="*/ 41 w 429"/>
              <a:gd name="T61" fmla="*/ 368 h 429"/>
              <a:gd name="T62" fmla="*/ 46 w 429"/>
              <a:gd name="T63" fmla="*/ 354 h 429"/>
              <a:gd name="T64" fmla="*/ 61 w 429"/>
              <a:gd name="T65" fmla="*/ 34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429">
                <a:moveTo>
                  <a:pt x="109" y="405"/>
                </a:moveTo>
                <a:cubicBezTo>
                  <a:pt x="282" y="207"/>
                  <a:pt x="282" y="207"/>
                  <a:pt x="282" y="207"/>
                </a:cubicBezTo>
                <a:cubicBezTo>
                  <a:pt x="294" y="212"/>
                  <a:pt x="308" y="214"/>
                  <a:pt x="322" y="214"/>
                </a:cubicBezTo>
                <a:cubicBezTo>
                  <a:pt x="351" y="214"/>
                  <a:pt x="378" y="202"/>
                  <a:pt x="397" y="183"/>
                </a:cubicBezTo>
                <a:cubicBezTo>
                  <a:pt x="417" y="164"/>
                  <a:pt x="429" y="137"/>
                  <a:pt x="429" y="107"/>
                </a:cubicBezTo>
                <a:cubicBezTo>
                  <a:pt x="429" y="100"/>
                  <a:pt x="428" y="93"/>
                  <a:pt x="426" y="85"/>
                </a:cubicBezTo>
                <a:cubicBezTo>
                  <a:pt x="425" y="78"/>
                  <a:pt x="418" y="74"/>
                  <a:pt x="411" y="75"/>
                </a:cubicBezTo>
                <a:cubicBezTo>
                  <a:pt x="408" y="76"/>
                  <a:pt x="406" y="77"/>
                  <a:pt x="404" y="79"/>
                </a:cubicBezTo>
                <a:cubicBezTo>
                  <a:pt x="362" y="121"/>
                  <a:pt x="362" y="121"/>
                  <a:pt x="362" y="121"/>
                </a:cubicBezTo>
                <a:cubicBezTo>
                  <a:pt x="308" y="67"/>
                  <a:pt x="308" y="67"/>
                  <a:pt x="308" y="67"/>
                </a:cubicBezTo>
                <a:cubicBezTo>
                  <a:pt x="350" y="25"/>
                  <a:pt x="350" y="25"/>
                  <a:pt x="350" y="25"/>
                </a:cubicBezTo>
                <a:cubicBezTo>
                  <a:pt x="356" y="20"/>
                  <a:pt x="356" y="11"/>
                  <a:pt x="350" y="6"/>
                </a:cubicBezTo>
                <a:cubicBezTo>
                  <a:pt x="345" y="0"/>
                  <a:pt x="330" y="0"/>
                  <a:pt x="322" y="0"/>
                </a:cubicBezTo>
                <a:cubicBezTo>
                  <a:pt x="317" y="0"/>
                  <a:pt x="308" y="1"/>
                  <a:pt x="302" y="2"/>
                </a:cubicBezTo>
                <a:cubicBezTo>
                  <a:pt x="280" y="6"/>
                  <a:pt x="261" y="17"/>
                  <a:pt x="246" y="32"/>
                </a:cubicBezTo>
                <a:cubicBezTo>
                  <a:pt x="227" y="51"/>
                  <a:pt x="215" y="78"/>
                  <a:pt x="215" y="107"/>
                </a:cubicBezTo>
                <a:cubicBezTo>
                  <a:pt x="215" y="121"/>
                  <a:pt x="217" y="135"/>
                  <a:pt x="222" y="147"/>
                </a:cubicBezTo>
                <a:cubicBezTo>
                  <a:pt x="24" y="321"/>
                  <a:pt x="24" y="321"/>
                  <a:pt x="24" y="321"/>
                </a:cubicBezTo>
                <a:cubicBezTo>
                  <a:pt x="22" y="322"/>
                  <a:pt x="20" y="324"/>
                  <a:pt x="18" y="326"/>
                </a:cubicBezTo>
                <a:cubicBezTo>
                  <a:pt x="7" y="337"/>
                  <a:pt x="0" y="352"/>
                  <a:pt x="0" y="368"/>
                </a:cubicBezTo>
                <a:cubicBezTo>
                  <a:pt x="0" y="385"/>
                  <a:pt x="7" y="400"/>
                  <a:pt x="18" y="411"/>
                </a:cubicBezTo>
                <a:cubicBezTo>
                  <a:pt x="29" y="422"/>
                  <a:pt x="44" y="429"/>
                  <a:pt x="61" y="429"/>
                </a:cubicBezTo>
                <a:cubicBezTo>
                  <a:pt x="77" y="429"/>
                  <a:pt x="92" y="422"/>
                  <a:pt x="103" y="411"/>
                </a:cubicBezTo>
                <a:cubicBezTo>
                  <a:pt x="105" y="409"/>
                  <a:pt x="107" y="407"/>
                  <a:pt x="109" y="405"/>
                </a:cubicBezTo>
                <a:close/>
                <a:moveTo>
                  <a:pt x="61" y="348"/>
                </a:moveTo>
                <a:cubicBezTo>
                  <a:pt x="66" y="348"/>
                  <a:pt x="71" y="351"/>
                  <a:pt x="75" y="354"/>
                </a:cubicBezTo>
                <a:cubicBezTo>
                  <a:pt x="78" y="358"/>
                  <a:pt x="81" y="363"/>
                  <a:pt x="81" y="368"/>
                </a:cubicBezTo>
                <a:cubicBezTo>
                  <a:pt x="81" y="374"/>
                  <a:pt x="78" y="379"/>
                  <a:pt x="75" y="383"/>
                </a:cubicBezTo>
                <a:cubicBezTo>
                  <a:pt x="71" y="386"/>
                  <a:pt x="66" y="388"/>
                  <a:pt x="61" y="388"/>
                </a:cubicBezTo>
                <a:cubicBezTo>
                  <a:pt x="55" y="388"/>
                  <a:pt x="50" y="386"/>
                  <a:pt x="46" y="383"/>
                </a:cubicBezTo>
                <a:cubicBezTo>
                  <a:pt x="43" y="379"/>
                  <a:pt x="41" y="374"/>
                  <a:pt x="41" y="368"/>
                </a:cubicBezTo>
                <a:cubicBezTo>
                  <a:pt x="41" y="363"/>
                  <a:pt x="43" y="358"/>
                  <a:pt x="46" y="354"/>
                </a:cubicBezTo>
                <a:cubicBezTo>
                  <a:pt x="50" y="351"/>
                  <a:pt x="55" y="348"/>
                  <a:pt x="61" y="348"/>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714" name="Freeform 35">
            <a:extLst>
              <a:ext uri="{FF2B5EF4-FFF2-40B4-BE49-F238E27FC236}">
                <a16:creationId xmlns:a16="http://schemas.microsoft.com/office/drawing/2014/main" id="{B78D4BAB-8758-460E-8F3A-BFC85E773F4D}"/>
              </a:ext>
            </a:extLst>
          </p:cNvPr>
          <p:cNvSpPr>
            <a:spLocks noEditPoints="1"/>
          </p:cNvSpPr>
          <p:nvPr userDrawn="1"/>
        </p:nvSpPr>
        <p:spPr bwMode="auto">
          <a:xfrm>
            <a:off x="4667174" y="2864393"/>
            <a:ext cx="290412" cy="387931"/>
          </a:xfrm>
          <a:custGeom>
            <a:avLst/>
            <a:gdLst>
              <a:gd name="T0" fmla="*/ 167 w 334"/>
              <a:gd name="T1" fmla="*/ 446 h 446"/>
              <a:gd name="T2" fmla="*/ 156 w 334"/>
              <a:gd name="T3" fmla="*/ 440 h 446"/>
              <a:gd name="T4" fmla="*/ 46 w 334"/>
              <a:gd name="T5" fmla="*/ 286 h 446"/>
              <a:gd name="T6" fmla="*/ 41 w 334"/>
              <a:gd name="T7" fmla="*/ 279 h 446"/>
              <a:gd name="T8" fmla="*/ 13 w 334"/>
              <a:gd name="T9" fmla="*/ 232 h 446"/>
              <a:gd name="T10" fmla="*/ 3 w 334"/>
              <a:gd name="T11" fmla="*/ 200 h 446"/>
              <a:gd name="T12" fmla="*/ 0 w 334"/>
              <a:gd name="T13" fmla="*/ 167 h 446"/>
              <a:gd name="T14" fmla="*/ 49 w 334"/>
              <a:gd name="T15" fmla="*/ 49 h 446"/>
              <a:gd name="T16" fmla="*/ 103 w 334"/>
              <a:gd name="T17" fmla="*/ 13 h 446"/>
              <a:gd name="T18" fmla="*/ 167 w 334"/>
              <a:gd name="T19" fmla="*/ 0 h 446"/>
              <a:gd name="T20" fmla="*/ 231 w 334"/>
              <a:gd name="T21" fmla="*/ 13 h 446"/>
              <a:gd name="T22" fmla="*/ 285 w 334"/>
              <a:gd name="T23" fmla="*/ 49 h 446"/>
              <a:gd name="T24" fmla="*/ 334 w 334"/>
              <a:gd name="T25" fmla="*/ 167 h 446"/>
              <a:gd name="T26" fmla="*/ 331 w 334"/>
              <a:gd name="T27" fmla="*/ 200 h 446"/>
              <a:gd name="T28" fmla="*/ 321 w 334"/>
              <a:gd name="T29" fmla="*/ 232 h 446"/>
              <a:gd name="T30" fmla="*/ 292 w 334"/>
              <a:gd name="T31" fmla="*/ 279 h 446"/>
              <a:gd name="T32" fmla="*/ 287 w 334"/>
              <a:gd name="T33" fmla="*/ 286 h 446"/>
              <a:gd name="T34" fmla="*/ 178 w 334"/>
              <a:gd name="T35" fmla="*/ 440 h 446"/>
              <a:gd name="T36" fmla="*/ 167 w 334"/>
              <a:gd name="T37" fmla="*/ 446 h 446"/>
              <a:gd name="T38" fmla="*/ 167 w 334"/>
              <a:gd name="T39" fmla="*/ 69 h 446"/>
              <a:gd name="T40" fmla="*/ 69 w 334"/>
              <a:gd name="T41" fmla="*/ 167 h 446"/>
              <a:gd name="T42" fmla="*/ 167 w 334"/>
              <a:gd name="T43" fmla="*/ 265 h 446"/>
              <a:gd name="T44" fmla="*/ 264 w 334"/>
              <a:gd name="T45" fmla="*/ 167 h 446"/>
              <a:gd name="T46" fmla="*/ 167 w 334"/>
              <a:gd name="T47" fmla="*/ 69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4" h="446">
                <a:moveTo>
                  <a:pt x="167" y="446"/>
                </a:moveTo>
                <a:cubicBezTo>
                  <a:pt x="163" y="446"/>
                  <a:pt x="158" y="444"/>
                  <a:pt x="156" y="440"/>
                </a:cubicBezTo>
                <a:cubicBezTo>
                  <a:pt x="46" y="286"/>
                  <a:pt x="46" y="286"/>
                  <a:pt x="46" y="286"/>
                </a:cubicBezTo>
                <a:cubicBezTo>
                  <a:pt x="44" y="282"/>
                  <a:pt x="43" y="281"/>
                  <a:pt x="41" y="279"/>
                </a:cubicBezTo>
                <a:cubicBezTo>
                  <a:pt x="31" y="264"/>
                  <a:pt x="20" y="250"/>
                  <a:pt x="13" y="232"/>
                </a:cubicBezTo>
                <a:cubicBezTo>
                  <a:pt x="9" y="222"/>
                  <a:pt x="5" y="211"/>
                  <a:pt x="3" y="200"/>
                </a:cubicBezTo>
                <a:cubicBezTo>
                  <a:pt x="1" y="189"/>
                  <a:pt x="0" y="178"/>
                  <a:pt x="0" y="167"/>
                </a:cubicBezTo>
                <a:cubicBezTo>
                  <a:pt x="0" y="121"/>
                  <a:pt x="18" y="79"/>
                  <a:pt x="49" y="49"/>
                </a:cubicBezTo>
                <a:cubicBezTo>
                  <a:pt x="64" y="33"/>
                  <a:pt x="82" y="21"/>
                  <a:pt x="103" y="13"/>
                </a:cubicBezTo>
                <a:cubicBezTo>
                  <a:pt x="123" y="4"/>
                  <a:pt x="144" y="0"/>
                  <a:pt x="167" y="0"/>
                </a:cubicBezTo>
                <a:cubicBezTo>
                  <a:pt x="189" y="0"/>
                  <a:pt x="211" y="4"/>
                  <a:pt x="231" y="13"/>
                </a:cubicBezTo>
                <a:cubicBezTo>
                  <a:pt x="251" y="21"/>
                  <a:pt x="270" y="33"/>
                  <a:pt x="285" y="49"/>
                </a:cubicBezTo>
                <a:cubicBezTo>
                  <a:pt x="315" y="79"/>
                  <a:pt x="334" y="121"/>
                  <a:pt x="334" y="167"/>
                </a:cubicBezTo>
                <a:cubicBezTo>
                  <a:pt x="334" y="178"/>
                  <a:pt x="333" y="189"/>
                  <a:pt x="331" y="200"/>
                </a:cubicBezTo>
                <a:cubicBezTo>
                  <a:pt x="328" y="211"/>
                  <a:pt x="325" y="222"/>
                  <a:pt x="321" y="232"/>
                </a:cubicBezTo>
                <a:cubicBezTo>
                  <a:pt x="313" y="250"/>
                  <a:pt x="303" y="264"/>
                  <a:pt x="292" y="279"/>
                </a:cubicBezTo>
                <a:cubicBezTo>
                  <a:pt x="291" y="281"/>
                  <a:pt x="290" y="282"/>
                  <a:pt x="287" y="286"/>
                </a:cubicBezTo>
                <a:cubicBezTo>
                  <a:pt x="178" y="440"/>
                  <a:pt x="178" y="440"/>
                  <a:pt x="178" y="440"/>
                </a:cubicBezTo>
                <a:cubicBezTo>
                  <a:pt x="175" y="444"/>
                  <a:pt x="171" y="446"/>
                  <a:pt x="167" y="446"/>
                </a:cubicBezTo>
                <a:close/>
                <a:moveTo>
                  <a:pt x="167" y="69"/>
                </a:moveTo>
                <a:cubicBezTo>
                  <a:pt x="113" y="69"/>
                  <a:pt x="69" y="113"/>
                  <a:pt x="69" y="167"/>
                </a:cubicBezTo>
                <a:cubicBezTo>
                  <a:pt x="69" y="221"/>
                  <a:pt x="113" y="265"/>
                  <a:pt x="167" y="265"/>
                </a:cubicBezTo>
                <a:cubicBezTo>
                  <a:pt x="221" y="265"/>
                  <a:pt x="264" y="221"/>
                  <a:pt x="264" y="167"/>
                </a:cubicBezTo>
                <a:cubicBezTo>
                  <a:pt x="264" y="113"/>
                  <a:pt x="221" y="69"/>
                  <a:pt x="167" y="69"/>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715" name="Group 714">
            <a:extLst>
              <a:ext uri="{FF2B5EF4-FFF2-40B4-BE49-F238E27FC236}">
                <a16:creationId xmlns:a16="http://schemas.microsoft.com/office/drawing/2014/main" id="{CBD35306-F223-4537-9F2F-B09E5D89339A}"/>
              </a:ext>
            </a:extLst>
          </p:cNvPr>
          <p:cNvGrpSpPr/>
          <p:nvPr userDrawn="1"/>
        </p:nvGrpSpPr>
        <p:grpSpPr>
          <a:xfrm>
            <a:off x="4625457" y="2329535"/>
            <a:ext cx="373847" cy="348796"/>
            <a:chOff x="14200188" y="3206750"/>
            <a:chExt cx="615950" cy="574675"/>
          </a:xfrm>
          <a:solidFill>
            <a:schemeClr val="tx1"/>
          </a:solidFill>
        </p:grpSpPr>
        <p:sp>
          <p:nvSpPr>
            <p:cNvPr id="716" name="Freeform 83">
              <a:extLst>
                <a:ext uri="{FF2B5EF4-FFF2-40B4-BE49-F238E27FC236}">
                  <a16:creationId xmlns:a16="http://schemas.microsoft.com/office/drawing/2014/main" id="{661C8625-CAC4-4C57-87F4-4145F7F5F786}"/>
                </a:ext>
              </a:extLst>
            </p:cNvPr>
            <p:cNvSpPr>
              <a:spLocks/>
            </p:cNvSpPr>
            <p:nvPr/>
          </p:nvSpPr>
          <p:spPr bwMode="auto">
            <a:xfrm>
              <a:off x="14287500" y="3317875"/>
              <a:ext cx="73025" cy="60325"/>
            </a:xfrm>
            <a:custGeom>
              <a:avLst/>
              <a:gdLst>
                <a:gd name="T0" fmla="*/ 0 w 25"/>
                <a:gd name="T1" fmla="*/ 13 h 21"/>
                <a:gd name="T2" fmla="*/ 0 w 25"/>
                <a:gd name="T3" fmla="*/ 21 h 21"/>
                <a:gd name="T4" fmla="*/ 25 w 25"/>
                <a:gd name="T5" fmla="*/ 21 h 21"/>
                <a:gd name="T6" fmla="*/ 25 w 25"/>
                <a:gd name="T7" fmla="*/ 13 h 21"/>
                <a:gd name="T8" fmla="*/ 13 w 25"/>
                <a:gd name="T9" fmla="*/ 0 h 21"/>
                <a:gd name="T10" fmla="*/ 0 w 25"/>
                <a:gd name="T11" fmla="*/ 13 h 21"/>
              </a:gdLst>
              <a:ahLst/>
              <a:cxnLst>
                <a:cxn ang="0">
                  <a:pos x="T0" y="T1"/>
                </a:cxn>
                <a:cxn ang="0">
                  <a:pos x="T2" y="T3"/>
                </a:cxn>
                <a:cxn ang="0">
                  <a:pos x="T4" y="T5"/>
                </a:cxn>
                <a:cxn ang="0">
                  <a:pos x="T6" y="T7"/>
                </a:cxn>
                <a:cxn ang="0">
                  <a:pos x="T8" y="T9"/>
                </a:cxn>
                <a:cxn ang="0">
                  <a:pos x="T10" y="T11"/>
                </a:cxn>
              </a:cxnLst>
              <a:rect l="0" t="0" r="r" b="b"/>
              <a:pathLst>
                <a:path w="25" h="21">
                  <a:moveTo>
                    <a:pt x="0" y="13"/>
                  </a:moveTo>
                  <a:cubicBezTo>
                    <a:pt x="0" y="21"/>
                    <a:pt x="0" y="21"/>
                    <a:pt x="0" y="21"/>
                  </a:cubicBezTo>
                  <a:cubicBezTo>
                    <a:pt x="25" y="21"/>
                    <a:pt x="25" y="21"/>
                    <a:pt x="25" y="21"/>
                  </a:cubicBezTo>
                  <a:cubicBezTo>
                    <a:pt x="25" y="13"/>
                    <a:pt x="25" y="13"/>
                    <a:pt x="25" y="13"/>
                  </a:cubicBezTo>
                  <a:cubicBezTo>
                    <a:pt x="25" y="6"/>
                    <a:pt x="20" y="0"/>
                    <a:pt x="13" y="0"/>
                  </a:cubicBezTo>
                  <a:cubicBezTo>
                    <a:pt x="6" y="0"/>
                    <a:pt x="0" y="6"/>
                    <a:pt x="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17" name="Freeform 84">
              <a:extLst>
                <a:ext uri="{FF2B5EF4-FFF2-40B4-BE49-F238E27FC236}">
                  <a16:creationId xmlns:a16="http://schemas.microsoft.com/office/drawing/2014/main" id="{0D578AFF-CA6B-4A07-BB4A-1D0CFFE65946}"/>
                </a:ext>
              </a:extLst>
            </p:cNvPr>
            <p:cNvSpPr>
              <a:spLocks/>
            </p:cNvSpPr>
            <p:nvPr/>
          </p:nvSpPr>
          <p:spPr bwMode="auto">
            <a:xfrm>
              <a:off x="14658975" y="3317875"/>
              <a:ext cx="73025" cy="60325"/>
            </a:xfrm>
            <a:custGeom>
              <a:avLst/>
              <a:gdLst>
                <a:gd name="T0" fmla="*/ 12 w 25"/>
                <a:gd name="T1" fmla="*/ 0 h 21"/>
                <a:gd name="T2" fmla="*/ 0 w 25"/>
                <a:gd name="T3" fmla="*/ 13 h 21"/>
                <a:gd name="T4" fmla="*/ 0 w 25"/>
                <a:gd name="T5" fmla="*/ 21 h 21"/>
                <a:gd name="T6" fmla="*/ 25 w 25"/>
                <a:gd name="T7" fmla="*/ 21 h 21"/>
                <a:gd name="T8" fmla="*/ 25 w 25"/>
                <a:gd name="T9" fmla="*/ 13 h 21"/>
                <a:gd name="T10" fmla="*/ 12 w 25"/>
                <a:gd name="T11" fmla="*/ 0 h 21"/>
              </a:gdLst>
              <a:ahLst/>
              <a:cxnLst>
                <a:cxn ang="0">
                  <a:pos x="T0" y="T1"/>
                </a:cxn>
                <a:cxn ang="0">
                  <a:pos x="T2" y="T3"/>
                </a:cxn>
                <a:cxn ang="0">
                  <a:pos x="T4" y="T5"/>
                </a:cxn>
                <a:cxn ang="0">
                  <a:pos x="T6" y="T7"/>
                </a:cxn>
                <a:cxn ang="0">
                  <a:pos x="T8" y="T9"/>
                </a:cxn>
                <a:cxn ang="0">
                  <a:pos x="T10" y="T11"/>
                </a:cxn>
              </a:cxnLst>
              <a:rect l="0" t="0" r="r" b="b"/>
              <a:pathLst>
                <a:path w="25" h="21">
                  <a:moveTo>
                    <a:pt x="12" y="0"/>
                  </a:moveTo>
                  <a:cubicBezTo>
                    <a:pt x="5" y="0"/>
                    <a:pt x="0" y="6"/>
                    <a:pt x="0" y="13"/>
                  </a:cubicBezTo>
                  <a:cubicBezTo>
                    <a:pt x="0" y="21"/>
                    <a:pt x="0" y="21"/>
                    <a:pt x="0" y="21"/>
                  </a:cubicBezTo>
                  <a:cubicBezTo>
                    <a:pt x="25" y="21"/>
                    <a:pt x="25" y="21"/>
                    <a:pt x="25" y="21"/>
                  </a:cubicBezTo>
                  <a:cubicBezTo>
                    <a:pt x="25" y="13"/>
                    <a:pt x="25" y="13"/>
                    <a:pt x="25" y="13"/>
                  </a:cubicBezTo>
                  <a:cubicBezTo>
                    <a:pt x="25" y="6"/>
                    <a:pt x="19"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18" name="Freeform 85">
              <a:extLst>
                <a:ext uri="{FF2B5EF4-FFF2-40B4-BE49-F238E27FC236}">
                  <a16:creationId xmlns:a16="http://schemas.microsoft.com/office/drawing/2014/main" id="{466B9BEA-D247-4809-8527-EBECF9540456}"/>
                </a:ext>
              </a:extLst>
            </p:cNvPr>
            <p:cNvSpPr>
              <a:spLocks noEditPoints="1"/>
            </p:cNvSpPr>
            <p:nvPr/>
          </p:nvSpPr>
          <p:spPr bwMode="auto">
            <a:xfrm>
              <a:off x="14220825" y="3413125"/>
              <a:ext cx="574675" cy="368300"/>
            </a:xfrm>
            <a:custGeom>
              <a:avLst/>
              <a:gdLst>
                <a:gd name="T0" fmla="*/ 177 w 198"/>
                <a:gd name="T1" fmla="*/ 59 h 127"/>
                <a:gd name="T2" fmla="*/ 187 w 198"/>
                <a:gd name="T3" fmla="*/ 59 h 127"/>
                <a:gd name="T4" fmla="*/ 198 w 198"/>
                <a:gd name="T5" fmla="*/ 48 h 127"/>
                <a:gd name="T6" fmla="*/ 198 w 198"/>
                <a:gd name="T7" fmla="*/ 11 h 127"/>
                <a:gd name="T8" fmla="*/ 187 w 198"/>
                <a:gd name="T9" fmla="*/ 0 h 127"/>
                <a:gd name="T10" fmla="*/ 187 w 198"/>
                <a:gd name="T11" fmla="*/ 0 h 127"/>
                <a:gd name="T12" fmla="*/ 187 w 198"/>
                <a:gd name="T13" fmla="*/ 0 h 127"/>
                <a:gd name="T14" fmla="*/ 18 w 198"/>
                <a:gd name="T15" fmla="*/ 0 h 127"/>
                <a:gd name="T16" fmla="*/ 11 w 198"/>
                <a:gd name="T17" fmla="*/ 0 h 127"/>
                <a:gd name="T18" fmla="*/ 0 w 198"/>
                <a:gd name="T19" fmla="*/ 11 h 127"/>
                <a:gd name="T20" fmla="*/ 0 w 198"/>
                <a:gd name="T21" fmla="*/ 48 h 127"/>
                <a:gd name="T22" fmla="*/ 11 w 198"/>
                <a:gd name="T23" fmla="*/ 59 h 127"/>
                <a:gd name="T24" fmla="*/ 26 w 198"/>
                <a:gd name="T25" fmla="*/ 59 h 127"/>
                <a:gd name="T26" fmla="*/ 26 w 198"/>
                <a:gd name="T27" fmla="*/ 112 h 127"/>
                <a:gd name="T28" fmla="*/ 14 w 198"/>
                <a:gd name="T29" fmla="*/ 118 h 127"/>
                <a:gd name="T30" fmla="*/ 4 w 198"/>
                <a:gd name="T31" fmla="*/ 127 h 127"/>
                <a:gd name="T32" fmla="*/ 37 w 198"/>
                <a:gd name="T33" fmla="*/ 127 h 127"/>
                <a:gd name="T34" fmla="*/ 71 w 198"/>
                <a:gd name="T35" fmla="*/ 127 h 127"/>
                <a:gd name="T36" fmla="*/ 61 w 198"/>
                <a:gd name="T37" fmla="*/ 118 h 127"/>
                <a:gd name="T38" fmla="*/ 48 w 198"/>
                <a:gd name="T39" fmla="*/ 112 h 127"/>
                <a:gd name="T40" fmla="*/ 48 w 198"/>
                <a:gd name="T41" fmla="*/ 59 h 127"/>
                <a:gd name="T42" fmla="*/ 151 w 198"/>
                <a:gd name="T43" fmla="*/ 59 h 127"/>
                <a:gd name="T44" fmla="*/ 151 w 198"/>
                <a:gd name="T45" fmla="*/ 112 h 127"/>
                <a:gd name="T46" fmla="*/ 139 w 198"/>
                <a:gd name="T47" fmla="*/ 118 h 127"/>
                <a:gd name="T48" fmla="*/ 128 w 198"/>
                <a:gd name="T49" fmla="*/ 127 h 127"/>
                <a:gd name="T50" fmla="*/ 162 w 198"/>
                <a:gd name="T51" fmla="*/ 127 h 127"/>
                <a:gd name="T52" fmla="*/ 195 w 198"/>
                <a:gd name="T53" fmla="*/ 127 h 127"/>
                <a:gd name="T54" fmla="*/ 185 w 198"/>
                <a:gd name="T55" fmla="*/ 118 h 127"/>
                <a:gd name="T56" fmla="*/ 173 w 198"/>
                <a:gd name="T57" fmla="*/ 112 h 127"/>
                <a:gd name="T58" fmla="*/ 173 w 198"/>
                <a:gd name="T59" fmla="*/ 59 h 127"/>
                <a:gd name="T60" fmla="*/ 177 w 198"/>
                <a:gd name="T61" fmla="*/ 59 h 127"/>
                <a:gd name="T62" fmla="*/ 47 w 198"/>
                <a:gd name="T63" fmla="*/ 43 h 127"/>
                <a:gd name="T64" fmla="*/ 17 w 198"/>
                <a:gd name="T65" fmla="*/ 43 h 127"/>
                <a:gd name="T66" fmla="*/ 33 w 198"/>
                <a:gd name="T67" fmla="*/ 15 h 127"/>
                <a:gd name="T68" fmla="*/ 64 w 198"/>
                <a:gd name="T69" fmla="*/ 15 h 127"/>
                <a:gd name="T70" fmla="*/ 47 w 198"/>
                <a:gd name="T71" fmla="*/ 43 h 127"/>
                <a:gd name="T72" fmla="*/ 107 w 198"/>
                <a:gd name="T73" fmla="*/ 43 h 127"/>
                <a:gd name="T74" fmla="*/ 77 w 198"/>
                <a:gd name="T75" fmla="*/ 43 h 127"/>
                <a:gd name="T76" fmla="*/ 93 w 198"/>
                <a:gd name="T77" fmla="*/ 15 h 127"/>
                <a:gd name="T78" fmla="*/ 123 w 198"/>
                <a:gd name="T79" fmla="*/ 15 h 127"/>
                <a:gd name="T80" fmla="*/ 107 w 198"/>
                <a:gd name="T81" fmla="*/ 43 h 127"/>
                <a:gd name="T82" fmla="*/ 166 w 198"/>
                <a:gd name="T83" fmla="*/ 43 h 127"/>
                <a:gd name="T84" fmla="*/ 136 w 198"/>
                <a:gd name="T85" fmla="*/ 43 h 127"/>
                <a:gd name="T86" fmla="*/ 152 w 198"/>
                <a:gd name="T87" fmla="*/ 15 h 127"/>
                <a:gd name="T88" fmla="*/ 183 w 198"/>
                <a:gd name="T89" fmla="*/ 15 h 127"/>
                <a:gd name="T90" fmla="*/ 166 w 198"/>
                <a:gd name="T91" fmla="*/ 4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8" h="127">
                  <a:moveTo>
                    <a:pt x="177" y="59"/>
                  </a:moveTo>
                  <a:cubicBezTo>
                    <a:pt x="187" y="59"/>
                    <a:pt x="187" y="59"/>
                    <a:pt x="187" y="59"/>
                  </a:cubicBezTo>
                  <a:cubicBezTo>
                    <a:pt x="193" y="59"/>
                    <a:pt x="198" y="54"/>
                    <a:pt x="198" y="48"/>
                  </a:cubicBezTo>
                  <a:cubicBezTo>
                    <a:pt x="198" y="11"/>
                    <a:pt x="198" y="11"/>
                    <a:pt x="198" y="11"/>
                  </a:cubicBezTo>
                  <a:cubicBezTo>
                    <a:pt x="198" y="5"/>
                    <a:pt x="193" y="0"/>
                    <a:pt x="187" y="0"/>
                  </a:cubicBezTo>
                  <a:cubicBezTo>
                    <a:pt x="187" y="0"/>
                    <a:pt x="187" y="0"/>
                    <a:pt x="187" y="0"/>
                  </a:cubicBezTo>
                  <a:cubicBezTo>
                    <a:pt x="187" y="0"/>
                    <a:pt x="187" y="0"/>
                    <a:pt x="187" y="0"/>
                  </a:cubicBezTo>
                  <a:cubicBezTo>
                    <a:pt x="18" y="0"/>
                    <a:pt x="18" y="0"/>
                    <a:pt x="18" y="0"/>
                  </a:cubicBezTo>
                  <a:cubicBezTo>
                    <a:pt x="11" y="0"/>
                    <a:pt x="11" y="0"/>
                    <a:pt x="11" y="0"/>
                  </a:cubicBezTo>
                  <a:cubicBezTo>
                    <a:pt x="5" y="0"/>
                    <a:pt x="0" y="5"/>
                    <a:pt x="0" y="11"/>
                  </a:cubicBezTo>
                  <a:cubicBezTo>
                    <a:pt x="0" y="48"/>
                    <a:pt x="0" y="48"/>
                    <a:pt x="0" y="48"/>
                  </a:cubicBezTo>
                  <a:cubicBezTo>
                    <a:pt x="0" y="54"/>
                    <a:pt x="5" y="59"/>
                    <a:pt x="11" y="59"/>
                  </a:cubicBezTo>
                  <a:cubicBezTo>
                    <a:pt x="26" y="59"/>
                    <a:pt x="26" y="59"/>
                    <a:pt x="26" y="59"/>
                  </a:cubicBezTo>
                  <a:cubicBezTo>
                    <a:pt x="26" y="112"/>
                    <a:pt x="26" y="112"/>
                    <a:pt x="26" y="112"/>
                  </a:cubicBezTo>
                  <a:cubicBezTo>
                    <a:pt x="25" y="115"/>
                    <a:pt x="21" y="118"/>
                    <a:pt x="14" y="118"/>
                  </a:cubicBezTo>
                  <a:cubicBezTo>
                    <a:pt x="8" y="118"/>
                    <a:pt x="4" y="123"/>
                    <a:pt x="4" y="127"/>
                  </a:cubicBezTo>
                  <a:cubicBezTo>
                    <a:pt x="37" y="127"/>
                    <a:pt x="37" y="127"/>
                    <a:pt x="37" y="127"/>
                  </a:cubicBezTo>
                  <a:cubicBezTo>
                    <a:pt x="71" y="127"/>
                    <a:pt x="71" y="127"/>
                    <a:pt x="71" y="127"/>
                  </a:cubicBezTo>
                  <a:cubicBezTo>
                    <a:pt x="71" y="123"/>
                    <a:pt x="67" y="118"/>
                    <a:pt x="61" y="118"/>
                  </a:cubicBezTo>
                  <a:cubicBezTo>
                    <a:pt x="54" y="118"/>
                    <a:pt x="50" y="115"/>
                    <a:pt x="48" y="112"/>
                  </a:cubicBezTo>
                  <a:cubicBezTo>
                    <a:pt x="48" y="59"/>
                    <a:pt x="48" y="59"/>
                    <a:pt x="48" y="59"/>
                  </a:cubicBezTo>
                  <a:cubicBezTo>
                    <a:pt x="151" y="59"/>
                    <a:pt x="151" y="59"/>
                    <a:pt x="151" y="59"/>
                  </a:cubicBezTo>
                  <a:cubicBezTo>
                    <a:pt x="151" y="112"/>
                    <a:pt x="151" y="112"/>
                    <a:pt x="151" y="112"/>
                  </a:cubicBezTo>
                  <a:cubicBezTo>
                    <a:pt x="149" y="115"/>
                    <a:pt x="145" y="118"/>
                    <a:pt x="139" y="118"/>
                  </a:cubicBezTo>
                  <a:cubicBezTo>
                    <a:pt x="132" y="118"/>
                    <a:pt x="128" y="123"/>
                    <a:pt x="128" y="127"/>
                  </a:cubicBezTo>
                  <a:cubicBezTo>
                    <a:pt x="162" y="127"/>
                    <a:pt x="162" y="127"/>
                    <a:pt x="162" y="127"/>
                  </a:cubicBezTo>
                  <a:cubicBezTo>
                    <a:pt x="195" y="127"/>
                    <a:pt x="195" y="127"/>
                    <a:pt x="195" y="127"/>
                  </a:cubicBezTo>
                  <a:cubicBezTo>
                    <a:pt x="195" y="123"/>
                    <a:pt x="191" y="118"/>
                    <a:pt x="185" y="118"/>
                  </a:cubicBezTo>
                  <a:cubicBezTo>
                    <a:pt x="178" y="118"/>
                    <a:pt x="174" y="115"/>
                    <a:pt x="173" y="112"/>
                  </a:cubicBezTo>
                  <a:cubicBezTo>
                    <a:pt x="173" y="59"/>
                    <a:pt x="173" y="59"/>
                    <a:pt x="173" y="59"/>
                  </a:cubicBezTo>
                  <a:lnTo>
                    <a:pt x="177" y="59"/>
                  </a:lnTo>
                  <a:close/>
                  <a:moveTo>
                    <a:pt x="47" y="43"/>
                  </a:moveTo>
                  <a:cubicBezTo>
                    <a:pt x="17" y="43"/>
                    <a:pt x="17" y="43"/>
                    <a:pt x="17" y="43"/>
                  </a:cubicBezTo>
                  <a:cubicBezTo>
                    <a:pt x="33" y="15"/>
                    <a:pt x="33" y="15"/>
                    <a:pt x="33" y="15"/>
                  </a:cubicBezTo>
                  <a:cubicBezTo>
                    <a:pt x="64" y="15"/>
                    <a:pt x="64" y="15"/>
                    <a:pt x="64" y="15"/>
                  </a:cubicBezTo>
                  <a:lnTo>
                    <a:pt x="47" y="43"/>
                  </a:lnTo>
                  <a:close/>
                  <a:moveTo>
                    <a:pt x="107" y="43"/>
                  </a:moveTo>
                  <a:cubicBezTo>
                    <a:pt x="77" y="43"/>
                    <a:pt x="77" y="43"/>
                    <a:pt x="77" y="43"/>
                  </a:cubicBezTo>
                  <a:cubicBezTo>
                    <a:pt x="93" y="15"/>
                    <a:pt x="93" y="15"/>
                    <a:pt x="93" y="15"/>
                  </a:cubicBezTo>
                  <a:cubicBezTo>
                    <a:pt x="123" y="15"/>
                    <a:pt x="123" y="15"/>
                    <a:pt x="123" y="15"/>
                  </a:cubicBezTo>
                  <a:lnTo>
                    <a:pt x="107" y="43"/>
                  </a:lnTo>
                  <a:close/>
                  <a:moveTo>
                    <a:pt x="166" y="43"/>
                  </a:moveTo>
                  <a:cubicBezTo>
                    <a:pt x="136" y="43"/>
                    <a:pt x="136" y="43"/>
                    <a:pt x="136" y="43"/>
                  </a:cubicBezTo>
                  <a:cubicBezTo>
                    <a:pt x="152" y="15"/>
                    <a:pt x="152" y="15"/>
                    <a:pt x="152" y="15"/>
                  </a:cubicBezTo>
                  <a:cubicBezTo>
                    <a:pt x="183" y="15"/>
                    <a:pt x="183" y="15"/>
                    <a:pt x="183" y="15"/>
                  </a:cubicBezTo>
                  <a:lnTo>
                    <a:pt x="166"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19" name="Freeform 86">
              <a:extLst>
                <a:ext uri="{FF2B5EF4-FFF2-40B4-BE49-F238E27FC236}">
                  <a16:creationId xmlns:a16="http://schemas.microsoft.com/office/drawing/2014/main" id="{AF32C4F1-C2F5-4012-B88E-A220391A7D2C}"/>
                </a:ext>
              </a:extLst>
            </p:cNvPr>
            <p:cNvSpPr>
              <a:spLocks/>
            </p:cNvSpPr>
            <p:nvPr/>
          </p:nvSpPr>
          <p:spPr bwMode="auto">
            <a:xfrm>
              <a:off x="14200188" y="3206750"/>
              <a:ext cx="246063" cy="128588"/>
            </a:xfrm>
            <a:custGeom>
              <a:avLst/>
              <a:gdLst>
                <a:gd name="T0" fmla="*/ 84 w 85"/>
                <a:gd name="T1" fmla="*/ 34 h 44"/>
                <a:gd name="T2" fmla="*/ 69 w 85"/>
                <a:gd name="T3" fmla="*/ 31 h 44"/>
                <a:gd name="T4" fmla="*/ 67 w 85"/>
                <a:gd name="T5" fmla="*/ 28 h 44"/>
                <a:gd name="T6" fmla="*/ 71 w 85"/>
                <a:gd name="T7" fmla="*/ 13 h 44"/>
                <a:gd name="T8" fmla="*/ 69 w 85"/>
                <a:gd name="T9" fmla="*/ 12 h 44"/>
                <a:gd name="T10" fmla="*/ 56 w 85"/>
                <a:gd name="T11" fmla="*/ 15 h 44"/>
                <a:gd name="T12" fmla="*/ 52 w 85"/>
                <a:gd name="T13" fmla="*/ 13 h 44"/>
                <a:gd name="T14" fmla="*/ 44 w 85"/>
                <a:gd name="T15" fmla="*/ 1 h 44"/>
                <a:gd name="T16" fmla="*/ 43 w 85"/>
                <a:gd name="T17" fmla="*/ 0 h 44"/>
                <a:gd name="T18" fmla="*/ 41 w 85"/>
                <a:gd name="T19" fmla="*/ 1 h 44"/>
                <a:gd name="T20" fmla="*/ 33 w 85"/>
                <a:gd name="T21" fmla="*/ 13 h 44"/>
                <a:gd name="T22" fmla="*/ 29 w 85"/>
                <a:gd name="T23" fmla="*/ 15 h 44"/>
                <a:gd name="T24" fmla="*/ 17 w 85"/>
                <a:gd name="T25" fmla="*/ 12 h 44"/>
                <a:gd name="T26" fmla="*/ 15 w 85"/>
                <a:gd name="T27" fmla="*/ 13 h 44"/>
                <a:gd name="T28" fmla="*/ 18 w 85"/>
                <a:gd name="T29" fmla="*/ 28 h 44"/>
                <a:gd name="T30" fmla="*/ 16 w 85"/>
                <a:gd name="T31" fmla="*/ 31 h 44"/>
                <a:gd name="T32" fmla="*/ 2 w 85"/>
                <a:gd name="T33" fmla="*/ 34 h 44"/>
                <a:gd name="T34" fmla="*/ 1 w 85"/>
                <a:gd name="T35" fmla="*/ 36 h 44"/>
                <a:gd name="T36" fmla="*/ 9 w 85"/>
                <a:gd name="T37" fmla="*/ 43 h 44"/>
                <a:gd name="T38" fmla="*/ 18 w 85"/>
                <a:gd name="T39" fmla="*/ 41 h 44"/>
                <a:gd name="T40" fmla="*/ 25 w 85"/>
                <a:gd name="T41" fmla="*/ 39 h 44"/>
                <a:gd name="T42" fmla="*/ 29 w 85"/>
                <a:gd name="T43" fmla="*/ 30 h 44"/>
                <a:gd name="T44" fmla="*/ 29 w 85"/>
                <a:gd name="T45" fmla="*/ 30 h 44"/>
                <a:gd name="T46" fmla="*/ 29 w 85"/>
                <a:gd name="T47" fmla="*/ 28 h 44"/>
                <a:gd name="T48" fmla="*/ 29 w 85"/>
                <a:gd name="T49" fmla="*/ 28 h 44"/>
                <a:gd name="T50" fmla="*/ 29 w 85"/>
                <a:gd name="T51" fmla="*/ 26 h 44"/>
                <a:gd name="T52" fmla="*/ 30 w 85"/>
                <a:gd name="T53" fmla="*/ 26 h 44"/>
                <a:gd name="T54" fmla="*/ 42 w 85"/>
                <a:gd name="T55" fmla="*/ 19 h 44"/>
                <a:gd name="T56" fmla="*/ 43 w 85"/>
                <a:gd name="T57" fmla="*/ 19 h 44"/>
                <a:gd name="T58" fmla="*/ 43 w 85"/>
                <a:gd name="T59" fmla="*/ 19 h 44"/>
                <a:gd name="T60" fmla="*/ 55 w 85"/>
                <a:gd name="T61" fmla="*/ 26 h 44"/>
                <a:gd name="T62" fmla="*/ 57 w 85"/>
                <a:gd name="T63" fmla="*/ 26 h 44"/>
                <a:gd name="T64" fmla="*/ 56 w 85"/>
                <a:gd name="T65" fmla="*/ 28 h 44"/>
                <a:gd name="T66" fmla="*/ 56 w 85"/>
                <a:gd name="T67" fmla="*/ 28 h 44"/>
                <a:gd name="T68" fmla="*/ 56 w 85"/>
                <a:gd name="T69" fmla="*/ 30 h 44"/>
                <a:gd name="T70" fmla="*/ 56 w 85"/>
                <a:gd name="T71" fmla="*/ 30 h 44"/>
                <a:gd name="T72" fmla="*/ 61 w 85"/>
                <a:gd name="T73" fmla="*/ 39 h 44"/>
                <a:gd name="T74" fmla="*/ 68 w 85"/>
                <a:gd name="T75" fmla="*/ 41 h 44"/>
                <a:gd name="T76" fmla="*/ 76 w 85"/>
                <a:gd name="T77" fmla="*/ 43 h 44"/>
                <a:gd name="T78" fmla="*/ 84 w 85"/>
                <a:gd name="T79" fmla="*/ 36 h 44"/>
                <a:gd name="T80" fmla="*/ 84 w 85"/>
                <a:gd name="T81"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5" h="44">
                  <a:moveTo>
                    <a:pt x="84" y="34"/>
                  </a:moveTo>
                  <a:cubicBezTo>
                    <a:pt x="69" y="31"/>
                    <a:pt x="69" y="31"/>
                    <a:pt x="69" y="31"/>
                  </a:cubicBezTo>
                  <a:cubicBezTo>
                    <a:pt x="68" y="30"/>
                    <a:pt x="67" y="29"/>
                    <a:pt x="67" y="28"/>
                  </a:cubicBezTo>
                  <a:cubicBezTo>
                    <a:pt x="71" y="13"/>
                    <a:pt x="71" y="13"/>
                    <a:pt x="71" y="13"/>
                  </a:cubicBezTo>
                  <a:cubicBezTo>
                    <a:pt x="71" y="12"/>
                    <a:pt x="70" y="11"/>
                    <a:pt x="69" y="12"/>
                  </a:cubicBezTo>
                  <a:cubicBezTo>
                    <a:pt x="56" y="15"/>
                    <a:pt x="56" y="15"/>
                    <a:pt x="56" y="15"/>
                  </a:cubicBezTo>
                  <a:cubicBezTo>
                    <a:pt x="55" y="15"/>
                    <a:pt x="53" y="14"/>
                    <a:pt x="52" y="13"/>
                  </a:cubicBezTo>
                  <a:cubicBezTo>
                    <a:pt x="44" y="1"/>
                    <a:pt x="44" y="1"/>
                    <a:pt x="44" y="1"/>
                  </a:cubicBezTo>
                  <a:cubicBezTo>
                    <a:pt x="44" y="1"/>
                    <a:pt x="43" y="0"/>
                    <a:pt x="43" y="0"/>
                  </a:cubicBezTo>
                  <a:cubicBezTo>
                    <a:pt x="42" y="0"/>
                    <a:pt x="42" y="1"/>
                    <a:pt x="41" y="1"/>
                  </a:cubicBezTo>
                  <a:cubicBezTo>
                    <a:pt x="33" y="13"/>
                    <a:pt x="33" y="13"/>
                    <a:pt x="33" y="13"/>
                  </a:cubicBezTo>
                  <a:cubicBezTo>
                    <a:pt x="32" y="14"/>
                    <a:pt x="31" y="15"/>
                    <a:pt x="29" y="15"/>
                  </a:cubicBezTo>
                  <a:cubicBezTo>
                    <a:pt x="17" y="12"/>
                    <a:pt x="17" y="12"/>
                    <a:pt x="17" y="12"/>
                  </a:cubicBezTo>
                  <a:cubicBezTo>
                    <a:pt x="15" y="11"/>
                    <a:pt x="15" y="12"/>
                    <a:pt x="15" y="13"/>
                  </a:cubicBezTo>
                  <a:cubicBezTo>
                    <a:pt x="18" y="28"/>
                    <a:pt x="18" y="28"/>
                    <a:pt x="18" y="28"/>
                  </a:cubicBezTo>
                  <a:cubicBezTo>
                    <a:pt x="19" y="29"/>
                    <a:pt x="18" y="30"/>
                    <a:pt x="16" y="31"/>
                  </a:cubicBezTo>
                  <a:cubicBezTo>
                    <a:pt x="2" y="34"/>
                    <a:pt x="2" y="34"/>
                    <a:pt x="2" y="34"/>
                  </a:cubicBezTo>
                  <a:cubicBezTo>
                    <a:pt x="1" y="34"/>
                    <a:pt x="0" y="35"/>
                    <a:pt x="1" y="36"/>
                  </a:cubicBezTo>
                  <a:cubicBezTo>
                    <a:pt x="1" y="36"/>
                    <a:pt x="9" y="42"/>
                    <a:pt x="9" y="43"/>
                  </a:cubicBezTo>
                  <a:cubicBezTo>
                    <a:pt x="10" y="44"/>
                    <a:pt x="18" y="41"/>
                    <a:pt x="18" y="41"/>
                  </a:cubicBezTo>
                  <a:cubicBezTo>
                    <a:pt x="21" y="40"/>
                    <a:pt x="23" y="39"/>
                    <a:pt x="25" y="39"/>
                  </a:cubicBezTo>
                  <a:cubicBezTo>
                    <a:pt x="27" y="37"/>
                    <a:pt x="29" y="34"/>
                    <a:pt x="29" y="30"/>
                  </a:cubicBezTo>
                  <a:cubicBezTo>
                    <a:pt x="29" y="30"/>
                    <a:pt x="29" y="30"/>
                    <a:pt x="29" y="30"/>
                  </a:cubicBezTo>
                  <a:cubicBezTo>
                    <a:pt x="29" y="30"/>
                    <a:pt x="29" y="29"/>
                    <a:pt x="29" y="28"/>
                  </a:cubicBezTo>
                  <a:cubicBezTo>
                    <a:pt x="29" y="28"/>
                    <a:pt x="29" y="28"/>
                    <a:pt x="29" y="28"/>
                  </a:cubicBezTo>
                  <a:cubicBezTo>
                    <a:pt x="29" y="27"/>
                    <a:pt x="29" y="26"/>
                    <a:pt x="29" y="26"/>
                  </a:cubicBezTo>
                  <a:cubicBezTo>
                    <a:pt x="29" y="26"/>
                    <a:pt x="30" y="26"/>
                    <a:pt x="30" y="26"/>
                  </a:cubicBezTo>
                  <a:cubicBezTo>
                    <a:pt x="35" y="26"/>
                    <a:pt x="40" y="23"/>
                    <a:pt x="42" y="19"/>
                  </a:cubicBezTo>
                  <a:cubicBezTo>
                    <a:pt x="43" y="19"/>
                    <a:pt x="43" y="19"/>
                    <a:pt x="43" y="19"/>
                  </a:cubicBezTo>
                  <a:cubicBezTo>
                    <a:pt x="43" y="19"/>
                    <a:pt x="43" y="19"/>
                    <a:pt x="43" y="19"/>
                  </a:cubicBezTo>
                  <a:cubicBezTo>
                    <a:pt x="46" y="23"/>
                    <a:pt x="51" y="26"/>
                    <a:pt x="55" y="26"/>
                  </a:cubicBezTo>
                  <a:cubicBezTo>
                    <a:pt x="56" y="26"/>
                    <a:pt x="56" y="26"/>
                    <a:pt x="57" y="26"/>
                  </a:cubicBezTo>
                  <a:cubicBezTo>
                    <a:pt x="56" y="26"/>
                    <a:pt x="56" y="27"/>
                    <a:pt x="56" y="28"/>
                  </a:cubicBezTo>
                  <a:cubicBezTo>
                    <a:pt x="56" y="28"/>
                    <a:pt x="56" y="28"/>
                    <a:pt x="56" y="28"/>
                  </a:cubicBezTo>
                  <a:cubicBezTo>
                    <a:pt x="56" y="29"/>
                    <a:pt x="56" y="30"/>
                    <a:pt x="56" y="30"/>
                  </a:cubicBezTo>
                  <a:cubicBezTo>
                    <a:pt x="56" y="30"/>
                    <a:pt x="56" y="30"/>
                    <a:pt x="56" y="30"/>
                  </a:cubicBezTo>
                  <a:cubicBezTo>
                    <a:pt x="57" y="34"/>
                    <a:pt x="58" y="37"/>
                    <a:pt x="61" y="39"/>
                  </a:cubicBezTo>
                  <a:cubicBezTo>
                    <a:pt x="62" y="39"/>
                    <a:pt x="65" y="40"/>
                    <a:pt x="68" y="41"/>
                  </a:cubicBezTo>
                  <a:cubicBezTo>
                    <a:pt x="68" y="41"/>
                    <a:pt x="75" y="44"/>
                    <a:pt x="76" y="43"/>
                  </a:cubicBezTo>
                  <a:cubicBezTo>
                    <a:pt x="77" y="42"/>
                    <a:pt x="84" y="36"/>
                    <a:pt x="84" y="36"/>
                  </a:cubicBezTo>
                  <a:cubicBezTo>
                    <a:pt x="85" y="35"/>
                    <a:pt x="85" y="34"/>
                    <a:pt x="84"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20" name="Freeform 87">
              <a:extLst>
                <a:ext uri="{FF2B5EF4-FFF2-40B4-BE49-F238E27FC236}">
                  <a16:creationId xmlns:a16="http://schemas.microsoft.com/office/drawing/2014/main" id="{0A583476-802E-4989-BCAB-E83A3B76897B}"/>
                </a:ext>
              </a:extLst>
            </p:cNvPr>
            <p:cNvSpPr>
              <a:spLocks/>
            </p:cNvSpPr>
            <p:nvPr/>
          </p:nvSpPr>
          <p:spPr bwMode="auto">
            <a:xfrm>
              <a:off x="14568488" y="3206750"/>
              <a:ext cx="247650" cy="128588"/>
            </a:xfrm>
            <a:custGeom>
              <a:avLst/>
              <a:gdLst>
                <a:gd name="T0" fmla="*/ 2 w 85"/>
                <a:gd name="T1" fmla="*/ 34 h 44"/>
                <a:gd name="T2" fmla="*/ 16 w 85"/>
                <a:gd name="T3" fmla="*/ 31 h 44"/>
                <a:gd name="T4" fmla="*/ 18 w 85"/>
                <a:gd name="T5" fmla="*/ 28 h 44"/>
                <a:gd name="T6" fmla="*/ 15 w 85"/>
                <a:gd name="T7" fmla="*/ 13 h 44"/>
                <a:gd name="T8" fmla="*/ 17 w 85"/>
                <a:gd name="T9" fmla="*/ 12 h 44"/>
                <a:gd name="T10" fmla="*/ 29 w 85"/>
                <a:gd name="T11" fmla="*/ 15 h 44"/>
                <a:gd name="T12" fmla="*/ 33 w 85"/>
                <a:gd name="T13" fmla="*/ 13 h 44"/>
                <a:gd name="T14" fmla="*/ 41 w 85"/>
                <a:gd name="T15" fmla="*/ 1 h 44"/>
                <a:gd name="T16" fmla="*/ 43 w 85"/>
                <a:gd name="T17" fmla="*/ 0 h 44"/>
                <a:gd name="T18" fmla="*/ 44 w 85"/>
                <a:gd name="T19" fmla="*/ 1 h 44"/>
                <a:gd name="T20" fmla="*/ 52 w 85"/>
                <a:gd name="T21" fmla="*/ 13 h 44"/>
                <a:gd name="T22" fmla="*/ 56 w 85"/>
                <a:gd name="T23" fmla="*/ 15 h 44"/>
                <a:gd name="T24" fmla="*/ 69 w 85"/>
                <a:gd name="T25" fmla="*/ 12 h 44"/>
                <a:gd name="T26" fmla="*/ 71 w 85"/>
                <a:gd name="T27" fmla="*/ 13 h 44"/>
                <a:gd name="T28" fmla="*/ 67 w 85"/>
                <a:gd name="T29" fmla="*/ 28 h 44"/>
                <a:gd name="T30" fmla="*/ 69 w 85"/>
                <a:gd name="T31" fmla="*/ 31 h 44"/>
                <a:gd name="T32" fmla="*/ 83 w 85"/>
                <a:gd name="T33" fmla="*/ 34 h 44"/>
                <a:gd name="T34" fmla="*/ 84 w 85"/>
                <a:gd name="T35" fmla="*/ 36 h 44"/>
                <a:gd name="T36" fmla="*/ 76 w 85"/>
                <a:gd name="T37" fmla="*/ 43 h 44"/>
                <a:gd name="T38" fmla="*/ 68 w 85"/>
                <a:gd name="T39" fmla="*/ 41 h 44"/>
                <a:gd name="T40" fmla="*/ 61 w 85"/>
                <a:gd name="T41" fmla="*/ 39 h 44"/>
                <a:gd name="T42" fmla="*/ 56 w 85"/>
                <a:gd name="T43" fmla="*/ 30 h 44"/>
                <a:gd name="T44" fmla="*/ 56 w 85"/>
                <a:gd name="T45" fmla="*/ 30 h 44"/>
                <a:gd name="T46" fmla="*/ 56 w 85"/>
                <a:gd name="T47" fmla="*/ 28 h 44"/>
                <a:gd name="T48" fmla="*/ 56 w 85"/>
                <a:gd name="T49" fmla="*/ 28 h 44"/>
                <a:gd name="T50" fmla="*/ 56 w 85"/>
                <a:gd name="T51" fmla="*/ 26 h 44"/>
                <a:gd name="T52" fmla="*/ 55 w 85"/>
                <a:gd name="T53" fmla="*/ 26 h 44"/>
                <a:gd name="T54" fmla="*/ 43 w 85"/>
                <a:gd name="T55" fmla="*/ 19 h 44"/>
                <a:gd name="T56" fmla="*/ 43 w 85"/>
                <a:gd name="T57" fmla="*/ 19 h 44"/>
                <a:gd name="T58" fmla="*/ 42 w 85"/>
                <a:gd name="T59" fmla="*/ 19 h 44"/>
                <a:gd name="T60" fmla="*/ 30 w 85"/>
                <a:gd name="T61" fmla="*/ 26 h 44"/>
                <a:gd name="T62" fmla="*/ 29 w 85"/>
                <a:gd name="T63" fmla="*/ 26 h 44"/>
                <a:gd name="T64" fmla="*/ 29 w 85"/>
                <a:gd name="T65" fmla="*/ 28 h 44"/>
                <a:gd name="T66" fmla="*/ 29 w 85"/>
                <a:gd name="T67" fmla="*/ 28 h 44"/>
                <a:gd name="T68" fmla="*/ 29 w 85"/>
                <a:gd name="T69" fmla="*/ 30 h 44"/>
                <a:gd name="T70" fmla="*/ 29 w 85"/>
                <a:gd name="T71" fmla="*/ 30 h 44"/>
                <a:gd name="T72" fmla="*/ 25 w 85"/>
                <a:gd name="T73" fmla="*/ 39 h 44"/>
                <a:gd name="T74" fmla="*/ 18 w 85"/>
                <a:gd name="T75" fmla="*/ 41 h 44"/>
                <a:gd name="T76" fmla="*/ 9 w 85"/>
                <a:gd name="T77" fmla="*/ 43 h 44"/>
                <a:gd name="T78" fmla="*/ 1 w 85"/>
                <a:gd name="T79" fmla="*/ 36 h 44"/>
                <a:gd name="T80" fmla="*/ 2 w 85"/>
                <a:gd name="T81"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5" h="44">
                  <a:moveTo>
                    <a:pt x="2" y="34"/>
                  </a:moveTo>
                  <a:cubicBezTo>
                    <a:pt x="16" y="31"/>
                    <a:pt x="16" y="31"/>
                    <a:pt x="16" y="31"/>
                  </a:cubicBezTo>
                  <a:cubicBezTo>
                    <a:pt x="18" y="30"/>
                    <a:pt x="18" y="29"/>
                    <a:pt x="18" y="28"/>
                  </a:cubicBezTo>
                  <a:cubicBezTo>
                    <a:pt x="15" y="13"/>
                    <a:pt x="15" y="13"/>
                    <a:pt x="15" y="13"/>
                  </a:cubicBezTo>
                  <a:cubicBezTo>
                    <a:pt x="15" y="12"/>
                    <a:pt x="15" y="11"/>
                    <a:pt x="17" y="12"/>
                  </a:cubicBezTo>
                  <a:cubicBezTo>
                    <a:pt x="29" y="15"/>
                    <a:pt x="29" y="15"/>
                    <a:pt x="29" y="15"/>
                  </a:cubicBezTo>
                  <a:cubicBezTo>
                    <a:pt x="31" y="15"/>
                    <a:pt x="32" y="14"/>
                    <a:pt x="33" y="13"/>
                  </a:cubicBezTo>
                  <a:cubicBezTo>
                    <a:pt x="41" y="1"/>
                    <a:pt x="41" y="1"/>
                    <a:pt x="41" y="1"/>
                  </a:cubicBezTo>
                  <a:cubicBezTo>
                    <a:pt x="42" y="1"/>
                    <a:pt x="42" y="0"/>
                    <a:pt x="43" y="0"/>
                  </a:cubicBezTo>
                  <a:cubicBezTo>
                    <a:pt x="43" y="0"/>
                    <a:pt x="44" y="1"/>
                    <a:pt x="44" y="1"/>
                  </a:cubicBezTo>
                  <a:cubicBezTo>
                    <a:pt x="52" y="13"/>
                    <a:pt x="52" y="13"/>
                    <a:pt x="52" y="13"/>
                  </a:cubicBezTo>
                  <a:cubicBezTo>
                    <a:pt x="53" y="14"/>
                    <a:pt x="55" y="15"/>
                    <a:pt x="56" y="15"/>
                  </a:cubicBezTo>
                  <a:cubicBezTo>
                    <a:pt x="69" y="12"/>
                    <a:pt x="69" y="12"/>
                    <a:pt x="69" y="12"/>
                  </a:cubicBezTo>
                  <a:cubicBezTo>
                    <a:pt x="70" y="11"/>
                    <a:pt x="71" y="12"/>
                    <a:pt x="71" y="13"/>
                  </a:cubicBezTo>
                  <a:cubicBezTo>
                    <a:pt x="67" y="28"/>
                    <a:pt x="67" y="28"/>
                    <a:pt x="67" y="28"/>
                  </a:cubicBezTo>
                  <a:cubicBezTo>
                    <a:pt x="67" y="29"/>
                    <a:pt x="68" y="30"/>
                    <a:pt x="69" y="31"/>
                  </a:cubicBezTo>
                  <a:cubicBezTo>
                    <a:pt x="83" y="34"/>
                    <a:pt x="83" y="34"/>
                    <a:pt x="83" y="34"/>
                  </a:cubicBezTo>
                  <a:cubicBezTo>
                    <a:pt x="85" y="34"/>
                    <a:pt x="85" y="35"/>
                    <a:pt x="84" y="36"/>
                  </a:cubicBezTo>
                  <a:cubicBezTo>
                    <a:pt x="84" y="36"/>
                    <a:pt x="77" y="42"/>
                    <a:pt x="76" y="43"/>
                  </a:cubicBezTo>
                  <a:cubicBezTo>
                    <a:pt x="75" y="44"/>
                    <a:pt x="68" y="41"/>
                    <a:pt x="68" y="41"/>
                  </a:cubicBezTo>
                  <a:cubicBezTo>
                    <a:pt x="65" y="40"/>
                    <a:pt x="62" y="39"/>
                    <a:pt x="61" y="39"/>
                  </a:cubicBezTo>
                  <a:cubicBezTo>
                    <a:pt x="58" y="37"/>
                    <a:pt x="57" y="34"/>
                    <a:pt x="56" y="30"/>
                  </a:cubicBezTo>
                  <a:cubicBezTo>
                    <a:pt x="56" y="30"/>
                    <a:pt x="56" y="30"/>
                    <a:pt x="56" y="30"/>
                  </a:cubicBezTo>
                  <a:cubicBezTo>
                    <a:pt x="56" y="30"/>
                    <a:pt x="56" y="29"/>
                    <a:pt x="56" y="28"/>
                  </a:cubicBezTo>
                  <a:cubicBezTo>
                    <a:pt x="56" y="28"/>
                    <a:pt x="56" y="28"/>
                    <a:pt x="56" y="28"/>
                  </a:cubicBezTo>
                  <a:cubicBezTo>
                    <a:pt x="56" y="27"/>
                    <a:pt x="56" y="26"/>
                    <a:pt x="56" y="26"/>
                  </a:cubicBezTo>
                  <a:cubicBezTo>
                    <a:pt x="56" y="26"/>
                    <a:pt x="56" y="26"/>
                    <a:pt x="55" y="26"/>
                  </a:cubicBezTo>
                  <a:cubicBezTo>
                    <a:pt x="50" y="26"/>
                    <a:pt x="46" y="23"/>
                    <a:pt x="43" y="19"/>
                  </a:cubicBezTo>
                  <a:cubicBezTo>
                    <a:pt x="43" y="19"/>
                    <a:pt x="43" y="19"/>
                    <a:pt x="43" y="19"/>
                  </a:cubicBezTo>
                  <a:cubicBezTo>
                    <a:pt x="42" y="19"/>
                    <a:pt x="42" y="19"/>
                    <a:pt x="42" y="19"/>
                  </a:cubicBezTo>
                  <a:cubicBezTo>
                    <a:pt x="40" y="23"/>
                    <a:pt x="35" y="26"/>
                    <a:pt x="30" y="26"/>
                  </a:cubicBezTo>
                  <a:cubicBezTo>
                    <a:pt x="30" y="26"/>
                    <a:pt x="29" y="26"/>
                    <a:pt x="29" y="26"/>
                  </a:cubicBezTo>
                  <a:cubicBezTo>
                    <a:pt x="29" y="26"/>
                    <a:pt x="29" y="27"/>
                    <a:pt x="29" y="28"/>
                  </a:cubicBezTo>
                  <a:cubicBezTo>
                    <a:pt x="29" y="28"/>
                    <a:pt x="29" y="28"/>
                    <a:pt x="29" y="28"/>
                  </a:cubicBezTo>
                  <a:cubicBezTo>
                    <a:pt x="29" y="29"/>
                    <a:pt x="29" y="30"/>
                    <a:pt x="29" y="30"/>
                  </a:cubicBezTo>
                  <a:cubicBezTo>
                    <a:pt x="29" y="30"/>
                    <a:pt x="29" y="30"/>
                    <a:pt x="29" y="30"/>
                  </a:cubicBezTo>
                  <a:cubicBezTo>
                    <a:pt x="29" y="34"/>
                    <a:pt x="27" y="37"/>
                    <a:pt x="25" y="39"/>
                  </a:cubicBezTo>
                  <a:cubicBezTo>
                    <a:pt x="23" y="39"/>
                    <a:pt x="21" y="40"/>
                    <a:pt x="18" y="41"/>
                  </a:cubicBezTo>
                  <a:cubicBezTo>
                    <a:pt x="18" y="41"/>
                    <a:pt x="10" y="44"/>
                    <a:pt x="9" y="43"/>
                  </a:cubicBezTo>
                  <a:cubicBezTo>
                    <a:pt x="8" y="42"/>
                    <a:pt x="1" y="36"/>
                    <a:pt x="1" y="36"/>
                  </a:cubicBezTo>
                  <a:cubicBezTo>
                    <a:pt x="0" y="35"/>
                    <a:pt x="1" y="34"/>
                    <a:pt x="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721" name="Group 720">
            <a:extLst>
              <a:ext uri="{FF2B5EF4-FFF2-40B4-BE49-F238E27FC236}">
                <a16:creationId xmlns:a16="http://schemas.microsoft.com/office/drawing/2014/main" id="{9A090EFD-E172-43B4-BEA7-496DFDC0C8C9}"/>
              </a:ext>
            </a:extLst>
          </p:cNvPr>
          <p:cNvGrpSpPr/>
          <p:nvPr userDrawn="1"/>
        </p:nvGrpSpPr>
        <p:grpSpPr>
          <a:xfrm>
            <a:off x="4604009" y="1790453"/>
            <a:ext cx="416744" cy="337102"/>
            <a:chOff x="14150975" y="4705350"/>
            <a:chExt cx="714375" cy="577851"/>
          </a:xfrm>
          <a:solidFill>
            <a:schemeClr val="tx1"/>
          </a:solidFill>
        </p:grpSpPr>
        <p:sp>
          <p:nvSpPr>
            <p:cNvPr id="722" name="Freeform 92">
              <a:extLst>
                <a:ext uri="{FF2B5EF4-FFF2-40B4-BE49-F238E27FC236}">
                  <a16:creationId xmlns:a16="http://schemas.microsoft.com/office/drawing/2014/main" id="{AA36CFDA-77ED-4341-ABCB-49060856DC98}"/>
                </a:ext>
              </a:extLst>
            </p:cNvPr>
            <p:cNvSpPr>
              <a:spLocks/>
            </p:cNvSpPr>
            <p:nvPr/>
          </p:nvSpPr>
          <p:spPr bwMode="auto">
            <a:xfrm>
              <a:off x="14368463" y="4784725"/>
              <a:ext cx="233363" cy="277813"/>
            </a:xfrm>
            <a:custGeom>
              <a:avLst/>
              <a:gdLst>
                <a:gd name="T0" fmla="*/ 4 w 80"/>
                <a:gd name="T1" fmla="*/ 96 h 96"/>
                <a:gd name="T2" fmla="*/ 42 w 80"/>
                <a:gd name="T3" fmla="*/ 96 h 96"/>
                <a:gd name="T4" fmla="*/ 58 w 80"/>
                <a:gd name="T5" fmla="*/ 87 h 96"/>
                <a:gd name="T6" fmla="*/ 77 w 80"/>
                <a:gd name="T7" fmla="*/ 54 h 96"/>
                <a:gd name="T8" fmla="*/ 77 w 80"/>
                <a:gd name="T9" fmla="*/ 36 h 96"/>
                <a:gd name="T10" fmla="*/ 58 w 80"/>
                <a:gd name="T11" fmla="*/ 3 h 96"/>
                <a:gd name="T12" fmla="*/ 55 w 80"/>
                <a:gd name="T13" fmla="*/ 0 h 96"/>
                <a:gd name="T14" fmla="*/ 0 w 80"/>
                <a:gd name="T15" fmla="*/ 96 h 96"/>
                <a:gd name="T16" fmla="*/ 4 w 80"/>
                <a:gd name="T1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96">
                  <a:moveTo>
                    <a:pt x="4" y="96"/>
                  </a:moveTo>
                  <a:cubicBezTo>
                    <a:pt x="42" y="96"/>
                    <a:pt x="42" y="96"/>
                    <a:pt x="42" y="96"/>
                  </a:cubicBezTo>
                  <a:cubicBezTo>
                    <a:pt x="48" y="96"/>
                    <a:pt x="55" y="92"/>
                    <a:pt x="58" y="87"/>
                  </a:cubicBezTo>
                  <a:cubicBezTo>
                    <a:pt x="77" y="54"/>
                    <a:pt x="77" y="54"/>
                    <a:pt x="77" y="54"/>
                  </a:cubicBezTo>
                  <a:cubicBezTo>
                    <a:pt x="80" y="49"/>
                    <a:pt x="80" y="41"/>
                    <a:pt x="77" y="36"/>
                  </a:cubicBezTo>
                  <a:cubicBezTo>
                    <a:pt x="58" y="3"/>
                    <a:pt x="58" y="3"/>
                    <a:pt x="58" y="3"/>
                  </a:cubicBezTo>
                  <a:cubicBezTo>
                    <a:pt x="57" y="2"/>
                    <a:pt x="56" y="1"/>
                    <a:pt x="55" y="0"/>
                  </a:cubicBezTo>
                  <a:cubicBezTo>
                    <a:pt x="0" y="96"/>
                    <a:pt x="0" y="96"/>
                    <a:pt x="0" y="96"/>
                  </a:cubicBezTo>
                  <a:cubicBezTo>
                    <a:pt x="2" y="96"/>
                    <a:pt x="3" y="96"/>
                    <a:pt x="4"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23" name="Freeform 93">
              <a:extLst>
                <a:ext uri="{FF2B5EF4-FFF2-40B4-BE49-F238E27FC236}">
                  <a16:creationId xmlns:a16="http://schemas.microsoft.com/office/drawing/2014/main" id="{83F01479-0AD3-4EE5-802D-5C64A8FABB48}"/>
                </a:ext>
              </a:extLst>
            </p:cNvPr>
            <p:cNvSpPr>
              <a:spLocks/>
            </p:cNvSpPr>
            <p:nvPr/>
          </p:nvSpPr>
          <p:spPr bwMode="auto">
            <a:xfrm>
              <a:off x="14162088" y="4705350"/>
              <a:ext cx="331788" cy="334963"/>
            </a:xfrm>
            <a:custGeom>
              <a:avLst/>
              <a:gdLst>
                <a:gd name="T0" fmla="*/ 114 w 114"/>
                <a:gd name="T1" fmla="*/ 19 h 115"/>
                <a:gd name="T2" fmla="*/ 113 w 114"/>
                <a:gd name="T3" fmla="*/ 19 h 115"/>
                <a:gd name="T4" fmla="*/ 37 w 114"/>
                <a:gd name="T5" fmla="*/ 1 h 115"/>
                <a:gd name="T6" fmla="*/ 22 w 114"/>
                <a:gd name="T7" fmla="*/ 8 h 115"/>
                <a:gd name="T8" fmla="*/ 3 w 114"/>
                <a:gd name="T9" fmla="*/ 41 h 115"/>
                <a:gd name="T10" fmla="*/ 5 w 114"/>
                <a:gd name="T11" fmla="*/ 58 h 115"/>
                <a:gd name="T12" fmla="*/ 57 w 114"/>
                <a:gd name="T13" fmla="*/ 115 h 115"/>
                <a:gd name="T14" fmla="*/ 58 w 114"/>
                <a:gd name="T15" fmla="*/ 115 h 115"/>
                <a:gd name="T16" fmla="*/ 114 w 114"/>
                <a:gd name="T17" fmla="*/ 1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115">
                  <a:moveTo>
                    <a:pt x="114" y="19"/>
                  </a:moveTo>
                  <a:cubicBezTo>
                    <a:pt x="113" y="19"/>
                    <a:pt x="113" y="19"/>
                    <a:pt x="113" y="19"/>
                  </a:cubicBezTo>
                  <a:cubicBezTo>
                    <a:pt x="37" y="1"/>
                    <a:pt x="37" y="1"/>
                    <a:pt x="37" y="1"/>
                  </a:cubicBezTo>
                  <a:cubicBezTo>
                    <a:pt x="32" y="0"/>
                    <a:pt x="24" y="3"/>
                    <a:pt x="22" y="8"/>
                  </a:cubicBezTo>
                  <a:cubicBezTo>
                    <a:pt x="3" y="41"/>
                    <a:pt x="3" y="41"/>
                    <a:pt x="3" y="41"/>
                  </a:cubicBezTo>
                  <a:cubicBezTo>
                    <a:pt x="0" y="46"/>
                    <a:pt x="1" y="54"/>
                    <a:pt x="5" y="58"/>
                  </a:cubicBezTo>
                  <a:cubicBezTo>
                    <a:pt x="57" y="115"/>
                    <a:pt x="57" y="115"/>
                    <a:pt x="57" y="115"/>
                  </a:cubicBezTo>
                  <a:cubicBezTo>
                    <a:pt x="57" y="115"/>
                    <a:pt x="58" y="115"/>
                    <a:pt x="58" y="115"/>
                  </a:cubicBezTo>
                  <a:lnTo>
                    <a:pt x="11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24" name="Freeform 94">
              <a:extLst>
                <a:ext uri="{FF2B5EF4-FFF2-40B4-BE49-F238E27FC236}">
                  <a16:creationId xmlns:a16="http://schemas.microsoft.com/office/drawing/2014/main" id="{EB169500-D7DB-49E8-869F-9A0A6EDFDA98}"/>
                </a:ext>
              </a:extLst>
            </p:cNvPr>
            <p:cNvSpPr>
              <a:spLocks noEditPoints="1"/>
            </p:cNvSpPr>
            <p:nvPr/>
          </p:nvSpPr>
          <p:spPr bwMode="auto">
            <a:xfrm>
              <a:off x="14150975" y="4935538"/>
              <a:ext cx="714375" cy="347663"/>
            </a:xfrm>
            <a:custGeom>
              <a:avLst/>
              <a:gdLst>
                <a:gd name="T0" fmla="*/ 242 w 246"/>
                <a:gd name="T1" fmla="*/ 75 h 120"/>
                <a:gd name="T2" fmla="*/ 242 w 246"/>
                <a:gd name="T3" fmla="*/ 68 h 120"/>
                <a:gd name="T4" fmla="*/ 242 w 246"/>
                <a:gd name="T5" fmla="*/ 68 h 120"/>
                <a:gd name="T6" fmla="*/ 242 w 246"/>
                <a:gd name="T7" fmla="*/ 50 h 120"/>
                <a:gd name="T8" fmla="*/ 239 w 246"/>
                <a:gd name="T9" fmla="*/ 38 h 120"/>
                <a:gd name="T10" fmla="*/ 224 w 246"/>
                <a:gd name="T11" fmla="*/ 6 h 120"/>
                <a:gd name="T12" fmla="*/ 215 w 246"/>
                <a:gd name="T13" fmla="*/ 0 h 120"/>
                <a:gd name="T14" fmla="*/ 169 w 246"/>
                <a:gd name="T15" fmla="*/ 0 h 120"/>
                <a:gd name="T16" fmla="*/ 162 w 246"/>
                <a:gd name="T17" fmla="*/ 6 h 120"/>
                <a:gd name="T18" fmla="*/ 162 w 246"/>
                <a:gd name="T19" fmla="*/ 54 h 120"/>
                <a:gd name="T20" fmla="*/ 159 w 246"/>
                <a:gd name="T21" fmla="*/ 57 h 120"/>
                <a:gd name="T22" fmla="*/ 56 w 246"/>
                <a:gd name="T23" fmla="*/ 57 h 120"/>
                <a:gd name="T24" fmla="*/ 17 w 246"/>
                <a:gd name="T25" fmla="*/ 15 h 120"/>
                <a:gd name="T26" fmla="*/ 5 w 246"/>
                <a:gd name="T27" fmla="*/ 24 h 120"/>
                <a:gd name="T28" fmla="*/ 5 w 246"/>
                <a:gd name="T29" fmla="*/ 75 h 120"/>
                <a:gd name="T30" fmla="*/ 0 w 246"/>
                <a:gd name="T31" fmla="*/ 81 h 120"/>
                <a:gd name="T32" fmla="*/ 0 w 246"/>
                <a:gd name="T33" fmla="*/ 91 h 120"/>
                <a:gd name="T34" fmla="*/ 6 w 246"/>
                <a:gd name="T35" fmla="*/ 97 h 120"/>
                <a:gd name="T36" fmla="*/ 26 w 246"/>
                <a:gd name="T37" fmla="*/ 97 h 120"/>
                <a:gd name="T38" fmla="*/ 26 w 246"/>
                <a:gd name="T39" fmla="*/ 98 h 120"/>
                <a:gd name="T40" fmla="*/ 48 w 246"/>
                <a:gd name="T41" fmla="*/ 120 h 120"/>
                <a:gd name="T42" fmla="*/ 70 w 246"/>
                <a:gd name="T43" fmla="*/ 98 h 120"/>
                <a:gd name="T44" fmla="*/ 70 w 246"/>
                <a:gd name="T45" fmla="*/ 97 h 120"/>
                <a:gd name="T46" fmla="*/ 79 w 246"/>
                <a:gd name="T47" fmla="*/ 97 h 120"/>
                <a:gd name="T48" fmla="*/ 101 w 246"/>
                <a:gd name="T49" fmla="*/ 120 h 120"/>
                <a:gd name="T50" fmla="*/ 123 w 246"/>
                <a:gd name="T51" fmla="*/ 98 h 120"/>
                <a:gd name="T52" fmla="*/ 123 w 246"/>
                <a:gd name="T53" fmla="*/ 97 h 120"/>
                <a:gd name="T54" fmla="*/ 167 w 246"/>
                <a:gd name="T55" fmla="*/ 97 h 120"/>
                <a:gd name="T56" fmla="*/ 167 w 246"/>
                <a:gd name="T57" fmla="*/ 98 h 120"/>
                <a:gd name="T58" fmla="*/ 189 w 246"/>
                <a:gd name="T59" fmla="*/ 120 h 120"/>
                <a:gd name="T60" fmla="*/ 211 w 246"/>
                <a:gd name="T61" fmla="*/ 98 h 120"/>
                <a:gd name="T62" fmla="*/ 211 w 246"/>
                <a:gd name="T63" fmla="*/ 98 h 120"/>
                <a:gd name="T64" fmla="*/ 240 w 246"/>
                <a:gd name="T65" fmla="*/ 97 h 120"/>
                <a:gd name="T66" fmla="*/ 246 w 246"/>
                <a:gd name="T67" fmla="*/ 91 h 120"/>
                <a:gd name="T68" fmla="*/ 246 w 246"/>
                <a:gd name="T69" fmla="*/ 81 h 120"/>
                <a:gd name="T70" fmla="*/ 242 w 246"/>
                <a:gd name="T71" fmla="*/ 75 h 120"/>
                <a:gd name="T72" fmla="*/ 48 w 246"/>
                <a:gd name="T73" fmla="*/ 107 h 120"/>
                <a:gd name="T74" fmla="*/ 38 w 246"/>
                <a:gd name="T75" fmla="*/ 97 h 120"/>
                <a:gd name="T76" fmla="*/ 48 w 246"/>
                <a:gd name="T77" fmla="*/ 88 h 120"/>
                <a:gd name="T78" fmla="*/ 57 w 246"/>
                <a:gd name="T79" fmla="*/ 98 h 120"/>
                <a:gd name="T80" fmla="*/ 48 w 246"/>
                <a:gd name="T81" fmla="*/ 107 h 120"/>
                <a:gd name="T82" fmla="*/ 101 w 246"/>
                <a:gd name="T83" fmla="*/ 107 h 120"/>
                <a:gd name="T84" fmla="*/ 91 w 246"/>
                <a:gd name="T85" fmla="*/ 98 h 120"/>
                <a:gd name="T86" fmla="*/ 101 w 246"/>
                <a:gd name="T87" fmla="*/ 88 h 120"/>
                <a:gd name="T88" fmla="*/ 110 w 246"/>
                <a:gd name="T89" fmla="*/ 98 h 120"/>
                <a:gd name="T90" fmla="*/ 101 w 246"/>
                <a:gd name="T91" fmla="*/ 107 h 120"/>
                <a:gd name="T92" fmla="*/ 189 w 246"/>
                <a:gd name="T93" fmla="*/ 107 h 120"/>
                <a:gd name="T94" fmla="*/ 180 w 246"/>
                <a:gd name="T95" fmla="*/ 97 h 120"/>
                <a:gd name="T96" fmla="*/ 189 w 246"/>
                <a:gd name="T97" fmla="*/ 88 h 120"/>
                <a:gd name="T98" fmla="*/ 199 w 246"/>
                <a:gd name="T99" fmla="*/ 98 h 120"/>
                <a:gd name="T100" fmla="*/ 189 w 246"/>
                <a:gd name="T101" fmla="*/ 107 h 120"/>
                <a:gd name="T102" fmla="*/ 219 w 246"/>
                <a:gd name="T103" fmla="*/ 43 h 120"/>
                <a:gd name="T104" fmla="*/ 183 w 246"/>
                <a:gd name="T105" fmla="*/ 43 h 120"/>
                <a:gd name="T106" fmla="*/ 177 w 246"/>
                <a:gd name="T107" fmla="*/ 37 h 120"/>
                <a:gd name="T108" fmla="*/ 177 w 246"/>
                <a:gd name="T109" fmla="*/ 21 h 120"/>
                <a:gd name="T110" fmla="*/ 183 w 246"/>
                <a:gd name="T111" fmla="*/ 15 h 120"/>
                <a:gd name="T112" fmla="*/ 206 w 246"/>
                <a:gd name="T113" fmla="*/ 15 h 120"/>
                <a:gd name="T114" fmla="*/ 214 w 246"/>
                <a:gd name="T115" fmla="*/ 20 h 120"/>
                <a:gd name="T116" fmla="*/ 222 w 246"/>
                <a:gd name="T117" fmla="*/ 38 h 120"/>
                <a:gd name="T118" fmla="*/ 219 w 246"/>
                <a:gd name="T119" fmla="*/ 4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6" h="120">
                  <a:moveTo>
                    <a:pt x="242" y="75"/>
                  </a:moveTo>
                  <a:cubicBezTo>
                    <a:pt x="242" y="68"/>
                    <a:pt x="242" y="68"/>
                    <a:pt x="242" y="68"/>
                  </a:cubicBezTo>
                  <a:cubicBezTo>
                    <a:pt x="242" y="68"/>
                    <a:pt x="242" y="68"/>
                    <a:pt x="242" y="68"/>
                  </a:cubicBezTo>
                  <a:cubicBezTo>
                    <a:pt x="242" y="50"/>
                    <a:pt x="242" y="50"/>
                    <a:pt x="242" y="50"/>
                  </a:cubicBezTo>
                  <a:cubicBezTo>
                    <a:pt x="242" y="47"/>
                    <a:pt x="240" y="41"/>
                    <a:pt x="239" y="38"/>
                  </a:cubicBezTo>
                  <a:cubicBezTo>
                    <a:pt x="224" y="6"/>
                    <a:pt x="224" y="6"/>
                    <a:pt x="224" y="6"/>
                  </a:cubicBezTo>
                  <a:cubicBezTo>
                    <a:pt x="223" y="3"/>
                    <a:pt x="219" y="0"/>
                    <a:pt x="215" y="0"/>
                  </a:cubicBezTo>
                  <a:cubicBezTo>
                    <a:pt x="169" y="0"/>
                    <a:pt x="169" y="0"/>
                    <a:pt x="169" y="0"/>
                  </a:cubicBezTo>
                  <a:cubicBezTo>
                    <a:pt x="165" y="0"/>
                    <a:pt x="162" y="3"/>
                    <a:pt x="162" y="6"/>
                  </a:cubicBezTo>
                  <a:cubicBezTo>
                    <a:pt x="162" y="54"/>
                    <a:pt x="162" y="54"/>
                    <a:pt x="162" y="54"/>
                  </a:cubicBezTo>
                  <a:cubicBezTo>
                    <a:pt x="162" y="56"/>
                    <a:pt x="161" y="57"/>
                    <a:pt x="159" y="57"/>
                  </a:cubicBezTo>
                  <a:cubicBezTo>
                    <a:pt x="56" y="57"/>
                    <a:pt x="56" y="57"/>
                    <a:pt x="56" y="57"/>
                  </a:cubicBezTo>
                  <a:cubicBezTo>
                    <a:pt x="17" y="15"/>
                    <a:pt x="17" y="15"/>
                    <a:pt x="17" y="15"/>
                  </a:cubicBezTo>
                  <a:cubicBezTo>
                    <a:pt x="5" y="24"/>
                    <a:pt x="5" y="24"/>
                    <a:pt x="5" y="24"/>
                  </a:cubicBezTo>
                  <a:cubicBezTo>
                    <a:pt x="5" y="75"/>
                    <a:pt x="5" y="75"/>
                    <a:pt x="5" y="75"/>
                  </a:cubicBezTo>
                  <a:cubicBezTo>
                    <a:pt x="2" y="76"/>
                    <a:pt x="0" y="78"/>
                    <a:pt x="0" y="81"/>
                  </a:cubicBezTo>
                  <a:cubicBezTo>
                    <a:pt x="0" y="91"/>
                    <a:pt x="0" y="91"/>
                    <a:pt x="0" y="91"/>
                  </a:cubicBezTo>
                  <a:cubicBezTo>
                    <a:pt x="0" y="95"/>
                    <a:pt x="3" y="97"/>
                    <a:pt x="6" y="97"/>
                  </a:cubicBezTo>
                  <a:cubicBezTo>
                    <a:pt x="26" y="97"/>
                    <a:pt x="26" y="97"/>
                    <a:pt x="26" y="97"/>
                  </a:cubicBezTo>
                  <a:cubicBezTo>
                    <a:pt x="26" y="98"/>
                    <a:pt x="26" y="98"/>
                    <a:pt x="26" y="98"/>
                  </a:cubicBezTo>
                  <a:cubicBezTo>
                    <a:pt x="26" y="110"/>
                    <a:pt x="36" y="120"/>
                    <a:pt x="48" y="120"/>
                  </a:cubicBezTo>
                  <a:cubicBezTo>
                    <a:pt x="60" y="120"/>
                    <a:pt x="70" y="110"/>
                    <a:pt x="70" y="98"/>
                  </a:cubicBezTo>
                  <a:cubicBezTo>
                    <a:pt x="70" y="97"/>
                    <a:pt x="70" y="97"/>
                    <a:pt x="70" y="97"/>
                  </a:cubicBezTo>
                  <a:cubicBezTo>
                    <a:pt x="79" y="97"/>
                    <a:pt x="79" y="97"/>
                    <a:pt x="79" y="97"/>
                  </a:cubicBezTo>
                  <a:cubicBezTo>
                    <a:pt x="79" y="110"/>
                    <a:pt x="89" y="120"/>
                    <a:pt x="101" y="120"/>
                  </a:cubicBezTo>
                  <a:cubicBezTo>
                    <a:pt x="113" y="120"/>
                    <a:pt x="123" y="110"/>
                    <a:pt x="123" y="98"/>
                  </a:cubicBezTo>
                  <a:cubicBezTo>
                    <a:pt x="123" y="97"/>
                    <a:pt x="123" y="97"/>
                    <a:pt x="123" y="97"/>
                  </a:cubicBezTo>
                  <a:cubicBezTo>
                    <a:pt x="167" y="97"/>
                    <a:pt x="167" y="97"/>
                    <a:pt x="167" y="97"/>
                  </a:cubicBezTo>
                  <a:cubicBezTo>
                    <a:pt x="167" y="98"/>
                    <a:pt x="167" y="98"/>
                    <a:pt x="167" y="98"/>
                  </a:cubicBezTo>
                  <a:cubicBezTo>
                    <a:pt x="167" y="110"/>
                    <a:pt x="177" y="120"/>
                    <a:pt x="189" y="120"/>
                  </a:cubicBezTo>
                  <a:cubicBezTo>
                    <a:pt x="202" y="120"/>
                    <a:pt x="211" y="110"/>
                    <a:pt x="211" y="98"/>
                  </a:cubicBezTo>
                  <a:cubicBezTo>
                    <a:pt x="211" y="98"/>
                    <a:pt x="211" y="98"/>
                    <a:pt x="211" y="98"/>
                  </a:cubicBezTo>
                  <a:cubicBezTo>
                    <a:pt x="240" y="97"/>
                    <a:pt x="240" y="97"/>
                    <a:pt x="240" y="97"/>
                  </a:cubicBezTo>
                  <a:cubicBezTo>
                    <a:pt x="244" y="97"/>
                    <a:pt x="246" y="95"/>
                    <a:pt x="246" y="91"/>
                  </a:cubicBezTo>
                  <a:cubicBezTo>
                    <a:pt x="246" y="81"/>
                    <a:pt x="246" y="81"/>
                    <a:pt x="246" y="81"/>
                  </a:cubicBezTo>
                  <a:cubicBezTo>
                    <a:pt x="246" y="78"/>
                    <a:pt x="244" y="76"/>
                    <a:pt x="242" y="75"/>
                  </a:cubicBezTo>
                  <a:close/>
                  <a:moveTo>
                    <a:pt x="48" y="107"/>
                  </a:moveTo>
                  <a:cubicBezTo>
                    <a:pt x="43" y="107"/>
                    <a:pt x="38" y="103"/>
                    <a:pt x="38" y="97"/>
                  </a:cubicBezTo>
                  <a:cubicBezTo>
                    <a:pt x="38" y="92"/>
                    <a:pt x="43" y="88"/>
                    <a:pt x="48" y="88"/>
                  </a:cubicBezTo>
                  <a:cubicBezTo>
                    <a:pt x="53" y="88"/>
                    <a:pt x="57" y="92"/>
                    <a:pt x="57" y="98"/>
                  </a:cubicBezTo>
                  <a:cubicBezTo>
                    <a:pt x="57" y="103"/>
                    <a:pt x="53" y="107"/>
                    <a:pt x="48" y="107"/>
                  </a:cubicBezTo>
                  <a:close/>
                  <a:moveTo>
                    <a:pt x="101" y="107"/>
                  </a:moveTo>
                  <a:cubicBezTo>
                    <a:pt x="96" y="107"/>
                    <a:pt x="91" y="103"/>
                    <a:pt x="91" y="98"/>
                  </a:cubicBezTo>
                  <a:cubicBezTo>
                    <a:pt x="91" y="92"/>
                    <a:pt x="96" y="88"/>
                    <a:pt x="101" y="88"/>
                  </a:cubicBezTo>
                  <a:cubicBezTo>
                    <a:pt x="106" y="88"/>
                    <a:pt x="110" y="92"/>
                    <a:pt x="110" y="98"/>
                  </a:cubicBezTo>
                  <a:cubicBezTo>
                    <a:pt x="110" y="103"/>
                    <a:pt x="106" y="107"/>
                    <a:pt x="101" y="107"/>
                  </a:cubicBezTo>
                  <a:close/>
                  <a:moveTo>
                    <a:pt x="189" y="107"/>
                  </a:moveTo>
                  <a:cubicBezTo>
                    <a:pt x="184" y="107"/>
                    <a:pt x="180" y="103"/>
                    <a:pt x="180" y="97"/>
                  </a:cubicBezTo>
                  <a:cubicBezTo>
                    <a:pt x="180" y="92"/>
                    <a:pt x="184" y="88"/>
                    <a:pt x="189" y="88"/>
                  </a:cubicBezTo>
                  <a:cubicBezTo>
                    <a:pt x="195" y="88"/>
                    <a:pt x="199" y="92"/>
                    <a:pt x="199" y="98"/>
                  </a:cubicBezTo>
                  <a:cubicBezTo>
                    <a:pt x="199" y="103"/>
                    <a:pt x="195" y="107"/>
                    <a:pt x="189" y="107"/>
                  </a:cubicBezTo>
                  <a:close/>
                  <a:moveTo>
                    <a:pt x="219" y="43"/>
                  </a:moveTo>
                  <a:cubicBezTo>
                    <a:pt x="183" y="43"/>
                    <a:pt x="183" y="43"/>
                    <a:pt x="183" y="43"/>
                  </a:cubicBezTo>
                  <a:cubicBezTo>
                    <a:pt x="180" y="43"/>
                    <a:pt x="177" y="40"/>
                    <a:pt x="177" y="37"/>
                  </a:cubicBezTo>
                  <a:cubicBezTo>
                    <a:pt x="177" y="21"/>
                    <a:pt x="177" y="21"/>
                    <a:pt x="177" y="21"/>
                  </a:cubicBezTo>
                  <a:cubicBezTo>
                    <a:pt x="177" y="18"/>
                    <a:pt x="180" y="15"/>
                    <a:pt x="183" y="15"/>
                  </a:cubicBezTo>
                  <a:cubicBezTo>
                    <a:pt x="206" y="15"/>
                    <a:pt x="206" y="15"/>
                    <a:pt x="206" y="15"/>
                  </a:cubicBezTo>
                  <a:cubicBezTo>
                    <a:pt x="209" y="15"/>
                    <a:pt x="213" y="17"/>
                    <a:pt x="214" y="20"/>
                  </a:cubicBezTo>
                  <a:cubicBezTo>
                    <a:pt x="222" y="38"/>
                    <a:pt x="222" y="38"/>
                    <a:pt x="222" y="38"/>
                  </a:cubicBezTo>
                  <a:cubicBezTo>
                    <a:pt x="223" y="41"/>
                    <a:pt x="222" y="43"/>
                    <a:pt x="219"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725" name="Group 724">
            <a:extLst>
              <a:ext uri="{FF2B5EF4-FFF2-40B4-BE49-F238E27FC236}">
                <a16:creationId xmlns:a16="http://schemas.microsoft.com/office/drawing/2014/main" id="{4150475F-215D-4A5E-BE42-30E239B08706}"/>
              </a:ext>
            </a:extLst>
          </p:cNvPr>
          <p:cNvGrpSpPr/>
          <p:nvPr userDrawn="1"/>
        </p:nvGrpSpPr>
        <p:grpSpPr>
          <a:xfrm>
            <a:off x="4702428" y="5540660"/>
            <a:ext cx="219905" cy="388328"/>
            <a:chOff x="1906588" y="4213225"/>
            <a:chExt cx="474663" cy="838201"/>
          </a:xfrm>
          <a:solidFill>
            <a:schemeClr val="tx1"/>
          </a:solidFill>
        </p:grpSpPr>
        <p:sp>
          <p:nvSpPr>
            <p:cNvPr id="726" name="Freeform 12">
              <a:extLst>
                <a:ext uri="{FF2B5EF4-FFF2-40B4-BE49-F238E27FC236}">
                  <a16:creationId xmlns:a16="http://schemas.microsoft.com/office/drawing/2014/main" id="{22D1E667-7B98-4235-876A-2CAF251F7462}"/>
                </a:ext>
              </a:extLst>
            </p:cNvPr>
            <p:cNvSpPr>
              <a:spLocks noEditPoints="1"/>
            </p:cNvSpPr>
            <p:nvPr/>
          </p:nvSpPr>
          <p:spPr bwMode="auto">
            <a:xfrm>
              <a:off x="1906588" y="4213225"/>
              <a:ext cx="474663" cy="493713"/>
            </a:xfrm>
            <a:custGeom>
              <a:avLst/>
              <a:gdLst>
                <a:gd name="T0" fmla="*/ 157 w 171"/>
                <a:gd name="T1" fmla="*/ 124 h 178"/>
                <a:gd name="T2" fmla="*/ 134 w 171"/>
                <a:gd name="T3" fmla="*/ 78 h 178"/>
                <a:gd name="T4" fmla="*/ 128 w 171"/>
                <a:gd name="T5" fmla="*/ 62 h 178"/>
                <a:gd name="T6" fmla="*/ 99 w 171"/>
                <a:gd name="T7" fmla="*/ 31 h 178"/>
                <a:gd name="T8" fmla="*/ 78 w 171"/>
                <a:gd name="T9" fmla="*/ 8 h 178"/>
                <a:gd name="T10" fmla="*/ 57 w 171"/>
                <a:gd name="T11" fmla="*/ 34 h 178"/>
                <a:gd name="T12" fmla="*/ 31 w 171"/>
                <a:gd name="T13" fmla="*/ 94 h 178"/>
                <a:gd name="T14" fmla="*/ 15 w 171"/>
                <a:gd name="T15" fmla="*/ 152 h 178"/>
                <a:gd name="T16" fmla="*/ 87 w 171"/>
                <a:gd name="T17" fmla="*/ 178 h 178"/>
                <a:gd name="T18" fmla="*/ 162 w 171"/>
                <a:gd name="T19" fmla="*/ 157 h 178"/>
                <a:gd name="T20" fmla="*/ 157 w 171"/>
                <a:gd name="T21" fmla="*/ 124 h 178"/>
                <a:gd name="T22" fmla="*/ 67 w 171"/>
                <a:gd name="T23" fmla="*/ 34 h 178"/>
                <a:gd name="T24" fmla="*/ 78 w 171"/>
                <a:gd name="T25" fmla="*/ 21 h 178"/>
                <a:gd name="T26" fmla="*/ 83 w 171"/>
                <a:gd name="T27" fmla="*/ 36 h 178"/>
                <a:gd name="T28" fmla="*/ 93 w 171"/>
                <a:gd name="T29" fmla="*/ 56 h 178"/>
                <a:gd name="T30" fmla="*/ 87 w 171"/>
                <a:gd name="T31" fmla="*/ 57 h 178"/>
                <a:gd name="T32" fmla="*/ 67 w 171"/>
                <a:gd name="T33" fmla="*/ 34 h 178"/>
                <a:gd name="T34" fmla="*/ 39 w 171"/>
                <a:gd name="T35" fmla="*/ 57 h 178"/>
                <a:gd name="T36" fmla="*/ 55 w 171"/>
                <a:gd name="T37" fmla="*/ 44 h 178"/>
                <a:gd name="T38" fmla="*/ 73 w 171"/>
                <a:gd name="T39" fmla="*/ 71 h 178"/>
                <a:gd name="T40" fmla="*/ 130 w 171"/>
                <a:gd name="T41" fmla="*/ 92 h 178"/>
                <a:gd name="T42" fmla="*/ 58 w 171"/>
                <a:gd name="T43" fmla="*/ 84 h 178"/>
                <a:gd name="T44" fmla="*/ 39 w 171"/>
                <a:gd name="T45" fmla="*/ 57 h 178"/>
                <a:gd name="T46" fmla="*/ 54 w 171"/>
                <a:gd name="T47" fmla="*/ 147 h 178"/>
                <a:gd name="T48" fmla="*/ 19 w 171"/>
                <a:gd name="T49" fmla="*/ 121 h 178"/>
                <a:gd name="T50" fmla="*/ 39 w 171"/>
                <a:gd name="T51" fmla="*/ 102 h 178"/>
                <a:gd name="T52" fmla="*/ 39 w 171"/>
                <a:gd name="T53" fmla="*/ 102 h 178"/>
                <a:gd name="T54" fmla="*/ 88 w 171"/>
                <a:gd name="T55" fmla="*/ 112 h 178"/>
                <a:gd name="T56" fmla="*/ 132 w 171"/>
                <a:gd name="T57" fmla="*/ 116 h 178"/>
                <a:gd name="T58" fmla="*/ 153 w 171"/>
                <a:gd name="T59" fmla="*/ 140 h 178"/>
                <a:gd name="T60" fmla="*/ 54 w 171"/>
                <a:gd name="T61" fmla="*/ 14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1" h="178">
                  <a:moveTo>
                    <a:pt x="157" y="124"/>
                  </a:moveTo>
                  <a:cubicBezTo>
                    <a:pt x="161" y="115"/>
                    <a:pt x="157" y="89"/>
                    <a:pt x="134" y="78"/>
                  </a:cubicBezTo>
                  <a:cubicBezTo>
                    <a:pt x="135" y="71"/>
                    <a:pt x="132" y="64"/>
                    <a:pt x="128" y="62"/>
                  </a:cubicBezTo>
                  <a:cubicBezTo>
                    <a:pt x="118" y="56"/>
                    <a:pt x="104" y="47"/>
                    <a:pt x="99" y="31"/>
                  </a:cubicBezTo>
                  <a:cubicBezTo>
                    <a:pt x="93" y="0"/>
                    <a:pt x="85" y="6"/>
                    <a:pt x="78" y="8"/>
                  </a:cubicBezTo>
                  <a:cubicBezTo>
                    <a:pt x="72" y="11"/>
                    <a:pt x="55" y="23"/>
                    <a:pt x="57" y="34"/>
                  </a:cubicBezTo>
                  <a:cubicBezTo>
                    <a:pt x="42" y="33"/>
                    <a:pt x="11" y="57"/>
                    <a:pt x="31" y="94"/>
                  </a:cubicBezTo>
                  <a:cubicBezTo>
                    <a:pt x="0" y="108"/>
                    <a:pt x="6" y="138"/>
                    <a:pt x="15" y="152"/>
                  </a:cubicBezTo>
                  <a:cubicBezTo>
                    <a:pt x="31" y="175"/>
                    <a:pt x="55" y="178"/>
                    <a:pt x="87" y="178"/>
                  </a:cubicBezTo>
                  <a:cubicBezTo>
                    <a:pt x="130" y="178"/>
                    <a:pt x="156" y="170"/>
                    <a:pt x="162" y="157"/>
                  </a:cubicBezTo>
                  <a:cubicBezTo>
                    <a:pt x="171" y="139"/>
                    <a:pt x="162" y="128"/>
                    <a:pt x="157" y="124"/>
                  </a:cubicBezTo>
                  <a:close/>
                  <a:moveTo>
                    <a:pt x="67" y="34"/>
                  </a:moveTo>
                  <a:cubicBezTo>
                    <a:pt x="68" y="27"/>
                    <a:pt x="73" y="21"/>
                    <a:pt x="78" y="21"/>
                  </a:cubicBezTo>
                  <a:cubicBezTo>
                    <a:pt x="83" y="21"/>
                    <a:pt x="84" y="21"/>
                    <a:pt x="83" y="36"/>
                  </a:cubicBezTo>
                  <a:cubicBezTo>
                    <a:pt x="83" y="45"/>
                    <a:pt x="90" y="52"/>
                    <a:pt x="93" y="56"/>
                  </a:cubicBezTo>
                  <a:cubicBezTo>
                    <a:pt x="97" y="61"/>
                    <a:pt x="107" y="64"/>
                    <a:pt x="87" y="57"/>
                  </a:cubicBezTo>
                  <a:cubicBezTo>
                    <a:pt x="71" y="52"/>
                    <a:pt x="65" y="41"/>
                    <a:pt x="67" y="34"/>
                  </a:cubicBezTo>
                  <a:close/>
                  <a:moveTo>
                    <a:pt x="39" y="57"/>
                  </a:moveTo>
                  <a:cubicBezTo>
                    <a:pt x="43" y="48"/>
                    <a:pt x="51" y="45"/>
                    <a:pt x="55" y="44"/>
                  </a:cubicBezTo>
                  <a:cubicBezTo>
                    <a:pt x="55" y="54"/>
                    <a:pt x="60" y="68"/>
                    <a:pt x="73" y="71"/>
                  </a:cubicBezTo>
                  <a:cubicBezTo>
                    <a:pt x="82" y="73"/>
                    <a:pt x="125" y="76"/>
                    <a:pt x="130" y="92"/>
                  </a:cubicBezTo>
                  <a:cubicBezTo>
                    <a:pt x="95" y="80"/>
                    <a:pt x="95" y="94"/>
                    <a:pt x="58" y="84"/>
                  </a:cubicBezTo>
                  <a:cubicBezTo>
                    <a:pt x="45" y="81"/>
                    <a:pt x="33" y="69"/>
                    <a:pt x="39" y="57"/>
                  </a:cubicBezTo>
                  <a:close/>
                  <a:moveTo>
                    <a:pt x="54" y="147"/>
                  </a:moveTo>
                  <a:cubicBezTo>
                    <a:pt x="36" y="148"/>
                    <a:pt x="17" y="134"/>
                    <a:pt x="19" y="121"/>
                  </a:cubicBezTo>
                  <a:cubicBezTo>
                    <a:pt x="21" y="114"/>
                    <a:pt x="29" y="104"/>
                    <a:pt x="39" y="102"/>
                  </a:cubicBezTo>
                  <a:cubicBezTo>
                    <a:pt x="39" y="102"/>
                    <a:pt x="39" y="102"/>
                    <a:pt x="39" y="102"/>
                  </a:cubicBezTo>
                  <a:cubicBezTo>
                    <a:pt x="49" y="117"/>
                    <a:pt x="81" y="113"/>
                    <a:pt x="88" y="112"/>
                  </a:cubicBezTo>
                  <a:cubicBezTo>
                    <a:pt x="118" y="107"/>
                    <a:pt x="118" y="112"/>
                    <a:pt x="132" y="116"/>
                  </a:cubicBezTo>
                  <a:cubicBezTo>
                    <a:pt x="137" y="118"/>
                    <a:pt x="152" y="130"/>
                    <a:pt x="153" y="140"/>
                  </a:cubicBezTo>
                  <a:cubicBezTo>
                    <a:pt x="119" y="121"/>
                    <a:pt x="84" y="147"/>
                    <a:pt x="54" y="1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27" name="Freeform 583">
              <a:extLst>
                <a:ext uri="{FF2B5EF4-FFF2-40B4-BE49-F238E27FC236}">
                  <a16:creationId xmlns:a16="http://schemas.microsoft.com/office/drawing/2014/main" id="{2A5A9E37-8193-4140-98CF-85046506ECF5}"/>
                </a:ext>
              </a:extLst>
            </p:cNvPr>
            <p:cNvSpPr>
              <a:spLocks/>
            </p:cNvSpPr>
            <p:nvPr/>
          </p:nvSpPr>
          <p:spPr bwMode="auto">
            <a:xfrm>
              <a:off x="1970088" y="4729163"/>
              <a:ext cx="352425" cy="322263"/>
            </a:xfrm>
            <a:custGeom>
              <a:avLst/>
              <a:gdLst>
                <a:gd name="T0" fmla="*/ 60 w 127"/>
                <a:gd name="T1" fmla="*/ 8 h 116"/>
                <a:gd name="T2" fmla="*/ 0 w 127"/>
                <a:gd name="T3" fmla="*/ 0 h 116"/>
                <a:gd name="T4" fmla="*/ 57 w 127"/>
                <a:gd name="T5" fmla="*/ 110 h 116"/>
                <a:gd name="T6" fmla="*/ 64 w 127"/>
                <a:gd name="T7" fmla="*/ 116 h 116"/>
                <a:gd name="T8" fmla="*/ 71 w 127"/>
                <a:gd name="T9" fmla="*/ 110 h 116"/>
                <a:gd name="T10" fmla="*/ 127 w 127"/>
                <a:gd name="T11" fmla="*/ 0 h 116"/>
                <a:gd name="T12" fmla="*/ 60 w 127"/>
                <a:gd name="T13" fmla="*/ 8 h 116"/>
              </a:gdLst>
              <a:ahLst/>
              <a:cxnLst>
                <a:cxn ang="0">
                  <a:pos x="T0" y="T1"/>
                </a:cxn>
                <a:cxn ang="0">
                  <a:pos x="T2" y="T3"/>
                </a:cxn>
                <a:cxn ang="0">
                  <a:pos x="T4" y="T5"/>
                </a:cxn>
                <a:cxn ang="0">
                  <a:pos x="T6" y="T7"/>
                </a:cxn>
                <a:cxn ang="0">
                  <a:pos x="T8" y="T9"/>
                </a:cxn>
                <a:cxn ang="0">
                  <a:pos x="T10" y="T11"/>
                </a:cxn>
                <a:cxn ang="0">
                  <a:pos x="T12" y="T13"/>
                </a:cxn>
              </a:cxnLst>
              <a:rect l="0" t="0" r="r" b="b"/>
              <a:pathLst>
                <a:path w="127" h="116">
                  <a:moveTo>
                    <a:pt x="60" y="8"/>
                  </a:moveTo>
                  <a:cubicBezTo>
                    <a:pt x="42" y="8"/>
                    <a:pt x="20" y="7"/>
                    <a:pt x="0" y="0"/>
                  </a:cubicBezTo>
                  <a:cubicBezTo>
                    <a:pt x="57" y="110"/>
                    <a:pt x="57" y="110"/>
                    <a:pt x="57" y="110"/>
                  </a:cubicBezTo>
                  <a:cubicBezTo>
                    <a:pt x="58" y="114"/>
                    <a:pt x="61" y="116"/>
                    <a:pt x="64" y="116"/>
                  </a:cubicBezTo>
                  <a:cubicBezTo>
                    <a:pt x="67" y="116"/>
                    <a:pt x="69" y="114"/>
                    <a:pt x="71" y="110"/>
                  </a:cubicBezTo>
                  <a:cubicBezTo>
                    <a:pt x="127" y="0"/>
                    <a:pt x="127" y="0"/>
                    <a:pt x="127" y="0"/>
                  </a:cubicBezTo>
                  <a:cubicBezTo>
                    <a:pt x="103" y="7"/>
                    <a:pt x="72" y="8"/>
                    <a:pt x="6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728" name="Group 727">
            <a:extLst>
              <a:ext uri="{FF2B5EF4-FFF2-40B4-BE49-F238E27FC236}">
                <a16:creationId xmlns:a16="http://schemas.microsoft.com/office/drawing/2014/main" id="{2FD0647B-2C4C-4E1A-9FAC-F6BAD6D7E5D1}"/>
              </a:ext>
            </a:extLst>
          </p:cNvPr>
          <p:cNvGrpSpPr/>
          <p:nvPr userDrawn="1"/>
        </p:nvGrpSpPr>
        <p:grpSpPr>
          <a:xfrm>
            <a:off x="4651569" y="5076818"/>
            <a:ext cx="321623" cy="301268"/>
            <a:chOff x="6046788" y="5743575"/>
            <a:chExt cx="752475" cy="704850"/>
          </a:xfrm>
          <a:solidFill>
            <a:schemeClr val="tx1"/>
          </a:solidFill>
        </p:grpSpPr>
        <p:sp>
          <p:nvSpPr>
            <p:cNvPr id="729" name="Oval 35">
              <a:extLst>
                <a:ext uri="{FF2B5EF4-FFF2-40B4-BE49-F238E27FC236}">
                  <a16:creationId xmlns:a16="http://schemas.microsoft.com/office/drawing/2014/main" id="{01CE948C-7C38-46B8-9004-A9E649D46C81}"/>
                </a:ext>
              </a:extLst>
            </p:cNvPr>
            <p:cNvSpPr>
              <a:spLocks noChangeArrowheads="1"/>
            </p:cNvSpPr>
            <p:nvPr/>
          </p:nvSpPr>
          <p:spPr bwMode="auto">
            <a:xfrm>
              <a:off x="6327775" y="6018213"/>
              <a:ext cx="79375" cy="809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30" name="Oval 36">
              <a:extLst>
                <a:ext uri="{FF2B5EF4-FFF2-40B4-BE49-F238E27FC236}">
                  <a16:creationId xmlns:a16="http://schemas.microsoft.com/office/drawing/2014/main" id="{715B7A3D-DEB1-4CF3-AAB8-B16C987FFCE5}"/>
                </a:ext>
              </a:extLst>
            </p:cNvPr>
            <p:cNvSpPr>
              <a:spLocks noChangeArrowheads="1"/>
            </p:cNvSpPr>
            <p:nvPr/>
          </p:nvSpPr>
          <p:spPr bwMode="auto">
            <a:xfrm>
              <a:off x="6407150" y="5867400"/>
              <a:ext cx="61913" cy="587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31" name="Oval 37">
              <a:extLst>
                <a:ext uri="{FF2B5EF4-FFF2-40B4-BE49-F238E27FC236}">
                  <a16:creationId xmlns:a16="http://schemas.microsoft.com/office/drawing/2014/main" id="{6E96FDD4-1A2B-4095-AB4E-B78EFFF768D1}"/>
                </a:ext>
              </a:extLst>
            </p:cNvPr>
            <p:cNvSpPr>
              <a:spLocks noChangeArrowheads="1"/>
            </p:cNvSpPr>
            <p:nvPr/>
          </p:nvSpPr>
          <p:spPr bwMode="auto">
            <a:xfrm>
              <a:off x="6161088" y="6056313"/>
              <a:ext cx="52388" cy="539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32" name="Oval 38">
              <a:extLst>
                <a:ext uri="{FF2B5EF4-FFF2-40B4-BE49-F238E27FC236}">
                  <a16:creationId xmlns:a16="http://schemas.microsoft.com/office/drawing/2014/main" id="{269F22BB-937F-451B-A493-9C69FC58EDDB}"/>
                </a:ext>
              </a:extLst>
            </p:cNvPr>
            <p:cNvSpPr>
              <a:spLocks noChangeArrowheads="1"/>
            </p:cNvSpPr>
            <p:nvPr/>
          </p:nvSpPr>
          <p:spPr bwMode="auto">
            <a:xfrm>
              <a:off x="6276975" y="5915025"/>
              <a:ext cx="50800" cy="508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33" name="Oval 39">
              <a:extLst>
                <a:ext uri="{FF2B5EF4-FFF2-40B4-BE49-F238E27FC236}">
                  <a16:creationId xmlns:a16="http://schemas.microsoft.com/office/drawing/2014/main" id="{E461A80F-7E57-455A-A708-389AE78F1D51}"/>
                </a:ext>
              </a:extLst>
            </p:cNvPr>
            <p:cNvSpPr>
              <a:spLocks noChangeArrowheads="1"/>
            </p:cNvSpPr>
            <p:nvPr/>
          </p:nvSpPr>
          <p:spPr bwMode="auto">
            <a:xfrm>
              <a:off x="6496050" y="5976938"/>
              <a:ext cx="50800" cy="523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34" name="Oval 40">
              <a:extLst>
                <a:ext uri="{FF2B5EF4-FFF2-40B4-BE49-F238E27FC236}">
                  <a16:creationId xmlns:a16="http://schemas.microsoft.com/office/drawing/2014/main" id="{F871C2CE-E4E8-425E-A182-349ECFE34D75}"/>
                </a:ext>
              </a:extLst>
            </p:cNvPr>
            <p:cNvSpPr>
              <a:spLocks noChangeArrowheads="1"/>
            </p:cNvSpPr>
            <p:nvPr/>
          </p:nvSpPr>
          <p:spPr bwMode="auto">
            <a:xfrm>
              <a:off x="6616700" y="6043613"/>
              <a:ext cx="79375" cy="793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35" name="Freeform 41">
              <a:extLst>
                <a:ext uri="{FF2B5EF4-FFF2-40B4-BE49-F238E27FC236}">
                  <a16:creationId xmlns:a16="http://schemas.microsoft.com/office/drawing/2014/main" id="{B83FB330-1DB5-4DAD-A261-B43EE0A82152}"/>
                </a:ext>
              </a:extLst>
            </p:cNvPr>
            <p:cNvSpPr>
              <a:spLocks noEditPoints="1"/>
            </p:cNvSpPr>
            <p:nvPr/>
          </p:nvSpPr>
          <p:spPr bwMode="auto">
            <a:xfrm>
              <a:off x="6046788" y="5743575"/>
              <a:ext cx="752475" cy="704850"/>
            </a:xfrm>
            <a:custGeom>
              <a:avLst/>
              <a:gdLst>
                <a:gd name="T0" fmla="*/ 233 w 271"/>
                <a:gd name="T1" fmla="*/ 68 h 254"/>
                <a:gd name="T2" fmla="*/ 181 w 271"/>
                <a:gd name="T3" fmla="*/ 34 h 254"/>
                <a:gd name="T4" fmla="*/ 180 w 271"/>
                <a:gd name="T5" fmla="*/ 34 h 254"/>
                <a:gd name="T6" fmla="*/ 156 w 271"/>
                <a:gd name="T7" fmla="*/ 15 h 254"/>
                <a:gd name="T8" fmla="*/ 141 w 271"/>
                <a:gd name="T9" fmla="*/ 0 h 254"/>
                <a:gd name="T10" fmla="*/ 93 w 271"/>
                <a:gd name="T11" fmla="*/ 35 h 254"/>
                <a:gd name="T12" fmla="*/ 39 w 271"/>
                <a:gd name="T13" fmla="*/ 68 h 254"/>
                <a:gd name="T14" fmla="*/ 0 w 271"/>
                <a:gd name="T15" fmla="*/ 118 h 254"/>
                <a:gd name="T16" fmla="*/ 22 w 271"/>
                <a:gd name="T17" fmla="*/ 163 h 254"/>
                <a:gd name="T18" fmla="*/ 44 w 271"/>
                <a:gd name="T19" fmla="*/ 239 h 254"/>
                <a:gd name="T20" fmla="*/ 61 w 271"/>
                <a:gd name="T21" fmla="*/ 254 h 254"/>
                <a:gd name="T22" fmla="*/ 209 w 271"/>
                <a:gd name="T23" fmla="*/ 254 h 254"/>
                <a:gd name="T24" fmla="*/ 226 w 271"/>
                <a:gd name="T25" fmla="*/ 239 h 254"/>
                <a:gd name="T26" fmla="*/ 248 w 271"/>
                <a:gd name="T27" fmla="*/ 163 h 254"/>
                <a:gd name="T28" fmla="*/ 271 w 271"/>
                <a:gd name="T29" fmla="*/ 118 h 254"/>
                <a:gd name="T30" fmla="*/ 233 w 271"/>
                <a:gd name="T31" fmla="*/ 68 h 254"/>
                <a:gd name="T32" fmla="*/ 225 w 271"/>
                <a:gd name="T33" fmla="*/ 153 h 254"/>
                <a:gd name="T34" fmla="*/ 219 w 271"/>
                <a:gd name="T35" fmla="*/ 151 h 254"/>
                <a:gd name="T36" fmla="*/ 195 w 271"/>
                <a:gd name="T37" fmla="*/ 144 h 254"/>
                <a:gd name="T38" fmla="*/ 171 w 271"/>
                <a:gd name="T39" fmla="*/ 151 h 254"/>
                <a:gd name="T40" fmla="*/ 165 w 271"/>
                <a:gd name="T41" fmla="*/ 153 h 254"/>
                <a:gd name="T42" fmla="*/ 159 w 271"/>
                <a:gd name="T43" fmla="*/ 151 h 254"/>
                <a:gd name="T44" fmla="*/ 135 w 271"/>
                <a:gd name="T45" fmla="*/ 144 h 254"/>
                <a:gd name="T46" fmla="*/ 111 w 271"/>
                <a:gd name="T47" fmla="*/ 151 h 254"/>
                <a:gd name="T48" fmla="*/ 105 w 271"/>
                <a:gd name="T49" fmla="*/ 153 h 254"/>
                <a:gd name="T50" fmla="*/ 98 w 271"/>
                <a:gd name="T51" fmla="*/ 151 h 254"/>
                <a:gd name="T52" fmla="*/ 75 w 271"/>
                <a:gd name="T53" fmla="*/ 144 h 254"/>
                <a:gd name="T54" fmla="*/ 54 w 271"/>
                <a:gd name="T55" fmla="*/ 149 h 254"/>
                <a:gd name="T56" fmla="*/ 52 w 271"/>
                <a:gd name="T57" fmla="*/ 151 h 254"/>
                <a:gd name="T58" fmla="*/ 41 w 271"/>
                <a:gd name="T59" fmla="*/ 153 h 254"/>
                <a:gd name="T60" fmla="*/ 41 w 271"/>
                <a:gd name="T61" fmla="*/ 153 h 254"/>
                <a:gd name="T62" fmla="*/ 15 w 271"/>
                <a:gd name="T63" fmla="*/ 118 h 254"/>
                <a:gd name="T64" fmla="*/ 46 w 271"/>
                <a:gd name="T65" fmla="*/ 82 h 254"/>
                <a:gd name="T66" fmla="*/ 52 w 271"/>
                <a:gd name="T67" fmla="*/ 77 h 254"/>
                <a:gd name="T68" fmla="*/ 95 w 271"/>
                <a:gd name="T69" fmla="*/ 50 h 254"/>
                <a:gd name="T70" fmla="*/ 104 w 271"/>
                <a:gd name="T71" fmla="*/ 46 h 254"/>
                <a:gd name="T72" fmla="*/ 140 w 271"/>
                <a:gd name="T73" fmla="*/ 15 h 254"/>
                <a:gd name="T74" fmla="*/ 140 w 271"/>
                <a:gd name="T75" fmla="*/ 16 h 254"/>
                <a:gd name="T76" fmla="*/ 179 w 271"/>
                <a:gd name="T77" fmla="*/ 49 h 254"/>
                <a:gd name="T78" fmla="*/ 221 w 271"/>
                <a:gd name="T79" fmla="*/ 78 h 254"/>
                <a:gd name="T80" fmla="*/ 226 w 271"/>
                <a:gd name="T81" fmla="*/ 82 h 254"/>
                <a:gd name="T82" fmla="*/ 255 w 271"/>
                <a:gd name="T83" fmla="*/ 118 h 254"/>
                <a:gd name="T84" fmla="*/ 225 w 271"/>
                <a:gd name="T85" fmla="*/ 153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1" h="254">
                  <a:moveTo>
                    <a:pt x="233" y="68"/>
                  </a:moveTo>
                  <a:cubicBezTo>
                    <a:pt x="224" y="51"/>
                    <a:pt x="202" y="36"/>
                    <a:pt x="181" y="34"/>
                  </a:cubicBezTo>
                  <a:cubicBezTo>
                    <a:pt x="180" y="34"/>
                    <a:pt x="180" y="34"/>
                    <a:pt x="180" y="34"/>
                  </a:cubicBezTo>
                  <a:cubicBezTo>
                    <a:pt x="164" y="33"/>
                    <a:pt x="156" y="26"/>
                    <a:pt x="156" y="15"/>
                  </a:cubicBezTo>
                  <a:cubicBezTo>
                    <a:pt x="155" y="6"/>
                    <a:pt x="150" y="0"/>
                    <a:pt x="141" y="0"/>
                  </a:cubicBezTo>
                  <a:cubicBezTo>
                    <a:pt x="126" y="0"/>
                    <a:pt x="104" y="18"/>
                    <a:pt x="93" y="35"/>
                  </a:cubicBezTo>
                  <a:cubicBezTo>
                    <a:pt x="69" y="32"/>
                    <a:pt x="47" y="46"/>
                    <a:pt x="39" y="68"/>
                  </a:cubicBezTo>
                  <a:cubicBezTo>
                    <a:pt x="16" y="74"/>
                    <a:pt x="0" y="94"/>
                    <a:pt x="0" y="118"/>
                  </a:cubicBezTo>
                  <a:cubicBezTo>
                    <a:pt x="0" y="142"/>
                    <a:pt x="9" y="157"/>
                    <a:pt x="22" y="163"/>
                  </a:cubicBezTo>
                  <a:cubicBezTo>
                    <a:pt x="44" y="239"/>
                    <a:pt x="44" y="239"/>
                    <a:pt x="44" y="239"/>
                  </a:cubicBezTo>
                  <a:cubicBezTo>
                    <a:pt x="47" y="254"/>
                    <a:pt x="60" y="254"/>
                    <a:pt x="61" y="254"/>
                  </a:cubicBezTo>
                  <a:cubicBezTo>
                    <a:pt x="209" y="254"/>
                    <a:pt x="209" y="254"/>
                    <a:pt x="209" y="254"/>
                  </a:cubicBezTo>
                  <a:cubicBezTo>
                    <a:pt x="210" y="254"/>
                    <a:pt x="223" y="254"/>
                    <a:pt x="226" y="239"/>
                  </a:cubicBezTo>
                  <a:cubicBezTo>
                    <a:pt x="248" y="163"/>
                    <a:pt x="248" y="163"/>
                    <a:pt x="248" y="163"/>
                  </a:cubicBezTo>
                  <a:cubicBezTo>
                    <a:pt x="262" y="156"/>
                    <a:pt x="271" y="140"/>
                    <a:pt x="271" y="118"/>
                  </a:cubicBezTo>
                  <a:cubicBezTo>
                    <a:pt x="271" y="95"/>
                    <a:pt x="255" y="75"/>
                    <a:pt x="233" y="68"/>
                  </a:cubicBezTo>
                  <a:close/>
                  <a:moveTo>
                    <a:pt x="225" y="153"/>
                  </a:moveTo>
                  <a:cubicBezTo>
                    <a:pt x="222" y="153"/>
                    <a:pt x="221" y="153"/>
                    <a:pt x="219" y="151"/>
                  </a:cubicBezTo>
                  <a:cubicBezTo>
                    <a:pt x="214" y="148"/>
                    <a:pt x="207" y="144"/>
                    <a:pt x="195" y="144"/>
                  </a:cubicBezTo>
                  <a:cubicBezTo>
                    <a:pt x="183" y="144"/>
                    <a:pt x="175" y="148"/>
                    <a:pt x="171" y="151"/>
                  </a:cubicBezTo>
                  <a:cubicBezTo>
                    <a:pt x="168" y="153"/>
                    <a:pt x="168" y="153"/>
                    <a:pt x="165" y="153"/>
                  </a:cubicBezTo>
                  <a:cubicBezTo>
                    <a:pt x="162" y="153"/>
                    <a:pt x="161" y="153"/>
                    <a:pt x="159" y="151"/>
                  </a:cubicBezTo>
                  <a:cubicBezTo>
                    <a:pt x="154" y="148"/>
                    <a:pt x="147" y="144"/>
                    <a:pt x="135" y="144"/>
                  </a:cubicBezTo>
                  <a:cubicBezTo>
                    <a:pt x="123" y="144"/>
                    <a:pt x="115" y="148"/>
                    <a:pt x="111" y="151"/>
                  </a:cubicBezTo>
                  <a:cubicBezTo>
                    <a:pt x="108" y="153"/>
                    <a:pt x="108" y="153"/>
                    <a:pt x="105" y="153"/>
                  </a:cubicBezTo>
                  <a:cubicBezTo>
                    <a:pt x="102" y="153"/>
                    <a:pt x="101" y="153"/>
                    <a:pt x="98" y="151"/>
                  </a:cubicBezTo>
                  <a:cubicBezTo>
                    <a:pt x="94" y="148"/>
                    <a:pt x="87" y="144"/>
                    <a:pt x="75" y="144"/>
                  </a:cubicBezTo>
                  <a:cubicBezTo>
                    <a:pt x="65" y="144"/>
                    <a:pt x="58" y="147"/>
                    <a:pt x="54" y="149"/>
                  </a:cubicBezTo>
                  <a:cubicBezTo>
                    <a:pt x="53" y="150"/>
                    <a:pt x="53" y="150"/>
                    <a:pt x="52" y="151"/>
                  </a:cubicBezTo>
                  <a:cubicBezTo>
                    <a:pt x="48" y="152"/>
                    <a:pt x="45" y="153"/>
                    <a:pt x="41" y="153"/>
                  </a:cubicBezTo>
                  <a:cubicBezTo>
                    <a:pt x="41" y="153"/>
                    <a:pt x="41" y="153"/>
                    <a:pt x="41" y="153"/>
                  </a:cubicBezTo>
                  <a:cubicBezTo>
                    <a:pt x="35" y="153"/>
                    <a:pt x="15" y="150"/>
                    <a:pt x="15" y="118"/>
                  </a:cubicBezTo>
                  <a:cubicBezTo>
                    <a:pt x="15" y="100"/>
                    <a:pt x="28" y="85"/>
                    <a:pt x="46" y="82"/>
                  </a:cubicBezTo>
                  <a:cubicBezTo>
                    <a:pt x="49" y="82"/>
                    <a:pt x="51" y="79"/>
                    <a:pt x="52" y="77"/>
                  </a:cubicBezTo>
                  <a:cubicBezTo>
                    <a:pt x="57" y="58"/>
                    <a:pt x="76" y="46"/>
                    <a:pt x="95" y="50"/>
                  </a:cubicBezTo>
                  <a:cubicBezTo>
                    <a:pt x="99" y="51"/>
                    <a:pt x="102" y="50"/>
                    <a:pt x="104" y="46"/>
                  </a:cubicBezTo>
                  <a:cubicBezTo>
                    <a:pt x="112" y="31"/>
                    <a:pt x="132" y="17"/>
                    <a:pt x="140" y="15"/>
                  </a:cubicBezTo>
                  <a:cubicBezTo>
                    <a:pt x="140" y="15"/>
                    <a:pt x="140" y="16"/>
                    <a:pt x="140" y="16"/>
                  </a:cubicBezTo>
                  <a:cubicBezTo>
                    <a:pt x="141" y="35"/>
                    <a:pt x="155" y="47"/>
                    <a:pt x="179" y="49"/>
                  </a:cubicBezTo>
                  <a:cubicBezTo>
                    <a:pt x="197" y="51"/>
                    <a:pt x="215" y="64"/>
                    <a:pt x="221" y="78"/>
                  </a:cubicBezTo>
                  <a:cubicBezTo>
                    <a:pt x="222" y="80"/>
                    <a:pt x="224" y="82"/>
                    <a:pt x="226" y="82"/>
                  </a:cubicBezTo>
                  <a:cubicBezTo>
                    <a:pt x="243" y="86"/>
                    <a:pt x="255" y="101"/>
                    <a:pt x="255" y="118"/>
                  </a:cubicBezTo>
                  <a:cubicBezTo>
                    <a:pt x="255" y="153"/>
                    <a:pt x="232" y="153"/>
                    <a:pt x="225" y="1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736" name="Freeform 42">
            <a:extLst>
              <a:ext uri="{FF2B5EF4-FFF2-40B4-BE49-F238E27FC236}">
                <a16:creationId xmlns:a16="http://schemas.microsoft.com/office/drawing/2014/main" id="{22E4532D-2025-4AE1-ADCD-328606B01A01}"/>
              </a:ext>
            </a:extLst>
          </p:cNvPr>
          <p:cNvSpPr>
            <a:spLocks/>
          </p:cNvSpPr>
          <p:nvPr userDrawn="1"/>
        </p:nvSpPr>
        <p:spPr bwMode="auto">
          <a:xfrm>
            <a:off x="4609759" y="4472560"/>
            <a:ext cx="405243" cy="362586"/>
          </a:xfrm>
          <a:custGeom>
            <a:avLst/>
            <a:gdLst>
              <a:gd name="T0" fmla="*/ 269 w 315"/>
              <a:gd name="T1" fmla="*/ 246 h 282"/>
              <a:gd name="T2" fmla="*/ 269 w 315"/>
              <a:gd name="T3" fmla="*/ 246 h 282"/>
              <a:gd name="T4" fmla="*/ 269 w 315"/>
              <a:gd name="T5" fmla="*/ 274 h 282"/>
              <a:gd name="T6" fmla="*/ 241 w 315"/>
              <a:gd name="T7" fmla="*/ 274 h 282"/>
              <a:gd name="T8" fmla="*/ 241 w 315"/>
              <a:gd name="T9" fmla="*/ 274 h 282"/>
              <a:gd name="T10" fmla="*/ 156 w 315"/>
              <a:gd name="T11" fmla="*/ 181 h 282"/>
              <a:gd name="T12" fmla="*/ 69 w 315"/>
              <a:gd name="T13" fmla="*/ 274 h 282"/>
              <a:gd name="T14" fmla="*/ 69 w 315"/>
              <a:gd name="T15" fmla="*/ 274 h 282"/>
              <a:gd name="T16" fmla="*/ 41 w 315"/>
              <a:gd name="T17" fmla="*/ 274 h 282"/>
              <a:gd name="T18" fmla="*/ 41 w 315"/>
              <a:gd name="T19" fmla="*/ 247 h 282"/>
              <a:gd name="T20" fmla="*/ 135 w 315"/>
              <a:gd name="T21" fmla="*/ 160 h 282"/>
              <a:gd name="T22" fmla="*/ 110 w 315"/>
              <a:gd name="T23" fmla="*/ 132 h 282"/>
              <a:gd name="T24" fmla="*/ 38 w 315"/>
              <a:gd name="T25" fmla="*/ 110 h 282"/>
              <a:gd name="T26" fmla="*/ 19 w 315"/>
              <a:gd name="T27" fmla="*/ 24 h 282"/>
              <a:gd name="T28" fmla="*/ 105 w 315"/>
              <a:gd name="T29" fmla="*/ 43 h 282"/>
              <a:gd name="T30" fmla="*/ 127 w 315"/>
              <a:gd name="T31" fmla="*/ 115 h 282"/>
              <a:gd name="T32" fmla="*/ 156 w 315"/>
              <a:gd name="T33" fmla="*/ 141 h 282"/>
              <a:gd name="T34" fmla="*/ 184 w 315"/>
              <a:gd name="T35" fmla="*/ 117 h 282"/>
              <a:gd name="T36" fmla="*/ 190 w 315"/>
              <a:gd name="T37" fmla="*/ 69 h 282"/>
              <a:gd name="T38" fmla="*/ 269 w 315"/>
              <a:gd name="T39" fmla="*/ 7 h 282"/>
              <a:gd name="T40" fmla="*/ 221 w 315"/>
              <a:gd name="T41" fmla="*/ 65 h 282"/>
              <a:gd name="T42" fmla="*/ 219 w 315"/>
              <a:gd name="T43" fmla="*/ 77 h 282"/>
              <a:gd name="T44" fmla="*/ 231 w 315"/>
              <a:gd name="T45" fmla="*/ 75 h 282"/>
              <a:gd name="T46" fmla="*/ 289 w 315"/>
              <a:gd name="T47" fmla="*/ 27 h 282"/>
              <a:gd name="T48" fmla="*/ 241 w 315"/>
              <a:gd name="T49" fmla="*/ 85 h 282"/>
              <a:gd name="T50" fmla="*/ 239 w 315"/>
              <a:gd name="T51" fmla="*/ 97 h 282"/>
              <a:gd name="T52" fmla="*/ 251 w 315"/>
              <a:gd name="T53" fmla="*/ 95 h 282"/>
              <a:gd name="T54" fmla="*/ 308 w 315"/>
              <a:gd name="T55" fmla="*/ 47 h 282"/>
              <a:gd name="T56" fmla="*/ 246 w 315"/>
              <a:gd name="T57" fmla="*/ 125 h 282"/>
              <a:gd name="T58" fmla="*/ 199 w 315"/>
              <a:gd name="T59" fmla="*/ 132 h 282"/>
              <a:gd name="T60" fmla="*/ 175 w 315"/>
              <a:gd name="T61" fmla="*/ 159 h 282"/>
              <a:gd name="T62" fmla="*/ 269 w 315"/>
              <a:gd name="T63" fmla="*/ 246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5" h="282">
                <a:moveTo>
                  <a:pt x="269" y="246"/>
                </a:moveTo>
                <a:cubicBezTo>
                  <a:pt x="269" y="246"/>
                  <a:pt x="269" y="246"/>
                  <a:pt x="269" y="246"/>
                </a:cubicBezTo>
                <a:cubicBezTo>
                  <a:pt x="277" y="254"/>
                  <a:pt x="277" y="266"/>
                  <a:pt x="269" y="274"/>
                </a:cubicBezTo>
                <a:cubicBezTo>
                  <a:pt x="261" y="282"/>
                  <a:pt x="249" y="282"/>
                  <a:pt x="241" y="274"/>
                </a:cubicBezTo>
                <a:cubicBezTo>
                  <a:pt x="241" y="274"/>
                  <a:pt x="241" y="274"/>
                  <a:pt x="241" y="274"/>
                </a:cubicBezTo>
                <a:cubicBezTo>
                  <a:pt x="222" y="255"/>
                  <a:pt x="186" y="214"/>
                  <a:pt x="156" y="181"/>
                </a:cubicBezTo>
                <a:cubicBezTo>
                  <a:pt x="126" y="215"/>
                  <a:pt x="89" y="255"/>
                  <a:pt x="69" y="274"/>
                </a:cubicBezTo>
                <a:cubicBezTo>
                  <a:pt x="69" y="274"/>
                  <a:pt x="69" y="274"/>
                  <a:pt x="69" y="274"/>
                </a:cubicBezTo>
                <a:cubicBezTo>
                  <a:pt x="62" y="282"/>
                  <a:pt x="49" y="282"/>
                  <a:pt x="41" y="274"/>
                </a:cubicBezTo>
                <a:cubicBezTo>
                  <a:pt x="34" y="267"/>
                  <a:pt x="34" y="254"/>
                  <a:pt x="41" y="247"/>
                </a:cubicBezTo>
                <a:cubicBezTo>
                  <a:pt x="61" y="227"/>
                  <a:pt x="101" y="190"/>
                  <a:pt x="135" y="160"/>
                </a:cubicBezTo>
                <a:cubicBezTo>
                  <a:pt x="123" y="146"/>
                  <a:pt x="113" y="136"/>
                  <a:pt x="110" y="132"/>
                </a:cubicBezTo>
                <a:cubicBezTo>
                  <a:pt x="91" y="142"/>
                  <a:pt x="63" y="135"/>
                  <a:pt x="38" y="110"/>
                </a:cubicBezTo>
                <a:cubicBezTo>
                  <a:pt x="9" y="81"/>
                  <a:pt x="0" y="42"/>
                  <a:pt x="19" y="24"/>
                </a:cubicBezTo>
                <a:cubicBezTo>
                  <a:pt x="37" y="5"/>
                  <a:pt x="76" y="14"/>
                  <a:pt x="105" y="43"/>
                </a:cubicBezTo>
                <a:cubicBezTo>
                  <a:pt x="130" y="68"/>
                  <a:pt x="137" y="96"/>
                  <a:pt x="127" y="115"/>
                </a:cubicBezTo>
                <a:cubicBezTo>
                  <a:pt x="131" y="119"/>
                  <a:pt x="142" y="128"/>
                  <a:pt x="156" y="141"/>
                </a:cubicBezTo>
                <a:cubicBezTo>
                  <a:pt x="168" y="130"/>
                  <a:pt x="178" y="122"/>
                  <a:pt x="184" y="117"/>
                </a:cubicBezTo>
                <a:cubicBezTo>
                  <a:pt x="175" y="101"/>
                  <a:pt x="178" y="82"/>
                  <a:pt x="190" y="69"/>
                </a:cubicBezTo>
                <a:cubicBezTo>
                  <a:pt x="190" y="69"/>
                  <a:pt x="261" y="0"/>
                  <a:pt x="269" y="7"/>
                </a:cubicBezTo>
                <a:cubicBezTo>
                  <a:pt x="277" y="15"/>
                  <a:pt x="221" y="65"/>
                  <a:pt x="221" y="65"/>
                </a:cubicBezTo>
                <a:cubicBezTo>
                  <a:pt x="217" y="69"/>
                  <a:pt x="216" y="74"/>
                  <a:pt x="219" y="77"/>
                </a:cubicBezTo>
                <a:cubicBezTo>
                  <a:pt x="222" y="80"/>
                  <a:pt x="227" y="79"/>
                  <a:pt x="231" y="75"/>
                </a:cubicBezTo>
                <a:cubicBezTo>
                  <a:pt x="231" y="75"/>
                  <a:pt x="281" y="20"/>
                  <a:pt x="289" y="27"/>
                </a:cubicBezTo>
                <a:cubicBezTo>
                  <a:pt x="296" y="35"/>
                  <a:pt x="241" y="85"/>
                  <a:pt x="241" y="85"/>
                </a:cubicBezTo>
                <a:cubicBezTo>
                  <a:pt x="237" y="89"/>
                  <a:pt x="236" y="94"/>
                  <a:pt x="239" y="97"/>
                </a:cubicBezTo>
                <a:cubicBezTo>
                  <a:pt x="241" y="99"/>
                  <a:pt x="247" y="98"/>
                  <a:pt x="251" y="95"/>
                </a:cubicBezTo>
                <a:cubicBezTo>
                  <a:pt x="251" y="95"/>
                  <a:pt x="302" y="40"/>
                  <a:pt x="308" y="47"/>
                </a:cubicBezTo>
                <a:cubicBezTo>
                  <a:pt x="315" y="53"/>
                  <a:pt x="246" y="125"/>
                  <a:pt x="246" y="125"/>
                </a:cubicBezTo>
                <a:cubicBezTo>
                  <a:pt x="234" y="138"/>
                  <a:pt x="214" y="140"/>
                  <a:pt x="199" y="132"/>
                </a:cubicBezTo>
                <a:cubicBezTo>
                  <a:pt x="194" y="138"/>
                  <a:pt x="186" y="147"/>
                  <a:pt x="175" y="159"/>
                </a:cubicBezTo>
                <a:cubicBezTo>
                  <a:pt x="209" y="189"/>
                  <a:pt x="249" y="226"/>
                  <a:pt x="269" y="246"/>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737" name="Group 736">
            <a:extLst>
              <a:ext uri="{FF2B5EF4-FFF2-40B4-BE49-F238E27FC236}">
                <a16:creationId xmlns:a16="http://schemas.microsoft.com/office/drawing/2014/main" id="{1DBAA9B4-FCE9-4162-BDC4-C26EBEEA72B1}"/>
              </a:ext>
            </a:extLst>
          </p:cNvPr>
          <p:cNvGrpSpPr/>
          <p:nvPr userDrawn="1"/>
        </p:nvGrpSpPr>
        <p:grpSpPr>
          <a:xfrm>
            <a:off x="4681546" y="6050424"/>
            <a:ext cx="261669" cy="386528"/>
            <a:chOff x="6165850" y="4127500"/>
            <a:chExt cx="625475" cy="923925"/>
          </a:xfrm>
          <a:solidFill>
            <a:schemeClr val="tx1"/>
          </a:solidFill>
        </p:grpSpPr>
        <p:sp>
          <p:nvSpPr>
            <p:cNvPr id="738" name="Freeform 43">
              <a:extLst>
                <a:ext uri="{FF2B5EF4-FFF2-40B4-BE49-F238E27FC236}">
                  <a16:creationId xmlns:a16="http://schemas.microsoft.com/office/drawing/2014/main" id="{536646C8-1847-414B-A261-2958CA5A013B}"/>
                </a:ext>
              </a:extLst>
            </p:cNvPr>
            <p:cNvSpPr>
              <a:spLocks noEditPoints="1"/>
            </p:cNvSpPr>
            <p:nvPr/>
          </p:nvSpPr>
          <p:spPr bwMode="auto">
            <a:xfrm>
              <a:off x="6165850" y="4127500"/>
              <a:ext cx="625475" cy="923925"/>
            </a:xfrm>
            <a:custGeom>
              <a:avLst/>
              <a:gdLst>
                <a:gd name="T0" fmla="*/ 207 w 225"/>
                <a:gd name="T1" fmla="*/ 99 h 333"/>
                <a:gd name="T2" fmla="*/ 179 w 225"/>
                <a:gd name="T3" fmla="*/ 88 h 333"/>
                <a:gd name="T4" fmla="*/ 156 w 225"/>
                <a:gd name="T5" fmla="*/ 94 h 333"/>
                <a:gd name="T6" fmla="*/ 157 w 225"/>
                <a:gd name="T7" fmla="*/ 88 h 333"/>
                <a:gd name="T8" fmla="*/ 162 w 225"/>
                <a:gd name="T9" fmla="*/ 63 h 333"/>
                <a:gd name="T10" fmla="*/ 168 w 225"/>
                <a:gd name="T11" fmla="*/ 63 h 333"/>
                <a:gd name="T12" fmla="*/ 176 w 225"/>
                <a:gd name="T13" fmla="*/ 55 h 333"/>
                <a:gd name="T14" fmla="*/ 168 w 225"/>
                <a:gd name="T15" fmla="*/ 47 h 333"/>
                <a:gd name="T16" fmla="*/ 166 w 225"/>
                <a:gd name="T17" fmla="*/ 47 h 333"/>
                <a:gd name="T18" fmla="*/ 126 w 225"/>
                <a:gd name="T19" fmla="*/ 17 h 333"/>
                <a:gd name="T20" fmla="*/ 108 w 225"/>
                <a:gd name="T21" fmla="*/ 1 h 333"/>
                <a:gd name="T22" fmla="*/ 85 w 225"/>
                <a:gd name="T23" fmla="*/ 16 h 333"/>
                <a:gd name="T24" fmla="*/ 62 w 225"/>
                <a:gd name="T25" fmla="*/ 9 h 333"/>
                <a:gd name="T26" fmla="*/ 42 w 225"/>
                <a:gd name="T27" fmla="*/ 23 h 333"/>
                <a:gd name="T28" fmla="*/ 11 w 225"/>
                <a:gd name="T29" fmla="*/ 47 h 333"/>
                <a:gd name="T30" fmla="*/ 8 w 225"/>
                <a:gd name="T31" fmla="*/ 47 h 333"/>
                <a:gd name="T32" fmla="*/ 0 w 225"/>
                <a:gd name="T33" fmla="*/ 55 h 333"/>
                <a:gd name="T34" fmla="*/ 8 w 225"/>
                <a:gd name="T35" fmla="*/ 63 h 333"/>
                <a:gd name="T36" fmla="*/ 14 w 225"/>
                <a:gd name="T37" fmla="*/ 63 h 333"/>
                <a:gd name="T38" fmla="*/ 19 w 225"/>
                <a:gd name="T39" fmla="*/ 88 h 333"/>
                <a:gd name="T40" fmla="*/ 21 w 225"/>
                <a:gd name="T41" fmla="*/ 207 h 333"/>
                <a:gd name="T42" fmla="*/ 65 w 225"/>
                <a:gd name="T43" fmla="*/ 246 h 333"/>
                <a:gd name="T44" fmla="*/ 57 w 225"/>
                <a:gd name="T45" fmla="*/ 266 h 333"/>
                <a:gd name="T46" fmla="*/ 65 w 225"/>
                <a:gd name="T47" fmla="*/ 279 h 333"/>
                <a:gd name="T48" fmla="*/ 69 w 225"/>
                <a:gd name="T49" fmla="*/ 291 h 333"/>
                <a:gd name="T50" fmla="*/ 68 w 225"/>
                <a:gd name="T51" fmla="*/ 296 h 333"/>
                <a:gd name="T52" fmla="*/ 19 w 225"/>
                <a:gd name="T53" fmla="*/ 325 h 333"/>
                <a:gd name="T54" fmla="*/ 15 w 225"/>
                <a:gd name="T55" fmla="*/ 329 h 333"/>
                <a:gd name="T56" fmla="*/ 19 w 225"/>
                <a:gd name="T57" fmla="*/ 333 h 333"/>
                <a:gd name="T58" fmla="*/ 88 w 225"/>
                <a:gd name="T59" fmla="*/ 333 h 333"/>
                <a:gd name="T60" fmla="*/ 157 w 225"/>
                <a:gd name="T61" fmla="*/ 333 h 333"/>
                <a:gd name="T62" fmla="*/ 161 w 225"/>
                <a:gd name="T63" fmla="*/ 329 h 333"/>
                <a:gd name="T64" fmla="*/ 157 w 225"/>
                <a:gd name="T65" fmla="*/ 325 h 333"/>
                <a:gd name="T66" fmla="*/ 108 w 225"/>
                <a:gd name="T67" fmla="*/ 296 h 333"/>
                <a:gd name="T68" fmla="*/ 107 w 225"/>
                <a:gd name="T69" fmla="*/ 291 h 333"/>
                <a:gd name="T70" fmla="*/ 111 w 225"/>
                <a:gd name="T71" fmla="*/ 279 h 333"/>
                <a:gd name="T72" fmla="*/ 119 w 225"/>
                <a:gd name="T73" fmla="*/ 266 h 333"/>
                <a:gd name="T74" fmla="*/ 111 w 225"/>
                <a:gd name="T75" fmla="*/ 246 h 333"/>
                <a:gd name="T76" fmla="*/ 155 w 225"/>
                <a:gd name="T77" fmla="*/ 207 h 333"/>
                <a:gd name="T78" fmla="*/ 155 w 225"/>
                <a:gd name="T79" fmla="*/ 201 h 333"/>
                <a:gd name="T80" fmla="*/ 217 w 225"/>
                <a:gd name="T81" fmla="*/ 154 h 333"/>
                <a:gd name="T82" fmla="*/ 207 w 225"/>
                <a:gd name="T83" fmla="*/ 99 h 333"/>
                <a:gd name="T84" fmla="*/ 143 w 225"/>
                <a:gd name="T85" fmla="*/ 87 h 333"/>
                <a:gd name="T86" fmla="*/ 141 w 225"/>
                <a:gd name="T87" fmla="*/ 155 h 333"/>
                <a:gd name="T88" fmla="*/ 140 w 225"/>
                <a:gd name="T89" fmla="*/ 206 h 333"/>
                <a:gd name="T90" fmla="*/ 111 w 225"/>
                <a:gd name="T91" fmla="*/ 232 h 333"/>
                <a:gd name="T92" fmla="*/ 65 w 225"/>
                <a:gd name="T93" fmla="*/ 232 h 333"/>
                <a:gd name="T94" fmla="*/ 36 w 225"/>
                <a:gd name="T95" fmla="*/ 206 h 333"/>
                <a:gd name="T96" fmla="*/ 35 w 225"/>
                <a:gd name="T97" fmla="*/ 155 h 333"/>
                <a:gd name="T98" fmla="*/ 33 w 225"/>
                <a:gd name="T99" fmla="*/ 87 h 333"/>
                <a:gd name="T100" fmla="*/ 28 w 225"/>
                <a:gd name="T101" fmla="*/ 61 h 333"/>
                <a:gd name="T102" fmla="*/ 148 w 225"/>
                <a:gd name="T103" fmla="*/ 61 h 333"/>
                <a:gd name="T104" fmla="*/ 143 w 225"/>
                <a:gd name="T105" fmla="*/ 87 h 333"/>
                <a:gd name="T106" fmla="*/ 156 w 225"/>
                <a:gd name="T107" fmla="*/ 183 h 333"/>
                <a:gd name="T108" fmla="*/ 156 w 225"/>
                <a:gd name="T109" fmla="*/ 115 h 333"/>
                <a:gd name="T110" fmla="*/ 190 w 225"/>
                <a:gd name="T111" fmla="*/ 119 h 333"/>
                <a:gd name="T112" fmla="*/ 156 w 225"/>
                <a:gd name="T113" fmla="*/ 18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5" h="333">
                  <a:moveTo>
                    <a:pt x="207" y="99"/>
                  </a:moveTo>
                  <a:cubicBezTo>
                    <a:pt x="199" y="91"/>
                    <a:pt x="189" y="88"/>
                    <a:pt x="179" y="88"/>
                  </a:cubicBezTo>
                  <a:cubicBezTo>
                    <a:pt x="170" y="88"/>
                    <a:pt x="163" y="90"/>
                    <a:pt x="156" y="94"/>
                  </a:cubicBezTo>
                  <a:cubicBezTo>
                    <a:pt x="157" y="92"/>
                    <a:pt x="157" y="90"/>
                    <a:pt x="157" y="88"/>
                  </a:cubicBezTo>
                  <a:cubicBezTo>
                    <a:pt x="158" y="78"/>
                    <a:pt x="160" y="70"/>
                    <a:pt x="162" y="63"/>
                  </a:cubicBezTo>
                  <a:cubicBezTo>
                    <a:pt x="168" y="63"/>
                    <a:pt x="168" y="63"/>
                    <a:pt x="168" y="63"/>
                  </a:cubicBezTo>
                  <a:cubicBezTo>
                    <a:pt x="172" y="63"/>
                    <a:pt x="176" y="59"/>
                    <a:pt x="176" y="55"/>
                  </a:cubicBezTo>
                  <a:cubicBezTo>
                    <a:pt x="176" y="50"/>
                    <a:pt x="172" y="47"/>
                    <a:pt x="168" y="47"/>
                  </a:cubicBezTo>
                  <a:cubicBezTo>
                    <a:pt x="166" y="47"/>
                    <a:pt x="166" y="47"/>
                    <a:pt x="166" y="47"/>
                  </a:cubicBezTo>
                  <a:cubicBezTo>
                    <a:pt x="169" y="34"/>
                    <a:pt x="158" y="19"/>
                    <a:pt x="126" y="17"/>
                  </a:cubicBezTo>
                  <a:cubicBezTo>
                    <a:pt x="119" y="17"/>
                    <a:pt x="119" y="3"/>
                    <a:pt x="108" y="1"/>
                  </a:cubicBezTo>
                  <a:cubicBezTo>
                    <a:pt x="100" y="0"/>
                    <a:pt x="96" y="16"/>
                    <a:pt x="85" y="16"/>
                  </a:cubicBezTo>
                  <a:cubicBezTo>
                    <a:pt x="74" y="16"/>
                    <a:pt x="73" y="7"/>
                    <a:pt x="62" y="9"/>
                  </a:cubicBezTo>
                  <a:cubicBezTo>
                    <a:pt x="51" y="11"/>
                    <a:pt x="54" y="25"/>
                    <a:pt x="42" y="23"/>
                  </a:cubicBezTo>
                  <a:cubicBezTo>
                    <a:pt x="23" y="19"/>
                    <a:pt x="9" y="34"/>
                    <a:pt x="11" y="47"/>
                  </a:cubicBezTo>
                  <a:cubicBezTo>
                    <a:pt x="8" y="47"/>
                    <a:pt x="8" y="47"/>
                    <a:pt x="8" y="47"/>
                  </a:cubicBezTo>
                  <a:cubicBezTo>
                    <a:pt x="4" y="47"/>
                    <a:pt x="0" y="50"/>
                    <a:pt x="0" y="55"/>
                  </a:cubicBezTo>
                  <a:cubicBezTo>
                    <a:pt x="0" y="59"/>
                    <a:pt x="4" y="63"/>
                    <a:pt x="8" y="63"/>
                  </a:cubicBezTo>
                  <a:cubicBezTo>
                    <a:pt x="14" y="63"/>
                    <a:pt x="14" y="63"/>
                    <a:pt x="14" y="63"/>
                  </a:cubicBezTo>
                  <a:cubicBezTo>
                    <a:pt x="16" y="70"/>
                    <a:pt x="18" y="78"/>
                    <a:pt x="19" y="88"/>
                  </a:cubicBezTo>
                  <a:cubicBezTo>
                    <a:pt x="23" y="126"/>
                    <a:pt x="18" y="179"/>
                    <a:pt x="21" y="207"/>
                  </a:cubicBezTo>
                  <a:cubicBezTo>
                    <a:pt x="24" y="232"/>
                    <a:pt x="45" y="246"/>
                    <a:pt x="65" y="246"/>
                  </a:cubicBezTo>
                  <a:cubicBezTo>
                    <a:pt x="61" y="257"/>
                    <a:pt x="57" y="261"/>
                    <a:pt x="57" y="266"/>
                  </a:cubicBezTo>
                  <a:cubicBezTo>
                    <a:pt x="57" y="271"/>
                    <a:pt x="60" y="274"/>
                    <a:pt x="65" y="279"/>
                  </a:cubicBezTo>
                  <a:cubicBezTo>
                    <a:pt x="66" y="281"/>
                    <a:pt x="68" y="285"/>
                    <a:pt x="69" y="291"/>
                  </a:cubicBezTo>
                  <a:cubicBezTo>
                    <a:pt x="69" y="292"/>
                    <a:pt x="69" y="295"/>
                    <a:pt x="68" y="296"/>
                  </a:cubicBezTo>
                  <a:cubicBezTo>
                    <a:pt x="51" y="313"/>
                    <a:pt x="19" y="325"/>
                    <a:pt x="19" y="325"/>
                  </a:cubicBezTo>
                  <a:cubicBezTo>
                    <a:pt x="17" y="325"/>
                    <a:pt x="15" y="327"/>
                    <a:pt x="15" y="329"/>
                  </a:cubicBezTo>
                  <a:cubicBezTo>
                    <a:pt x="15" y="331"/>
                    <a:pt x="17" y="333"/>
                    <a:pt x="19" y="333"/>
                  </a:cubicBezTo>
                  <a:cubicBezTo>
                    <a:pt x="19" y="333"/>
                    <a:pt x="53" y="333"/>
                    <a:pt x="88" y="333"/>
                  </a:cubicBezTo>
                  <a:cubicBezTo>
                    <a:pt x="122" y="333"/>
                    <a:pt x="157" y="333"/>
                    <a:pt x="157" y="333"/>
                  </a:cubicBezTo>
                  <a:cubicBezTo>
                    <a:pt x="159" y="333"/>
                    <a:pt x="161" y="331"/>
                    <a:pt x="161" y="329"/>
                  </a:cubicBezTo>
                  <a:cubicBezTo>
                    <a:pt x="161" y="327"/>
                    <a:pt x="159" y="325"/>
                    <a:pt x="157" y="325"/>
                  </a:cubicBezTo>
                  <a:cubicBezTo>
                    <a:pt x="157" y="325"/>
                    <a:pt x="125" y="313"/>
                    <a:pt x="108" y="296"/>
                  </a:cubicBezTo>
                  <a:cubicBezTo>
                    <a:pt x="107" y="295"/>
                    <a:pt x="107" y="292"/>
                    <a:pt x="107" y="291"/>
                  </a:cubicBezTo>
                  <a:cubicBezTo>
                    <a:pt x="108" y="285"/>
                    <a:pt x="110" y="281"/>
                    <a:pt x="111" y="279"/>
                  </a:cubicBezTo>
                  <a:cubicBezTo>
                    <a:pt x="115" y="274"/>
                    <a:pt x="119" y="271"/>
                    <a:pt x="119" y="266"/>
                  </a:cubicBezTo>
                  <a:cubicBezTo>
                    <a:pt x="119" y="261"/>
                    <a:pt x="115" y="257"/>
                    <a:pt x="111" y="246"/>
                  </a:cubicBezTo>
                  <a:cubicBezTo>
                    <a:pt x="131" y="246"/>
                    <a:pt x="152" y="232"/>
                    <a:pt x="155" y="207"/>
                  </a:cubicBezTo>
                  <a:cubicBezTo>
                    <a:pt x="155" y="205"/>
                    <a:pt x="155" y="203"/>
                    <a:pt x="155" y="201"/>
                  </a:cubicBezTo>
                  <a:cubicBezTo>
                    <a:pt x="186" y="200"/>
                    <a:pt x="209" y="176"/>
                    <a:pt x="217" y="154"/>
                  </a:cubicBezTo>
                  <a:cubicBezTo>
                    <a:pt x="225" y="133"/>
                    <a:pt x="221" y="111"/>
                    <a:pt x="207" y="99"/>
                  </a:cubicBezTo>
                  <a:close/>
                  <a:moveTo>
                    <a:pt x="143" y="87"/>
                  </a:moveTo>
                  <a:cubicBezTo>
                    <a:pt x="141" y="108"/>
                    <a:pt x="141" y="132"/>
                    <a:pt x="141" y="155"/>
                  </a:cubicBezTo>
                  <a:cubicBezTo>
                    <a:pt x="141" y="174"/>
                    <a:pt x="142" y="193"/>
                    <a:pt x="140" y="206"/>
                  </a:cubicBezTo>
                  <a:cubicBezTo>
                    <a:pt x="139" y="222"/>
                    <a:pt x="124" y="232"/>
                    <a:pt x="111" y="232"/>
                  </a:cubicBezTo>
                  <a:cubicBezTo>
                    <a:pt x="65" y="232"/>
                    <a:pt x="65" y="232"/>
                    <a:pt x="65" y="232"/>
                  </a:cubicBezTo>
                  <a:cubicBezTo>
                    <a:pt x="52" y="232"/>
                    <a:pt x="37" y="222"/>
                    <a:pt x="36" y="206"/>
                  </a:cubicBezTo>
                  <a:cubicBezTo>
                    <a:pt x="34" y="193"/>
                    <a:pt x="34" y="174"/>
                    <a:pt x="35" y="155"/>
                  </a:cubicBezTo>
                  <a:cubicBezTo>
                    <a:pt x="35" y="132"/>
                    <a:pt x="35" y="108"/>
                    <a:pt x="33" y="87"/>
                  </a:cubicBezTo>
                  <a:cubicBezTo>
                    <a:pt x="32" y="76"/>
                    <a:pt x="30" y="68"/>
                    <a:pt x="28" y="61"/>
                  </a:cubicBezTo>
                  <a:cubicBezTo>
                    <a:pt x="148" y="61"/>
                    <a:pt x="148" y="61"/>
                    <a:pt x="148" y="61"/>
                  </a:cubicBezTo>
                  <a:cubicBezTo>
                    <a:pt x="146" y="68"/>
                    <a:pt x="144" y="76"/>
                    <a:pt x="143" y="87"/>
                  </a:cubicBezTo>
                  <a:close/>
                  <a:moveTo>
                    <a:pt x="156" y="183"/>
                  </a:moveTo>
                  <a:cubicBezTo>
                    <a:pt x="156" y="163"/>
                    <a:pt x="155" y="138"/>
                    <a:pt x="156" y="115"/>
                  </a:cubicBezTo>
                  <a:cubicBezTo>
                    <a:pt x="165" y="107"/>
                    <a:pt x="181" y="106"/>
                    <a:pt x="190" y="119"/>
                  </a:cubicBezTo>
                  <a:cubicBezTo>
                    <a:pt x="207" y="144"/>
                    <a:pt x="193" y="182"/>
                    <a:pt x="156" y="1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39" name="Freeform 44">
              <a:extLst>
                <a:ext uri="{FF2B5EF4-FFF2-40B4-BE49-F238E27FC236}">
                  <a16:creationId xmlns:a16="http://schemas.microsoft.com/office/drawing/2014/main" id="{6D45CF95-4EF5-45BE-931D-35E460E232A7}"/>
                </a:ext>
              </a:extLst>
            </p:cNvPr>
            <p:cNvSpPr>
              <a:spLocks/>
            </p:cNvSpPr>
            <p:nvPr/>
          </p:nvSpPr>
          <p:spPr bwMode="auto">
            <a:xfrm>
              <a:off x="6288088" y="4387850"/>
              <a:ext cx="244475" cy="355600"/>
            </a:xfrm>
            <a:custGeom>
              <a:avLst/>
              <a:gdLst>
                <a:gd name="T0" fmla="*/ 1 w 88"/>
                <a:gd name="T1" fmla="*/ 61 h 128"/>
                <a:gd name="T2" fmla="*/ 2 w 88"/>
                <a:gd name="T3" fmla="*/ 111 h 128"/>
                <a:gd name="T4" fmla="*/ 21 w 88"/>
                <a:gd name="T5" fmla="*/ 128 h 128"/>
                <a:gd name="T6" fmla="*/ 67 w 88"/>
                <a:gd name="T7" fmla="*/ 128 h 128"/>
                <a:gd name="T8" fmla="*/ 86 w 88"/>
                <a:gd name="T9" fmla="*/ 111 h 128"/>
                <a:gd name="T10" fmla="*/ 87 w 88"/>
                <a:gd name="T11" fmla="*/ 61 h 128"/>
                <a:gd name="T12" fmla="*/ 88 w 88"/>
                <a:gd name="T13" fmla="*/ 0 h 128"/>
                <a:gd name="T14" fmla="*/ 26 w 88"/>
                <a:gd name="T15" fmla="*/ 0 h 128"/>
                <a:gd name="T16" fmla="*/ 26 w 88"/>
                <a:gd name="T17" fmla="*/ 61 h 128"/>
                <a:gd name="T18" fmla="*/ 26 w 88"/>
                <a:gd name="T19" fmla="*/ 110 h 128"/>
                <a:gd name="T20" fmla="*/ 31 w 88"/>
                <a:gd name="T21" fmla="*/ 118 h 128"/>
                <a:gd name="T22" fmla="*/ 21 w 88"/>
                <a:gd name="T23" fmla="*/ 118 h 128"/>
                <a:gd name="T24" fmla="*/ 12 w 88"/>
                <a:gd name="T25" fmla="*/ 110 h 128"/>
                <a:gd name="T26" fmla="*/ 11 w 88"/>
                <a:gd name="T27" fmla="*/ 61 h 128"/>
                <a:gd name="T28" fmla="*/ 11 w 88"/>
                <a:gd name="T29" fmla="*/ 0 h 128"/>
                <a:gd name="T30" fmla="*/ 0 w 88"/>
                <a:gd name="T31" fmla="*/ 0 h 128"/>
                <a:gd name="T32" fmla="*/ 1 w 88"/>
                <a:gd name="T33" fmla="*/ 6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128">
                  <a:moveTo>
                    <a:pt x="1" y="61"/>
                  </a:moveTo>
                  <a:cubicBezTo>
                    <a:pt x="1" y="80"/>
                    <a:pt x="0" y="99"/>
                    <a:pt x="2" y="111"/>
                  </a:cubicBezTo>
                  <a:cubicBezTo>
                    <a:pt x="3" y="121"/>
                    <a:pt x="12" y="128"/>
                    <a:pt x="21" y="128"/>
                  </a:cubicBezTo>
                  <a:cubicBezTo>
                    <a:pt x="67" y="128"/>
                    <a:pt x="67" y="128"/>
                    <a:pt x="67" y="128"/>
                  </a:cubicBezTo>
                  <a:cubicBezTo>
                    <a:pt x="76" y="128"/>
                    <a:pt x="85" y="121"/>
                    <a:pt x="86" y="111"/>
                  </a:cubicBezTo>
                  <a:cubicBezTo>
                    <a:pt x="88" y="99"/>
                    <a:pt x="87" y="80"/>
                    <a:pt x="87" y="61"/>
                  </a:cubicBezTo>
                  <a:cubicBezTo>
                    <a:pt x="87" y="40"/>
                    <a:pt x="87" y="19"/>
                    <a:pt x="88" y="0"/>
                  </a:cubicBezTo>
                  <a:cubicBezTo>
                    <a:pt x="26" y="0"/>
                    <a:pt x="26" y="0"/>
                    <a:pt x="26" y="0"/>
                  </a:cubicBezTo>
                  <a:cubicBezTo>
                    <a:pt x="26" y="17"/>
                    <a:pt x="26" y="46"/>
                    <a:pt x="26" y="61"/>
                  </a:cubicBezTo>
                  <a:cubicBezTo>
                    <a:pt x="26" y="80"/>
                    <a:pt x="26" y="98"/>
                    <a:pt x="26" y="110"/>
                  </a:cubicBezTo>
                  <a:cubicBezTo>
                    <a:pt x="26" y="115"/>
                    <a:pt x="29" y="118"/>
                    <a:pt x="31" y="118"/>
                  </a:cubicBezTo>
                  <a:cubicBezTo>
                    <a:pt x="21" y="118"/>
                    <a:pt x="21" y="118"/>
                    <a:pt x="21" y="118"/>
                  </a:cubicBezTo>
                  <a:cubicBezTo>
                    <a:pt x="17" y="118"/>
                    <a:pt x="12" y="115"/>
                    <a:pt x="12" y="110"/>
                  </a:cubicBezTo>
                  <a:cubicBezTo>
                    <a:pt x="10" y="98"/>
                    <a:pt x="11" y="80"/>
                    <a:pt x="11" y="61"/>
                  </a:cubicBezTo>
                  <a:cubicBezTo>
                    <a:pt x="11" y="46"/>
                    <a:pt x="11" y="17"/>
                    <a:pt x="11" y="0"/>
                  </a:cubicBezTo>
                  <a:cubicBezTo>
                    <a:pt x="0" y="0"/>
                    <a:pt x="0" y="0"/>
                    <a:pt x="0" y="0"/>
                  </a:cubicBezTo>
                  <a:cubicBezTo>
                    <a:pt x="1" y="19"/>
                    <a:pt x="1" y="40"/>
                    <a:pt x="1"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740" name="Group 739">
            <a:extLst>
              <a:ext uri="{FF2B5EF4-FFF2-40B4-BE49-F238E27FC236}">
                <a16:creationId xmlns:a16="http://schemas.microsoft.com/office/drawing/2014/main" id="{38E04164-965F-4858-BE82-4D4C95554271}"/>
              </a:ext>
            </a:extLst>
          </p:cNvPr>
          <p:cNvGrpSpPr/>
          <p:nvPr userDrawn="1"/>
        </p:nvGrpSpPr>
        <p:grpSpPr>
          <a:xfrm>
            <a:off x="5432897" y="2870343"/>
            <a:ext cx="400617" cy="353403"/>
            <a:chOff x="9783763" y="574675"/>
            <a:chExt cx="915988" cy="808038"/>
          </a:xfrm>
          <a:solidFill>
            <a:schemeClr val="tx1"/>
          </a:solidFill>
        </p:grpSpPr>
        <p:grpSp>
          <p:nvGrpSpPr>
            <p:cNvPr id="741" name="Group 740">
              <a:extLst>
                <a:ext uri="{FF2B5EF4-FFF2-40B4-BE49-F238E27FC236}">
                  <a16:creationId xmlns:a16="http://schemas.microsoft.com/office/drawing/2014/main" id="{B19929C2-5E63-480C-A87E-EC55B380CB9C}"/>
                </a:ext>
              </a:extLst>
            </p:cNvPr>
            <p:cNvGrpSpPr/>
            <p:nvPr/>
          </p:nvGrpSpPr>
          <p:grpSpPr>
            <a:xfrm>
              <a:off x="10063163" y="574675"/>
              <a:ext cx="636588" cy="525463"/>
              <a:chOff x="10063163" y="574675"/>
              <a:chExt cx="636588" cy="525463"/>
            </a:xfrm>
            <a:grpFill/>
          </p:grpSpPr>
          <p:sp>
            <p:nvSpPr>
              <p:cNvPr id="743" name="Freeform 46">
                <a:extLst>
                  <a:ext uri="{FF2B5EF4-FFF2-40B4-BE49-F238E27FC236}">
                    <a16:creationId xmlns:a16="http://schemas.microsoft.com/office/drawing/2014/main" id="{B2395E03-6063-4292-9FE5-C89DB2527C23}"/>
                  </a:ext>
                </a:extLst>
              </p:cNvPr>
              <p:cNvSpPr>
                <a:spLocks/>
              </p:cNvSpPr>
              <p:nvPr/>
            </p:nvSpPr>
            <p:spPr bwMode="auto">
              <a:xfrm>
                <a:off x="10098088" y="574675"/>
                <a:ext cx="601663" cy="419100"/>
              </a:xfrm>
              <a:custGeom>
                <a:avLst/>
                <a:gdLst>
                  <a:gd name="T0" fmla="*/ 202 w 207"/>
                  <a:gd name="T1" fmla="*/ 86 h 144"/>
                  <a:gd name="T2" fmla="*/ 186 w 207"/>
                  <a:gd name="T3" fmla="*/ 70 h 144"/>
                  <a:gd name="T4" fmla="*/ 170 w 207"/>
                  <a:gd name="T5" fmla="*/ 70 h 144"/>
                  <a:gd name="T6" fmla="*/ 169 w 207"/>
                  <a:gd name="T7" fmla="*/ 70 h 144"/>
                  <a:gd name="T8" fmla="*/ 115 w 207"/>
                  <a:gd name="T9" fmla="*/ 16 h 144"/>
                  <a:gd name="T10" fmla="*/ 87 w 207"/>
                  <a:gd name="T11" fmla="*/ 4 h 144"/>
                  <a:gd name="T12" fmla="*/ 11 w 207"/>
                  <a:gd name="T13" fmla="*/ 1 h 144"/>
                  <a:gd name="T14" fmla="*/ 9 w 207"/>
                  <a:gd name="T15" fmla="*/ 11 h 144"/>
                  <a:gd name="T16" fmla="*/ 70 w 207"/>
                  <a:gd name="T17" fmla="*/ 44 h 144"/>
                  <a:gd name="T18" fmla="*/ 133 w 207"/>
                  <a:gd name="T19" fmla="*/ 106 h 144"/>
                  <a:gd name="T20" fmla="*/ 132 w 207"/>
                  <a:gd name="T21" fmla="*/ 107 h 144"/>
                  <a:gd name="T22" fmla="*/ 132 w 207"/>
                  <a:gd name="T23" fmla="*/ 123 h 144"/>
                  <a:gd name="T24" fmla="*/ 149 w 207"/>
                  <a:gd name="T25" fmla="*/ 139 h 144"/>
                  <a:gd name="T26" fmla="*/ 165 w 207"/>
                  <a:gd name="T27" fmla="*/ 139 h 144"/>
                  <a:gd name="T28" fmla="*/ 202 w 207"/>
                  <a:gd name="T29" fmla="*/ 102 h 144"/>
                  <a:gd name="T30" fmla="*/ 202 w 207"/>
                  <a:gd name="T31" fmla="*/ 8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7" h="144">
                    <a:moveTo>
                      <a:pt x="202" y="86"/>
                    </a:moveTo>
                    <a:cubicBezTo>
                      <a:pt x="186" y="70"/>
                      <a:pt x="186" y="70"/>
                      <a:pt x="186" y="70"/>
                    </a:cubicBezTo>
                    <a:cubicBezTo>
                      <a:pt x="181" y="65"/>
                      <a:pt x="174" y="65"/>
                      <a:pt x="170" y="70"/>
                    </a:cubicBezTo>
                    <a:cubicBezTo>
                      <a:pt x="169" y="70"/>
                      <a:pt x="169" y="70"/>
                      <a:pt x="169" y="70"/>
                    </a:cubicBezTo>
                    <a:cubicBezTo>
                      <a:pt x="115" y="16"/>
                      <a:pt x="115" y="16"/>
                      <a:pt x="115" y="16"/>
                    </a:cubicBezTo>
                    <a:cubicBezTo>
                      <a:pt x="105" y="6"/>
                      <a:pt x="96" y="4"/>
                      <a:pt x="87" y="4"/>
                    </a:cubicBezTo>
                    <a:cubicBezTo>
                      <a:pt x="11" y="1"/>
                      <a:pt x="11" y="1"/>
                      <a:pt x="11" y="1"/>
                    </a:cubicBezTo>
                    <a:cubicBezTo>
                      <a:pt x="1" y="0"/>
                      <a:pt x="0" y="7"/>
                      <a:pt x="9" y="11"/>
                    </a:cubicBezTo>
                    <a:cubicBezTo>
                      <a:pt x="9" y="11"/>
                      <a:pt x="58" y="32"/>
                      <a:pt x="70" y="44"/>
                    </a:cubicBezTo>
                    <a:cubicBezTo>
                      <a:pt x="79" y="52"/>
                      <a:pt x="133" y="106"/>
                      <a:pt x="133" y="106"/>
                    </a:cubicBezTo>
                    <a:cubicBezTo>
                      <a:pt x="132" y="107"/>
                      <a:pt x="132" y="107"/>
                      <a:pt x="132" y="107"/>
                    </a:cubicBezTo>
                    <a:cubicBezTo>
                      <a:pt x="128" y="111"/>
                      <a:pt x="128" y="119"/>
                      <a:pt x="132" y="123"/>
                    </a:cubicBezTo>
                    <a:cubicBezTo>
                      <a:pt x="149" y="139"/>
                      <a:pt x="149" y="139"/>
                      <a:pt x="149" y="139"/>
                    </a:cubicBezTo>
                    <a:cubicBezTo>
                      <a:pt x="153" y="144"/>
                      <a:pt x="160" y="144"/>
                      <a:pt x="165" y="139"/>
                    </a:cubicBezTo>
                    <a:cubicBezTo>
                      <a:pt x="202" y="102"/>
                      <a:pt x="202" y="102"/>
                      <a:pt x="202" y="102"/>
                    </a:cubicBezTo>
                    <a:cubicBezTo>
                      <a:pt x="207" y="98"/>
                      <a:pt x="207" y="90"/>
                      <a:pt x="202"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44" name="Freeform 47">
                <a:extLst>
                  <a:ext uri="{FF2B5EF4-FFF2-40B4-BE49-F238E27FC236}">
                    <a16:creationId xmlns:a16="http://schemas.microsoft.com/office/drawing/2014/main" id="{FB5F6C4F-69AF-4850-916E-9FCE80C7FC28}"/>
                  </a:ext>
                </a:extLst>
              </p:cNvPr>
              <p:cNvSpPr>
                <a:spLocks/>
              </p:cNvSpPr>
              <p:nvPr/>
            </p:nvSpPr>
            <p:spPr bwMode="auto">
              <a:xfrm>
                <a:off x="10063163" y="777875"/>
                <a:ext cx="325438" cy="322263"/>
              </a:xfrm>
              <a:custGeom>
                <a:avLst/>
                <a:gdLst>
                  <a:gd name="T0" fmla="*/ 0 w 205"/>
                  <a:gd name="T1" fmla="*/ 159 h 203"/>
                  <a:gd name="T2" fmla="*/ 46 w 205"/>
                  <a:gd name="T3" fmla="*/ 203 h 203"/>
                  <a:gd name="T4" fmla="*/ 205 w 205"/>
                  <a:gd name="T5" fmla="*/ 46 h 203"/>
                  <a:gd name="T6" fmla="*/ 159 w 205"/>
                  <a:gd name="T7" fmla="*/ 0 h 203"/>
                  <a:gd name="T8" fmla="*/ 0 w 205"/>
                  <a:gd name="T9" fmla="*/ 159 h 203"/>
                </a:gdLst>
                <a:ahLst/>
                <a:cxnLst>
                  <a:cxn ang="0">
                    <a:pos x="T0" y="T1"/>
                  </a:cxn>
                  <a:cxn ang="0">
                    <a:pos x="T2" y="T3"/>
                  </a:cxn>
                  <a:cxn ang="0">
                    <a:pos x="T4" y="T5"/>
                  </a:cxn>
                  <a:cxn ang="0">
                    <a:pos x="T6" y="T7"/>
                  </a:cxn>
                  <a:cxn ang="0">
                    <a:pos x="T8" y="T9"/>
                  </a:cxn>
                </a:cxnLst>
                <a:rect l="0" t="0" r="r" b="b"/>
                <a:pathLst>
                  <a:path w="205" h="203">
                    <a:moveTo>
                      <a:pt x="0" y="159"/>
                    </a:moveTo>
                    <a:lnTo>
                      <a:pt x="46" y="203"/>
                    </a:lnTo>
                    <a:lnTo>
                      <a:pt x="205" y="46"/>
                    </a:lnTo>
                    <a:lnTo>
                      <a:pt x="159" y="0"/>
                    </a:lnTo>
                    <a:lnTo>
                      <a:pt x="0"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742" name="Freeform 48">
              <a:extLst>
                <a:ext uri="{FF2B5EF4-FFF2-40B4-BE49-F238E27FC236}">
                  <a16:creationId xmlns:a16="http://schemas.microsoft.com/office/drawing/2014/main" id="{47C096DE-66F4-4FC1-A09A-C2302E247D8C}"/>
                </a:ext>
              </a:extLst>
            </p:cNvPr>
            <p:cNvSpPr>
              <a:spLocks noEditPoints="1"/>
            </p:cNvSpPr>
            <p:nvPr/>
          </p:nvSpPr>
          <p:spPr bwMode="auto">
            <a:xfrm>
              <a:off x="9783763" y="979488"/>
              <a:ext cx="403225" cy="403225"/>
            </a:xfrm>
            <a:custGeom>
              <a:avLst/>
              <a:gdLst>
                <a:gd name="T0" fmla="*/ 132 w 139"/>
                <a:gd name="T1" fmla="*/ 27 h 139"/>
                <a:gd name="T2" fmla="*/ 112 w 139"/>
                <a:gd name="T3" fmla="*/ 7 h 139"/>
                <a:gd name="T4" fmla="*/ 86 w 139"/>
                <a:gd name="T5" fmla="*/ 7 h 139"/>
                <a:gd name="T6" fmla="*/ 7 w 139"/>
                <a:gd name="T7" fmla="*/ 86 h 139"/>
                <a:gd name="T8" fmla="*/ 7 w 139"/>
                <a:gd name="T9" fmla="*/ 112 h 139"/>
                <a:gd name="T10" fmla="*/ 27 w 139"/>
                <a:gd name="T11" fmla="*/ 132 h 139"/>
                <a:gd name="T12" fmla="*/ 53 w 139"/>
                <a:gd name="T13" fmla="*/ 132 h 139"/>
                <a:gd name="T14" fmla="*/ 132 w 139"/>
                <a:gd name="T15" fmla="*/ 53 h 139"/>
                <a:gd name="T16" fmla="*/ 132 w 139"/>
                <a:gd name="T17" fmla="*/ 27 h 139"/>
                <a:gd name="T18" fmla="*/ 27 w 139"/>
                <a:gd name="T19" fmla="*/ 100 h 139"/>
                <a:gd name="T20" fmla="*/ 21 w 139"/>
                <a:gd name="T21" fmla="*/ 94 h 139"/>
                <a:gd name="T22" fmla="*/ 92 w 139"/>
                <a:gd name="T23" fmla="*/ 23 h 139"/>
                <a:gd name="T24" fmla="*/ 99 w 139"/>
                <a:gd name="T25" fmla="*/ 29 h 139"/>
                <a:gd name="T26" fmla="*/ 27 w 139"/>
                <a:gd name="T27" fmla="*/ 100 h 139"/>
                <a:gd name="T28" fmla="*/ 45 w 139"/>
                <a:gd name="T29" fmla="*/ 118 h 139"/>
                <a:gd name="T30" fmla="*/ 39 w 139"/>
                <a:gd name="T31" fmla="*/ 112 h 139"/>
                <a:gd name="T32" fmla="*/ 110 w 139"/>
                <a:gd name="T33" fmla="*/ 40 h 139"/>
                <a:gd name="T34" fmla="*/ 116 w 139"/>
                <a:gd name="T35" fmla="*/ 46 h 139"/>
                <a:gd name="T36" fmla="*/ 45 w 139"/>
                <a:gd name="T37" fmla="*/ 11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 h="139">
                  <a:moveTo>
                    <a:pt x="132" y="27"/>
                  </a:moveTo>
                  <a:cubicBezTo>
                    <a:pt x="112" y="7"/>
                    <a:pt x="112" y="7"/>
                    <a:pt x="112" y="7"/>
                  </a:cubicBezTo>
                  <a:cubicBezTo>
                    <a:pt x="104" y="0"/>
                    <a:pt x="93" y="0"/>
                    <a:pt x="86" y="7"/>
                  </a:cubicBezTo>
                  <a:cubicBezTo>
                    <a:pt x="7" y="86"/>
                    <a:pt x="7" y="86"/>
                    <a:pt x="7" y="86"/>
                  </a:cubicBezTo>
                  <a:cubicBezTo>
                    <a:pt x="0" y="93"/>
                    <a:pt x="0" y="104"/>
                    <a:pt x="7" y="112"/>
                  </a:cubicBezTo>
                  <a:cubicBezTo>
                    <a:pt x="27" y="132"/>
                    <a:pt x="27" y="132"/>
                    <a:pt x="27" y="132"/>
                  </a:cubicBezTo>
                  <a:cubicBezTo>
                    <a:pt x="34" y="139"/>
                    <a:pt x="46" y="139"/>
                    <a:pt x="53" y="132"/>
                  </a:cubicBezTo>
                  <a:cubicBezTo>
                    <a:pt x="132" y="53"/>
                    <a:pt x="132" y="53"/>
                    <a:pt x="132" y="53"/>
                  </a:cubicBezTo>
                  <a:cubicBezTo>
                    <a:pt x="139" y="46"/>
                    <a:pt x="139" y="34"/>
                    <a:pt x="132" y="27"/>
                  </a:cubicBezTo>
                  <a:close/>
                  <a:moveTo>
                    <a:pt x="27" y="100"/>
                  </a:moveTo>
                  <a:cubicBezTo>
                    <a:pt x="21" y="94"/>
                    <a:pt x="21" y="94"/>
                    <a:pt x="21" y="94"/>
                  </a:cubicBezTo>
                  <a:cubicBezTo>
                    <a:pt x="92" y="23"/>
                    <a:pt x="92" y="23"/>
                    <a:pt x="92" y="23"/>
                  </a:cubicBezTo>
                  <a:cubicBezTo>
                    <a:pt x="99" y="29"/>
                    <a:pt x="99" y="29"/>
                    <a:pt x="99" y="29"/>
                  </a:cubicBezTo>
                  <a:lnTo>
                    <a:pt x="27" y="100"/>
                  </a:lnTo>
                  <a:close/>
                  <a:moveTo>
                    <a:pt x="45" y="118"/>
                  </a:moveTo>
                  <a:cubicBezTo>
                    <a:pt x="39" y="112"/>
                    <a:pt x="39" y="112"/>
                    <a:pt x="39" y="112"/>
                  </a:cubicBezTo>
                  <a:cubicBezTo>
                    <a:pt x="110" y="40"/>
                    <a:pt x="110" y="40"/>
                    <a:pt x="110" y="40"/>
                  </a:cubicBezTo>
                  <a:cubicBezTo>
                    <a:pt x="116" y="46"/>
                    <a:pt x="116" y="46"/>
                    <a:pt x="116" y="46"/>
                  </a:cubicBezTo>
                  <a:lnTo>
                    <a:pt x="45"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745" name="Group 744">
            <a:extLst>
              <a:ext uri="{FF2B5EF4-FFF2-40B4-BE49-F238E27FC236}">
                <a16:creationId xmlns:a16="http://schemas.microsoft.com/office/drawing/2014/main" id="{38B7F278-78F5-437F-B02E-98E347DACB49}"/>
              </a:ext>
            </a:extLst>
          </p:cNvPr>
          <p:cNvGrpSpPr/>
          <p:nvPr userDrawn="1"/>
        </p:nvGrpSpPr>
        <p:grpSpPr>
          <a:xfrm>
            <a:off x="5405662" y="1788535"/>
            <a:ext cx="455087" cy="355959"/>
            <a:chOff x="13857288" y="623888"/>
            <a:chExt cx="962025" cy="752475"/>
          </a:xfrm>
          <a:solidFill>
            <a:schemeClr val="tx1"/>
          </a:solidFill>
        </p:grpSpPr>
        <p:sp>
          <p:nvSpPr>
            <p:cNvPr id="746" name="Freeform 51">
              <a:extLst>
                <a:ext uri="{FF2B5EF4-FFF2-40B4-BE49-F238E27FC236}">
                  <a16:creationId xmlns:a16="http://schemas.microsoft.com/office/drawing/2014/main" id="{FC9C31D9-B8AE-4013-8CF3-51970B8C38A6}"/>
                </a:ext>
              </a:extLst>
            </p:cNvPr>
            <p:cNvSpPr>
              <a:spLocks noEditPoints="1"/>
            </p:cNvSpPr>
            <p:nvPr/>
          </p:nvSpPr>
          <p:spPr bwMode="auto">
            <a:xfrm>
              <a:off x="14136688" y="1254125"/>
              <a:ext cx="606425" cy="122238"/>
            </a:xfrm>
            <a:custGeom>
              <a:avLst/>
              <a:gdLst>
                <a:gd name="T0" fmla="*/ 188 w 209"/>
                <a:gd name="T1" fmla="*/ 0 h 42"/>
                <a:gd name="T2" fmla="*/ 21 w 209"/>
                <a:gd name="T3" fmla="*/ 0 h 42"/>
                <a:gd name="T4" fmla="*/ 0 w 209"/>
                <a:gd name="T5" fmla="*/ 21 h 42"/>
                <a:gd name="T6" fmla="*/ 21 w 209"/>
                <a:gd name="T7" fmla="*/ 42 h 42"/>
                <a:gd name="T8" fmla="*/ 188 w 209"/>
                <a:gd name="T9" fmla="*/ 42 h 42"/>
                <a:gd name="T10" fmla="*/ 209 w 209"/>
                <a:gd name="T11" fmla="*/ 21 h 42"/>
                <a:gd name="T12" fmla="*/ 188 w 209"/>
                <a:gd name="T13" fmla="*/ 0 h 42"/>
                <a:gd name="T14" fmla="*/ 162 w 209"/>
                <a:gd name="T15" fmla="*/ 22 h 42"/>
                <a:gd name="T16" fmla="*/ 159 w 209"/>
                <a:gd name="T17" fmla="*/ 25 h 42"/>
                <a:gd name="T18" fmla="*/ 50 w 209"/>
                <a:gd name="T19" fmla="*/ 25 h 42"/>
                <a:gd name="T20" fmla="*/ 47 w 209"/>
                <a:gd name="T21" fmla="*/ 22 h 42"/>
                <a:gd name="T22" fmla="*/ 47 w 209"/>
                <a:gd name="T23" fmla="*/ 20 h 42"/>
                <a:gd name="T24" fmla="*/ 50 w 209"/>
                <a:gd name="T25" fmla="*/ 16 h 42"/>
                <a:gd name="T26" fmla="*/ 159 w 209"/>
                <a:gd name="T27" fmla="*/ 16 h 42"/>
                <a:gd name="T28" fmla="*/ 162 w 209"/>
                <a:gd name="T29" fmla="*/ 20 h 42"/>
                <a:gd name="T30" fmla="*/ 162 w 209"/>
                <a:gd name="T31"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9" h="42">
                  <a:moveTo>
                    <a:pt x="188" y="0"/>
                  </a:moveTo>
                  <a:cubicBezTo>
                    <a:pt x="21" y="0"/>
                    <a:pt x="21" y="0"/>
                    <a:pt x="21" y="0"/>
                  </a:cubicBezTo>
                  <a:cubicBezTo>
                    <a:pt x="10" y="0"/>
                    <a:pt x="0" y="9"/>
                    <a:pt x="0" y="21"/>
                  </a:cubicBezTo>
                  <a:cubicBezTo>
                    <a:pt x="0" y="32"/>
                    <a:pt x="10" y="42"/>
                    <a:pt x="21" y="42"/>
                  </a:cubicBezTo>
                  <a:cubicBezTo>
                    <a:pt x="188" y="42"/>
                    <a:pt x="188" y="42"/>
                    <a:pt x="188" y="42"/>
                  </a:cubicBezTo>
                  <a:cubicBezTo>
                    <a:pt x="200" y="42"/>
                    <a:pt x="209" y="32"/>
                    <a:pt x="209" y="21"/>
                  </a:cubicBezTo>
                  <a:cubicBezTo>
                    <a:pt x="209" y="9"/>
                    <a:pt x="200" y="0"/>
                    <a:pt x="188" y="0"/>
                  </a:cubicBezTo>
                  <a:close/>
                  <a:moveTo>
                    <a:pt x="162" y="22"/>
                  </a:moveTo>
                  <a:cubicBezTo>
                    <a:pt x="162" y="24"/>
                    <a:pt x="161" y="25"/>
                    <a:pt x="159" y="25"/>
                  </a:cubicBezTo>
                  <a:cubicBezTo>
                    <a:pt x="50" y="25"/>
                    <a:pt x="50" y="25"/>
                    <a:pt x="50" y="25"/>
                  </a:cubicBezTo>
                  <a:cubicBezTo>
                    <a:pt x="49" y="25"/>
                    <a:pt x="47" y="24"/>
                    <a:pt x="47" y="22"/>
                  </a:cubicBezTo>
                  <a:cubicBezTo>
                    <a:pt x="47" y="20"/>
                    <a:pt x="47" y="20"/>
                    <a:pt x="47" y="20"/>
                  </a:cubicBezTo>
                  <a:cubicBezTo>
                    <a:pt x="47" y="18"/>
                    <a:pt x="49" y="16"/>
                    <a:pt x="50" y="16"/>
                  </a:cubicBezTo>
                  <a:cubicBezTo>
                    <a:pt x="159" y="16"/>
                    <a:pt x="159" y="16"/>
                    <a:pt x="159" y="16"/>
                  </a:cubicBezTo>
                  <a:cubicBezTo>
                    <a:pt x="161" y="16"/>
                    <a:pt x="162" y="18"/>
                    <a:pt x="162" y="20"/>
                  </a:cubicBezTo>
                  <a:lnTo>
                    <a:pt x="162"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47" name="Freeform 52">
              <a:extLst>
                <a:ext uri="{FF2B5EF4-FFF2-40B4-BE49-F238E27FC236}">
                  <a16:creationId xmlns:a16="http://schemas.microsoft.com/office/drawing/2014/main" id="{2E002796-D08B-4479-8356-35B81C0B5F55}"/>
                </a:ext>
              </a:extLst>
            </p:cNvPr>
            <p:cNvSpPr>
              <a:spLocks/>
            </p:cNvSpPr>
            <p:nvPr/>
          </p:nvSpPr>
          <p:spPr bwMode="auto">
            <a:xfrm>
              <a:off x="13892213" y="661988"/>
              <a:ext cx="25400" cy="360363"/>
            </a:xfrm>
            <a:custGeom>
              <a:avLst/>
              <a:gdLst>
                <a:gd name="T0" fmla="*/ 5 w 9"/>
                <a:gd name="T1" fmla="*/ 123 h 124"/>
                <a:gd name="T2" fmla="*/ 9 w 9"/>
                <a:gd name="T3" fmla="*/ 124 h 124"/>
                <a:gd name="T4" fmla="*/ 9 w 9"/>
                <a:gd name="T5" fmla="*/ 5 h 124"/>
                <a:gd name="T6" fmla="*/ 6 w 9"/>
                <a:gd name="T7" fmla="*/ 0 h 124"/>
                <a:gd name="T8" fmla="*/ 6 w 9"/>
                <a:gd name="T9" fmla="*/ 0 h 124"/>
                <a:gd name="T10" fmla="*/ 0 w 9"/>
                <a:gd name="T11" fmla="*/ 0 h 124"/>
                <a:gd name="T12" fmla="*/ 0 w 9"/>
                <a:gd name="T13" fmla="*/ 124 h 124"/>
                <a:gd name="T14" fmla="*/ 5 w 9"/>
                <a:gd name="T15" fmla="*/ 123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24">
                  <a:moveTo>
                    <a:pt x="5" y="123"/>
                  </a:moveTo>
                  <a:cubicBezTo>
                    <a:pt x="6" y="123"/>
                    <a:pt x="8" y="124"/>
                    <a:pt x="9" y="124"/>
                  </a:cubicBezTo>
                  <a:cubicBezTo>
                    <a:pt x="9" y="5"/>
                    <a:pt x="9" y="5"/>
                    <a:pt x="9" y="5"/>
                  </a:cubicBezTo>
                  <a:cubicBezTo>
                    <a:pt x="8" y="4"/>
                    <a:pt x="6" y="2"/>
                    <a:pt x="6" y="0"/>
                  </a:cubicBezTo>
                  <a:cubicBezTo>
                    <a:pt x="6" y="0"/>
                    <a:pt x="6" y="0"/>
                    <a:pt x="6" y="0"/>
                  </a:cubicBezTo>
                  <a:cubicBezTo>
                    <a:pt x="0" y="0"/>
                    <a:pt x="0" y="0"/>
                    <a:pt x="0" y="0"/>
                  </a:cubicBezTo>
                  <a:cubicBezTo>
                    <a:pt x="0" y="124"/>
                    <a:pt x="0" y="124"/>
                    <a:pt x="0" y="124"/>
                  </a:cubicBezTo>
                  <a:cubicBezTo>
                    <a:pt x="1" y="124"/>
                    <a:pt x="3" y="123"/>
                    <a:pt x="5"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48" name="Freeform 53">
              <a:extLst>
                <a:ext uri="{FF2B5EF4-FFF2-40B4-BE49-F238E27FC236}">
                  <a16:creationId xmlns:a16="http://schemas.microsoft.com/office/drawing/2014/main" id="{D734DD58-18A3-416C-8E96-56443AF1F6D0}"/>
                </a:ext>
              </a:extLst>
            </p:cNvPr>
            <p:cNvSpPr>
              <a:spLocks noEditPoints="1"/>
            </p:cNvSpPr>
            <p:nvPr/>
          </p:nvSpPr>
          <p:spPr bwMode="auto">
            <a:xfrm>
              <a:off x="13889038" y="623888"/>
              <a:ext cx="930275" cy="584200"/>
            </a:xfrm>
            <a:custGeom>
              <a:avLst/>
              <a:gdLst>
                <a:gd name="T0" fmla="*/ 317 w 320"/>
                <a:gd name="T1" fmla="*/ 135 h 201"/>
                <a:gd name="T2" fmla="*/ 317 w 320"/>
                <a:gd name="T3" fmla="*/ 135 h 201"/>
                <a:gd name="T4" fmla="*/ 316 w 320"/>
                <a:gd name="T5" fmla="*/ 134 h 201"/>
                <a:gd name="T6" fmla="*/ 316 w 320"/>
                <a:gd name="T7" fmla="*/ 134 h 201"/>
                <a:gd name="T8" fmla="*/ 20 w 320"/>
                <a:gd name="T9" fmla="*/ 2 h 201"/>
                <a:gd name="T10" fmla="*/ 18 w 320"/>
                <a:gd name="T11" fmla="*/ 1 h 201"/>
                <a:gd name="T12" fmla="*/ 17 w 320"/>
                <a:gd name="T13" fmla="*/ 1 h 201"/>
                <a:gd name="T14" fmla="*/ 17 w 320"/>
                <a:gd name="T15" fmla="*/ 1 h 201"/>
                <a:gd name="T16" fmla="*/ 5 w 320"/>
                <a:gd name="T17" fmla="*/ 4 h 201"/>
                <a:gd name="T18" fmla="*/ 4 w 320"/>
                <a:gd name="T19" fmla="*/ 22 h 201"/>
                <a:gd name="T20" fmla="*/ 130 w 320"/>
                <a:gd name="T21" fmla="*/ 171 h 201"/>
                <a:gd name="T22" fmla="*/ 130 w 320"/>
                <a:gd name="T23" fmla="*/ 171 h 201"/>
                <a:gd name="T24" fmla="*/ 122 w 320"/>
                <a:gd name="T25" fmla="*/ 194 h 201"/>
                <a:gd name="T26" fmla="*/ 128 w 320"/>
                <a:gd name="T27" fmla="*/ 201 h 201"/>
                <a:gd name="T28" fmla="*/ 307 w 320"/>
                <a:gd name="T29" fmla="*/ 201 h 201"/>
                <a:gd name="T30" fmla="*/ 320 w 320"/>
                <a:gd name="T31" fmla="*/ 188 h 201"/>
                <a:gd name="T32" fmla="*/ 320 w 320"/>
                <a:gd name="T33" fmla="*/ 139 h 201"/>
                <a:gd name="T34" fmla="*/ 317 w 320"/>
                <a:gd name="T35" fmla="*/ 135 h 201"/>
                <a:gd name="T36" fmla="*/ 42 w 320"/>
                <a:gd name="T37" fmla="*/ 24 h 201"/>
                <a:gd name="T38" fmla="*/ 290 w 320"/>
                <a:gd name="T39" fmla="*/ 134 h 201"/>
                <a:gd name="T40" fmla="*/ 153 w 320"/>
                <a:gd name="T41" fmla="*/ 134 h 201"/>
                <a:gd name="T42" fmla="*/ 42 w 320"/>
                <a:gd name="T43" fmla="*/ 24 h 201"/>
                <a:gd name="T44" fmla="*/ 200 w 320"/>
                <a:gd name="T45" fmla="*/ 181 h 201"/>
                <a:gd name="T46" fmla="*/ 195 w 320"/>
                <a:gd name="T47" fmla="*/ 186 h 201"/>
                <a:gd name="T48" fmla="*/ 140 w 320"/>
                <a:gd name="T49" fmla="*/ 186 h 201"/>
                <a:gd name="T50" fmla="*/ 154 w 320"/>
                <a:gd name="T51" fmla="*/ 148 h 201"/>
                <a:gd name="T52" fmla="*/ 195 w 320"/>
                <a:gd name="T53" fmla="*/ 148 h 201"/>
                <a:gd name="T54" fmla="*/ 200 w 320"/>
                <a:gd name="T55" fmla="*/ 154 h 201"/>
                <a:gd name="T56" fmla="*/ 200 w 320"/>
                <a:gd name="T57" fmla="*/ 18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0" h="201">
                  <a:moveTo>
                    <a:pt x="317" y="135"/>
                  </a:moveTo>
                  <a:cubicBezTo>
                    <a:pt x="317" y="135"/>
                    <a:pt x="317" y="135"/>
                    <a:pt x="317" y="135"/>
                  </a:cubicBezTo>
                  <a:cubicBezTo>
                    <a:pt x="316" y="134"/>
                    <a:pt x="316" y="134"/>
                    <a:pt x="316" y="134"/>
                  </a:cubicBezTo>
                  <a:cubicBezTo>
                    <a:pt x="316" y="134"/>
                    <a:pt x="316" y="134"/>
                    <a:pt x="316" y="134"/>
                  </a:cubicBezTo>
                  <a:cubicBezTo>
                    <a:pt x="20" y="2"/>
                    <a:pt x="20" y="2"/>
                    <a:pt x="20" y="2"/>
                  </a:cubicBezTo>
                  <a:cubicBezTo>
                    <a:pt x="19" y="2"/>
                    <a:pt x="18" y="2"/>
                    <a:pt x="18" y="1"/>
                  </a:cubicBezTo>
                  <a:cubicBezTo>
                    <a:pt x="17" y="1"/>
                    <a:pt x="17" y="1"/>
                    <a:pt x="17" y="1"/>
                  </a:cubicBezTo>
                  <a:cubicBezTo>
                    <a:pt x="17" y="1"/>
                    <a:pt x="17" y="1"/>
                    <a:pt x="17" y="1"/>
                  </a:cubicBezTo>
                  <a:cubicBezTo>
                    <a:pt x="13" y="0"/>
                    <a:pt x="8" y="1"/>
                    <a:pt x="5" y="4"/>
                  </a:cubicBezTo>
                  <a:cubicBezTo>
                    <a:pt x="0" y="9"/>
                    <a:pt x="0" y="17"/>
                    <a:pt x="4" y="22"/>
                  </a:cubicBezTo>
                  <a:cubicBezTo>
                    <a:pt x="130" y="171"/>
                    <a:pt x="130" y="171"/>
                    <a:pt x="130" y="171"/>
                  </a:cubicBezTo>
                  <a:cubicBezTo>
                    <a:pt x="130" y="171"/>
                    <a:pt x="130" y="171"/>
                    <a:pt x="130" y="171"/>
                  </a:cubicBezTo>
                  <a:cubicBezTo>
                    <a:pt x="122" y="194"/>
                    <a:pt x="122" y="194"/>
                    <a:pt x="122" y="194"/>
                  </a:cubicBezTo>
                  <a:cubicBezTo>
                    <a:pt x="121" y="197"/>
                    <a:pt x="123" y="201"/>
                    <a:pt x="128" y="201"/>
                  </a:cubicBezTo>
                  <a:cubicBezTo>
                    <a:pt x="307" y="201"/>
                    <a:pt x="307" y="201"/>
                    <a:pt x="307" y="201"/>
                  </a:cubicBezTo>
                  <a:cubicBezTo>
                    <a:pt x="315" y="201"/>
                    <a:pt x="320" y="197"/>
                    <a:pt x="320" y="188"/>
                  </a:cubicBezTo>
                  <a:cubicBezTo>
                    <a:pt x="320" y="139"/>
                    <a:pt x="320" y="139"/>
                    <a:pt x="320" y="139"/>
                  </a:cubicBezTo>
                  <a:cubicBezTo>
                    <a:pt x="320" y="137"/>
                    <a:pt x="318" y="135"/>
                    <a:pt x="317" y="135"/>
                  </a:cubicBezTo>
                  <a:close/>
                  <a:moveTo>
                    <a:pt x="42" y="24"/>
                  </a:moveTo>
                  <a:cubicBezTo>
                    <a:pt x="290" y="134"/>
                    <a:pt x="290" y="134"/>
                    <a:pt x="290" y="134"/>
                  </a:cubicBezTo>
                  <a:cubicBezTo>
                    <a:pt x="153" y="134"/>
                    <a:pt x="153" y="134"/>
                    <a:pt x="153" y="134"/>
                  </a:cubicBezTo>
                  <a:lnTo>
                    <a:pt x="42" y="24"/>
                  </a:lnTo>
                  <a:close/>
                  <a:moveTo>
                    <a:pt x="200" y="181"/>
                  </a:moveTo>
                  <a:cubicBezTo>
                    <a:pt x="200" y="185"/>
                    <a:pt x="199" y="186"/>
                    <a:pt x="195" y="186"/>
                  </a:cubicBezTo>
                  <a:cubicBezTo>
                    <a:pt x="140" y="186"/>
                    <a:pt x="140" y="186"/>
                    <a:pt x="140" y="186"/>
                  </a:cubicBezTo>
                  <a:cubicBezTo>
                    <a:pt x="154" y="148"/>
                    <a:pt x="154" y="148"/>
                    <a:pt x="154" y="148"/>
                  </a:cubicBezTo>
                  <a:cubicBezTo>
                    <a:pt x="195" y="148"/>
                    <a:pt x="195" y="148"/>
                    <a:pt x="195" y="148"/>
                  </a:cubicBezTo>
                  <a:cubicBezTo>
                    <a:pt x="199" y="148"/>
                    <a:pt x="200" y="150"/>
                    <a:pt x="200" y="154"/>
                  </a:cubicBezTo>
                  <a:lnTo>
                    <a:pt x="200" y="1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49" name="Freeform 54">
              <a:extLst>
                <a:ext uri="{FF2B5EF4-FFF2-40B4-BE49-F238E27FC236}">
                  <a16:creationId xmlns:a16="http://schemas.microsoft.com/office/drawing/2014/main" id="{447E6B8A-1471-4176-B19F-C00AC9FF0CD2}"/>
                </a:ext>
              </a:extLst>
            </p:cNvPr>
            <p:cNvSpPr>
              <a:spLocks/>
            </p:cNvSpPr>
            <p:nvPr/>
          </p:nvSpPr>
          <p:spPr bwMode="auto">
            <a:xfrm>
              <a:off x="13857288" y="1042988"/>
              <a:ext cx="98425" cy="101600"/>
            </a:xfrm>
            <a:custGeom>
              <a:avLst/>
              <a:gdLst>
                <a:gd name="T0" fmla="*/ 33 w 34"/>
                <a:gd name="T1" fmla="*/ 20 h 35"/>
                <a:gd name="T2" fmla="*/ 33 w 34"/>
                <a:gd name="T3" fmla="*/ 20 h 35"/>
                <a:gd name="T4" fmla="*/ 29 w 34"/>
                <a:gd name="T5" fmla="*/ 18 h 35"/>
                <a:gd name="T6" fmla="*/ 29 w 34"/>
                <a:gd name="T7" fmla="*/ 18 h 35"/>
                <a:gd name="T8" fmla="*/ 25 w 34"/>
                <a:gd name="T9" fmla="*/ 20 h 35"/>
                <a:gd name="T10" fmla="*/ 18 w 34"/>
                <a:gd name="T11" fmla="*/ 25 h 35"/>
                <a:gd name="T12" fmla="*/ 10 w 34"/>
                <a:gd name="T13" fmla="*/ 17 h 35"/>
                <a:gd name="T14" fmla="*/ 17 w 34"/>
                <a:gd name="T15" fmla="*/ 9 h 35"/>
                <a:gd name="T16" fmla="*/ 17 w 34"/>
                <a:gd name="T17" fmla="*/ 9 h 35"/>
                <a:gd name="T18" fmla="*/ 18 w 34"/>
                <a:gd name="T19" fmla="*/ 9 h 35"/>
                <a:gd name="T20" fmla="*/ 18 w 34"/>
                <a:gd name="T21" fmla="*/ 10 h 35"/>
                <a:gd name="T22" fmla="*/ 18 w 34"/>
                <a:gd name="T23" fmla="*/ 10 h 35"/>
                <a:gd name="T24" fmla="*/ 21 w 34"/>
                <a:gd name="T25" fmla="*/ 8 h 35"/>
                <a:gd name="T26" fmla="*/ 23 w 34"/>
                <a:gd name="T27" fmla="*/ 5 h 35"/>
                <a:gd name="T28" fmla="*/ 23 w 34"/>
                <a:gd name="T29" fmla="*/ 5 h 35"/>
                <a:gd name="T30" fmla="*/ 19 w 34"/>
                <a:gd name="T31" fmla="*/ 0 h 35"/>
                <a:gd name="T32" fmla="*/ 18 w 34"/>
                <a:gd name="T33" fmla="*/ 0 h 35"/>
                <a:gd name="T34" fmla="*/ 0 w 34"/>
                <a:gd name="T35" fmla="*/ 17 h 35"/>
                <a:gd name="T36" fmla="*/ 18 w 34"/>
                <a:gd name="T37" fmla="*/ 35 h 35"/>
                <a:gd name="T38" fmla="*/ 34 w 34"/>
                <a:gd name="T39" fmla="*/ 24 h 35"/>
                <a:gd name="T40" fmla="*/ 34 w 34"/>
                <a:gd name="T41" fmla="*/ 22 h 35"/>
                <a:gd name="T42" fmla="*/ 33 w 34"/>
                <a:gd name="T43" fmla="*/ 2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35">
                  <a:moveTo>
                    <a:pt x="33" y="20"/>
                  </a:moveTo>
                  <a:cubicBezTo>
                    <a:pt x="33" y="20"/>
                    <a:pt x="33" y="20"/>
                    <a:pt x="33" y="20"/>
                  </a:cubicBezTo>
                  <a:cubicBezTo>
                    <a:pt x="32" y="18"/>
                    <a:pt x="31" y="18"/>
                    <a:pt x="29" y="18"/>
                  </a:cubicBezTo>
                  <a:cubicBezTo>
                    <a:pt x="29" y="18"/>
                    <a:pt x="29" y="18"/>
                    <a:pt x="29" y="18"/>
                  </a:cubicBezTo>
                  <a:cubicBezTo>
                    <a:pt x="27" y="18"/>
                    <a:pt x="25" y="19"/>
                    <a:pt x="25" y="20"/>
                  </a:cubicBezTo>
                  <a:cubicBezTo>
                    <a:pt x="24" y="23"/>
                    <a:pt x="21" y="25"/>
                    <a:pt x="18" y="25"/>
                  </a:cubicBezTo>
                  <a:cubicBezTo>
                    <a:pt x="13" y="25"/>
                    <a:pt x="10" y="22"/>
                    <a:pt x="10" y="17"/>
                  </a:cubicBezTo>
                  <a:cubicBezTo>
                    <a:pt x="10" y="13"/>
                    <a:pt x="13" y="10"/>
                    <a:pt x="17" y="9"/>
                  </a:cubicBezTo>
                  <a:cubicBezTo>
                    <a:pt x="17" y="9"/>
                    <a:pt x="17" y="9"/>
                    <a:pt x="17" y="9"/>
                  </a:cubicBezTo>
                  <a:cubicBezTo>
                    <a:pt x="17" y="9"/>
                    <a:pt x="18" y="9"/>
                    <a:pt x="18" y="9"/>
                  </a:cubicBezTo>
                  <a:cubicBezTo>
                    <a:pt x="18" y="9"/>
                    <a:pt x="18" y="9"/>
                    <a:pt x="18" y="10"/>
                  </a:cubicBezTo>
                  <a:cubicBezTo>
                    <a:pt x="18" y="10"/>
                    <a:pt x="18" y="10"/>
                    <a:pt x="18" y="10"/>
                  </a:cubicBezTo>
                  <a:cubicBezTo>
                    <a:pt x="19" y="10"/>
                    <a:pt x="21" y="9"/>
                    <a:pt x="21" y="8"/>
                  </a:cubicBezTo>
                  <a:cubicBezTo>
                    <a:pt x="22" y="7"/>
                    <a:pt x="23" y="6"/>
                    <a:pt x="23" y="5"/>
                  </a:cubicBezTo>
                  <a:cubicBezTo>
                    <a:pt x="23" y="5"/>
                    <a:pt x="23" y="5"/>
                    <a:pt x="23" y="5"/>
                  </a:cubicBezTo>
                  <a:cubicBezTo>
                    <a:pt x="23" y="2"/>
                    <a:pt x="21" y="0"/>
                    <a:pt x="19" y="0"/>
                  </a:cubicBezTo>
                  <a:cubicBezTo>
                    <a:pt x="18" y="0"/>
                    <a:pt x="18" y="0"/>
                    <a:pt x="18" y="0"/>
                  </a:cubicBezTo>
                  <a:cubicBezTo>
                    <a:pt x="8" y="0"/>
                    <a:pt x="0" y="8"/>
                    <a:pt x="0" y="17"/>
                  </a:cubicBezTo>
                  <a:cubicBezTo>
                    <a:pt x="0" y="27"/>
                    <a:pt x="8" y="35"/>
                    <a:pt x="18" y="35"/>
                  </a:cubicBezTo>
                  <a:cubicBezTo>
                    <a:pt x="25" y="35"/>
                    <a:pt x="31" y="30"/>
                    <a:pt x="34" y="24"/>
                  </a:cubicBezTo>
                  <a:cubicBezTo>
                    <a:pt x="34" y="23"/>
                    <a:pt x="34" y="23"/>
                    <a:pt x="34" y="22"/>
                  </a:cubicBezTo>
                  <a:cubicBezTo>
                    <a:pt x="34" y="21"/>
                    <a:pt x="34" y="20"/>
                    <a:pt x="33"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750" name="Freeform 72">
            <a:extLst>
              <a:ext uri="{FF2B5EF4-FFF2-40B4-BE49-F238E27FC236}">
                <a16:creationId xmlns:a16="http://schemas.microsoft.com/office/drawing/2014/main" id="{B48476F4-56D9-4FBB-BB69-EFD824A1E46E}"/>
              </a:ext>
            </a:extLst>
          </p:cNvPr>
          <p:cNvSpPr>
            <a:spLocks noEditPoints="1"/>
          </p:cNvSpPr>
          <p:nvPr userDrawn="1"/>
        </p:nvSpPr>
        <p:spPr bwMode="auto">
          <a:xfrm>
            <a:off x="5467479" y="3426385"/>
            <a:ext cx="331452" cy="379628"/>
          </a:xfrm>
          <a:custGeom>
            <a:avLst/>
            <a:gdLst>
              <a:gd name="T0" fmla="*/ 180 w 188"/>
              <a:gd name="T1" fmla="*/ 146 h 215"/>
              <a:gd name="T2" fmla="*/ 153 w 188"/>
              <a:gd name="T3" fmla="*/ 146 h 215"/>
              <a:gd name="T4" fmla="*/ 125 w 188"/>
              <a:gd name="T5" fmla="*/ 80 h 215"/>
              <a:gd name="T6" fmla="*/ 125 w 188"/>
              <a:gd name="T7" fmla="*/ 80 h 215"/>
              <a:gd name="T8" fmla="*/ 130 w 188"/>
              <a:gd name="T9" fmla="*/ 61 h 215"/>
              <a:gd name="T10" fmla="*/ 110 w 188"/>
              <a:gd name="T11" fmla="*/ 29 h 215"/>
              <a:gd name="T12" fmla="*/ 106 w 188"/>
              <a:gd name="T13" fmla="*/ 27 h 215"/>
              <a:gd name="T14" fmla="*/ 106 w 188"/>
              <a:gd name="T15" fmla="*/ 5 h 215"/>
              <a:gd name="T16" fmla="*/ 100 w 188"/>
              <a:gd name="T17" fmla="*/ 0 h 215"/>
              <a:gd name="T18" fmla="*/ 94 w 188"/>
              <a:gd name="T19" fmla="*/ 0 h 215"/>
              <a:gd name="T20" fmla="*/ 88 w 188"/>
              <a:gd name="T21" fmla="*/ 0 h 215"/>
              <a:gd name="T22" fmla="*/ 82 w 188"/>
              <a:gd name="T23" fmla="*/ 5 h 215"/>
              <a:gd name="T24" fmla="*/ 82 w 188"/>
              <a:gd name="T25" fmla="*/ 27 h 215"/>
              <a:gd name="T26" fmla="*/ 79 w 188"/>
              <a:gd name="T27" fmla="*/ 29 h 215"/>
              <a:gd name="T28" fmla="*/ 58 w 188"/>
              <a:gd name="T29" fmla="*/ 61 h 215"/>
              <a:gd name="T30" fmla="*/ 63 w 188"/>
              <a:gd name="T31" fmla="*/ 80 h 215"/>
              <a:gd name="T32" fmla="*/ 64 w 188"/>
              <a:gd name="T33" fmla="*/ 80 h 215"/>
              <a:gd name="T34" fmla="*/ 36 w 188"/>
              <a:gd name="T35" fmla="*/ 146 h 215"/>
              <a:gd name="T36" fmla="*/ 8 w 188"/>
              <a:gd name="T37" fmla="*/ 146 h 215"/>
              <a:gd name="T38" fmla="*/ 0 w 188"/>
              <a:gd name="T39" fmla="*/ 154 h 215"/>
              <a:gd name="T40" fmla="*/ 8 w 188"/>
              <a:gd name="T41" fmla="*/ 161 h 215"/>
              <a:gd name="T42" fmla="*/ 29 w 188"/>
              <a:gd name="T43" fmla="*/ 161 h 215"/>
              <a:gd name="T44" fmla="*/ 21 w 188"/>
              <a:gd name="T45" fmla="*/ 181 h 215"/>
              <a:gd name="T46" fmla="*/ 24 w 188"/>
              <a:gd name="T47" fmla="*/ 197 h 215"/>
              <a:gd name="T48" fmla="*/ 22 w 188"/>
              <a:gd name="T49" fmla="*/ 203 h 215"/>
              <a:gd name="T50" fmla="*/ 24 w 188"/>
              <a:gd name="T51" fmla="*/ 215 h 215"/>
              <a:gd name="T52" fmla="*/ 33 w 188"/>
              <a:gd name="T53" fmla="*/ 207 h 215"/>
              <a:gd name="T54" fmla="*/ 36 w 188"/>
              <a:gd name="T55" fmla="*/ 201 h 215"/>
              <a:gd name="T56" fmla="*/ 49 w 188"/>
              <a:gd name="T57" fmla="*/ 191 h 215"/>
              <a:gd name="T58" fmla="*/ 61 w 188"/>
              <a:gd name="T59" fmla="*/ 161 h 215"/>
              <a:gd name="T60" fmla="*/ 86 w 188"/>
              <a:gd name="T61" fmla="*/ 161 h 215"/>
              <a:gd name="T62" fmla="*/ 86 w 188"/>
              <a:gd name="T63" fmla="*/ 163 h 215"/>
              <a:gd name="T64" fmla="*/ 94 w 188"/>
              <a:gd name="T65" fmla="*/ 170 h 215"/>
              <a:gd name="T66" fmla="*/ 102 w 188"/>
              <a:gd name="T67" fmla="*/ 163 h 215"/>
              <a:gd name="T68" fmla="*/ 102 w 188"/>
              <a:gd name="T69" fmla="*/ 161 h 215"/>
              <a:gd name="T70" fmla="*/ 127 w 188"/>
              <a:gd name="T71" fmla="*/ 161 h 215"/>
              <a:gd name="T72" fmla="*/ 140 w 188"/>
              <a:gd name="T73" fmla="*/ 191 h 215"/>
              <a:gd name="T74" fmla="*/ 153 w 188"/>
              <a:gd name="T75" fmla="*/ 201 h 215"/>
              <a:gd name="T76" fmla="*/ 156 w 188"/>
              <a:gd name="T77" fmla="*/ 207 h 215"/>
              <a:gd name="T78" fmla="*/ 165 w 188"/>
              <a:gd name="T79" fmla="*/ 215 h 215"/>
              <a:gd name="T80" fmla="*/ 167 w 188"/>
              <a:gd name="T81" fmla="*/ 203 h 215"/>
              <a:gd name="T82" fmla="*/ 164 w 188"/>
              <a:gd name="T83" fmla="*/ 197 h 215"/>
              <a:gd name="T84" fmla="*/ 168 w 188"/>
              <a:gd name="T85" fmla="*/ 181 h 215"/>
              <a:gd name="T86" fmla="*/ 160 w 188"/>
              <a:gd name="T87" fmla="*/ 161 h 215"/>
              <a:gd name="T88" fmla="*/ 180 w 188"/>
              <a:gd name="T89" fmla="*/ 161 h 215"/>
              <a:gd name="T90" fmla="*/ 188 w 188"/>
              <a:gd name="T91" fmla="*/ 154 h 215"/>
              <a:gd name="T92" fmla="*/ 180 w 188"/>
              <a:gd name="T93" fmla="*/ 146 h 215"/>
              <a:gd name="T94" fmla="*/ 94 w 188"/>
              <a:gd name="T95" fmla="*/ 41 h 215"/>
              <a:gd name="T96" fmla="*/ 115 w 188"/>
              <a:gd name="T97" fmla="*/ 61 h 215"/>
              <a:gd name="T98" fmla="*/ 94 w 188"/>
              <a:gd name="T99" fmla="*/ 82 h 215"/>
              <a:gd name="T100" fmla="*/ 74 w 188"/>
              <a:gd name="T101" fmla="*/ 61 h 215"/>
              <a:gd name="T102" fmla="*/ 94 w 188"/>
              <a:gd name="T103" fmla="*/ 41 h 215"/>
              <a:gd name="T104" fmla="*/ 102 w 188"/>
              <a:gd name="T105" fmla="*/ 146 h 215"/>
              <a:gd name="T106" fmla="*/ 102 w 188"/>
              <a:gd name="T107" fmla="*/ 142 h 215"/>
              <a:gd name="T108" fmla="*/ 94 w 188"/>
              <a:gd name="T109" fmla="*/ 135 h 215"/>
              <a:gd name="T110" fmla="*/ 86 w 188"/>
              <a:gd name="T111" fmla="*/ 142 h 215"/>
              <a:gd name="T112" fmla="*/ 86 w 188"/>
              <a:gd name="T113" fmla="*/ 146 h 215"/>
              <a:gd name="T114" fmla="*/ 68 w 188"/>
              <a:gd name="T115" fmla="*/ 146 h 215"/>
              <a:gd name="T116" fmla="*/ 90 w 188"/>
              <a:gd name="T117" fmla="*/ 97 h 215"/>
              <a:gd name="T118" fmla="*/ 94 w 188"/>
              <a:gd name="T119" fmla="*/ 97 h 215"/>
              <a:gd name="T120" fmla="*/ 98 w 188"/>
              <a:gd name="T121" fmla="*/ 97 h 215"/>
              <a:gd name="T122" fmla="*/ 120 w 188"/>
              <a:gd name="T123" fmla="*/ 146 h 215"/>
              <a:gd name="T124" fmla="*/ 102 w 188"/>
              <a:gd name="T125" fmla="*/ 146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8" h="215">
                <a:moveTo>
                  <a:pt x="180" y="146"/>
                </a:moveTo>
                <a:cubicBezTo>
                  <a:pt x="153" y="146"/>
                  <a:pt x="153" y="146"/>
                  <a:pt x="153" y="146"/>
                </a:cubicBezTo>
                <a:cubicBezTo>
                  <a:pt x="125" y="80"/>
                  <a:pt x="125" y="80"/>
                  <a:pt x="125" y="80"/>
                </a:cubicBezTo>
                <a:cubicBezTo>
                  <a:pt x="125" y="80"/>
                  <a:pt x="125" y="80"/>
                  <a:pt x="125" y="80"/>
                </a:cubicBezTo>
                <a:cubicBezTo>
                  <a:pt x="128" y="74"/>
                  <a:pt x="130" y="68"/>
                  <a:pt x="130" y="61"/>
                </a:cubicBezTo>
                <a:cubicBezTo>
                  <a:pt x="130" y="47"/>
                  <a:pt x="122" y="35"/>
                  <a:pt x="110" y="29"/>
                </a:cubicBezTo>
                <a:cubicBezTo>
                  <a:pt x="109" y="28"/>
                  <a:pt x="107" y="28"/>
                  <a:pt x="106" y="27"/>
                </a:cubicBezTo>
                <a:cubicBezTo>
                  <a:pt x="106" y="5"/>
                  <a:pt x="106" y="5"/>
                  <a:pt x="106" y="5"/>
                </a:cubicBezTo>
                <a:cubicBezTo>
                  <a:pt x="106" y="2"/>
                  <a:pt x="104" y="0"/>
                  <a:pt x="100" y="0"/>
                </a:cubicBezTo>
                <a:cubicBezTo>
                  <a:pt x="94" y="0"/>
                  <a:pt x="94" y="0"/>
                  <a:pt x="94" y="0"/>
                </a:cubicBezTo>
                <a:cubicBezTo>
                  <a:pt x="88" y="0"/>
                  <a:pt x="88" y="0"/>
                  <a:pt x="88" y="0"/>
                </a:cubicBezTo>
                <a:cubicBezTo>
                  <a:pt x="85" y="0"/>
                  <a:pt x="82" y="2"/>
                  <a:pt x="82" y="5"/>
                </a:cubicBezTo>
                <a:cubicBezTo>
                  <a:pt x="82" y="27"/>
                  <a:pt x="82" y="27"/>
                  <a:pt x="82" y="27"/>
                </a:cubicBezTo>
                <a:cubicBezTo>
                  <a:pt x="81" y="28"/>
                  <a:pt x="80" y="28"/>
                  <a:pt x="79" y="29"/>
                </a:cubicBezTo>
                <a:cubicBezTo>
                  <a:pt x="67" y="35"/>
                  <a:pt x="58" y="47"/>
                  <a:pt x="58" y="61"/>
                </a:cubicBezTo>
                <a:cubicBezTo>
                  <a:pt x="58" y="68"/>
                  <a:pt x="60" y="74"/>
                  <a:pt x="63" y="80"/>
                </a:cubicBezTo>
                <a:cubicBezTo>
                  <a:pt x="63" y="80"/>
                  <a:pt x="63" y="80"/>
                  <a:pt x="64" y="80"/>
                </a:cubicBezTo>
                <a:cubicBezTo>
                  <a:pt x="36" y="146"/>
                  <a:pt x="36" y="146"/>
                  <a:pt x="36" y="146"/>
                </a:cubicBezTo>
                <a:cubicBezTo>
                  <a:pt x="8" y="146"/>
                  <a:pt x="8" y="146"/>
                  <a:pt x="8" y="146"/>
                </a:cubicBezTo>
                <a:cubicBezTo>
                  <a:pt x="4" y="146"/>
                  <a:pt x="0" y="149"/>
                  <a:pt x="0" y="154"/>
                </a:cubicBezTo>
                <a:cubicBezTo>
                  <a:pt x="0" y="158"/>
                  <a:pt x="4" y="161"/>
                  <a:pt x="8" y="161"/>
                </a:cubicBezTo>
                <a:cubicBezTo>
                  <a:pt x="29" y="161"/>
                  <a:pt x="29" y="161"/>
                  <a:pt x="29" y="161"/>
                </a:cubicBezTo>
                <a:cubicBezTo>
                  <a:pt x="21" y="181"/>
                  <a:pt x="21" y="181"/>
                  <a:pt x="21" y="181"/>
                </a:cubicBezTo>
                <a:cubicBezTo>
                  <a:pt x="18" y="187"/>
                  <a:pt x="20" y="193"/>
                  <a:pt x="24" y="197"/>
                </a:cubicBezTo>
                <a:cubicBezTo>
                  <a:pt x="22" y="203"/>
                  <a:pt x="22" y="203"/>
                  <a:pt x="22" y="203"/>
                </a:cubicBezTo>
                <a:cubicBezTo>
                  <a:pt x="24" y="215"/>
                  <a:pt x="24" y="215"/>
                  <a:pt x="24" y="215"/>
                </a:cubicBezTo>
                <a:cubicBezTo>
                  <a:pt x="33" y="207"/>
                  <a:pt x="33" y="207"/>
                  <a:pt x="33" y="207"/>
                </a:cubicBezTo>
                <a:cubicBezTo>
                  <a:pt x="36" y="201"/>
                  <a:pt x="36" y="201"/>
                  <a:pt x="36" y="201"/>
                </a:cubicBezTo>
                <a:cubicBezTo>
                  <a:pt x="41" y="201"/>
                  <a:pt x="47" y="197"/>
                  <a:pt x="49" y="191"/>
                </a:cubicBezTo>
                <a:cubicBezTo>
                  <a:pt x="61" y="161"/>
                  <a:pt x="61" y="161"/>
                  <a:pt x="61" y="161"/>
                </a:cubicBezTo>
                <a:cubicBezTo>
                  <a:pt x="86" y="161"/>
                  <a:pt x="86" y="161"/>
                  <a:pt x="86" y="161"/>
                </a:cubicBezTo>
                <a:cubicBezTo>
                  <a:pt x="86" y="163"/>
                  <a:pt x="86" y="163"/>
                  <a:pt x="86" y="163"/>
                </a:cubicBezTo>
                <a:cubicBezTo>
                  <a:pt x="86" y="168"/>
                  <a:pt x="90" y="170"/>
                  <a:pt x="94" y="170"/>
                </a:cubicBezTo>
                <a:cubicBezTo>
                  <a:pt x="99" y="170"/>
                  <a:pt x="102" y="168"/>
                  <a:pt x="102" y="163"/>
                </a:cubicBezTo>
                <a:cubicBezTo>
                  <a:pt x="102" y="161"/>
                  <a:pt x="102" y="161"/>
                  <a:pt x="102" y="161"/>
                </a:cubicBezTo>
                <a:cubicBezTo>
                  <a:pt x="127" y="161"/>
                  <a:pt x="127" y="161"/>
                  <a:pt x="127" y="161"/>
                </a:cubicBezTo>
                <a:cubicBezTo>
                  <a:pt x="140" y="191"/>
                  <a:pt x="140" y="191"/>
                  <a:pt x="140" y="191"/>
                </a:cubicBezTo>
                <a:cubicBezTo>
                  <a:pt x="142" y="197"/>
                  <a:pt x="147" y="201"/>
                  <a:pt x="153" y="201"/>
                </a:cubicBezTo>
                <a:cubicBezTo>
                  <a:pt x="156" y="207"/>
                  <a:pt x="156" y="207"/>
                  <a:pt x="156" y="207"/>
                </a:cubicBezTo>
                <a:cubicBezTo>
                  <a:pt x="165" y="215"/>
                  <a:pt x="165" y="215"/>
                  <a:pt x="165" y="215"/>
                </a:cubicBezTo>
                <a:cubicBezTo>
                  <a:pt x="167" y="203"/>
                  <a:pt x="167" y="203"/>
                  <a:pt x="167" y="203"/>
                </a:cubicBezTo>
                <a:cubicBezTo>
                  <a:pt x="164" y="197"/>
                  <a:pt x="164" y="197"/>
                  <a:pt x="164" y="197"/>
                </a:cubicBezTo>
                <a:cubicBezTo>
                  <a:pt x="168" y="193"/>
                  <a:pt x="170" y="187"/>
                  <a:pt x="168" y="181"/>
                </a:cubicBezTo>
                <a:cubicBezTo>
                  <a:pt x="160" y="161"/>
                  <a:pt x="160" y="161"/>
                  <a:pt x="160" y="161"/>
                </a:cubicBezTo>
                <a:cubicBezTo>
                  <a:pt x="180" y="161"/>
                  <a:pt x="180" y="161"/>
                  <a:pt x="180" y="161"/>
                </a:cubicBezTo>
                <a:cubicBezTo>
                  <a:pt x="185" y="161"/>
                  <a:pt x="188" y="158"/>
                  <a:pt x="188" y="154"/>
                </a:cubicBezTo>
                <a:cubicBezTo>
                  <a:pt x="188" y="149"/>
                  <a:pt x="185" y="146"/>
                  <a:pt x="180" y="146"/>
                </a:cubicBezTo>
                <a:close/>
                <a:moveTo>
                  <a:pt x="94" y="41"/>
                </a:moveTo>
                <a:cubicBezTo>
                  <a:pt x="105" y="41"/>
                  <a:pt x="115" y="50"/>
                  <a:pt x="115" y="61"/>
                </a:cubicBezTo>
                <a:cubicBezTo>
                  <a:pt x="115" y="72"/>
                  <a:pt x="105" y="82"/>
                  <a:pt x="94" y="82"/>
                </a:cubicBezTo>
                <a:cubicBezTo>
                  <a:pt x="83" y="82"/>
                  <a:pt x="74" y="72"/>
                  <a:pt x="74" y="61"/>
                </a:cubicBezTo>
                <a:cubicBezTo>
                  <a:pt x="74" y="50"/>
                  <a:pt x="83" y="41"/>
                  <a:pt x="94" y="41"/>
                </a:cubicBezTo>
                <a:close/>
                <a:moveTo>
                  <a:pt x="102" y="146"/>
                </a:moveTo>
                <a:cubicBezTo>
                  <a:pt x="102" y="142"/>
                  <a:pt x="102" y="142"/>
                  <a:pt x="102" y="142"/>
                </a:cubicBezTo>
                <a:cubicBezTo>
                  <a:pt x="102" y="137"/>
                  <a:pt x="99" y="135"/>
                  <a:pt x="94" y="135"/>
                </a:cubicBezTo>
                <a:cubicBezTo>
                  <a:pt x="90" y="135"/>
                  <a:pt x="86" y="137"/>
                  <a:pt x="86" y="142"/>
                </a:cubicBezTo>
                <a:cubicBezTo>
                  <a:pt x="86" y="146"/>
                  <a:pt x="86" y="146"/>
                  <a:pt x="86" y="146"/>
                </a:cubicBezTo>
                <a:cubicBezTo>
                  <a:pt x="68" y="146"/>
                  <a:pt x="68" y="146"/>
                  <a:pt x="68" y="146"/>
                </a:cubicBezTo>
                <a:cubicBezTo>
                  <a:pt x="90" y="97"/>
                  <a:pt x="90" y="97"/>
                  <a:pt x="90" y="97"/>
                </a:cubicBezTo>
                <a:cubicBezTo>
                  <a:pt x="92" y="97"/>
                  <a:pt x="93" y="97"/>
                  <a:pt x="94" y="97"/>
                </a:cubicBezTo>
                <a:cubicBezTo>
                  <a:pt x="96" y="97"/>
                  <a:pt x="97" y="97"/>
                  <a:pt x="98" y="97"/>
                </a:cubicBezTo>
                <a:cubicBezTo>
                  <a:pt x="120" y="146"/>
                  <a:pt x="120" y="146"/>
                  <a:pt x="120" y="146"/>
                </a:cubicBezTo>
                <a:lnTo>
                  <a:pt x="102" y="146"/>
                </a:ln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751" name="Group 750">
            <a:extLst>
              <a:ext uri="{FF2B5EF4-FFF2-40B4-BE49-F238E27FC236}">
                <a16:creationId xmlns:a16="http://schemas.microsoft.com/office/drawing/2014/main" id="{57C57905-787F-4766-B186-8671721E5F2A}"/>
              </a:ext>
            </a:extLst>
          </p:cNvPr>
          <p:cNvGrpSpPr/>
          <p:nvPr userDrawn="1"/>
        </p:nvGrpSpPr>
        <p:grpSpPr>
          <a:xfrm>
            <a:off x="5486479" y="5048151"/>
            <a:ext cx="293452" cy="361849"/>
            <a:chOff x="3255963" y="1474788"/>
            <a:chExt cx="633413" cy="781050"/>
          </a:xfrm>
          <a:solidFill>
            <a:schemeClr val="tx1"/>
          </a:solidFill>
        </p:grpSpPr>
        <p:sp>
          <p:nvSpPr>
            <p:cNvPr id="752" name="Freeform 6">
              <a:extLst>
                <a:ext uri="{FF2B5EF4-FFF2-40B4-BE49-F238E27FC236}">
                  <a16:creationId xmlns:a16="http://schemas.microsoft.com/office/drawing/2014/main" id="{FEBBB748-BE1E-42D5-B3D1-B43A679CDF7E}"/>
                </a:ext>
              </a:extLst>
            </p:cNvPr>
            <p:cNvSpPr>
              <a:spLocks/>
            </p:cNvSpPr>
            <p:nvPr/>
          </p:nvSpPr>
          <p:spPr bwMode="auto">
            <a:xfrm>
              <a:off x="3549650" y="1474788"/>
              <a:ext cx="250825" cy="242888"/>
            </a:xfrm>
            <a:custGeom>
              <a:avLst/>
              <a:gdLst>
                <a:gd name="T0" fmla="*/ 0 w 90"/>
                <a:gd name="T1" fmla="*/ 50 h 87"/>
                <a:gd name="T2" fmla="*/ 0 w 90"/>
                <a:gd name="T3" fmla="*/ 71 h 87"/>
                <a:gd name="T4" fmla="*/ 0 w 90"/>
                <a:gd name="T5" fmla="*/ 79 h 87"/>
                <a:gd name="T6" fmla="*/ 8 w 90"/>
                <a:gd name="T7" fmla="*/ 87 h 87"/>
                <a:gd name="T8" fmla="*/ 16 w 90"/>
                <a:gd name="T9" fmla="*/ 79 h 87"/>
                <a:gd name="T10" fmla="*/ 16 w 90"/>
                <a:gd name="T11" fmla="*/ 75 h 87"/>
                <a:gd name="T12" fmla="*/ 90 w 90"/>
                <a:gd name="T13" fmla="*/ 3 h 87"/>
                <a:gd name="T14" fmla="*/ 0 w 90"/>
                <a:gd name="T15" fmla="*/ 50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 h="87">
                  <a:moveTo>
                    <a:pt x="0" y="50"/>
                  </a:moveTo>
                  <a:cubicBezTo>
                    <a:pt x="0" y="57"/>
                    <a:pt x="0" y="63"/>
                    <a:pt x="0" y="71"/>
                  </a:cubicBezTo>
                  <a:cubicBezTo>
                    <a:pt x="0" y="73"/>
                    <a:pt x="0" y="76"/>
                    <a:pt x="0" y="79"/>
                  </a:cubicBezTo>
                  <a:cubicBezTo>
                    <a:pt x="0" y="83"/>
                    <a:pt x="3" y="87"/>
                    <a:pt x="8" y="87"/>
                  </a:cubicBezTo>
                  <a:cubicBezTo>
                    <a:pt x="12" y="87"/>
                    <a:pt x="16" y="83"/>
                    <a:pt x="16" y="79"/>
                  </a:cubicBezTo>
                  <a:cubicBezTo>
                    <a:pt x="16" y="77"/>
                    <a:pt x="16" y="76"/>
                    <a:pt x="16" y="75"/>
                  </a:cubicBezTo>
                  <a:cubicBezTo>
                    <a:pt x="50" y="79"/>
                    <a:pt x="82" y="65"/>
                    <a:pt x="90" y="3"/>
                  </a:cubicBezTo>
                  <a:cubicBezTo>
                    <a:pt x="40" y="0"/>
                    <a:pt x="4" y="21"/>
                    <a:pt x="0"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53" name="Freeform 7">
              <a:extLst>
                <a:ext uri="{FF2B5EF4-FFF2-40B4-BE49-F238E27FC236}">
                  <a16:creationId xmlns:a16="http://schemas.microsoft.com/office/drawing/2014/main" id="{9F8C968E-B4AC-4981-983C-97C3058313E9}"/>
                </a:ext>
              </a:extLst>
            </p:cNvPr>
            <p:cNvSpPr>
              <a:spLocks noEditPoints="1"/>
            </p:cNvSpPr>
            <p:nvPr/>
          </p:nvSpPr>
          <p:spPr bwMode="auto">
            <a:xfrm>
              <a:off x="3255963" y="1719263"/>
              <a:ext cx="633413" cy="536575"/>
            </a:xfrm>
            <a:custGeom>
              <a:avLst/>
              <a:gdLst>
                <a:gd name="T0" fmla="*/ 228 w 228"/>
                <a:gd name="T1" fmla="*/ 70 h 193"/>
                <a:gd name="T2" fmla="*/ 164 w 228"/>
                <a:gd name="T3" fmla="*/ 0 h 193"/>
                <a:gd name="T4" fmla="*/ 114 w 228"/>
                <a:gd name="T5" fmla="*/ 14 h 193"/>
                <a:gd name="T6" fmla="*/ 63 w 228"/>
                <a:gd name="T7" fmla="*/ 0 h 193"/>
                <a:gd name="T8" fmla="*/ 0 w 228"/>
                <a:gd name="T9" fmla="*/ 70 h 193"/>
                <a:gd name="T10" fmla="*/ 87 w 228"/>
                <a:gd name="T11" fmla="*/ 193 h 193"/>
                <a:gd name="T12" fmla="*/ 114 w 228"/>
                <a:gd name="T13" fmla="*/ 188 h 193"/>
                <a:gd name="T14" fmla="*/ 141 w 228"/>
                <a:gd name="T15" fmla="*/ 193 h 193"/>
                <a:gd name="T16" fmla="*/ 228 w 228"/>
                <a:gd name="T17" fmla="*/ 70 h 193"/>
                <a:gd name="T18" fmla="*/ 24 w 228"/>
                <a:gd name="T19" fmla="*/ 70 h 193"/>
                <a:gd name="T20" fmla="*/ 63 w 228"/>
                <a:gd name="T21" fmla="*/ 15 h 193"/>
                <a:gd name="T22" fmla="*/ 81 w 228"/>
                <a:gd name="T23" fmla="*/ 42 h 193"/>
                <a:gd name="T24" fmla="*/ 24 w 228"/>
                <a:gd name="T25" fmla="*/ 7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8" h="193">
                  <a:moveTo>
                    <a:pt x="228" y="70"/>
                  </a:moveTo>
                  <a:cubicBezTo>
                    <a:pt x="228" y="38"/>
                    <a:pt x="207" y="0"/>
                    <a:pt x="164" y="0"/>
                  </a:cubicBezTo>
                  <a:cubicBezTo>
                    <a:pt x="136" y="0"/>
                    <a:pt x="138" y="14"/>
                    <a:pt x="114" y="14"/>
                  </a:cubicBezTo>
                  <a:cubicBezTo>
                    <a:pt x="90" y="14"/>
                    <a:pt x="91" y="0"/>
                    <a:pt x="63" y="0"/>
                  </a:cubicBezTo>
                  <a:cubicBezTo>
                    <a:pt x="20" y="0"/>
                    <a:pt x="0" y="38"/>
                    <a:pt x="0" y="70"/>
                  </a:cubicBezTo>
                  <a:cubicBezTo>
                    <a:pt x="0" y="126"/>
                    <a:pt x="41" y="193"/>
                    <a:pt x="87" y="193"/>
                  </a:cubicBezTo>
                  <a:cubicBezTo>
                    <a:pt x="112" y="193"/>
                    <a:pt x="108" y="188"/>
                    <a:pt x="114" y="188"/>
                  </a:cubicBezTo>
                  <a:cubicBezTo>
                    <a:pt x="120" y="188"/>
                    <a:pt x="116" y="193"/>
                    <a:pt x="141" y="193"/>
                  </a:cubicBezTo>
                  <a:cubicBezTo>
                    <a:pt x="187" y="193"/>
                    <a:pt x="228" y="127"/>
                    <a:pt x="228" y="70"/>
                  </a:cubicBezTo>
                  <a:close/>
                  <a:moveTo>
                    <a:pt x="24" y="70"/>
                  </a:moveTo>
                  <a:cubicBezTo>
                    <a:pt x="21" y="56"/>
                    <a:pt x="29" y="15"/>
                    <a:pt x="63" y="15"/>
                  </a:cubicBezTo>
                  <a:cubicBezTo>
                    <a:pt x="81" y="15"/>
                    <a:pt x="85" y="30"/>
                    <a:pt x="81" y="42"/>
                  </a:cubicBezTo>
                  <a:cubicBezTo>
                    <a:pt x="70" y="69"/>
                    <a:pt x="31" y="99"/>
                    <a:pt x="24"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754" name="Group 753">
            <a:extLst>
              <a:ext uri="{FF2B5EF4-FFF2-40B4-BE49-F238E27FC236}">
                <a16:creationId xmlns:a16="http://schemas.microsoft.com/office/drawing/2014/main" id="{BB203088-77BA-4EF5-ABF2-A817802915DC}"/>
              </a:ext>
            </a:extLst>
          </p:cNvPr>
          <p:cNvGrpSpPr/>
          <p:nvPr userDrawn="1"/>
        </p:nvGrpSpPr>
        <p:grpSpPr>
          <a:xfrm>
            <a:off x="5428010" y="6096477"/>
            <a:ext cx="410391" cy="325813"/>
            <a:chOff x="5980113" y="2949575"/>
            <a:chExt cx="885825" cy="703263"/>
          </a:xfrm>
          <a:solidFill>
            <a:schemeClr val="tx1"/>
          </a:solidFill>
        </p:grpSpPr>
        <p:sp>
          <p:nvSpPr>
            <p:cNvPr id="755" name="Freeform 588">
              <a:extLst>
                <a:ext uri="{FF2B5EF4-FFF2-40B4-BE49-F238E27FC236}">
                  <a16:creationId xmlns:a16="http://schemas.microsoft.com/office/drawing/2014/main" id="{AAED1175-2B61-4D27-92B2-6CF08122B426}"/>
                </a:ext>
              </a:extLst>
            </p:cNvPr>
            <p:cNvSpPr>
              <a:spLocks noEditPoints="1"/>
            </p:cNvSpPr>
            <p:nvPr/>
          </p:nvSpPr>
          <p:spPr bwMode="auto">
            <a:xfrm>
              <a:off x="5980113" y="3019425"/>
              <a:ext cx="449263" cy="633413"/>
            </a:xfrm>
            <a:custGeom>
              <a:avLst/>
              <a:gdLst>
                <a:gd name="T0" fmla="*/ 123 w 162"/>
                <a:gd name="T1" fmla="*/ 196 h 228"/>
                <a:gd name="T2" fmla="*/ 122 w 162"/>
                <a:gd name="T3" fmla="*/ 94 h 228"/>
                <a:gd name="T4" fmla="*/ 116 w 162"/>
                <a:gd name="T5" fmla="*/ 66 h 228"/>
                <a:gd name="T6" fmla="*/ 119 w 162"/>
                <a:gd name="T7" fmla="*/ 66 h 228"/>
                <a:gd name="T8" fmla="*/ 132 w 162"/>
                <a:gd name="T9" fmla="*/ 44 h 228"/>
                <a:gd name="T10" fmla="*/ 106 w 162"/>
                <a:gd name="T11" fmla="*/ 6 h 228"/>
                <a:gd name="T12" fmla="*/ 99 w 162"/>
                <a:gd name="T13" fmla="*/ 6 h 228"/>
                <a:gd name="T14" fmla="*/ 87 w 162"/>
                <a:gd name="T15" fmla="*/ 2 h 228"/>
                <a:gd name="T16" fmla="*/ 88 w 162"/>
                <a:gd name="T17" fmla="*/ 1 h 228"/>
                <a:gd name="T18" fmla="*/ 81 w 162"/>
                <a:gd name="T19" fmla="*/ 0 h 228"/>
                <a:gd name="T20" fmla="*/ 73 w 162"/>
                <a:gd name="T21" fmla="*/ 1 h 228"/>
                <a:gd name="T22" fmla="*/ 74 w 162"/>
                <a:gd name="T23" fmla="*/ 2 h 228"/>
                <a:gd name="T24" fmla="*/ 62 w 162"/>
                <a:gd name="T25" fmla="*/ 6 h 228"/>
                <a:gd name="T26" fmla="*/ 56 w 162"/>
                <a:gd name="T27" fmla="*/ 6 h 228"/>
                <a:gd name="T28" fmla="*/ 30 w 162"/>
                <a:gd name="T29" fmla="*/ 44 h 228"/>
                <a:gd name="T30" fmla="*/ 43 w 162"/>
                <a:gd name="T31" fmla="*/ 66 h 228"/>
                <a:gd name="T32" fmla="*/ 43 w 162"/>
                <a:gd name="T33" fmla="*/ 66 h 228"/>
                <a:gd name="T34" fmla="*/ 45 w 162"/>
                <a:gd name="T35" fmla="*/ 66 h 228"/>
                <a:gd name="T36" fmla="*/ 40 w 162"/>
                <a:gd name="T37" fmla="*/ 94 h 228"/>
                <a:gd name="T38" fmla="*/ 39 w 162"/>
                <a:gd name="T39" fmla="*/ 196 h 228"/>
                <a:gd name="T40" fmla="*/ 20 w 162"/>
                <a:gd name="T41" fmla="*/ 216 h 228"/>
                <a:gd name="T42" fmla="*/ 20 w 162"/>
                <a:gd name="T43" fmla="*/ 222 h 228"/>
                <a:gd name="T44" fmla="*/ 26 w 162"/>
                <a:gd name="T45" fmla="*/ 228 h 228"/>
                <a:gd name="T46" fmla="*/ 136 w 162"/>
                <a:gd name="T47" fmla="*/ 228 h 228"/>
                <a:gd name="T48" fmla="*/ 142 w 162"/>
                <a:gd name="T49" fmla="*/ 222 h 228"/>
                <a:gd name="T50" fmla="*/ 142 w 162"/>
                <a:gd name="T51" fmla="*/ 216 h 228"/>
                <a:gd name="T52" fmla="*/ 123 w 162"/>
                <a:gd name="T53" fmla="*/ 196 h 228"/>
                <a:gd name="T54" fmla="*/ 62 w 162"/>
                <a:gd name="T55" fmla="*/ 99 h 228"/>
                <a:gd name="T56" fmla="*/ 60 w 162"/>
                <a:gd name="T57" fmla="*/ 187 h 228"/>
                <a:gd name="T58" fmla="*/ 44 w 162"/>
                <a:gd name="T59" fmla="*/ 187 h 228"/>
                <a:gd name="T60" fmla="*/ 48 w 162"/>
                <a:gd name="T61" fmla="*/ 99 h 228"/>
                <a:gd name="T62" fmla="*/ 56 w 162"/>
                <a:gd name="T63" fmla="*/ 70 h 228"/>
                <a:gd name="T64" fmla="*/ 67 w 162"/>
                <a:gd name="T65" fmla="*/ 70 h 228"/>
                <a:gd name="T66" fmla="*/ 62 w 162"/>
                <a:gd name="T67" fmla="*/ 9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 h="228">
                  <a:moveTo>
                    <a:pt x="123" y="196"/>
                  </a:moveTo>
                  <a:cubicBezTo>
                    <a:pt x="162" y="159"/>
                    <a:pt x="129" y="106"/>
                    <a:pt x="122" y="94"/>
                  </a:cubicBezTo>
                  <a:cubicBezTo>
                    <a:pt x="116" y="84"/>
                    <a:pt x="115" y="74"/>
                    <a:pt x="116" y="66"/>
                  </a:cubicBezTo>
                  <a:cubicBezTo>
                    <a:pt x="119" y="66"/>
                    <a:pt x="119" y="66"/>
                    <a:pt x="119" y="66"/>
                  </a:cubicBezTo>
                  <a:cubicBezTo>
                    <a:pt x="119" y="66"/>
                    <a:pt x="129" y="60"/>
                    <a:pt x="132" y="44"/>
                  </a:cubicBezTo>
                  <a:cubicBezTo>
                    <a:pt x="132" y="28"/>
                    <a:pt x="121" y="13"/>
                    <a:pt x="106" y="6"/>
                  </a:cubicBezTo>
                  <a:cubicBezTo>
                    <a:pt x="104" y="6"/>
                    <a:pt x="102" y="6"/>
                    <a:pt x="99" y="6"/>
                  </a:cubicBezTo>
                  <a:cubicBezTo>
                    <a:pt x="93" y="6"/>
                    <a:pt x="87" y="5"/>
                    <a:pt x="87" y="2"/>
                  </a:cubicBezTo>
                  <a:cubicBezTo>
                    <a:pt x="87" y="2"/>
                    <a:pt x="88" y="1"/>
                    <a:pt x="88" y="1"/>
                  </a:cubicBezTo>
                  <a:cubicBezTo>
                    <a:pt x="86" y="0"/>
                    <a:pt x="83" y="0"/>
                    <a:pt x="81" y="0"/>
                  </a:cubicBezTo>
                  <a:cubicBezTo>
                    <a:pt x="78" y="0"/>
                    <a:pt x="76" y="0"/>
                    <a:pt x="73" y="1"/>
                  </a:cubicBezTo>
                  <a:cubicBezTo>
                    <a:pt x="74" y="1"/>
                    <a:pt x="74" y="2"/>
                    <a:pt x="74" y="2"/>
                  </a:cubicBezTo>
                  <a:cubicBezTo>
                    <a:pt x="74" y="5"/>
                    <a:pt x="69" y="6"/>
                    <a:pt x="62" y="6"/>
                  </a:cubicBezTo>
                  <a:cubicBezTo>
                    <a:pt x="60" y="6"/>
                    <a:pt x="58" y="6"/>
                    <a:pt x="56" y="6"/>
                  </a:cubicBezTo>
                  <a:cubicBezTo>
                    <a:pt x="40" y="13"/>
                    <a:pt x="30" y="28"/>
                    <a:pt x="30" y="44"/>
                  </a:cubicBezTo>
                  <a:cubicBezTo>
                    <a:pt x="33" y="60"/>
                    <a:pt x="43" y="66"/>
                    <a:pt x="43" y="66"/>
                  </a:cubicBezTo>
                  <a:cubicBezTo>
                    <a:pt x="43" y="66"/>
                    <a:pt x="43" y="66"/>
                    <a:pt x="43" y="66"/>
                  </a:cubicBezTo>
                  <a:cubicBezTo>
                    <a:pt x="45" y="66"/>
                    <a:pt x="45" y="66"/>
                    <a:pt x="45" y="66"/>
                  </a:cubicBezTo>
                  <a:cubicBezTo>
                    <a:pt x="46" y="74"/>
                    <a:pt x="45" y="84"/>
                    <a:pt x="40" y="94"/>
                  </a:cubicBezTo>
                  <a:cubicBezTo>
                    <a:pt x="32" y="106"/>
                    <a:pt x="0" y="159"/>
                    <a:pt x="39" y="196"/>
                  </a:cubicBezTo>
                  <a:cubicBezTo>
                    <a:pt x="28" y="196"/>
                    <a:pt x="20" y="205"/>
                    <a:pt x="20" y="216"/>
                  </a:cubicBezTo>
                  <a:cubicBezTo>
                    <a:pt x="20" y="222"/>
                    <a:pt x="20" y="222"/>
                    <a:pt x="20" y="222"/>
                  </a:cubicBezTo>
                  <a:cubicBezTo>
                    <a:pt x="20" y="225"/>
                    <a:pt x="22" y="228"/>
                    <a:pt x="26" y="228"/>
                  </a:cubicBezTo>
                  <a:cubicBezTo>
                    <a:pt x="136" y="228"/>
                    <a:pt x="136" y="228"/>
                    <a:pt x="136" y="228"/>
                  </a:cubicBezTo>
                  <a:cubicBezTo>
                    <a:pt x="139" y="228"/>
                    <a:pt x="142" y="225"/>
                    <a:pt x="142" y="222"/>
                  </a:cubicBezTo>
                  <a:cubicBezTo>
                    <a:pt x="142" y="216"/>
                    <a:pt x="142" y="216"/>
                    <a:pt x="142" y="216"/>
                  </a:cubicBezTo>
                  <a:cubicBezTo>
                    <a:pt x="142" y="205"/>
                    <a:pt x="133" y="196"/>
                    <a:pt x="123" y="196"/>
                  </a:cubicBezTo>
                  <a:close/>
                  <a:moveTo>
                    <a:pt x="62" y="99"/>
                  </a:moveTo>
                  <a:cubicBezTo>
                    <a:pt x="50" y="137"/>
                    <a:pt x="49" y="166"/>
                    <a:pt x="60" y="187"/>
                  </a:cubicBezTo>
                  <a:cubicBezTo>
                    <a:pt x="44" y="187"/>
                    <a:pt x="44" y="187"/>
                    <a:pt x="44" y="187"/>
                  </a:cubicBezTo>
                  <a:cubicBezTo>
                    <a:pt x="24" y="166"/>
                    <a:pt x="25" y="137"/>
                    <a:pt x="48" y="99"/>
                  </a:cubicBezTo>
                  <a:cubicBezTo>
                    <a:pt x="54" y="89"/>
                    <a:pt x="56" y="79"/>
                    <a:pt x="56" y="70"/>
                  </a:cubicBezTo>
                  <a:cubicBezTo>
                    <a:pt x="67" y="70"/>
                    <a:pt x="67" y="70"/>
                    <a:pt x="67" y="70"/>
                  </a:cubicBezTo>
                  <a:cubicBezTo>
                    <a:pt x="67" y="79"/>
                    <a:pt x="66" y="89"/>
                    <a:pt x="62"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56" name="Freeform 589">
              <a:extLst>
                <a:ext uri="{FF2B5EF4-FFF2-40B4-BE49-F238E27FC236}">
                  <a16:creationId xmlns:a16="http://schemas.microsoft.com/office/drawing/2014/main" id="{0550613E-AA0D-4321-A2AA-B1FEF84AE850}"/>
                </a:ext>
              </a:extLst>
            </p:cNvPr>
            <p:cNvSpPr>
              <a:spLocks noEditPoints="1"/>
            </p:cNvSpPr>
            <p:nvPr/>
          </p:nvSpPr>
          <p:spPr bwMode="auto">
            <a:xfrm>
              <a:off x="6413500" y="2949575"/>
              <a:ext cx="452438" cy="703263"/>
            </a:xfrm>
            <a:custGeom>
              <a:avLst/>
              <a:gdLst>
                <a:gd name="T0" fmla="*/ 123 w 163"/>
                <a:gd name="T1" fmla="*/ 221 h 253"/>
                <a:gd name="T2" fmla="*/ 123 w 163"/>
                <a:gd name="T3" fmla="*/ 119 h 253"/>
                <a:gd name="T4" fmla="*/ 117 w 163"/>
                <a:gd name="T5" fmla="*/ 91 h 253"/>
                <a:gd name="T6" fmla="*/ 119 w 163"/>
                <a:gd name="T7" fmla="*/ 91 h 253"/>
                <a:gd name="T8" fmla="*/ 133 w 163"/>
                <a:gd name="T9" fmla="*/ 69 h 253"/>
                <a:gd name="T10" fmla="*/ 91 w 163"/>
                <a:gd name="T11" fmla="*/ 26 h 253"/>
                <a:gd name="T12" fmla="*/ 92 w 163"/>
                <a:gd name="T13" fmla="*/ 15 h 253"/>
                <a:gd name="T14" fmla="*/ 93 w 163"/>
                <a:gd name="T15" fmla="*/ 15 h 253"/>
                <a:gd name="T16" fmla="*/ 95 w 163"/>
                <a:gd name="T17" fmla="*/ 13 h 253"/>
                <a:gd name="T18" fmla="*/ 95 w 163"/>
                <a:gd name="T19" fmla="*/ 7 h 253"/>
                <a:gd name="T20" fmla="*/ 82 w 163"/>
                <a:gd name="T21" fmla="*/ 0 h 253"/>
                <a:gd name="T22" fmla="*/ 68 w 163"/>
                <a:gd name="T23" fmla="*/ 7 h 253"/>
                <a:gd name="T24" fmla="*/ 68 w 163"/>
                <a:gd name="T25" fmla="*/ 13 h 253"/>
                <a:gd name="T26" fmla="*/ 70 w 163"/>
                <a:gd name="T27" fmla="*/ 15 h 253"/>
                <a:gd name="T28" fmla="*/ 72 w 163"/>
                <a:gd name="T29" fmla="*/ 15 h 253"/>
                <a:gd name="T30" fmla="*/ 72 w 163"/>
                <a:gd name="T31" fmla="*/ 26 h 253"/>
                <a:gd name="T32" fmla="*/ 30 w 163"/>
                <a:gd name="T33" fmla="*/ 69 h 253"/>
                <a:gd name="T34" fmla="*/ 44 w 163"/>
                <a:gd name="T35" fmla="*/ 91 h 253"/>
                <a:gd name="T36" fmla="*/ 44 w 163"/>
                <a:gd name="T37" fmla="*/ 91 h 253"/>
                <a:gd name="T38" fmla="*/ 46 w 163"/>
                <a:gd name="T39" fmla="*/ 91 h 253"/>
                <a:gd name="T40" fmla="*/ 41 w 163"/>
                <a:gd name="T41" fmla="*/ 119 h 253"/>
                <a:gd name="T42" fmla="*/ 40 w 163"/>
                <a:gd name="T43" fmla="*/ 221 h 253"/>
                <a:gd name="T44" fmla="*/ 20 w 163"/>
                <a:gd name="T45" fmla="*/ 241 h 253"/>
                <a:gd name="T46" fmla="*/ 20 w 163"/>
                <a:gd name="T47" fmla="*/ 247 h 253"/>
                <a:gd name="T48" fmla="*/ 27 w 163"/>
                <a:gd name="T49" fmla="*/ 253 h 253"/>
                <a:gd name="T50" fmla="*/ 137 w 163"/>
                <a:gd name="T51" fmla="*/ 253 h 253"/>
                <a:gd name="T52" fmla="*/ 143 w 163"/>
                <a:gd name="T53" fmla="*/ 247 h 253"/>
                <a:gd name="T54" fmla="*/ 143 w 163"/>
                <a:gd name="T55" fmla="*/ 241 h 253"/>
                <a:gd name="T56" fmla="*/ 123 w 163"/>
                <a:gd name="T57" fmla="*/ 221 h 253"/>
                <a:gd name="T58" fmla="*/ 63 w 163"/>
                <a:gd name="T59" fmla="*/ 124 h 253"/>
                <a:gd name="T60" fmla="*/ 61 w 163"/>
                <a:gd name="T61" fmla="*/ 212 h 253"/>
                <a:gd name="T62" fmla="*/ 45 w 163"/>
                <a:gd name="T63" fmla="*/ 212 h 253"/>
                <a:gd name="T64" fmla="*/ 49 w 163"/>
                <a:gd name="T65" fmla="*/ 124 h 253"/>
                <a:gd name="T66" fmla="*/ 57 w 163"/>
                <a:gd name="T67" fmla="*/ 95 h 253"/>
                <a:gd name="T68" fmla="*/ 67 w 163"/>
                <a:gd name="T69" fmla="*/ 95 h 253"/>
                <a:gd name="T70" fmla="*/ 63 w 163"/>
                <a:gd name="T71" fmla="*/ 124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3" h="253">
                  <a:moveTo>
                    <a:pt x="123" y="221"/>
                  </a:moveTo>
                  <a:cubicBezTo>
                    <a:pt x="163" y="184"/>
                    <a:pt x="130" y="131"/>
                    <a:pt x="123" y="119"/>
                  </a:cubicBezTo>
                  <a:cubicBezTo>
                    <a:pt x="117" y="109"/>
                    <a:pt x="116" y="99"/>
                    <a:pt x="117" y="91"/>
                  </a:cubicBezTo>
                  <a:cubicBezTo>
                    <a:pt x="119" y="91"/>
                    <a:pt x="119" y="91"/>
                    <a:pt x="119" y="91"/>
                  </a:cubicBezTo>
                  <a:cubicBezTo>
                    <a:pt x="119" y="91"/>
                    <a:pt x="130" y="85"/>
                    <a:pt x="133" y="69"/>
                  </a:cubicBezTo>
                  <a:cubicBezTo>
                    <a:pt x="133" y="48"/>
                    <a:pt x="115" y="30"/>
                    <a:pt x="91" y="26"/>
                  </a:cubicBezTo>
                  <a:cubicBezTo>
                    <a:pt x="89" y="23"/>
                    <a:pt x="90" y="18"/>
                    <a:pt x="92" y="15"/>
                  </a:cubicBezTo>
                  <a:cubicBezTo>
                    <a:pt x="93" y="15"/>
                    <a:pt x="93" y="15"/>
                    <a:pt x="93" y="15"/>
                  </a:cubicBezTo>
                  <a:cubicBezTo>
                    <a:pt x="94" y="15"/>
                    <a:pt x="95" y="14"/>
                    <a:pt x="95" y="13"/>
                  </a:cubicBezTo>
                  <a:cubicBezTo>
                    <a:pt x="95" y="7"/>
                    <a:pt x="95" y="7"/>
                    <a:pt x="95" y="7"/>
                  </a:cubicBezTo>
                  <a:cubicBezTo>
                    <a:pt x="95" y="3"/>
                    <a:pt x="89" y="0"/>
                    <a:pt x="82" y="0"/>
                  </a:cubicBezTo>
                  <a:cubicBezTo>
                    <a:pt x="74" y="0"/>
                    <a:pt x="68" y="3"/>
                    <a:pt x="68" y="7"/>
                  </a:cubicBezTo>
                  <a:cubicBezTo>
                    <a:pt x="68" y="13"/>
                    <a:pt x="68" y="13"/>
                    <a:pt x="68" y="13"/>
                  </a:cubicBezTo>
                  <a:cubicBezTo>
                    <a:pt x="68" y="14"/>
                    <a:pt x="69" y="15"/>
                    <a:pt x="70" y="15"/>
                  </a:cubicBezTo>
                  <a:cubicBezTo>
                    <a:pt x="72" y="15"/>
                    <a:pt x="72" y="15"/>
                    <a:pt x="72" y="15"/>
                  </a:cubicBezTo>
                  <a:cubicBezTo>
                    <a:pt x="73" y="18"/>
                    <a:pt x="74" y="23"/>
                    <a:pt x="72" y="26"/>
                  </a:cubicBezTo>
                  <a:cubicBezTo>
                    <a:pt x="48" y="30"/>
                    <a:pt x="30" y="48"/>
                    <a:pt x="30" y="69"/>
                  </a:cubicBezTo>
                  <a:cubicBezTo>
                    <a:pt x="34" y="85"/>
                    <a:pt x="44" y="91"/>
                    <a:pt x="44" y="91"/>
                  </a:cubicBezTo>
                  <a:cubicBezTo>
                    <a:pt x="44" y="91"/>
                    <a:pt x="44" y="91"/>
                    <a:pt x="44" y="91"/>
                  </a:cubicBezTo>
                  <a:cubicBezTo>
                    <a:pt x="46" y="91"/>
                    <a:pt x="46" y="91"/>
                    <a:pt x="46" y="91"/>
                  </a:cubicBezTo>
                  <a:cubicBezTo>
                    <a:pt x="47" y="99"/>
                    <a:pt x="46" y="109"/>
                    <a:pt x="41" y="119"/>
                  </a:cubicBezTo>
                  <a:cubicBezTo>
                    <a:pt x="33" y="131"/>
                    <a:pt x="0" y="184"/>
                    <a:pt x="40" y="221"/>
                  </a:cubicBezTo>
                  <a:cubicBezTo>
                    <a:pt x="29" y="221"/>
                    <a:pt x="20" y="230"/>
                    <a:pt x="20" y="241"/>
                  </a:cubicBezTo>
                  <a:cubicBezTo>
                    <a:pt x="20" y="247"/>
                    <a:pt x="20" y="247"/>
                    <a:pt x="20" y="247"/>
                  </a:cubicBezTo>
                  <a:cubicBezTo>
                    <a:pt x="20" y="250"/>
                    <a:pt x="23" y="253"/>
                    <a:pt x="27" y="253"/>
                  </a:cubicBezTo>
                  <a:cubicBezTo>
                    <a:pt x="137" y="253"/>
                    <a:pt x="137" y="253"/>
                    <a:pt x="137" y="253"/>
                  </a:cubicBezTo>
                  <a:cubicBezTo>
                    <a:pt x="140" y="253"/>
                    <a:pt x="143" y="250"/>
                    <a:pt x="143" y="247"/>
                  </a:cubicBezTo>
                  <a:cubicBezTo>
                    <a:pt x="143" y="241"/>
                    <a:pt x="143" y="241"/>
                    <a:pt x="143" y="241"/>
                  </a:cubicBezTo>
                  <a:cubicBezTo>
                    <a:pt x="143" y="230"/>
                    <a:pt x="134" y="221"/>
                    <a:pt x="123" y="221"/>
                  </a:cubicBezTo>
                  <a:close/>
                  <a:moveTo>
                    <a:pt x="63" y="124"/>
                  </a:moveTo>
                  <a:cubicBezTo>
                    <a:pt x="50" y="162"/>
                    <a:pt x="50" y="191"/>
                    <a:pt x="61" y="212"/>
                  </a:cubicBezTo>
                  <a:cubicBezTo>
                    <a:pt x="45" y="212"/>
                    <a:pt x="45" y="212"/>
                    <a:pt x="45" y="212"/>
                  </a:cubicBezTo>
                  <a:cubicBezTo>
                    <a:pt x="25" y="191"/>
                    <a:pt x="26" y="162"/>
                    <a:pt x="49" y="124"/>
                  </a:cubicBezTo>
                  <a:cubicBezTo>
                    <a:pt x="55" y="114"/>
                    <a:pt x="57" y="104"/>
                    <a:pt x="57" y="95"/>
                  </a:cubicBezTo>
                  <a:cubicBezTo>
                    <a:pt x="67" y="95"/>
                    <a:pt x="67" y="95"/>
                    <a:pt x="67" y="95"/>
                  </a:cubicBezTo>
                  <a:cubicBezTo>
                    <a:pt x="68" y="104"/>
                    <a:pt x="66" y="114"/>
                    <a:pt x="63"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757" name="Group 756">
            <a:extLst>
              <a:ext uri="{FF2B5EF4-FFF2-40B4-BE49-F238E27FC236}">
                <a16:creationId xmlns:a16="http://schemas.microsoft.com/office/drawing/2014/main" id="{83044368-6B64-4DBA-BF84-2151D73FB288}"/>
              </a:ext>
            </a:extLst>
          </p:cNvPr>
          <p:cNvGrpSpPr/>
          <p:nvPr userDrawn="1"/>
        </p:nvGrpSpPr>
        <p:grpSpPr>
          <a:xfrm>
            <a:off x="5459290" y="5560992"/>
            <a:ext cx="347831" cy="401758"/>
            <a:chOff x="3097213" y="4105275"/>
            <a:chExt cx="819150" cy="946150"/>
          </a:xfrm>
          <a:solidFill>
            <a:schemeClr val="tx1"/>
          </a:solidFill>
        </p:grpSpPr>
        <p:sp>
          <p:nvSpPr>
            <p:cNvPr id="758" name="Freeform 22">
              <a:extLst>
                <a:ext uri="{FF2B5EF4-FFF2-40B4-BE49-F238E27FC236}">
                  <a16:creationId xmlns:a16="http://schemas.microsoft.com/office/drawing/2014/main" id="{BC5C52FD-D52D-4E14-A29F-B4E9CFF36181}"/>
                </a:ext>
              </a:extLst>
            </p:cNvPr>
            <p:cNvSpPr>
              <a:spLocks/>
            </p:cNvSpPr>
            <p:nvPr/>
          </p:nvSpPr>
          <p:spPr bwMode="auto">
            <a:xfrm>
              <a:off x="3733800" y="4132263"/>
              <a:ext cx="138113" cy="180975"/>
            </a:xfrm>
            <a:custGeom>
              <a:avLst/>
              <a:gdLst>
                <a:gd name="T0" fmla="*/ 47 w 50"/>
                <a:gd name="T1" fmla="*/ 1 h 65"/>
                <a:gd name="T2" fmla="*/ 0 w 50"/>
                <a:gd name="T3" fmla="*/ 65 h 65"/>
                <a:gd name="T4" fmla="*/ 21 w 50"/>
                <a:gd name="T5" fmla="*/ 65 h 65"/>
                <a:gd name="T6" fmla="*/ 47 w 50"/>
                <a:gd name="T7" fmla="*/ 1 h 65"/>
              </a:gdLst>
              <a:ahLst/>
              <a:cxnLst>
                <a:cxn ang="0">
                  <a:pos x="T0" y="T1"/>
                </a:cxn>
                <a:cxn ang="0">
                  <a:pos x="T2" y="T3"/>
                </a:cxn>
                <a:cxn ang="0">
                  <a:pos x="T4" y="T5"/>
                </a:cxn>
                <a:cxn ang="0">
                  <a:pos x="T6" y="T7"/>
                </a:cxn>
              </a:cxnLst>
              <a:rect l="0" t="0" r="r" b="b"/>
              <a:pathLst>
                <a:path w="50" h="65">
                  <a:moveTo>
                    <a:pt x="47" y="1"/>
                  </a:moveTo>
                  <a:cubicBezTo>
                    <a:pt x="45" y="0"/>
                    <a:pt x="0" y="65"/>
                    <a:pt x="0" y="65"/>
                  </a:cubicBezTo>
                  <a:cubicBezTo>
                    <a:pt x="21" y="65"/>
                    <a:pt x="21" y="65"/>
                    <a:pt x="21" y="65"/>
                  </a:cubicBezTo>
                  <a:cubicBezTo>
                    <a:pt x="21" y="65"/>
                    <a:pt x="50" y="3"/>
                    <a:pt x="4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59" name="Rectangle 23">
              <a:extLst>
                <a:ext uri="{FF2B5EF4-FFF2-40B4-BE49-F238E27FC236}">
                  <a16:creationId xmlns:a16="http://schemas.microsoft.com/office/drawing/2014/main" id="{A7B4FA85-1024-4F0F-B692-1E8F6FE527CD}"/>
                </a:ext>
              </a:extLst>
            </p:cNvPr>
            <p:cNvSpPr>
              <a:spLocks noChangeArrowheads="1"/>
            </p:cNvSpPr>
            <p:nvPr/>
          </p:nvSpPr>
          <p:spPr bwMode="auto">
            <a:xfrm>
              <a:off x="3557588" y="4960938"/>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60" name="Freeform 24">
              <a:extLst>
                <a:ext uri="{FF2B5EF4-FFF2-40B4-BE49-F238E27FC236}">
                  <a16:creationId xmlns:a16="http://schemas.microsoft.com/office/drawing/2014/main" id="{180DBAD7-BD6C-43D3-88A9-7C5E2A305847}"/>
                </a:ext>
              </a:extLst>
            </p:cNvPr>
            <p:cNvSpPr>
              <a:spLocks noEditPoints="1"/>
            </p:cNvSpPr>
            <p:nvPr/>
          </p:nvSpPr>
          <p:spPr bwMode="auto">
            <a:xfrm>
              <a:off x="3252788" y="4340225"/>
              <a:ext cx="663575" cy="711200"/>
            </a:xfrm>
            <a:custGeom>
              <a:avLst/>
              <a:gdLst>
                <a:gd name="T0" fmla="*/ 137 w 239"/>
                <a:gd name="T1" fmla="*/ 131 h 256"/>
                <a:gd name="T2" fmla="*/ 232 w 239"/>
                <a:gd name="T3" fmla="*/ 9 h 256"/>
                <a:gd name="T4" fmla="*/ 230 w 239"/>
                <a:gd name="T5" fmla="*/ 0 h 256"/>
                <a:gd name="T6" fmla="*/ 8 w 239"/>
                <a:gd name="T7" fmla="*/ 0 h 256"/>
                <a:gd name="T8" fmla="*/ 7 w 239"/>
                <a:gd name="T9" fmla="*/ 9 h 256"/>
                <a:gd name="T10" fmla="*/ 103 w 239"/>
                <a:gd name="T11" fmla="*/ 132 h 256"/>
                <a:gd name="T12" fmla="*/ 112 w 239"/>
                <a:gd name="T13" fmla="*/ 147 h 256"/>
                <a:gd name="T14" fmla="*/ 112 w 239"/>
                <a:gd name="T15" fmla="*/ 223 h 256"/>
                <a:gd name="T16" fmla="*/ 50 w 239"/>
                <a:gd name="T17" fmla="*/ 249 h 256"/>
                <a:gd name="T18" fmla="*/ 47 w 239"/>
                <a:gd name="T19" fmla="*/ 252 h 256"/>
                <a:gd name="T20" fmla="*/ 50 w 239"/>
                <a:gd name="T21" fmla="*/ 256 h 256"/>
                <a:gd name="T22" fmla="*/ 190 w 239"/>
                <a:gd name="T23" fmla="*/ 256 h 256"/>
                <a:gd name="T24" fmla="*/ 193 w 239"/>
                <a:gd name="T25" fmla="*/ 252 h 256"/>
                <a:gd name="T26" fmla="*/ 190 w 239"/>
                <a:gd name="T27" fmla="*/ 249 h 256"/>
                <a:gd name="T28" fmla="*/ 129 w 239"/>
                <a:gd name="T29" fmla="*/ 223 h 256"/>
                <a:gd name="T30" fmla="*/ 129 w 239"/>
                <a:gd name="T31" fmla="*/ 148 h 256"/>
                <a:gd name="T32" fmla="*/ 137 w 239"/>
                <a:gd name="T33" fmla="*/ 131 h 256"/>
                <a:gd name="T34" fmla="*/ 127 w 239"/>
                <a:gd name="T35" fmla="*/ 124 h 256"/>
                <a:gd name="T36" fmla="*/ 119 w 239"/>
                <a:gd name="T37" fmla="*/ 129 h 256"/>
                <a:gd name="T38" fmla="*/ 112 w 239"/>
                <a:gd name="T39" fmla="*/ 124 h 256"/>
                <a:gd name="T40" fmla="*/ 21 w 239"/>
                <a:gd name="T41" fmla="*/ 10 h 256"/>
                <a:gd name="T42" fmla="*/ 217 w 239"/>
                <a:gd name="T43" fmla="*/ 10 h 256"/>
                <a:gd name="T44" fmla="*/ 127 w 239"/>
                <a:gd name="T45" fmla="*/ 12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9" h="256">
                  <a:moveTo>
                    <a:pt x="137" y="131"/>
                  </a:moveTo>
                  <a:cubicBezTo>
                    <a:pt x="232" y="9"/>
                    <a:pt x="232" y="9"/>
                    <a:pt x="232" y="9"/>
                  </a:cubicBezTo>
                  <a:cubicBezTo>
                    <a:pt x="237" y="3"/>
                    <a:pt x="239" y="0"/>
                    <a:pt x="230" y="0"/>
                  </a:cubicBezTo>
                  <a:cubicBezTo>
                    <a:pt x="8" y="0"/>
                    <a:pt x="8" y="0"/>
                    <a:pt x="8" y="0"/>
                  </a:cubicBezTo>
                  <a:cubicBezTo>
                    <a:pt x="0" y="0"/>
                    <a:pt x="2" y="3"/>
                    <a:pt x="7" y="9"/>
                  </a:cubicBezTo>
                  <a:cubicBezTo>
                    <a:pt x="103" y="132"/>
                    <a:pt x="103" y="132"/>
                    <a:pt x="103" y="132"/>
                  </a:cubicBezTo>
                  <a:cubicBezTo>
                    <a:pt x="103" y="132"/>
                    <a:pt x="112" y="141"/>
                    <a:pt x="112" y="147"/>
                  </a:cubicBezTo>
                  <a:cubicBezTo>
                    <a:pt x="112" y="153"/>
                    <a:pt x="112" y="223"/>
                    <a:pt x="112" y="223"/>
                  </a:cubicBezTo>
                  <a:cubicBezTo>
                    <a:pt x="79" y="244"/>
                    <a:pt x="50" y="249"/>
                    <a:pt x="50" y="249"/>
                  </a:cubicBezTo>
                  <a:cubicBezTo>
                    <a:pt x="49" y="249"/>
                    <a:pt x="47" y="250"/>
                    <a:pt x="47" y="252"/>
                  </a:cubicBezTo>
                  <a:cubicBezTo>
                    <a:pt x="47" y="254"/>
                    <a:pt x="49" y="256"/>
                    <a:pt x="50" y="256"/>
                  </a:cubicBezTo>
                  <a:cubicBezTo>
                    <a:pt x="50" y="256"/>
                    <a:pt x="190" y="256"/>
                    <a:pt x="190" y="256"/>
                  </a:cubicBezTo>
                  <a:cubicBezTo>
                    <a:pt x="192" y="256"/>
                    <a:pt x="193" y="254"/>
                    <a:pt x="193" y="252"/>
                  </a:cubicBezTo>
                  <a:cubicBezTo>
                    <a:pt x="193" y="250"/>
                    <a:pt x="192" y="249"/>
                    <a:pt x="190" y="249"/>
                  </a:cubicBezTo>
                  <a:cubicBezTo>
                    <a:pt x="190" y="249"/>
                    <a:pt x="161" y="244"/>
                    <a:pt x="129" y="223"/>
                  </a:cubicBezTo>
                  <a:cubicBezTo>
                    <a:pt x="129" y="223"/>
                    <a:pt x="129" y="154"/>
                    <a:pt x="129" y="148"/>
                  </a:cubicBezTo>
                  <a:cubicBezTo>
                    <a:pt x="129" y="141"/>
                    <a:pt x="137" y="131"/>
                    <a:pt x="137" y="131"/>
                  </a:cubicBezTo>
                  <a:close/>
                  <a:moveTo>
                    <a:pt x="127" y="124"/>
                  </a:moveTo>
                  <a:cubicBezTo>
                    <a:pt x="125" y="127"/>
                    <a:pt x="122" y="129"/>
                    <a:pt x="119" y="129"/>
                  </a:cubicBezTo>
                  <a:cubicBezTo>
                    <a:pt x="117" y="129"/>
                    <a:pt x="114" y="127"/>
                    <a:pt x="112" y="124"/>
                  </a:cubicBezTo>
                  <a:cubicBezTo>
                    <a:pt x="21" y="10"/>
                    <a:pt x="21" y="10"/>
                    <a:pt x="21" y="10"/>
                  </a:cubicBezTo>
                  <a:cubicBezTo>
                    <a:pt x="217" y="10"/>
                    <a:pt x="217" y="10"/>
                    <a:pt x="217" y="10"/>
                  </a:cubicBezTo>
                  <a:lnTo>
                    <a:pt x="127"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61" name="Freeform 25">
              <a:extLst>
                <a:ext uri="{FF2B5EF4-FFF2-40B4-BE49-F238E27FC236}">
                  <a16:creationId xmlns:a16="http://schemas.microsoft.com/office/drawing/2014/main" id="{7C1B4E62-DC82-4624-A14D-7914C18CAB97}"/>
                </a:ext>
              </a:extLst>
            </p:cNvPr>
            <p:cNvSpPr>
              <a:spLocks noEditPoints="1"/>
            </p:cNvSpPr>
            <p:nvPr/>
          </p:nvSpPr>
          <p:spPr bwMode="auto">
            <a:xfrm>
              <a:off x="3097213" y="4105275"/>
              <a:ext cx="388938" cy="396875"/>
            </a:xfrm>
            <a:custGeom>
              <a:avLst/>
              <a:gdLst>
                <a:gd name="T0" fmla="*/ 70 w 140"/>
                <a:gd name="T1" fmla="*/ 125 h 143"/>
                <a:gd name="T2" fmla="*/ 68 w 140"/>
                <a:gd name="T3" fmla="*/ 123 h 143"/>
                <a:gd name="T4" fmla="*/ 59 w 140"/>
                <a:gd name="T5" fmla="*/ 112 h 143"/>
                <a:gd name="T6" fmla="*/ 58 w 140"/>
                <a:gd name="T7" fmla="*/ 117 h 143"/>
                <a:gd name="T8" fmla="*/ 50 w 140"/>
                <a:gd name="T9" fmla="*/ 120 h 143"/>
                <a:gd name="T10" fmla="*/ 37 w 140"/>
                <a:gd name="T11" fmla="*/ 110 h 143"/>
                <a:gd name="T12" fmla="*/ 38 w 140"/>
                <a:gd name="T13" fmla="*/ 101 h 143"/>
                <a:gd name="T14" fmla="*/ 47 w 140"/>
                <a:gd name="T15" fmla="*/ 96 h 143"/>
                <a:gd name="T16" fmla="*/ 45 w 140"/>
                <a:gd name="T17" fmla="*/ 88 h 143"/>
                <a:gd name="T18" fmla="*/ 34 w 140"/>
                <a:gd name="T19" fmla="*/ 94 h 143"/>
                <a:gd name="T20" fmla="*/ 26 w 140"/>
                <a:gd name="T21" fmla="*/ 90 h 143"/>
                <a:gd name="T22" fmla="*/ 24 w 140"/>
                <a:gd name="T23" fmla="*/ 74 h 143"/>
                <a:gd name="T24" fmla="*/ 31 w 140"/>
                <a:gd name="T25" fmla="*/ 69 h 143"/>
                <a:gd name="T26" fmla="*/ 51 w 140"/>
                <a:gd name="T27" fmla="*/ 74 h 143"/>
                <a:gd name="T28" fmla="*/ 64 w 140"/>
                <a:gd name="T29" fmla="*/ 71 h 143"/>
                <a:gd name="T30" fmla="*/ 91 w 140"/>
                <a:gd name="T31" fmla="*/ 71 h 143"/>
                <a:gd name="T32" fmla="*/ 93 w 140"/>
                <a:gd name="T33" fmla="*/ 70 h 143"/>
                <a:gd name="T34" fmla="*/ 115 w 140"/>
                <a:gd name="T35" fmla="*/ 57 h 143"/>
                <a:gd name="T36" fmla="*/ 123 w 140"/>
                <a:gd name="T37" fmla="*/ 60 h 143"/>
                <a:gd name="T38" fmla="*/ 125 w 140"/>
                <a:gd name="T39" fmla="*/ 71 h 143"/>
                <a:gd name="T40" fmla="*/ 140 w 140"/>
                <a:gd name="T41" fmla="*/ 71 h 143"/>
                <a:gd name="T42" fmla="*/ 131 w 140"/>
                <a:gd name="T43" fmla="*/ 42 h 143"/>
                <a:gd name="T44" fmla="*/ 42 w 140"/>
                <a:gd name="T45" fmla="*/ 18 h 143"/>
                <a:gd name="T46" fmla="*/ 18 w 140"/>
                <a:gd name="T47" fmla="*/ 108 h 143"/>
                <a:gd name="T48" fmla="*/ 81 w 140"/>
                <a:gd name="T49" fmla="*/ 140 h 143"/>
                <a:gd name="T50" fmla="*/ 70 w 140"/>
                <a:gd name="T51" fmla="*/ 125 h 143"/>
                <a:gd name="T52" fmla="*/ 84 w 140"/>
                <a:gd name="T53" fmla="*/ 59 h 143"/>
                <a:gd name="T54" fmla="*/ 91 w 140"/>
                <a:gd name="T55" fmla="*/ 34 h 143"/>
                <a:gd name="T56" fmla="*/ 99 w 140"/>
                <a:gd name="T57" fmla="*/ 30 h 143"/>
                <a:gd name="T58" fmla="*/ 112 w 140"/>
                <a:gd name="T59" fmla="*/ 41 h 143"/>
                <a:gd name="T60" fmla="*/ 111 w 140"/>
                <a:gd name="T61" fmla="*/ 49 h 143"/>
                <a:gd name="T62" fmla="*/ 89 w 140"/>
                <a:gd name="T63" fmla="*/ 62 h 143"/>
                <a:gd name="T64" fmla="*/ 84 w 140"/>
                <a:gd name="T65" fmla="*/ 59 h 143"/>
                <a:gd name="T66" fmla="*/ 60 w 140"/>
                <a:gd name="T67" fmla="*/ 26 h 143"/>
                <a:gd name="T68" fmla="*/ 77 w 140"/>
                <a:gd name="T69" fmla="*/ 24 h 143"/>
                <a:gd name="T70" fmla="*/ 82 w 140"/>
                <a:gd name="T71" fmla="*/ 31 h 143"/>
                <a:gd name="T72" fmla="*/ 75 w 140"/>
                <a:gd name="T73" fmla="*/ 56 h 143"/>
                <a:gd name="T74" fmla="*/ 70 w 140"/>
                <a:gd name="T75" fmla="*/ 57 h 143"/>
                <a:gd name="T76" fmla="*/ 57 w 140"/>
                <a:gd name="T77" fmla="*/ 34 h 143"/>
                <a:gd name="T78" fmla="*/ 60 w 140"/>
                <a:gd name="T79" fmla="*/ 26 h 143"/>
                <a:gd name="T80" fmla="*/ 30 w 140"/>
                <a:gd name="T81" fmla="*/ 51 h 143"/>
                <a:gd name="T82" fmla="*/ 40 w 140"/>
                <a:gd name="T83" fmla="*/ 38 h 143"/>
                <a:gd name="T84" fmla="*/ 48 w 140"/>
                <a:gd name="T85" fmla="*/ 39 h 143"/>
                <a:gd name="T86" fmla="*/ 61 w 140"/>
                <a:gd name="T87" fmla="*/ 62 h 143"/>
                <a:gd name="T88" fmla="*/ 58 w 140"/>
                <a:gd name="T89" fmla="*/ 66 h 143"/>
                <a:gd name="T90" fmla="*/ 33 w 140"/>
                <a:gd name="T91" fmla="*/ 59 h 143"/>
                <a:gd name="T92" fmla="*/ 30 w 140"/>
                <a:gd name="T93" fmla="*/ 5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0" h="143">
                  <a:moveTo>
                    <a:pt x="70" y="125"/>
                  </a:moveTo>
                  <a:cubicBezTo>
                    <a:pt x="69" y="125"/>
                    <a:pt x="68" y="124"/>
                    <a:pt x="68" y="123"/>
                  </a:cubicBezTo>
                  <a:cubicBezTo>
                    <a:pt x="59" y="112"/>
                    <a:pt x="59" y="112"/>
                    <a:pt x="59" y="112"/>
                  </a:cubicBezTo>
                  <a:cubicBezTo>
                    <a:pt x="58" y="117"/>
                    <a:pt x="58" y="117"/>
                    <a:pt x="58" y="117"/>
                  </a:cubicBezTo>
                  <a:cubicBezTo>
                    <a:pt x="57" y="120"/>
                    <a:pt x="54" y="122"/>
                    <a:pt x="50" y="120"/>
                  </a:cubicBezTo>
                  <a:cubicBezTo>
                    <a:pt x="37" y="110"/>
                    <a:pt x="37" y="110"/>
                    <a:pt x="37" y="110"/>
                  </a:cubicBezTo>
                  <a:cubicBezTo>
                    <a:pt x="35" y="107"/>
                    <a:pt x="35" y="103"/>
                    <a:pt x="38" y="101"/>
                  </a:cubicBezTo>
                  <a:cubicBezTo>
                    <a:pt x="47" y="96"/>
                    <a:pt x="47" y="96"/>
                    <a:pt x="47" y="96"/>
                  </a:cubicBezTo>
                  <a:cubicBezTo>
                    <a:pt x="46" y="94"/>
                    <a:pt x="45" y="91"/>
                    <a:pt x="45" y="88"/>
                  </a:cubicBezTo>
                  <a:cubicBezTo>
                    <a:pt x="34" y="94"/>
                    <a:pt x="34" y="94"/>
                    <a:pt x="34" y="94"/>
                  </a:cubicBezTo>
                  <a:cubicBezTo>
                    <a:pt x="31" y="96"/>
                    <a:pt x="27" y="94"/>
                    <a:pt x="26" y="90"/>
                  </a:cubicBezTo>
                  <a:cubicBezTo>
                    <a:pt x="24" y="74"/>
                    <a:pt x="24" y="74"/>
                    <a:pt x="24" y="74"/>
                  </a:cubicBezTo>
                  <a:cubicBezTo>
                    <a:pt x="24" y="70"/>
                    <a:pt x="27" y="68"/>
                    <a:pt x="31" y="69"/>
                  </a:cubicBezTo>
                  <a:cubicBezTo>
                    <a:pt x="51" y="74"/>
                    <a:pt x="51" y="74"/>
                    <a:pt x="51" y="74"/>
                  </a:cubicBezTo>
                  <a:cubicBezTo>
                    <a:pt x="55" y="72"/>
                    <a:pt x="59" y="71"/>
                    <a:pt x="64" y="71"/>
                  </a:cubicBezTo>
                  <a:cubicBezTo>
                    <a:pt x="91" y="71"/>
                    <a:pt x="91" y="71"/>
                    <a:pt x="91" y="71"/>
                  </a:cubicBezTo>
                  <a:cubicBezTo>
                    <a:pt x="92" y="70"/>
                    <a:pt x="92" y="70"/>
                    <a:pt x="93" y="70"/>
                  </a:cubicBezTo>
                  <a:cubicBezTo>
                    <a:pt x="115" y="57"/>
                    <a:pt x="115" y="57"/>
                    <a:pt x="115" y="57"/>
                  </a:cubicBezTo>
                  <a:cubicBezTo>
                    <a:pt x="119" y="55"/>
                    <a:pt x="122" y="56"/>
                    <a:pt x="123" y="60"/>
                  </a:cubicBezTo>
                  <a:cubicBezTo>
                    <a:pt x="125" y="71"/>
                    <a:pt x="125" y="71"/>
                    <a:pt x="125" y="71"/>
                  </a:cubicBezTo>
                  <a:cubicBezTo>
                    <a:pt x="140" y="71"/>
                    <a:pt x="140" y="71"/>
                    <a:pt x="140" y="71"/>
                  </a:cubicBezTo>
                  <a:cubicBezTo>
                    <a:pt x="139" y="61"/>
                    <a:pt x="137" y="51"/>
                    <a:pt x="131" y="42"/>
                  </a:cubicBezTo>
                  <a:cubicBezTo>
                    <a:pt x="113" y="11"/>
                    <a:pt x="73" y="0"/>
                    <a:pt x="42" y="18"/>
                  </a:cubicBezTo>
                  <a:cubicBezTo>
                    <a:pt x="11" y="37"/>
                    <a:pt x="0" y="77"/>
                    <a:pt x="18" y="108"/>
                  </a:cubicBezTo>
                  <a:cubicBezTo>
                    <a:pt x="31" y="131"/>
                    <a:pt x="57" y="143"/>
                    <a:pt x="81" y="140"/>
                  </a:cubicBezTo>
                  <a:lnTo>
                    <a:pt x="70" y="125"/>
                  </a:lnTo>
                  <a:close/>
                  <a:moveTo>
                    <a:pt x="84" y="59"/>
                  </a:moveTo>
                  <a:cubicBezTo>
                    <a:pt x="91" y="34"/>
                    <a:pt x="91" y="34"/>
                    <a:pt x="91" y="34"/>
                  </a:cubicBezTo>
                  <a:cubicBezTo>
                    <a:pt x="92" y="30"/>
                    <a:pt x="96" y="29"/>
                    <a:pt x="99" y="30"/>
                  </a:cubicBezTo>
                  <a:cubicBezTo>
                    <a:pt x="112" y="41"/>
                    <a:pt x="112" y="41"/>
                    <a:pt x="112" y="41"/>
                  </a:cubicBezTo>
                  <a:cubicBezTo>
                    <a:pt x="115" y="43"/>
                    <a:pt x="114" y="47"/>
                    <a:pt x="111" y="49"/>
                  </a:cubicBezTo>
                  <a:cubicBezTo>
                    <a:pt x="89" y="62"/>
                    <a:pt x="89" y="62"/>
                    <a:pt x="89" y="62"/>
                  </a:cubicBezTo>
                  <a:cubicBezTo>
                    <a:pt x="85" y="64"/>
                    <a:pt x="83" y="63"/>
                    <a:pt x="84" y="59"/>
                  </a:cubicBezTo>
                  <a:close/>
                  <a:moveTo>
                    <a:pt x="60" y="26"/>
                  </a:moveTo>
                  <a:cubicBezTo>
                    <a:pt x="77" y="24"/>
                    <a:pt x="77" y="24"/>
                    <a:pt x="77" y="24"/>
                  </a:cubicBezTo>
                  <a:cubicBezTo>
                    <a:pt x="80" y="24"/>
                    <a:pt x="83" y="27"/>
                    <a:pt x="82" y="31"/>
                  </a:cubicBezTo>
                  <a:cubicBezTo>
                    <a:pt x="75" y="56"/>
                    <a:pt x="75" y="56"/>
                    <a:pt x="75" y="56"/>
                  </a:cubicBezTo>
                  <a:cubicBezTo>
                    <a:pt x="74" y="60"/>
                    <a:pt x="72" y="60"/>
                    <a:pt x="70" y="57"/>
                  </a:cubicBezTo>
                  <a:cubicBezTo>
                    <a:pt x="57" y="34"/>
                    <a:pt x="57" y="34"/>
                    <a:pt x="57" y="34"/>
                  </a:cubicBezTo>
                  <a:cubicBezTo>
                    <a:pt x="55" y="31"/>
                    <a:pt x="56" y="27"/>
                    <a:pt x="60" y="26"/>
                  </a:cubicBezTo>
                  <a:close/>
                  <a:moveTo>
                    <a:pt x="30" y="51"/>
                  </a:moveTo>
                  <a:cubicBezTo>
                    <a:pt x="40" y="38"/>
                    <a:pt x="40" y="38"/>
                    <a:pt x="40" y="38"/>
                  </a:cubicBezTo>
                  <a:cubicBezTo>
                    <a:pt x="43" y="35"/>
                    <a:pt x="46" y="36"/>
                    <a:pt x="48" y="39"/>
                  </a:cubicBezTo>
                  <a:cubicBezTo>
                    <a:pt x="61" y="62"/>
                    <a:pt x="61" y="62"/>
                    <a:pt x="61" y="62"/>
                  </a:cubicBezTo>
                  <a:cubicBezTo>
                    <a:pt x="63" y="65"/>
                    <a:pt x="62" y="67"/>
                    <a:pt x="58" y="66"/>
                  </a:cubicBezTo>
                  <a:cubicBezTo>
                    <a:pt x="33" y="59"/>
                    <a:pt x="33" y="59"/>
                    <a:pt x="33" y="59"/>
                  </a:cubicBezTo>
                  <a:cubicBezTo>
                    <a:pt x="29" y="58"/>
                    <a:pt x="28" y="55"/>
                    <a:pt x="30"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62" name="Freeform 26">
              <a:extLst>
                <a:ext uri="{FF2B5EF4-FFF2-40B4-BE49-F238E27FC236}">
                  <a16:creationId xmlns:a16="http://schemas.microsoft.com/office/drawing/2014/main" id="{05913D06-BFE9-42A1-84CC-E2329E8B2451}"/>
                </a:ext>
              </a:extLst>
            </p:cNvPr>
            <p:cNvSpPr>
              <a:spLocks/>
            </p:cNvSpPr>
            <p:nvPr/>
          </p:nvSpPr>
          <p:spPr bwMode="auto">
            <a:xfrm>
              <a:off x="3386138" y="4416425"/>
              <a:ext cx="396875" cy="252413"/>
            </a:xfrm>
            <a:custGeom>
              <a:avLst/>
              <a:gdLst>
                <a:gd name="T0" fmla="*/ 49 w 143"/>
                <a:gd name="T1" fmla="*/ 0 h 91"/>
                <a:gd name="T2" fmla="*/ 70 w 143"/>
                <a:gd name="T3" fmla="*/ 76 h 91"/>
                <a:gd name="T4" fmla="*/ 16 w 143"/>
                <a:gd name="T5" fmla="*/ 0 h 91"/>
                <a:gd name="T6" fmla="*/ 0 w 143"/>
                <a:gd name="T7" fmla="*/ 0 h 91"/>
                <a:gd name="T8" fmla="*/ 71 w 143"/>
                <a:gd name="T9" fmla="*/ 91 h 91"/>
                <a:gd name="T10" fmla="*/ 143 w 143"/>
                <a:gd name="T11" fmla="*/ 0 h 91"/>
                <a:gd name="T12" fmla="*/ 49 w 143"/>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143" h="91">
                  <a:moveTo>
                    <a:pt x="49" y="0"/>
                  </a:moveTo>
                  <a:cubicBezTo>
                    <a:pt x="70" y="76"/>
                    <a:pt x="70" y="76"/>
                    <a:pt x="70" y="76"/>
                  </a:cubicBezTo>
                  <a:cubicBezTo>
                    <a:pt x="16" y="0"/>
                    <a:pt x="16" y="0"/>
                    <a:pt x="16" y="0"/>
                  </a:cubicBezTo>
                  <a:cubicBezTo>
                    <a:pt x="0" y="0"/>
                    <a:pt x="0" y="0"/>
                    <a:pt x="0" y="0"/>
                  </a:cubicBezTo>
                  <a:cubicBezTo>
                    <a:pt x="71" y="91"/>
                    <a:pt x="71" y="91"/>
                    <a:pt x="71" y="91"/>
                  </a:cubicBezTo>
                  <a:cubicBezTo>
                    <a:pt x="71" y="91"/>
                    <a:pt x="124" y="24"/>
                    <a:pt x="143" y="0"/>
                  </a:cubicBezTo>
                  <a:lnTo>
                    <a:pt x="4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763" name="Group 762">
            <a:extLst>
              <a:ext uri="{FF2B5EF4-FFF2-40B4-BE49-F238E27FC236}">
                <a16:creationId xmlns:a16="http://schemas.microsoft.com/office/drawing/2014/main" id="{83B7E37D-D68B-4989-9663-E9DF74451782}"/>
              </a:ext>
            </a:extLst>
          </p:cNvPr>
          <p:cNvGrpSpPr/>
          <p:nvPr userDrawn="1"/>
        </p:nvGrpSpPr>
        <p:grpSpPr>
          <a:xfrm>
            <a:off x="5440083" y="4524316"/>
            <a:ext cx="386245" cy="323842"/>
            <a:chOff x="4530725" y="2792413"/>
            <a:chExt cx="933450" cy="782637"/>
          </a:xfrm>
          <a:solidFill>
            <a:schemeClr val="tx1"/>
          </a:solidFill>
        </p:grpSpPr>
        <p:sp>
          <p:nvSpPr>
            <p:cNvPr id="764" name="Freeform 33">
              <a:extLst>
                <a:ext uri="{FF2B5EF4-FFF2-40B4-BE49-F238E27FC236}">
                  <a16:creationId xmlns:a16="http://schemas.microsoft.com/office/drawing/2014/main" id="{762A7C39-0BE8-41A4-85E4-082627DA57CC}"/>
                </a:ext>
              </a:extLst>
            </p:cNvPr>
            <p:cNvSpPr>
              <a:spLocks noEditPoints="1"/>
            </p:cNvSpPr>
            <p:nvPr/>
          </p:nvSpPr>
          <p:spPr bwMode="auto">
            <a:xfrm>
              <a:off x="4530725" y="3302000"/>
              <a:ext cx="830263" cy="273050"/>
            </a:xfrm>
            <a:custGeom>
              <a:avLst/>
              <a:gdLst>
                <a:gd name="T0" fmla="*/ 281 w 299"/>
                <a:gd name="T1" fmla="*/ 5 h 98"/>
                <a:gd name="T2" fmla="*/ 231 w 299"/>
                <a:gd name="T3" fmla="*/ 17 h 98"/>
                <a:gd name="T4" fmla="*/ 226 w 299"/>
                <a:gd name="T5" fmla="*/ 31 h 98"/>
                <a:gd name="T6" fmla="*/ 202 w 299"/>
                <a:gd name="T7" fmla="*/ 42 h 98"/>
                <a:gd name="T8" fmla="*/ 152 w 299"/>
                <a:gd name="T9" fmla="*/ 43 h 98"/>
                <a:gd name="T10" fmla="*/ 202 w 299"/>
                <a:gd name="T11" fmla="*/ 29 h 98"/>
                <a:gd name="T12" fmla="*/ 214 w 299"/>
                <a:gd name="T13" fmla="*/ 25 h 98"/>
                <a:gd name="T14" fmla="*/ 216 w 299"/>
                <a:gd name="T15" fmla="*/ 10 h 98"/>
                <a:gd name="T16" fmla="*/ 205 w 299"/>
                <a:gd name="T17" fmla="*/ 6 h 98"/>
                <a:gd name="T18" fmla="*/ 70 w 299"/>
                <a:gd name="T19" fmla="*/ 6 h 98"/>
                <a:gd name="T20" fmla="*/ 62 w 299"/>
                <a:gd name="T21" fmla="*/ 0 h 98"/>
                <a:gd name="T22" fmla="*/ 17 w 299"/>
                <a:gd name="T23" fmla="*/ 0 h 98"/>
                <a:gd name="T24" fmla="*/ 0 w 299"/>
                <a:gd name="T25" fmla="*/ 18 h 98"/>
                <a:gd name="T26" fmla="*/ 17 w 299"/>
                <a:gd name="T27" fmla="*/ 67 h 98"/>
                <a:gd name="T28" fmla="*/ 37 w 299"/>
                <a:gd name="T29" fmla="*/ 90 h 98"/>
                <a:gd name="T30" fmla="*/ 57 w 299"/>
                <a:gd name="T31" fmla="*/ 98 h 98"/>
                <a:gd name="T32" fmla="*/ 59 w 299"/>
                <a:gd name="T33" fmla="*/ 98 h 98"/>
                <a:gd name="T34" fmla="*/ 70 w 299"/>
                <a:gd name="T35" fmla="*/ 98 h 98"/>
                <a:gd name="T36" fmla="*/ 70 w 299"/>
                <a:gd name="T37" fmla="*/ 98 h 98"/>
                <a:gd name="T38" fmla="*/ 99 w 299"/>
                <a:gd name="T39" fmla="*/ 90 h 98"/>
                <a:gd name="T40" fmla="*/ 97 w 299"/>
                <a:gd name="T41" fmla="*/ 77 h 98"/>
                <a:gd name="T42" fmla="*/ 126 w 299"/>
                <a:gd name="T43" fmla="*/ 68 h 98"/>
                <a:gd name="T44" fmla="*/ 187 w 299"/>
                <a:gd name="T45" fmla="*/ 76 h 98"/>
                <a:gd name="T46" fmla="*/ 289 w 299"/>
                <a:gd name="T47" fmla="*/ 24 h 98"/>
                <a:gd name="T48" fmla="*/ 298 w 299"/>
                <a:gd name="T49" fmla="*/ 10 h 98"/>
                <a:gd name="T50" fmla="*/ 281 w 299"/>
                <a:gd name="T51" fmla="*/ 5 h 98"/>
                <a:gd name="T52" fmla="*/ 70 w 299"/>
                <a:gd name="T53" fmla="*/ 81 h 98"/>
                <a:gd name="T54" fmla="*/ 59 w 299"/>
                <a:gd name="T55" fmla="*/ 81 h 98"/>
                <a:gd name="T56" fmla="*/ 58 w 299"/>
                <a:gd name="T57" fmla="*/ 81 h 98"/>
                <a:gd name="T58" fmla="*/ 57 w 299"/>
                <a:gd name="T59" fmla="*/ 81 h 98"/>
                <a:gd name="T60" fmla="*/ 48 w 299"/>
                <a:gd name="T61" fmla="*/ 78 h 98"/>
                <a:gd name="T62" fmla="*/ 31 w 299"/>
                <a:gd name="T63" fmla="*/ 58 h 98"/>
                <a:gd name="T64" fmla="*/ 17 w 299"/>
                <a:gd name="T65" fmla="*/ 18 h 98"/>
                <a:gd name="T66" fmla="*/ 17 w 299"/>
                <a:gd name="T67" fmla="*/ 17 h 98"/>
                <a:gd name="T68" fmla="*/ 17 w 299"/>
                <a:gd name="T69" fmla="*/ 17 h 98"/>
                <a:gd name="T70" fmla="*/ 47 w 299"/>
                <a:gd name="T71" fmla="*/ 17 h 98"/>
                <a:gd name="T72" fmla="*/ 47 w 299"/>
                <a:gd name="T73" fmla="*/ 18 h 98"/>
                <a:gd name="T74" fmla="*/ 64 w 299"/>
                <a:gd name="T75" fmla="*/ 67 h 98"/>
                <a:gd name="T76" fmla="*/ 75 w 299"/>
                <a:gd name="T77" fmla="*/ 81 h 98"/>
                <a:gd name="T78" fmla="*/ 70 w 299"/>
                <a:gd name="T79"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9" h="98">
                  <a:moveTo>
                    <a:pt x="281" y="5"/>
                  </a:moveTo>
                  <a:cubicBezTo>
                    <a:pt x="272" y="7"/>
                    <a:pt x="242" y="15"/>
                    <a:pt x="231" y="17"/>
                  </a:cubicBezTo>
                  <a:cubicBezTo>
                    <a:pt x="231" y="22"/>
                    <a:pt x="229" y="27"/>
                    <a:pt x="226" y="31"/>
                  </a:cubicBezTo>
                  <a:cubicBezTo>
                    <a:pt x="222" y="36"/>
                    <a:pt x="215" y="42"/>
                    <a:pt x="202" y="42"/>
                  </a:cubicBezTo>
                  <a:cubicBezTo>
                    <a:pt x="188" y="42"/>
                    <a:pt x="153" y="44"/>
                    <a:pt x="152" y="43"/>
                  </a:cubicBezTo>
                  <a:cubicBezTo>
                    <a:pt x="150" y="40"/>
                    <a:pt x="165" y="29"/>
                    <a:pt x="202" y="29"/>
                  </a:cubicBezTo>
                  <a:cubicBezTo>
                    <a:pt x="207" y="29"/>
                    <a:pt x="211" y="28"/>
                    <a:pt x="214" y="25"/>
                  </a:cubicBezTo>
                  <a:cubicBezTo>
                    <a:pt x="217" y="22"/>
                    <a:pt x="221" y="15"/>
                    <a:pt x="216" y="10"/>
                  </a:cubicBezTo>
                  <a:cubicBezTo>
                    <a:pt x="214" y="8"/>
                    <a:pt x="209" y="7"/>
                    <a:pt x="205" y="6"/>
                  </a:cubicBezTo>
                  <a:cubicBezTo>
                    <a:pt x="70" y="6"/>
                    <a:pt x="70" y="6"/>
                    <a:pt x="70" y="6"/>
                  </a:cubicBezTo>
                  <a:cubicBezTo>
                    <a:pt x="69" y="3"/>
                    <a:pt x="66" y="0"/>
                    <a:pt x="62" y="0"/>
                  </a:cubicBezTo>
                  <a:cubicBezTo>
                    <a:pt x="17" y="0"/>
                    <a:pt x="17" y="0"/>
                    <a:pt x="17" y="0"/>
                  </a:cubicBezTo>
                  <a:cubicBezTo>
                    <a:pt x="3" y="0"/>
                    <a:pt x="0" y="11"/>
                    <a:pt x="0" y="18"/>
                  </a:cubicBezTo>
                  <a:cubicBezTo>
                    <a:pt x="1" y="35"/>
                    <a:pt x="5" y="49"/>
                    <a:pt x="17" y="67"/>
                  </a:cubicBezTo>
                  <a:cubicBezTo>
                    <a:pt x="24" y="77"/>
                    <a:pt x="29" y="83"/>
                    <a:pt x="37" y="90"/>
                  </a:cubicBezTo>
                  <a:cubicBezTo>
                    <a:pt x="45" y="97"/>
                    <a:pt x="53" y="98"/>
                    <a:pt x="57" y="98"/>
                  </a:cubicBezTo>
                  <a:cubicBezTo>
                    <a:pt x="58" y="98"/>
                    <a:pt x="59" y="98"/>
                    <a:pt x="59" y="98"/>
                  </a:cubicBezTo>
                  <a:cubicBezTo>
                    <a:pt x="70" y="98"/>
                    <a:pt x="70" y="98"/>
                    <a:pt x="70" y="98"/>
                  </a:cubicBezTo>
                  <a:cubicBezTo>
                    <a:pt x="70" y="98"/>
                    <a:pt x="70" y="98"/>
                    <a:pt x="70" y="98"/>
                  </a:cubicBezTo>
                  <a:cubicBezTo>
                    <a:pt x="86" y="98"/>
                    <a:pt x="96" y="98"/>
                    <a:pt x="99" y="90"/>
                  </a:cubicBezTo>
                  <a:cubicBezTo>
                    <a:pt x="99" y="88"/>
                    <a:pt x="99" y="83"/>
                    <a:pt x="97" y="77"/>
                  </a:cubicBezTo>
                  <a:cubicBezTo>
                    <a:pt x="92" y="58"/>
                    <a:pt x="112" y="65"/>
                    <a:pt x="126" y="68"/>
                  </a:cubicBezTo>
                  <a:cubicBezTo>
                    <a:pt x="140" y="71"/>
                    <a:pt x="163" y="80"/>
                    <a:pt x="187" y="76"/>
                  </a:cubicBezTo>
                  <a:cubicBezTo>
                    <a:pt x="231" y="71"/>
                    <a:pt x="285" y="25"/>
                    <a:pt x="289" y="24"/>
                  </a:cubicBezTo>
                  <a:cubicBezTo>
                    <a:pt x="292" y="22"/>
                    <a:pt x="299" y="16"/>
                    <a:pt x="298" y="10"/>
                  </a:cubicBezTo>
                  <a:cubicBezTo>
                    <a:pt x="297" y="5"/>
                    <a:pt x="289" y="4"/>
                    <a:pt x="281" y="5"/>
                  </a:cubicBezTo>
                  <a:close/>
                  <a:moveTo>
                    <a:pt x="70" y="81"/>
                  </a:moveTo>
                  <a:cubicBezTo>
                    <a:pt x="59" y="81"/>
                    <a:pt x="59" y="81"/>
                    <a:pt x="59" y="81"/>
                  </a:cubicBezTo>
                  <a:cubicBezTo>
                    <a:pt x="59" y="81"/>
                    <a:pt x="58" y="81"/>
                    <a:pt x="58" y="81"/>
                  </a:cubicBezTo>
                  <a:cubicBezTo>
                    <a:pt x="57" y="81"/>
                    <a:pt x="57" y="81"/>
                    <a:pt x="57" y="81"/>
                  </a:cubicBezTo>
                  <a:cubicBezTo>
                    <a:pt x="55" y="81"/>
                    <a:pt x="52" y="81"/>
                    <a:pt x="48" y="78"/>
                  </a:cubicBezTo>
                  <a:cubicBezTo>
                    <a:pt x="41" y="72"/>
                    <a:pt x="37" y="67"/>
                    <a:pt x="31" y="58"/>
                  </a:cubicBezTo>
                  <a:cubicBezTo>
                    <a:pt x="20" y="41"/>
                    <a:pt x="17" y="29"/>
                    <a:pt x="17" y="18"/>
                  </a:cubicBezTo>
                  <a:cubicBezTo>
                    <a:pt x="17" y="17"/>
                    <a:pt x="17" y="17"/>
                    <a:pt x="17" y="17"/>
                  </a:cubicBezTo>
                  <a:cubicBezTo>
                    <a:pt x="17" y="17"/>
                    <a:pt x="17" y="17"/>
                    <a:pt x="17" y="17"/>
                  </a:cubicBezTo>
                  <a:cubicBezTo>
                    <a:pt x="47" y="17"/>
                    <a:pt x="47" y="17"/>
                    <a:pt x="47" y="17"/>
                  </a:cubicBezTo>
                  <a:cubicBezTo>
                    <a:pt x="47" y="17"/>
                    <a:pt x="47" y="17"/>
                    <a:pt x="47" y="18"/>
                  </a:cubicBezTo>
                  <a:cubicBezTo>
                    <a:pt x="47" y="35"/>
                    <a:pt x="52" y="49"/>
                    <a:pt x="64" y="67"/>
                  </a:cubicBezTo>
                  <a:cubicBezTo>
                    <a:pt x="68" y="73"/>
                    <a:pt x="71" y="77"/>
                    <a:pt x="75" y="81"/>
                  </a:cubicBezTo>
                  <a:cubicBezTo>
                    <a:pt x="73" y="81"/>
                    <a:pt x="72" y="81"/>
                    <a:pt x="7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65" name="Freeform 34">
              <a:extLst>
                <a:ext uri="{FF2B5EF4-FFF2-40B4-BE49-F238E27FC236}">
                  <a16:creationId xmlns:a16="http://schemas.microsoft.com/office/drawing/2014/main" id="{9F095BDE-2A11-448B-B75A-C682E25FD3DA}"/>
                </a:ext>
              </a:extLst>
            </p:cNvPr>
            <p:cNvSpPr>
              <a:spLocks noEditPoints="1"/>
            </p:cNvSpPr>
            <p:nvPr/>
          </p:nvSpPr>
          <p:spPr bwMode="auto">
            <a:xfrm>
              <a:off x="4549775" y="2792413"/>
              <a:ext cx="914400" cy="479425"/>
            </a:xfrm>
            <a:custGeom>
              <a:avLst/>
              <a:gdLst>
                <a:gd name="T0" fmla="*/ 321 w 329"/>
                <a:gd name="T1" fmla="*/ 158 h 173"/>
                <a:gd name="T2" fmla="*/ 307 w 329"/>
                <a:gd name="T3" fmla="*/ 158 h 173"/>
                <a:gd name="T4" fmla="*/ 185 w 329"/>
                <a:gd name="T5" fmla="*/ 22 h 173"/>
                <a:gd name="T6" fmla="*/ 185 w 329"/>
                <a:gd name="T7" fmla="*/ 20 h 173"/>
                <a:gd name="T8" fmla="*/ 165 w 329"/>
                <a:gd name="T9" fmla="*/ 0 h 173"/>
                <a:gd name="T10" fmla="*/ 144 w 329"/>
                <a:gd name="T11" fmla="*/ 20 h 173"/>
                <a:gd name="T12" fmla="*/ 144 w 329"/>
                <a:gd name="T13" fmla="*/ 22 h 173"/>
                <a:gd name="T14" fmla="*/ 22 w 329"/>
                <a:gd name="T15" fmla="*/ 158 h 173"/>
                <a:gd name="T16" fmla="*/ 9 w 329"/>
                <a:gd name="T17" fmla="*/ 158 h 173"/>
                <a:gd name="T18" fmla="*/ 0 w 329"/>
                <a:gd name="T19" fmla="*/ 165 h 173"/>
                <a:gd name="T20" fmla="*/ 9 w 329"/>
                <a:gd name="T21" fmla="*/ 173 h 173"/>
                <a:gd name="T22" fmla="*/ 321 w 329"/>
                <a:gd name="T23" fmla="*/ 173 h 173"/>
                <a:gd name="T24" fmla="*/ 329 w 329"/>
                <a:gd name="T25" fmla="*/ 165 h 173"/>
                <a:gd name="T26" fmla="*/ 321 w 329"/>
                <a:gd name="T27" fmla="*/ 158 h 173"/>
                <a:gd name="T28" fmla="*/ 72 w 329"/>
                <a:gd name="T29" fmla="*/ 143 h 173"/>
                <a:gd name="T30" fmla="*/ 38 w 329"/>
                <a:gd name="T31" fmla="*/ 143 h 173"/>
                <a:gd name="T32" fmla="*/ 142 w 329"/>
                <a:gd name="T33" fmla="*/ 38 h 173"/>
                <a:gd name="T34" fmla="*/ 72 w 329"/>
                <a:gd name="T35" fmla="*/ 14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9" h="173">
                  <a:moveTo>
                    <a:pt x="321" y="158"/>
                  </a:moveTo>
                  <a:cubicBezTo>
                    <a:pt x="307" y="158"/>
                    <a:pt x="307" y="158"/>
                    <a:pt x="307" y="158"/>
                  </a:cubicBezTo>
                  <a:cubicBezTo>
                    <a:pt x="305" y="89"/>
                    <a:pt x="252" y="32"/>
                    <a:pt x="185" y="22"/>
                  </a:cubicBezTo>
                  <a:cubicBezTo>
                    <a:pt x="185" y="22"/>
                    <a:pt x="185" y="21"/>
                    <a:pt x="185" y="20"/>
                  </a:cubicBezTo>
                  <a:cubicBezTo>
                    <a:pt x="185" y="9"/>
                    <a:pt x="176" y="0"/>
                    <a:pt x="165" y="0"/>
                  </a:cubicBezTo>
                  <a:cubicBezTo>
                    <a:pt x="153" y="0"/>
                    <a:pt x="144" y="9"/>
                    <a:pt x="144" y="20"/>
                  </a:cubicBezTo>
                  <a:cubicBezTo>
                    <a:pt x="144" y="21"/>
                    <a:pt x="144" y="22"/>
                    <a:pt x="144" y="22"/>
                  </a:cubicBezTo>
                  <a:cubicBezTo>
                    <a:pt x="77" y="32"/>
                    <a:pt x="25" y="89"/>
                    <a:pt x="22" y="158"/>
                  </a:cubicBezTo>
                  <a:cubicBezTo>
                    <a:pt x="9" y="158"/>
                    <a:pt x="9" y="158"/>
                    <a:pt x="9" y="158"/>
                  </a:cubicBezTo>
                  <a:cubicBezTo>
                    <a:pt x="4" y="158"/>
                    <a:pt x="0" y="161"/>
                    <a:pt x="0" y="165"/>
                  </a:cubicBezTo>
                  <a:cubicBezTo>
                    <a:pt x="0" y="170"/>
                    <a:pt x="4" y="173"/>
                    <a:pt x="9" y="173"/>
                  </a:cubicBezTo>
                  <a:cubicBezTo>
                    <a:pt x="321" y="173"/>
                    <a:pt x="321" y="173"/>
                    <a:pt x="321" y="173"/>
                  </a:cubicBezTo>
                  <a:cubicBezTo>
                    <a:pt x="325" y="173"/>
                    <a:pt x="329" y="170"/>
                    <a:pt x="329" y="165"/>
                  </a:cubicBezTo>
                  <a:cubicBezTo>
                    <a:pt x="329" y="161"/>
                    <a:pt x="325" y="158"/>
                    <a:pt x="321" y="158"/>
                  </a:cubicBezTo>
                  <a:close/>
                  <a:moveTo>
                    <a:pt x="72" y="143"/>
                  </a:moveTo>
                  <a:cubicBezTo>
                    <a:pt x="38" y="143"/>
                    <a:pt x="38" y="143"/>
                    <a:pt x="38" y="143"/>
                  </a:cubicBezTo>
                  <a:cubicBezTo>
                    <a:pt x="47" y="89"/>
                    <a:pt x="89" y="47"/>
                    <a:pt x="142" y="38"/>
                  </a:cubicBezTo>
                  <a:cubicBezTo>
                    <a:pt x="116" y="48"/>
                    <a:pt x="79" y="82"/>
                    <a:pt x="72" y="1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766" name="Freeform 90">
            <a:extLst>
              <a:ext uri="{FF2B5EF4-FFF2-40B4-BE49-F238E27FC236}">
                <a16:creationId xmlns:a16="http://schemas.microsoft.com/office/drawing/2014/main" id="{B821DE2F-A743-4C7A-B179-A270B19BA264}"/>
              </a:ext>
            </a:extLst>
          </p:cNvPr>
          <p:cNvSpPr>
            <a:spLocks noEditPoints="1"/>
          </p:cNvSpPr>
          <p:nvPr userDrawn="1"/>
        </p:nvSpPr>
        <p:spPr bwMode="auto">
          <a:xfrm>
            <a:off x="5498285" y="2387091"/>
            <a:ext cx="269840" cy="317718"/>
          </a:xfrm>
          <a:custGeom>
            <a:avLst/>
            <a:gdLst>
              <a:gd name="T0" fmla="*/ 136 w 188"/>
              <a:gd name="T1" fmla="*/ 118 h 220"/>
              <a:gd name="T2" fmla="*/ 139 w 188"/>
              <a:gd name="T3" fmla="*/ 118 h 220"/>
              <a:gd name="T4" fmla="*/ 94 w 188"/>
              <a:gd name="T5" fmla="*/ 84 h 220"/>
              <a:gd name="T6" fmla="*/ 46 w 188"/>
              <a:gd name="T7" fmla="*/ 131 h 220"/>
              <a:gd name="T8" fmla="*/ 94 w 188"/>
              <a:gd name="T9" fmla="*/ 179 h 220"/>
              <a:gd name="T10" fmla="*/ 139 w 188"/>
              <a:gd name="T11" fmla="*/ 145 h 220"/>
              <a:gd name="T12" fmla="*/ 136 w 188"/>
              <a:gd name="T13" fmla="*/ 145 h 220"/>
              <a:gd name="T14" fmla="*/ 128 w 188"/>
              <a:gd name="T15" fmla="*/ 137 h 220"/>
              <a:gd name="T16" fmla="*/ 128 w 188"/>
              <a:gd name="T17" fmla="*/ 126 h 220"/>
              <a:gd name="T18" fmla="*/ 136 w 188"/>
              <a:gd name="T19" fmla="*/ 118 h 220"/>
              <a:gd name="T20" fmla="*/ 85 w 188"/>
              <a:gd name="T21" fmla="*/ 125 h 220"/>
              <a:gd name="T22" fmla="*/ 70 w 188"/>
              <a:gd name="T23" fmla="*/ 150 h 220"/>
              <a:gd name="T24" fmla="*/ 69 w 188"/>
              <a:gd name="T25" fmla="*/ 113 h 220"/>
              <a:gd name="T26" fmla="*/ 105 w 188"/>
              <a:gd name="T27" fmla="*/ 101 h 220"/>
              <a:gd name="T28" fmla="*/ 85 w 188"/>
              <a:gd name="T29" fmla="*/ 125 h 220"/>
              <a:gd name="T30" fmla="*/ 180 w 188"/>
              <a:gd name="T31" fmla="*/ 0 h 220"/>
              <a:gd name="T32" fmla="*/ 8 w 188"/>
              <a:gd name="T33" fmla="*/ 0 h 220"/>
              <a:gd name="T34" fmla="*/ 0 w 188"/>
              <a:gd name="T35" fmla="*/ 8 h 220"/>
              <a:gd name="T36" fmla="*/ 0 w 188"/>
              <a:gd name="T37" fmla="*/ 211 h 220"/>
              <a:gd name="T38" fmla="*/ 8 w 188"/>
              <a:gd name="T39" fmla="*/ 220 h 220"/>
              <a:gd name="T40" fmla="*/ 180 w 188"/>
              <a:gd name="T41" fmla="*/ 220 h 220"/>
              <a:gd name="T42" fmla="*/ 188 w 188"/>
              <a:gd name="T43" fmla="*/ 211 h 220"/>
              <a:gd name="T44" fmla="*/ 188 w 188"/>
              <a:gd name="T45" fmla="*/ 8 h 220"/>
              <a:gd name="T46" fmla="*/ 180 w 188"/>
              <a:gd name="T47" fmla="*/ 0 h 220"/>
              <a:gd name="T48" fmla="*/ 138 w 188"/>
              <a:gd name="T49" fmla="*/ 28 h 220"/>
              <a:gd name="T50" fmla="*/ 145 w 188"/>
              <a:gd name="T51" fmla="*/ 35 h 220"/>
              <a:gd name="T52" fmla="*/ 138 w 188"/>
              <a:gd name="T53" fmla="*/ 42 h 220"/>
              <a:gd name="T54" fmla="*/ 131 w 188"/>
              <a:gd name="T55" fmla="*/ 35 h 220"/>
              <a:gd name="T56" fmla="*/ 138 w 188"/>
              <a:gd name="T57" fmla="*/ 28 h 220"/>
              <a:gd name="T58" fmla="*/ 77 w 188"/>
              <a:gd name="T59" fmla="*/ 27 h 220"/>
              <a:gd name="T60" fmla="*/ 81 w 188"/>
              <a:gd name="T61" fmla="*/ 23 h 220"/>
              <a:gd name="T62" fmla="*/ 107 w 188"/>
              <a:gd name="T63" fmla="*/ 23 h 220"/>
              <a:gd name="T64" fmla="*/ 111 w 188"/>
              <a:gd name="T65" fmla="*/ 27 h 220"/>
              <a:gd name="T66" fmla="*/ 111 w 188"/>
              <a:gd name="T67" fmla="*/ 44 h 220"/>
              <a:gd name="T68" fmla="*/ 107 w 188"/>
              <a:gd name="T69" fmla="*/ 48 h 220"/>
              <a:gd name="T70" fmla="*/ 81 w 188"/>
              <a:gd name="T71" fmla="*/ 48 h 220"/>
              <a:gd name="T72" fmla="*/ 77 w 188"/>
              <a:gd name="T73" fmla="*/ 44 h 220"/>
              <a:gd name="T74" fmla="*/ 77 w 188"/>
              <a:gd name="T75" fmla="*/ 27 h 220"/>
              <a:gd name="T76" fmla="*/ 26 w 188"/>
              <a:gd name="T77" fmla="*/ 27 h 220"/>
              <a:gd name="T78" fmla="*/ 43 w 188"/>
              <a:gd name="T79" fmla="*/ 27 h 220"/>
              <a:gd name="T80" fmla="*/ 43 w 188"/>
              <a:gd name="T81" fmla="*/ 45 h 220"/>
              <a:gd name="T82" fmla="*/ 26 w 188"/>
              <a:gd name="T83" fmla="*/ 45 h 220"/>
              <a:gd name="T84" fmla="*/ 26 w 188"/>
              <a:gd name="T85" fmla="*/ 27 h 220"/>
              <a:gd name="T86" fmla="*/ 94 w 188"/>
              <a:gd name="T87" fmla="*/ 193 h 220"/>
              <a:gd name="T88" fmla="*/ 32 w 188"/>
              <a:gd name="T89" fmla="*/ 131 h 220"/>
              <a:gd name="T90" fmla="*/ 94 w 188"/>
              <a:gd name="T91" fmla="*/ 69 h 220"/>
              <a:gd name="T92" fmla="*/ 156 w 188"/>
              <a:gd name="T93" fmla="*/ 131 h 220"/>
              <a:gd name="T94" fmla="*/ 94 w 188"/>
              <a:gd name="T95" fmla="*/ 193 h 220"/>
              <a:gd name="T96" fmla="*/ 159 w 188"/>
              <a:gd name="T97" fmla="*/ 42 h 220"/>
              <a:gd name="T98" fmla="*/ 152 w 188"/>
              <a:gd name="T99" fmla="*/ 35 h 220"/>
              <a:gd name="T100" fmla="*/ 159 w 188"/>
              <a:gd name="T101" fmla="*/ 28 h 220"/>
              <a:gd name="T102" fmla="*/ 166 w 188"/>
              <a:gd name="T103" fmla="*/ 35 h 220"/>
              <a:gd name="T104" fmla="*/ 159 w 188"/>
              <a:gd name="T105" fmla="*/ 4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 h="220">
                <a:moveTo>
                  <a:pt x="136" y="118"/>
                </a:moveTo>
                <a:cubicBezTo>
                  <a:pt x="139" y="118"/>
                  <a:pt x="139" y="118"/>
                  <a:pt x="139" y="118"/>
                </a:cubicBezTo>
                <a:cubicBezTo>
                  <a:pt x="134" y="98"/>
                  <a:pt x="115" y="84"/>
                  <a:pt x="94" y="84"/>
                </a:cubicBezTo>
                <a:cubicBezTo>
                  <a:pt x="68" y="84"/>
                  <a:pt x="46" y="105"/>
                  <a:pt x="46" y="131"/>
                </a:cubicBezTo>
                <a:cubicBezTo>
                  <a:pt x="46" y="158"/>
                  <a:pt x="68" y="179"/>
                  <a:pt x="94" y="179"/>
                </a:cubicBezTo>
                <a:cubicBezTo>
                  <a:pt x="115" y="179"/>
                  <a:pt x="134" y="165"/>
                  <a:pt x="139" y="145"/>
                </a:cubicBezTo>
                <a:cubicBezTo>
                  <a:pt x="136" y="145"/>
                  <a:pt x="136" y="145"/>
                  <a:pt x="136" y="145"/>
                </a:cubicBezTo>
                <a:cubicBezTo>
                  <a:pt x="132" y="145"/>
                  <a:pt x="128" y="141"/>
                  <a:pt x="128" y="137"/>
                </a:cubicBezTo>
                <a:cubicBezTo>
                  <a:pt x="128" y="126"/>
                  <a:pt x="128" y="126"/>
                  <a:pt x="128" y="126"/>
                </a:cubicBezTo>
                <a:cubicBezTo>
                  <a:pt x="128" y="121"/>
                  <a:pt x="132" y="118"/>
                  <a:pt x="136" y="118"/>
                </a:cubicBezTo>
                <a:close/>
                <a:moveTo>
                  <a:pt x="85" y="125"/>
                </a:moveTo>
                <a:cubicBezTo>
                  <a:pt x="76" y="138"/>
                  <a:pt x="76" y="155"/>
                  <a:pt x="70" y="150"/>
                </a:cubicBezTo>
                <a:cubicBezTo>
                  <a:pt x="63" y="146"/>
                  <a:pt x="60" y="127"/>
                  <a:pt x="69" y="113"/>
                </a:cubicBezTo>
                <a:cubicBezTo>
                  <a:pt x="79" y="100"/>
                  <a:pt x="98" y="97"/>
                  <a:pt x="105" y="101"/>
                </a:cubicBezTo>
                <a:cubicBezTo>
                  <a:pt x="111" y="106"/>
                  <a:pt x="95" y="111"/>
                  <a:pt x="85" y="125"/>
                </a:cubicBezTo>
                <a:close/>
                <a:moveTo>
                  <a:pt x="180" y="0"/>
                </a:moveTo>
                <a:cubicBezTo>
                  <a:pt x="8" y="0"/>
                  <a:pt x="8" y="0"/>
                  <a:pt x="8" y="0"/>
                </a:cubicBezTo>
                <a:cubicBezTo>
                  <a:pt x="4" y="0"/>
                  <a:pt x="0" y="4"/>
                  <a:pt x="0" y="8"/>
                </a:cubicBezTo>
                <a:cubicBezTo>
                  <a:pt x="0" y="211"/>
                  <a:pt x="0" y="211"/>
                  <a:pt x="0" y="211"/>
                </a:cubicBezTo>
                <a:cubicBezTo>
                  <a:pt x="0" y="216"/>
                  <a:pt x="4" y="220"/>
                  <a:pt x="8" y="220"/>
                </a:cubicBezTo>
                <a:cubicBezTo>
                  <a:pt x="180" y="220"/>
                  <a:pt x="180" y="220"/>
                  <a:pt x="180" y="220"/>
                </a:cubicBezTo>
                <a:cubicBezTo>
                  <a:pt x="184" y="220"/>
                  <a:pt x="188" y="216"/>
                  <a:pt x="188" y="211"/>
                </a:cubicBezTo>
                <a:cubicBezTo>
                  <a:pt x="188" y="8"/>
                  <a:pt x="188" y="8"/>
                  <a:pt x="188" y="8"/>
                </a:cubicBezTo>
                <a:cubicBezTo>
                  <a:pt x="188" y="4"/>
                  <a:pt x="184" y="0"/>
                  <a:pt x="180" y="0"/>
                </a:cubicBezTo>
                <a:close/>
                <a:moveTo>
                  <a:pt x="138" y="28"/>
                </a:moveTo>
                <a:cubicBezTo>
                  <a:pt x="142" y="28"/>
                  <a:pt x="145" y="31"/>
                  <a:pt x="145" y="35"/>
                </a:cubicBezTo>
                <a:cubicBezTo>
                  <a:pt x="145" y="39"/>
                  <a:pt x="142" y="42"/>
                  <a:pt x="138" y="42"/>
                </a:cubicBezTo>
                <a:cubicBezTo>
                  <a:pt x="134" y="42"/>
                  <a:pt x="131" y="39"/>
                  <a:pt x="131" y="35"/>
                </a:cubicBezTo>
                <a:cubicBezTo>
                  <a:pt x="131" y="31"/>
                  <a:pt x="134" y="28"/>
                  <a:pt x="138" y="28"/>
                </a:cubicBezTo>
                <a:close/>
                <a:moveTo>
                  <a:pt x="77" y="27"/>
                </a:moveTo>
                <a:cubicBezTo>
                  <a:pt x="77" y="25"/>
                  <a:pt x="79" y="23"/>
                  <a:pt x="81" y="23"/>
                </a:cubicBezTo>
                <a:cubicBezTo>
                  <a:pt x="107" y="23"/>
                  <a:pt x="107" y="23"/>
                  <a:pt x="107" y="23"/>
                </a:cubicBezTo>
                <a:cubicBezTo>
                  <a:pt x="109" y="23"/>
                  <a:pt x="111" y="25"/>
                  <a:pt x="111" y="27"/>
                </a:cubicBezTo>
                <a:cubicBezTo>
                  <a:pt x="111" y="32"/>
                  <a:pt x="111" y="38"/>
                  <a:pt x="111" y="44"/>
                </a:cubicBezTo>
                <a:cubicBezTo>
                  <a:pt x="111" y="46"/>
                  <a:pt x="109" y="48"/>
                  <a:pt x="107" y="48"/>
                </a:cubicBezTo>
                <a:cubicBezTo>
                  <a:pt x="98" y="49"/>
                  <a:pt x="90" y="49"/>
                  <a:pt x="81" y="48"/>
                </a:cubicBezTo>
                <a:cubicBezTo>
                  <a:pt x="79" y="48"/>
                  <a:pt x="77" y="46"/>
                  <a:pt x="77" y="44"/>
                </a:cubicBezTo>
                <a:lnTo>
                  <a:pt x="77" y="27"/>
                </a:lnTo>
                <a:close/>
                <a:moveTo>
                  <a:pt x="26" y="27"/>
                </a:moveTo>
                <a:cubicBezTo>
                  <a:pt x="30" y="22"/>
                  <a:pt x="38" y="22"/>
                  <a:pt x="43" y="27"/>
                </a:cubicBezTo>
                <a:cubicBezTo>
                  <a:pt x="48" y="32"/>
                  <a:pt x="48" y="40"/>
                  <a:pt x="43" y="45"/>
                </a:cubicBezTo>
                <a:cubicBezTo>
                  <a:pt x="38" y="49"/>
                  <a:pt x="30" y="49"/>
                  <a:pt x="26" y="45"/>
                </a:cubicBezTo>
                <a:cubicBezTo>
                  <a:pt x="21" y="40"/>
                  <a:pt x="21" y="32"/>
                  <a:pt x="26" y="27"/>
                </a:cubicBezTo>
                <a:close/>
                <a:moveTo>
                  <a:pt x="94" y="193"/>
                </a:moveTo>
                <a:cubicBezTo>
                  <a:pt x="60" y="193"/>
                  <a:pt x="32" y="166"/>
                  <a:pt x="32" y="131"/>
                </a:cubicBezTo>
                <a:cubicBezTo>
                  <a:pt x="32" y="97"/>
                  <a:pt x="60" y="69"/>
                  <a:pt x="94" y="69"/>
                </a:cubicBezTo>
                <a:cubicBezTo>
                  <a:pt x="128" y="69"/>
                  <a:pt x="156" y="97"/>
                  <a:pt x="156" y="131"/>
                </a:cubicBezTo>
                <a:cubicBezTo>
                  <a:pt x="156" y="166"/>
                  <a:pt x="128" y="193"/>
                  <a:pt x="94" y="193"/>
                </a:cubicBezTo>
                <a:close/>
                <a:moveTo>
                  <a:pt x="159" y="42"/>
                </a:moveTo>
                <a:cubicBezTo>
                  <a:pt x="155" y="42"/>
                  <a:pt x="152" y="39"/>
                  <a:pt x="152" y="35"/>
                </a:cubicBezTo>
                <a:cubicBezTo>
                  <a:pt x="152" y="31"/>
                  <a:pt x="155" y="28"/>
                  <a:pt x="159" y="28"/>
                </a:cubicBezTo>
                <a:cubicBezTo>
                  <a:pt x="163" y="28"/>
                  <a:pt x="166" y="31"/>
                  <a:pt x="166" y="35"/>
                </a:cubicBezTo>
                <a:cubicBezTo>
                  <a:pt x="166" y="39"/>
                  <a:pt x="163" y="42"/>
                  <a:pt x="159" y="42"/>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sp>
        <p:nvSpPr>
          <p:cNvPr id="767" name="Rectangle 766">
            <a:extLst>
              <a:ext uri="{FF2B5EF4-FFF2-40B4-BE49-F238E27FC236}">
                <a16:creationId xmlns:a16="http://schemas.microsoft.com/office/drawing/2014/main" id="{F977E860-B5B4-45C2-ACFB-F7C9D339A8BE}"/>
              </a:ext>
            </a:extLst>
          </p:cNvPr>
          <p:cNvSpPr/>
          <p:nvPr userDrawn="1"/>
        </p:nvSpPr>
        <p:spPr>
          <a:xfrm>
            <a:off x="414816" y="4042011"/>
            <a:ext cx="1771639" cy="271934"/>
          </a:xfrm>
          <a:prstGeom prst="rect">
            <a:avLst/>
          </a:prstGeom>
          <a:noFill/>
        </p:spPr>
        <p:txBody>
          <a:bodyPr wrap="none">
            <a:sp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1167" b="1" i="0" u="none" strike="noStrike" kern="0" cap="none" spc="0" normalizeH="0" baseline="0" noProof="0">
                <a:ln>
                  <a:noFill/>
                </a:ln>
                <a:solidFill>
                  <a:schemeClr val="bg1"/>
                </a:solidFill>
                <a:effectLst/>
                <a:uLnTx/>
                <a:uFillTx/>
                <a:latin typeface="+mn-lt"/>
                <a:ea typeface="+mn-ea"/>
                <a:cs typeface="+mn-cs"/>
              </a:rPr>
              <a:t>Environmental/Energy</a:t>
            </a:r>
          </a:p>
        </p:txBody>
      </p:sp>
      <p:cxnSp>
        <p:nvCxnSpPr>
          <p:cNvPr id="768" name="Straight Connector 767">
            <a:extLst>
              <a:ext uri="{FF2B5EF4-FFF2-40B4-BE49-F238E27FC236}">
                <a16:creationId xmlns:a16="http://schemas.microsoft.com/office/drawing/2014/main" id="{8CF40A3B-0D6E-4840-8C71-8ADF96E91629}"/>
              </a:ext>
            </a:extLst>
          </p:cNvPr>
          <p:cNvCxnSpPr/>
          <p:nvPr userDrawn="1"/>
        </p:nvCxnSpPr>
        <p:spPr bwMode="auto">
          <a:xfrm>
            <a:off x="389036" y="4327781"/>
            <a:ext cx="4038600" cy="0"/>
          </a:xfrm>
          <a:prstGeom prst="line">
            <a:avLst/>
          </a:prstGeom>
          <a:solidFill>
            <a:schemeClr val="accent1"/>
          </a:solidFill>
          <a:ln w="12700" cap="flat" cmpd="sng" algn="ctr">
            <a:solidFill>
              <a:schemeClr val="accent2"/>
            </a:solidFill>
            <a:prstDash val="solid"/>
            <a:round/>
            <a:headEnd type="none" w="med" len="med"/>
            <a:tailEnd type="none" w="med" len="med"/>
          </a:ln>
          <a:effectLst/>
        </p:spPr>
      </p:cxnSp>
      <p:sp>
        <p:nvSpPr>
          <p:cNvPr id="769" name="Freeform 23">
            <a:extLst>
              <a:ext uri="{FF2B5EF4-FFF2-40B4-BE49-F238E27FC236}">
                <a16:creationId xmlns:a16="http://schemas.microsoft.com/office/drawing/2014/main" id="{9D59ECB5-15A8-4F15-A65A-565B04B8291E}"/>
              </a:ext>
            </a:extLst>
          </p:cNvPr>
          <p:cNvSpPr>
            <a:spLocks/>
          </p:cNvSpPr>
          <p:nvPr userDrawn="1"/>
        </p:nvSpPr>
        <p:spPr bwMode="auto">
          <a:xfrm>
            <a:off x="3798223" y="2844861"/>
            <a:ext cx="387932" cy="387931"/>
          </a:xfrm>
          <a:custGeom>
            <a:avLst/>
            <a:gdLst>
              <a:gd name="T0" fmla="*/ 98 w 429"/>
              <a:gd name="T1" fmla="*/ 266 h 429"/>
              <a:gd name="T2" fmla="*/ 168 w 429"/>
              <a:gd name="T3" fmla="*/ 196 h 429"/>
              <a:gd name="T4" fmla="*/ 4 w 429"/>
              <a:gd name="T5" fmla="*/ 93 h 429"/>
              <a:gd name="T6" fmla="*/ 2 w 429"/>
              <a:gd name="T7" fmla="*/ 83 h 429"/>
              <a:gd name="T8" fmla="*/ 3 w 429"/>
              <a:gd name="T9" fmla="*/ 82 h 429"/>
              <a:gd name="T10" fmla="*/ 3 w 429"/>
              <a:gd name="T11" fmla="*/ 82 h 429"/>
              <a:gd name="T12" fmla="*/ 23 w 429"/>
              <a:gd name="T13" fmla="*/ 62 h 429"/>
              <a:gd name="T14" fmla="*/ 30 w 429"/>
              <a:gd name="T15" fmla="*/ 60 h 429"/>
              <a:gd name="T16" fmla="*/ 260 w 429"/>
              <a:gd name="T17" fmla="*/ 105 h 429"/>
              <a:gd name="T18" fmla="*/ 337 w 429"/>
              <a:gd name="T19" fmla="*/ 27 h 429"/>
              <a:gd name="T20" fmla="*/ 378 w 429"/>
              <a:gd name="T21" fmla="*/ 3 h 429"/>
              <a:gd name="T22" fmla="*/ 415 w 429"/>
              <a:gd name="T23" fmla="*/ 14 h 429"/>
              <a:gd name="T24" fmla="*/ 426 w 429"/>
              <a:gd name="T25" fmla="*/ 51 h 429"/>
              <a:gd name="T26" fmla="*/ 401 w 429"/>
              <a:gd name="T27" fmla="*/ 92 h 429"/>
              <a:gd name="T28" fmla="*/ 324 w 429"/>
              <a:gd name="T29" fmla="*/ 169 h 429"/>
              <a:gd name="T30" fmla="*/ 369 w 429"/>
              <a:gd name="T31" fmla="*/ 399 h 429"/>
              <a:gd name="T32" fmla="*/ 367 w 429"/>
              <a:gd name="T33" fmla="*/ 405 h 429"/>
              <a:gd name="T34" fmla="*/ 367 w 429"/>
              <a:gd name="T35" fmla="*/ 405 h 429"/>
              <a:gd name="T36" fmla="*/ 347 w 429"/>
              <a:gd name="T37" fmla="*/ 426 h 429"/>
              <a:gd name="T38" fmla="*/ 337 w 429"/>
              <a:gd name="T39" fmla="*/ 426 h 429"/>
              <a:gd name="T40" fmla="*/ 336 w 429"/>
              <a:gd name="T41" fmla="*/ 424 h 429"/>
              <a:gd name="T42" fmla="*/ 232 w 429"/>
              <a:gd name="T43" fmla="*/ 261 h 429"/>
              <a:gd name="T44" fmla="*/ 163 w 429"/>
              <a:gd name="T45" fmla="*/ 330 h 429"/>
              <a:gd name="T46" fmla="*/ 161 w 429"/>
              <a:gd name="T47" fmla="*/ 332 h 429"/>
              <a:gd name="T48" fmla="*/ 115 w 429"/>
              <a:gd name="T49" fmla="*/ 357 h 429"/>
              <a:gd name="T50" fmla="*/ 124 w 429"/>
              <a:gd name="T51" fmla="*/ 406 h 429"/>
              <a:gd name="T52" fmla="*/ 122 w 429"/>
              <a:gd name="T53" fmla="*/ 412 h 429"/>
              <a:gd name="T54" fmla="*/ 108 w 429"/>
              <a:gd name="T55" fmla="*/ 426 h 429"/>
              <a:gd name="T56" fmla="*/ 108 w 429"/>
              <a:gd name="T57" fmla="*/ 426 h 429"/>
              <a:gd name="T58" fmla="*/ 107 w 429"/>
              <a:gd name="T59" fmla="*/ 426 h 429"/>
              <a:gd name="T60" fmla="*/ 98 w 429"/>
              <a:gd name="T61" fmla="*/ 425 h 429"/>
              <a:gd name="T62" fmla="*/ 67 w 429"/>
              <a:gd name="T63" fmla="*/ 384 h 429"/>
              <a:gd name="T64" fmla="*/ 38 w 429"/>
              <a:gd name="T65" fmla="*/ 400 h 429"/>
              <a:gd name="T66" fmla="*/ 29 w 429"/>
              <a:gd name="T67" fmla="*/ 397 h 429"/>
              <a:gd name="T68" fmla="*/ 29 w 429"/>
              <a:gd name="T69" fmla="*/ 390 h 429"/>
              <a:gd name="T70" fmla="*/ 45 w 429"/>
              <a:gd name="T71" fmla="*/ 362 h 429"/>
              <a:gd name="T72" fmla="*/ 4 w 429"/>
              <a:gd name="T73" fmla="*/ 331 h 429"/>
              <a:gd name="T74" fmla="*/ 3 w 429"/>
              <a:gd name="T75" fmla="*/ 330 h 429"/>
              <a:gd name="T76" fmla="*/ 3 w 429"/>
              <a:gd name="T77" fmla="*/ 321 h 429"/>
              <a:gd name="T78" fmla="*/ 17 w 429"/>
              <a:gd name="T79" fmla="*/ 307 h 429"/>
              <a:gd name="T80" fmla="*/ 17 w 429"/>
              <a:gd name="T81" fmla="*/ 307 h 429"/>
              <a:gd name="T82" fmla="*/ 23 w 429"/>
              <a:gd name="T83" fmla="*/ 305 h 429"/>
              <a:gd name="T84" fmla="*/ 72 w 429"/>
              <a:gd name="T85" fmla="*/ 313 h 429"/>
              <a:gd name="T86" fmla="*/ 97 w 429"/>
              <a:gd name="T87" fmla="*/ 268 h 429"/>
              <a:gd name="T88" fmla="*/ 98 w 429"/>
              <a:gd name="T89" fmla="*/ 266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9" h="429">
                <a:moveTo>
                  <a:pt x="98" y="266"/>
                </a:moveTo>
                <a:cubicBezTo>
                  <a:pt x="168" y="196"/>
                  <a:pt x="168" y="196"/>
                  <a:pt x="168" y="196"/>
                </a:cubicBezTo>
                <a:cubicBezTo>
                  <a:pt x="4" y="93"/>
                  <a:pt x="4" y="93"/>
                  <a:pt x="4" y="93"/>
                </a:cubicBezTo>
                <a:cubicBezTo>
                  <a:pt x="1" y="91"/>
                  <a:pt x="0" y="86"/>
                  <a:pt x="2" y="83"/>
                </a:cubicBezTo>
                <a:cubicBezTo>
                  <a:pt x="2" y="83"/>
                  <a:pt x="3" y="82"/>
                  <a:pt x="3" y="82"/>
                </a:cubicBezTo>
                <a:cubicBezTo>
                  <a:pt x="3" y="82"/>
                  <a:pt x="3" y="82"/>
                  <a:pt x="3" y="82"/>
                </a:cubicBezTo>
                <a:cubicBezTo>
                  <a:pt x="23" y="62"/>
                  <a:pt x="23" y="62"/>
                  <a:pt x="23" y="62"/>
                </a:cubicBezTo>
                <a:cubicBezTo>
                  <a:pt x="25" y="60"/>
                  <a:pt x="28" y="59"/>
                  <a:pt x="30" y="60"/>
                </a:cubicBezTo>
                <a:cubicBezTo>
                  <a:pt x="260" y="105"/>
                  <a:pt x="260" y="105"/>
                  <a:pt x="260" y="105"/>
                </a:cubicBezTo>
                <a:cubicBezTo>
                  <a:pt x="337" y="27"/>
                  <a:pt x="337" y="27"/>
                  <a:pt x="337" y="27"/>
                </a:cubicBezTo>
                <a:cubicBezTo>
                  <a:pt x="349" y="15"/>
                  <a:pt x="364" y="5"/>
                  <a:pt x="378" y="3"/>
                </a:cubicBezTo>
                <a:cubicBezTo>
                  <a:pt x="391" y="0"/>
                  <a:pt x="404" y="3"/>
                  <a:pt x="415" y="14"/>
                </a:cubicBezTo>
                <a:cubicBezTo>
                  <a:pt x="426" y="25"/>
                  <a:pt x="429" y="38"/>
                  <a:pt x="426" y="51"/>
                </a:cubicBezTo>
                <a:cubicBezTo>
                  <a:pt x="423" y="65"/>
                  <a:pt x="413" y="80"/>
                  <a:pt x="401" y="92"/>
                </a:cubicBezTo>
                <a:cubicBezTo>
                  <a:pt x="324" y="169"/>
                  <a:pt x="324" y="169"/>
                  <a:pt x="324" y="169"/>
                </a:cubicBezTo>
                <a:cubicBezTo>
                  <a:pt x="369" y="399"/>
                  <a:pt x="369" y="399"/>
                  <a:pt x="369" y="399"/>
                </a:cubicBezTo>
                <a:cubicBezTo>
                  <a:pt x="370" y="401"/>
                  <a:pt x="369" y="404"/>
                  <a:pt x="367" y="405"/>
                </a:cubicBezTo>
                <a:cubicBezTo>
                  <a:pt x="367" y="405"/>
                  <a:pt x="367" y="405"/>
                  <a:pt x="367" y="405"/>
                </a:cubicBezTo>
                <a:cubicBezTo>
                  <a:pt x="347" y="426"/>
                  <a:pt x="347" y="426"/>
                  <a:pt x="347" y="426"/>
                </a:cubicBezTo>
                <a:cubicBezTo>
                  <a:pt x="344" y="428"/>
                  <a:pt x="340" y="428"/>
                  <a:pt x="337" y="426"/>
                </a:cubicBezTo>
                <a:cubicBezTo>
                  <a:pt x="337" y="425"/>
                  <a:pt x="336" y="425"/>
                  <a:pt x="336" y="424"/>
                </a:cubicBezTo>
                <a:cubicBezTo>
                  <a:pt x="232" y="261"/>
                  <a:pt x="232" y="261"/>
                  <a:pt x="232" y="261"/>
                </a:cubicBezTo>
                <a:cubicBezTo>
                  <a:pt x="163" y="330"/>
                  <a:pt x="163" y="330"/>
                  <a:pt x="163" y="330"/>
                </a:cubicBezTo>
                <a:cubicBezTo>
                  <a:pt x="162" y="331"/>
                  <a:pt x="161" y="331"/>
                  <a:pt x="161" y="332"/>
                </a:cubicBezTo>
                <a:cubicBezTo>
                  <a:pt x="115" y="357"/>
                  <a:pt x="115" y="357"/>
                  <a:pt x="115" y="357"/>
                </a:cubicBezTo>
                <a:cubicBezTo>
                  <a:pt x="124" y="406"/>
                  <a:pt x="124" y="406"/>
                  <a:pt x="124" y="406"/>
                </a:cubicBezTo>
                <a:cubicBezTo>
                  <a:pt x="124" y="408"/>
                  <a:pt x="124" y="410"/>
                  <a:pt x="122" y="412"/>
                </a:cubicBezTo>
                <a:cubicBezTo>
                  <a:pt x="108" y="426"/>
                  <a:pt x="108" y="426"/>
                  <a:pt x="108" y="426"/>
                </a:cubicBezTo>
                <a:cubicBezTo>
                  <a:pt x="108" y="426"/>
                  <a:pt x="108" y="426"/>
                  <a:pt x="108" y="426"/>
                </a:cubicBezTo>
                <a:cubicBezTo>
                  <a:pt x="108" y="426"/>
                  <a:pt x="108" y="426"/>
                  <a:pt x="107" y="426"/>
                </a:cubicBezTo>
                <a:cubicBezTo>
                  <a:pt x="104" y="429"/>
                  <a:pt x="100" y="428"/>
                  <a:pt x="98" y="425"/>
                </a:cubicBezTo>
                <a:cubicBezTo>
                  <a:pt x="67" y="384"/>
                  <a:pt x="67" y="384"/>
                  <a:pt x="67" y="384"/>
                </a:cubicBezTo>
                <a:cubicBezTo>
                  <a:pt x="38" y="400"/>
                  <a:pt x="38" y="400"/>
                  <a:pt x="38" y="400"/>
                </a:cubicBezTo>
                <a:cubicBezTo>
                  <a:pt x="35" y="401"/>
                  <a:pt x="31" y="400"/>
                  <a:pt x="29" y="397"/>
                </a:cubicBezTo>
                <a:cubicBezTo>
                  <a:pt x="28" y="395"/>
                  <a:pt x="28" y="392"/>
                  <a:pt x="29" y="390"/>
                </a:cubicBezTo>
                <a:cubicBezTo>
                  <a:pt x="45" y="362"/>
                  <a:pt x="45" y="362"/>
                  <a:pt x="45" y="362"/>
                </a:cubicBezTo>
                <a:cubicBezTo>
                  <a:pt x="4" y="331"/>
                  <a:pt x="4" y="331"/>
                  <a:pt x="4" y="331"/>
                </a:cubicBezTo>
                <a:cubicBezTo>
                  <a:pt x="4" y="331"/>
                  <a:pt x="3" y="331"/>
                  <a:pt x="3" y="330"/>
                </a:cubicBezTo>
                <a:cubicBezTo>
                  <a:pt x="0" y="328"/>
                  <a:pt x="0" y="323"/>
                  <a:pt x="3" y="321"/>
                </a:cubicBezTo>
                <a:cubicBezTo>
                  <a:pt x="17" y="307"/>
                  <a:pt x="17" y="307"/>
                  <a:pt x="17" y="307"/>
                </a:cubicBezTo>
                <a:cubicBezTo>
                  <a:pt x="17" y="307"/>
                  <a:pt x="17" y="307"/>
                  <a:pt x="17" y="307"/>
                </a:cubicBezTo>
                <a:cubicBezTo>
                  <a:pt x="18" y="306"/>
                  <a:pt x="20" y="305"/>
                  <a:pt x="23" y="305"/>
                </a:cubicBezTo>
                <a:cubicBezTo>
                  <a:pt x="72" y="313"/>
                  <a:pt x="72" y="313"/>
                  <a:pt x="72" y="313"/>
                </a:cubicBezTo>
                <a:cubicBezTo>
                  <a:pt x="97" y="268"/>
                  <a:pt x="97" y="268"/>
                  <a:pt x="97" y="268"/>
                </a:cubicBezTo>
                <a:cubicBezTo>
                  <a:pt x="98" y="267"/>
                  <a:pt x="98" y="267"/>
                  <a:pt x="98" y="266"/>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770" name="Group 769">
            <a:extLst>
              <a:ext uri="{FF2B5EF4-FFF2-40B4-BE49-F238E27FC236}">
                <a16:creationId xmlns:a16="http://schemas.microsoft.com/office/drawing/2014/main" id="{F8CC2587-7975-4F3F-9ED5-E71017C5084B}"/>
              </a:ext>
            </a:extLst>
          </p:cNvPr>
          <p:cNvGrpSpPr/>
          <p:nvPr userDrawn="1"/>
        </p:nvGrpSpPr>
        <p:grpSpPr>
          <a:xfrm>
            <a:off x="3806228" y="2312053"/>
            <a:ext cx="371922" cy="371921"/>
            <a:chOff x="14203363" y="1760538"/>
            <a:chExt cx="612775" cy="612775"/>
          </a:xfrm>
          <a:solidFill>
            <a:schemeClr val="tx1"/>
          </a:solidFill>
        </p:grpSpPr>
        <p:sp>
          <p:nvSpPr>
            <p:cNvPr id="771" name="Freeform 61">
              <a:extLst>
                <a:ext uri="{FF2B5EF4-FFF2-40B4-BE49-F238E27FC236}">
                  <a16:creationId xmlns:a16="http://schemas.microsoft.com/office/drawing/2014/main" id="{908DFC47-437E-4AC9-B37D-2B52B630BB27}"/>
                </a:ext>
              </a:extLst>
            </p:cNvPr>
            <p:cNvSpPr>
              <a:spLocks noEditPoints="1"/>
            </p:cNvSpPr>
            <p:nvPr/>
          </p:nvSpPr>
          <p:spPr bwMode="auto">
            <a:xfrm>
              <a:off x="14203363" y="1760538"/>
              <a:ext cx="612775" cy="612775"/>
            </a:xfrm>
            <a:custGeom>
              <a:avLst/>
              <a:gdLst>
                <a:gd name="T0" fmla="*/ 207 w 211"/>
                <a:gd name="T1" fmla="*/ 57 h 211"/>
                <a:gd name="T2" fmla="*/ 153 w 211"/>
                <a:gd name="T3" fmla="*/ 4 h 211"/>
                <a:gd name="T4" fmla="*/ 143 w 211"/>
                <a:gd name="T5" fmla="*/ 0 h 211"/>
                <a:gd name="T6" fmla="*/ 67 w 211"/>
                <a:gd name="T7" fmla="*/ 0 h 211"/>
                <a:gd name="T8" fmla="*/ 57 w 211"/>
                <a:gd name="T9" fmla="*/ 4 h 211"/>
                <a:gd name="T10" fmla="*/ 4 w 211"/>
                <a:gd name="T11" fmla="*/ 57 h 211"/>
                <a:gd name="T12" fmla="*/ 0 w 211"/>
                <a:gd name="T13" fmla="*/ 67 h 211"/>
                <a:gd name="T14" fmla="*/ 0 w 211"/>
                <a:gd name="T15" fmla="*/ 143 h 211"/>
                <a:gd name="T16" fmla="*/ 4 w 211"/>
                <a:gd name="T17" fmla="*/ 153 h 211"/>
                <a:gd name="T18" fmla="*/ 57 w 211"/>
                <a:gd name="T19" fmla="*/ 207 h 211"/>
                <a:gd name="T20" fmla="*/ 67 w 211"/>
                <a:gd name="T21" fmla="*/ 211 h 211"/>
                <a:gd name="T22" fmla="*/ 143 w 211"/>
                <a:gd name="T23" fmla="*/ 211 h 211"/>
                <a:gd name="T24" fmla="*/ 153 w 211"/>
                <a:gd name="T25" fmla="*/ 207 h 211"/>
                <a:gd name="T26" fmla="*/ 207 w 211"/>
                <a:gd name="T27" fmla="*/ 153 h 211"/>
                <a:gd name="T28" fmla="*/ 211 w 211"/>
                <a:gd name="T29" fmla="*/ 143 h 211"/>
                <a:gd name="T30" fmla="*/ 211 w 211"/>
                <a:gd name="T31" fmla="*/ 67 h 211"/>
                <a:gd name="T32" fmla="*/ 207 w 211"/>
                <a:gd name="T33" fmla="*/ 57 h 211"/>
                <a:gd name="T34" fmla="*/ 193 w 211"/>
                <a:gd name="T35" fmla="*/ 136 h 211"/>
                <a:gd name="T36" fmla="*/ 189 w 211"/>
                <a:gd name="T37" fmla="*/ 146 h 211"/>
                <a:gd name="T38" fmla="*/ 146 w 211"/>
                <a:gd name="T39" fmla="*/ 189 h 211"/>
                <a:gd name="T40" fmla="*/ 136 w 211"/>
                <a:gd name="T41" fmla="*/ 193 h 211"/>
                <a:gd name="T42" fmla="*/ 75 w 211"/>
                <a:gd name="T43" fmla="*/ 193 h 211"/>
                <a:gd name="T44" fmla="*/ 65 w 211"/>
                <a:gd name="T45" fmla="*/ 189 h 211"/>
                <a:gd name="T46" fmla="*/ 21 w 211"/>
                <a:gd name="T47" fmla="*/ 146 h 211"/>
                <a:gd name="T48" fmla="*/ 17 w 211"/>
                <a:gd name="T49" fmla="*/ 136 h 211"/>
                <a:gd name="T50" fmla="*/ 17 w 211"/>
                <a:gd name="T51" fmla="*/ 75 h 211"/>
                <a:gd name="T52" fmla="*/ 21 w 211"/>
                <a:gd name="T53" fmla="*/ 65 h 211"/>
                <a:gd name="T54" fmla="*/ 65 w 211"/>
                <a:gd name="T55" fmla="*/ 22 h 211"/>
                <a:gd name="T56" fmla="*/ 75 w 211"/>
                <a:gd name="T57" fmla="*/ 17 h 211"/>
                <a:gd name="T58" fmla="*/ 136 w 211"/>
                <a:gd name="T59" fmla="*/ 17 h 211"/>
                <a:gd name="T60" fmla="*/ 146 w 211"/>
                <a:gd name="T61" fmla="*/ 22 h 211"/>
                <a:gd name="T62" fmla="*/ 189 w 211"/>
                <a:gd name="T63" fmla="*/ 65 h 211"/>
                <a:gd name="T64" fmla="*/ 193 w 211"/>
                <a:gd name="T65" fmla="*/ 75 h 211"/>
                <a:gd name="T66" fmla="*/ 193 w 211"/>
                <a:gd name="T67" fmla="*/ 13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1" h="211">
                  <a:moveTo>
                    <a:pt x="207" y="57"/>
                  </a:moveTo>
                  <a:cubicBezTo>
                    <a:pt x="153" y="4"/>
                    <a:pt x="153" y="4"/>
                    <a:pt x="153" y="4"/>
                  </a:cubicBezTo>
                  <a:cubicBezTo>
                    <a:pt x="151" y="2"/>
                    <a:pt x="146" y="0"/>
                    <a:pt x="143" y="0"/>
                  </a:cubicBezTo>
                  <a:cubicBezTo>
                    <a:pt x="67" y="0"/>
                    <a:pt x="67" y="0"/>
                    <a:pt x="67" y="0"/>
                  </a:cubicBezTo>
                  <a:cubicBezTo>
                    <a:pt x="64" y="0"/>
                    <a:pt x="60" y="2"/>
                    <a:pt x="57" y="4"/>
                  </a:cubicBezTo>
                  <a:cubicBezTo>
                    <a:pt x="4" y="57"/>
                    <a:pt x="4" y="57"/>
                    <a:pt x="4" y="57"/>
                  </a:cubicBezTo>
                  <a:cubicBezTo>
                    <a:pt x="2" y="60"/>
                    <a:pt x="0" y="64"/>
                    <a:pt x="0" y="67"/>
                  </a:cubicBezTo>
                  <a:cubicBezTo>
                    <a:pt x="0" y="143"/>
                    <a:pt x="0" y="143"/>
                    <a:pt x="0" y="143"/>
                  </a:cubicBezTo>
                  <a:cubicBezTo>
                    <a:pt x="0" y="146"/>
                    <a:pt x="2" y="151"/>
                    <a:pt x="4" y="153"/>
                  </a:cubicBezTo>
                  <a:cubicBezTo>
                    <a:pt x="57" y="207"/>
                    <a:pt x="57" y="207"/>
                    <a:pt x="57" y="207"/>
                  </a:cubicBezTo>
                  <a:cubicBezTo>
                    <a:pt x="60" y="209"/>
                    <a:pt x="64" y="211"/>
                    <a:pt x="67" y="211"/>
                  </a:cubicBezTo>
                  <a:cubicBezTo>
                    <a:pt x="143" y="211"/>
                    <a:pt x="143" y="211"/>
                    <a:pt x="143" y="211"/>
                  </a:cubicBezTo>
                  <a:cubicBezTo>
                    <a:pt x="146" y="211"/>
                    <a:pt x="151" y="209"/>
                    <a:pt x="153" y="207"/>
                  </a:cubicBezTo>
                  <a:cubicBezTo>
                    <a:pt x="207" y="153"/>
                    <a:pt x="207" y="153"/>
                    <a:pt x="207" y="153"/>
                  </a:cubicBezTo>
                  <a:cubicBezTo>
                    <a:pt x="209" y="151"/>
                    <a:pt x="211" y="146"/>
                    <a:pt x="211" y="143"/>
                  </a:cubicBezTo>
                  <a:cubicBezTo>
                    <a:pt x="211" y="67"/>
                    <a:pt x="211" y="67"/>
                    <a:pt x="211" y="67"/>
                  </a:cubicBezTo>
                  <a:cubicBezTo>
                    <a:pt x="211" y="64"/>
                    <a:pt x="209" y="60"/>
                    <a:pt x="207" y="57"/>
                  </a:cubicBezTo>
                  <a:close/>
                  <a:moveTo>
                    <a:pt x="193" y="136"/>
                  </a:moveTo>
                  <a:cubicBezTo>
                    <a:pt x="193" y="139"/>
                    <a:pt x="191" y="144"/>
                    <a:pt x="189" y="146"/>
                  </a:cubicBezTo>
                  <a:cubicBezTo>
                    <a:pt x="146" y="189"/>
                    <a:pt x="146" y="189"/>
                    <a:pt x="146" y="189"/>
                  </a:cubicBezTo>
                  <a:cubicBezTo>
                    <a:pt x="144" y="191"/>
                    <a:pt x="139" y="193"/>
                    <a:pt x="136" y="193"/>
                  </a:cubicBezTo>
                  <a:cubicBezTo>
                    <a:pt x="75" y="193"/>
                    <a:pt x="75" y="193"/>
                    <a:pt x="75" y="193"/>
                  </a:cubicBezTo>
                  <a:cubicBezTo>
                    <a:pt x="71" y="193"/>
                    <a:pt x="67" y="191"/>
                    <a:pt x="65" y="189"/>
                  </a:cubicBezTo>
                  <a:cubicBezTo>
                    <a:pt x="21" y="146"/>
                    <a:pt x="21" y="146"/>
                    <a:pt x="21" y="146"/>
                  </a:cubicBezTo>
                  <a:cubicBezTo>
                    <a:pt x="19" y="144"/>
                    <a:pt x="17" y="139"/>
                    <a:pt x="17" y="136"/>
                  </a:cubicBezTo>
                  <a:cubicBezTo>
                    <a:pt x="17" y="75"/>
                    <a:pt x="17" y="75"/>
                    <a:pt x="17" y="75"/>
                  </a:cubicBezTo>
                  <a:cubicBezTo>
                    <a:pt x="17" y="72"/>
                    <a:pt x="19" y="67"/>
                    <a:pt x="21" y="65"/>
                  </a:cubicBezTo>
                  <a:cubicBezTo>
                    <a:pt x="65" y="22"/>
                    <a:pt x="65" y="22"/>
                    <a:pt x="65" y="22"/>
                  </a:cubicBezTo>
                  <a:cubicBezTo>
                    <a:pt x="67" y="19"/>
                    <a:pt x="71" y="17"/>
                    <a:pt x="75" y="17"/>
                  </a:cubicBezTo>
                  <a:cubicBezTo>
                    <a:pt x="136" y="17"/>
                    <a:pt x="136" y="17"/>
                    <a:pt x="136" y="17"/>
                  </a:cubicBezTo>
                  <a:cubicBezTo>
                    <a:pt x="139" y="17"/>
                    <a:pt x="144" y="19"/>
                    <a:pt x="146" y="22"/>
                  </a:cubicBezTo>
                  <a:cubicBezTo>
                    <a:pt x="189" y="65"/>
                    <a:pt x="189" y="65"/>
                    <a:pt x="189" y="65"/>
                  </a:cubicBezTo>
                  <a:cubicBezTo>
                    <a:pt x="191" y="67"/>
                    <a:pt x="193" y="72"/>
                    <a:pt x="193" y="75"/>
                  </a:cubicBezTo>
                  <a:lnTo>
                    <a:pt x="193"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72" name="Freeform 62">
              <a:extLst>
                <a:ext uri="{FF2B5EF4-FFF2-40B4-BE49-F238E27FC236}">
                  <a16:creationId xmlns:a16="http://schemas.microsoft.com/office/drawing/2014/main" id="{14869F67-5DFE-4231-853F-9523CAA0EDD5}"/>
                </a:ext>
              </a:extLst>
            </p:cNvPr>
            <p:cNvSpPr>
              <a:spLocks/>
            </p:cNvSpPr>
            <p:nvPr/>
          </p:nvSpPr>
          <p:spPr bwMode="auto">
            <a:xfrm>
              <a:off x="14377988" y="1879600"/>
              <a:ext cx="307975" cy="357188"/>
            </a:xfrm>
            <a:custGeom>
              <a:avLst/>
              <a:gdLst>
                <a:gd name="T0" fmla="*/ 106 w 106"/>
                <a:gd name="T1" fmla="*/ 77 h 123"/>
                <a:gd name="T2" fmla="*/ 100 w 106"/>
                <a:gd name="T3" fmla="*/ 86 h 123"/>
                <a:gd name="T4" fmla="*/ 71 w 106"/>
                <a:gd name="T5" fmla="*/ 116 h 123"/>
                <a:gd name="T6" fmla="*/ 56 w 106"/>
                <a:gd name="T7" fmla="*/ 123 h 123"/>
                <a:gd name="T8" fmla="*/ 19 w 106"/>
                <a:gd name="T9" fmla="*/ 123 h 123"/>
                <a:gd name="T10" fmla="*/ 0 w 106"/>
                <a:gd name="T11" fmla="*/ 104 h 123"/>
                <a:gd name="T12" fmla="*/ 0 w 106"/>
                <a:gd name="T13" fmla="*/ 36 h 123"/>
                <a:gd name="T14" fmla="*/ 7 w 106"/>
                <a:gd name="T15" fmla="*/ 30 h 123"/>
                <a:gd name="T16" fmla="*/ 7 w 106"/>
                <a:gd name="T17" fmla="*/ 30 h 123"/>
                <a:gd name="T18" fmla="*/ 13 w 106"/>
                <a:gd name="T19" fmla="*/ 36 h 123"/>
                <a:gd name="T20" fmla="*/ 13 w 106"/>
                <a:gd name="T21" fmla="*/ 56 h 123"/>
                <a:gd name="T22" fmla="*/ 19 w 106"/>
                <a:gd name="T23" fmla="*/ 56 h 123"/>
                <a:gd name="T24" fmla="*/ 19 w 106"/>
                <a:gd name="T25" fmla="*/ 17 h 123"/>
                <a:gd name="T26" fmla="*/ 26 w 106"/>
                <a:gd name="T27" fmla="*/ 11 h 123"/>
                <a:gd name="T28" fmla="*/ 28 w 106"/>
                <a:gd name="T29" fmla="*/ 11 h 123"/>
                <a:gd name="T30" fmla="*/ 34 w 106"/>
                <a:gd name="T31" fmla="*/ 17 h 123"/>
                <a:gd name="T32" fmla="*/ 34 w 106"/>
                <a:gd name="T33" fmla="*/ 49 h 123"/>
                <a:gd name="T34" fmla="*/ 40 w 106"/>
                <a:gd name="T35" fmla="*/ 49 h 123"/>
                <a:gd name="T36" fmla="*/ 40 w 106"/>
                <a:gd name="T37" fmla="*/ 7 h 123"/>
                <a:gd name="T38" fmla="*/ 46 w 106"/>
                <a:gd name="T39" fmla="*/ 0 h 123"/>
                <a:gd name="T40" fmla="*/ 48 w 106"/>
                <a:gd name="T41" fmla="*/ 0 h 123"/>
                <a:gd name="T42" fmla="*/ 54 w 106"/>
                <a:gd name="T43" fmla="*/ 7 h 123"/>
                <a:gd name="T44" fmla="*/ 54 w 106"/>
                <a:gd name="T45" fmla="*/ 49 h 123"/>
                <a:gd name="T46" fmla="*/ 60 w 106"/>
                <a:gd name="T47" fmla="*/ 49 h 123"/>
                <a:gd name="T48" fmla="*/ 60 w 106"/>
                <a:gd name="T49" fmla="*/ 16 h 123"/>
                <a:gd name="T50" fmla="*/ 66 w 106"/>
                <a:gd name="T51" fmla="*/ 10 h 123"/>
                <a:gd name="T52" fmla="*/ 68 w 106"/>
                <a:gd name="T53" fmla="*/ 10 h 123"/>
                <a:gd name="T54" fmla="*/ 75 w 106"/>
                <a:gd name="T55" fmla="*/ 16 h 123"/>
                <a:gd name="T56" fmla="*/ 75 w 106"/>
                <a:gd name="T57" fmla="*/ 80 h 123"/>
                <a:gd name="T58" fmla="*/ 79 w 106"/>
                <a:gd name="T59" fmla="*/ 81 h 123"/>
                <a:gd name="T60" fmla="*/ 87 w 106"/>
                <a:gd name="T61" fmla="*/ 73 h 123"/>
                <a:gd name="T62" fmla="*/ 98 w 106"/>
                <a:gd name="T63" fmla="*/ 70 h 123"/>
                <a:gd name="T64" fmla="*/ 101 w 106"/>
                <a:gd name="T65" fmla="*/ 71 h 123"/>
                <a:gd name="T66" fmla="*/ 106 w 106"/>
                <a:gd name="T67" fmla="*/ 7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 h="123">
                  <a:moveTo>
                    <a:pt x="106" y="77"/>
                  </a:moveTo>
                  <a:cubicBezTo>
                    <a:pt x="105" y="80"/>
                    <a:pt x="103" y="84"/>
                    <a:pt x="100" y="86"/>
                  </a:cubicBezTo>
                  <a:cubicBezTo>
                    <a:pt x="100" y="86"/>
                    <a:pt x="71" y="116"/>
                    <a:pt x="71" y="116"/>
                  </a:cubicBezTo>
                  <a:cubicBezTo>
                    <a:pt x="67" y="120"/>
                    <a:pt x="62" y="123"/>
                    <a:pt x="56" y="123"/>
                  </a:cubicBezTo>
                  <a:cubicBezTo>
                    <a:pt x="19" y="123"/>
                    <a:pt x="19" y="123"/>
                    <a:pt x="19" y="123"/>
                  </a:cubicBezTo>
                  <a:cubicBezTo>
                    <a:pt x="9" y="123"/>
                    <a:pt x="0" y="115"/>
                    <a:pt x="0" y="104"/>
                  </a:cubicBezTo>
                  <a:cubicBezTo>
                    <a:pt x="0" y="36"/>
                    <a:pt x="0" y="36"/>
                    <a:pt x="0" y="36"/>
                  </a:cubicBezTo>
                  <a:cubicBezTo>
                    <a:pt x="0" y="32"/>
                    <a:pt x="3" y="30"/>
                    <a:pt x="7" y="30"/>
                  </a:cubicBezTo>
                  <a:cubicBezTo>
                    <a:pt x="7" y="30"/>
                    <a:pt x="7" y="30"/>
                    <a:pt x="7" y="30"/>
                  </a:cubicBezTo>
                  <a:cubicBezTo>
                    <a:pt x="11" y="30"/>
                    <a:pt x="13" y="32"/>
                    <a:pt x="13" y="36"/>
                  </a:cubicBezTo>
                  <a:cubicBezTo>
                    <a:pt x="13" y="56"/>
                    <a:pt x="13" y="56"/>
                    <a:pt x="13" y="56"/>
                  </a:cubicBezTo>
                  <a:cubicBezTo>
                    <a:pt x="13" y="60"/>
                    <a:pt x="19" y="60"/>
                    <a:pt x="19" y="56"/>
                  </a:cubicBezTo>
                  <a:cubicBezTo>
                    <a:pt x="19" y="17"/>
                    <a:pt x="19" y="17"/>
                    <a:pt x="19" y="17"/>
                  </a:cubicBezTo>
                  <a:cubicBezTo>
                    <a:pt x="19" y="13"/>
                    <a:pt x="22" y="11"/>
                    <a:pt x="26" y="11"/>
                  </a:cubicBezTo>
                  <a:cubicBezTo>
                    <a:pt x="28" y="11"/>
                    <a:pt x="28" y="11"/>
                    <a:pt x="28" y="11"/>
                  </a:cubicBezTo>
                  <a:cubicBezTo>
                    <a:pt x="31" y="11"/>
                    <a:pt x="34" y="13"/>
                    <a:pt x="34" y="17"/>
                  </a:cubicBezTo>
                  <a:cubicBezTo>
                    <a:pt x="34" y="49"/>
                    <a:pt x="34" y="49"/>
                    <a:pt x="34" y="49"/>
                  </a:cubicBezTo>
                  <a:cubicBezTo>
                    <a:pt x="34" y="52"/>
                    <a:pt x="40" y="52"/>
                    <a:pt x="40" y="49"/>
                  </a:cubicBezTo>
                  <a:cubicBezTo>
                    <a:pt x="40" y="7"/>
                    <a:pt x="40" y="7"/>
                    <a:pt x="40" y="7"/>
                  </a:cubicBezTo>
                  <a:cubicBezTo>
                    <a:pt x="40" y="3"/>
                    <a:pt x="43" y="0"/>
                    <a:pt x="46" y="0"/>
                  </a:cubicBezTo>
                  <a:cubicBezTo>
                    <a:pt x="48" y="0"/>
                    <a:pt x="48" y="0"/>
                    <a:pt x="48" y="0"/>
                  </a:cubicBezTo>
                  <a:cubicBezTo>
                    <a:pt x="51" y="0"/>
                    <a:pt x="54" y="3"/>
                    <a:pt x="54" y="7"/>
                  </a:cubicBezTo>
                  <a:cubicBezTo>
                    <a:pt x="54" y="49"/>
                    <a:pt x="54" y="49"/>
                    <a:pt x="54" y="49"/>
                  </a:cubicBezTo>
                  <a:cubicBezTo>
                    <a:pt x="54" y="52"/>
                    <a:pt x="60" y="52"/>
                    <a:pt x="60" y="49"/>
                  </a:cubicBezTo>
                  <a:cubicBezTo>
                    <a:pt x="60" y="16"/>
                    <a:pt x="60" y="16"/>
                    <a:pt x="60" y="16"/>
                  </a:cubicBezTo>
                  <a:cubicBezTo>
                    <a:pt x="60" y="12"/>
                    <a:pt x="63" y="10"/>
                    <a:pt x="66" y="10"/>
                  </a:cubicBezTo>
                  <a:cubicBezTo>
                    <a:pt x="68" y="10"/>
                    <a:pt x="68" y="10"/>
                    <a:pt x="68" y="10"/>
                  </a:cubicBezTo>
                  <a:cubicBezTo>
                    <a:pt x="72" y="10"/>
                    <a:pt x="75" y="12"/>
                    <a:pt x="75" y="16"/>
                  </a:cubicBezTo>
                  <a:cubicBezTo>
                    <a:pt x="75" y="16"/>
                    <a:pt x="75" y="77"/>
                    <a:pt x="75" y="80"/>
                  </a:cubicBezTo>
                  <a:cubicBezTo>
                    <a:pt x="75" y="83"/>
                    <a:pt x="77" y="84"/>
                    <a:pt x="79" y="81"/>
                  </a:cubicBezTo>
                  <a:cubicBezTo>
                    <a:pt x="87" y="73"/>
                    <a:pt x="87" y="73"/>
                    <a:pt x="87" y="73"/>
                  </a:cubicBezTo>
                  <a:cubicBezTo>
                    <a:pt x="90" y="71"/>
                    <a:pt x="94" y="70"/>
                    <a:pt x="98" y="70"/>
                  </a:cubicBezTo>
                  <a:cubicBezTo>
                    <a:pt x="101" y="71"/>
                    <a:pt x="101" y="71"/>
                    <a:pt x="101" y="71"/>
                  </a:cubicBezTo>
                  <a:cubicBezTo>
                    <a:pt x="104" y="72"/>
                    <a:pt x="106" y="75"/>
                    <a:pt x="106"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773" name="Group 772">
            <a:extLst>
              <a:ext uri="{FF2B5EF4-FFF2-40B4-BE49-F238E27FC236}">
                <a16:creationId xmlns:a16="http://schemas.microsoft.com/office/drawing/2014/main" id="{62D87811-A0D4-4D05-8F1B-1573C0566BE6}"/>
              </a:ext>
            </a:extLst>
          </p:cNvPr>
          <p:cNvGrpSpPr/>
          <p:nvPr userDrawn="1"/>
        </p:nvGrpSpPr>
        <p:grpSpPr>
          <a:xfrm>
            <a:off x="3765279" y="1806466"/>
            <a:ext cx="453820" cy="282313"/>
            <a:chOff x="11179175" y="4841875"/>
            <a:chExt cx="747713" cy="465138"/>
          </a:xfrm>
          <a:solidFill>
            <a:schemeClr val="tx1"/>
          </a:solidFill>
        </p:grpSpPr>
        <p:sp>
          <p:nvSpPr>
            <p:cNvPr id="774" name="Freeform 80">
              <a:extLst>
                <a:ext uri="{FF2B5EF4-FFF2-40B4-BE49-F238E27FC236}">
                  <a16:creationId xmlns:a16="http://schemas.microsoft.com/office/drawing/2014/main" id="{DC3B4FE5-4AD4-4750-96A0-B97CD4C87C82}"/>
                </a:ext>
              </a:extLst>
            </p:cNvPr>
            <p:cNvSpPr>
              <a:spLocks noEditPoints="1"/>
            </p:cNvSpPr>
            <p:nvPr/>
          </p:nvSpPr>
          <p:spPr bwMode="auto">
            <a:xfrm>
              <a:off x="11179175" y="4841875"/>
              <a:ext cx="465138" cy="296863"/>
            </a:xfrm>
            <a:custGeom>
              <a:avLst/>
              <a:gdLst>
                <a:gd name="T0" fmla="*/ 15 w 160"/>
                <a:gd name="T1" fmla="*/ 102 h 102"/>
                <a:gd name="T2" fmla="*/ 15 w 160"/>
                <a:gd name="T3" fmla="*/ 102 h 102"/>
                <a:gd name="T4" fmla="*/ 155 w 160"/>
                <a:gd name="T5" fmla="*/ 102 h 102"/>
                <a:gd name="T6" fmla="*/ 160 w 160"/>
                <a:gd name="T7" fmla="*/ 97 h 102"/>
                <a:gd name="T8" fmla="*/ 154 w 160"/>
                <a:gd name="T9" fmla="*/ 49 h 102"/>
                <a:gd name="T10" fmla="*/ 148 w 160"/>
                <a:gd name="T11" fmla="*/ 43 h 102"/>
                <a:gd name="T12" fmla="*/ 97 w 160"/>
                <a:gd name="T13" fmla="*/ 43 h 102"/>
                <a:gd name="T14" fmla="*/ 97 w 160"/>
                <a:gd name="T15" fmla="*/ 5 h 102"/>
                <a:gd name="T16" fmla="*/ 91 w 160"/>
                <a:gd name="T17" fmla="*/ 0 h 102"/>
                <a:gd name="T18" fmla="*/ 33 w 160"/>
                <a:gd name="T19" fmla="*/ 0 h 102"/>
                <a:gd name="T20" fmla="*/ 28 w 160"/>
                <a:gd name="T21" fmla="*/ 5 h 102"/>
                <a:gd name="T22" fmla="*/ 28 w 160"/>
                <a:gd name="T23" fmla="*/ 29 h 102"/>
                <a:gd name="T24" fmla="*/ 15 w 160"/>
                <a:gd name="T25" fmla="*/ 29 h 102"/>
                <a:gd name="T26" fmla="*/ 0 w 160"/>
                <a:gd name="T27" fmla="*/ 73 h 102"/>
                <a:gd name="T28" fmla="*/ 15 w 160"/>
                <a:gd name="T29" fmla="*/ 102 h 102"/>
                <a:gd name="T30" fmla="*/ 43 w 160"/>
                <a:gd name="T31" fmla="*/ 20 h 102"/>
                <a:gd name="T32" fmla="*/ 48 w 160"/>
                <a:gd name="T33" fmla="*/ 16 h 102"/>
                <a:gd name="T34" fmla="*/ 77 w 160"/>
                <a:gd name="T35" fmla="*/ 16 h 102"/>
                <a:gd name="T36" fmla="*/ 81 w 160"/>
                <a:gd name="T37" fmla="*/ 20 h 102"/>
                <a:gd name="T38" fmla="*/ 81 w 160"/>
                <a:gd name="T39" fmla="*/ 52 h 102"/>
                <a:gd name="T40" fmla="*/ 77 w 160"/>
                <a:gd name="T41" fmla="*/ 56 h 102"/>
                <a:gd name="T42" fmla="*/ 71 w 160"/>
                <a:gd name="T43" fmla="*/ 56 h 102"/>
                <a:gd name="T44" fmla="*/ 64 w 160"/>
                <a:gd name="T45" fmla="*/ 53 h 102"/>
                <a:gd name="T46" fmla="*/ 47 w 160"/>
                <a:gd name="T47" fmla="*/ 41 h 102"/>
                <a:gd name="T48" fmla="*/ 43 w 160"/>
                <a:gd name="T49" fmla="*/ 34 h 102"/>
                <a:gd name="T50" fmla="*/ 43 w 160"/>
                <a:gd name="T51" fmla="*/ 2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0" h="102">
                  <a:moveTo>
                    <a:pt x="15" y="102"/>
                  </a:moveTo>
                  <a:cubicBezTo>
                    <a:pt x="15" y="102"/>
                    <a:pt x="15" y="102"/>
                    <a:pt x="15" y="102"/>
                  </a:cubicBezTo>
                  <a:cubicBezTo>
                    <a:pt x="155" y="102"/>
                    <a:pt x="155" y="102"/>
                    <a:pt x="155" y="102"/>
                  </a:cubicBezTo>
                  <a:cubicBezTo>
                    <a:pt x="158" y="102"/>
                    <a:pt x="160" y="100"/>
                    <a:pt x="160" y="97"/>
                  </a:cubicBezTo>
                  <a:cubicBezTo>
                    <a:pt x="154" y="49"/>
                    <a:pt x="154" y="49"/>
                    <a:pt x="154" y="49"/>
                  </a:cubicBezTo>
                  <a:cubicBezTo>
                    <a:pt x="153" y="46"/>
                    <a:pt x="151" y="43"/>
                    <a:pt x="148" y="43"/>
                  </a:cubicBezTo>
                  <a:cubicBezTo>
                    <a:pt x="97" y="43"/>
                    <a:pt x="97" y="43"/>
                    <a:pt x="97" y="43"/>
                  </a:cubicBezTo>
                  <a:cubicBezTo>
                    <a:pt x="97" y="5"/>
                    <a:pt x="97" y="5"/>
                    <a:pt x="97" y="5"/>
                  </a:cubicBezTo>
                  <a:cubicBezTo>
                    <a:pt x="97" y="2"/>
                    <a:pt x="94" y="0"/>
                    <a:pt x="91" y="0"/>
                  </a:cubicBezTo>
                  <a:cubicBezTo>
                    <a:pt x="33" y="0"/>
                    <a:pt x="33" y="0"/>
                    <a:pt x="33" y="0"/>
                  </a:cubicBezTo>
                  <a:cubicBezTo>
                    <a:pt x="30" y="0"/>
                    <a:pt x="28" y="2"/>
                    <a:pt x="28" y="5"/>
                  </a:cubicBezTo>
                  <a:cubicBezTo>
                    <a:pt x="28" y="29"/>
                    <a:pt x="28" y="29"/>
                    <a:pt x="28" y="29"/>
                  </a:cubicBezTo>
                  <a:cubicBezTo>
                    <a:pt x="15" y="29"/>
                    <a:pt x="15" y="29"/>
                    <a:pt x="15" y="29"/>
                  </a:cubicBezTo>
                  <a:cubicBezTo>
                    <a:pt x="7" y="29"/>
                    <a:pt x="0" y="56"/>
                    <a:pt x="0" y="73"/>
                  </a:cubicBezTo>
                  <a:cubicBezTo>
                    <a:pt x="0" y="89"/>
                    <a:pt x="7" y="102"/>
                    <a:pt x="15" y="102"/>
                  </a:cubicBezTo>
                  <a:close/>
                  <a:moveTo>
                    <a:pt x="43" y="20"/>
                  </a:moveTo>
                  <a:cubicBezTo>
                    <a:pt x="43" y="18"/>
                    <a:pt x="45" y="16"/>
                    <a:pt x="48" y="16"/>
                  </a:cubicBezTo>
                  <a:cubicBezTo>
                    <a:pt x="77" y="16"/>
                    <a:pt x="77" y="16"/>
                    <a:pt x="77" y="16"/>
                  </a:cubicBezTo>
                  <a:cubicBezTo>
                    <a:pt x="79" y="16"/>
                    <a:pt x="81" y="18"/>
                    <a:pt x="81" y="20"/>
                  </a:cubicBezTo>
                  <a:cubicBezTo>
                    <a:pt x="81" y="52"/>
                    <a:pt x="81" y="52"/>
                    <a:pt x="81" y="52"/>
                  </a:cubicBezTo>
                  <a:cubicBezTo>
                    <a:pt x="81" y="54"/>
                    <a:pt x="79" y="56"/>
                    <a:pt x="77" y="56"/>
                  </a:cubicBezTo>
                  <a:cubicBezTo>
                    <a:pt x="71" y="56"/>
                    <a:pt x="71" y="56"/>
                    <a:pt x="71" y="56"/>
                  </a:cubicBezTo>
                  <a:cubicBezTo>
                    <a:pt x="69" y="56"/>
                    <a:pt x="66" y="55"/>
                    <a:pt x="64" y="53"/>
                  </a:cubicBezTo>
                  <a:cubicBezTo>
                    <a:pt x="47" y="41"/>
                    <a:pt x="47" y="41"/>
                    <a:pt x="47" y="41"/>
                  </a:cubicBezTo>
                  <a:cubicBezTo>
                    <a:pt x="45" y="39"/>
                    <a:pt x="43" y="36"/>
                    <a:pt x="43" y="34"/>
                  </a:cubicBezTo>
                  <a:lnTo>
                    <a:pt x="43"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75" name="Freeform 81">
              <a:extLst>
                <a:ext uri="{FF2B5EF4-FFF2-40B4-BE49-F238E27FC236}">
                  <a16:creationId xmlns:a16="http://schemas.microsoft.com/office/drawing/2014/main" id="{01A6B6AA-B9AC-4D23-8AED-541C9C005148}"/>
                </a:ext>
              </a:extLst>
            </p:cNvPr>
            <p:cNvSpPr>
              <a:spLocks/>
            </p:cNvSpPr>
            <p:nvPr/>
          </p:nvSpPr>
          <p:spPr bwMode="auto">
            <a:xfrm>
              <a:off x="11690350" y="5045075"/>
              <a:ext cx="236538" cy="261938"/>
            </a:xfrm>
            <a:custGeom>
              <a:avLst/>
              <a:gdLst>
                <a:gd name="T0" fmla="*/ 68 w 81"/>
                <a:gd name="T1" fmla="*/ 80 h 90"/>
                <a:gd name="T2" fmla="*/ 48 w 81"/>
                <a:gd name="T3" fmla="*/ 53 h 90"/>
                <a:gd name="T4" fmla="*/ 46 w 81"/>
                <a:gd name="T5" fmla="*/ 16 h 90"/>
                <a:gd name="T6" fmla="*/ 29 w 81"/>
                <a:gd name="T7" fmla="*/ 4 h 90"/>
                <a:gd name="T8" fmla="*/ 15 w 81"/>
                <a:gd name="T9" fmla="*/ 28 h 90"/>
                <a:gd name="T10" fmla="*/ 3 w 81"/>
                <a:gd name="T11" fmla="*/ 65 h 90"/>
                <a:gd name="T12" fmla="*/ 36 w 81"/>
                <a:gd name="T13" fmla="*/ 90 h 90"/>
                <a:gd name="T14" fmla="*/ 81 w 81"/>
                <a:gd name="T15" fmla="*/ 90 h 90"/>
                <a:gd name="T16" fmla="*/ 68 w 81"/>
                <a:gd name="T17" fmla="*/ 8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90">
                  <a:moveTo>
                    <a:pt x="68" y="80"/>
                  </a:moveTo>
                  <a:cubicBezTo>
                    <a:pt x="62" y="78"/>
                    <a:pt x="52" y="63"/>
                    <a:pt x="48" y="53"/>
                  </a:cubicBezTo>
                  <a:cubicBezTo>
                    <a:pt x="45" y="44"/>
                    <a:pt x="46" y="16"/>
                    <a:pt x="46" y="16"/>
                  </a:cubicBezTo>
                  <a:cubicBezTo>
                    <a:pt x="46" y="16"/>
                    <a:pt x="36" y="0"/>
                    <a:pt x="29" y="4"/>
                  </a:cubicBezTo>
                  <a:cubicBezTo>
                    <a:pt x="23" y="7"/>
                    <a:pt x="23" y="25"/>
                    <a:pt x="15" y="28"/>
                  </a:cubicBezTo>
                  <a:cubicBezTo>
                    <a:pt x="7" y="32"/>
                    <a:pt x="0" y="47"/>
                    <a:pt x="3" y="65"/>
                  </a:cubicBezTo>
                  <a:cubicBezTo>
                    <a:pt x="7" y="83"/>
                    <a:pt x="19" y="90"/>
                    <a:pt x="36" y="90"/>
                  </a:cubicBezTo>
                  <a:cubicBezTo>
                    <a:pt x="53" y="90"/>
                    <a:pt x="81" y="90"/>
                    <a:pt x="81" y="90"/>
                  </a:cubicBezTo>
                  <a:cubicBezTo>
                    <a:pt x="81" y="90"/>
                    <a:pt x="73" y="83"/>
                    <a:pt x="68"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76" name="Freeform 82">
              <a:extLst>
                <a:ext uri="{FF2B5EF4-FFF2-40B4-BE49-F238E27FC236}">
                  <a16:creationId xmlns:a16="http://schemas.microsoft.com/office/drawing/2014/main" id="{04BF1A3B-368C-40DD-8379-0D9BD2844B7F}"/>
                </a:ext>
              </a:extLst>
            </p:cNvPr>
            <p:cNvSpPr>
              <a:spLocks noEditPoints="1"/>
            </p:cNvSpPr>
            <p:nvPr/>
          </p:nvSpPr>
          <p:spPr bwMode="auto">
            <a:xfrm>
              <a:off x="11187113" y="5184775"/>
              <a:ext cx="477838" cy="122238"/>
            </a:xfrm>
            <a:custGeom>
              <a:avLst/>
              <a:gdLst>
                <a:gd name="T0" fmla="*/ 142 w 164"/>
                <a:gd name="T1" fmla="*/ 0 h 42"/>
                <a:gd name="T2" fmla="*/ 21 w 164"/>
                <a:gd name="T3" fmla="*/ 0 h 42"/>
                <a:gd name="T4" fmla="*/ 0 w 164"/>
                <a:gd name="T5" fmla="*/ 21 h 42"/>
                <a:gd name="T6" fmla="*/ 21 w 164"/>
                <a:gd name="T7" fmla="*/ 42 h 42"/>
                <a:gd name="T8" fmla="*/ 21 w 164"/>
                <a:gd name="T9" fmla="*/ 42 h 42"/>
                <a:gd name="T10" fmla="*/ 142 w 164"/>
                <a:gd name="T11" fmla="*/ 42 h 42"/>
                <a:gd name="T12" fmla="*/ 142 w 164"/>
                <a:gd name="T13" fmla="*/ 42 h 42"/>
                <a:gd name="T14" fmla="*/ 164 w 164"/>
                <a:gd name="T15" fmla="*/ 21 h 42"/>
                <a:gd name="T16" fmla="*/ 142 w 164"/>
                <a:gd name="T17" fmla="*/ 0 h 42"/>
                <a:gd name="T18" fmla="*/ 66 w 164"/>
                <a:gd name="T19" fmla="*/ 26 h 42"/>
                <a:gd name="T20" fmla="*/ 33 w 164"/>
                <a:gd name="T21" fmla="*/ 26 h 42"/>
                <a:gd name="T22" fmla="*/ 34 w 164"/>
                <a:gd name="T23" fmla="*/ 21 h 42"/>
                <a:gd name="T24" fmla="*/ 32 w 164"/>
                <a:gd name="T25" fmla="*/ 15 h 42"/>
                <a:gd name="T26" fmla="*/ 66 w 164"/>
                <a:gd name="T27" fmla="*/ 15 h 42"/>
                <a:gd name="T28" fmla="*/ 65 w 164"/>
                <a:gd name="T29" fmla="*/ 21 h 42"/>
                <a:gd name="T30" fmla="*/ 66 w 164"/>
                <a:gd name="T31" fmla="*/ 26 h 42"/>
                <a:gd name="T32" fmla="*/ 133 w 164"/>
                <a:gd name="T33" fmla="*/ 26 h 42"/>
                <a:gd name="T34" fmla="*/ 98 w 164"/>
                <a:gd name="T35" fmla="*/ 26 h 42"/>
                <a:gd name="T36" fmla="*/ 99 w 164"/>
                <a:gd name="T37" fmla="*/ 21 h 42"/>
                <a:gd name="T38" fmla="*/ 98 w 164"/>
                <a:gd name="T39" fmla="*/ 15 h 42"/>
                <a:gd name="T40" fmla="*/ 133 w 164"/>
                <a:gd name="T41" fmla="*/ 15 h 42"/>
                <a:gd name="T42" fmla="*/ 131 w 164"/>
                <a:gd name="T43" fmla="*/ 21 h 42"/>
                <a:gd name="T44" fmla="*/ 133 w 164"/>
                <a:gd name="T45"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4" h="42">
                  <a:moveTo>
                    <a:pt x="142" y="0"/>
                  </a:moveTo>
                  <a:cubicBezTo>
                    <a:pt x="21" y="0"/>
                    <a:pt x="21" y="0"/>
                    <a:pt x="21" y="0"/>
                  </a:cubicBezTo>
                  <a:cubicBezTo>
                    <a:pt x="9" y="0"/>
                    <a:pt x="0" y="9"/>
                    <a:pt x="0" y="21"/>
                  </a:cubicBezTo>
                  <a:cubicBezTo>
                    <a:pt x="0" y="33"/>
                    <a:pt x="9" y="42"/>
                    <a:pt x="21" y="42"/>
                  </a:cubicBezTo>
                  <a:cubicBezTo>
                    <a:pt x="21" y="42"/>
                    <a:pt x="21" y="42"/>
                    <a:pt x="21" y="42"/>
                  </a:cubicBezTo>
                  <a:cubicBezTo>
                    <a:pt x="142" y="42"/>
                    <a:pt x="142" y="42"/>
                    <a:pt x="142" y="42"/>
                  </a:cubicBezTo>
                  <a:cubicBezTo>
                    <a:pt x="142" y="42"/>
                    <a:pt x="142" y="42"/>
                    <a:pt x="142" y="42"/>
                  </a:cubicBezTo>
                  <a:cubicBezTo>
                    <a:pt x="154" y="42"/>
                    <a:pt x="164" y="33"/>
                    <a:pt x="164" y="21"/>
                  </a:cubicBezTo>
                  <a:cubicBezTo>
                    <a:pt x="164" y="9"/>
                    <a:pt x="154" y="0"/>
                    <a:pt x="142" y="0"/>
                  </a:cubicBezTo>
                  <a:close/>
                  <a:moveTo>
                    <a:pt x="66" y="26"/>
                  </a:moveTo>
                  <a:cubicBezTo>
                    <a:pt x="33" y="26"/>
                    <a:pt x="33" y="26"/>
                    <a:pt x="33" y="26"/>
                  </a:cubicBezTo>
                  <a:cubicBezTo>
                    <a:pt x="33" y="25"/>
                    <a:pt x="34" y="23"/>
                    <a:pt x="34" y="21"/>
                  </a:cubicBezTo>
                  <a:cubicBezTo>
                    <a:pt x="34" y="19"/>
                    <a:pt x="33" y="17"/>
                    <a:pt x="32" y="15"/>
                  </a:cubicBezTo>
                  <a:cubicBezTo>
                    <a:pt x="66" y="15"/>
                    <a:pt x="66" y="15"/>
                    <a:pt x="66" y="15"/>
                  </a:cubicBezTo>
                  <a:cubicBezTo>
                    <a:pt x="65" y="17"/>
                    <a:pt x="65" y="19"/>
                    <a:pt x="65" y="21"/>
                  </a:cubicBezTo>
                  <a:cubicBezTo>
                    <a:pt x="65" y="23"/>
                    <a:pt x="65" y="25"/>
                    <a:pt x="66" y="26"/>
                  </a:cubicBezTo>
                  <a:close/>
                  <a:moveTo>
                    <a:pt x="133" y="26"/>
                  </a:moveTo>
                  <a:cubicBezTo>
                    <a:pt x="98" y="26"/>
                    <a:pt x="98" y="26"/>
                    <a:pt x="98" y="26"/>
                  </a:cubicBezTo>
                  <a:cubicBezTo>
                    <a:pt x="98" y="25"/>
                    <a:pt x="99" y="23"/>
                    <a:pt x="99" y="21"/>
                  </a:cubicBezTo>
                  <a:cubicBezTo>
                    <a:pt x="99" y="19"/>
                    <a:pt x="98" y="17"/>
                    <a:pt x="98" y="15"/>
                  </a:cubicBezTo>
                  <a:cubicBezTo>
                    <a:pt x="133" y="15"/>
                    <a:pt x="133" y="15"/>
                    <a:pt x="133" y="15"/>
                  </a:cubicBezTo>
                  <a:cubicBezTo>
                    <a:pt x="132" y="17"/>
                    <a:pt x="131" y="19"/>
                    <a:pt x="131" y="21"/>
                  </a:cubicBezTo>
                  <a:cubicBezTo>
                    <a:pt x="131" y="23"/>
                    <a:pt x="132" y="25"/>
                    <a:pt x="133"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777" name="Group 776">
            <a:extLst>
              <a:ext uri="{FF2B5EF4-FFF2-40B4-BE49-F238E27FC236}">
                <a16:creationId xmlns:a16="http://schemas.microsoft.com/office/drawing/2014/main" id="{93C5142A-8C04-447A-A69E-748EAA22F8D7}"/>
              </a:ext>
            </a:extLst>
          </p:cNvPr>
          <p:cNvGrpSpPr/>
          <p:nvPr userDrawn="1"/>
        </p:nvGrpSpPr>
        <p:grpSpPr>
          <a:xfrm>
            <a:off x="3808026" y="3410860"/>
            <a:ext cx="368328" cy="375978"/>
            <a:chOff x="2344738" y="1804988"/>
            <a:chExt cx="534988" cy="546100"/>
          </a:xfrm>
          <a:solidFill>
            <a:schemeClr val="tx1"/>
          </a:solidFill>
        </p:grpSpPr>
        <p:sp>
          <p:nvSpPr>
            <p:cNvPr id="778" name="Freeform 99">
              <a:extLst>
                <a:ext uri="{FF2B5EF4-FFF2-40B4-BE49-F238E27FC236}">
                  <a16:creationId xmlns:a16="http://schemas.microsoft.com/office/drawing/2014/main" id="{13F5028A-FEDF-4B4E-B7B0-18AFB665C8A3}"/>
                </a:ext>
              </a:extLst>
            </p:cNvPr>
            <p:cNvSpPr>
              <a:spLocks noEditPoints="1"/>
            </p:cNvSpPr>
            <p:nvPr/>
          </p:nvSpPr>
          <p:spPr bwMode="auto">
            <a:xfrm>
              <a:off x="2344738" y="2071688"/>
              <a:ext cx="244475" cy="268288"/>
            </a:xfrm>
            <a:custGeom>
              <a:avLst/>
              <a:gdLst>
                <a:gd name="T0" fmla="*/ 78 w 117"/>
                <a:gd name="T1" fmla="*/ 0 h 127"/>
                <a:gd name="T2" fmla="*/ 11 w 117"/>
                <a:gd name="T3" fmla="*/ 67 h 127"/>
                <a:gd name="T4" fmla="*/ 11 w 117"/>
                <a:gd name="T5" fmla="*/ 106 h 127"/>
                <a:gd name="T6" fmla="*/ 22 w 117"/>
                <a:gd name="T7" fmla="*/ 117 h 127"/>
                <a:gd name="T8" fmla="*/ 60 w 117"/>
                <a:gd name="T9" fmla="*/ 117 h 127"/>
                <a:gd name="T10" fmla="*/ 114 w 117"/>
                <a:gd name="T11" fmla="*/ 63 h 127"/>
                <a:gd name="T12" fmla="*/ 113 w 117"/>
                <a:gd name="T13" fmla="*/ 55 h 127"/>
                <a:gd name="T14" fmla="*/ 117 w 117"/>
                <a:gd name="T15" fmla="*/ 39 h 127"/>
                <a:gd name="T16" fmla="*/ 78 w 117"/>
                <a:gd name="T17" fmla="*/ 0 h 127"/>
                <a:gd name="T18" fmla="*/ 46 w 117"/>
                <a:gd name="T19" fmla="*/ 97 h 127"/>
                <a:gd name="T20" fmla="*/ 31 w 117"/>
                <a:gd name="T21" fmla="*/ 97 h 127"/>
                <a:gd name="T22" fmla="*/ 31 w 117"/>
                <a:gd name="T23" fmla="*/ 81 h 127"/>
                <a:gd name="T24" fmla="*/ 46 w 117"/>
                <a:gd name="T25" fmla="*/ 81 h 127"/>
                <a:gd name="T26" fmla="*/ 46 w 117"/>
                <a:gd name="T27" fmla="*/ 9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7" h="127">
                  <a:moveTo>
                    <a:pt x="78" y="0"/>
                  </a:moveTo>
                  <a:cubicBezTo>
                    <a:pt x="11" y="67"/>
                    <a:pt x="11" y="67"/>
                    <a:pt x="11" y="67"/>
                  </a:cubicBezTo>
                  <a:cubicBezTo>
                    <a:pt x="0" y="78"/>
                    <a:pt x="0" y="95"/>
                    <a:pt x="11" y="106"/>
                  </a:cubicBezTo>
                  <a:cubicBezTo>
                    <a:pt x="22" y="117"/>
                    <a:pt x="22" y="117"/>
                    <a:pt x="22" y="117"/>
                  </a:cubicBezTo>
                  <a:cubicBezTo>
                    <a:pt x="32" y="127"/>
                    <a:pt x="50" y="127"/>
                    <a:pt x="60" y="117"/>
                  </a:cubicBezTo>
                  <a:cubicBezTo>
                    <a:pt x="114" y="63"/>
                    <a:pt x="114" y="63"/>
                    <a:pt x="114" y="63"/>
                  </a:cubicBezTo>
                  <a:cubicBezTo>
                    <a:pt x="113" y="60"/>
                    <a:pt x="113" y="58"/>
                    <a:pt x="113" y="55"/>
                  </a:cubicBezTo>
                  <a:cubicBezTo>
                    <a:pt x="113" y="49"/>
                    <a:pt x="115" y="44"/>
                    <a:pt x="117" y="39"/>
                  </a:cubicBezTo>
                  <a:lnTo>
                    <a:pt x="78" y="0"/>
                  </a:lnTo>
                  <a:close/>
                  <a:moveTo>
                    <a:pt x="46" y="97"/>
                  </a:moveTo>
                  <a:cubicBezTo>
                    <a:pt x="42" y="101"/>
                    <a:pt x="35" y="101"/>
                    <a:pt x="31" y="97"/>
                  </a:cubicBezTo>
                  <a:cubicBezTo>
                    <a:pt x="27" y="92"/>
                    <a:pt x="27" y="85"/>
                    <a:pt x="31" y="81"/>
                  </a:cubicBezTo>
                  <a:cubicBezTo>
                    <a:pt x="35" y="77"/>
                    <a:pt x="42" y="77"/>
                    <a:pt x="46" y="81"/>
                  </a:cubicBezTo>
                  <a:cubicBezTo>
                    <a:pt x="51" y="85"/>
                    <a:pt x="51" y="92"/>
                    <a:pt x="46" y="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79" name="Freeform 100">
              <a:extLst>
                <a:ext uri="{FF2B5EF4-FFF2-40B4-BE49-F238E27FC236}">
                  <a16:creationId xmlns:a16="http://schemas.microsoft.com/office/drawing/2014/main" id="{D31B6BAA-22CF-47FD-8BB8-1BB332C4D09A}"/>
                </a:ext>
              </a:extLst>
            </p:cNvPr>
            <p:cNvSpPr>
              <a:spLocks/>
            </p:cNvSpPr>
            <p:nvPr/>
          </p:nvSpPr>
          <p:spPr bwMode="auto">
            <a:xfrm>
              <a:off x="2579688" y="1804988"/>
              <a:ext cx="300038" cy="277813"/>
            </a:xfrm>
            <a:custGeom>
              <a:avLst/>
              <a:gdLst>
                <a:gd name="T0" fmla="*/ 39 w 143"/>
                <a:gd name="T1" fmla="*/ 132 h 132"/>
                <a:gd name="T2" fmla="*/ 55 w 143"/>
                <a:gd name="T3" fmla="*/ 128 h 132"/>
                <a:gd name="T4" fmla="*/ 63 w 143"/>
                <a:gd name="T5" fmla="*/ 129 h 132"/>
                <a:gd name="T6" fmla="*/ 66 w 143"/>
                <a:gd name="T7" fmla="*/ 126 h 132"/>
                <a:gd name="T8" fmla="*/ 121 w 143"/>
                <a:gd name="T9" fmla="*/ 109 h 132"/>
                <a:gd name="T10" fmla="*/ 136 w 143"/>
                <a:gd name="T11" fmla="*/ 47 h 132"/>
                <a:gd name="T12" fmla="*/ 101 w 143"/>
                <a:gd name="T13" fmla="*/ 82 h 132"/>
                <a:gd name="T14" fmla="*/ 69 w 143"/>
                <a:gd name="T15" fmla="*/ 74 h 132"/>
                <a:gd name="T16" fmla="*/ 60 w 143"/>
                <a:gd name="T17" fmla="*/ 42 h 132"/>
                <a:gd name="T18" fmla="*/ 96 w 143"/>
                <a:gd name="T19" fmla="*/ 6 h 132"/>
                <a:gd name="T20" fmla="*/ 34 w 143"/>
                <a:gd name="T21" fmla="*/ 22 h 132"/>
                <a:gd name="T22" fmla="*/ 17 w 143"/>
                <a:gd name="T23" fmla="*/ 76 h 132"/>
                <a:gd name="T24" fmla="*/ 0 w 143"/>
                <a:gd name="T25" fmla="*/ 93 h 132"/>
                <a:gd name="T26" fmla="*/ 39 w 143"/>
                <a:gd name="T27"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3" h="132">
                  <a:moveTo>
                    <a:pt x="39" y="132"/>
                  </a:moveTo>
                  <a:cubicBezTo>
                    <a:pt x="44" y="129"/>
                    <a:pt x="50" y="128"/>
                    <a:pt x="55" y="128"/>
                  </a:cubicBezTo>
                  <a:cubicBezTo>
                    <a:pt x="58" y="128"/>
                    <a:pt x="61" y="128"/>
                    <a:pt x="63" y="129"/>
                  </a:cubicBezTo>
                  <a:cubicBezTo>
                    <a:pt x="66" y="126"/>
                    <a:pt x="66" y="126"/>
                    <a:pt x="66" y="126"/>
                  </a:cubicBezTo>
                  <a:cubicBezTo>
                    <a:pt x="85" y="129"/>
                    <a:pt x="106" y="124"/>
                    <a:pt x="121" y="109"/>
                  </a:cubicBezTo>
                  <a:cubicBezTo>
                    <a:pt x="138" y="92"/>
                    <a:pt x="143" y="68"/>
                    <a:pt x="136" y="47"/>
                  </a:cubicBezTo>
                  <a:cubicBezTo>
                    <a:pt x="101" y="82"/>
                    <a:pt x="101" y="82"/>
                    <a:pt x="101" y="82"/>
                  </a:cubicBezTo>
                  <a:cubicBezTo>
                    <a:pt x="101" y="82"/>
                    <a:pt x="85" y="90"/>
                    <a:pt x="69" y="74"/>
                  </a:cubicBezTo>
                  <a:cubicBezTo>
                    <a:pt x="53" y="58"/>
                    <a:pt x="60" y="42"/>
                    <a:pt x="60" y="42"/>
                  </a:cubicBezTo>
                  <a:cubicBezTo>
                    <a:pt x="96" y="6"/>
                    <a:pt x="96" y="6"/>
                    <a:pt x="96" y="6"/>
                  </a:cubicBezTo>
                  <a:cubicBezTo>
                    <a:pt x="74" y="0"/>
                    <a:pt x="50" y="5"/>
                    <a:pt x="34" y="22"/>
                  </a:cubicBezTo>
                  <a:cubicBezTo>
                    <a:pt x="19" y="36"/>
                    <a:pt x="13" y="57"/>
                    <a:pt x="17" y="76"/>
                  </a:cubicBezTo>
                  <a:cubicBezTo>
                    <a:pt x="0" y="93"/>
                    <a:pt x="0" y="93"/>
                    <a:pt x="0" y="93"/>
                  </a:cubicBezTo>
                  <a:lnTo>
                    <a:pt x="39"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80" name="Freeform 101">
              <a:extLst>
                <a:ext uri="{FF2B5EF4-FFF2-40B4-BE49-F238E27FC236}">
                  <a16:creationId xmlns:a16="http://schemas.microsoft.com/office/drawing/2014/main" id="{68B4BC8E-7458-4753-9B27-BAEEF346407C}"/>
                </a:ext>
              </a:extLst>
            </p:cNvPr>
            <p:cNvSpPr>
              <a:spLocks noEditPoints="1"/>
            </p:cNvSpPr>
            <p:nvPr/>
          </p:nvSpPr>
          <p:spPr bwMode="auto">
            <a:xfrm>
              <a:off x="2363788" y="1855788"/>
              <a:ext cx="495300" cy="495300"/>
            </a:xfrm>
            <a:custGeom>
              <a:avLst/>
              <a:gdLst>
                <a:gd name="T0" fmla="*/ 171 w 236"/>
                <a:gd name="T1" fmla="*/ 122 h 236"/>
                <a:gd name="T2" fmla="*/ 145 w 236"/>
                <a:gd name="T3" fmla="*/ 122 h 236"/>
                <a:gd name="T4" fmla="*/ 142 w 236"/>
                <a:gd name="T5" fmla="*/ 125 h 236"/>
                <a:gd name="T6" fmla="*/ 47 w 236"/>
                <a:gd name="T7" fmla="*/ 31 h 236"/>
                <a:gd name="T8" fmla="*/ 37 w 236"/>
                <a:gd name="T9" fmla="*/ 20 h 236"/>
                <a:gd name="T10" fmla="*/ 2 w 236"/>
                <a:gd name="T11" fmla="*/ 1 h 236"/>
                <a:gd name="T12" fmla="*/ 1 w 236"/>
                <a:gd name="T13" fmla="*/ 1 h 236"/>
                <a:gd name="T14" fmla="*/ 1 w 236"/>
                <a:gd name="T15" fmla="*/ 2 h 236"/>
                <a:gd name="T16" fmla="*/ 21 w 236"/>
                <a:gd name="T17" fmla="*/ 37 h 236"/>
                <a:gd name="T18" fmla="*/ 31 w 236"/>
                <a:gd name="T19" fmla="*/ 47 h 236"/>
                <a:gd name="T20" fmla="*/ 125 w 236"/>
                <a:gd name="T21" fmla="*/ 142 h 236"/>
                <a:gd name="T22" fmla="*/ 122 w 236"/>
                <a:gd name="T23" fmla="*/ 145 h 236"/>
                <a:gd name="T24" fmla="*/ 122 w 236"/>
                <a:gd name="T25" fmla="*/ 171 h 236"/>
                <a:gd name="T26" fmla="*/ 179 w 236"/>
                <a:gd name="T27" fmla="*/ 229 h 236"/>
                <a:gd name="T28" fmla="*/ 205 w 236"/>
                <a:gd name="T29" fmla="*/ 229 h 236"/>
                <a:gd name="T30" fmla="*/ 229 w 236"/>
                <a:gd name="T31" fmla="*/ 205 h 236"/>
                <a:gd name="T32" fmla="*/ 229 w 236"/>
                <a:gd name="T33" fmla="*/ 179 h 236"/>
                <a:gd name="T34" fmla="*/ 171 w 236"/>
                <a:gd name="T35" fmla="*/ 122 h 236"/>
                <a:gd name="T36" fmla="*/ 192 w 236"/>
                <a:gd name="T37" fmla="*/ 208 h 236"/>
                <a:gd name="T38" fmla="*/ 189 w 236"/>
                <a:gd name="T39" fmla="*/ 209 h 236"/>
                <a:gd name="T40" fmla="*/ 186 w 236"/>
                <a:gd name="T41" fmla="*/ 208 h 236"/>
                <a:gd name="T42" fmla="*/ 140 w 236"/>
                <a:gd name="T43" fmla="*/ 162 h 236"/>
                <a:gd name="T44" fmla="*/ 140 w 236"/>
                <a:gd name="T45" fmla="*/ 156 h 236"/>
                <a:gd name="T46" fmla="*/ 146 w 236"/>
                <a:gd name="T47" fmla="*/ 156 h 236"/>
                <a:gd name="T48" fmla="*/ 192 w 236"/>
                <a:gd name="T49" fmla="*/ 202 h 236"/>
                <a:gd name="T50" fmla="*/ 192 w 236"/>
                <a:gd name="T51" fmla="*/ 208 h 236"/>
                <a:gd name="T52" fmla="*/ 208 w 236"/>
                <a:gd name="T53" fmla="*/ 191 h 236"/>
                <a:gd name="T54" fmla="*/ 205 w 236"/>
                <a:gd name="T55" fmla="*/ 193 h 236"/>
                <a:gd name="T56" fmla="*/ 202 w 236"/>
                <a:gd name="T57" fmla="*/ 191 h 236"/>
                <a:gd name="T58" fmla="*/ 156 w 236"/>
                <a:gd name="T59" fmla="*/ 146 h 236"/>
                <a:gd name="T60" fmla="*/ 156 w 236"/>
                <a:gd name="T61" fmla="*/ 140 h 236"/>
                <a:gd name="T62" fmla="*/ 162 w 236"/>
                <a:gd name="T63" fmla="*/ 140 h 236"/>
                <a:gd name="T64" fmla="*/ 208 w 236"/>
                <a:gd name="T65" fmla="*/ 185 h 236"/>
                <a:gd name="T66" fmla="*/ 208 w 236"/>
                <a:gd name="T67" fmla="*/ 191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6" h="236">
                  <a:moveTo>
                    <a:pt x="171" y="122"/>
                  </a:moveTo>
                  <a:cubicBezTo>
                    <a:pt x="164" y="115"/>
                    <a:pt x="153" y="115"/>
                    <a:pt x="145" y="122"/>
                  </a:cubicBezTo>
                  <a:cubicBezTo>
                    <a:pt x="142" y="125"/>
                    <a:pt x="142" y="125"/>
                    <a:pt x="142" y="125"/>
                  </a:cubicBezTo>
                  <a:cubicBezTo>
                    <a:pt x="47" y="31"/>
                    <a:pt x="47" y="31"/>
                    <a:pt x="47" y="31"/>
                  </a:cubicBezTo>
                  <a:cubicBezTo>
                    <a:pt x="37" y="20"/>
                    <a:pt x="37" y="20"/>
                    <a:pt x="37" y="20"/>
                  </a:cubicBezTo>
                  <a:cubicBezTo>
                    <a:pt x="2" y="1"/>
                    <a:pt x="2" y="1"/>
                    <a:pt x="2" y="1"/>
                  </a:cubicBezTo>
                  <a:cubicBezTo>
                    <a:pt x="2" y="1"/>
                    <a:pt x="1" y="0"/>
                    <a:pt x="1" y="1"/>
                  </a:cubicBezTo>
                  <a:cubicBezTo>
                    <a:pt x="0" y="1"/>
                    <a:pt x="1" y="2"/>
                    <a:pt x="1" y="2"/>
                  </a:cubicBezTo>
                  <a:cubicBezTo>
                    <a:pt x="21" y="37"/>
                    <a:pt x="21" y="37"/>
                    <a:pt x="21" y="37"/>
                  </a:cubicBezTo>
                  <a:cubicBezTo>
                    <a:pt x="31" y="47"/>
                    <a:pt x="31" y="47"/>
                    <a:pt x="31" y="47"/>
                  </a:cubicBezTo>
                  <a:cubicBezTo>
                    <a:pt x="125" y="142"/>
                    <a:pt x="125" y="142"/>
                    <a:pt x="125" y="142"/>
                  </a:cubicBezTo>
                  <a:cubicBezTo>
                    <a:pt x="122" y="145"/>
                    <a:pt x="122" y="145"/>
                    <a:pt x="122" y="145"/>
                  </a:cubicBezTo>
                  <a:cubicBezTo>
                    <a:pt x="115" y="152"/>
                    <a:pt x="115" y="164"/>
                    <a:pt x="122" y="171"/>
                  </a:cubicBezTo>
                  <a:cubicBezTo>
                    <a:pt x="179" y="229"/>
                    <a:pt x="179" y="229"/>
                    <a:pt x="179" y="229"/>
                  </a:cubicBezTo>
                  <a:cubicBezTo>
                    <a:pt x="186" y="236"/>
                    <a:pt x="198" y="236"/>
                    <a:pt x="205" y="229"/>
                  </a:cubicBezTo>
                  <a:cubicBezTo>
                    <a:pt x="229" y="205"/>
                    <a:pt x="229" y="205"/>
                    <a:pt x="229" y="205"/>
                  </a:cubicBezTo>
                  <a:cubicBezTo>
                    <a:pt x="236" y="198"/>
                    <a:pt x="236" y="186"/>
                    <a:pt x="229" y="179"/>
                  </a:cubicBezTo>
                  <a:lnTo>
                    <a:pt x="171" y="122"/>
                  </a:lnTo>
                  <a:close/>
                  <a:moveTo>
                    <a:pt x="192" y="208"/>
                  </a:moveTo>
                  <a:cubicBezTo>
                    <a:pt x="191" y="209"/>
                    <a:pt x="190" y="209"/>
                    <a:pt x="189" y="209"/>
                  </a:cubicBezTo>
                  <a:cubicBezTo>
                    <a:pt x="188" y="209"/>
                    <a:pt x="187" y="209"/>
                    <a:pt x="186" y="208"/>
                  </a:cubicBezTo>
                  <a:cubicBezTo>
                    <a:pt x="140" y="162"/>
                    <a:pt x="140" y="162"/>
                    <a:pt x="140" y="162"/>
                  </a:cubicBezTo>
                  <a:cubicBezTo>
                    <a:pt x="138" y="160"/>
                    <a:pt x="138" y="158"/>
                    <a:pt x="140" y="156"/>
                  </a:cubicBezTo>
                  <a:cubicBezTo>
                    <a:pt x="142" y="154"/>
                    <a:pt x="144" y="154"/>
                    <a:pt x="146" y="156"/>
                  </a:cubicBezTo>
                  <a:cubicBezTo>
                    <a:pt x="192" y="202"/>
                    <a:pt x="192" y="202"/>
                    <a:pt x="192" y="202"/>
                  </a:cubicBezTo>
                  <a:cubicBezTo>
                    <a:pt x="193" y="203"/>
                    <a:pt x="193" y="206"/>
                    <a:pt x="192" y="208"/>
                  </a:cubicBezTo>
                  <a:close/>
                  <a:moveTo>
                    <a:pt x="208" y="191"/>
                  </a:moveTo>
                  <a:cubicBezTo>
                    <a:pt x="207" y="192"/>
                    <a:pt x="206" y="193"/>
                    <a:pt x="205" y="193"/>
                  </a:cubicBezTo>
                  <a:cubicBezTo>
                    <a:pt x="204" y="193"/>
                    <a:pt x="203" y="192"/>
                    <a:pt x="202" y="191"/>
                  </a:cubicBezTo>
                  <a:cubicBezTo>
                    <a:pt x="156" y="146"/>
                    <a:pt x="156" y="146"/>
                    <a:pt x="156" y="146"/>
                  </a:cubicBezTo>
                  <a:cubicBezTo>
                    <a:pt x="155" y="144"/>
                    <a:pt x="155" y="141"/>
                    <a:pt x="156" y="140"/>
                  </a:cubicBezTo>
                  <a:cubicBezTo>
                    <a:pt x="158" y="138"/>
                    <a:pt x="161" y="138"/>
                    <a:pt x="162" y="140"/>
                  </a:cubicBezTo>
                  <a:cubicBezTo>
                    <a:pt x="208" y="185"/>
                    <a:pt x="208" y="185"/>
                    <a:pt x="208" y="185"/>
                  </a:cubicBezTo>
                  <a:cubicBezTo>
                    <a:pt x="210" y="187"/>
                    <a:pt x="210" y="190"/>
                    <a:pt x="208" y="1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781" name="Freeform 35">
            <a:extLst>
              <a:ext uri="{FF2B5EF4-FFF2-40B4-BE49-F238E27FC236}">
                <a16:creationId xmlns:a16="http://schemas.microsoft.com/office/drawing/2014/main" id="{CD90A6F2-D16F-40FD-8314-A94AD389CCC7}"/>
              </a:ext>
            </a:extLst>
          </p:cNvPr>
          <p:cNvSpPr>
            <a:spLocks noEditPoints="1"/>
          </p:cNvSpPr>
          <p:nvPr userDrawn="1"/>
        </p:nvSpPr>
        <p:spPr bwMode="auto">
          <a:xfrm>
            <a:off x="3786841" y="5476808"/>
            <a:ext cx="410697" cy="411388"/>
          </a:xfrm>
          <a:custGeom>
            <a:avLst/>
            <a:gdLst>
              <a:gd name="T0" fmla="*/ 209 w 418"/>
              <a:gd name="T1" fmla="*/ 105 h 419"/>
              <a:gd name="T2" fmla="*/ 104 w 418"/>
              <a:gd name="T3" fmla="*/ 210 h 419"/>
              <a:gd name="T4" fmla="*/ 209 w 418"/>
              <a:gd name="T5" fmla="*/ 314 h 419"/>
              <a:gd name="T6" fmla="*/ 313 w 418"/>
              <a:gd name="T7" fmla="*/ 210 h 419"/>
              <a:gd name="T8" fmla="*/ 209 w 418"/>
              <a:gd name="T9" fmla="*/ 105 h 419"/>
              <a:gd name="T10" fmla="*/ 356 w 418"/>
              <a:gd name="T11" fmla="*/ 61 h 419"/>
              <a:gd name="T12" fmla="*/ 356 w 418"/>
              <a:gd name="T13" fmla="*/ 90 h 419"/>
              <a:gd name="T14" fmla="*/ 329 w 418"/>
              <a:gd name="T15" fmla="*/ 117 h 419"/>
              <a:gd name="T16" fmla="*/ 300 w 418"/>
              <a:gd name="T17" fmla="*/ 117 h 419"/>
              <a:gd name="T18" fmla="*/ 300 w 418"/>
              <a:gd name="T19" fmla="*/ 88 h 419"/>
              <a:gd name="T20" fmla="*/ 327 w 418"/>
              <a:gd name="T21" fmla="*/ 61 h 419"/>
              <a:gd name="T22" fmla="*/ 356 w 418"/>
              <a:gd name="T23" fmla="*/ 61 h 419"/>
              <a:gd name="T24" fmla="*/ 418 w 418"/>
              <a:gd name="T25" fmla="*/ 209 h 419"/>
              <a:gd name="T26" fmla="*/ 397 w 418"/>
              <a:gd name="T27" fmla="*/ 229 h 419"/>
              <a:gd name="T28" fmla="*/ 360 w 418"/>
              <a:gd name="T29" fmla="*/ 229 h 419"/>
              <a:gd name="T30" fmla="*/ 339 w 418"/>
              <a:gd name="T31" fmla="*/ 209 h 419"/>
              <a:gd name="T32" fmla="*/ 360 w 418"/>
              <a:gd name="T33" fmla="*/ 188 h 419"/>
              <a:gd name="T34" fmla="*/ 397 w 418"/>
              <a:gd name="T35" fmla="*/ 188 h 419"/>
              <a:gd name="T36" fmla="*/ 418 w 418"/>
              <a:gd name="T37" fmla="*/ 209 h 419"/>
              <a:gd name="T38" fmla="*/ 357 w 418"/>
              <a:gd name="T39" fmla="*/ 357 h 419"/>
              <a:gd name="T40" fmla="*/ 328 w 418"/>
              <a:gd name="T41" fmla="*/ 357 h 419"/>
              <a:gd name="T42" fmla="*/ 302 w 418"/>
              <a:gd name="T43" fmla="*/ 330 h 419"/>
              <a:gd name="T44" fmla="*/ 302 w 418"/>
              <a:gd name="T45" fmla="*/ 301 h 419"/>
              <a:gd name="T46" fmla="*/ 331 w 418"/>
              <a:gd name="T47" fmla="*/ 301 h 419"/>
              <a:gd name="T48" fmla="*/ 357 w 418"/>
              <a:gd name="T49" fmla="*/ 328 h 419"/>
              <a:gd name="T50" fmla="*/ 357 w 418"/>
              <a:gd name="T51" fmla="*/ 357 h 419"/>
              <a:gd name="T52" fmla="*/ 210 w 418"/>
              <a:gd name="T53" fmla="*/ 419 h 419"/>
              <a:gd name="T54" fmla="*/ 189 w 418"/>
              <a:gd name="T55" fmla="*/ 398 h 419"/>
              <a:gd name="T56" fmla="*/ 189 w 418"/>
              <a:gd name="T57" fmla="*/ 361 h 419"/>
              <a:gd name="T58" fmla="*/ 210 w 418"/>
              <a:gd name="T59" fmla="*/ 340 h 419"/>
              <a:gd name="T60" fmla="*/ 230 w 418"/>
              <a:gd name="T61" fmla="*/ 361 h 419"/>
              <a:gd name="T62" fmla="*/ 230 w 418"/>
              <a:gd name="T63" fmla="*/ 398 h 419"/>
              <a:gd name="T64" fmla="*/ 210 w 418"/>
              <a:gd name="T65" fmla="*/ 419 h 419"/>
              <a:gd name="T66" fmla="*/ 61 w 418"/>
              <a:gd name="T67" fmla="*/ 358 h 419"/>
              <a:gd name="T68" fmla="*/ 61 w 418"/>
              <a:gd name="T69" fmla="*/ 329 h 419"/>
              <a:gd name="T70" fmla="*/ 88 w 418"/>
              <a:gd name="T71" fmla="*/ 303 h 419"/>
              <a:gd name="T72" fmla="*/ 117 w 418"/>
              <a:gd name="T73" fmla="*/ 303 h 419"/>
              <a:gd name="T74" fmla="*/ 117 w 418"/>
              <a:gd name="T75" fmla="*/ 332 h 419"/>
              <a:gd name="T76" fmla="*/ 90 w 418"/>
              <a:gd name="T77" fmla="*/ 358 h 419"/>
              <a:gd name="T78" fmla="*/ 61 w 418"/>
              <a:gd name="T79" fmla="*/ 358 h 419"/>
              <a:gd name="T80" fmla="*/ 0 w 418"/>
              <a:gd name="T81" fmla="*/ 210 h 419"/>
              <a:gd name="T82" fmla="*/ 20 w 418"/>
              <a:gd name="T83" fmla="*/ 190 h 419"/>
              <a:gd name="T84" fmla="*/ 58 w 418"/>
              <a:gd name="T85" fmla="*/ 190 h 419"/>
              <a:gd name="T86" fmla="*/ 78 w 418"/>
              <a:gd name="T87" fmla="*/ 210 h 419"/>
              <a:gd name="T88" fmla="*/ 58 w 418"/>
              <a:gd name="T89" fmla="*/ 231 h 419"/>
              <a:gd name="T90" fmla="*/ 20 w 418"/>
              <a:gd name="T91" fmla="*/ 231 h 419"/>
              <a:gd name="T92" fmla="*/ 0 w 418"/>
              <a:gd name="T93" fmla="*/ 210 h 419"/>
              <a:gd name="T94" fmla="*/ 60 w 418"/>
              <a:gd name="T95" fmla="*/ 62 h 419"/>
              <a:gd name="T96" fmla="*/ 89 w 418"/>
              <a:gd name="T97" fmla="*/ 62 h 419"/>
              <a:gd name="T98" fmla="*/ 116 w 418"/>
              <a:gd name="T99" fmla="*/ 89 h 419"/>
              <a:gd name="T100" fmla="*/ 116 w 418"/>
              <a:gd name="T101" fmla="*/ 118 h 419"/>
              <a:gd name="T102" fmla="*/ 87 w 418"/>
              <a:gd name="T103" fmla="*/ 118 h 419"/>
              <a:gd name="T104" fmla="*/ 60 w 418"/>
              <a:gd name="T105" fmla="*/ 91 h 419"/>
              <a:gd name="T106" fmla="*/ 60 w 418"/>
              <a:gd name="T107" fmla="*/ 62 h 419"/>
              <a:gd name="T108" fmla="*/ 208 w 418"/>
              <a:gd name="T109" fmla="*/ 0 h 419"/>
              <a:gd name="T110" fmla="*/ 228 w 418"/>
              <a:gd name="T111" fmla="*/ 21 h 419"/>
              <a:gd name="T112" fmla="*/ 228 w 418"/>
              <a:gd name="T113" fmla="*/ 58 h 419"/>
              <a:gd name="T114" fmla="*/ 208 w 418"/>
              <a:gd name="T115" fmla="*/ 79 h 419"/>
              <a:gd name="T116" fmla="*/ 187 w 418"/>
              <a:gd name="T117" fmla="*/ 58 h 419"/>
              <a:gd name="T118" fmla="*/ 187 w 418"/>
              <a:gd name="T119" fmla="*/ 21 h 419"/>
              <a:gd name="T120" fmla="*/ 208 w 418"/>
              <a:gd name="T121" fmla="*/ 0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8" h="419">
                <a:moveTo>
                  <a:pt x="209" y="105"/>
                </a:moveTo>
                <a:cubicBezTo>
                  <a:pt x="151" y="105"/>
                  <a:pt x="104" y="152"/>
                  <a:pt x="104" y="210"/>
                </a:cubicBezTo>
                <a:cubicBezTo>
                  <a:pt x="104" y="267"/>
                  <a:pt x="151" y="314"/>
                  <a:pt x="209" y="314"/>
                </a:cubicBezTo>
                <a:cubicBezTo>
                  <a:pt x="266" y="314"/>
                  <a:pt x="313" y="267"/>
                  <a:pt x="313" y="210"/>
                </a:cubicBezTo>
                <a:cubicBezTo>
                  <a:pt x="313" y="152"/>
                  <a:pt x="266" y="105"/>
                  <a:pt x="209" y="105"/>
                </a:cubicBezTo>
                <a:close/>
                <a:moveTo>
                  <a:pt x="356" y="61"/>
                </a:moveTo>
                <a:cubicBezTo>
                  <a:pt x="364" y="69"/>
                  <a:pt x="364" y="82"/>
                  <a:pt x="356" y="90"/>
                </a:cubicBezTo>
                <a:cubicBezTo>
                  <a:pt x="329" y="117"/>
                  <a:pt x="329" y="117"/>
                  <a:pt x="329" y="117"/>
                </a:cubicBezTo>
                <a:cubicBezTo>
                  <a:pt x="321" y="124"/>
                  <a:pt x="308" y="124"/>
                  <a:pt x="300" y="117"/>
                </a:cubicBezTo>
                <a:cubicBezTo>
                  <a:pt x="293" y="109"/>
                  <a:pt x="293" y="96"/>
                  <a:pt x="300" y="88"/>
                </a:cubicBezTo>
                <a:cubicBezTo>
                  <a:pt x="327" y="61"/>
                  <a:pt x="327" y="61"/>
                  <a:pt x="327" y="61"/>
                </a:cubicBezTo>
                <a:cubicBezTo>
                  <a:pt x="335" y="53"/>
                  <a:pt x="348" y="53"/>
                  <a:pt x="356" y="61"/>
                </a:cubicBezTo>
                <a:close/>
                <a:moveTo>
                  <a:pt x="418" y="209"/>
                </a:moveTo>
                <a:cubicBezTo>
                  <a:pt x="418" y="220"/>
                  <a:pt x="409" y="229"/>
                  <a:pt x="397" y="229"/>
                </a:cubicBezTo>
                <a:cubicBezTo>
                  <a:pt x="360" y="229"/>
                  <a:pt x="360" y="229"/>
                  <a:pt x="360" y="229"/>
                </a:cubicBezTo>
                <a:cubicBezTo>
                  <a:pt x="349" y="229"/>
                  <a:pt x="339" y="220"/>
                  <a:pt x="339" y="209"/>
                </a:cubicBezTo>
                <a:cubicBezTo>
                  <a:pt x="339" y="198"/>
                  <a:pt x="349" y="188"/>
                  <a:pt x="360" y="188"/>
                </a:cubicBezTo>
                <a:cubicBezTo>
                  <a:pt x="397" y="188"/>
                  <a:pt x="397" y="188"/>
                  <a:pt x="397" y="188"/>
                </a:cubicBezTo>
                <a:cubicBezTo>
                  <a:pt x="409" y="188"/>
                  <a:pt x="418" y="197"/>
                  <a:pt x="418" y="209"/>
                </a:cubicBezTo>
                <a:close/>
                <a:moveTo>
                  <a:pt x="357" y="357"/>
                </a:moveTo>
                <a:cubicBezTo>
                  <a:pt x="349" y="365"/>
                  <a:pt x="336" y="365"/>
                  <a:pt x="328" y="357"/>
                </a:cubicBezTo>
                <a:cubicBezTo>
                  <a:pt x="302" y="330"/>
                  <a:pt x="302" y="330"/>
                  <a:pt x="302" y="330"/>
                </a:cubicBezTo>
                <a:cubicBezTo>
                  <a:pt x="294" y="322"/>
                  <a:pt x="294" y="309"/>
                  <a:pt x="302" y="301"/>
                </a:cubicBezTo>
                <a:cubicBezTo>
                  <a:pt x="310" y="293"/>
                  <a:pt x="323" y="293"/>
                  <a:pt x="331" y="301"/>
                </a:cubicBezTo>
                <a:cubicBezTo>
                  <a:pt x="357" y="328"/>
                  <a:pt x="357" y="328"/>
                  <a:pt x="357" y="328"/>
                </a:cubicBezTo>
                <a:cubicBezTo>
                  <a:pt x="365" y="336"/>
                  <a:pt x="365" y="349"/>
                  <a:pt x="357" y="357"/>
                </a:cubicBezTo>
                <a:close/>
                <a:moveTo>
                  <a:pt x="210" y="419"/>
                </a:moveTo>
                <a:cubicBezTo>
                  <a:pt x="198" y="419"/>
                  <a:pt x="189" y="409"/>
                  <a:pt x="189" y="398"/>
                </a:cubicBezTo>
                <a:cubicBezTo>
                  <a:pt x="189" y="361"/>
                  <a:pt x="189" y="361"/>
                  <a:pt x="189" y="361"/>
                </a:cubicBezTo>
                <a:cubicBezTo>
                  <a:pt x="189" y="350"/>
                  <a:pt x="198" y="340"/>
                  <a:pt x="210" y="340"/>
                </a:cubicBezTo>
                <a:cubicBezTo>
                  <a:pt x="221" y="340"/>
                  <a:pt x="230" y="350"/>
                  <a:pt x="230" y="361"/>
                </a:cubicBezTo>
                <a:cubicBezTo>
                  <a:pt x="230" y="398"/>
                  <a:pt x="230" y="398"/>
                  <a:pt x="230" y="398"/>
                </a:cubicBezTo>
                <a:cubicBezTo>
                  <a:pt x="230" y="410"/>
                  <a:pt x="221" y="419"/>
                  <a:pt x="210" y="419"/>
                </a:cubicBezTo>
                <a:close/>
                <a:moveTo>
                  <a:pt x="61" y="358"/>
                </a:moveTo>
                <a:cubicBezTo>
                  <a:pt x="53" y="350"/>
                  <a:pt x="53" y="337"/>
                  <a:pt x="61" y="329"/>
                </a:cubicBezTo>
                <a:cubicBezTo>
                  <a:pt x="88" y="303"/>
                  <a:pt x="88" y="303"/>
                  <a:pt x="88" y="303"/>
                </a:cubicBezTo>
                <a:cubicBezTo>
                  <a:pt x="96" y="295"/>
                  <a:pt x="109" y="295"/>
                  <a:pt x="117" y="303"/>
                </a:cubicBezTo>
                <a:cubicBezTo>
                  <a:pt x="125" y="311"/>
                  <a:pt x="125" y="324"/>
                  <a:pt x="117" y="332"/>
                </a:cubicBezTo>
                <a:cubicBezTo>
                  <a:pt x="90" y="358"/>
                  <a:pt x="90" y="358"/>
                  <a:pt x="90" y="358"/>
                </a:cubicBezTo>
                <a:cubicBezTo>
                  <a:pt x="82" y="366"/>
                  <a:pt x="69" y="366"/>
                  <a:pt x="61" y="358"/>
                </a:cubicBezTo>
                <a:close/>
                <a:moveTo>
                  <a:pt x="0" y="210"/>
                </a:moveTo>
                <a:cubicBezTo>
                  <a:pt x="0" y="199"/>
                  <a:pt x="9" y="190"/>
                  <a:pt x="20" y="190"/>
                </a:cubicBezTo>
                <a:cubicBezTo>
                  <a:pt x="58" y="190"/>
                  <a:pt x="58" y="190"/>
                  <a:pt x="58" y="190"/>
                </a:cubicBezTo>
                <a:cubicBezTo>
                  <a:pt x="69" y="190"/>
                  <a:pt x="78" y="199"/>
                  <a:pt x="78" y="210"/>
                </a:cubicBezTo>
                <a:cubicBezTo>
                  <a:pt x="78" y="222"/>
                  <a:pt x="69" y="231"/>
                  <a:pt x="58" y="231"/>
                </a:cubicBezTo>
                <a:cubicBezTo>
                  <a:pt x="20" y="231"/>
                  <a:pt x="20" y="231"/>
                  <a:pt x="20" y="231"/>
                </a:cubicBezTo>
                <a:cubicBezTo>
                  <a:pt x="9" y="231"/>
                  <a:pt x="0" y="222"/>
                  <a:pt x="0" y="210"/>
                </a:cubicBezTo>
                <a:close/>
                <a:moveTo>
                  <a:pt x="60" y="62"/>
                </a:moveTo>
                <a:cubicBezTo>
                  <a:pt x="68" y="54"/>
                  <a:pt x="81" y="54"/>
                  <a:pt x="89" y="62"/>
                </a:cubicBezTo>
                <a:cubicBezTo>
                  <a:pt x="116" y="89"/>
                  <a:pt x="116" y="89"/>
                  <a:pt x="116" y="89"/>
                </a:cubicBezTo>
                <a:cubicBezTo>
                  <a:pt x="124" y="97"/>
                  <a:pt x="124" y="110"/>
                  <a:pt x="116" y="118"/>
                </a:cubicBezTo>
                <a:cubicBezTo>
                  <a:pt x="108" y="126"/>
                  <a:pt x="95" y="126"/>
                  <a:pt x="87" y="118"/>
                </a:cubicBezTo>
                <a:cubicBezTo>
                  <a:pt x="60" y="91"/>
                  <a:pt x="60" y="91"/>
                  <a:pt x="60" y="91"/>
                </a:cubicBezTo>
                <a:cubicBezTo>
                  <a:pt x="52" y="83"/>
                  <a:pt x="52" y="70"/>
                  <a:pt x="60" y="62"/>
                </a:cubicBezTo>
                <a:close/>
                <a:moveTo>
                  <a:pt x="208" y="0"/>
                </a:moveTo>
                <a:cubicBezTo>
                  <a:pt x="219" y="0"/>
                  <a:pt x="228" y="10"/>
                  <a:pt x="228" y="21"/>
                </a:cubicBezTo>
                <a:cubicBezTo>
                  <a:pt x="228" y="58"/>
                  <a:pt x="228" y="58"/>
                  <a:pt x="228" y="58"/>
                </a:cubicBezTo>
                <a:cubicBezTo>
                  <a:pt x="228" y="70"/>
                  <a:pt x="219" y="79"/>
                  <a:pt x="208" y="79"/>
                </a:cubicBezTo>
                <a:cubicBezTo>
                  <a:pt x="197" y="79"/>
                  <a:pt x="187" y="70"/>
                  <a:pt x="187" y="58"/>
                </a:cubicBezTo>
                <a:cubicBezTo>
                  <a:pt x="187" y="21"/>
                  <a:pt x="187" y="21"/>
                  <a:pt x="187" y="21"/>
                </a:cubicBezTo>
                <a:cubicBezTo>
                  <a:pt x="187" y="10"/>
                  <a:pt x="197" y="0"/>
                  <a:pt x="208" y="0"/>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782" name="Group 781">
            <a:extLst>
              <a:ext uri="{FF2B5EF4-FFF2-40B4-BE49-F238E27FC236}">
                <a16:creationId xmlns:a16="http://schemas.microsoft.com/office/drawing/2014/main" id="{BFC09626-86A6-4C54-8536-DD27D9D58F21}"/>
              </a:ext>
            </a:extLst>
          </p:cNvPr>
          <p:cNvGrpSpPr/>
          <p:nvPr userDrawn="1"/>
        </p:nvGrpSpPr>
        <p:grpSpPr>
          <a:xfrm>
            <a:off x="3794141" y="4493933"/>
            <a:ext cx="396097" cy="363806"/>
            <a:chOff x="-3122613" y="1201738"/>
            <a:chExt cx="3213101" cy="2951162"/>
          </a:xfrm>
          <a:solidFill>
            <a:schemeClr val="tx1"/>
          </a:solidFill>
        </p:grpSpPr>
        <p:sp>
          <p:nvSpPr>
            <p:cNvPr id="783" name="Oval 42">
              <a:extLst>
                <a:ext uri="{FF2B5EF4-FFF2-40B4-BE49-F238E27FC236}">
                  <a16:creationId xmlns:a16="http://schemas.microsoft.com/office/drawing/2014/main" id="{5D3CE8DF-D2C9-430F-BCFD-3B3076669542}"/>
                </a:ext>
              </a:extLst>
            </p:cNvPr>
            <p:cNvSpPr>
              <a:spLocks noChangeArrowheads="1"/>
            </p:cNvSpPr>
            <p:nvPr/>
          </p:nvSpPr>
          <p:spPr bwMode="auto">
            <a:xfrm>
              <a:off x="-1755775" y="2438400"/>
              <a:ext cx="479425" cy="4857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84" name="Freeform 43">
              <a:extLst>
                <a:ext uri="{FF2B5EF4-FFF2-40B4-BE49-F238E27FC236}">
                  <a16:creationId xmlns:a16="http://schemas.microsoft.com/office/drawing/2014/main" id="{F723281A-D7FD-411F-A8B6-A19257427CF3}"/>
                </a:ext>
              </a:extLst>
            </p:cNvPr>
            <p:cNvSpPr>
              <a:spLocks/>
            </p:cNvSpPr>
            <p:nvPr/>
          </p:nvSpPr>
          <p:spPr bwMode="auto">
            <a:xfrm>
              <a:off x="-2609850" y="1208088"/>
              <a:ext cx="2187576" cy="2944812"/>
            </a:xfrm>
            <a:custGeom>
              <a:avLst/>
              <a:gdLst>
                <a:gd name="T0" fmla="*/ 278 w 320"/>
                <a:gd name="T1" fmla="*/ 286 h 431"/>
                <a:gd name="T2" fmla="*/ 285 w 320"/>
                <a:gd name="T3" fmla="*/ 337 h 431"/>
                <a:gd name="T4" fmla="*/ 268 w 320"/>
                <a:gd name="T5" fmla="*/ 384 h 431"/>
                <a:gd name="T6" fmla="*/ 195 w 320"/>
                <a:gd name="T7" fmla="*/ 367 h 431"/>
                <a:gd name="T8" fmla="*/ 94 w 320"/>
                <a:gd name="T9" fmla="*/ 258 h 431"/>
                <a:gd name="T10" fmla="*/ 35 w 320"/>
                <a:gd name="T11" fmla="*/ 94 h 431"/>
                <a:gd name="T12" fmla="*/ 52 w 320"/>
                <a:gd name="T13" fmla="*/ 47 h 431"/>
                <a:gd name="T14" fmla="*/ 112 w 320"/>
                <a:gd name="T15" fmla="*/ 56 h 431"/>
                <a:gd name="T16" fmla="*/ 140 w 320"/>
                <a:gd name="T17" fmla="*/ 32 h 431"/>
                <a:gd name="T18" fmla="*/ 33 w 320"/>
                <a:gd name="T19" fmla="*/ 17 h 431"/>
                <a:gd name="T20" fmla="*/ 0 w 320"/>
                <a:gd name="T21" fmla="*/ 94 h 431"/>
                <a:gd name="T22" fmla="*/ 64 w 320"/>
                <a:gd name="T23" fmla="*/ 277 h 431"/>
                <a:gd name="T24" fmla="*/ 176 w 320"/>
                <a:gd name="T25" fmla="*/ 396 h 431"/>
                <a:gd name="T26" fmla="*/ 287 w 320"/>
                <a:gd name="T27" fmla="*/ 413 h 431"/>
                <a:gd name="T28" fmla="*/ 320 w 320"/>
                <a:gd name="T29" fmla="*/ 337 h 431"/>
                <a:gd name="T30" fmla="*/ 301 w 320"/>
                <a:gd name="T31" fmla="*/ 244 h 431"/>
                <a:gd name="T32" fmla="*/ 278 w 320"/>
                <a:gd name="T33" fmla="*/ 28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0" h="431">
                  <a:moveTo>
                    <a:pt x="278" y="286"/>
                  </a:moveTo>
                  <a:cubicBezTo>
                    <a:pt x="282" y="304"/>
                    <a:pt x="285" y="322"/>
                    <a:pt x="285" y="337"/>
                  </a:cubicBezTo>
                  <a:cubicBezTo>
                    <a:pt x="285" y="350"/>
                    <a:pt x="283" y="374"/>
                    <a:pt x="268" y="384"/>
                  </a:cubicBezTo>
                  <a:cubicBezTo>
                    <a:pt x="253" y="393"/>
                    <a:pt x="226" y="387"/>
                    <a:pt x="195" y="367"/>
                  </a:cubicBezTo>
                  <a:cubicBezTo>
                    <a:pt x="160" y="343"/>
                    <a:pt x="124" y="304"/>
                    <a:pt x="94" y="258"/>
                  </a:cubicBezTo>
                  <a:cubicBezTo>
                    <a:pt x="57" y="200"/>
                    <a:pt x="35" y="139"/>
                    <a:pt x="35" y="94"/>
                  </a:cubicBezTo>
                  <a:cubicBezTo>
                    <a:pt x="35" y="80"/>
                    <a:pt x="37" y="56"/>
                    <a:pt x="52" y="47"/>
                  </a:cubicBezTo>
                  <a:cubicBezTo>
                    <a:pt x="65" y="39"/>
                    <a:pt x="87" y="42"/>
                    <a:pt x="112" y="56"/>
                  </a:cubicBezTo>
                  <a:cubicBezTo>
                    <a:pt x="122" y="48"/>
                    <a:pt x="131" y="39"/>
                    <a:pt x="140" y="32"/>
                  </a:cubicBezTo>
                  <a:cubicBezTo>
                    <a:pt x="98" y="5"/>
                    <a:pt x="60" y="0"/>
                    <a:pt x="33" y="17"/>
                  </a:cubicBezTo>
                  <a:cubicBezTo>
                    <a:pt x="18" y="27"/>
                    <a:pt x="0" y="48"/>
                    <a:pt x="0" y="94"/>
                  </a:cubicBezTo>
                  <a:cubicBezTo>
                    <a:pt x="0" y="145"/>
                    <a:pt x="24" y="214"/>
                    <a:pt x="64" y="277"/>
                  </a:cubicBezTo>
                  <a:cubicBezTo>
                    <a:pt x="97" y="328"/>
                    <a:pt x="137" y="370"/>
                    <a:pt x="176" y="396"/>
                  </a:cubicBezTo>
                  <a:cubicBezTo>
                    <a:pt x="220" y="425"/>
                    <a:pt x="259" y="431"/>
                    <a:pt x="287" y="413"/>
                  </a:cubicBezTo>
                  <a:cubicBezTo>
                    <a:pt x="302" y="404"/>
                    <a:pt x="320" y="382"/>
                    <a:pt x="320" y="337"/>
                  </a:cubicBezTo>
                  <a:cubicBezTo>
                    <a:pt x="320" y="310"/>
                    <a:pt x="313" y="278"/>
                    <a:pt x="301" y="244"/>
                  </a:cubicBezTo>
                  <a:cubicBezTo>
                    <a:pt x="294" y="259"/>
                    <a:pt x="286" y="272"/>
                    <a:pt x="278" y="2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85" name="Freeform 44">
              <a:extLst>
                <a:ext uri="{FF2B5EF4-FFF2-40B4-BE49-F238E27FC236}">
                  <a16:creationId xmlns:a16="http://schemas.microsoft.com/office/drawing/2014/main" id="{D5357F13-5DDF-4C2B-ADDF-E6E4B00551DF}"/>
                </a:ext>
              </a:extLst>
            </p:cNvPr>
            <p:cNvSpPr>
              <a:spLocks/>
            </p:cNvSpPr>
            <p:nvPr/>
          </p:nvSpPr>
          <p:spPr bwMode="auto">
            <a:xfrm>
              <a:off x="-1400175" y="1795463"/>
              <a:ext cx="512763" cy="711200"/>
            </a:xfrm>
            <a:custGeom>
              <a:avLst/>
              <a:gdLst>
                <a:gd name="T0" fmla="*/ 27 w 75"/>
                <a:gd name="T1" fmla="*/ 0 h 104"/>
                <a:gd name="T2" fmla="*/ 0 w 75"/>
                <a:gd name="T3" fmla="*/ 23 h 104"/>
                <a:gd name="T4" fmla="*/ 49 w 75"/>
                <a:gd name="T5" fmla="*/ 87 h 104"/>
                <a:gd name="T6" fmla="*/ 59 w 75"/>
                <a:gd name="T7" fmla="*/ 104 h 104"/>
                <a:gd name="T8" fmla="*/ 75 w 75"/>
                <a:gd name="T9" fmla="*/ 62 h 104"/>
                <a:gd name="T10" fmla="*/ 27 w 75"/>
                <a:gd name="T11" fmla="*/ 0 h 104"/>
              </a:gdLst>
              <a:ahLst/>
              <a:cxnLst>
                <a:cxn ang="0">
                  <a:pos x="T0" y="T1"/>
                </a:cxn>
                <a:cxn ang="0">
                  <a:pos x="T2" y="T3"/>
                </a:cxn>
                <a:cxn ang="0">
                  <a:pos x="T4" y="T5"/>
                </a:cxn>
                <a:cxn ang="0">
                  <a:pos x="T6" y="T7"/>
                </a:cxn>
                <a:cxn ang="0">
                  <a:pos x="T8" y="T9"/>
                </a:cxn>
                <a:cxn ang="0">
                  <a:pos x="T10" y="T11"/>
                </a:cxn>
              </a:cxnLst>
              <a:rect l="0" t="0" r="r" b="b"/>
              <a:pathLst>
                <a:path w="75" h="104">
                  <a:moveTo>
                    <a:pt x="27" y="0"/>
                  </a:moveTo>
                  <a:cubicBezTo>
                    <a:pt x="18" y="7"/>
                    <a:pt x="9" y="14"/>
                    <a:pt x="0" y="23"/>
                  </a:cubicBezTo>
                  <a:cubicBezTo>
                    <a:pt x="17" y="41"/>
                    <a:pt x="34" y="63"/>
                    <a:pt x="49" y="87"/>
                  </a:cubicBezTo>
                  <a:cubicBezTo>
                    <a:pt x="53" y="93"/>
                    <a:pt x="56" y="98"/>
                    <a:pt x="59" y="104"/>
                  </a:cubicBezTo>
                  <a:cubicBezTo>
                    <a:pt x="66" y="90"/>
                    <a:pt x="71" y="76"/>
                    <a:pt x="75" y="62"/>
                  </a:cubicBezTo>
                  <a:cubicBezTo>
                    <a:pt x="60" y="40"/>
                    <a:pt x="44" y="19"/>
                    <a:pt x="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86" name="Freeform 45">
              <a:extLst>
                <a:ext uri="{FF2B5EF4-FFF2-40B4-BE49-F238E27FC236}">
                  <a16:creationId xmlns:a16="http://schemas.microsoft.com/office/drawing/2014/main" id="{CD6B7A7D-5198-44F8-ADA4-23723FE2B858}"/>
                </a:ext>
              </a:extLst>
            </p:cNvPr>
            <p:cNvSpPr>
              <a:spLocks/>
            </p:cNvSpPr>
            <p:nvPr/>
          </p:nvSpPr>
          <p:spPr bwMode="auto">
            <a:xfrm>
              <a:off x="-2144713" y="1201738"/>
              <a:ext cx="1722438" cy="2357437"/>
            </a:xfrm>
            <a:custGeom>
              <a:avLst/>
              <a:gdLst>
                <a:gd name="T0" fmla="*/ 108 w 252"/>
                <a:gd name="T1" fmla="*/ 35 h 345"/>
                <a:gd name="T2" fmla="*/ 0 w 252"/>
                <a:gd name="T3" fmla="*/ 149 h 345"/>
                <a:gd name="T4" fmla="*/ 16 w 252"/>
                <a:gd name="T5" fmla="*/ 191 h 345"/>
                <a:gd name="T6" fmla="*/ 26 w 252"/>
                <a:gd name="T7" fmla="*/ 174 h 345"/>
                <a:gd name="T8" fmla="*/ 127 w 252"/>
                <a:gd name="T9" fmla="*/ 65 h 345"/>
                <a:gd name="T10" fmla="*/ 200 w 252"/>
                <a:gd name="T11" fmla="*/ 48 h 345"/>
                <a:gd name="T12" fmla="*/ 217 w 252"/>
                <a:gd name="T13" fmla="*/ 95 h 345"/>
                <a:gd name="T14" fmla="*/ 217 w 252"/>
                <a:gd name="T15" fmla="*/ 95 h 345"/>
                <a:gd name="T16" fmla="*/ 158 w 252"/>
                <a:gd name="T17" fmla="*/ 259 h 345"/>
                <a:gd name="T18" fmla="*/ 109 w 252"/>
                <a:gd name="T19" fmla="*/ 323 h 345"/>
                <a:gd name="T20" fmla="*/ 136 w 252"/>
                <a:gd name="T21" fmla="*/ 345 h 345"/>
                <a:gd name="T22" fmla="*/ 188 w 252"/>
                <a:gd name="T23" fmla="*/ 278 h 345"/>
                <a:gd name="T24" fmla="*/ 252 w 252"/>
                <a:gd name="T25" fmla="*/ 95 h 345"/>
                <a:gd name="T26" fmla="*/ 252 w 252"/>
                <a:gd name="T27" fmla="*/ 95 h 345"/>
                <a:gd name="T28" fmla="*/ 219 w 252"/>
                <a:gd name="T29" fmla="*/ 18 h 345"/>
                <a:gd name="T30" fmla="*/ 108 w 252"/>
                <a:gd name="T31" fmla="*/ 3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2" h="345">
                  <a:moveTo>
                    <a:pt x="108" y="35"/>
                  </a:moveTo>
                  <a:cubicBezTo>
                    <a:pt x="70" y="61"/>
                    <a:pt x="32" y="101"/>
                    <a:pt x="0" y="149"/>
                  </a:cubicBezTo>
                  <a:cubicBezTo>
                    <a:pt x="4" y="163"/>
                    <a:pt x="9" y="177"/>
                    <a:pt x="16" y="191"/>
                  </a:cubicBezTo>
                  <a:cubicBezTo>
                    <a:pt x="19" y="185"/>
                    <a:pt x="22" y="180"/>
                    <a:pt x="26" y="174"/>
                  </a:cubicBezTo>
                  <a:cubicBezTo>
                    <a:pt x="56" y="127"/>
                    <a:pt x="92" y="88"/>
                    <a:pt x="127" y="65"/>
                  </a:cubicBezTo>
                  <a:cubicBezTo>
                    <a:pt x="158" y="45"/>
                    <a:pt x="185" y="38"/>
                    <a:pt x="200" y="48"/>
                  </a:cubicBezTo>
                  <a:cubicBezTo>
                    <a:pt x="215" y="57"/>
                    <a:pt x="217" y="81"/>
                    <a:pt x="217" y="95"/>
                  </a:cubicBezTo>
                  <a:cubicBezTo>
                    <a:pt x="217" y="95"/>
                    <a:pt x="217" y="95"/>
                    <a:pt x="217" y="95"/>
                  </a:cubicBezTo>
                  <a:cubicBezTo>
                    <a:pt x="217" y="140"/>
                    <a:pt x="195" y="201"/>
                    <a:pt x="158" y="259"/>
                  </a:cubicBezTo>
                  <a:cubicBezTo>
                    <a:pt x="143" y="282"/>
                    <a:pt x="126" y="304"/>
                    <a:pt x="109" y="323"/>
                  </a:cubicBezTo>
                  <a:cubicBezTo>
                    <a:pt x="118" y="331"/>
                    <a:pt x="127" y="339"/>
                    <a:pt x="136" y="345"/>
                  </a:cubicBezTo>
                  <a:cubicBezTo>
                    <a:pt x="154" y="325"/>
                    <a:pt x="172" y="302"/>
                    <a:pt x="188" y="278"/>
                  </a:cubicBezTo>
                  <a:cubicBezTo>
                    <a:pt x="228" y="215"/>
                    <a:pt x="252" y="146"/>
                    <a:pt x="252" y="95"/>
                  </a:cubicBezTo>
                  <a:cubicBezTo>
                    <a:pt x="252" y="95"/>
                    <a:pt x="252" y="95"/>
                    <a:pt x="252" y="95"/>
                  </a:cubicBezTo>
                  <a:cubicBezTo>
                    <a:pt x="252" y="49"/>
                    <a:pt x="234" y="28"/>
                    <a:pt x="219" y="18"/>
                  </a:cubicBezTo>
                  <a:cubicBezTo>
                    <a:pt x="191" y="0"/>
                    <a:pt x="152" y="7"/>
                    <a:pt x="108"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87" name="Freeform 46">
              <a:extLst>
                <a:ext uri="{FF2B5EF4-FFF2-40B4-BE49-F238E27FC236}">
                  <a16:creationId xmlns:a16="http://schemas.microsoft.com/office/drawing/2014/main" id="{BFCEAEB3-6E20-499F-B640-D19ED723B881}"/>
                </a:ext>
              </a:extLst>
            </p:cNvPr>
            <p:cNvSpPr>
              <a:spLocks/>
            </p:cNvSpPr>
            <p:nvPr/>
          </p:nvSpPr>
          <p:spPr bwMode="auto">
            <a:xfrm>
              <a:off x="-360362" y="2165350"/>
              <a:ext cx="450850" cy="1031875"/>
            </a:xfrm>
            <a:custGeom>
              <a:avLst/>
              <a:gdLst>
                <a:gd name="T0" fmla="*/ 31 w 66"/>
                <a:gd name="T1" fmla="*/ 75 h 151"/>
                <a:gd name="T2" fmla="*/ 0 w 66"/>
                <a:gd name="T3" fmla="*/ 115 h 151"/>
                <a:gd name="T4" fmla="*/ 10 w 66"/>
                <a:gd name="T5" fmla="*/ 151 h 151"/>
                <a:gd name="T6" fmla="*/ 66 w 66"/>
                <a:gd name="T7" fmla="*/ 75 h 151"/>
                <a:gd name="T8" fmla="*/ 10 w 66"/>
                <a:gd name="T9" fmla="*/ 0 h 151"/>
                <a:gd name="T10" fmla="*/ 0 w 66"/>
                <a:gd name="T11" fmla="*/ 36 h 151"/>
                <a:gd name="T12" fmla="*/ 31 w 66"/>
                <a:gd name="T13" fmla="*/ 75 h 151"/>
              </a:gdLst>
              <a:ahLst/>
              <a:cxnLst>
                <a:cxn ang="0">
                  <a:pos x="T0" y="T1"/>
                </a:cxn>
                <a:cxn ang="0">
                  <a:pos x="T2" y="T3"/>
                </a:cxn>
                <a:cxn ang="0">
                  <a:pos x="T4" y="T5"/>
                </a:cxn>
                <a:cxn ang="0">
                  <a:pos x="T6" y="T7"/>
                </a:cxn>
                <a:cxn ang="0">
                  <a:pos x="T8" y="T9"/>
                </a:cxn>
                <a:cxn ang="0">
                  <a:pos x="T10" y="T11"/>
                </a:cxn>
                <a:cxn ang="0">
                  <a:pos x="T12" y="T13"/>
                </a:cxn>
              </a:cxnLst>
              <a:rect l="0" t="0" r="r" b="b"/>
              <a:pathLst>
                <a:path w="66" h="151">
                  <a:moveTo>
                    <a:pt x="31" y="75"/>
                  </a:moveTo>
                  <a:cubicBezTo>
                    <a:pt x="31" y="88"/>
                    <a:pt x="20" y="103"/>
                    <a:pt x="0" y="115"/>
                  </a:cubicBezTo>
                  <a:cubicBezTo>
                    <a:pt x="4" y="127"/>
                    <a:pt x="7" y="139"/>
                    <a:pt x="10" y="151"/>
                  </a:cubicBezTo>
                  <a:cubicBezTo>
                    <a:pt x="46" y="130"/>
                    <a:pt x="66" y="104"/>
                    <a:pt x="66" y="75"/>
                  </a:cubicBezTo>
                  <a:cubicBezTo>
                    <a:pt x="66" y="47"/>
                    <a:pt x="46" y="20"/>
                    <a:pt x="10" y="0"/>
                  </a:cubicBezTo>
                  <a:cubicBezTo>
                    <a:pt x="7" y="12"/>
                    <a:pt x="4" y="23"/>
                    <a:pt x="0" y="36"/>
                  </a:cubicBezTo>
                  <a:cubicBezTo>
                    <a:pt x="20" y="48"/>
                    <a:pt x="31" y="62"/>
                    <a:pt x="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88" name="Freeform 47">
              <a:extLst>
                <a:ext uri="{FF2B5EF4-FFF2-40B4-BE49-F238E27FC236}">
                  <a16:creationId xmlns:a16="http://schemas.microsoft.com/office/drawing/2014/main" id="{59DC8EC1-A81B-48F3-B75A-357697603892}"/>
                </a:ext>
              </a:extLst>
            </p:cNvPr>
            <p:cNvSpPr>
              <a:spLocks/>
            </p:cNvSpPr>
            <p:nvPr/>
          </p:nvSpPr>
          <p:spPr bwMode="auto">
            <a:xfrm>
              <a:off x="-3122613" y="2165350"/>
              <a:ext cx="450850" cy="1031875"/>
            </a:xfrm>
            <a:custGeom>
              <a:avLst/>
              <a:gdLst>
                <a:gd name="T0" fmla="*/ 35 w 66"/>
                <a:gd name="T1" fmla="*/ 75 h 151"/>
                <a:gd name="T2" fmla="*/ 66 w 66"/>
                <a:gd name="T3" fmla="*/ 36 h 151"/>
                <a:gd name="T4" fmla="*/ 56 w 66"/>
                <a:gd name="T5" fmla="*/ 0 h 151"/>
                <a:gd name="T6" fmla="*/ 0 w 66"/>
                <a:gd name="T7" fmla="*/ 75 h 151"/>
                <a:gd name="T8" fmla="*/ 56 w 66"/>
                <a:gd name="T9" fmla="*/ 151 h 151"/>
                <a:gd name="T10" fmla="*/ 65 w 66"/>
                <a:gd name="T11" fmla="*/ 115 h 151"/>
                <a:gd name="T12" fmla="*/ 35 w 66"/>
                <a:gd name="T13" fmla="*/ 75 h 151"/>
              </a:gdLst>
              <a:ahLst/>
              <a:cxnLst>
                <a:cxn ang="0">
                  <a:pos x="T0" y="T1"/>
                </a:cxn>
                <a:cxn ang="0">
                  <a:pos x="T2" y="T3"/>
                </a:cxn>
                <a:cxn ang="0">
                  <a:pos x="T4" y="T5"/>
                </a:cxn>
                <a:cxn ang="0">
                  <a:pos x="T6" y="T7"/>
                </a:cxn>
                <a:cxn ang="0">
                  <a:pos x="T8" y="T9"/>
                </a:cxn>
                <a:cxn ang="0">
                  <a:pos x="T10" y="T11"/>
                </a:cxn>
                <a:cxn ang="0">
                  <a:pos x="T12" y="T13"/>
                </a:cxn>
              </a:cxnLst>
              <a:rect l="0" t="0" r="r" b="b"/>
              <a:pathLst>
                <a:path w="66" h="151">
                  <a:moveTo>
                    <a:pt x="35" y="75"/>
                  </a:moveTo>
                  <a:cubicBezTo>
                    <a:pt x="35" y="62"/>
                    <a:pt x="46" y="48"/>
                    <a:pt x="66" y="36"/>
                  </a:cubicBezTo>
                  <a:cubicBezTo>
                    <a:pt x="62" y="23"/>
                    <a:pt x="59" y="12"/>
                    <a:pt x="56" y="0"/>
                  </a:cubicBezTo>
                  <a:cubicBezTo>
                    <a:pt x="20" y="20"/>
                    <a:pt x="0" y="47"/>
                    <a:pt x="0" y="75"/>
                  </a:cubicBezTo>
                  <a:cubicBezTo>
                    <a:pt x="0" y="104"/>
                    <a:pt x="20" y="130"/>
                    <a:pt x="56" y="151"/>
                  </a:cubicBezTo>
                  <a:cubicBezTo>
                    <a:pt x="59" y="139"/>
                    <a:pt x="62" y="127"/>
                    <a:pt x="65" y="115"/>
                  </a:cubicBezTo>
                  <a:cubicBezTo>
                    <a:pt x="46" y="103"/>
                    <a:pt x="35" y="88"/>
                    <a:pt x="35"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89" name="Freeform 48">
              <a:extLst>
                <a:ext uri="{FF2B5EF4-FFF2-40B4-BE49-F238E27FC236}">
                  <a16:creationId xmlns:a16="http://schemas.microsoft.com/office/drawing/2014/main" id="{D2152ABF-C929-499B-92FA-6931500268FF}"/>
                </a:ext>
              </a:extLst>
            </p:cNvPr>
            <p:cNvSpPr>
              <a:spLocks/>
            </p:cNvSpPr>
            <p:nvPr/>
          </p:nvSpPr>
          <p:spPr bwMode="auto">
            <a:xfrm>
              <a:off x="-2609850" y="2882900"/>
              <a:ext cx="957263" cy="1270000"/>
            </a:xfrm>
            <a:custGeom>
              <a:avLst/>
              <a:gdLst>
                <a:gd name="T0" fmla="*/ 112 w 140"/>
                <a:gd name="T1" fmla="*/ 129 h 186"/>
                <a:gd name="T2" fmla="*/ 52 w 140"/>
                <a:gd name="T3" fmla="*/ 139 h 186"/>
                <a:gd name="T4" fmla="*/ 35 w 140"/>
                <a:gd name="T5" fmla="*/ 92 h 186"/>
                <a:gd name="T6" fmla="*/ 42 w 140"/>
                <a:gd name="T7" fmla="*/ 41 h 186"/>
                <a:gd name="T8" fmla="*/ 19 w 140"/>
                <a:gd name="T9" fmla="*/ 0 h 186"/>
                <a:gd name="T10" fmla="*/ 0 w 140"/>
                <a:gd name="T11" fmla="*/ 92 h 186"/>
                <a:gd name="T12" fmla="*/ 33 w 140"/>
                <a:gd name="T13" fmla="*/ 168 h 186"/>
                <a:gd name="T14" fmla="*/ 140 w 140"/>
                <a:gd name="T15" fmla="*/ 154 h 186"/>
                <a:gd name="T16" fmla="*/ 112 w 140"/>
                <a:gd name="T17" fmla="*/ 12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86">
                  <a:moveTo>
                    <a:pt x="112" y="129"/>
                  </a:moveTo>
                  <a:cubicBezTo>
                    <a:pt x="87" y="143"/>
                    <a:pt x="65" y="147"/>
                    <a:pt x="52" y="139"/>
                  </a:cubicBezTo>
                  <a:cubicBezTo>
                    <a:pt x="37" y="129"/>
                    <a:pt x="35" y="105"/>
                    <a:pt x="35" y="92"/>
                  </a:cubicBezTo>
                  <a:cubicBezTo>
                    <a:pt x="35" y="77"/>
                    <a:pt x="38" y="59"/>
                    <a:pt x="42" y="41"/>
                  </a:cubicBezTo>
                  <a:cubicBezTo>
                    <a:pt x="34" y="27"/>
                    <a:pt x="26" y="14"/>
                    <a:pt x="19" y="0"/>
                  </a:cubicBezTo>
                  <a:cubicBezTo>
                    <a:pt x="7" y="33"/>
                    <a:pt x="0" y="65"/>
                    <a:pt x="0" y="92"/>
                  </a:cubicBezTo>
                  <a:cubicBezTo>
                    <a:pt x="0" y="137"/>
                    <a:pt x="18" y="159"/>
                    <a:pt x="33" y="168"/>
                  </a:cubicBezTo>
                  <a:cubicBezTo>
                    <a:pt x="60" y="186"/>
                    <a:pt x="98" y="180"/>
                    <a:pt x="140" y="154"/>
                  </a:cubicBezTo>
                  <a:cubicBezTo>
                    <a:pt x="131" y="146"/>
                    <a:pt x="122" y="138"/>
                    <a:pt x="112" y="1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790" name="Freeform 92">
            <a:extLst>
              <a:ext uri="{FF2B5EF4-FFF2-40B4-BE49-F238E27FC236}">
                <a16:creationId xmlns:a16="http://schemas.microsoft.com/office/drawing/2014/main" id="{933F5671-E41C-49C4-86DA-EB4F48D31B8A}"/>
              </a:ext>
            </a:extLst>
          </p:cNvPr>
          <p:cNvSpPr>
            <a:spLocks noEditPoints="1"/>
          </p:cNvSpPr>
          <p:nvPr userDrawn="1"/>
        </p:nvSpPr>
        <p:spPr bwMode="auto">
          <a:xfrm>
            <a:off x="3779513" y="5018576"/>
            <a:ext cx="425353" cy="348979"/>
          </a:xfrm>
          <a:custGeom>
            <a:avLst/>
            <a:gdLst>
              <a:gd name="T0" fmla="*/ 118 w 274"/>
              <a:gd name="T1" fmla="*/ 36 h 225"/>
              <a:gd name="T2" fmla="*/ 25 w 274"/>
              <a:gd name="T3" fmla="*/ 0 h 225"/>
              <a:gd name="T4" fmla="*/ 71 w 274"/>
              <a:gd name="T5" fmla="*/ 159 h 225"/>
              <a:gd name="T6" fmla="*/ 75 w 274"/>
              <a:gd name="T7" fmla="*/ 88 h 225"/>
              <a:gd name="T8" fmla="*/ 118 w 274"/>
              <a:gd name="T9" fmla="*/ 36 h 225"/>
              <a:gd name="T10" fmla="*/ 232 w 274"/>
              <a:gd name="T11" fmla="*/ 12 h 225"/>
              <a:gd name="T12" fmla="*/ 90 w 274"/>
              <a:gd name="T13" fmla="*/ 159 h 225"/>
              <a:gd name="T14" fmla="*/ 182 w 274"/>
              <a:gd name="T15" fmla="*/ 69 h 225"/>
              <a:gd name="T16" fmla="*/ 104 w 274"/>
              <a:gd name="T17" fmla="*/ 190 h 225"/>
              <a:gd name="T18" fmla="*/ 93 w 274"/>
              <a:gd name="T19" fmla="*/ 225 h 225"/>
              <a:gd name="T20" fmla="*/ 118 w 274"/>
              <a:gd name="T21" fmla="*/ 225 h 225"/>
              <a:gd name="T22" fmla="*/ 129 w 274"/>
              <a:gd name="T23" fmla="*/ 205 h 225"/>
              <a:gd name="T24" fmla="*/ 232 w 274"/>
              <a:gd name="T25" fmla="*/ 12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225">
                <a:moveTo>
                  <a:pt x="118" y="36"/>
                </a:moveTo>
                <a:cubicBezTo>
                  <a:pt x="98" y="21"/>
                  <a:pt x="69" y="8"/>
                  <a:pt x="25" y="0"/>
                </a:cubicBezTo>
                <a:cubicBezTo>
                  <a:pt x="0" y="106"/>
                  <a:pt x="35" y="145"/>
                  <a:pt x="71" y="159"/>
                </a:cubicBezTo>
                <a:cubicBezTo>
                  <a:pt x="66" y="138"/>
                  <a:pt x="65" y="113"/>
                  <a:pt x="75" y="88"/>
                </a:cubicBezTo>
                <a:cubicBezTo>
                  <a:pt x="83" y="68"/>
                  <a:pt x="98" y="50"/>
                  <a:pt x="118" y="36"/>
                </a:cubicBezTo>
                <a:close/>
                <a:moveTo>
                  <a:pt x="232" y="12"/>
                </a:moveTo>
                <a:cubicBezTo>
                  <a:pt x="85" y="40"/>
                  <a:pt x="77" y="112"/>
                  <a:pt x="90" y="159"/>
                </a:cubicBezTo>
                <a:cubicBezTo>
                  <a:pt x="125" y="69"/>
                  <a:pt x="182" y="69"/>
                  <a:pt x="182" y="69"/>
                </a:cubicBezTo>
                <a:cubicBezTo>
                  <a:pt x="136" y="112"/>
                  <a:pt x="117" y="156"/>
                  <a:pt x="104" y="190"/>
                </a:cubicBezTo>
                <a:cubicBezTo>
                  <a:pt x="101" y="198"/>
                  <a:pt x="97" y="210"/>
                  <a:pt x="93" y="225"/>
                </a:cubicBezTo>
                <a:cubicBezTo>
                  <a:pt x="118" y="225"/>
                  <a:pt x="118" y="225"/>
                  <a:pt x="118" y="225"/>
                </a:cubicBezTo>
                <a:cubicBezTo>
                  <a:pt x="118" y="225"/>
                  <a:pt x="126" y="216"/>
                  <a:pt x="129" y="205"/>
                </a:cubicBezTo>
                <a:cubicBezTo>
                  <a:pt x="174" y="205"/>
                  <a:pt x="274" y="186"/>
                  <a:pt x="232" y="12"/>
                </a:cubicBezTo>
                <a:close/>
              </a:path>
            </a:pathLst>
          </a:custGeom>
          <a:solidFill>
            <a:schemeClr val="tx1"/>
          </a:solidFill>
          <a:ln>
            <a:noFill/>
          </a:ln>
        </p:spPr>
        <p:txBody>
          <a:bodyPr vert="horz" wrap="square" lIns="76200" tIns="38100" rIns="76200" bIns="38100" numCol="1" anchor="t" anchorCtr="0" compatLnSpc="1">
            <a:prstTxWarp prst="textNoShape">
              <a:avLst/>
            </a:prstTxWarp>
          </a:bodyPr>
          <a:lstStyle/>
          <a:p>
            <a:endParaRPr lang="en-US" sz="1500"/>
          </a:p>
        </p:txBody>
      </p:sp>
      <p:grpSp>
        <p:nvGrpSpPr>
          <p:cNvPr id="791" name="Group 790">
            <a:extLst>
              <a:ext uri="{FF2B5EF4-FFF2-40B4-BE49-F238E27FC236}">
                <a16:creationId xmlns:a16="http://schemas.microsoft.com/office/drawing/2014/main" id="{BD1CE468-9FEA-4B05-8DB1-8B299CD0CE2A}"/>
              </a:ext>
            </a:extLst>
          </p:cNvPr>
          <p:cNvGrpSpPr/>
          <p:nvPr userDrawn="1"/>
        </p:nvGrpSpPr>
        <p:grpSpPr>
          <a:xfrm>
            <a:off x="3780053" y="6009032"/>
            <a:ext cx="424273" cy="411700"/>
            <a:chOff x="11245377" y="-3667124"/>
            <a:chExt cx="3375025" cy="3275012"/>
          </a:xfrm>
          <a:solidFill>
            <a:schemeClr val="tx1"/>
          </a:solidFill>
        </p:grpSpPr>
        <p:sp>
          <p:nvSpPr>
            <p:cNvPr id="792" name="Freeform 12">
              <a:extLst>
                <a:ext uri="{FF2B5EF4-FFF2-40B4-BE49-F238E27FC236}">
                  <a16:creationId xmlns:a16="http://schemas.microsoft.com/office/drawing/2014/main" id="{A6E9D334-2D2F-4156-A536-DFDBC8A9F0F4}"/>
                </a:ext>
              </a:extLst>
            </p:cNvPr>
            <p:cNvSpPr>
              <a:spLocks/>
            </p:cNvSpPr>
            <p:nvPr/>
          </p:nvSpPr>
          <p:spPr bwMode="auto">
            <a:xfrm>
              <a:off x="12485215" y="-1423987"/>
              <a:ext cx="962025" cy="1031875"/>
            </a:xfrm>
            <a:custGeom>
              <a:avLst/>
              <a:gdLst>
                <a:gd name="T0" fmla="*/ 70 w 101"/>
                <a:gd name="T1" fmla="*/ 99 h 108"/>
                <a:gd name="T2" fmla="*/ 69 w 101"/>
                <a:gd name="T3" fmla="*/ 68 h 108"/>
                <a:gd name="T4" fmla="*/ 101 w 101"/>
                <a:gd name="T5" fmla="*/ 26 h 108"/>
                <a:gd name="T6" fmla="*/ 86 w 101"/>
                <a:gd name="T7" fmla="*/ 18 h 108"/>
                <a:gd name="T8" fmla="*/ 68 w 101"/>
                <a:gd name="T9" fmla="*/ 37 h 108"/>
                <a:gd name="T10" fmla="*/ 67 w 101"/>
                <a:gd name="T11" fmla="*/ 0 h 108"/>
                <a:gd name="T12" fmla="*/ 44 w 101"/>
                <a:gd name="T13" fmla="*/ 3 h 108"/>
                <a:gd name="T14" fmla="*/ 26 w 101"/>
                <a:gd name="T15" fmla="*/ 1 h 108"/>
                <a:gd name="T16" fmla="*/ 26 w 101"/>
                <a:gd name="T17" fmla="*/ 19 h 108"/>
                <a:gd name="T18" fmla="*/ 16 w 101"/>
                <a:gd name="T19" fmla="*/ 9 h 108"/>
                <a:gd name="T20" fmla="*/ 12 w 101"/>
                <a:gd name="T21" fmla="*/ 12 h 108"/>
                <a:gd name="T22" fmla="*/ 0 w 101"/>
                <a:gd name="T23" fmla="*/ 18 h 108"/>
                <a:gd name="T24" fmla="*/ 25 w 101"/>
                <a:gd name="T25" fmla="*/ 45 h 108"/>
                <a:gd name="T26" fmla="*/ 25 w 101"/>
                <a:gd name="T27" fmla="*/ 100 h 108"/>
                <a:gd name="T28" fmla="*/ 12 w 101"/>
                <a:gd name="T29" fmla="*/ 108 h 108"/>
                <a:gd name="T30" fmla="*/ 80 w 101"/>
                <a:gd name="T31" fmla="*/ 108 h 108"/>
                <a:gd name="T32" fmla="*/ 70 w 101"/>
                <a:gd name="T33" fmla="*/ 9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1" h="108">
                  <a:moveTo>
                    <a:pt x="70" y="99"/>
                  </a:moveTo>
                  <a:cubicBezTo>
                    <a:pt x="69" y="68"/>
                    <a:pt x="69" y="68"/>
                    <a:pt x="69" y="68"/>
                  </a:cubicBezTo>
                  <a:cubicBezTo>
                    <a:pt x="101" y="26"/>
                    <a:pt x="101" y="26"/>
                    <a:pt x="101" y="26"/>
                  </a:cubicBezTo>
                  <a:cubicBezTo>
                    <a:pt x="95" y="24"/>
                    <a:pt x="90" y="21"/>
                    <a:pt x="86" y="18"/>
                  </a:cubicBezTo>
                  <a:cubicBezTo>
                    <a:pt x="68" y="37"/>
                    <a:pt x="68" y="37"/>
                    <a:pt x="68" y="37"/>
                  </a:cubicBezTo>
                  <a:cubicBezTo>
                    <a:pt x="67" y="0"/>
                    <a:pt x="67" y="0"/>
                    <a:pt x="67" y="0"/>
                  </a:cubicBezTo>
                  <a:cubicBezTo>
                    <a:pt x="59" y="2"/>
                    <a:pt x="52" y="3"/>
                    <a:pt x="44" y="3"/>
                  </a:cubicBezTo>
                  <a:cubicBezTo>
                    <a:pt x="38" y="3"/>
                    <a:pt x="32" y="2"/>
                    <a:pt x="26" y="1"/>
                  </a:cubicBezTo>
                  <a:cubicBezTo>
                    <a:pt x="26" y="19"/>
                    <a:pt x="26" y="19"/>
                    <a:pt x="26" y="19"/>
                  </a:cubicBezTo>
                  <a:cubicBezTo>
                    <a:pt x="16" y="9"/>
                    <a:pt x="16" y="9"/>
                    <a:pt x="16" y="9"/>
                  </a:cubicBezTo>
                  <a:cubicBezTo>
                    <a:pt x="15" y="10"/>
                    <a:pt x="13" y="11"/>
                    <a:pt x="12" y="12"/>
                  </a:cubicBezTo>
                  <a:cubicBezTo>
                    <a:pt x="8" y="14"/>
                    <a:pt x="4" y="16"/>
                    <a:pt x="0" y="18"/>
                  </a:cubicBezTo>
                  <a:cubicBezTo>
                    <a:pt x="25" y="45"/>
                    <a:pt x="25" y="45"/>
                    <a:pt x="25" y="45"/>
                  </a:cubicBezTo>
                  <a:cubicBezTo>
                    <a:pt x="25" y="100"/>
                    <a:pt x="25" y="100"/>
                    <a:pt x="25" y="100"/>
                  </a:cubicBezTo>
                  <a:cubicBezTo>
                    <a:pt x="17" y="102"/>
                    <a:pt x="12" y="108"/>
                    <a:pt x="12" y="108"/>
                  </a:cubicBezTo>
                  <a:cubicBezTo>
                    <a:pt x="80" y="108"/>
                    <a:pt x="80" y="108"/>
                    <a:pt x="80" y="108"/>
                  </a:cubicBezTo>
                  <a:cubicBezTo>
                    <a:pt x="80" y="108"/>
                    <a:pt x="76" y="102"/>
                    <a:pt x="70"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93" name="Freeform 13">
              <a:extLst>
                <a:ext uri="{FF2B5EF4-FFF2-40B4-BE49-F238E27FC236}">
                  <a16:creationId xmlns:a16="http://schemas.microsoft.com/office/drawing/2014/main" id="{19C78D3A-AA2C-4EA4-8334-6D2F1FDC21E3}"/>
                </a:ext>
              </a:extLst>
            </p:cNvPr>
            <p:cNvSpPr>
              <a:spLocks/>
            </p:cNvSpPr>
            <p:nvPr/>
          </p:nvSpPr>
          <p:spPr bwMode="auto">
            <a:xfrm>
              <a:off x="11245377" y="-2941637"/>
              <a:ext cx="3375025" cy="1738313"/>
            </a:xfrm>
            <a:custGeom>
              <a:avLst/>
              <a:gdLst>
                <a:gd name="T0" fmla="*/ 293 w 354"/>
                <a:gd name="T1" fmla="*/ 49 h 182"/>
                <a:gd name="T2" fmla="*/ 265 w 354"/>
                <a:gd name="T3" fmla="*/ 66 h 182"/>
                <a:gd name="T4" fmla="*/ 265 w 354"/>
                <a:gd name="T5" fmla="*/ 49 h 182"/>
                <a:gd name="T6" fmla="*/ 291 w 354"/>
                <a:gd name="T7" fmla="*/ 40 h 182"/>
                <a:gd name="T8" fmla="*/ 232 w 354"/>
                <a:gd name="T9" fmla="*/ 23 h 182"/>
                <a:gd name="T10" fmla="*/ 155 w 354"/>
                <a:gd name="T11" fmla="*/ 33 h 182"/>
                <a:gd name="T12" fmla="*/ 171 w 354"/>
                <a:gd name="T13" fmla="*/ 48 h 182"/>
                <a:gd name="T14" fmla="*/ 166 w 354"/>
                <a:gd name="T15" fmla="*/ 64 h 182"/>
                <a:gd name="T16" fmla="*/ 109 w 354"/>
                <a:gd name="T17" fmla="*/ 49 h 182"/>
                <a:gd name="T18" fmla="*/ 34 w 354"/>
                <a:gd name="T19" fmla="*/ 67 h 182"/>
                <a:gd name="T20" fmla="*/ 28 w 354"/>
                <a:gd name="T21" fmla="*/ 131 h 182"/>
                <a:gd name="T22" fmla="*/ 85 w 354"/>
                <a:gd name="T23" fmla="*/ 155 h 182"/>
                <a:gd name="T24" fmla="*/ 146 w 354"/>
                <a:gd name="T25" fmla="*/ 135 h 182"/>
                <a:gd name="T26" fmla="*/ 210 w 354"/>
                <a:gd name="T27" fmla="*/ 129 h 182"/>
                <a:gd name="T28" fmla="*/ 290 w 354"/>
                <a:gd name="T29" fmla="*/ 161 h 182"/>
                <a:gd name="T30" fmla="*/ 333 w 354"/>
                <a:gd name="T31" fmla="*/ 112 h 182"/>
                <a:gd name="T32" fmla="*/ 293 w 354"/>
                <a:gd name="T33" fmla="*/ 49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4" h="182">
                  <a:moveTo>
                    <a:pt x="293" y="49"/>
                  </a:moveTo>
                  <a:cubicBezTo>
                    <a:pt x="280" y="49"/>
                    <a:pt x="268" y="53"/>
                    <a:pt x="265" y="66"/>
                  </a:cubicBezTo>
                  <a:cubicBezTo>
                    <a:pt x="259" y="63"/>
                    <a:pt x="257" y="56"/>
                    <a:pt x="265" y="49"/>
                  </a:cubicBezTo>
                  <a:cubicBezTo>
                    <a:pt x="272" y="42"/>
                    <a:pt x="284" y="40"/>
                    <a:pt x="291" y="40"/>
                  </a:cubicBezTo>
                  <a:cubicBezTo>
                    <a:pt x="284" y="18"/>
                    <a:pt x="254" y="8"/>
                    <a:pt x="232" y="23"/>
                  </a:cubicBezTo>
                  <a:cubicBezTo>
                    <a:pt x="208" y="0"/>
                    <a:pt x="169" y="13"/>
                    <a:pt x="155" y="33"/>
                  </a:cubicBezTo>
                  <a:cubicBezTo>
                    <a:pt x="161" y="36"/>
                    <a:pt x="168" y="41"/>
                    <a:pt x="171" y="48"/>
                  </a:cubicBezTo>
                  <a:cubicBezTo>
                    <a:pt x="177" y="57"/>
                    <a:pt x="172" y="63"/>
                    <a:pt x="166" y="64"/>
                  </a:cubicBezTo>
                  <a:cubicBezTo>
                    <a:pt x="169" y="34"/>
                    <a:pt x="117" y="30"/>
                    <a:pt x="109" y="49"/>
                  </a:cubicBezTo>
                  <a:cubicBezTo>
                    <a:pt x="83" y="22"/>
                    <a:pt x="39" y="30"/>
                    <a:pt x="34" y="67"/>
                  </a:cubicBezTo>
                  <a:cubicBezTo>
                    <a:pt x="2" y="77"/>
                    <a:pt x="0" y="118"/>
                    <a:pt x="28" y="131"/>
                  </a:cubicBezTo>
                  <a:cubicBezTo>
                    <a:pt x="24" y="162"/>
                    <a:pt x="67" y="178"/>
                    <a:pt x="85" y="155"/>
                  </a:cubicBezTo>
                  <a:cubicBezTo>
                    <a:pt x="104" y="172"/>
                    <a:pt x="140" y="157"/>
                    <a:pt x="146" y="135"/>
                  </a:cubicBezTo>
                  <a:cubicBezTo>
                    <a:pt x="161" y="145"/>
                    <a:pt x="199" y="144"/>
                    <a:pt x="210" y="129"/>
                  </a:cubicBezTo>
                  <a:cubicBezTo>
                    <a:pt x="210" y="163"/>
                    <a:pt x="252" y="182"/>
                    <a:pt x="290" y="161"/>
                  </a:cubicBezTo>
                  <a:cubicBezTo>
                    <a:pt x="323" y="171"/>
                    <a:pt x="349" y="137"/>
                    <a:pt x="333" y="112"/>
                  </a:cubicBezTo>
                  <a:cubicBezTo>
                    <a:pt x="354" y="83"/>
                    <a:pt x="326" y="49"/>
                    <a:pt x="293"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94" name="Freeform 14">
              <a:extLst>
                <a:ext uri="{FF2B5EF4-FFF2-40B4-BE49-F238E27FC236}">
                  <a16:creationId xmlns:a16="http://schemas.microsoft.com/office/drawing/2014/main" id="{1D048833-5976-48F2-A744-1C9F61D33CEF}"/>
                </a:ext>
              </a:extLst>
            </p:cNvPr>
            <p:cNvSpPr>
              <a:spLocks/>
            </p:cNvSpPr>
            <p:nvPr/>
          </p:nvSpPr>
          <p:spPr bwMode="auto">
            <a:xfrm>
              <a:off x="11721627" y="-3667124"/>
              <a:ext cx="2365375" cy="944563"/>
            </a:xfrm>
            <a:custGeom>
              <a:avLst/>
              <a:gdLst>
                <a:gd name="T0" fmla="*/ 230 w 248"/>
                <a:gd name="T1" fmla="*/ 55 h 99"/>
                <a:gd name="T2" fmla="*/ 185 w 248"/>
                <a:gd name="T3" fmla="*/ 21 h 99"/>
                <a:gd name="T4" fmla="*/ 162 w 248"/>
                <a:gd name="T5" fmla="*/ 46 h 99"/>
                <a:gd name="T6" fmla="*/ 163 w 248"/>
                <a:gd name="T7" fmla="*/ 51 h 99"/>
                <a:gd name="T8" fmla="*/ 164 w 248"/>
                <a:gd name="T9" fmla="*/ 54 h 99"/>
                <a:gd name="T10" fmla="*/ 161 w 248"/>
                <a:gd name="T11" fmla="*/ 54 h 99"/>
                <a:gd name="T12" fmla="*/ 153 w 248"/>
                <a:gd name="T13" fmla="*/ 51 h 99"/>
                <a:gd name="T14" fmla="*/ 150 w 248"/>
                <a:gd name="T15" fmla="*/ 43 h 99"/>
                <a:gd name="T16" fmla="*/ 151 w 248"/>
                <a:gd name="T17" fmla="*/ 36 h 99"/>
                <a:gd name="T18" fmla="*/ 167 w 248"/>
                <a:gd name="T19" fmla="*/ 15 h 99"/>
                <a:gd name="T20" fmla="*/ 100 w 248"/>
                <a:gd name="T21" fmla="*/ 32 h 99"/>
                <a:gd name="T22" fmla="*/ 37 w 248"/>
                <a:gd name="T23" fmla="*/ 48 h 99"/>
                <a:gd name="T24" fmla="*/ 0 w 248"/>
                <a:gd name="T25" fmla="*/ 94 h 99"/>
                <a:gd name="T26" fmla="*/ 23 w 248"/>
                <a:gd name="T27" fmla="*/ 89 h 99"/>
                <a:gd name="T28" fmla="*/ 58 w 248"/>
                <a:gd name="T29" fmla="*/ 99 h 99"/>
                <a:gd name="T30" fmla="*/ 60 w 248"/>
                <a:gd name="T31" fmla="*/ 98 h 99"/>
                <a:gd name="T32" fmla="*/ 83 w 248"/>
                <a:gd name="T33" fmla="*/ 94 h 99"/>
                <a:gd name="T34" fmla="*/ 92 w 248"/>
                <a:gd name="T35" fmla="*/ 94 h 99"/>
                <a:gd name="T36" fmla="*/ 115 w 248"/>
                <a:gd name="T37" fmla="*/ 76 h 99"/>
                <a:gd name="T38" fmla="*/ 151 w 248"/>
                <a:gd name="T39" fmla="*/ 67 h 99"/>
                <a:gd name="T40" fmla="*/ 184 w 248"/>
                <a:gd name="T41" fmla="*/ 75 h 99"/>
                <a:gd name="T42" fmla="*/ 205 w 248"/>
                <a:gd name="T43" fmla="*/ 72 h 99"/>
                <a:gd name="T44" fmla="*/ 238 w 248"/>
                <a:gd name="T45" fmla="*/ 82 h 99"/>
                <a:gd name="T46" fmla="*/ 246 w 248"/>
                <a:gd name="T47" fmla="*/ 88 h 99"/>
                <a:gd name="T48" fmla="*/ 230 w 248"/>
                <a:gd name="T49" fmla="*/ 5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8" h="99">
                  <a:moveTo>
                    <a:pt x="230" y="55"/>
                  </a:moveTo>
                  <a:cubicBezTo>
                    <a:pt x="230" y="36"/>
                    <a:pt x="207" y="19"/>
                    <a:pt x="185" y="21"/>
                  </a:cubicBezTo>
                  <a:cubicBezTo>
                    <a:pt x="169" y="26"/>
                    <a:pt x="162" y="37"/>
                    <a:pt x="162" y="46"/>
                  </a:cubicBezTo>
                  <a:cubicBezTo>
                    <a:pt x="162" y="47"/>
                    <a:pt x="162" y="49"/>
                    <a:pt x="163" y="51"/>
                  </a:cubicBezTo>
                  <a:cubicBezTo>
                    <a:pt x="164" y="54"/>
                    <a:pt x="164" y="54"/>
                    <a:pt x="164" y="54"/>
                  </a:cubicBezTo>
                  <a:cubicBezTo>
                    <a:pt x="161" y="54"/>
                    <a:pt x="161" y="54"/>
                    <a:pt x="161" y="54"/>
                  </a:cubicBezTo>
                  <a:cubicBezTo>
                    <a:pt x="158" y="54"/>
                    <a:pt x="155" y="53"/>
                    <a:pt x="153" y="51"/>
                  </a:cubicBezTo>
                  <a:cubicBezTo>
                    <a:pt x="151" y="49"/>
                    <a:pt x="150" y="46"/>
                    <a:pt x="150" y="43"/>
                  </a:cubicBezTo>
                  <a:cubicBezTo>
                    <a:pt x="150" y="41"/>
                    <a:pt x="150" y="38"/>
                    <a:pt x="151" y="36"/>
                  </a:cubicBezTo>
                  <a:cubicBezTo>
                    <a:pt x="153" y="28"/>
                    <a:pt x="161" y="20"/>
                    <a:pt x="167" y="15"/>
                  </a:cubicBezTo>
                  <a:cubicBezTo>
                    <a:pt x="143" y="0"/>
                    <a:pt x="108" y="13"/>
                    <a:pt x="100" y="32"/>
                  </a:cubicBezTo>
                  <a:cubicBezTo>
                    <a:pt x="86" y="16"/>
                    <a:pt x="43" y="25"/>
                    <a:pt x="37" y="48"/>
                  </a:cubicBezTo>
                  <a:cubicBezTo>
                    <a:pt x="17" y="48"/>
                    <a:pt x="0" y="71"/>
                    <a:pt x="0" y="94"/>
                  </a:cubicBezTo>
                  <a:cubicBezTo>
                    <a:pt x="7" y="91"/>
                    <a:pt x="15" y="89"/>
                    <a:pt x="23" y="89"/>
                  </a:cubicBezTo>
                  <a:cubicBezTo>
                    <a:pt x="35" y="89"/>
                    <a:pt x="47" y="92"/>
                    <a:pt x="58" y="99"/>
                  </a:cubicBezTo>
                  <a:cubicBezTo>
                    <a:pt x="59" y="99"/>
                    <a:pt x="59" y="98"/>
                    <a:pt x="60" y="98"/>
                  </a:cubicBezTo>
                  <a:cubicBezTo>
                    <a:pt x="67" y="95"/>
                    <a:pt x="75" y="94"/>
                    <a:pt x="83" y="94"/>
                  </a:cubicBezTo>
                  <a:cubicBezTo>
                    <a:pt x="86" y="94"/>
                    <a:pt x="89" y="94"/>
                    <a:pt x="92" y="94"/>
                  </a:cubicBezTo>
                  <a:cubicBezTo>
                    <a:pt x="98" y="86"/>
                    <a:pt x="106" y="80"/>
                    <a:pt x="115" y="76"/>
                  </a:cubicBezTo>
                  <a:cubicBezTo>
                    <a:pt x="126" y="70"/>
                    <a:pt x="138" y="67"/>
                    <a:pt x="151" y="67"/>
                  </a:cubicBezTo>
                  <a:cubicBezTo>
                    <a:pt x="162" y="67"/>
                    <a:pt x="173" y="70"/>
                    <a:pt x="184" y="75"/>
                  </a:cubicBezTo>
                  <a:cubicBezTo>
                    <a:pt x="191" y="73"/>
                    <a:pt x="198" y="72"/>
                    <a:pt x="205" y="72"/>
                  </a:cubicBezTo>
                  <a:cubicBezTo>
                    <a:pt x="217" y="72"/>
                    <a:pt x="228" y="75"/>
                    <a:pt x="238" y="82"/>
                  </a:cubicBezTo>
                  <a:cubicBezTo>
                    <a:pt x="241" y="83"/>
                    <a:pt x="243" y="85"/>
                    <a:pt x="246" y="88"/>
                  </a:cubicBezTo>
                  <a:cubicBezTo>
                    <a:pt x="248" y="74"/>
                    <a:pt x="241" y="60"/>
                    <a:pt x="23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795" name="Rectangle 794">
            <a:extLst>
              <a:ext uri="{FF2B5EF4-FFF2-40B4-BE49-F238E27FC236}">
                <a16:creationId xmlns:a16="http://schemas.microsoft.com/office/drawing/2014/main" id="{5F487E37-28D8-42A7-B707-D318D5F57A77}"/>
              </a:ext>
            </a:extLst>
          </p:cNvPr>
          <p:cNvSpPr/>
          <p:nvPr userDrawn="1"/>
        </p:nvSpPr>
        <p:spPr>
          <a:xfrm>
            <a:off x="4561841" y="4042011"/>
            <a:ext cx="550151" cy="271934"/>
          </a:xfrm>
          <a:prstGeom prst="rect">
            <a:avLst/>
          </a:prstGeom>
          <a:solidFill>
            <a:schemeClr val="tx1"/>
          </a:solidFill>
        </p:spPr>
        <p:txBody>
          <a:bodyPr wrap="none">
            <a:sp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1167" b="1" i="0" u="none" strike="noStrike" kern="0" cap="none" spc="0" normalizeH="0" baseline="0" noProof="0">
                <a:ln>
                  <a:noFill/>
                </a:ln>
                <a:solidFill>
                  <a:schemeClr val="bg1"/>
                </a:solidFill>
                <a:effectLst/>
                <a:uLnTx/>
                <a:uFillTx/>
                <a:latin typeface="+mn-lt"/>
                <a:ea typeface="+mn-ea"/>
                <a:cs typeface="+mn-cs"/>
              </a:rPr>
              <a:t>Food</a:t>
            </a:r>
          </a:p>
        </p:txBody>
      </p:sp>
      <p:cxnSp>
        <p:nvCxnSpPr>
          <p:cNvPr id="796" name="Straight Connector 795">
            <a:extLst>
              <a:ext uri="{FF2B5EF4-FFF2-40B4-BE49-F238E27FC236}">
                <a16:creationId xmlns:a16="http://schemas.microsoft.com/office/drawing/2014/main" id="{FBB90FE6-6AD4-4214-B8F5-F6FAF1188EDA}"/>
              </a:ext>
            </a:extLst>
          </p:cNvPr>
          <p:cNvCxnSpPr/>
          <p:nvPr userDrawn="1"/>
        </p:nvCxnSpPr>
        <p:spPr bwMode="auto">
          <a:xfrm>
            <a:off x="4526988" y="4327781"/>
            <a:ext cx="2362200" cy="0"/>
          </a:xfrm>
          <a:prstGeom prst="line">
            <a:avLst/>
          </a:prstGeom>
          <a:solidFill>
            <a:schemeClr val="accent1"/>
          </a:solidFill>
          <a:ln w="12700" cap="flat" cmpd="sng" algn="ctr">
            <a:solidFill>
              <a:schemeClr val="accent5"/>
            </a:solidFill>
            <a:prstDash val="solid"/>
            <a:round/>
            <a:headEnd type="none" w="med" len="med"/>
            <a:tailEnd type="none" w="med" len="med"/>
          </a:ln>
          <a:effectLst/>
        </p:spPr>
      </p:cxnSp>
      <p:sp>
        <p:nvSpPr>
          <p:cNvPr id="797" name="Rectangle 796">
            <a:extLst>
              <a:ext uri="{FF2B5EF4-FFF2-40B4-BE49-F238E27FC236}">
                <a16:creationId xmlns:a16="http://schemas.microsoft.com/office/drawing/2014/main" id="{315C0B63-87D4-4C01-B949-1D922E1964C2}"/>
              </a:ext>
            </a:extLst>
          </p:cNvPr>
          <p:cNvSpPr/>
          <p:nvPr userDrawn="1"/>
        </p:nvSpPr>
        <p:spPr>
          <a:xfrm>
            <a:off x="7012572" y="4042011"/>
            <a:ext cx="865943" cy="271934"/>
          </a:xfrm>
          <a:prstGeom prst="rect">
            <a:avLst/>
          </a:prstGeom>
          <a:solidFill>
            <a:schemeClr val="tx1"/>
          </a:solidFill>
        </p:spPr>
        <p:txBody>
          <a:bodyPr wrap="none">
            <a:sp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1167" b="1" i="0" u="none" strike="noStrike" kern="0" cap="none" spc="0" normalizeH="0" baseline="0" noProof="0">
                <a:ln>
                  <a:noFill/>
                </a:ln>
                <a:solidFill>
                  <a:schemeClr val="bg1"/>
                </a:solidFill>
                <a:effectLst/>
                <a:uLnTx/>
                <a:uFillTx/>
                <a:latin typeface="+mn-lt"/>
                <a:ea typeface="+mn-ea"/>
                <a:cs typeface="+mn-cs"/>
              </a:rPr>
              <a:t>Buildings</a:t>
            </a:r>
          </a:p>
        </p:txBody>
      </p:sp>
      <p:cxnSp>
        <p:nvCxnSpPr>
          <p:cNvPr id="798" name="Straight Connector 797">
            <a:extLst>
              <a:ext uri="{FF2B5EF4-FFF2-40B4-BE49-F238E27FC236}">
                <a16:creationId xmlns:a16="http://schemas.microsoft.com/office/drawing/2014/main" id="{D4502771-6AB4-4DE9-896A-C9874CBEE885}"/>
              </a:ext>
            </a:extLst>
          </p:cNvPr>
          <p:cNvCxnSpPr/>
          <p:nvPr userDrawn="1"/>
        </p:nvCxnSpPr>
        <p:spPr bwMode="auto">
          <a:xfrm>
            <a:off x="6986791" y="4327781"/>
            <a:ext cx="3200400" cy="0"/>
          </a:xfrm>
          <a:prstGeom prst="line">
            <a:avLst/>
          </a:prstGeom>
          <a:solidFill>
            <a:schemeClr val="accent1"/>
          </a:solidFill>
          <a:ln w="12700" cap="flat" cmpd="sng" algn="ctr">
            <a:solidFill>
              <a:schemeClr val="accent6"/>
            </a:solidFill>
            <a:prstDash val="solid"/>
            <a:round/>
            <a:headEnd type="none" w="med" len="med"/>
            <a:tailEnd type="none" w="med" len="med"/>
          </a:ln>
          <a:effectLst/>
        </p:spPr>
      </p:cxnSp>
      <p:sp>
        <p:nvSpPr>
          <p:cNvPr id="799" name="Rectangle 798">
            <a:extLst>
              <a:ext uri="{FF2B5EF4-FFF2-40B4-BE49-F238E27FC236}">
                <a16:creationId xmlns:a16="http://schemas.microsoft.com/office/drawing/2014/main" id="{2EEB9F67-B31F-4F2E-AE55-E1ED43493A76}"/>
              </a:ext>
            </a:extLst>
          </p:cNvPr>
          <p:cNvSpPr/>
          <p:nvPr userDrawn="1"/>
        </p:nvSpPr>
        <p:spPr>
          <a:xfrm>
            <a:off x="422456" y="1381977"/>
            <a:ext cx="3998210" cy="271934"/>
          </a:xfrm>
          <a:prstGeom prst="rect">
            <a:avLst/>
          </a:prstGeom>
        </p:spPr>
        <p:txBody>
          <a:bodyPr wrap="none">
            <a:spAutoFit/>
          </a:bodyPr>
          <a:lstStyle/>
          <a:p>
            <a:pPr marL="0" marR="0" lvl="0" indent="0" defTabSz="761970" eaLnBrk="1" fontAlgn="auto" latinLnBrk="0" hangingPunct="1">
              <a:lnSpc>
                <a:spcPct val="100000"/>
              </a:lnSpc>
              <a:spcBef>
                <a:spcPts val="0"/>
              </a:spcBef>
              <a:spcAft>
                <a:spcPts val="0"/>
              </a:spcAft>
              <a:buClrTx/>
              <a:buSzTx/>
              <a:buFontTx/>
              <a:buNone/>
              <a:tabLst/>
              <a:defRPr/>
            </a:pPr>
            <a:r>
              <a:rPr kumimoji="0" lang="en-US" sz="1167" b="1" i="0" u="none" strike="noStrike" kern="0" cap="none" spc="0" normalizeH="0" baseline="0" noProof="0">
                <a:ln>
                  <a:noFill/>
                </a:ln>
                <a:solidFill>
                  <a:schemeClr val="tx1"/>
                </a:solidFill>
                <a:effectLst/>
                <a:uLnTx/>
                <a:uFillTx/>
                <a:latin typeface="+mn-lt"/>
                <a:ea typeface="+mn-ea"/>
                <a:cs typeface="+mn-cs"/>
              </a:rPr>
              <a:t>Transportation/Construction/Industrial/Manufacturing</a:t>
            </a:r>
          </a:p>
        </p:txBody>
      </p:sp>
      <p:sp>
        <p:nvSpPr>
          <p:cNvPr id="800" name="Rectangle 799">
            <a:extLst>
              <a:ext uri="{FF2B5EF4-FFF2-40B4-BE49-F238E27FC236}">
                <a16:creationId xmlns:a16="http://schemas.microsoft.com/office/drawing/2014/main" id="{4C1D2BDA-FA3E-4B7B-9A9C-88B01F879192}"/>
              </a:ext>
            </a:extLst>
          </p:cNvPr>
          <p:cNvSpPr/>
          <p:nvPr userDrawn="1"/>
        </p:nvSpPr>
        <p:spPr>
          <a:xfrm>
            <a:off x="6156348" y="1381977"/>
            <a:ext cx="734496" cy="271934"/>
          </a:xfrm>
          <a:prstGeom prst="rect">
            <a:avLst/>
          </a:prstGeom>
          <a:noFill/>
        </p:spPr>
        <p:txBody>
          <a:bodyPr wrap="none">
            <a:spAutoFit/>
          </a:bodyPr>
          <a:lstStyle/>
          <a:p>
            <a:pPr marL="0" marR="0" lvl="0" indent="0" defTabSz="761970" eaLnBrk="1" fontAlgn="auto" latinLnBrk="0" hangingPunct="1">
              <a:lnSpc>
                <a:spcPct val="100000"/>
              </a:lnSpc>
              <a:spcBef>
                <a:spcPts val="0"/>
              </a:spcBef>
              <a:spcAft>
                <a:spcPts val="0"/>
              </a:spcAft>
              <a:buClrTx/>
              <a:buSzTx/>
              <a:buFontTx/>
              <a:buNone/>
              <a:tabLst/>
              <a:defRPr/>
            </a:pPr>
            <a:r>
              <a:rPr kumimoji="0" lang="en-US" sz="1167" b="1" i="0" u="none" strike="noStrike" kern="0" cap="none" spc="0" normalizeH="0" baseline="0" noProof="0">
                <a:ln>
                  <a:noFill/>
                </a:ln>
                <a:solidFill>
                  <a:schemeClr val="tx1"/>
                </a:solidFill>
                <a:effectLst/>
                <a:uLnTx/>
                <a:uFillTx/>
                <a:latin typeface="+mn-lt"/>
                <a:ea typeface="+mn-ea"/>
                <a:cs typeface="+mn-cs"/>
              </a:rPr>
              <a:t>Medical</a:t>
            </a:r>
            <a:endParaRPr kumimoji="0" lang="en-US" sz="875" b="1" i="0" u="none" strike="noStrike" kern="0" cap="none" spc="0" normalizeH="0" baseline="0" noProof="0">
              <a:ln>
                <a:noFill/>
              </a:ln>
              <a:solidFill>
                <a:schemeClr val="tx1"/>
              </a:solidFill>
              <a:effectLst/>
              <a:uLnTx/>
              <a:uFillTx/>
            </a:endParaRPr>
          </a:p>
        </p:txBody>
      </p:sp>
      <p:cxnSp>
        <p:nvCxnSpPr>
          <p:cNvPr id="801" name="Straight Connector 800">
            <a:extLst>
              <a:ext uri="{FF2B5EF4-FFF2-40B4-BE49-F238E27FC236}">
                <a16:creationId xmlns:a16="http://schemas.microsoft.com/office/drawing/2014/main" id="{5B485562-3C8D-4ED6-B1E5-D464F3917BFC}"/>
              </a:ext>
            </a:extLst>
          </p:cNvPr>
          <p:cNvCxnSpPr/>
          <p:nvPr userDrawn="1"/>
        </p:nvCxnSpPr>
        <p:spPr bwMode="auto">
          <a:xfrm>
            <a:off x="460821" y="1644528"/>
            <a:ext cx="5625533"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802" name="Straight Connector 801">
            <a:extLst>
              <a:ext uri="{FF2B5EF4-FFF2-40B4-BE49-F238E27FC236}">
                <a16:creationId xmlns:a16="http://schemas.microsoft.com/office/drawing/2014/main" id="{C72B97FB-504D-48AC-9000-148053D3477B}"/>
              </a:ext>
            </a:extLst>
          </p:cNvPr>
          <p:cNvCxnSpPr/>
          <p:nvPr userDrawn="1"/>
        </p:nvCxnSpPr>
        <p:spPr bwMode="auto">
          <a:xfrm>
            <a:off x="6218191" y="1644528"/>
            <a:ext cx="4633075" cy="0"/>
          </a:xfrm>
          <a:prstGeom prst="line">
            <a:avLst/>
          </a:prstGeom>
          <a:solidFill>
            <a:schemeClr val="accent1"/>
          </a:solidFill>
          <a:ln w="12700" cap="flat" cmpd="sng" algn="ctr">
            <a:solidFill>
              <a:schemeClr val="accent3"/>
            </a:solidFill>
            <a:prstDash val="solid"/>
            <a:round/>
            <a:headEnd type="none" w="med" len="med"/>
            <a:tailEnd type="none" w="med" len="med"/>
          </a:ln>
          <a:effectLst/>
        </p:spPr>
      </p:cxnSp>
    </p:spTree>
    <p:extLst>
      <p:ext uri="{BB962C8B-B14F-4D97-AF65-F5344CB8AC3E}">
        <p14:creationId xmlns:p14="http://schemas.microsoft.com/office/powerpoint/2010/main" val="38898299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Map">
    <p:spTree>
      <p:nvGrpSpPr>
        <p:cNvPr id="1" name=""/>
        <p:cNvGrpSpPr/>
        <p:nvPr/>
      </p:nvGrpSpPr>
      <p:grpSpPr>
        <a:xfrm>
          <a:off x="0" y="0"/>
          <a:ext cx="0" cy="0"/>
          <a:chOff x="0" y="0"/>
          <a:chExt cx="0" cy="0"/>
        </a:xfrm>
      </p:grpSpPr>
      <p:grpSp>
        <p:nvGrpSpPr>
          <p:cNvPr id="9" name="Group 8"/>
          <p:cNvGrpSpPr/>
          <p:nvPr/>
        </p:nvGrpSpPr>
        <p:grpSpPr>
          <a:xfrm>
            <a:off x="1735667" y="1355192"/>
            <a:ext cx="8720667" cy="4993887"/>
            <a:chOff x="457200" y="1462990"/>
            <a:chExt cx="8153400" cy="4669042"/>
          </a:xfrm>
        </p:grpSpPr>
        <p:grpSp>
          <p:nvGrpSpPr>
            <p:cNvPr id="10" name="Group 9"/>
            <p:cNvGrpSpPr/>
            <p:nvPr/>
          </p:nvGrpSpPr>
          <p:grpSpPr>
            <a:xfrm>
              <a:off x="2615918" y="1462990"/>
              <a:ext cx="1382614" cy="1198220"/>
              <a:chOff x="2615918" y="1462990"/>
              <a:chExt cx="1382614" cy="1198220"/>
            </a:xfrm>
          </p:grpSpPr>
          <p:sp>
            <p:nvSpPr>
              <p:cNvPr id="293" name="Freeform 292"/>
              <p:cNvSpPr>
                <a:spLocks noChangeAspect="1"/>
              </p:cNvSpPr>
              <p:nvPr/>
            </p:nvSpPr>
            <p:spPr bwMode="auto">
              <a:xfrm>
                <a:off x="3725459" y="2386757"/>
                <a:ext cx="238580" cy="137226"/>
              </a:xfrm>
              <a:custGeom>
                <a:avLst/>
                <a:gdLst/>
                <a:ahLst/>
                <a:cxnLst>
                  <a:cxn ang="0">
                    <a:pos x="14" y="28"/>
                  </a:cxn>
                  <a:cxn ang="0">
                    <a:pos x="0" y="28"/>
                  </a:cxn>
                  <a:cxn ang="0">
                    <a:pos x="6" y="18"/>
                  </a:cxn>
                  <a:cxn ang="0">
                    <a:pos x="10" y="10"/>
                  </a:cxn>
                  <a:cxn ang="0">
                    <a:pos x="20" y="2"/>
                  </a:cxn>
                  <a:cxn ang="0">
                    <a:pos x="30" y="6"/>
                  </a:cxn>
                  <a:cxn ang="0">
                    <a:pos x="42" y="14"/>
                  </a:cxn>
                  <a:cxn ang="0">
                    <a:pos x="44" y="24"/>
                  </a:cxn>
                  <a:cxn ang="0">
                    <a:pos x="48" y="28"/>
                  </a:cxn>
                  <a:cxn ang="0">
                    <a:pos x="54" y="24"/>
                  </a:cxn>
                  <a:cxn ang="0">
                    <a:pos x="58" y="18"/>
                  </a:cxn>
                  <a:cxn ang="0">
                    <a:pos x="64" y="12"/>
                  </a:cxn>
                  <a:cxn ang="0">
                    <a:pos x="68" y="16"/>
                  </a:cxn>
                  <a:cxn ang="0">
                    <a:pos x="72" y="22"/>
                  </a:cxn>
                  <a:cxn ang="0">
                    <a:pos x="80" y="14"/>
                  </a:cxn>
                  <a:cxn ang="0">
                    <a:pos x="86" y="8"/>
                  </a:cxn>
                  <a:cxn ang="0">
                    <a:pos x="92" y="12"/>
                  </a:cxn>
                  <a:cxn ang="0">
                    <a:pos x="104" y="14"/>
                  </a:cxn>
                  <a:cxn ang="0">
                    <a:pos x="118" y="8"/>
                  </a:cxn>
                  <a:cxn ang="0">
                    <a:pos x="128" y="0"/>
                  </a:cxn>
                  <a:cxn ang="0">
                    <a:pos x="140" y="12"/>
                  </a:cxn>
                  <a:cxn ang="0">
                    <a:pos x="150" y="16"/>
                  </a:cxn>
                  <a:cxn ang="0">
                    <a:pos x="158" y="24"/>
                  </a:cxn>
                  <a:cxn ang="0">
                    <a:pos x="166" y="34"/>
                  </a:cxn>
                  <a:cxn ang="0">
                    <a:pos x="166" y="42"/>
                  </a:cxn>
                  <a:cxn ang="0">
                    <a:pos x="156" y="50"/>
                  </a:cxn>
                  <a:cxn ang="0">
                    <a:pos x="140" y="60"/>
                  </a:cxn>
                  <a:cxn ang="0">
                    <a:pos x="120" y="68"/>
                  </a:cxn>
                  <a:cxn ang="0">
                    <a:pos x="102" y="74"/>
                  </a:cxn>
                  <a:cxn ang="0">
                    <a:pos x="88" y="82"/>
                  </a:cxn>
                  <a:cxn ang="0">
                    <a:pos x="74" y="82"/>
                  </a:cxn>
                  <a:cxn ang="0">
                    <a:pos x="58" y="76"/>
                  </a:cxn>
                  <a:cxn ang="0">
                    <a:pos x="48" y="70"/>
                  </a:cxn>
                  <a:cxn ang="0">
                    <a:pos x="18" y="70"/>
                  </a:cxn>
                  <a:cxn ang="0">
                    <a:pos x="32" y="62"/>
                  </a:cxn>
                  <a:cxn ang="0">
                    <a:pos x="34" y="52"/>
                  </a:cxn>
                  <a:cxn ang="0">
                    <a:pos x="26" y="48"/>
                  </a:cxn>
                  <a:cxn ang="0">
                    <a:pos x="14" y="46"/>
                  </a:cxn>
                  <a:cxn ang="0">
                    <a:pos x="2" y="44"/>
                  </a:cxn>
                  <a:cxn ang="0">
                    <a:pos x="18" y="38"/>
                  </a:cxn>
                  <a:cxn ang="0">
                    <a:pos x="30" y="32"/>
                  </a:cxn>
                  <a:cxn ang="0">
                    <a:pos x="24" y="28"/>
                  </a:cxn>
                  <a:cxn ang="0">
                    <a:pos x="14" y="28"/>
                  </a:cxn>
                </a:cxnLst>
                <a:rect l="0" t="0" r="r" b="b"/>
                <a:pathLst>
                  <a:path w="166" h="82">
                    <a:moveTo>
                      <a:pt x="14" y="28"/>
                    </a:moveTo>
                    <a:lnTo>
                      <a:pt x="0" y="28"/>
                    </a:lnTo>
                    <a:lnTo>
                      <a:pt x="6" y="18"/>
                    </a:lnTo>
                    <a:lnTo>
                      <a:pt x="10" y="10"/>
                    </a:lnTo>
                    <a:lnTo>
                      <a:pt x="20" y="2"/>
                    </a:lnTo>
                    <a:lnTo>
                      <a:pt x="30" y="6"/>
                    </a:lnTo>
                    <a:lnTo>
                      <a:pt x="42" y="14"/>
                    </a:lnTo>
                    <a:lnTo>
                      <a:pt x="44" y="24"/>
                    </a:lnTo>
                    <a:lnTo>
                      <a:pt x="48" y="28"/>
                    </a:lnTo>
                    <a:lnTo>
                      <a:pt x="54" y="24"/>
                    </a:lnTo>
                    <a:lnTo>
                      <a:pt x="58" y="18"/>
                    </a:lnTo>
                    <a:lnTo>
                      <a:pt x="64" y="12"/>
                    </a:lnTo>
                    <a:lnTo>
                      <a:pt x="68" y="16"/>
                    </a:lnTo>
                    <a:lnTo>
                      <a:pt x="72" y="22"/>
                    </a:lnTo>
                    <a:lnTo>
                      <a:pt x="80" y="14"/>
                    </a:lnTo>
                    <a:lnTo>
                      <a:pt x="86" y="8"/>
                    </a:lnTo>
                    <a:lnTo>
                      <a:pt x="92" y="12"/>
                    </a:lnTo>
                    <a:lnTo>
                      <a:pt x="104" y="14"/>
                    </a:lnTo>
                    <a:lnTo>
                      <a:pt x="118" y="8"/>
                    </a:lnTo>
                    <a:lnTo>
                      <a:pt x="128" y="0"/>
                    </a:lnTo>
                    <a:lnTo>
                      <a:pt x="140" y="12"/>
                    </a:lnTo>
                    <a:lnTo>
                      <a:pt x="150" y="16"/>
                    </a:lnTo>
                    <a:lnTo>
                      <a:pt x="158" y="24"/>
                    </a:lnTo>
                    <a:lnTo>
                      <a:pt x="166" y="34"/>
                    </a:lnTo>
                    <a:lnTo>
                      <a:pt x="166" y="42"/>
                    </a:lnTo>
                    <a:lnTo>
                      <a:pt x="156" y="50"/>
                    </a:lnTo>
                    <a:lnTo>
                      <a:pt x="140" y="60"/>
                    </a:lnTo>
                    <a:lnTo>
                      <a:pt x="120" y="68"/>
                    </a:lnTo>
                    <a:lnTo>
                      <a:pt x="102" y="74"/>
                    </a:lnTo>
                    <a:lnTo>
                      <a:pt x="88" y="82"/>
                    </a:lnTo>
                    <a:lnTo>
                      <a:pt x="74" y="82"/>
                    </a:lnTo>
                    <a:lnTo>
                      <a:pt x="58" y="76"/>
                    </a:lnTo>
                    <a:lnTo>
                      <a:pt x="48" y="70"/>
                    </a:lnTo>
                    <a:lnTo>
                      <a:pt x="18" y="70"/>
                    </a:lnTo>
                    <a:lnTo>
                      <a:pt x="32" y="62"/>
                    </a:lnTo>
                    <a:lnTo>
                      <a:pt x="34" y="52"/>
                    </a:lnTo>
                    <a:lnTo>
                      <a:pt x="26" y="48"/>
                    </a:lnTo>
                    <a:lnTo>
                      <a:pt x="14" y="46"/>
                    </a:lnTo>
                    <a:lnTo>
                      <a:pt x="2" y="44"/>
                    </a:lnTo>
                    <a:lnTo>
                      <a:pt x="18" y="38"/>
                    </a:lnTo>
                    <a:lnTo>
                      <a:pt x="30" y="32"/>
                    </a:lnTo>
                    <a:lnTo>
                      <a:pt x="24" y="28"/>
                    </a:lnTo>
                    <a:lnTo>
                      <a:pt x="14" y="2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94" name="Freeform 293"/>
              <p:cNvSpPr>
                <a:spLocks noChangeAspect="1"/>
              </p:cNvSpPr>
              <p:nvPr/>
            </p:nvSpPr>
            <p:spPr bwMode="auto">
              <a:xfrm>
                <a:off x="2615918" y="1462990"/>
                <a:ext cx="1382614" cy="1198220"/>
              </a:xfrm>
              <a:custGeom>
                <a:avLst/>
                <a:gdLst/>
                <a:ahLst/>
                <a:cxnLst>
                  <a:cxn ang="0">
                    <a:pos x="676" y="508"/>
                  </a:cxn>
                  <a:cxn ang="0">
                    <a:pos x="628" y="526"/>
                  </a:cxn>
                  <a:cxn ang="0">
                    <a:pos x="546" y="572"/>
                  </a:cxn>
                  <a:cxn ang="0">
                    <a:pos x="510" y="592"/>
                  </a:cxn>
                  <a:cxn ang="0">
                    <a:pos x="502" y="636"/>
                  </a:cxn>
                  <a:cxn ang="0">
                    <a:pos x="482" y="664"/>
                  </a:cxn>
                  <a:cxn ang="0">
                    <a:pos x="428" y="702"/>
                  </a:cxn>
                  <a:cxn ang="0">
                    <a:pos x="390" y="700"/>
                  </a:cxn>
                  <a:cxn ang="0">
                    <a:pos x="348" y="634"/>
                  </a:cxn>
                  <a:cxn ang="0">
                    <a:pos x="340" y="600"/>
                  </a:cxn>
                  <a:cxn ang="0">
                    <a:pos x="312" y="546"/>
                  </a:cxn>
                  <a:cxn ang="0">
                    <a:pos x="312" y="516"/>
                  </a:cxn>
                  <a:cxn ang="0">
                    <a:pos x="346" y="522"/>
                  </a:cxn>
                  <a:cxn ang="0">
                    <a:pos x="356" y="466"/>
                  </a:cxn>
                  <a:cxn ang="0">
                    <a:pos x="296" y="436"/>
                  </a:cxn>
                  <a:cxn ang="0">
                    <a:pos x="330" y="414"/>
                  </a:cxn>
                  <a:cxn ang="0">
                    <a:pos x="274" y="414"/>
                  </a:cxn>
                  <a:cxn ang="0">
                    <a:pos x="238" y="306"/>
                  </a:cxn>
                  <a:cxn ang="0">
                    <a:pos x="148" y="262"/>
                  </a:cxn>
                  <a:cxn ang="0">
                    <a:pos x="100" y="272"/>
                  </a:cxn>
                  <a:cxn ang="0">
                    <a:pos x="68" y="256"/>
                  </a:cxn>
                  <a:cxn ang="0">
                    <a:pos x="24" y="240"/>
                  </a:cxn>
                  <a:cxn ang="0">
                    <a:pos x="102" y="222"/>
                  </a:cxn>
                  <a:cxn ang="0">
                    <a:pos x="8" y="206"/>
                  </a:cxn>
                  <a:cxn ang="0">
                    <a:pos x="58" y="180"/>
                  </a:cxn>
                  <a:cxn ang="0">
                    <a:pos x="124" y="134"/>
                  </a:cxn>
                  <a:cxn ang="0">
                    <a:pos x="128" y="102"/>
                  </a:cxn>
                  <a:cxn ang="0">
                    <a:pos x="182" y="70"/>
                  </a:cxn>
                  <a:cxn ang="0">
                    <a:pos x="230" y="68"/>
                  </a:cxn>
                  <a:cxn ang="0">
                    <a:pos x="296" y="50"/>
                  </a:cxn>
                  <a:cxn ang="0">
                    <a:pos x="344" y="66"/>
                  </a:cxn>
                  <a:cxn ang="0">
                    <a:pos x="374" y="44"/>
                  </a:cxn>
                  <a:cxn ang="0">
                    <a:pos x="400" y="40"/>
                  </a:cxn>
                  <a:cxn ang="0">
                    <a:pos x="478" y="14"/>
                  </a:cxn>
                  <a:cxn ang="0">
                    <a:pos x="618" y="0"/>
                  </a:cxn>
                  <a:cxn ang="0">
                    <a:pos x="756" y="18"/>
                  </a:cxn>
                  <a:cxn ang="0">
                    <a:pos x="738" y="56"/>
                  </a:cxn>
                  <a:cxn ang="0">
                    <a:pos x="754" y="66"/>
                  </a:cxn>
                  <a:cxn ang="0">
                    <a:pos x="760" y="76"/>
                  </a:cxn>
                  <a:cxn ang="0">
                    <a:pos x="806" y="66"/>
                  </a:cxn>
                  <a:cxn ang="0">
                    <a:pos x="792" y="102"/>
                  </a:cxn>
                  <a:cxn ang="0">
                    <a:pos x="884" y="68"/>
                  </a:cxn>
                  <a:cxn ang="0">
                    <a:pos x="948" y="90"/>
                  </a:cxn>
                  <a:cxn ang="0">
                    <a:pos x="872" y="110"/>
                  </a:cxn>
                  <a:cxn ang="0">
                    <a:pos x="888" y="130"/>
                  </a:cxn>
                  <a:cxn ang="0">
                    <a:pos x="866" y="138"/>
                  </a:cxn>
                  <a:cxn ang="0">
                    <a:pos x="842" y="170"/>
                  </a:cxn>
                  <a:cxn ang="0">
                    <a:pos x="848" y="212"/>
                  </a:cxn>
                  <a:cxn ang="0">
                    <a:pos x="840" y="228"/>
                  </a:cxn>
                  <a:cxn ang="0">
                    <a:pos x="860" y="258"/>
                  </a:cxn>
                  <a:cxn ang="0">
                    <a:pos x="814" y="248"/>
                  </a:cxn>
                  <a:cxn ang="0">
                    <a:pos x="848" y="296"/>
                  </a:cxn>
                  <a:cxn ang="0">
                    <a:pos x="850" y="324"/>
                  </a:cxn>
                  <a:cxn ang="0">
                    <a:pos x="830" y="350"/>
                  </a:cxn>
                  <a:cxn ang="0">
                    <a:pos x="756" y="360"/>
                  </a:cxn>
                  <a:cxn ang="0">
                    <a:pos x="800" y="400"/>
                  </a:cxn>
                  <a:cxn ang="0">
                    <a:pos x="804" y="410"/>
                  </a:cxn>
                  <a:cxn ang="0">
                    <a:pos x="756" y="416"/>
                  </a:cxn>
                  <a:cxn ang="0">
                    <a:pos x="778" y="452"/>
                  </a:cxn>
                </a:cxnLst>
                <a:rect l="0" t="0" r="r" b="b"/>
                <a:pathLst>
                  <a:path w="962" h="716">
                    <a:moveTo>
                      <a:pt x="790" y="462"/>
                    </a:moveTo>
                    <a:lnTo>
                      <a:pt x="752" y="484"/>
                    </a:lnTo>
                    <a:lnTo>
                      <a:pt x="736" y="496"/>
                    </a:lnTo>
                    <a:lnTo>
                      <a:pt x="676" y="508"/>
                    </a:lnTo>
                    <a:lnTo>
                      <a:pt x="658" y="512"/>
                    </a:lnTo>
                    <a:lnTo>
                      <a:pt x="646" y="506"/>
                    </a:lnTo>
                    <a:lnTo>
                      <a:pt x="642" y="514"/>
                    </a:lnTo>
                    <a:lnTo>
                      <a:pt x="628" y="526"/>
                    </a:lnTo>
                    <a:lnTo>
                      <a:pt x="608" y="552"/>
                    </a:lnTo>
                    <a:lnTo>
                      <a:pt x="582" y="564"/>
                    </a:lnTo>
                    <a:lnTo>
                      <a:pt x="560" y="572"/>
                    </a:lnTo>
                    <a:lnTo>
                      <a:pt x="546" y="572"/>
                    </a:lnTo>
                    <a:lnTo>
                      <a:pt x="524" y="576"/>
                    </a:lnTo>
                    <a:lnTo>
                      <a:pt x="518" y="582"/>
                    </a:lnTo>
                    <a:lnTo>
                      <a:pt x="518" y="588"/>
                    </a:lnTo>
                    <a:lnTo>
                      <a:pt x="510" y="592"/>
                    </a:lnTo>
                    <a:lnTo>
                      <a:pt x="512" y="606"/>
                    </a:lnTo>
                    <a:lnTo>
                      <a:pt x="504" y="612"/>
                    </a:lnTo>
                    <a:lnTo>
                      <a:pt x="508" y="620"/>
                    </a:lnTo>
                    <a:lnTo>
                      <a:pt x="502" y="636"/>
                    </a:lnTo>
                    <a:lnTo>
                      <a:pt x="486" y="648"/>
                    </a:lnTo>
                    <a:lnTo>
                      <a:pt x="474" y="650"/>
                    </a:lnTo>
                    <a:lnTo>
                      <a:pt x="480" y="658"/>
                    </a:lnTo>
                    <a:lnTo>
                      <a:pt x="482" y="664"/>
                    </a:lnTo>
                    <a:lnTo>
                      <a:pt x="476" y="686"/>
                    </a:lnTo>
                    <a:lnTo>
                      <a:pt x="462" y="716"/>
                    </a:lnTo>
                    <a:lnTo>
                      <a:pt x="444" y="714"/>
                    </a:lnTo>
                    <a:lnTo>
                      <a:pt x="428" y="702"/>
                    </a:lnTo>
                    <a:lnTo>
                      <a:pt x="426" y="690"/>
                    </a:lnTo>
                    <a:lnTo>
                      <a:pt x="416" y="694"/>
                    </a:lnTo>
                    <a:lnTo>
                      <a:pt x="406" y="694"/>
                    </a:lnTo>
                    <a:lnTo>
                      <a:pt x="390" y="700"/>
                    </a:lnTo>
                    <a:lnTo>
                      <a:pt x="374" y="672"/>
                    </a:lnTo>
                    <a:lnTo>
                      <a:pt x="356" y="654"/>
                    </a:lnTo>
                    <a:lnTo>
                      <a:pt x="362" y="644"/>
                    </a:lnTo>
                    <a:lnTo>
                      <a:pt x="348" y="634"/>
                    </a:lnTo>
                    <a:lnTo>
                      <a:pt x="348" y="618"/>
                    </a:lnTo>
                    <a:lnTo>
                      <a:pt x="360" y="604"/>
                    </a:lnTo>
                    <a:lnTo>
                      <a:pt x="354" y="594"/>
                    </a:lnTo>
                    <a:lnTo>
                      <a:pt x="340" y="600"/>
                    </a:lnTo>
                    <a:lnTo>
                      <a:pt x="324" y="588"/>
                    </a:lnTo>
                    <a:lnTo>
                      <a:pt x="312" y="572"/>
                    </a:lnTo>
                    <a:lnTo>
                      <a:pt x="304" y="560"/>
                    </a:lnTo>
                    <a:lnTo>
                      <a:pt x="312" y="546"/>
                    </a:lnTo>
                    <a:lnTo>
                      <a:pt x="316" y="540"/>
                    </a:lnTo>
                    <a:lnTo>
                      <a:pt x="304" y="540"/>
                    </a:lnTo>
                    <a:lnTo>
                      <a:pt x="302" y="528"/>
                    </a:lnTo>
                    <a:lnTo>
                      <a:pt x="312" y="516"/>
                    </a:lnTo>
                    <a:lnTo>
                      <a:pt x="318" y="516"/>
                    </a:lnTo>
                    <a:lnTo>
                      <a:pt x="336" y="520"/>
                    </a:lnTo>
                    <a:lnTo>
                      <a:pt x="342" y="522"/>
                    </a:lnTo>
                    <a:lnTo>
                      <a:pt x="346" y="522"/>
                    </a:lnTo>
                    <a:lnTo>
                      <a:pt x="348" y="520"/>
                    </a:lnTo>
                    <a:lnTo>
                      <a:pt x="344" y="500"/>
                    </a:lnTo>
                    <a:lnTo>
                      <a:pt x="344" y="478"/>
                    </a:lnTo>
                    <a:lnTo>
                      <a:pt x="356" y="466"/>
                    </a:lnTo>
                    <a:lnTo>
                      <a:pt x="352" y="456"/>
                    </a:lnTo>
                    <a:lnTo>
                      <a:pt x="330" y="456"/>
                    </a:lnTo>
                    <a:lnTo>
                      <a:pt x="310" y="444"/>
                    </a:lnTo>
                    <a:lnTo>
                      <a:pt x="296" y="436"/>
                    </a:lnTo>
                    <a:lnTo>
                      <a:pt x="318" y="434"/>
                    </a:lnTo>
                    <a:lnTo>
                      <a:pt x="342" y="442"/>
                    </a:lnTo>
                    <a:lnTo>
                      <a:pt x="344" y="430"/>
                    </a:lnTo>
                    <a:lnTo>
                      <a:pt x="330" y="414"/>
                    </a:lnTo>
                    <a:lnTo>
                      <a:pt x="320" y="410"/>
                    </a:lnTo>
                    <a:lnTo>
                      <a:pt x="304" y="400"/>
                    </a:lnTo>
                    <a:lnTo>
                      <a:pt x="296" y="412"/>
                    </a:lnTo>
                    <a:lnTo>
                      <a:pt x="274" y="414"/>
                    </a:lnTo>
                    <a:lnTo>
                      <a:pt x="274" y="398"/>
                    </a:lnTo>
                    <a:lnTo>
                      <a:pt x="288" y="378"/>
                    </a:lnTo>
                    <a:lnTo>
                      <a:pt x="264" y="332"/>
                    </a:lnTo>
                    <a:lnTo>
                      <a:pt x="238" y="306"/>
                    </a:lnTo>
                    <a:lnTo>
                      <a:pt x="228" y="294"/>
                    </a:lnTo>
                    <a:lnTo>
                      <a:pt x="226" y="284"/>
                    </a:lnTo>
                    <a:lnTo>
                      <a:pt x="196" y="274"/>
                    </a:lnTo>
                    <a:lnTo>
                      <a:pt x="148" y="262"/>
                    </a:lnTo>
                    <a:lnTo>
                      <a:pt x="138" y="266"/>
                    </a:lnTo>
                    <a:lnTo>
                      <a:pt x="118" y="274"/>
                    </a:lnTo>
                    <a:lnTo>
                      <a:pt x="106" y="264"/>
                    </a:lnTo>
                    <a:lnTo>
                      <a:pt x="100" y="272"/>
                    </a:lnTo>
                    <a:lnTo>
                      <a:pt x="94" y="276"/>
                    </a:lnTo>
                    <a:lnTo>
                      <a:pt x="76" y="272"/>
                    </a:lnTo>
                    <a:lnTo>
                      <a:pt x="52" y="262"/>
                    </a:lnTo>
                    <a:lnTo>
                      <a:pt x="68" y="256"/>
                    </a:lnTo>
                    <a:lnTo>
                      <a:pt x="76" y="252"/>
                    </a:lnTo>
                    <a:lnTo>
                      <a:pt x="62" y="250"/>
                    </a:lnTo>
                    <a:lnTo>
                      <a:pt x="42" y="250"/>
                    </a:lnTo>
                    <a:lnTo>
                      <a:pt x="24" y="240"/>
                    </a:lnTo>
                    <a:lnTo>
                      <a:pt x="30" y="234"/>
                    </a:lnTo>
                    <a:lnTo>
                      <a:pt x="60" y="234"/>
                    </a:lnTo>
                    <a:lnTo>
                      <a:pt x="100" y="230"/>
                    </a:lnTo>
                    <a:lnTo>
                      <a:pt x="102" y="222"/>
                    </a:lnTo>
                    <a:lnTo>
                      <a:pt x="84" y="222"/>
                    </a:lnTo>
                    <a:lnTo>
                      <a:pt x="62" y="224"/>
                    </a:lnTo>
                    <a:lnTo>
                      <a:pt x="40" y="220"/>
                    </a:lnTo>
                    <a:lnTo>
                      <a:pt x="8" y="206"/>
                    </a:lnTo>
                    <a:lnTo>
                      <a:pt x="0" y="196"/>
                    </a:lnTo>
                    <a:lnTo>
                      <a:pt x="8" y="188"/>
                    </a:lnTo>
                    <a:lnTo>
                      <a:pt x="32" y="184"/>
                    </a:lnTo>
                    <a:lnTo>
                      <a:pt x="58" y="180"/>
                    </a:lnTo>
                    <a:lnTo>
                      <a:pt x="76" y="170"/>
                    </a:lnTo>
                    <a:lnTo>
                      <a:pt x="106" y="170"/>
                    </a:lnTo>
                    <a:lnTo>
                      <a:pt x="122" y="156"/>
                    </a:lnTo>
                    <a:lnTo>
                      <a:pt x="124" y="134"/>
                    </a:lnTo>
                    <a:lnTo>
                      <a:pt x="112" y="140"/>
                    </a:lnTo>
                    <a:lnTo>
                      <a:pt x="82" y="128"/>
                    </a:lnTo>
                    <a:lnTo>
                      <a:pt x="102" y="114"/>
                    </a:lnTo>
                    <a:lnTo>
                      <a:pt x="128" y="102"/>
                    </a:lnTo>
                    <a:lnTo>
                      <a:pt x="160" y="92"/>
                    </a:lnTo>
                    <a:lnTo>
                      <a:pt x="184" y="100"/>
                    </a:lnTo>
                    <a:lnTo>
                      <a:pt x="190" y="80"/>
                    </a:lnTo>
                    <a:lnTo>
                      <a:pt x="182" y="70"/>
                    </a:lnTo>
                    <a:lnTo>
                      <a:pt x="212" y="66"/>
                    </a:lnTo>
                    <a:lnTo>
                      <a:pt x="222" y="76"/>
                    </a:lnTo>
                    <a:lnTo>
                      <a:pt x="238" y="80"/>
                    </a:lnTo>
                    <a:lnTo>
                      <a:pt x="230" y="68"/>
                    </a:lnTo>
                    <a:lnTo>
                      <a:pt x="226" y="62"/>
                    </a:lnTo>
                    <a:lnTo>
                      <a:pt x="224" y="60"/>
                    </a:lnTo>
                    <a:lnTo>
                      <a:pt x="224" y="58"/>
                    </a:lnTo>
                    <a:lnTo>
                      <a:pt x="296" y="50"/>
                    </a:lnTo>
                    <a:lnTo>
                      <a:pt x="304" y="70"/>
                    </a:lnTo>
                    <a:lnTo>
                      <a:pt x="316" y="66"/>
                    </a:lnTo>
                    <a:lnTo>
                      <a:pt x="312" y="48"/>
                    </a:lnTo>
                    <a:lnTo>
                      <a:pt x="344" y="66"/>
                    </a:lnTo>
                    <a:lnTo>
                      <a:pt x="366" y="66"/>
                    </a:lnTo>
                    <a:lnTo>
                      <a:pt x="350" y="56"/>
                    </a:lnTo>
                    <a:lnTo>
                      <a:pt x="358" y="44"/>
                    </a:lnTo>
                    <a:lnTo>
                      <a:pt x="374" y="44"/>
                    </a:lnTo>
                    <a:lnTo>
                      <a:pt x="404" y="56"/>
                    </a:lnTo>
                    <a:lnTo>
                      <a:pt x="442" y="74"/>
                    </a:lnTo>
                    <a:lnTo>
                      <a:pt x="450" y="68"/>
                    </a:lnTo>
                    <a:lnTo>
                      <a:pt x="400" y="40"/>
                    </a:lnTo>
                    <a:lnTo>
                      <a:pt x="422" y="34"/>
                    </a:lnTo>
                    <a:lnTo>
                      <a:pt x="424" y="24"/>
                    </a:lnTo>
                    <a:lnTo>
                      <a:pt x="450" y="16"/>
                    </a:lnTo>
                    <a:lnTo>
                      <a:pt x="478" y="14"/>
                    </a:lnTo>
                    <a:lnTo>
                      <a:pt x="510" y="18"/>
                    </a:lnTo>
                    <a:lnTo>
                      <a:pt x="534" y="16"/>
                    </a:lnTo>
                    <a:lnTo>
                      <a:pt x="562" y="4"/>
                    </a:lnTo>
                    <a:lnTo>
                      <a:pt x="618" y="0"/>
                    </a:lnTo>
                    <a:lnTo>
                      <a:pt x="680" y="0"/>
                    </a:lnTo>
                    <a:lnTo>
                      <a:pt x="716" y="4"/>
                    </a:lnTo>
                    <a:lnTo>
                      <a:pt x="746" y="12"/>
                    </a:lnTo>
                    <a:lnTo>
                      <a:pt x="756" y="18"/>
                    </a:lnTo>
                    <a:lnTo>
                      <a:pt x="760" y="24"/>
                    </a:lnTo>
                    <a:lnTo>
                      <a:pt x="814" y="38"/>
                    </a:lnTo>
                    <a:lnTo>
                      <a:pt x="800" y="48"/>
                    </a:lnTo>
                    <a:lnTo>
                      <a:pt x="738" y="56"/>
                    </a:lnTo>
                    <a:lnTo>
                      <a:pt x="676" y="58"/>
                    </a:lnTo>
                    <a:lnTo>
                      <a:pt x="668" y="70"/>
                    </a:lnTo>
                    <a:lnTo>
                      <a:pt x="694" y="64"/>
                    </a:lnTo>
                    <a:lnTo>
                      <a:pt x="754" y="66"/>
                    </a:lnTo>
                    <a:lnTo>
                      <a:pt x="740" y="76"/>
                    </a:lnTo>
                    <a:lnTo>
                      <a:pt x="726" y="80"/>
                    </a:lnTo>
                    <a:lnTo>
                      <a:pt x="734" y="82"/>
                    </a:lnTo>
                    <a:lnTo>
                      <a:pt x="760" y="76"/>
                    </a:lnTo>
                    <a:lnTo>
                      <a:pt x="774" y="68"/>
                    </a:lnTo>
                    <a:lnTo>
                      <a:pt x="782" y="58"/>
                    </a:lnTo>
                    <a:lnTo>
                      <a:pt x="800" y="58"/>
                    </a:lnTo>
                    <a:lnTo>
                      <a:pt x="806" y="66"/>
                    </a:lnTo>
                    <a:lnTo>
                      <a:pt x="806" y="82"/>
                    </a:lnTo>
                    <a:lnTo>
                      <a:pt x="774" y="104"/>
                    </a:lnTo>
                    <a:lnTo>
                      <a:pt x="770" y="114"/>
                    </a:lnTo>
                    <a:lnTo>
                      <a:pt x="792" y="102"/>
                    </a:lnTo>
                    <a:lnTo>
                      <a:pt x="820" y="86"/>
                    </a:lnTo>
                    <a:lnTo>
                      <a:pt x="836" y="74"/>
                    </a:lnTo>
                    <a:lnTo>
                      <a:pt x="868" y="84"/>
                    </a:lnTo>
                    <a:lnTo>
                      <a:pt x="884" y="68"/>
                    </a:lnTo>
                    <a:lnTo>
                      <a:pt x="914" y="66"/>
                    </a:lnTo>
                    <a:lnTo>
                      <a:pt x="946" y="70"/>
                    </a:lnTo>
                    <a:lnTo>
                      <a:pt x="962" y="80"/>
                    </a:lnTo>
                    <a:lnTo>
                      <a:pt x="948" y="90"/>
                    </a:lnTo>
                    <a:lnTo>
                      <a:pt x="922" y="98"/>
                    </a:lnTo>
                    <a:lnTo>
                      <a:pt x="916" y="106"/>
                    </a:lnTo>
                    <a:lnTo>
                      <a:pt x="906" y="110"/>
                    </a:lnTo>
                    <a:lnTo>
                      <a:pt x="872" y="110"/>
                    </a:lnTo>
                    <a:lnTo>
                      <a:pt x="852" y="116"/>
                    </a:lnTo>
                    <a:lnTo>
                      <a:pt x="870" y="120"/>
                    </a:lnTo>
                    <a:lnTo>
                      <a:pt x="896" y="122"/>
                    </a:lnTo>
                    <a:lnTo>
                      <a:pt x="888" y="130"/>
                    </a:lnTo>
                    <a:lnTo>
                      <a:pt x="850" y="128"/>
                    </a:lnTo>
                    <a:lnTo>
                      <a:pt x="832" y="132"/>
                    </a:lnTo>
                    <a:lnTo>
                      <a:pt x="840" y="140"/>
                    </a:lnTo>
                    <a:lnTo>
                      <a:pt x="866" y="138"/>
                    </a:lnTo>
                    <a:lnTo>
                      <a:pt x="876" y="138"/>
                    </a:lnTo>
                    <a:lnTo>
                      <a:pt x="868" y="146"/>
                    </a:lnTo>
                    <a:lnTo>
                      <a:pt x="844" y="152"/>
                    </a:lnTo>
                    <a:lnTo>
                      <a:pt x="842" y="170"/>
                    </a:lnTo>
                    <a:lnTo>
                      <a:pt x="822" y="180"/>
                    </a:lnTo>
                    <a:lnTo>
                      <a:pt x="812" y="208"/>
                    </a:lnTo>
                    <a:lnTo>
                      <a:pt x="822" y="210"/>
                    </a:lnTo>
                    <a:lnTo>
                      <a:pt x="848" y="212"/>
                    </a:lnTo>
                    <a:lnTo>
                      <a:pt x="836" y="220"/>
                    </a:lnTo>
                    <a:lnTo>
                      <a:pt x="836" y="224"/>
                    </a:lnTo>
                    <a:lnTo>
                      <a:pt x="838" y="226"/>
                    </a:lnTo>
                    <a:lnTo>
                      <a:pt x="840" y="228"/>
                    </a:lnTo>
                    <a:lnTo>
                      <a:pt x="854" y="234"/>
                    </a:lnTo>
                    <a:lnTo>
                      <a:pt x="868" y="238"/>
                    </a:lnTo>
                    <a:lnTo>
                      <a:pt x="864" y="250"/>
                    </a:lnTo>
                    <a:lnTo>
                      <a:pt x="860" y="258"/>
                    </a:lnTo>
                    <a:lnTo>
                      <a:pt x="858" y="260"/>
                    </a:lnTo>
                    <a:lnTo>
                      <a:pt x="846" y="252"/>
                    </a:lnTo>
                    <a:lnTo>
                      <a:pt x="836" y="244"/>
                    </a:lnTo>
                    <a:lnTo>
                      <a:pt x="814" y="248"/>
                    </a:lnTo>
                    <a:lnTo>
                      <a:pt x="814" y="262"/>
                    </a:lnTo>
                    <a:lnTo>
                      <a:pt x="834" y="268"/>
                    </a:lnTo>
                    <a:lnTo>
                      <a:pt x="850" y="280"/>
                    </a:lnTo>
                    <a:lnTo>
                      <a:pt x="848" y="296"/>
                    </a:lnTo>
                    <a:lnTo>
                      <a:pt x="828" y="298"/>
                    </a:lnTo>
                    <a:lnTo>
                      <a:pt x="840" y="312"/>
                    </a:lnTo>
                    <a:lnTo>
                      <a:pt x="846" y="320"/>
                    </a:lnTo>
                    <a:lnTo>
                      <a:pt x="850" y="324"/>
                    </a:lnTo>
                    <a:lnTo>
                      <a:pt x="850" y="328"/>
                    </a:lnTo>
                    <a:lnTo>
                      <a:pt x="838" y="334"/>
                    </a:lnTo>
                    <a:lnTo>
                      <a:pt x="826" y="336"/>
                    </a:lnTo>
                    <a:lnTo>
                      <a:pt x="830" y="350"/>
                    </a:lnTo>
                    <a:lnTo>
                      <a:pt x="812" y="356"/>
                    </a:lnTo>
                    <a:lnTo>
                      <a:pt x="790" y="356"/>
                    </a:lnTo>
                    <a:lnTo>
                      <a:pt x="768" y="354"/>
                    </a:lnTo>
                    <a:lnTo>
                      <a:pt x="756" y="360"/>
                    </a:lnTo>
                    <a:lnTo>
                      <a:pt x="768" y="372"/>
                    </a:lnTo>
                    <a:lnTo>
                      <a:pt x="800" y="372"/>
                    </a:lnTo>
                    <a:lnTo>
                      <a:pt x="804" y="382"/>
                    </a:lnTo>
                    <a:lnTo>
                      <a:pt x="800" y="400"/>
                    </a:lnTo>
                    <a:lnTo>
                      <a:pt x="782" y="386"/>
                    </a:lnTo>
                    <a:lnTo>
                      <a:pt x="774" y="386"/>
                    </a:lnTo>
                    <a:lnTo>
                      <a:pt x="776" y="392"/>
                    </a:lnTo>
                    <a:lnTo>
                      <a:pt x="804" y="410"/>
                    </a:lnTo>
                    <a:lnTo>
                      <a:pt x="810" y="446"/>
                    </a:lnTo>
                    <a:lnTo>
                      <a:pt x="790" y="444"/>
                    </a:lnTo>
                    <a:lnTo>
                      <a:pt x="770" y="430"/>
                    </a:lnTo>
                    <a:lnTo>
                      <a:pt x="756" y="416"/>
                    </a:lnTo>
                    <a:lnTo>
                      <a:pt x="750" y="414"/>
                    </a:lnTo>
                    <a:lnTo>
                      <a:pt x="750" y="432"/>
                    </a:lnTo>
                    <a:lnTo>
                      <a:pt x="756" y="446"/>
                    </a:lnTo>
                    <a:lnTo>
                      <a:pt x="778" y="452"/>
                    </a:lnTo>
                    <a:lnTo>
                      <a:pt x="804" y="454"/>
                    </a:lnTo>
                    <a:lnTo>
                      <a:pt x="790" y="46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grpSp>
        <p:sp>
          <p:nvSpPr>
            <p:cNvPr id="11" name="Freeform 10"/>
            <p:cNvSpPr>
              <a:spLocks noChangeAspect="1"/>
            </p:cNvSpPr>
            <p:nvPr/>
          </p:nvSpPr>
          <p:spPr bwMode="auto">
            <a:xfrm>
              <a:off x="1601234" y="3581631"/>
              <a:ext cx="692744" cy="512088"/>
            </a:xfrm>
            <a:custGeom>
              <a:avLst/>
              <a:gdLst/>
              <a:ahLst/>
              <a:cxnLst>
                <a:cxn ang="0">
                  <a:pos x="76" y="18"/>
                </a:cxn>
                <a:cxn ang="0">
                  <a:pos x="146" y="18"/>
                </a:cxn>
                <a:cxn ang="0">
                  <a:pos x="196" y="38"/>
                </a:cxn>
                <a:cxn ang="0">
                  <a:pos x="226" y="62"/>
                </a:cxn>
                <a:cxn ang="0">
                  <a:pos x="258" y="58"/>
                </a:cxn>
                <a:cxn ang="0">
                  <a:pos x="282" y="96"/>
                </a:cxn>
                <a:cxn ang="0">
                  <a:pos x="318" y="116"/>
                </a:cxn>
                <a:cxn ang="0">
                  <a:pos x="308" y="152"/>
                </a:cxn>
                <a:cxn ang="0">
                  <a:pos x="312" y="192"/>
                </a:cxn>
                <a:cxn ang="0">
                  <a:pos x="338" y="234"/>
                </a:cxn>
                <a:cxn ang="0">
                  <a:pos x="376" y="244"/>
                </a:cxn>
                <a:cxn ang="0">
                  <a:pos x="424" y="220"/>
                </a:cxn>
                <a:cxn ang="0">
                  <a:pos x="442" y="192"/>
                </a:cxn>
                <a:cxn ang="0">
                  <a:pos x="482" y="194"/>
                </a:cxn>
                <a:cxn ang="0">
                  <a:pos x="470" y="220"/>
                </a:cxn>
                <a:cxn ang="0">
                  <a:pos x="464" y="246"/>
                </a:cxn>
                <a:cxn ang="0">
                  <a:pos x="452" y="246"/>
                </a:cxn>
                <a:cxn ang="0">
                  <a:pos x="416" y="254"/>
                </a:cxn>
                <a:cxn ang="0">
                  <a:pos x="424" y="272"/>
                </a:cxn>
                <a:cxn ang="0">
                  <a:pos x="412" y="282"/>
                </a:cxn>
                <a:cxn ang="0">
                  <a:pos x="402" y="288"/>
                </a:cxn>
                <a:cxn ang="0">
                  <a:pos x="392" y="300"/>
                </a:cxn>
                <a:cxn ang="0">
                  <a:pos x="364" y="280"/>
                </a:cxn>
                <a:cxn ang="0">
                  <a:pos x="338" y="284"/>
                </a:cxn>
                <a:cxn ang="0">
                  <a:pos x="298" y="276"/>
                </a:cxn>
                <a:cxn ang="0">
                  <a:pos x="254" y="260"/>
                </a:cxn>
                <a:cxn ang="0">
                  <a:pos x="218" y="240"/>
                </a:cxn>
                <a:cxn ang="0">
                  <a:pos x="186" y="212"/>
                </a:cxn>
                <a:cxn ang="0">
                  <a:pos x="192" y="186"/>
                </a:cxn>
                <a:cxn ang="0">
                  <a:pos x="156" y="146"/>
                </a:cxn>
                <a:cxn ang="0">
                  <a:pos x="126" y="120"/>
                </a:cxn>
                <a:cxn ang="0">
                  <a:pos x="100" y="86"/>
                </a:cxn>
                <a:cxn ang="0">
                  <a:pos x="72" y="48"/>
                </a:cxn>
                <a:cxn ang="0">
                  <a:pos x="50" y="20"/>
                </a:cxn>
                <a:cxn ang="0">
                  <a:pos x="40" y="38"/>
                </a:cxn>
                <a:cxn ang="0">
                  <a:pos x="64" y="76"/>
                </a:cxn>
                <a:cxn ang="0">
                  <a:pos x="90" y="108"/>
                </a:cxn>
                <a:cxn ang="0">
                  <a:pos x="106" y="146"/>
                </a:cxn>
                <a:cxn ang="0">
                  <a:pos x="120" y="156"/>
                </a:cxn>
                <a:cxn ang="0">
                  <a:pos x="108" y="158"/>
                </a:cxn>
                <a:cxn ang="0">
                  <a:pos x="84" y="134"/>
                </a:cxn>
                <a:cxn ang="0">
                  <a:pos x="72" y="108"/>
                </a:cxn>
                <a:cxn ang="0">
                  <a:pos x="48" y="98"/>
                </a:cxn>
                <a:cxn ang="0">
                  <a:pos x="42" y="84"/>
                </a:cxn>
                <a:cxn ang="0">
                  <a:pos x="46" y="74"/>
                </a:cxn>
                <a:cxn ang="0">
                  <a:pos x="30" y="56"/>
                </a:cxn>
                <a:cxn ang="0">
                  <a:pos x="12" y="24"/>
                </a:cxn>
              </a:cxnLst>
              <a:rect l="0" t="0" r="r" b="b"/>
              <a:pathLst>
                <a:path w="482" h="306">
                  <a:moveTo>
                    <a:pt x="0" y="2"/>
                  </a:moveTo>
                  <a:lnTo>
                    <a:pt x="32" y="0"/>
                  </a:lnTo>
                  <a:lnTo>
                    <a:pt x="76" y="18"/>
                  </a:lnTo>
                  <a:lnTo>
                    <a:pt x="92" y="24"/>
                  </a:lnTo>
                  <a:lnTo>
                    <a:pt x="138" y="24"/>
                  </a:lnTo>
                  <a:lnTo>
                    <a:pt x="146" y="18"/>
                  </a:lnTo>
                  <a:lnTo>
                    <a:pt x="166" y="14"/>
                  </a:lnTo>
                  <a:lnTo>
                    <a:pt x="186" y="30"/>
                  </a:lnTo>
                  <a:lnTo>
                    <a:pt x="196" y="38"/>
                  </a:lnTo>
                  <a:lnTo>
                    <a:pt x="198" y="54"/>
                  </a:lnTo>
                  <a:lnTo>
                    <a:pt x="214" y="64"/>
                  </a:lnTo>
                  <a:lnTo>
                    <a:pt x="226" y="62"/>
                  </a:lnTo>
                  <a:lnTo>
                    <a:pt x="228" y="52"/>
                  </a:lnTo>
                  <a:lnTo>
                    <a:pt x="236" y="48"/>
                  </a:lnTo>
                  <a:lnTo>
                    <a:pt x="258" y="58"/>
                  </a:lnTo>
                  <a:lnTo>
                    <a:pt x="264" y="72"/>
                  </a:lnTo>
                  <a:lnTo>
                    <a:pt x="274" y="84"/>
                  </a:lnTo>
                  <a:lnTo>
                    <a:pt x="282" y="96"/>
                  </a:lnTo>
                  <a:lnTo>
                    <a:pt x="290" y="108"/>
                  </a:lnTo>
                  <a:lnTo>
                    <a:pt x="306" y="114"/>
                  </a:lnTo>
                  <a:lnTo>
                    <a:pt x="318" y="116"/>
                  </a:lnTo>
                  <a:lnTo>
                    <a:pt x="314" y="124"/>
                  </a:lnTo>
                  <a:lnTo>
                    <a:pt x="310" y="136"/>
                  </a:lnTo>
                  <a:lnTo>
                    <a:pt x="308" y="152"/>
                  </a:lnTo>
                  <a:lnTo>
                    <a:pt x="308" y="162"/>
                  </a:lnTo>
                  <a:lnTo>
                    <a:pt x="308" y="174"/>
                  </a:lnTo>
                  <a:lnTo>
                    <a:pt x="312" y="192"/>
                  </a:lnTo>
                  <a:lnTo>
                    <a:pt x="322" y="210"/>
                  </a:lnTo>
                  <a:lnTo>
                    <a:pt x="330" y="222"/>
                  </a:lnTo>
                  <a:lnTo>
                    <a:pt x="338" y="234"/>
                  </a:lnTo>
                  <a:lnTo>
                    <a:pt x="348" y="240"/>
                  </a:lnTo>
                  <a:lnTo>
                    <a:pt x="360" y="244"/>
                  </a:lnTo>
                  <a:lnTo>
                    <a:pt x="376" y="244"/>
                  </a:lnTo>
                  <a:lnTo>
                    <a:pt x="396" y="240"/>
                  </a:lnTo>
                  <a:lnTo>
                    <a:pt x="416" y="236"/>
                  </a:lnTo>
                  <a:lnTo>
                    <a:pt x="424" y="220"/>
                  </a:lnTo>
                  <a:lnTo>
                    <a:pt x="424" y="210"/>
                  </a:lnTo>
                  <a:lnTo>
                    <a:pt x="428" y="200"/>
                  </a:lnTo>
                  <a:lnTo>
                    <a:pt x="442" y="192"/>
                  </a:lnTo>
                  <a:lnTo>
                    <a:pt x="452" y="192"/>
                  </a:lnTo>
                  <a:lnTo>
                    <a:pt x="470" y="192"/>
                  </a:lnTo>
                  <a:lnTo>
                    <a:pt x="482" y="194"/>
                  </a:lnTo>
                  <a:lnTo>
                    <a:pt x="478" y="206"/>
                  </a:lnTo>
                  <a:lnTo>
                    <a:pt x="472" y="214"/>
                  </a:lnTo>
                  <a:lnTo>
                    <a:pt x="470" y="220"/>
                  </a:lnTo>
                  <a:lnTo>
                    <a:pt x="468" y="232"/>
                  </a:lnTo>
                  <a:lnTo>
                    <a:pt x="468" y="244"/>
                  </a:lnTo>
                  <a:lnTo>
                    <a:pt x="464" y="246"/>
                  </a:lnTo>
                  <a:lnTo>
                    <a:pt x="460" y="240"/>
                  </a:lnTo>
                  <a:lnTo>
                    <a:pt x="456" y="242"/>
                  </a:lnTo>
                  <a:lnTo>
                    <a:pt x="452" y="246"/>
                  </a:lnTo>
                  <a:lnTo>
                    <a:pt x="446" y="252"/>
                  </a:lnTo>
                  <a:lnTo>
                    <a:pt x="434" y="252"/>
                  </a:lnTo>
                  <a:lnTo>
                    <a:pt x="416" y="254"/>
                  </a:lnTo>
                  <a:lnTo>
                    <a:pt x="414" y="258"/>
                  </a:lnTo>
                  <a:lnTo>
                    <a:pt x="416" y="266"/>
                  </a:lnTo>
                  <a:lnTo>
                    <a:pt x="424" y="272"/>
                  </a:lnTo>
                  <a:lnTo>
                    <a:pt x="428" y="278"/>
                  </a:lnTo>
                  <a:lnTo>
                    <a:pt x="424" y="280"/>
                  </a:lnTo>
                  <a:lnTo>
                    <a:pt x="412" y="282"/>
                  </a:lnTo>
                  <a:lnTo>
                    <a:pt x="408" y="280"/>
                  </a:lnTo>
                  <a:lnTo>
                    <a:pt x="406" y="284"/>
                  </a:lnTo>
                  <a:lnTo>
                    <a:pt x="402" y="288"/>
                  </a:lnTo>
                  <a:lnTo>
                    <a:pt x="400" y="294"/>
                  </a:lnTo>
                  <a:lnTo>
                    <a:pt x="398" y="306"/>
                  </a:lnTo>
                  <a:lnTo>
                    <a:pt x="392" y="300"/>
                  </a:lnTo>
                  <a:lnTo>
                    <a:pt x="382" y="290"/>
                  </a:lnTo>
                  <a:lnTo>
                    <a:pt x="372" y="284"/>
                  </a:lnTo>
                  <a:lnTo>
                    <a:pt x="364" y="280"/>
                  </a:lnTo>
                  <a:lnTo>
                    <a:pt x="356" y="278"/>
                  </a:lnTo>
                  <a:lnTo>
                    <a:pt x="346" y="280"/>
                  </a:lnTo>
                  <a:lnTo>
                    <a:pt x="338" y="284"/>
                  </a:lnTo>
                  <a:lnTo>
                    <a:pt x="328" y="286"/>
                  </a:lnTo>
                  <a:lnTo>
                    <a:pt x="312" y="282"/>
                  </a:lnTo>
                  <a:lnTo>
                    <a:pt x="298" y="276"/>
                  </a:lnTo>
                  <a:lnTo>
                    <a:pt x="282" y="270"/>
                  </a:lnTo>
                  <a:lnTo>
                    <a:pt x="264" y="264"/>
                  </a:lnTo>
                  <a:lnTo>
                    <a:pt x="254" y="260"/>
                  </a:lnTo>
                  <a:lnTo>
                    <a:pt x="246" y="248"/>
                  </a:lnTo>
                  <a:lnTo>
                    <a:pt x="232" y="248"/>
                  </a:lnTo>
                  <a:lnTo>
                    <a:pt x="218" y="240"/>
                  </a:lnTo>
                  <a:lnTo>
                    <a:pt x="204" y="232"/>
                  </a:lnTo>
                  <a:lnTo>
                    <a:pt x="192" y="222"/>
                  </a:lnTo>
                  <a:lnTo>
                    <a:pt x="186" y="212"/>
                  </a:lnTo>
                  <a:lnTo>
                    <a:pt x="186" y="202"/>
                  </a:lnTo>
                  <a:lnTo>
                    <a:pt x="192" y="196"/>
                  </a:lnTo>
                  <a:lnTo>
                    <a:pt x="192" y="186"/>
                  </a:lnTo>
                  <a:lnTo>
                    <a:pt x="178" y="168"/>
                  </a:lnTo>
                  <a:lnTo>
                    <a:pt x="168" y="156"/>
                  </a:lnTo>
                  <a:lnTo>
                    <a:pt x="156" y="146"/>
                  </a:lnTo>
                  <a:lnTo>
                    <a:pt x="146" y="134"/>
                  </a:lnTo>
                  <a:lnTo>
                    <a:pt x="134" y="126"/>
                  </a:lnTo>
                  <a:lnTo>
                    <a:pt x="126" y="120"/>
                  </a:lnTo>
                  <a:lnTo>
                    <a:pt x="126" y="106"/>
                  </a:lnTo>
                  <a:lnTo>
                    <a:pt x="110" y="96"/>
                  </a:lnTo>
                  <a:lnTo>
                    <a:pt x="100" y="86"/>
                  </a:lnTo>
                  <a:lnTo>
                    <a:pt x="88" y="70"/>
                  </a:lnTo>
                  <a:lnTo>
                    <a:pt x="78" y="60"/>
                  </a:lnTo>
                  <a:lnTo>
                    <a:pt x="72" y="48"/>
                  </a:lnTo>
                  <a:lnTo>
                    <a:pt x="66" y="34"/>
                  </a:lnTo>
                  <a:lnTo>
                    <a:pt x="64" y="28"/>
                  </a:lnTo>
                  <a:lnTo>
                    <a:pt x="50" y="20"/>
                  </a:lnTo>
                  <a:lnTo>
                    <a:pt x="38" y="20"/>
                  </a:lnTo>
                  <a:lnTo>
                    <a:pt x="36" y="26"/>
                  </a:lnTo>
                  <a:lnTo>
                    <a:pt x="40" y="38"/>
                  </a:lnTo>
                  <a:lnTo>
                    <a:pt x="46" y="52"/>
                  </a:lnTo>
                  <a:lnTo>
                    <a:pt x="56" y="62"/>
                  </a:lnTo>
                  <a:lnTo>
                    <a:pt x="64" y="76"/>
                  </a:lnTo>
                  <a:lnTo>
                    <a:pt x="72" y="86"/>
                  </a:lnTo>
                  <a:lnTo>
                    <a:pt x="80" y="96"/>
                  </a:lnTo>
                  <a:lnTo>
                    <a:pt x="90" y="108"/>
                  </a:lnTo>
                  <a:lnTo>
                    <a:pt x="98" y="124"/>
                  </a:lnTo>
                  <a:lnTo>
                    <a:pt x="104" y="136"/>
                  </a:lnTo>
                  <a:lnTo>
                    <a:pt x="106" y="146"/>
                  </a:lnTo>
                  <a:lnTo>
                    <a:pt x="114" y="146"/>
                  </a:lnTo>
                  <a:lnTo>
                    <a:pt x="118" y="152"/>
                  </a:lnTo>
                  <a:lnTo>
                    <a:pt x="120" y="156"/>
                  </a:lnTo>
                  <a:lnTo>
                    <a:pt x="122" y="166"/>
                  </a:lnTo>
                  <a:lnTo>
                    <a:pt x="114" y="170"/>
                  </a:lnTo>
                  <a:lnTo>
                    <a:pt x="108" y="158"/>
                  </a:lnTo>
                  <a:lnTo>
                    <a:pt x="100" y="152"/>
                  </a:lnTo>
                  <a:lnTo>
                    <a:pt x="92" y="144"/>
                  </a:lnTo>
                  <a:lnTo>
                    <a:pt x="84" y="134"/>
                  </a:lnTo>
                  <a:lnTo>
                    <a:pt x="82" y="126"/>
                  </a:lnTo>
                  <a:lnTo>
                    <a:pt x="80" y="116"/>
                  </a:lnTo>
                  <a:lnTo>
                    <a:pt x="72" y="108"/>
                  </a:lnTo>
                  <a:lnTo>
                    <a:pt x="66" y="104"/>
                  </a:lnTo>
                  <a:lnTo>
                    <a:pt x="56" y="102"/>
                  </a:lnTo>
                  <a:lnTo>
                    <a:pt x="48" y="98"/>
                  </a:lnTo>
                  <a:lnTo>
                    <a:pt x="40" y="90"/>
                  </a:lnTo>
                  <a:lnTo>
                    <a:pt x="38" y="86"/>
                  </a:lnTo>
                  <a:lnTo>
                    <a:pt x="42" y="84"/>
                  </a:lnTo>
                  <a:lnTo>
                    <a:pt x="46" y="84"/>
                  </a:lnTo>
                  <a:lnTo>
                    <a:pt x="48" y="80"/>
                  </a:lnTo>
                  <a:lnTo>
                    <a:pt x="46" y="74"/>
                  </a:lnTo>
                  <a:lnTo>
                    <a:pt x="42" y="64"/>
                  </a:lnTo>
                  <a:lnTo>
                    <a:pt x="38" y="60"/>
                  </a:lnTo>
                  <a:lnTo>
                    <a:pt x="30" y="56"/>
                  </a:lnTo>
                  <a:lnTo>
                    <a:pt x="22" y="46"/>
                  </a:lnTo>
                  <a:lnTo>
                    <a:pt x="16" y="32"/>
                  </a:lnTo>
                  <a:lnTo>
                    <a:pt x="12" y="24"/>
                  </a:lnTo>
                  <a:lnTo>
                    <a:pt x="8" y="14"/>
                  </a:lnTo>
                  <a:lnTo>
                    <a:pt x="0" y="2"/>
                  </a:lnTo>
                  <a:close/>
                </a:path>
              </a:pathLst>
            </a:custGeom>
            <a:solidFill>
              <a:schemeClr val="accent1"/>
            </a:solidFill>
            <a:ln w="7938">
              <a:solidFill>
                <a:schemeClr val="bg1"/>
              </a:solidFill>
              <a:prstDash val="solid"/>
              <a:round/>
              <a:headEnd/>
              <a:tailEnd/>
            </a:ln>
          </p:spPr>
          <p:txBody>
            <a:bodyPr/>
            <a:lstStyle/>
            <a:p>
              <a:endParaRPr lang="en-US" sz="1500">
                <a:solidFill>
                  <a:srgbClr val="0F245F"/>
                </a:solidFill>
              </a:endParaRPr>
            </a:p>
          </p:txBody>
        </p:sp>
        <p:grpSp>
          <p:nvGrpSpPr>
            <p:cNvPr id="12" name="Group 11"/>
            <p:cNvGrpSpPr>
              <a:grpSpLocks noChangeAspect="1"/>
            </p:cNvGrpSpPr>
            <p:nvPr/>
          </p:nvGrpSpPr>
          <p:grpSpPr bwMode="auto">
            <a:xfrm>
              <a:off x="1060836" y="1493113"/>
              <a:ext cx="2012120" cy="1804024"/>
              <a:chOff x="464" y="783"/>
              <a:chExt cx="1400" cy="1078"/>
            </a:xfrm>
          </p:grpSpPr>
          <p:sp>
            <p:nvSpPr>
              <p:cNvPr id="262" name="Freeform 7"/>
              <p:cNvSpPr>
                <a:spLocks noChangeAspect="1"/>
              </p:cNvSpPr>
              <p:nvPr/>
            </p:nvSpPr>
            <p:spPr bwMode="auto">
              <a:xfrm>
                <a:off x="704" y="1087"/>
                <a:ext cx="166" cy="104"/>
              </a:xfrm>
              <a:custGeom>
                <a:avLst/>
                <a:gdLst/>
                <a:ahLst/>
                <a:cxnLst>
                  <a:cxn ang="0">
                    <a:pos x="20" y="6"/>
                  </a:cxn>
                  <a:cxn ang="0">
                    <a:pos x="20" y="14"/>
                  </a:cxn>
                  <a:cxn ang="0">
                    <a:pos x="28" y="22"/>
                  </a:cxn>
                  <a:cxn ang="0">
                    <a:pos x="28" y="28"/>
                  </a:cxn>
                  <a:cxn ang="0">
                    <a:pos x="24" y="34"/>
                  </a:cxn>
                  <a:cxn ang="0">
                    <a:pos x="20" y="44"/>
                  </a:cxn>
                  <a:cxn ang="0">
                    <a:pos x="12" y="54"/>
                  </a:cxn>
                  <a:cxn ang="0">
                    <a:pos x="8" y="68"/>
                  </a:cxn>
                  <a:cxn ang="0">
                    <a:pos x="0" y="76"/>
                  </a:cxn>
                  <a:cxn ang="0">
                    <a:pos x="12" y="80"/>
                  </a:cxn>
                  <a:cxn ang="0">
                    <a:pos x="20" y="84"/>
                  </a:cxn>
                  <a:cxn ang="0">
                    <a:pos x="32" y="92"/>
                  </a:cxn>
                  <a:cxn ang="0">
                    <a:pos x="42" y="104"/>
                  </a:cxn>
                  <a:cxn ang="0">
                    <a:pos x="54" y="100"/>
                  </a:cxn>
                  <a:cxn ang="0">
                    <a:pos x="68" y="92"/>
                  </a:cxn>
                  <a:cxn ang="0">
                    <a:pos x="80" y="92"/>
                  </a:cxn>
                  <a:cxn ang="0">
                    <a:pos x="86" y="82"/>
                  </a:cxn>
                  <a:cxn ang="0">
                    <a:pos x="90" y="72"/>
                  </a:cxn>
                  <a:cxn ang="0">
                    <a:pos x="102" y="66"/>
                  </a:cxn>
                  <a:cxn ang="0">
                    <a:pos x="106" y="58"/>
                  </a:cxn>
                  <a:cxn ang="0">
                    <a:pos x="120" y="50"/>
                  </a:cxn>
                  <a:cxn ang="0">
                    <a:pos x="140" y="40"/>
                  </a:cxn>
                  <a:cxn ang="0">
                    <a:pos x="166" y="32"/>
                  </a:cxn>
                  <a:cxn ang="0">
                    <a:pos x="158" y="26"/>
                  </a:cxn>
                  <a:cxn ang="0">
                    <a:pos x="142" y="16"/>
                  </a:cxn>
                  <a:cxn ang="0">
                    <a:pos x="128" y="8"/>
                  </a:cxn>
                  <a:cxn ang="0">
                    <a:pos x="114" y="10"/>
                  </a:cxn>
                  <a:cxn ang="0">
                    <a:pos x="106" y="16"/>
                  </a:cxn>
                  <a:cxn ang="0">
                    <a:pos x="94" y="14"/>
                  </a:cxn>
                  <a:cxn ang="0">
                    <a:pos x="74" y="6"/>
                  </a:cxn>
                  <a:cxn ang="0">
                    <a:pos x="72" y="0"/>
                  </a:cxn>
                  <a:cxn ang="0">
                    <a:pos x="54" y="0"/>
                  </a:cxn>
                  <a:cxn ang="0">
                    <a:pos x="52" y="6"/>
                  </a:cxn>
                  <a:cxn ang="0">
                    <a:pos x="34" y="4"/>
                  </a:cxn>
                  <a:cxn ang="0">
                    <a:pos x="20" y="6"/>
                  </a:cxn>
                </a:cxnLst>
                <a:rect l="0" t="0" r="r" b="b"/>
                <a:pathLst>
                  <a:path w="166" h="104">
                    <a:moveTo>
                      <a:pt x="20" y="6"/>
                    </a:moveTo>
                    <a:lnTo>
                      <a:pt x="20" y="14"/>
                    </a:lnTo>
                    <a:lnTo>
                      <a:pt x="28" y="22"/>
                    </a:lnTo>
                    <a:lnTo>
                      <a:pt x="28" y="28"/>
                    </a:lnTo>
                    <a:lnTo>
                      <a:pt x="24" y="34"/>
                    </a:lnTo>
                    <a:lnTo>
                      <a:pt x="20" y="44"/>
                    </a:lnTo>
                    <a:lnTo>
                      <a:pt x="12" y="54"/>
                    </a:lnTo>
                    <a:lnTo>
                      <a:pt x="8" y="68"/>
                    </a:lnTo>
                    <a:lnTo>
                      <a:pt x="0" y="76"/>
                    </a:lnTo>
                    <a:lnTo>
                      <a:pt x="12" y="80"/>
                    </a:lnTo>
                    <a:lnTo>
                      <a:pt x="20" y="84"/>
                    </a:lnTo>
                    <a:lnTo>
                      <a:pt x="32" y="92"/>
                    </a:lnTo>
                    <a:lnTo>
                      <a:pt x="42" y="104"/>
                    </a:lnTo>
                    <a:lnTo>
                      <a:pt x="54" y="100"/>
                    </a:lnTo>
                    <a:lnTo>
                      <a:pt x="68" y="92"/>
                    </a:lnTo>
                    <a:lnTo>
                      <a:pt x="80" y="92"/>
                    </a:lnTo>
                    <a:lnTo>
                      <a:pt x="86" y="82"/>
                    </a:lnTo>
                    <a:lnTo>
                      <a:pt x="90" y="72"/>
                    </a:lnTo>
                    <a:lnTo>
                      <a:pt x="102" y="66"/>
                    </a:lnTo>
                    <a:lnTo>
                      <a:pt x="106" y="58"/>
                    </a:lnTo>
                    <a:lnTo>
                      <a:pt x="120" y="50"/>
                    </a:lnTo>
                    <a:lnTo>
                      <a:pt x="140" y="40"/>
                    </a:lnTo>
                    <a:lnTo>
                      <a:pt x="166" y="32"/>
                    </a:lnTo>
                    <a:lnTo>
                      <a:pt x="158" y="26"/>
                    </a:lnTo>
                    <a:lnTo>
                      <a:pt x="142" y="16"/>
                    </a:lnTo>
                    <a:lnTo>
                      <a:pt x="128" y="8"/>
                    </a:lnTo>
                    <a:lnTo>
                      <a:pt x="114" y="10"/>
                    </a:lnTo>
                    <a:lnTo>
                      <a:pt x="106" y="16"/>
                    </a:lnTo>
                    <a:lnTo>
                      <a:pt x="94" y="14"/>
                    </a:lnTo>
                    <a:lnTo>
                      <a:pt x="74" y="6"/>
                    </a:lnTo>
                    <a:lnTo>
                      <a:pt x="72" y="0"/>
                    </a:lnTo>
                    <a:lnTo>
                      <a:pt x="54" y="0"/>
                    </a:lnTo>
                    <a:lnTo>
                      <a:pt x="52" y="6"/>
                    </a:lnTo>
                    <a:lnTo>
                      <a:pt x="34" y="4"/>
                    </a:lnTo>
                    <a:lnTo>
                      <a:pt x="20" y="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63" name="Freeform 8"/>
              <p:cNvSpPr>
                <a:spLocks noChangeAspect="1"/>
              </p:cNvSpPr>
              <p:nvPr/>
            </p:nvSpPr>
            <p:spPr bwMode="auto">
              <a:xfrm>
                <a:off x="814" y="1125"/>
                <a:ext cx="284" cy="136"/>
              </a:xfrm>
              <a:custGeom>
                <a:avLst/>
                <a:gdLst/>
                <a:ahLst/>
                <a:cxnLst>
                  <a:cxn ang="0">
                    <a:pos x="104" y="82"/>
                  </a:cxn>
                  <a:cxn ang="0">
                    <a:pos x="52" y="78"/>
                  </a:cxn>
                  <a:cxn ang="0">
                    <a:pos x="10" y="74"/>
                  </a:cxn>
                  <a:cxn ang="0">
                    <a:pos x="30" y="62"/>
                  </a:cxn>
                  <a:cxn ang="0">
                    <a:pos x="56" y="54"/>
                  </a:cxn>
                  <a:cxn ang="0">
                    <a:pos x="34" y="56"/>
                  </a:cxn>
                  <a:cxn ang="0">
                    <a:pos x="14" y="52"/>
                  </a:cxn>
                  <a:cxn ang="0">
                    <a:pos x="0" y="42"/>
                  </a:cxn>
                  <a:cxn ang="0">
                    <a:pos x="12" y="30"/>
                  </a:cxn>
                  <a:cxn ang="0">
                    <a:pos x="26" y="14"/>
                  </a:cxn>
                  <a:cxn ang="0">
                    <a:pos x="74" y="0"/>
                  </a:cxn>
                  <a:cxn ang="0">
                    <a:pos x="74" y="12"/>
                  </a:cxn>
                  <a:cxn ang="0">
                    <a:pos x="84" y="22"/>
                  </a:cxn>
                  <a:cxn ang="0">
                    <a:pos x="106" y="12"/>
                  </a:cxn>
                  <a:cxn ang="0">
                    <a:pos x="118" y="24"/>
                  </a:cxn>
                  <a:cxn ang="0">
                    <a:pos x="128" y="26"/>
                  </a:cxn>
                  <a:cxn ang="0">
                    <a:pos x="144" y="18"/>
                  </a:cxn>
                  <a:cxn ang="0">
                    <a:pos x="142" y="10"/>
                  </a:cxn>
                  <a:cxn ang="0">
                    <a:pos x="162" y="26"/>
                  </a:cxn>
                  <a:cxn ang="0">
                    <a:pos x="172" y="48"/>
                  </a:cxn>
                  <a:cxn ang="0">
                    <a:pos x="176" y="34"/>
                  </a:cxn>
                  <a:cxn ang="0">
                    <a:pos x="170" y="4"/>
                  </a:cxn>
                  <a:cxn ang="0">
                    <a:pos x="192" y="4"/>
                  </a:cxn>
                  <a:cxn ang="0">
                    <a:pos x="216" y="24"/>
                  </a:cxn>
                  <a:cxn ang="0">
                    <a:pos x="230" y="52"/>
                  </a:cxn>
                  <a:cxn ang="0">
                    <a:pos x="228" y="66"/>
                  </a:cxn>
                  <a:cxn ang="0">
                    <a:pos x="248" y="82"/>
                  </a:cxn>
                  <a:cxn ang="0">
                    <a:pos x="268" y="90"/>
                  </a:cxn>
                  <a:cxn ang="0">
                    <a:pos x="280" y="104"/>
                  </a:cxn>
                  <a:cxn ang="0">
                    <a:pos x="254" y="106"/>
                  </a:cxn>
                  <a:cxn ang="0">
                    <a:pos x="268" y="116"/>
                  </a:cxn>
                  <a:cxn ang="0">
                    <a:pos x="262" y="128"/>
                  </a:cxn>
                  <a:cxn ang="0">
                    <a:pos x="216" y="128"/>
                  </a:cxn>
                  <a:cxn ang="0">
                    <a:pos x="202" y="122"/>
                  </a:cxn>
                  <a:cxn ang="0">
                    <a:pos x="184" y="122"/>
                  </a:cxn>
                  <a:cxn ang="0">
                    <a:pos x="152" y="134"/>
                  </a:cxn>
                  <a:cxn ang="0">
                    <a:pos x="84" y="130"/>
                  </a:cxn>
                  <a:cxn ang="0">
                    <a:pos x="40" y="118"/>
                  </a:cxn>
                  <a:cxn ang="0">
                    <a:pos x="30" y="92"/>
                  </a:cxn>
                  <a:cxn ang="0">
                    <a:pos x="80" y="88"/>
                  </a:cxn>
                  <a:cxn ang="0">
                    <a:pos x="110" y="90"/>
                  </a:cxn>
                </a:cxnLst>
                <a:rect l="0" t="0" r="r" b="b"/>
                <a:pathLst>
                  <a:path w="284" h="136">
                    <a:moveTo>
                      <a:pt x="110" y="90"/>
                    </a:moveTo>
                    <a:lnTo>
                      <a:pt x="104" y="82"/>
                    </a:lnTo>
                    <a:lnTo>
                      <a:pt x="86" y="76"/>
                    </a:lnTo>
                    <a:lnTo>
                      <a:pt x="52" y="78"/>
                    </a:lnTo>
                    <a:lnTo>
                      <a:pt x="28" y="80"/>
                    </a:lnTo>
                    <a:lnTo>
                      <a:pt x="10" y="74"/>
                    </a:lnTo>
                    <a:lnTo>
                      <a:pt x="14" y="62"/>
                    </a:lnTo>
                    <a:lnTo>
                      <a:pt x="30" y="62"/>
                    </a:lnTo>
                    <a:lnTo>
                      <a:pt x="46" y="58"/>
                    </a:lnTo>
                    <a:lnTo>
                      <a:pt x="56" y="54"/>
                    </a:lnTo>
                    <a:lnTo>
                      <a:pt x="46" y="52"/>
                    </a:lnTo>
                    <a:lnTo>
                      <a:pt x="34" y="56"/>
                    </a:lnTo>
                    <a:lnTo>
                      <a:pt x="20" y="56"/>
                    </a:lnTo>
                    <a:lnTo>
                      <a:pt x="14" y="52"/>
                    </a:lnTo>
                    <a:lnTo>
                      <a:pt x="0" y="50"/>
                    </a:lnTo>
                    <a:lnTo>
                      <a:pt x="0" y="42"/>
                    </a:lnTo>
                    <a:lnTo>
                      <a:pt x="8" y="36"/>
                    </a:lnTo>
                    <a:lnTo>
                      <a:pt x="12" y="30"/>
                    </a:lnTo>
                    <a:lnTo>
                      <a:pt x="10" y="22"/>
                    </a:lnTo>
                    <a:lnTo>
                      <a:pt x="26" y="14"/>
                    </a:lnTo>
                    <a:lnTo>
                      <a:pt x="50" y="4"/>
                    </a:lnTo>
                    <a:lnTo>
                      <a:pt x="74" y="0"/>
                    </a:lnTo>
                    <a:lnTo>
                      <a:pt x="76" y="8"/>
                    </a:lnTo>
                    <a:lnTo>
                      <a:pt x="74" y="12"/>
                    </a:lnTo>
                    <a:lnTo>
                      <a:pt x="70" y="18"/>
                    </a:lnTo>
                    <a:lnTo>
                      <a:pt x="84" y="22"/>
                    </a:lnTo>
                    <a:lnTo>
                      <a:pt x="90" y="8"/>
                    </a:lnTo>
                    <a:lnTo>
                      <a:pt x="106" y="12"/>
                    </a:lnTo>
                    <a:lnTo>
                      <a:pt x="122" y="18"/>
                    </a:lnTo>
                    <a:lnTo>
                      <a:pt x="118" y="24"/>
                    </a:lnTo>
                    <a:lnTo>
                      <a:pt x="120" y="28"/>
                    </a:lnTo>
                    <a:lnTo>
                      <a:pt x="128" y="26"/>
                    </a:lnTo>
                    <a:lnTo>
                      <a:pt x="142" y="26"/>
                    </a:lnTo>
                    <a:lnTo>
                      <a:pt x="144" y="18"/>
                    </a:lnTo>
                    <a:lnTo>
                      <a:pt x="136" y="12"/>
                    </a:lnTo>
                    <a:lnTo>
                      <a:pt x="142" y="10"/>
                    </a:lnTo>
                    <a:lnTo>
                      <a:pt x="154" y="16"/>
                    </a:lnTo>
                    <a:lnTo>
                      <a:pt x="162" y="26"/>
                    </a:lnTo>
                    <a:lnTo>
                      <a:pt x="166" y="38"/>
                    </a:lnTo>
                    <a:lnTo>
                      <a:pt x="172" y="48"/>
                    </a:lnTo>
                    <a:lnTo>
                      <a:pt x="182" y="44"/>
                    </a:lnTo>
                    <a:lnTo>
                      <a:pt x="176" y="34"/>
                    </a:lnTo>
                    <a:lnTo>
                      <a:pt x="172" y="16"/>
                    </a:lnTo>
                    <a:lnTo>
                      <a:pt x="170" y="4"/>
                    </a:lnTo>
                    <a:lnTo>
                      <a:pt x="178" y="0"/>
                    </a:lnTo>
                    <a:lnTo>
                      <a:pt x="192" y="4"/>
                    </a:lnTo>
                    <a:lnTo>
                      <a:pt x="206" y="12"/>
                    </a:lnTo>
                    <a:lnTo>
                      <a:pt x="216" y="24"/>
                    </a:lnTo>
                    <a:lnTo>
                      <a:pt x="222" y="40"/>
                    </a:lnTo>
                    <a:lnTo>
                      <a:pt x="230" y="52"/>
                    </a:lnTo>
                    <a:lnTo>
                      <a:pt x="230" y="60"/>
                    </a:lnTo>
                    <a:lnTo>
                      <a:pt x="228" y="66"/>
                    </a:lnTo>
                    <a:lnTo>
                      <a:pt x="238" y="78"/>
                    </a:lnTo>
                    <a:lnTo>
                      <a:pt x="248" y="82"/>
                    </a:lnTo>
                    <a:lnTo>
                      <a:pt x="260" y="84"/>
                    </a:lnTo>
                    <a:lnTo>
                      <a:pt x="268" y="90"/>
                    </a:lnTo>
                    <a:lnTo>
                      <a:pt x="284" y="100"/>
                    </a:lnTo>
                    <a:lnTo>
                      <a:pt x="280" y="104"/>
                    </a:lnTo>
                    <a:lnTo>
                      <a:pt x="264" y="104"/>
                    </a:lnTo>
                    <a:lnTo>
                      <a:pt x="254" y="106"/>
                    </a:lnTo>
                    <a:lnTo>
                      <a:pt x="256" y="112"/>
                    </a:lnTo>
                    <a:lnTo>
                      <a:pt x="268" y="116"/>
                    </a:lnTo>
                    <a:lnTo>
                      <a:pt x="272" y="126"/>
                    </a:lnTo>
                    <a:lnTo>
                      <a:pt x="262" y="128"/>
                    </a:lnTo>
                    <a:lnTo>
                      <a:pt x="240" y="130"/>
                    </a:lnTo>
                    <a:lnTo>
                      <a:pt x="216" y="128"/>
                    </a:lnTo>
                    <a:lnTo>
                      <a:pt x="212" y="122"/>
                    </a:lnTo>
                    <a:lnTo>
                      <a:pt x="202" y="122"/>
                    </a:lnTo>
                    <a:lnTo>
                      <a:pt x="196" y="108"/>
                    </a:lnTo>
                    <a:lnTo>
                      <a:pt x="184" y="122"/>
                    </a:lnTo>
                    <a:lnTo>
                      <a:pt x="168" y="126"/>
                    </a:lnTo>
                    <a:lnTo>
                      <a:pt x="152" y="134"/>
                    </a:lnTo>
                    <a:lnTo>
                      <a:pt x="90" y="136"/>
                    </a:lnTo>
                    <a:lnTo>
                      <a:pt x="84" y="130"/>
                    </a:lnTo>
                    <a:lnTo>
                      <a:pt x="82" y="118"/>
                    </a:lnTo>
                    <a:lnTo>
                      <a:pt x="40" y="118"/>
                    </a:lnTo>
                    <a:lnTo>
                      <a:pt x="22" y="100"/>
                    </a:lnTo>
                    <a:lnTo>
                      <a:pt x="30" y="92"/>
                    </a:lnTo>
                    <a:lnTo>
                      <a:pt x="48" y="90"/>
                    </a:lnTo>
                    <a:lnTo>
                      <a:pt x="80" y="88"/>
                    </a:lnTo>
                    <a:lnTo>
                      <a:pt x="98" y="90"/>
                    </a:lnTo>
                    <a:lnTo>
                      <a:pt x="110" y="9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64" name="Freeform 9"/>
              <p:cNvSpPr>
                <a:spLocks noChangeAspect="1"/>
              </p:cNvSpPr>
              <p:nvPr/>
            </p:nvSpPr>
            <p:spPr bwMode="auto">
              <a:xfrm>
                <a:off x="836" y="1011"/>
                <a:ext cx="190" cy="82"/>
              </a:xfrm>
              <a:custGeom>
                <a:avLst/>
                <a:gdLst/>
                <a:ahLst/>
                <a:cxnLst>
                  <a:cxn ang="0">
                    <a:pos x="98" y="56"/>
                  </a:cxn>
                  <a:cxn ang="0">
                    <a:pos x="80" y="56"/>
                  </a:cxn>
                  <a:cxn ang="0">
                    <a:pos x="58" y="56"/>
                  </a:cxn>
                  <a:cxn ang="0">
                    <a:pos x="62" y="48"/>
                  </a:cxn>
                  <a:cxn ang="0">
                    <a:pos x="52" y="50"/>
                  </a:cxn>
                  <a:cxn ang="0">
                    <a:pos x="48" y="58"/>
                  </a:cxn>
                  <a:cxn ang="0">
                    <a:pos x="30" y="62"/>
                  </a:cxn>
                  <a:cxn ang="0">
                    <a:pos x="20" y="58"/>
                  </a:cxn>
                  <a:cxn ang="0">
                    <a:pos x="2" y="56"/>
                  </a:cxn>
                  <a:cxn ang="0">
                    <a:pos x="0" y="48"/>
                  </a:cxn>
                  <a:cxn ang="0">
                    <a:pos x="18" y="46"/>
                  </a:cxn>
                  <a:cxn ang="0">
                    <a:pos x="4" y="42"/>
                  </a:cxn>
                  <a:cxn ang="0">
                    <a:pos x="10" y="36"/>
                  </a:cxn>
                  <a:cxn ang="0">
                    <a:pos x="34" y="34"/>
                  </a:cxn>
                  <a:cxn ang="0">
                    <a:pos x="16" y="30"/>
                  </a:cxn>
                  <a:cxn ang="0">
                    <a:pos x="18" y="24"/>
                  </a:cxn>
                  <a:cxn ang="0">
                    <a:pos x="26" y="20"/>
                  </a:cxn>
                  <a:cxn ang="0">
                    <a:pos x="34" y="16"/>
                  </a:cxn>
                  <a:cxn ang="0">
                    <a:pos x="50" y="14"/>
                  </a:cxn>
                  <a:cxn ang="0">
                    <a:pos x="58" y="22"/>
                  </a:cxn>
                  <a:cxn ang="0">
                    <a:pos x="66" y="20"/>
                  </a:cxn>
                  <a:cxn ang="0">
                    <a:pos x="74" y="20"/>
                  </a:cxn>
                  <a:cxn ang="0">
                    <a:pos x="88" y="28"/>
                  </a:cxn>
                  <a:cxn ang="0">
                    <a:pos x="98" y="36"/>
                  </a:cxn>
                  <a:cxn ang="0">
                    <a:pos x="98" y="40"/>
                  </a:cxn>
                  <a:cxn ang="0">
                    <a:pos x="98" y="42"/>
                  </a:cxn>
                  <a:cxn ang="0">
                    <a:pos x="100" y="44"/>
                  </a:cxn>
                  <a:cxn ang="0">
                    <a:pos x="136" y="44"/>
                  </a:cxn>
                  <a:cxn ang="0">
                    <a:pos x="136" y="38"/>
                  </a:cxn>
                  <a:cxn ang="0">
                    <a:pos x="118" y="34"/>
                  </a:cxn>
                  <a:cxn ang="0">
                    <a:pos x="130" y="28"/>
                  </a:cxn>
                  <a:cxn ang="0">
                    <a:pos x="128" y="24"/>
                  </a:cxn>
                  <a:cxn ang="0">
                    <a:pos x="116" y="20"/>
                  </a:cxn>
                  <a:cxn ang="0">
                    <a:pos x="122" y="10"/>
                  </a:cxn>
                  <a:cxn ang="0">
                    <a:pos x="130" y="0"/>
                  </a:cxn>
                  <a:cxn ang="0">
                    <a:pos x="140" y="2"/>
                  </a:cxn>
                  <a:cxn ang="0">
                    <a:pos x="142" y="8"/>
                  </a:cxn>
                  <a:cxn ang="0">
                    <a:pos x="148" y="16"/>
                  </a:cxn>
                  <a:cxn ang="0">
                    <a:pos x="146" y="22"/>
                  </a:cxn>
                  <a:cxn ang="0">
                    <a:pos x="148" y="30"/>
                  </a:cxn>
                  <a:cxn ang="0">
                    <a:pos x="162" y="34"/>
                  </a:cxn>
                  <a:cxn ang="0">
                    <a:pos x="168" y="34"/>
                  </a:cxn>
                  <a:cxn ang="0">
                    <a:pos x="172" y="28"/>
                  </a:cxn>
                  <a:cxn ang="0">
                    <a:pos x="184" y="28"/>
                  </a:cxn>
                  <a:cxn ang="0">
                    <a:pos x="190" y="34"/>
                  </a:cxn>
                  <a:cxn ang="0">
                    <a:pos x="190" y="48"/>
                  </a:cxn>
                  <a:cxn ang="0">
                    <a:pos x="182" y="58"/>
                  </a:cxn>
                  <a:cxn ang="0">
                    <a:pos x="168" y="64"/>
                  </a:cxn>
                  <a:cxn ang="0">
                    <a:pos x="148" y="58"/>
                  </a:cxn>
                  <a:cxn ang="0">
                    <a:pos x="134" y="64"/>
                  </a:cxn>
                  <a:cxn ang="0">
                    <a:pos x="114" y="66"/>
                  </a:cxn>
                  <a:cxn ang="0">
                    <a:pos x="96" y="76"/>
                  </a:cxn>
                  <a:cxn ang="0">
                    <a:pos x="74" y="82"/>
                  </a:cxn>
                  <a:cxn ang="0">
                    <a:pos x="58" y="78"/>
                  </a:cxn>
                  <a:cxn ang="0">
                    <a:pos x="50" y="70"/>
                  </a:cxn>
                  <a:cxn ang="0">
                    <a:pos x="62" y="64"/>
                  </a:cxn>
                  <a:cxn ang="0">
                    <a:pos x="80" y="64"/>
                  </a:cxn>
                  <a:cxn ang="0">
                    <a:pos x="96" y="62"/>
                  </a:cxn>
                  <a:cxn ang="0">
                    <a:pos x="98" y="56"/>
                  </a:cxn>
                </a:cxnLst>
                <a:rect l="0" t="0" r="r" b="b"/>
                <a:pathLst>
                  <a:path w="190" h="82">
                    <a:moveTo>
                      <a:pt x="98" y="56"/>
                    </a:moveTo>
                    <a:lnTo>
                      <a:pt x="80" y="56"/>
                    </a:lnTo>
                    <a:lnTo>
                      <a:pt x="58" y="56"/>
                    </a:lnTo>
                    <a:lnTo>
                      <a:pt x="62" y="48"/>
                    </a:lnTo>
                    <a:lnTo>
                      <a:pt x="52" y="50"/>
                    </a:lnTo>
                    <a:lnTo>
                      <a:pt x="48" y="58"/>
                    </a:lnTo>
                    <a:lnTo>
                      <a:pt x="30" y="62"/>
                    </a:lnTo>
                    <a:lnTo>
                      <a:pt x="20" y="58"/>
                    </a:lnTo>
                    <a:lnTo>
                      <a:pt x="2" y="56"/>
                    </a:lnTo>
                    <a:lnTo>
                      <a:pt x="0" y="48"/>
                    </a:lnTo>
                    <a:lnTo>
                      <a:pt x="18" y="46"/>
                    </a:lnTo>
                    <a:lnTo>
                      <a:pt x="4" y="42"/>
                    </a:lnTo>
                    <a:lnTo>
                      <a:pt x="10" y="36"/>
                    </a:lnTo>
                    <a:lnTo>
                      <a:pt x="34" y="34"/>
                    </a:lnTo>
                    <a:lnTo>
                      <a:pt x="16" y="30"/>
                    </a:lnTo>
                    <a:lnTo>
                      <a:pt x="18" y="24"/>
                    </a:lnTo>
                    <a:lnTo>
                      <a:pt x="26" y="20"/>
                    </a:lnTo>
                    <a:lnTo>
                      <a:pt x="34" y="16"/>
                    </a:lnTo>
                    <a:lnTo>
                      <a:pt x="50" y="14"/>
                    </a:lnTo>
                    <a:lnTo>
                      <a:pt x="58" y="22"/>
                    </a:lnTo>
                    <a:lnTo>
                      <a:pt x="66" y="20"/>
                    </a:lnTo>
                    <a:lnTo>
                      <a:pt x="74" y="20"/>
                    </a:lnTo>
                    <a:lnTo>
                      <a:pt x="88" y="28"/>
                    </a:lnTo>
                    <a:lnTo>
                      <a:pt x="98" y="36"/>
                    </a:lnTo>
                    <a:lnTo>
                      <a:pt x="98" y="40"/>
                    </a:lnTo>
                    <a:lnTo>
                      <a:pt x="98" y="42"/>
                    </a:lnTo>
                    <a:lnTo>
                      <a:pt x="100" y="44"/>
                    </a:lnTo>
                    <a:lnTo>
                      <a:pt x="136" y="44"/>
                    </a:lnTo>
                    <a:lnTo>
                      <a:pt x="136" y="38"/>
                    </a:lnTo>
                    <a:lnTo>
                      <a:pt x="118" y="34"/>
                    </a:lnTo>
                    <a:lnTo>
                      <a:pt x="130" y="28"/>
                    </a:lnTo>
                    <a:lnTo>
                      <a:pt x="128" y="24"/>
                    </a:lnTo>
                    <a:lnTo>
                      <a:pt x="116" y="20"/>
                    </a:lnTo>
                    <a:lnTo>
                      <a:pt x="122" y="10"/>
                    </a:lnTo>
                    <a:lnTo>
                      <a:pt x="130" y="0"/>
                    </a:lnTo>
                    <a:lnTo>
                      <a:pt x="140" y="2"/>
                    </a:lnTo>
                    <a:lnTo>
                      <a:pt x="142" y="8"/>
                    </a:lnTo>
                    <a:lnTo>
                      <a:pt x="148" y="16"/>
                    </a:lnTo>
                    <a:lnTo>
                      <a:pt x="146" y="22"/>
                    </a:lnTo>
                    <a:lnTo>
                      <a:pt x="148" y="30"/>
                    </a:lnTo>
                    <a:lnTo>
                      <a:pt x="162" y="34"/>
                    </a:lnTo>
                    <a:lnTo>
                      <a:pt x="168" y="34"/>
                    </a:lnTo>
                    <a:lnTo>
                      <a:pt x="172" y="28"/>
                    </a:lnTo>
                    <a:lnTo>
                      <a:pt x="184" y="28"/>
                    </a:lnTo>
                    <a:lnTo>
                      <a:pt x="190" y="34"/>
                    </a:lnTo>
                    <a:lnTo>
                      <a:pt x="190" y="48"/>
                    </a:lnTo>
                    <a:lnTo>
                      <a:pt x="182" y="58"/>
                    </a:lnTo>
                    <a:lnTo>
                      <a:pt x="168" y="64"/>
                    </a:lnTo>
                    <a:lnTo>
                      <a:pt x="148" y="58"/>
                    </a:lnTo>
                    <a:lnTo>
                      <a:pt x="134" y="64"/>
                    </a:lnTo>
                    <a:lnTo>
                      <a:pt x="114" y="66"/>
                    </a:lnTo>
                    <a:lnTo>
                      <a:pt x="96" y="76"/>
                    </a:lnTo>
                    <a:lnTo>
                      <a:pt x="74" y="82"/>
                    </a:lnTo>
                    <a:lnTo>
                      <a:pt x="58" y="78"/>
                    </a:lnTo>
                    <a:lnTo>
                      <a:pt x="50" y="70"/>
                    </a:lnTo>
                    <a:lnTo>
                      <a:pt x="62" y="64"/>
                    </a:lnTo>
                    <a:lnTo>
                      <a:pt x="80" y="64"/>
                    </a:lnTo>
                    <a:lnTo>
                      <a:pt x="96" y="62"/>
                    </a:lnTo>
                    <a:lnTo>
                      <a:pt x="98" y="5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65" name="Freeform 10"/>
              <p:cNvSpPr>
                <a:spLocks noChangeAspect="1"/>
              </p:cNvSpPr>
              <p:nvPr/>
            </p:nvSpPr>
            <p:spPr bwMode="auto">
              <a:xfrm>
                <a:off x="1026" y="925"/>
                <a:ext cx="106" cy="56"/>
              </a:xfrm>
              <a:custGeom>
                <a:avLst/>
                <a:gdLst/>
                <a:ahLst/>
                <a:cxnLst>
                  <a:cxn ang="0">
                    <a:pos x="0" y="12"/>
                  </a:cxn>
                  <a:cxn ang="0">
                    <a:pos x="16" y="16"/>
                  </a:cxn>
                  <a:cxn ang="0">
                    <a:pos x="26" y="20"/>
                  </a:cxn>
                  <a:cxn ang="0">
                    <a:pos x="34" y="28"/>
                  </a:cxn>
                  <a:cxn ang="0">
                    <a:pos x="32" y="30"/>
                  </a:cxn>
                  <a:cxn ang="0">
                    <a:pos x="18" y="28"/>
                  </a:cxn>
                  <a:cxn ang="0">
                    <a:pos x="10" y="30"/>
                  </a:cxn>
                  <a:cxn ang="0">
                    <a:pos x="8" y="40"/>
                  </a:cxn>
                  <a:cxn ang="0">
                    <a:pos x="20" y="42"/>
                  </a:cxn>
                  <a:cxn ang="0">
                    <a:pos x="34" y="40"/>
                  </a:cxn>
                  <a:cxn ang="0">
                    <a:pos x="50" y="38"/>
                  </a:cxn>
                  <a:cxn ang="0">
                    <a:pos x="66" y="40"/>
                  </a:cxn>
                  <a:cxn ang="0">
                    <a:pos x="74" y="46"/>
                  </a:cxn>
                  <a:cxn ang="0">
                    <a:pos x="82" y="56"/>
                  </a:cxn>
                  <a:cxn ang="0">
                    <a:pos x="98" y="56"/>
                  </a:cxn>
                  <a:cxn ang="0">
                    <a:pos x="106" y="48"/>
                  </a:cxn>
                  <a:cxn ang="0">
                    <a:pos x="94" y="38"/>
                  </a:cxn>
                  <a:cxn ang="0">
                    <a:pos x="90" y="28"/>
                  </a:cxn>
                  <a:cxn ang="0">
                    <a:pos x="80" y="20"/>
                  </a:cxn>
                  <a:cxn ang="0">
                    <a:pos x="70" y="18"/>
                  </a:cxn>
                  <a:cxn ang="0">
                    <a:pos x="64" y="12"/>
                  </a:cxn>
                  <a:cxn ang="0">
                    <a:pos x="50" y="10"/>
                  </a:cxn>
                  <a:cxn ang="0">
                    <a:pos x="44" y="20"/>
                  </a:cxn>
                  <a:cxn ang="0">
                    <a:pos x="42" y="10"/>
                  </a:cxn>
                  <a:cxn ang="0">
                    <a:pos x="40" y="2"/>
                  </a:cxn>
                  <a:cxn ang="0">
                    <a:pos x="18" y="0"/>
                  </a:cxn>
                  <a:cxn ang="0">
                    <a:pos x="0" y="2"/>
                  </a:cxn>
                  <a:cxn ang="0">
                    <a:pos x="0" y="12"/>
                  </a:cxn>
                </a:cxnLst>
                <a:rect l="0" t="0" r="r" b="b"/>
                <a:pathLst>
                  <a:path w="106" h="56">
                    <a:moveTo>
                      <a:pt x="0" y="12"/>
                    </a:moveTo>
                    <a:lnTo>
                      <a:pt x="16" y="16"/>
                    </a:lnTo>
                    <a:lnTo>
                      <a:pt x="26" y="20"/>
                    </a:lnTo>
                    <a:lnTo>
                      <a:pt x="34" y="28"/>
                    </a:lnTo>
                    <a:lnTo>
                      <a:pt x="32" y="30"/>
                    </a:lnTo>
                    <a:lnTo>
                      <a:pt x="18" y="28"/>
                    </a:lnTo>
                    <a:lnTo>
                      <a:pt x="10" y="30"/>
                    </a:lnTo>
                    <a:lnTo>
                      <a:pt x="8" y="40"/>
                    </a:lnTo>
                    <a:lnTo>
                      <a:pt x="20" y="42"/>
                    </a:lnTo>
                    <a:lnTo>
                      <a:pt x="34" y="40"/>
                    </a:lnTo>
                    <a:lnTo>
                      <a:pt x="50" y="38"/>
                    </a:lnTo>
                    <a:lnTo>
                      <a:pt x="66" y="40"/>
                    </a:lnTo>
                    <a:lnTo>
                      <a:pt x="74" y="46"/>
                    </a:lnTo>
                    <a:lnTo>
                      <a:pt x="82" y="56"/>
                    </a:lnTo>
                    <a:lnTo>
                      <a:pt x="98" y="56"/>
                    </a:lnTo>
                    <a:lnTo>
                      <a:pt x="106" y="48"/>
                    </a:lnTo>
                    <a:lnTo>
                      <a:pt x="94" y="38"/>
                    </a:lnTo>
                    <a:lnTo>
                      <a:pt x="90" y="28"/>
                    </a:lnTo>
                    <a:lnTo>
                      <a:pt x="80" y="20"/>
                    </a:lnTo>
                    <a:lnTo>
                      <a:pt x="70" y="18"/>
                    </a:lnTo>
                    <a:lnTo>
                      <a:pt x="64" y="12"/>
                    </a:lnTo>
                    <a:lnTo>
                      <a:pt x="50" y="10"/>
                    </a:lnTo>
                    <a:lnTo>
                      <a:pt x="44" y="20"/>
                    </a:lnTo>
                    <a:lnTo>
                      <a:pt x="42" y="10"/>
                    </a:lnTo>
                    <a:lnTo>
                      <a:pt x="40" y="2"/>
                    </a:lnTo>
                    <a:lnTo>
                      <a:pt x="18" y="0"/>
                    </a:lnTo>
                    <a:lnTo>
                      <a:pt x="0" y="2"/>
                    </a:lnTo>
                    <a:lnTo>
                      <a:pt x="0" y="1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66" name="Freeform 11"/>
              <p:cNvSpPr>
                <a:spLocks noChangeAspect="1"/>
              </p:cNvSpPr>
              <p:nvPr/>
            </p:nvSpPr>
            <p:spPr bwMode="auto">
              <a:xfrm>
                <a:off x="1042" y="1017"/>
                <a:ext cx="112" cy="56"/>
              </a:xfrm>
              <a:custGeom>
                <a:avLst/>
                <a:gdLst/>
                <a:ahLst/>
                <a:cxnLst>
                  <a:cxn ang="0">
                    <a:pos x="104" y="52"/>
                  </a:cxn>
                  <a:cxn ang="0">
                    <a:pos x="92" y="54"/>
                  </a:cxn>
                  <a:cxn ang="0">
                    <a:pos x="70" y="56"/>
                  </a:cxn>
                  <a:cxn ang="0">
                    <a:pos x="66" y="44"/>
                  </a:cxn>
                  <a:cxn ang="0">
                    <a:pos x="74" y="36"/>
                  </a:cxn>
                  <a:cxn ang="0">
                    <a:pos x="68" y="36"/>
                  </a:cxn>
                  <a:cxn ang="0">
                    <a:pos x="58" y="34"/>
                  </a:cxn>
                  <a:cxn ang="0">
                    <a:pos x="48" y="34"/>
                  </a:cxn>
                  <a:cxn ang="0">
                    <a:pos x="36" y="38"/>
                  </a:cxn>
                  <a:cxn ang="0">
                    <a:pos x="26" y="34"/>
                  </a:cxn>
                  <a:cxn ang="0">
                    <a:pos x="8" y="20"/>
                  </a:cxn>
                  <a:cxn ang="0">
                    <a:pos x="0" y="4"/>
                  </a:cxn>
                  <a:cxn ang="0">
                    <a:pos x="8" y="0"/>
                  </a:cxn>
                  <a:cxn ang="0">
                    <a:pos x="18" y="6"/>
                  </a:cxn>
                  <a:cxn ang="0">
                    <a:pos x="26" y="14"/>
                  </a:cxn>
                  <a:cxn ang="0">
                    <a:pos x="40" y="26"/>
                  </a:cxn>
                  <a:cxn ang="0">
                    <a:pos x="48" y="24"/>
                  </a:cxn>
                  <a:cxn ang="0">
                    <a:pos x="40" y="16"/>
                  </a:cxn>
                  <a:cxn ang="0">
                    <a:pos x="40" y="10"/>
                  </a:cxn>
                  <a:cxn ang="0">
                    <a:pos x="48" y="8"/>
                  </a:cxn>
                  <a:cxn ang="0">
                    <a:pos x="58" y="16"/>
                  </a:cxn>
                  <a:cxn ang="0">
                    <a:pos x="70" y="26"/>
                  </a:cxn>
                  <a:cxn ang="0">
                    <a:pos x="74" y="20"/>
                  </a:cxn>
                  <a:cxn ang="0">
                    <a:pos x="68" y="12"/>
                  </a:cxn>
                  <a:cxn ang="0">
                    <a:pos x="62" y="4"/>
                  </a:cxn>
                  <a:cxn ang="0">
                    <a:pos x="64" y="0"/>
                  </a:cxn>
                  <a:cxn ang="0">
                    <a:pos x="78" y="2"/>
                  </a:cxn>
                  <a:cxn ang="0">
                    <a:pos x="84" y="8"/>
                  </a:cxn>
                  <a:cxn ang="0">
                    <a:pos x="92" y="4"/>
                  </a:cxn>
                  <a:cxn ang="0">
                    <a:pos x="104" y="4"/>
                  </a:cxn>
                  <a:cxn ang="0">
                    <a:pos x="108" y="10"/>
                  </a:cxn>
                  <a:cxn ang="0">
                    <a:pos x="110" y="28"/>
                  </a:cxn>
                  <a:cxn ang="0">
                    <a:pos x="112" y="36"/>
                  </a:cxn>
                  <a:cxn ang="0">
                    <a:pos x="104" y="40"/>
                  </a:cxn>
                  <a:cxn ang="0">
                    <a:pos x="104" y="52"/>
                  </a:cxn>
                </a:cxnLst>
                <a:rect l="0" t="0" r="r" b="b"/>
                <a:pathLst>
                  <a:path w="112" h="56">
                    <a:moveTo>
                      <a:pt x="104" y="52"/>
                    </a:moveTo>
                    <a:lnTo>
                      <a:pt x="92" y="54"/>
                    </a:lnTo>
                    <a:lnTo>
                      <a:pt x="70" y="56"/>
                    </a:lnTo>
                    <a:lnTo>
                      <a:pt x="66" y="44"/>
                    </a:lnTo>
                    <a:lnTo>
                      <a:pt x="74" y="36"/>
                    </a:lnTo>
                    <a:lnTo>
                      <a:pt x="68" y="36"/>
                    </a:lnTo>
                    <a:lnTo>
                      <a:pt x="58" y="34"/>
                    </a:lnTo>
                    <a:lnTo>
                      <a:pt x="48" y="34"/>
                    </a:lnTo>
                    <a:lnTo>
                      <a:pt x="36" y="38"/>
                    </a:lnTo>
                    <a:lnTo>
                      <a:pt x="26" y="34"/>
                    </a:lnTo>
                    <a:lnTo>
                      <a:pt x="8" y="20"/>
                    </a:lnTo>
                    <a:lnTo>
                      <a:pt x="0" y="4"/>
                    </a:lnTo>
                    <a:lnTo>
                      <a:pt x="8" y="0"/>
                    </a:lnTo>
                    <a:lnTo>
                      <a:pt x="18" y="6"/>
                    </a:lnTo>
                    <a:lnTo>
                      <a:pt x="26" y="14"/>
                    </a:lnTo>
                    <a:lnTo>
                      <a:pt x="40" y="26"/>
                    </a:lnTo>
                    <a:lnTo>
                      <a:pt x="48" y="24"/>
                    </a:lnTo>
                    <a:lnTo>
                      <a:pt x="40" y="16"/>
                    </a:lnTo>
                    <a:lnTo>
                      <a:pt x="40" y="10"/>
                    </a:lnTo>
                    <a:lnTo>
                      <a:pt x="48" y="8"/>
                    </a:lnTo>
                    <a:lnTo>
                      <a:pt x="58" y="16"/>
                    </a:lnTo>
                    <a:lnTo>
                      <a:pt x="70" y="26"/>
                    </a:lnTo>
                    <a:lnTo>
                      <a:pt x="74" y="20"/>
                    </a:lnTo>
                    <a:lnTo>
                      <a:pt x="68" y="12"/>
                    </a:lnTo>
                    <a:lnTo>
                      <a:pt x="62" y="4"/>
                    </a:lnTo>
                    <a:lnTo>
                      <a:pt x="64" y="0"/>
                    </a:lnTo>
                    <a:lnTo>
                      <a:pt x="78" y="2"/>
                    </a:lnTo>
                    <a:lnTo>
                      <a:pt x="84" y="8"/>
                    </a:lnTo>
                    <a:lnTo>
                      <a:pt x="92" y="4"/>
                    </a:lnTo>
                    <a:lnTo>
                      <a:pt x="104" y="4"/>
                    </a:lnTo>
                    <a:lnTo>
                      <a:pt x="108" y="10"/>
                    </a:lnTo>
                    <a:lnTo>
                      <a:pt x="110" y="28"/>
                    </a:lnTo>
                    <a:lnTo>
                      <a:pt x="112" y="36"/>
                    </a:lnTo>
                    <a:lnTo>
                      <a:pt x="104" y="40"/>
                    </a:lnTo>
                    <a:lnTo>
                      <a:pt x="104" y="5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67" name="Freeform 12"/>
              <p:cNvSpPr>
                <a:spLocks noChangeAspect="1"/>
              </p:cNvSpPr>
              <p:nvPr/>
            </p:nvSpPr>
            <p:spPr bwMode="auto">
              <a:xfrm>
                <a:off x="1168" y="1003"/>
                <a:ext cx="270" cy="84"/>
              </a:xfrm>
              <a:custGeom>
                <a:avLst/>
                <a:gdLst/>
                <a:ahLst/>
                <a:cxnLst>
                  <a:cxn ang="0">
                    <a:pos x="48" y="26"/>
                  </a:cxn>
                  <a:cxn ang="0">
                    <a:pos x="34" y="28"/>
                  </a:cxn>
                  <a:cxn ang="0">
                    <a:pos x="20" y="26"/>
                  </a:cxn>
                  <a:cxn ang="0">
                    <a:pos x="6" y="20"/>
                  </a:cxn>
                  <a:cxn ang="0">
                    <a:pos x="0" y="14"/>
                  </a:cxn>
                  <a:cxn ang="0">
                    <a:pos x="2" y="4"/>
                  </a:cxn>
                  <a:cxn ang="0">
                    <a:pos x="14" y="0"/>
                  </a:cxn>
                  <a:cxn ang="0">
                    <a:pos x="32" y="6"/>
                  </a:cxn>
                  <a:cxn ang="0">
                    <a:pos x="48" y="10"/>
                  </a:cxn>
                  <a:cxn ang="0">
                    <a:pos x="54" y="18"/>
                  </a:cxn>
                  <a:cxn ang="0">
                    <a:pos x="70" y="18"/>
                  </a:cxn>
                  <a:cxn ang="0">
                    <a:pos x="88" y="14"/>
                  </a:cxn>
                  <a:cxn ang="0">
                    <a:pos x="96" y="24"/>
                  </a:cxn>
                  <a:cxn ang="0">
                    <a:pos x="96" y="34"/>
                  </a:cxn>
                  <a:cxn ang="0">
                    <a:pos x="100" y="40"/>
                  </a:cxn>
                  <a:cxn ang="0">
                    <a:pos x="120" y="52"/>
                  </a:cxn>
                  <a:cxn ang="0">
                    <a:pos x="150" y="52"/>
                  </a:cxn>
                  <a:cxn ang="0">
                    <a:pos x="172" y="54"/>
                  </a:cxn>
                  <a:cxn ang="0">
                    <a:pos x="198" y="44"/>
                  </a:cxn>
                  <a:cxn ang="0">
                    <a:pos x="236" y="46"/>
                  </a:cxn>
                  <a:cxn ang="0">
                    <a:pos x="256" y="50"/>
                  </a:cxn>
                  <a:cxn ang="0">
                    <a:pos x="270" y="56"/>
                  </a:cxn>
                  <a:cxn ang="0">
                    <a:pos x="268" y="66"/>
                  </a:cxn>
                  <a:cxn ang="0">
                    <a:pos x="262" y="70"/>
                  </a:cxn>
                  <a:cxn ang="0">
                    <a:pos x="260" y="82"/>
                  </a:cxn>
                  <a:cxn ang="0">
                    <a:pos x="222" y="84"/>
                  </a:cxn>
                  <a:cxn ang="0">
                    <a:pos x="212" y="76"/>
                  </a:cxn>
                  <a:cxn ang="0">
                    <a:pos x="206" y="84"/>
                  </a:cxn>
                  <a:cxn ang="0">
                    <a:pos x="132" y="84"/>
                  </a:cxn>
                  <a:cxn ang="0">
                    <a:pos x="130" y="74"/>
                  </a:cxn>
                  <a:cxn ang="0">
                    <a:pos x="126" y="72"/>
                  </a:cxn>
                  <a:cxn ang="0">
                    <a:pos x="120" y="78"/>
                  </a:cxn>
                  <a:cxn ang="0">
                    <a:pos x="116" y="84"/>
                  </a:cxn>
                  <a:cxn ang="0">
                    <a:pos x="92" y="80"/>
                  </a:cxn>
                  <a:cxn ang="0">
                    <a:pos x="88" y="74"/>
                  </a:cxn>
                  <a:cxn ang="0">
                    <a:pos x="84" y="78"/>
                  </a:cxn>
                  <a:cxn ang="0">
                    <a:pos x="78" y="78"/>
                  </a:cxn>
                  <a:cxn ang="0">
                    <a:pos x="72" y="70"/>
                  </a:cxn>
                  <a:cxn ang="0">
                    <a:pos x="68" y="58"/>
                  </a:cxn>
                  <a:cxn ang="0">
                    <a:pos x="68" y="54"/>
                  </a:cxn>
                  <a:cxn ang="0">
                    <a:pos x="72" y="48"/>
                  </a:cxn>
                  <a:cxn ang="0">
                    <a:pos x="64" y="38"/>
                  </a:cxn>
                  <a:cxn ang="0">
                    <a:pos x="58" y="28"/>
                  </a:cxn>
                  <a:cxn ang="0">
                    <a:pos x="48" y="26"/>
                  </a:cxn>
                </a:cxnLst>
                <a:rect l="0" t="0" r="r" b="b"/>
                <a:pathLst>
                  <a:path w="270" h="84">
                    <a:moveTo>
                      <a:pt x="48" y="26"/>
                    </a:moveTo>
                    <a:lnTo>
                      <a:pt x="34" y="28"/>
                    </a:lnTo>
                    <a:lnTo>
                      <a:pt x="20" y="26"/>
                    </a:lnTo>
                    <a:lnTo>
                      <a:pt x="6" y="20"/>
                    </a:lnTo>
                    <a:lnTo>
                      <a:pt x="0" y="14"/>
                    </a:lnTo>
                    <a:lnTo>
                      <a:pt x="2" y="4"/>
                    </a:lnTo>
                    <a:lnTo>
                      <a:pt x="14" y="0"/>
                    </a:lnTo>
                    <a:lnTo>
                      <a:pt x="32" y="6"/>
                    </a:lnTo>
                    <a:lnTo>
                      <a:pt x="48" y="10"/>
                    </a:lnTo>
                    <a:lnTo>
                      <a:pt x="54" y="18"/>
                    </a:lnTo>
                    <a:lnTo>
                      <a:pt x="70" y="18"/>
                    </a:lnTo>
                    <a:lnTo>
                      <a:pt x="88" y="14"/>
                    </a:lnTo>
                    <a:lnTo>
                      <a:pt x="96" y="24"/>
                    </a:lnTo>
                    <a:lnTo>
                      <a:pt x="96" y="34"/>
                    </a:lnTo>
                    <a:lnTo>
                      <a:pt x="100" y="40"/>
                    </a:lnTo>
                    <a:lnTo>
                      <a:pt x="120" y="52"/>
                    </a:lnTo>
                    <a:lnTo>
                      <a:pt x="150" y="52"/>
                    </a:lnTo>
                    <a:lnTo>
                      <a:pt x="172" y="54"/>
                    </a:lnTo>
                    <a:lnTo>
                      <a:pt x="198" y="44"/>
                    </a:lnTo>
                    <a:lnTo>
                      <a:pt x="236" y="46"/>
                    </a:lnTo>
                    <a:lnTo>
                      <a:pt x="256" y="50"/>
                    </a:lnTo>
                    <a:lnTo>
                      <a:pt x="270" y="56"/>
                    </a:lnTo>
                    <a:lnTo>
                      <a:pt x="268" y="66"/>
                    </a:lnTo>
                    <a:lnTo>
                      <a:pt x="262" y="70"/>
                    </a:lnTo>
                    <a:lnTo>
                      <a:pt x="260" y="82"/>
                    </a:lnTo>
                    <a:lnTo>
                      <a:pt x="222" y="84"/>
                    </a:lnTo>
                    <a:lnTo>
                      <a:pt x="212" y="76"/>
                    </a:lnTo>
                    <a:lnTo>
                      <a:pt x="206" y="84"/>
                    </a:lnTo>
                    <a:lnTo>
                      <a:pt x="132" y="84"/>
                    </a:lnTo>
                    <a:lnTo>
                      <a:pt x="130" y="74"/>
                    </a:lnTo>
                    <a:lnTo>
                      <a:pt x="126" y="72"/>
                    </a:lnTo>
                    <a:lnTo>
                      <a:pt x="120" y="78"/>
                    </a:lnTo>
                    <a:lnTo>
                      <a:pt x="116" y="84"/>
                    </a:lnTo>
                    <a:lnTo>
                      <a:pt x="92" y="80"/>
                    </a:lnTo>
                    <a:lnTo>
                      <a:pt x="88" y="74"/>
                    </a:lnTo>
                    <a:lnTo>
                      <a:pt x="84" y="78"/>
                    </a:lnTo>
                    <a:lnTo>
                      <a:pt x="78" y="78"/>
                    </a:lnTo>
                    <a:lnTo>
                      <a:pt x="72" y="70"/>
                    </a:lnTo>
                    <a:lnTo>
                      <a:pt x="68" y="58"/>
                    </a:lnTo>
                    <a:lnTo>
                      <a:pt x="68" y="54"/>
                    </a:lnTo>
                    <a:lnTo>
                      <a:pt x="72" y="48"/>
                    </a:lnTo>
                    <a:lnTo>
                      <a:pt x="64" y="38"/>
                    </a:lnTo>
                    <a:lnTo>
                      <a:pt x="58" y="28"/>
                    </a:lnTo>
                    <a:lnTo>
                      <a:pt x="48" y="2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68" name="Freeform 13"/>
              <p:cNvSpPr>
                <a:spLocks noChangeAspect="1"/>
              </p:cNvSpPr>
              <p:nvPr/>
            </p:nvSpPr>
            <p:spPr bwMode="auto">
              <a:xfrm>
                <a:off x="1182" y="1101"/>
                <a:ext cx="90" cy="64"/>
              </a:xfrm>
              <a:custGeom>
                <a:avLst/>
                <a:gdLst/>
                <a:ahLst/>
                <a:cxnLst>
                  <a:cxn ang="0">
                    <a:pos x="8" y="2"/>
                  </a:cxn>
                  <a:cxn ang="0">
                    <a:pos x="0" y="14"/>
                  </a:cxn>
                  <a:cxn ang="0">
                    <a:pos x="4" y="36"/>
                  </a:cxn>
                  <a:cxn ang="0">
                    <a:pos x="8" y="50"/>
                  </a:cxn>
                  <a:cxn ang="0">
                    <a:pos x="12" y="62"/>
                  </a:cxn>
                  <a:cxn ang="0">
                    <a:pos x="24" y="64"/>
                  </a:cxn>
                  <a:cxn ang="0">
                    <a:pos x="34" y="52"/>
                  </a:cxn>
                  <a:cxn ang="0">
                    <a:pos x="30" y="42"/>
                  </a:cxn>
                  <a:cxn ang="0">
                    <a:pos x="42" y="40"/>
                  </a:cxn>
                  <a:cxn ang="0">
                    <a:pos x="60" y="40"/>
                  </a:cxn>
                  <a:cxn ang="0">
                    <a:pos x="78" y="18"/>
                  </a:cxn>
                  <a:cxn ang="0">
                    <a:pos x="90" y="2"/>
                  </a:cxn>
                  <a:cxn ang="0">
                    <a:pos x="60" y="2"/>
                  </a:cxn>
                  <a:cxn ang="0">
                    <a:pos x="42" y="0"/>
                  </a:cxn>
                  <a:cxn ang="0">
                    <a:pos x="20" y="0"/>
                  </a:cxn>
                  <a:cxn ang="0">
                    <a:pos x="8" y="2"/>
                  </a:cxn>
                </a:cxnLst>
                <a:rect l="0" t="0" r="r" b="b"/>
                <a:pathLst>
                  <a:path w="90" h="64">
                    <a:moveTo>
                      <a:pt x="8" y="2"/>
                    </a:moveTo>
                    <a:lnTo>
                      <a:pt x="0" y="14"/>
                    </a:lnTo>
                    <a:lnTo>
                      <a:pt x="4" y="36"/>
                    </a:lnTo>
                    <a:lnTo>
                      <a:pt x="8" y="50"/>
                    </a:lnTo>
                    <a:lnTo>
                      <a:pt x="12" y="62"/>
                    </a:lnTo>
                    <a:lnTo>
                      <a:pt x="24" y="64"/>
                    </a:lnTo>
                    <a:lnTo>
                      <a:pt x="34" y="52"/>
                    </a:lnTo>
                    <a:lnTo>
                      <a:pt x="30" y="42"/>
                    </a:lnTo>
                    <a:lnTo>
                      <a:pt x="42" y="40"/>
                    </a:lnTo>
                    <a:lnTo>
                      <a:pt x="60" y="40"/>
                    </a:lnTo>
                    <a:lnTo>
                      <a:pt x="78" y="18"/>
                    </a:lnTo>
                    <a:lnTo>
                      <a:pt x="90" y="2"/>
                    </a:lnTo>
                    <a:lnTo>
                      <a:pt x="60" y="2"/>
                    </a:lnTo>
                    <a:lnTo>
                      <a:pt x="42" y="0"/>
                    </a:lnTo>
                    <a:lnTo>
                      <a:pt x="20" y="0"/>
                    </a:lnTo>
                    <a:lnTo>
                      <a:pt x="8" y="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69" name="Freeform 14"/>
              <p:cNvSpPr>
                <a:spLocks noChangeAspect="1"/>
              </p:cNvSpPr>
              <p:nvPr/>
            </p:nvSpPr>
            <p:spPr bwMode="auto">
              <a:xfrm>
                <a:off x="1242" y="783"/>
                <a:ext cx="490" cy="252"/>
              </a:xfrm>
              <a:custGeom>
                <a:avLst/>
                <a:gdLst/>
                <a:ahLst/>
                <a:cxnLst>
                  <a:cxn ang="0">
                    <a:pos x="370" y="94"/>
                  </a:cxn>
                  <a:cxn ang="0">
                    <a:pos x="324" y="130"/>
                  </a:cxn>
                  <a:cxn ang="0">
                    <a:pos x="280" y="126"/>
                  </a:cxn>
                  <a:cxn ang="0">
                    <a:pos x="296" y="138"/>
                  </a:cxn>
                  <a:cxn ang="0">
                    <a:pos x="264" y="140"/>
                  </a:cxn>
                  <a:cxn ang="0">
                    <a:pos x="254" y="148"/>
                  </a:cxn>
                  <a:cxn ang="0">
                    <a:pos x="254" y="154"/>
                  </a:cxn>
                  <a:cxn ang="0">
                    <a:pos x="268" y="170"/>
                  </a:cxn>
                  <a:cxn ang="0">
                    <a:pos x="260" y="184"/>
                  </a:cxn>
                  <a:cxn ang="0">
                    <a:pos x="220" y="206"/>
                  </a:cxn>
                  <a:cxn ang="0">
                    <a:pos x="164" y="216"/>
                  </a:cxn>
                  <a:cxn ang="0">
                    <a:pos x="206" y="232"/>
                  </a:cxn>
                  <a:cxn ang="0">
                    <a:pos x="224" y="236"/>
                  </a:cxn>
                  <a:cxn ang="0">
                    <a:pos x="172" y="252"/>
                  </a:cxn>
                  <a:cxn ang="0">
                    <a:pos x="138" y="238"/>
                  </a:cxn>
                  <a:cxn ang="0">
                    <a:pos x="88" y="244"/>
                  </a:cxn>
                  <a:cxn ang="0">
                    <a:pos x="62" y="244"/>
                  </a:cxn>
                  <a:cxn ang="0">
                    <a:pos x="42" y="224"/>
                  </a:cxn>
                  <a:cxn ang="0">
                    <a:pos x="80" y="212"/>
                  </a:cxn>
                  <a:cxn ang="0">
                    <a:pos x="88" y="196"/>
                  </a:cxn>
                  <a:cxn ang="0">
                    <a:pos x="132" y="212"/>
                  </a:cxn>
                  <a:cxn ang="0">
                    <a:pos x="140" y="194"/>
                  </a:cxn>
                  <a:cxn ang="0">
                    <a:pos x="108" y="194"/>
                  </a:cxn>
                  <a:cxn ang="0">
                    <a:pos x="106" y="180"/>
                  </a:cxn>
                  <a:cxn ang="0">
                    <a:pos x="68" y="176"/>
                  </a:cxn>
                  <a:cxn ang="0">
                    <a:pos x="114" y="160"/>
                  </a:cxn>
                  <a:cxn ang="0">
                    <a:pos x="160" y="158"/>
                  </a:cxn>
                  <a:cxn ang="0">
                    <a:pos x="114" y="138"/>
                  </a:cxn>
                  <a:cxn ang="0">
                    <a:pos x="86" y="114"/>
                  </a:cxn>
                  <a:cxn ang="0">
                    <a:pos x="144" y="120"/>
                  </a:cxn>
                  <a:cxn ang="0">
                    <a:pos x="166" y="126"/>
                  </a:cxn>
                  <a:cxn ang="0">
                    <a:pos x="168" y="104"/>
                  </a:cxn>
                  <a:cxn ang="0">
                    <a:pos x="208" y="86"/>
                  </a:cxn>
                  <a:cxn ang="0">
                    <a:pos x="226" y="68"/>
                  </a:cxn>
                  <a:cxn ang="0">
                    <a:pos x="162" y="96"/>
                  </a:cxn>
                  <a:cxn ang="0">
                    <a:pos x="128" y="100"/>
                  </a:cxn>
                  <a:cxn ang="0">
                    <a:pos x="98" y="82"/>
                  </a:cxn>
                  <a:cxn ang="0">
                    <a:pos x="62" y="78"/>
                  </a:cxn>
                  <a:cxn ang="0">
                    <a:pos x="48" y="66"/>
                  </a:cxn>
                  <a:cxn ang="0">
                    <a:pos x="32" y="66"/>
                  </a:cxn>
                  <a:cxn ang="0">
                    <a:pos x="20" y="56"/>
                  </a:cxn>
                  <a:cxn ang="0">
                    <a:pos x="36" y="50"/>
                  </a:cxn>
                  <a:cxn ang="0">
                    <a:pos x="80" y="46"/>
                  </a:cxn>
                  <a:cxn ang="0">
                    <a:pos x="102" y="28"/>
                  </a:cxn>
                  <a:cxn ang="0">
                    <a:pos x="168" y="40"/>
                  </a:cxn>
                  <a:cxn ang="0">
                    <a:pos x="164" y="18"/>
                  </a:cxn>
                  <a:cxn ang="0">
                    <a:pos x="216" y="10"/>
                  </a:cxn>
                  <a:cxn ang="0">
                    <a:pos x="254" y="22"/>
                  </a:cxn>
                  <a:cxn ang="0">
                    <a:pos x="278" y="4"/>
                  </a:cxn>
                  <a:cxn ang="0">
                    <a:pos x="298" y="2"/>
                  </a:cxn>
                  <a:cxn ang="0">
                    <a:pos x="350" y="2"/>
                  </a:cxn>
                  <a:cxn ang="0">
                    <a:pos x="388" y="16"/>
                  </a:cxn>
                  <a:cxn ang="0">
                    <a:pos x="452" y="14"/>
                  </a:cxn>
                  <a:cxn ang="0">
                    <a:pos x="482" y="40"/>
                  </a:cxn>
                  <a:cxn ang="0">
                    <a:pos x="376" y="62"/>
                  </a:cxn>
                  <a:cxn ang="0">
                    <a:pos x="398" y="70"/>
                  </a:cxn>
                </a:cxnLst>
                <a:rect l="0" t="0" r="r" b="b"/>
                <a:pathLst>
                  <a:path w="490" h="252">
                    <a:moveTo>
                      <a:pt x="434" y="68"/>
                    </a:moveTo>
                    <a:lnTo>
                      <a:pt x="412" y="76"/>
                    </a:lnTo>
                    <a:lnTo>
                      <a:pt x="396" y="86"/>
                    </a:lnTo>
                    <a:lnTo>
                      <a:pt x="370" y="94"/>
                    </a:lnTo>
                    <a:lnTo>
                      <a:pt x="352" y="108"/>
                    </a:lnTo>
                    <a:lnTo>
                      <a:pt x="340" y="108"/>
                    </a:lnTo>
                    <a:lnTo>
                      <a:pt x="336" y="120"/>
                    </a:lnTo>
                    <a:lnTo>
                      <a:pt x="324" y="130"/>
                    </a:lnTo>
                    <a:lnTo>
                      <a:pt x="308" y="134"/>
                    </a:lnTo>
                    <a:lnTo>
                      <a:pt x="300" y="128"/>
                    </a:lnTo>
                    <a:lnTo>
                      <a:pt x="286" y="124"/>
                    </a:lnTo>
                    <a:lnTo>
                      <a:pt x="280" y="126"/>
                    </a:lnTo>
                    <a:lnTo>
                      <a:pt x="288" y="130"/>
                    </a:lnTo>
                    <a:lnTo>
                      <a:pt x="296" y="132"/>
                    </a:lnTo>
                    <a:lnTo>
                      <a:pt x="296" y="136"/>
                    </a:lnTo>
                    <a:lnTo>
                      <a:pt x="296" y="138"/>
                    </a:lnTo>
                    <a:lnTo>
                      <a:pt x="294" y="138"/>
                    </a:lnTo>
                    <a:lnTo>
                      <a:pt x="286" y="138"/>
                    </a:lnTo>
                    <a:lnTo>
                      <a:pt x="276" y="142"/>
                    </a:lnTo>
                    <a:lnTo>
                      <a:pt x="264" y="140"/>
                    </a:lnTo>
                    <a:lnTo>
                      <a:pt x="246" y="138"/>
                    </a:lnTo>
                    <a:lnTo>
                      <a:pt x="234" y="142"/>
                    </a:lnTo>
                    <a:lnTo>
                      <a:pt x="240" y="148"/>
                    </a:lnTo>
                    <a:lnTo>
                      <a:pt x="254" y="148"/>
                    </a:lnTo>
                    <a:lnTo>
                      <a:pt x="272" y="148"/>
                    </a:lnTo>
                    <a:lnTo>
                      <a:pt x="276" y="154"/>
                    </a:lnTo>
                    <a:lnTo>
                      <a:pt x="268" y="154"/>
                    </a:lnTo>
                    <a:lnTo>
                      <a:pt x="254" y="154"/>
                    </a:lnTo>
                    <a:lnTo>
                      <a:pt x="256" y="160"/>
                    </a:lnTo>
                    <a:lnTo>
                      <a:pt x="272" y="162"/>
                    </a:lnTo>
                    <a:lnTo>
                      <a:pt x="272" y="168"/>
                    </a:lnTo>
                    <a:lnTo>
                      <a:pt x="268" y="170"/>
                    </a:lnTo>
                    <a:lnTo>
                      <a:pt x="250" y="168"/>
                    </a:lnTo>
                    <a:lnTo>
                      <a:pt x="254" y="174"/>
                    </a:lnTo>
                    <a:lnTo>
                      <a:pt x="266" y="180"/>
                    </a:lnTo>
                    <a:lnTo>
                      <a:pt x="260" y="184"/>
                    </a:lnTo>
                    <a:lnTo>
                      <a:pt x="258" y="188"/>
                    </a:lnTo>
                    <a:lnTo>
                      <a:pt x="254" y="192"/>
                    </a:lnTo>
                    <a:lnTo>
                      <a:pt x="224" y="194"/>
                    </a:lnTo>
                    <a:lnTo>
                      <a:pt x="220" y="206"/>
                    </a:lnTo>
                    <a:lnTo>
                      <a:pt x="210" y="212"/>
                    </a:lnTo>
                    <a:lnTo>
                      <a:pt x="186" y="212"/>
                    </a:lnTo>
                    <a:lnTo>
                      <a:pt x="166" y="208"/>
                    </a:lnTo>
                    <a:lnTo>
                      <a:pt x="164" y="216"/>
                    </a:lnTo>
                    <a:lnTo>
                      <a:pt x="180" y="220"/>
                    </a:lnTo>
                    <a:lnTo>
                      <a:pt x="202" y="220"/>
                    </a:lnTo>
                    <a:lnTo>
                      <a:pt x="204" y="226"/>
                    </a:lnTo>
                    <a:lnTo>
                      <a:pt x="206" y="232"/>
                    </a:lnTo>
                    <a:lnTo>
                      <a:pt x="214" y="226"/>
                    </a:lnTo>
                    <a:lnTo>
                      <a:pt x="218" y="222"/>
                    </a:lnTo>
                    <a:lnTo>
                      <a:pt x="222" y="226"/>
                    </a:lnTo>
                    <a:lnTo>
                      <a:pt x="224" y="236"/>
                    </a:lnTo>
                    <a:lnTo>
                      <a:pt x="218" y="240"/>
                    </a:lnTo>
                    <a:lnTo>
                      <a:pt x="204" y="244"/>
                    </a:lnTo>
                    <a:lnTo>
                      <a:pt x="188" y="250"/>
                    </a:lnTo>
                    <a:lnTo>
                      <a:pt x="172" y="252"/>
                    </a:lnTo>
                    <a:lnTo>
                      <a:pt x="172" y="244"/>
                    </a:lnTo>
                    <a:lnTo>
                      <a:pt x="162" y="240"/>
                    </a:lnTo>
                    <a:lnTo>
                      <a:pt x="150" y="242"/>
                    </a:lnTo>
                    <a:lnTo>
                      <a:pt x="138" y="238"/>
                    </a:lnTo>
                    <a:lnTo>
                      <a:pt x="132" y="244"/>
                    </a:lnTo>
                    <a:lnTo>
                      <a:pt x="124" y="238"/>
                    </a:lnTo>
                    <a:lnTo>
                      <a:pt x="120" y="244"/>
                    </a:lnTo>
                    <a:lnTo>
                      <a:pt x="88" y="244"/>
                    </a:lnTo>
                    <a:lnTo>
                      <a:pt x="82" y="238"/>
                    </a:lnTo>
                    <a:lnTo>
                      <a:pt x="72" y="244"/>
                    </a:lnTo>
                    <a:lnTo>
                      <a:pt x="68" y="240"/>
                    </a:lnTo>
                    <a:lnTo>
                      <a:pt x="62" y="244"/>
                    </a:lnTo>
                    <a:lnTo>
                      <a:pt x="56" y="236"/>
                    </a:lnTo>
                    <a:lnTo>
                      <a:pt x="46" y="244"/>
                    </a:lnTo>
                    <a:lnTo>
                      <a:pt x="38" y="236"/>
                    </a:lnTo>
                    <a:lnTo>
                      <a:pt x="42" y="224"/>
                    </a:lnTo>
                    <a:lnTo>
                      <a:pt x="56" y="220"/>
                    </a:lnTo>
                    <a:lnTo>
                      <a:pt x="72" y="220"/>
                    </a:lnTo>
                    <a:lnTo>
                      <a:pt x="84" y="220"/>
                    </a:lnTo>
                    <a:lnTo>
                      <a:pt x="80" y="212"/>
                    </a:lnTo>
                    <a:lnTo>
                      <a:pt x="70" y="212"/>
                    </a:lnTo>
                    <a:lnTo>
                      <a:pt x="62" y="204"/>
                    </a:lnTo>
                    <a:lnTo>
                      <a:pt x="62" y="196"/>
                    </a:lnTo>
                    <a:lnTo>
                      <a:pt x="88" y="196"/>
                    </a:lnTo>
                    <a:lnTo>
                      <a:pt x="94" y="204"/>
                    </a:lnTo>
                    <a:lnTo>
                      <a:pt x="102" y="210"/>
                    </a:lnTo>
                    <a:lnTo>
                      <a:pt x="120" y="212"/>
                    </a:lnTo>
                    <a:lnTo>
                      <a:pt x="132" y="212"/>
                    </a:lnTo>
                    <a:lnTo>
                      <a:pt x="146" y="202"/>
                    </a:lnTo>
                    <a:lnTo>
                      <a:pt x="152" y="190"/>
                    </a:lnTo>
                    <a:lnTo>
                      <a:pt x="148" y="188"/>
                    </a:lnTo>
                    <a:lnTo>
                      <a:pt x="140" y="194"/>
                    </a:lnTo>
                    <a:lnTo>
                      <a:pt x="132" y="202"/>
                    </a:lnTo>
                    <a:lnTo>
                      <a:pt x="122" y="206"/>
                    </a:lnTo>
                    <a:lnTo>
                      <a:pt x="104" y="200"/>
                    </a:lnTo>
                    <a:lnTo>
                      <a:pt x="108" y="194"/>
                    </a:lnTo>
                    <a:lnTo>
                      <a:pt x="118" y="186"/>
                    </a:lnTo>
                    <a:lnTo>
                      <a:pt x="116" y="182"/>
                    </a:lnTo>
                    <a:lnTo>
                      <a:pt x="114" y="174"/>
                    </a:lnTo>
                    <a:lnTo>
                      <a:pt x="106" y="180"/>
                    </a:lnTo>
                    <a:lnTo>
                      <a:pt x="100" y="186"/>
                    </a:lnTo>
                    <a:lnTo>
                      <a:pt x="88" y="182"/>
                    </a:lnTo>
                    <a:lnTo>
                      <a:pt x="76" y="184"/>
                    </a:lnTo>
                    <a:lnTo>
                      <a:pt x="68" y="176"/>
                    </a:lnTo>
                    <a:lnTo>
                      <a:pt x="78" y="166"/>
                    </a:lnTo>
                    <a:lnTo>
                      <a:pt x="86" y="162"/>
                    </a:lnTo>
                    <a:lnTo>
                      <a:pt x="104" y="162"/>
                    </a:lnTo>
                    <a:lnTo>
                      <a:pt x="114" y="160"/>
                    </a:lnTo>
                    <a:lnTo>
                      <a:pt x="126" y="162"/>
                    </a:lnTo>
                    <a:lnTo>
                      <a:pt x="138" y="166"/>
                    </a:lnTo>
                    <a:lnTo>
                      <a:pt x="150" y="166"/>
                    </a:lnTo>
                    <a:lnTo>
                      <a:pt x="160" y="158"/>
                    </a:lnTo>
                    <a:lnTo>
                      <a:pt x="154" y="156"/>
                    </a:lnTo>
                    <a:lnTo>
                      <a:pt x="142" y="158"/>
                    </a:lnTo>
                    <a:lnTo>
                      <a:pt x="126" y="154"/>
                    </a:lnTo>
                    <a:lnTo>
                      <a:pt x="114" y="138"/>
                    </a:lnTo>
                    <a:lnTo>
                      <a:pt x="106" y="130"/>
                    </a:lnTo>
                    <a:lnTo>
                      <a:pt x="94" y="130"/>
                    </a:lnTo>
                    <a:lnTo>
                      <a:pt x="86" y="128"/>
                    </a:lnTo>
                    <a:lnTo>
                      <a:pt x="86" y="114"/>
                    </a:lnTo>
                    <a:lnTo>
                      <a:pt x="90" y="106"/>
                    </a:lnTo>
                    <a:lnTo>
                      <a:pt x="108" y="112"/>
                    </a:lnTo>
                    <a:lnTo>
                      <a:pt x="130" y="110"/>
                    </a:lnTo>
                    <a:lnTo>
                      <a:pt x="144" y="120"/>
                    </a:lnTo>
                    <a:lnTo>
                      <a:pt x="156" y="128"/>
                    </a:lnTo>
                    <a:lnTo>
                      <a:pt x="166" y="134"/>
                    </a:lnTo>
                    <a:lnTo>
                      <a:pt x="180" y="130"/>
                    </a:lnTo>
                    <a:lnTo>
                      <a:pt x="166" y="126"/>
                    </a:lnTo>
                    <a:lnTo>
                      <a:pt x="156" y="118"/>
                    </a:lnTo>
                    <a:lnTo>
                      <a:pt x="140" y="110"/>
                    </a:lnTo>
                    <a:lnTo>
                      <a:pt x="146" y="104"/>
                    </a:lnTo>
                    <a:lnTo>
                      <a:pt x="168" y="104"/>
                    </a:lnTo>
                    <a:lnTo>
                      <a:pt x="194" y="102"/>
                    </a:lnTo>
                    <a:lnTo>
                      <a:pt x="206" y="94"/>
                    </a:lnTo>
                    <a:lnTo>
                      <a:pt x="216" y="88"/>
                    </a:lnTo>
                    <a:lnTo>
                      <a:pt x="208" y="86"/>
                    </a:lnTo>
                    <a:lnTo>
                      <a:pt x="216" y="80"/>
                    </a:lnTo>
                    <a:lnTo>
                      <a:pt x="224" y="74"/>
                    </a:lnTo>
                    <a:lnTo>
                      <a:pt x="232" y="70"/>
                    </a:lnTo>
                    <a:lnTo>
                      <a:pt x="226" y="68"/>
                    </a:lnTo>
                    <a:lnTo>
                      <a:pt x="206" y="76"/>
                    </a:lnTo>
                    <a:lnTo>
                      <a:pt x="196" y="86"/>
                    </a:lnTo>
                    <a:lnTo>
                      <a:pt x="182" y="96"/>
                    </a:lnTo>
                    <a:lnTo>
                      <a:pt x="162" y="96"/>
                    </a:lnTo>
                    <a:lnTo>
                      <a:pt x="144" y="98"/>
                    </a:lnTo>
                    <a:lnTo>
                      <a:pt x="138" y="92"/>
                    </a:lnTo>
                    <a:lnTo>
                      <a:pt x="132" y="92"/>
                    </a:lnTo>
                    <a:lnTo>
                      <a:pt x="128" y="100"/>
                    </a:lnTo>
                    <a:lnTo>
                      <a:pt x="110" y="102"/>
                    </a:lnTo>
                    <a:lnTo>
                      <a:pt x="84" y="98"/>
                    </a:lnTo>
                    <a:lnTo>
                      <a:pt x="90" y="88"/>
                    </a:lnTo>
                    <a:lnTo>
                      <a:pt x="98" y="82"/>
                    </a:lnTo>
                    <a:lnTo>
                      <a:pt x="104" y="76"/>
                    </a:lnTo>
                    <a:lnTo>
                      <a:pt x="96" y="72"/>
                    </a:lnTo>
                    <a:lnTo>
                      <a:pt x="80" y="78"/>
                    </a:lnTo>
                    <a:lnTo>
                      <a:pt x="62" y="78"/>
                    </a:lnTo>
                    <a:lnTo>
                      <a:pt x="38" y="80"/>
                    </a:lnTo>
                    <a:lnTo>
                      <a:pt x="26" y="76"/>
                    </a:lnTo>
                    <a:lnTo>
                      <a:pt x="34" y="72"/>
                    </a:lnTo>
                    <a:lnTo>
                      <a:pt x="48" y="66"/>
                    </a:lnTo>
                    <a:lnTo>
                      <a:pt x="60" y="64"/>
                    </a:lnTo>
                    <a:lnTo>
                      <a:pt x="52" y="62"/>
                    </a:lnTo>
                    <a:lnTo>
                      <a:pt x="40" y="62"/>
                    </a:lnTo>
                    <a:lnTo>
                      <a:pt x="32" y="66"/>
                    </a:lnTo>
                    <a:lnTo>
                      <a:pt x="20" y="70"/>
                    </a:lnTo>
                    <a:lnTo>
                      <a:pt x="22" y="64"/>
                    </a:lnTo>
                    <a:lnTo>
                      <a:pt x="28" y="60"/>
                    </a:lnTo>
                    <a:lnTo>
                      <a:pt x="20" y="56"/>
                    </a:lnTo>
                    <a:lnTo>
                      <a:pt x="14" y="60"/>
                    </a:lnTo>
                    <a:lnTo>
                      <a:pt x="0" y="60"/>
                    </a:lnTo>
                    <a:lnTo>
                      <a:pt x="12" y="50"/>
                    </a:lnTo>
                    <a:lnTo>
                      <a:pt x="36" y="50"/>
                    </a:lnTo>
                    <a:lnTo>
                      <a:pt x="46" y="46"/>
                    </a:lnTo>
                    <a:lnTo>
                      <a:pt x="54" y="42"/>
                    </a:lnTo>
                    <a:lnTo>
                      <a:pt x="72" y="42"/>
                    </a:lnTo>
                    <a:lnTo>
                      <a:pt x="80" y="46"/>
                    </a:lnTo>
                    <a:lnTo>
                      <a:pt x="94" y="46"/>
                    </a:lnTo>
                    <a:lnTo>
                      <a:pt x="106" y="46"/>
                    </a:lnTo>
                    <a:lnTo>
                      <a:pt x="98" y="36"/>
                    </a:lnTo>
                    <a:lnTo>
                      <a:pt x="102" y="28"/>
                    </a:lnTo>
                    <a:lnTo>
                      <a:pt x="118" y="28"/>
                    </a:lnTo>
                    <a:lnTo>
                      <a:pt x="130" y="34"/>
                    </a:lnTo>
                    <a:lnTo>
                      <a:pt x="148" y="38"/>
                    </a:lnTo>
                    <a:lnTo>
                      <a:pt x="168" y="40"/>
                    </a:lnTo>
                    <a:lnTo>
                      <a:pt x="156" y="32"/>
                    </a:lnTo>
                    <a:lnTo>
                      <a:pt x="146" y="26"/>
                    </a:lnTo>
                    <a:lnTo>
                      <a:pt x="150" y="20"/>
                    </a:lnTo>
                    <a:lnTo>
                      <a:pt x="164" y="18"/>
                    </a:lnTo>
                    <a:lnTo>
                      <a:pt x="170" y="14"/>
                    </a:lnTo>
                    <a:lnTo>
                      <a:pt x="184" y="14"/>
                    </a:lnTo>
                    <a:lnTo>
                      <a:pt x="198" y="8"/>
                    </a:lnTo>
                    <a:lnTo>
                      <a:pt x="216" y="10"/>
                    </a:lnTo>
                    <a:lnTo>
                      <a:pt x="228" y="14"/>
                    </a:lnTo>
                    <a:lnTo>
                      <a:pt x="236" y="18"/>
                    </a:lnTo>
                    <a:lnTo>
                      <a:pt x="246" y="26"/>
                    </a:lnTo>
                    <a:lnTo>
                      <a:pt x="254" y="22"/>
                    </a:lnTo>
                    <a:lnTo>
                      <a:pt x="246" y="14"/>
                    </a:lnTo>
                    <a:lnTo>
                      <a:pt x="238" y="6"/>
                    </a:lnTo>
                    <a:lnTo>
                      <a:pt x="236" y="0"/>
                    </a:lnTo>
                    <a:lnTo>
                      <a:pt x="278" y="4"/>
                    </a:lnTo>
                    <a:lnTo>
                      <a:pt x="284" y="12"/>
                    </a:lnTo>
                    <a:lnTo>
                      <a:pt x="304" y="18"/>
                    </a:lnTo>
                    <a:lnTo>
                      <a:pt x="296" y="10"/>
                    </a:lnTo>
                    <a:lnTo>
                      <a:pt x="298" y="2"/>
                    </a:lnTo>
                    <a:lnTo>
                      <a:pt x="318" y="4"/>
                    </a:lnTo>
                    <a:lnTo>
                      <a:pt x="326" y="10"/>
                    </a:lnTo>
                    <a:lnTo>
                      <a:pt x="330" y="4"/>
                    </a:lnTo>
                    <a:lnTo>
                      <a:pt x="350" y="2"/>
                    </a:lnTo>
                    <a:lnTo>
                      <a:pt x="366" y="6"/>
                    </a:lnTo>
                    <a:lnTo>
                      <a:pt x="406" y="8"/>
                    </a:lnTo>
                    <a:lnTo>
                      <a:pt x="404" y="12"/>
                    </a:lnTo>
                    <a:lnTo>
                      <a:pt x="388" y="16"/>
                    </a:lnTo>
                    <a:lnTo>
                      <a:pt x="388" y="20"/>
                    </a:lnTo>
                    <a:lnTo>
                      <a:pt x="410" y="14"/>
                    </a:lnTo>
                    <a:lnTo>
                      <a:pt x="434" y="14"/>
                    </a:lnTo>
                    <a:lnTo>
                      <a:pt x="452" y="14"/>
                    </a:lnTo>
                    <a:lnTo>
                      <a:pt x="460" y="26"/>
                    </a:lnTo>
                    <a:lnTo>
                      <a:pt x="484" y="26"/>
                    </a:lnTo>
                    <a:lnTo>
                      <a:pt x="490" y="36"/>
                    </a:lnTo>
                    <a:lnTo>
                      <a:pt x="482" y="40"/>
                    </a:lnTo>
                    <a:lnTo>
                      <a:pt x="458" y="48"/>
                    </a:lnTo>
                    <a:lnTo>
                      <a:pt x="442" y="56"/>
                    </a:lnTo>
                    <a:lnTo>
                      <a:pt x="382" y="58"/>
                    </a:lnTo>
                    <a:lnTo>
                      <a:pt x="376" y="62"/>
                    </a:lnTo>
                    <a:lnTo>
                      <a:pt x="398" y="64"/>
                    </a:lnTo>
                    <a:lnTo>
                      <a:pt x="388" y="66"/>
                    </a:lnTo>
                    <a:lnTo>
                      <a:pt x="368" y="74"/>
                    </a:lnTo>
                    <a:lnTo>
                      <a:pt x="398" y="70"/>
                    </a:lnTo>
                    <a:lnTo>
                      <a:pt x="418" y="64"/>
                    </a:lnTo>
                    <a:lnTo>
                      <a:pt x="432" y="64"/>
                    </a:lnTo>
                    <a:lnTo>
                      <a:pt x="434" y="6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70" name="Freeform 15"/>
              <p:cNvSpPr>
                <a:spLocks noChangeAspect="1"/>
              </p:cNvSpPr>
              <p:nvPr/>
            </p:nvSpPr>
            <p:spPr bwMode="auto">
              <a:xfrm>
                <a:off x="1754" y="1671"/>
                <a:ext cx="110" cy="100"/>
              </a:xfrm>
              <a:custGeom>
                <a:avLst/>
                <a:gdLst/>
                <a:ahLst/>
                <a:cxnLst>
                  <a:cxn ang="0">
                    <a:pos x="30" y="36"/>
                  </a:cxn>
                  <a:cxn ang="0">
                    <a:pos x="40" y="20"/>
                  </a:cxn>
                  <a:cxn ang="0">
                    <a:pos x="54" y="6"/>
                  </a:cxn>
                  <a:cxn ang="0">
                    <a:pos x="66" y="0"/>
                  </a:cxn>
                  <a:cxn ang="0">
                    <a:pos x="62" y="8"/>
                  </a:cxn>
                  <a:cxn ang="0">
                    <a:pos x="58" y="20"/>
                  </a:cxn>
                  <a:cxn ang="0">
                    <a:pos x="62" y="34"/>
                  </a:cxn>
                  <a:cxn ang="0">
                    <a:pos x="72" y="44"/>
                  </a:cxn>
                  <a:cxn ang="0">
                    <a:pos x="82" y="38"/>
                  </a:cxn>
                  <a:cxn ang="0">
                    <a:pos x="86" y="44"/>
                  </a:cxn>
                  <a:cxn ang="0">
                    <a:pos x="94" y="46"/>
                  </a:cxn>
                  <a:cxn ang="0">
                    <a:pos x="90" y="54"/>
                  </a:cxn>
                  <a:cxn ang="0">
                    <a:pos x="100" y="64"/>
                  </a:cxn>
                  <a:cxn ang="0">
                    <a:pos x="106" y="66"/>
                  </a:cxn>
                  <a:cxn ang="0">
                    <a:pos x="108" y="74"/>
                  </a:cxn>
                  <a:cxn ang="0">
                    <a:pos x="110" y="86"/>
                  </a:cxn>
                  <a:cxn ang="0">
                    <a:pos x="106" y="96"/>
                  </a:cxn>
                  <a:cxn ang="0">
                    <a:pos x="92" y="100"/>
                  </a:cxn>
                  <a:cxn ang="0">
                    <a:pos x="86" y="90"/>
                  </a:cxn>
                  <a:cxn ang="0">
                    <a:pos x="78" y="82"/>
                  </a:cxn>
                  <a:cxn ang="0">
                    <a:pos x="72" y="88"/>
                  </a:cxn>
                  <a:cxn ang="0">
                    <a:pos x="70" y="94"/>
                  </a:cxn>
                  <a:cxn ang="0">
                    <a:pos x="60" y="90"/>
                  </a:cxn>
                  <a:cxn ang="0">
                    <a:pos x="58" y="78"/>
                  </a:cxn>
                  <a:cxn ang="0">
                    <a:pos x="30" y="82"/>
                  </a:cxn>
                  <a:cxn ang="0">
                    <a:pos x="0" y="80"/>
                  </a:cxn>
                  <a:cxn ang="0">
                    <a:pos x="2" y="66"/>
                  </a:cxn>
                  <a:cxn ang="0">
                    <a:pos x="16" y="52"/>
                  </a:cxn>
                  <a:cxn ang="0">
                    <a:pos x="22" y="44"/>
                  </a:cxn>
                  <a:cxn ang="0">
                    <a:pos x="30" y="36"/>
                  </a:cxn>
                </a:cxnLst>
                <a:rect l="0" t="0" r="r" b="b"/>
                <a:pathLst>
                  <a:path w="110" h="100">
                    <a:moveTo>
                      <a:pt x="30" y="36"/>
                    </a:moveTo>
                    <a:lnTo>
                      <a:pt x="40" y="20"/>
                    </a:lnTo>
                    <a:lnTo>
                      <a:pt x="54" y="6"/>
                    </a:lnTo>
                    <a:lnTo>
                      <a:pt x="66" y="0"/>
                    </a:lnTo>
                    <a:lnTo>
                      <a:pt x="62" y="8"/>
                    </a:lnTo>
                    <a:lnTo>
                      <a:pt x="58" y="20"/>
                    </a:lnTo>
                    <a:lnTo>
                      <a:pt x="62" y="34"/>
                    </a:lnTo>
                    <a:lnTo>
                      <a:pt x="72" y="44"/>
                    </a:lnTo>
                    <a:lnTo>
                      <a:pt x="82" y="38"/>
                    </a:lnTo>
                    <a:lnTo>
                      <a:pt x="86" y="44"/>
                    </a:lnTo>
                    <a:lnTo>
                      <a:pt x="94" y="46"/>
                    </a:lnTo>
                    <a:lnTo>
                      <a:pt x="90" y="54"/>
                    </a:lnTo>
                    <a:lnTo>
                      <a:pt x="100" y="64"/>
                    </a:lnTo>
                    <a:lnTo>
                      <a:pt x="106" y="66"/>
                    </a:lnTo>
                    <a:lnTo>
                      <a:pt x="108" y="74"/>
                    </a:lnTo>
                    <a:lnTo>
                      <a:pt x="110" y="86"/>
                    </a:lnTo>
                    <a:lnTo>
                      <a:pt x="106" y="96"/>
                    </a:lnTo>
                    <a:lnTo>
                      <a:pt x="92" y="100"/>
                    </a:lnTo>
                    <a:lnTo>
                      <a:pt x="86" y="90"/>
                    </a:lnTo>
                    <a:lnTo>
                      <a:pt x="78" y="82"/>
                    </a:lnTo>
                    <a:lnTo>
                      <a:pt x="72" y="88"/>
                    </a:lnTo>
                    <a:lnTo>
                      <a:pt x="70" y="94"/>
                    </a:lnTo>
                    <a:lnTo>
                      <a:pt x="60" y="90"/>
                    </a:lnTo>
                    <a:lnTo>
                      <a:pt x="58" y="78"/>
                    </a:lnTo>
                    <a:lnTo>
                      <a:pt x="30" y="82"/>
                    </a:lnTo>
                    <a:lnTo>
                      <a:pt x="0" y="80"/>
                    </a:lnTo>
                    <a:lnTo>
                      <a:pt x="2" y="66"/>
                    </a:lnTo>
                    <a:lnTo>
                      <a:pt x="16" y="52"/>
                    </a:lnTo>
                    <a:lnTo>
                      <a:pt x="22" y="44"/>
                    </a:lnTo>
                    <a:lnTo>
                      <a:pt x="30" y="3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71" name="Freeform 16"/>
              <p:cNvSpPr>
                <a:spLocks noChangeAspect="1"/>
              </p:cNvSpPr>
              <p:nvPr/>
            </p:nvSpPr>
            <p:spPr bwMode="auto">
              <a:xfrm>
                <a:off x="464" y="1171"/>
                <a:ext cx="1350" cy="690"/>
              </a:xfrm>
              <a:custGeom>
                <a:avLst/>
                <a:gdLst/>
                <a:ahLst/>
                <a:cxnLst>
                  <a:cxn ang="0">
                    <a:pos x="1210" y="602"/>
                  </a:cxn>
                  <a:cxn ang="0">
                    <a:pos x="1278" y="596"/>
                  </a:cxn>
                  <a:cxn ang="0">
                    <a:pos x="1258" y="630"/>
                  </a:cxn>
                  <a:cxn ang="0">
                    <a:pos x="1188" y="656"/>
                  </a:cxn>
                  <a:cxn ang="0">
                    <a:pos x="1214" y="620"/>
                  </a:cxn>
                  <a:cxn ang="0">
                    <a:pos x="1160" y="612"/>
                  </a:cxn>
                  <a:cxn ang="0">
                    <a:pos x="1118" y="612"/>
                  </a:cxn>
                  <a:cxn ang="0">
                    <a:pos x="1014" y="652"/>
                  </a:cxn>
                  <a:cxn ang="0">
                    <a:pos x="980" y="668"/>
                  </a:cxn>
                  <a:cxn ang="0">
                    <a:pos x="920" y="688"/>
                  </a:cxn>
                  <a:cxn ang="0">
                    <a:pos x="940" y="648"/>
                  </a:cxn>
                  <a:cxn ang="0">
                    <a:pos x="962" y="622"/>
                  </a:cxn>
                  <a:cxn ang="0">
                    <a:pos x="892" y="590"/>
                  </a:cxn>
                  <a:cxn ang="0">
                    <a:pos x="844" y="554"/>
                  </a:cxn>
                  <a:cxn ang="0">
                    <a:pos x="786" y="568"/>
                  </a:cxn>
                  <a:cxn ang="0">
                    <a:pos x="722" y="544"/>
                  </a:cxn>
                  <a:cxn ang="0">
                    <a:pos x="250" y="516"/>
                  </a:cxn>
                  <a:cxn ang="0">
                    <a:pos x="208" y="486"/>
                  </a:cxn>
                  <a:cxn ang="0">
                    <a:pos x="194" y="448"/>
                  </a:cxn>
                  <a:cxn ang="0">
                    <a:pos x="180" y="420"/>
                  </a:cxn>
                  <a:cxn ang="0">
                    <a:pos x="136" y="372"/>
                  </a:cxn>
                  <a:cxn ang="0">
                    <a:pos x="58" y="330"/>
                  </a:cxn>
                  <a:cxn ang="0">
                    <a:pos x="18" y="64"/>
                  </a:cxn>
                  <a:cxn ang="0">
                    <a:pos x="138" y="60"/>
                  </a:cxn>
                  <a:cxn ang="0">
                    <a:pos x="230" y="64"/>
                  </a:cxn>
                  <a:cxn ang="0">
                    <a:pos x="328" y="66"/>
                  </a:cxn>
                  <a:cxn ang="0">
                    <a:pos x="410" y="110"/>
                  </a:cxn>
                  <a:cxn ang="0">
                    <a:pos x="528" y="142"/>
                  </a:cxn>
                  <a:cxn ang="0">
                    <a:pos x="600" y="112"/>
                  </a:cxn>
                  <a:cxn ang="0">
                    <a:pos x="676" y="106"/>
                  </a:cxn>
                  <a:cxn ang="0">
                    <a:pos x="716" y="134"/>
                  </a:cxn>
                  <a:cxn ang="0">
                    <a:pos x="740" y="64"/>
                  </a:cxn>
                  <a:cxn ang="0">
                    <a:pos x="718" y="12"/>
                  </a:cxn>
                  <a:cxn ang="0">
                    <a:pos x="776" y="48"/>
                  </a:cxn>
                  <a:cxn ang="0">
                    <a:pos x="812" y="98"/>
                  </a:cxn>
                  <a:cxn ang="0">
                    <a:pos x="834" y="112"/>
                  </a:cxn>
                  <a:cxn ang="0">
                    <a:pos x="886" y="74"/>
                  </a:cxn>
                  <a:cxn ang="0">
                    <a:pos x="940" y="94"/>
                  </a:cxn>
                  <a:cxn ang="0">
                    <a:pos x="916" y="152"/>
                  </a:cxn>
                  <a:cxn ang="0">
                    <a:pos x="870" y="156"/>
                  </a:cxn>
                  <a:cxn ang="0">
                    <a:pos x="816" y="172"/>
                  </a:cxn>
                  <a:cxn ang="0">
                    <a:pos x="830" y="210"/>
                  </a:cxn>
                  <a:cxn ang="0">
                    <a:pos x="778" y="222"/>
                  </a:cxn>
                  <a:cxn ang="0">
                    <a:pos x="736" y="336"/>
                  </a:cxn>
                  <a:cxn ang="0">
                    <a:pos x="800" y="374"/>
                  </a:cxn>
                  <a:cxn ang="0">
                    <a:pos x="904" y="418"/>
                  </a:cxn>
                  <a:cxn ang="0">
                    <a:pos x="944" y="484"/>
                  </a:cxn>
                  <a:cxn ang="0">
                    <a:pos x="984" y="462"/>
                  </a:cxn>
                  <a:cxn ang="0">
                    <a:pos x="1020" y="372"/>
                  </a:cxn>
                  <a:cxn ang="0">
                    <a:pos x="1004" y="304"/>
                  </a:cxn>
                  <a:cxn ang="0">
                    <a:pos x="1044" y="258"/>
                  </a:cxn>
                  <a:cxn ang="0">
                    <a:pos x="1134" y="290"/>
                  </a:cxn>
                  <a:cxn ang="0">
                    <a:pos x="1168" y="352"/>
                  </a:cxn>
                  <a:cxn ang="0">
                    <a:pos x="1228" y="328"/>
                  </a:cxn>
                  <a:cxn ang="0">
                    <a:pos x="1256" y="398"/>
                  </a:cxn>
                  <a:cxn ang="0">
                    <a:pos x="1318" y="430"/>
                  </a:cxn>
                  <a:cxn ang="0">
                    <a:pos x="1284" y="458"/>
                  </a:cxn>
                  <a:cxn ang="0">
                    <a:pos x="1348" y="458"/>
                  </a:cxn>
                  <a:cxn ang="0">
                    <a:pos x="1286" y="524"/>
                  </a:cxn>
                  <a:cxn ang="0">
                    <a:pos x="1152" y="548"/>
                  </a:cxn>
                  <a:cxn ang="0">
                    <a:pos x="1116" y="590"/>
                  </a:cxn>
                  <a:cxn ang="0">
                    <a:pos x="1202" y="548"/>
                  </a:cxn>
                </a:cxnLst>
                <a:rect l="0" t="0" r="r" b="b"/>
                <a:pathLst>
                  <a:path w="1350" h="690">
                    <a:moveTo>
                      <a:pt x="1218" y="562"/>
                    </a:moveTo>
                    <a:lnTo>
                      <a:pt x="1214" y="568"/>
                    </a:lnTo>
                    <a:lnTo>
                      <a:pt x="1204" y="570"/>
                    </a:lnTo>
                    <a:lnTo>
                      <a:pt x="1208" y="580"/>
                    </a:lnTo>
                    <a:lnTo>
                      <a:pt x="1204" y="588"/>
                    </a:lnTo>
                    <a:lnTo>
                      <a:pt x="1206" y="594"/>
                    </a:lnTo>
                    <a:lnTo>
                      <a:pt x="1210" y="602"/>
                    </a:lnTo>
                    <a:lnTo>
                      <a:pt x="1222" y="610"/>
                    </a:lnTo>
                    <a:lnTo>
                      <a:pt x="1236" y="614"/>
                    </a:lnTo>
                    <a:lnTo>
                      <a:pt x="1254" y="614"/>
                    </a:lnTo>
                    <a:lnTo>
                      <a:pt x="1262" y="612"/>
                    </a:lnTo>
                    <a:lnTo>
                      <a:pt x="1266" y="604"/>
                    </a:lnTo>
                    <a:lnTo>
                      <a:pt x="1270" y="596"/>
                    </a:lnTo>
                    <a:lnTo>
                      <a:pt x="1278" y="596"/>
                    </a:lnTo>
                    <a:lnTo>
                      <a:pt x="1278" y="604"/>
                    </a:lnTo>
                    <a:lnTo>
                      <a:pt x="1284" y="608"/>
                    </a:lnTo>
                    <a:lnTo>
                      <a:pt x="1284" y="616"/>
                    </a:lnTo>
                    <a:lnTo>
                      <a:pt x="1274" y="616"/>
                    </a:lnTo>
                    <a:lnTo>
                      <a:pt x="1268" y="616"/>
                    </a:lnTo>
                    <a:lnTo>
                      <a:pt x="1262" y="626"/>
                    </a:lnTo>
                    <a:lnTo>
                      <a:pt x="1258" y="630"/>
                    </a:lnTo>
                    <a:lnTo>
                      <a:pt x="1246" y="634"/>
                    </a:lnTo>
                    <a:lnTo>
                      <a:pt x="1230" y="640"/>
                    </a:lnTo>
                    <a:lnTo>
                      <a:pt x="1220" y="640"/>
                    </a:lnTo>
                    <a:lnTo>
                      <a:pt x="1212" y="648"/>
                    </a:lnTo>
                    <a:lnTo>
                      <a:pt x="1204" y="656"/>
                    </a:lnTo>
                    <a:lnTo>
                      <a:pt x="1198" y="662"/>
                    </a:lnTo>
                    <a:lnTo>
                      <a:pt x="1188" y="656"/>
                    </a:lnTo>
                    <a:lnTo>
                      <a:pt x="1186" y="648"/>
                    </a:lnTo>
                    <a:lnTo>
                      <a:pt x="1190" y="640"/>
                    </a:lnTo>
                    <a:lnTo>
                      <a:pt x="1202" y="632"/>
                    </a:lnTo>
                    <a:lnTo>
                      <a:pt x="1214" y="628"/>
                    </a:lnTo>
                    <a:lnTo>
                      <a:pt x="1216" y="626"/>
                    </a:lnTo>
                    <a:lnTo>
                      <a:pt x="1216" y="624"/>
                    </a:lnTo>
                    <a:lnTo>
                      <a:pt x="1214" y="620"/>
                    </a:lnTo>
                    <a:lnTo>
                      <a:pt x="1210" y="618"/>
                    </a:lnTo>
                    <a:lnTo>
                      <a:pt x="1198" y="624"/>
                    </a:lnTo>
                    <a:lnTo>
                      <a:pt x="1188" y="628"/>
                    </a:lnTo>
                    <a:lnTo>
                      <a:pt x="1172" y="632"/>
                    </a:lnTo>
                    <a:lnTo>
                      <a:pt x="1168" y="626"/>
                    </a:lnTo>
                    <a:lnTo>
                      <a:pt x="1162" y="620"/>
                    </a:lnTo>
                    <a:lnTo>
                      <a:pt x="1160" y="612"/>
                    </a:lnTo>
                    <a:lnTo>
                      <a:pt x="1162" y="596"/>
                    </a:lnTo>
                    <a:lnTo>
                      <a:pt x="1160" y="588"/>
                    </a:lnTo>
                    <a:lnTo>
                      <a:pt x="1146" y="584"/>
                    </a:lnTo>
                    <a:lnTo>
                      <a:pt x="1138" y="580"/>
                    </a:lnTo>
                    <a:lnTo>
                      <a:pt x="1130" y="588"/>
                    </a:lnTo>
                    <a:lnTo>
                      <a:pt x="1122" y="602"/>
                    </a:lnTo>
                    <a:lnTo>
                      <a:pt x="1118" y="612"/>
                    </a:lnTo>
                    <a:lnTo>
                      <a:pt x="1118" y="618"/>
                    </a:lnTo>
                    <a:lnTo>
                      <a:pt x="1112" y="626"/>
                    </a:lnTo>
                    <a:lnTo>
                      <a:pt x="1100" y="632"/>
                    </a:lnTo>
                    <a:lnTo>
                      <a:pt x="1042" y="632"/>
                    </a:lnTo>
                    <a:lnTo>
                      <a:pt x="1026" y="644"/>
                    </a:lnTo>
                    <a:lnTo>
                      <a:pt x="1020" y="648"/>
                    </a:lnTo>
                    <a:lnTo>
                      <a:pt x="1014" y="652"/>
                    </a:lnTo>
                    <a:lnTo>
                      <a:pt x="1002" y="652"/>
                    </a:lnTo>
                    <a:lnTo>
                      <a:pt x="986" y="652"/>
                    </a:lnTo>
                    <a:lnTo>
                      <a:pt x="980" y="656"/>
                    </a:lnTo>
                    <a:lnTo>
                      <a:pt x="972" y="660"/>
                    </a:lnTo>
                    <a:lnTo>
                      <a:pt x="974" y="664"/>
                    </a:lnTo>
                    <a:lnTo>
                      <a:pt x="982" y="664"/>
                    </a:lnTo>
                    <a:lnTo>
                      <a:pt x="980" y="668"/>
                    </a:lnTo>
                    <a:lnTo>
                      <a:pt x="982" y="672"/>
                    </a:lnTo>
                    <a:lnTo>
                      <a:pt x="964" y="674"/>
                    </a:lnTo>
                    <a:lnTo>
                      <a:pt x="948" y="678"/>
                    </a:lnTo>
                    <a:lnTo>
                      <a:pt x="940" y="680"/>
                    </a:lnTo>
                    <a:lnTo>
                      <a:pt x="932" y="686"/>
                    </a:lnTo>
                    <a:lnTo>
                      <a:pt x="924" y="690"/>
                    </a:lnTo>
                    <a:lnTo>
                      <a:pt x="920" y="688"/>
                    </a:lnTo>
                    <a:lnTo>
                      <a:pt x="920" y="680"/>
                    </a:lnTo>
                    <a:lnTo>
                      <a:pt x="922" y="678"/>
                    </a:lnTo>
                    <a:lnTo>
                      <a:pt x="922" y="670"/>
                    </a:lnTo>
                    <a:lnTo>
                      <a:pt x="928" y="668"/>
                    </a:lnTo>
                    <a:lnTo>
                      <a:pt x="936" y="666"/>
                    </a:lnTo>
                    <a:lnTo>
                      <a:pt x="938" y="656"/>
                    </a:lnTo>
                    <a:lnTo>
                      <a:pt x="940" y="648"/>
                    </a:lnTo>
                    <a:lnTo>
                      <a:pt x="946" y="642"/>
                    </a:lnTo>
                    <a:lnTo>
                      <a:pt x="948" y="636"/>
                    </a:lnTo>
                    <a:lnTo>
                      <a:pt x="952" y="636"/>
                    </a:lnTo>
                    <a:lnTo>
                      <a:pt x="958" y="642"/>
                    </a:lnTo>
                    <a:lnTo>
                      <a:pt x="966" y="640"/>
                    </a:lnTo>
                    <a:lnTo>
                      <a:pt x="968" y="632"/>
                    </a:lnTo>
                    <a:lnTo>
                      <a:pt x="962" y="622"/>
                    </a:lnTo>
                    <a:lnTo>
                      <a:pt x="954" y="614"/>
                    </a:lnTo>
                    <a:lnTo>
                      <a:pt x="942" y="610"/>
                    </a:lnTo>
                    <a:lnTo>
                      <a:pt x="930" y="608"/>
                    </a:lnTo>
                    <a:lnTo>
                      <a:pt x="914" y="608"/>
                    </a:lnTo>
                    <a:lnTo>
                      <a:pt x="902" y="606"/>
                    </a:lnTo>
                    <a:lnTo>
                      <a:pt x="896" y="600"/>
                    </a:lnTo>
                    <a:lnTo>
                      <a:pt x="892" y="590"/>
                    </a:lnTo>
                    <a:lnTo>
                      <a:pt x="888" y="578"/>
                    </a:lnTo>
                    <a:lnTo>
                      <a:pt x="886" y="574"/>
                    </a:lnTo>
                    <a:lnTo>
                      <a:pt x="874" y="574"/>
                    </a:lnTo>
                    <a:lnTo>
                      <a:pt x="870" y="566"/>
                    </a:lnTo>
                    <a:lnTo>
                      <a:pt x="864" y="558"/>
                    </a:lnTo>
                    <a:lnTo>
                      <a:pt x="854" y="558"/>
                    </a:lnTo>
                    <a:lnTo>
                      <a:pt x="844" y="554"/>
                    </a:lnTo>
                    <a:lnTo>
                      <a:pt x="836" y="554"/>
                    </a:lnTo>
                    <a:lnTo>
                      <a:pt x="828" y="560"/>
                    </a:lnTo>
                    <a:lnTo>
                      <a:pt x="818" y="566"/>
                    </a:lnTo>
                    <a:lnTo>
                      <a:pt x="810" y="572"/>
                    </a:lnTo>
                    <a:lnTo>
                      <a:pt x="804" y="570"/>
                    </a:lnTo>
                    <a:lnTo>
                      <a:pt x="794" y="570"/>
                    </a:lnTo>
                    <a:lnTo>
                      <a:pt x="786" y="568"/>
                    </a:lnTo>
                    <a:lnTo>
                      <a:pt x="782" y="568"/>
                    </a:lnTo>
                    <a:lnTo>
                      <a:pt x="772" y="564"/>
                    </a:lnTo>
                    <a:lnTo>
                      <a:pt x="748" y="560"/>
                    </a:lnTo>
                    <a:lnTo>
                      <a:pt x="736" y="556"/>
                    </a:lnTo>
                    <a:lnTo>
                      <a:pt x="732" y="552"/>
                    </a:lnTo>
                    <a:lnTo>
                      <a:pt x="730" y="544"/>
                    </a:lnTo>
                    <a:lnTo>
                      <a:pt x="722" y="544"/>
                    </a:lnTo>
                    <a:lnTo>
                      <a:pt x="720" y="552"/>
                    </a:lnTo>
                    <a:lnTo>
                      <a:pt x="290" y="552"/>
                    </a:lnTo>
                    <a:lnTo>
                      <a:pt x="282" y="542"/>
                    </a:lnTo>
                    <a:lnTo>
                      <a:pt x="272" y="532"/>
                    </a:lnTo>
                    <a:lnTo>
                      <a:pt x="266" y="536"/>
                    </a:lnTo>
                    <a:lnTo>
                      <a:pt x="256" y="526"/>
                    </a:lnTo>
                    <a:lnTo>
                      <a:pt x="250" y="516"/>
                    </a:lnTo>
                    <a:lnTo>
                      <a:pt x="244" y="520"/>
                    </a:lnTo>
                    <a:lnTo>
                      <a:pt x="232" y="512"/>
                    </a:lnTo>
                    <a:lnTo>
                      <a:pt x="214" y="510"/>
                    </a:lnTo>
                    <a:lnTo>
                      <a:pt x="218" y="500"/>
                    </a:lnTo>
                    <a:lnTo>
                      <a:pt x="216" y="494"/>
                    </a:lnTo>
                    <a:lnTo>
                      <a:pt x="208" y="494"/>
                    </a:lnTo>
                    <a:lnTo>
                      <a:pt x="208" y="486"/>
                    </a:lnTo>
                    <a:lnTo>
                      <a:pt x="206" y="478"/>
                    </a:lnTo>
                    <a:lnTo>
                      <a:pt x="202" y="472"/>
                    </a:lnTo>
                    <a:lnTo>
                      <a:pt x="196" y="470"/>
                    </a:lnTo>
                    <a:lnTo>
                      <a:pt x="188" y="474"/>
                    </a:lnTo>
                    <a:lnTo>
                      <a:pt x="190" y="466"/>
                    </a:lnTo>
                    <a:lnTo>
                      <a:pt x="196" y="456"/>
                    </a:lnTo>
                    <a:lnTo>
                      <a:pt x="194" y="448"/>
                    </a:lnTo>
                    <a:lnTo>
                      <a:pt x="188" y="452"/>
                    </a:lnTo>
                    <a:lnTo>
                      <a:pt x="180" y="458"/>
                    </a:lnTo>
                    <a:lnTo>
                      <a:pt x="172" y="458"/>
                    </a:lnTo>
                    <a:lnTo>
                      <a:pt x="172" y="446"/>
                    </a:lnTo>
                    <a:lnTo>
                      <a:pt x="174" y="438"/>
                    </a:lnTo>
                    <a:lnTo>
                      <a:pt x="174" y="432"/>
                    </a:lnTo>
                    <a:lnTo>
                      <a:pt x="180" y="420"/>
                    </a:lnTo>
                    <a:lnTo>
                      <a:pt x="178" y="410"/>
                    </a:lnTo>
                    <a:lnTo>
                      <a:pt x="174" y="408"/>
                    </a:lnTo>
                    <a:lnTo>
                      <a:pt x="172" y="400"/>
                    </a:lnTo>
                    <a:lnTo>
                      <a:pt x="158" y="392"/>
                    </a:lnTo>
                    <a:lnTo>
                      <a:pt x="150" y="386"/>
                    </a:lnTo>
                    <a:lnTo>
                      <a:pt x="146" y="384"/>
                    </a:lnTo>
                    <a:lnTo>
                      <a:pt x="136" y="372"/>
                    </a:lnTo>
                    <a:lnTo>
                      <a:pt x="126" y="354"/>
                    </a:lnTo>
                    <a:lnTo>
                      <a:pt x="118" y="346"/>
                    </a:lnTo>
                    <a:lnTo>
                      <a:pt x="100" y="326"/>
                    </a:lnTo>
                    <a:lnTo>
                      <a:pt x="88" y="314"/>
                    </a:lnTo>
                    <a:lnTo>
                      <a:pt x="70" y="322"/>
                    </a:lnTo>
                    <a:lnTo>
                      <a:pt x="68" y="328"/>
                    </a:lnTo>
                    <a:lnTo>
                      <a:pt x="58" y="330"/>
                    </a:lnTo>
                    <a:lnTo>
                      <a:pt x="46" y="320"/>
                    </a:lnTo>
                    <a:lnTo>
                      <a:pt x="34" y="310"/>
                    </a:lnTo>
                    <a:lnTo>
                      <a:pt x="26" y="300"/>
                    </a:lnTo>
                    <a:lnTo>
                      <a:pt x="10" y="306"/>
                    </a:lnTo>
                    <a:lnTo>
                      <a:pt x="0" y="302"/>
                    </a:lnTo>
                    <a:lnTo>
                      <a:pt x="0" y="62"/>
                    </a:lnTo>
                    <a:lnTo>
                      <a:pt x="18" y="64"/>
                    </a:lnTo>
                    <a:lnTo>
                      <a:pt x="48" y="76"/>
                    </a:lnTo>
                    <a:lnTo>
                      <a:pt x="84" y="86"/>
                    </a:lnTo>
                    <a:lnTo>
                      <a:pt x="82" y="72"/>
                    </a:lnTo>
                    <a:lnTo>
                      <a:pt x="100" y="62"/>
                    </a:lnTo>
                    <a:lnTo>
                      <a:pt x="110" y="68"/>
                    </a:lnTo>
                    <a:lnTo>
                      <a:pt x="116" y="72"/>
                    </a:lnTo>
                    <a:lnTo>
                      <a:pt x="138" y="60"/>
                    </a:lnTo>
                    <a:lnTo>
                      <a:pt x="162" y="48"/>
                    </a:lnTo>
                    <a:lnTo>
                      <a:pt x="178" y="48"/>
                    </a:lnTo>
                    <a:lnTo>
                      <a:pt x="180" y="56"/>
                    </a:lnTo>
                    <a:lnTo>
                      <a:pt x="192" y="58"/>
                    </a:lnTo>
                    <a:lnTo>
                      <a:pt x="208" y="38"/>
                    </a:lnTo>
                    <a:lnTo>
                      <a:pt x="218" y="46"/>
                    </a:lnTo>
                    <a:lnTo>
                      <a:pt x="230" y="64"/>
                    </a:lnTo>
                    <a:lnTo>
                      <a:pt x="244" y="66"/>
                    </a:lnTo>
                    <a:lnTo>
                      <a:pt x="256" y="50"/>
                    </a:lnTo>
                    <a:lnTo>
                      <a:pt x="262" y="52"/>
                    </a:lnTo>
                    <a:lnTo>
                      <a:pt x="270" y="70"/>
                    </a:lnTo>
                    <a:lnTo>
                      <a:pt x="282" y="62"/>
                    </a:lnTo>
                    <a:lnTo>
                      <a:pt x="302" y="56"/>
                    </a:lnTo>
                    <a:lnTo>
                      <a:pt x="328" y="66"/>
                    </a:lnTo>
                    <a:lnTo>
                      <a:pt x="352" y="72"/>
                    </a:lnTo>
                    <a:lnTo>
                      <a:pt x="382" y="82"/>
                    </a:lnTo>
                    <a:lnTo>
                      <a:pt x="404" y="84"/>
                    </a:lnTo>
                    <a:lnTo>
                      <a:pt x="422" y="92"/>
                    </a:lnTo>
                    <a:lnTo>
                      <a:pt x="424" y="100"/>
                    </a:lnTo>
                    <a:lnTo>
                      <a:pt x="412" y="102"/>
                    </a:lnTo>
                    <a:lnTo>
                      <a:pt x="410" y="110"/>
                    </a:lnTo>
                    <a:lnTo>
                      <a:pt x="426" y="118"/>
                    </a:lnTo>
                    <a:lnTo>
                      <a:pt x="456" y="116"/>
                    </a:lnTo>
                    <a:lnTo>
                      <a:pt x="478" y="114"/>
                    </a:lnTo>
                    <a:lnTo>
                      <a:pt x="486" y="110"/>
                    </a:lnTo>
                    <a:lnTo>
                      <a:pt x="504" y="120"/>
                    </a:lnTo>
                    <a:lnTo>
                      <a:pt x="520" y="130"/>
                    </a:lnTo>
                    <a:lnTo>
                      <a:pt x="528" y="142"/>
                    </a:lnTo>
                    <a:lnTo>
                      <a:pt x="534" y="138"/>
                    </a:lnTo>
                    <a:lnTo>
                      <a:pt x="530" y="120"/>
                    </a:lnTo>
                    <a:lnTo>
                      <a:pt x="526" y="110"/>
                    </a:lnTo>
                    <a:lnTo>
                      <a:pt x="536" y="104"/>
                    </a:lnTo>
                    <a:lnTo>
                      <a:pt x="560" y="94"/>
                    </a:lnTo>
                    <a:lnTo>
                      <a:pt x="578" y="104"/>
                    </a:lnTo>
                    <a:lnTo>
                      <a:pt x="600" y="112"/>
                    </a:lnTo>
                    <a:lnTo>
                      <a:pt x="622" y="116"/>
                    </a:lnTo>
                    <a:lnTo>
                      <a:pt x="646" y="116"/>
                    </a:lnTo>
                    <a:lnTo>
                      <a:pt x="668" y="116"/>
                    </a:lnTo>
                    <a:lnTo>
                      <a:pt x="688" y="118"/>
                    </a:lnTo>
                    <a:lnTo>
                      <a:pt x="694" y="112"/>
                    </a:lnTo>
                    <a:lnTo>
                      <a:pt x="688" y="108"/>
                    </a:lnTo>
                    <a:lnTo>
                      <a:pt x="676" y="106"/>
                    </a:lnTo>
                    <a:lnTo>
                      <a:pt x="678" y="98"/>
                    </a:lnTo>
                    <a:lnTo>
                      <a:pt x="684" y="96"/>
                    </a:lnTo>
                    <a:lnTo>
                      <a:pt x="696" y="100"/>
                    </a:lnTo>
                    <a:lnTo>
                      <a:pt x="708" y="112"/>
                    </a:lnTo>
                    <a:lnTo>
                      <a:pt x="704" y="116"/>
                    </a:lnTo>
                    <a:lnTo>
                      <a:pt x="710" y="126"/>
                    </a:lnTo>
                    <a:lnTo>
                      <a:pt x="716" y="134"/>
                    </a:lnTo>
                    <a:lnTo>
                      <a:pt x="724" y="134"/>
                    </a:lnTo>
                    <a:lnTo>
                      <a:pt x="724" y="120"/>
                    </a:lnTo>
                    <a:lnTo>
                      <a:pt x="722" y="108"/>
                    </a:lnTo>
                    <a:lnTo>
                      <a:pt x="742" y="102"/>
                    </a:lnTo>
                    <a:lnTo>
                      <a:pt x="752" y="90"/>
                    </a:lnTo>
                    <a:lnTo>
                      <a:pt x="750" y="78"/>
                    </a:lnTo>
                    <a:lnTo>
                      <a:pt x="740" y="64"/>
                    </a:lnTo>
                    <a:lnTo>
                      <a:pt x="722" y="60"/>
                    </a:lnTo>
                    <a:lnTo>
                      <a:pt x="708" y="52"/>
                    </a:lnTo>
                    <a:lnTo>
                      <a:pt x="704" y="44"/>
                    </a:lnTo>
                    <a:lnTo>
                      <a:pt x="712" y="32"/>
                    </a:lnTo>
                    <a:lnTo>
                      <a:pt x="704" y="26"/>
                    </a:lnTo>
                    <a:lnTo>
                      <a:pt x="708" y="12"/>
                    </a:lnTo>
                    <a:lnTo>
                      <a:pt x="718" y="12"/>
                    </a:lnTo>
                    <a:lnTo>
                      <a:pt x="722" y="4"/>
                    </a:lnTo>
                    <a:lnTo>
                      <a:pt x="732" y="0"/>
                    </a:lnTo>
                    <a:lnTo>
                      <a:pt x="750" y="4"/>
                    </a:lnTo>
                    <a:lnTo>
                      <a:pt x="762" y="20"/>
                    </a:lnTo>
                    <a:lnTo>
                      <a:pt x="764" y="26"/>
                    </a:lnTo>
                    <a:lnTo>
                      <a:pt x="774" y="40"/>
                    </a:lnTo>
                    <a:lnTo>
                      <a:pt x="776" y="48"/>
                    </a:lnTo>
                    <a:lnTo>
                      <a:pt x="770" y="54"/>
                    </a:lnTo>
                    <a:lnTo>
                      <a:pt x="774" y="64"/>
                    </a:lnTo>
                    <a:lnTo>
                      <a:pt x="786" y="62"/>
                    </a:lnTo>
                    <a:lnTo>
                      <a:pt x="794" y="64"/>
                    </a:lnTo>
                    <a:lnTo>
                      <a:pt x="796" y="80"/>
                    </a:lnTo>
                    <a:lnTo>
                      <a:pt x="802" y="94"/>
                    </a:lnTo>
                    <a:lnTo>
                      <a:pt x="812" y="98"/>
                    </a:lnTo>
                    <a:lnTo>
                      <a:pt x="820" y="92"/>
                    </a:lnTo>
                    <a:lnTo>
                      <a:pt x="814" y="82"/>
                    </a:lnTo>
                    <a:lnTo>
                      <a:pt x="820" y="74"/>
                    </a:lnTo>
                    <a:lnTo>
                      <a:pt x="832" y="78"/>
                    </a:lnTo>
                    <a:lnTo>
                      <a:pt x="842" y="90"/>
                    </a:lnTo>
                    <a:lnTo>
                      <a:pt x="836" y="100"/>
                    </a:lnTo>
                    <a:lnTo>
                      <a:pt x="834" y="112"/>
                    </a:lnTo>
                    <a:lnTo>
                      <a:pt x="844" y="120"/>
                    </a:lnTo>
                    <a:lnTo>
                      <a:pt x="858" y="126"/>
                    </a:lnTo>
                    <a:lnTo>
                      <a:pt x="866" y="120"/>
                    </a:lnTo>
                    <a:lnTo>
                      <a:pt x="874" y="106"/>
                    </a:lnTo>
                    <a:lnTo>
                      <a:pt x="876" y="90"/>
                    </a:lnTo>
                    <a:lnTo>
                      <a:pt x="888" y="82"/>
                    </a:lnTo>
                    <a:lnTo>
                      <a:pt x="886" y="74"/>
                    </a:lnTo>
                    <a:lnTo>
                      <a:pt x="880" y="62"/>
                    </a:lnTo>
                    <a:lnTo>
                      <a:pt x="882" y="56"/>
                    </a:lnTo>
                    <a:lnTo>
                      <a:pt x="900" y="58"/>
                    </a:lnTo>
                    <a:lnTo>
                      <a:pt x="922" y="66"/>
                    </a:lnTo>
                    <a:lnTo>
                      <a:pt x="936" y="76"/>
                    </a:lnTo>
                    <a:lnTo>
                      <a:pt x="946" y="90"/>
                    </a:lnTo>
                    <a:lnTo>
                      <a:pt x="940" y="94"/>
                    </a:lnTo>
                    <a:lnTo>
                      <a:pt x="932" y="96"/>
                    </a:lnTo>
                    <a:lnTo>
                      <a:pt x="934" y="106"/>
                    </a:lnTo>
                    <a:lnTo>
                      <a:pt x="940" y="114"/>
                    </a:lnTo>
                    <a:lnTo>
                      <a:pt x="946" y="126"/>
                    </a:lnTo>
                    <a:lnTo>
                      <a:pt x="938" y="136"/>
                    </a:lnTo>
                    <a:lnTo>
                      <a:pt x="926" y="146"/>
                    </a:lnTo>
                    <a:lnTo>
                      <a:pt x="916" y="152"/>
                    </a:lnTo>
                    <a:lnTo>
                      <a:pt x="902" y="144"/>
                    </a:lnTo>
                    <a:lnTo>
                      <a:pt x="898" y="152"/>
                    </a:lnTo>
                    <a:lnTo>
                      <a:pt x="890" y="156"/>
                    </a:lnTo>
                    <a:lnTo>
                      <a:pt x="878" y="144"/>
                    </a:lnTo>
                    <a:lnTo>
                      <a:pt x="868" y="144"/>
                    </a:lnTo>
                    <a:lnTo>
                      <a:pt x="864" y="150"/>
                    </a:lnTo>
                    <a:lnTo>
                      <a:pt x="870" y="156"/>
                    </a:lnTo>
                    <a:lnTo>
                      <a:pt x="864" y="166"/>
                    </a:lnTo>
                    <a:lnTo>
                      <a:pt x="856" y="174"/>
                    </a:lnTo>
                    <a:lnTo>
                      <a:pt x="846" y="176"/>
                    </a:lnTo>
                    <a:lnTo>
                      <a:pt x="834" y="174"/>
                    </a:lnTo>
                    <a:lnTo>
                      <a:pt x="822" y="166"/>
                    </a:lnTo>
                    <a:lnTo>
                      <a:pt x="812" y="164"/>
                    </a:lnTo>
                    <a:lnTo>
                      <a:pt x="816" y="172"/>
                    </a:lnTo>
                    <a:lnTo>
                      <a:pt x="822" y="178"/>
                    </a:lnTo>
                    <a:lnTo>
                      <a:pt x="834" y="180"/>
                    </a:lnTo>
                    <a:lnTo>
                      <a:pt x="842" y="182"/>
                    </a:lnTo>
                    <a:lnTo>
                      <a:pt x="854" y="182"/>
                    </a:lnTo>
                    <a:lnTo>
                      <a:pt x="848" y="192"/>
                    </a:lnTo>
                    <a:lnTo>
                      <a:pt x="840" y="204"/>
                    </a:lnTo>
                    <a:lnTo>
                      <a:pt x="830" y="210"/>
                    </a:lnTo>
                    <a:lnTo>
                      <a:pt x="820" y="212"/>
                    </a:lnTo>
                    <a:lnTo>
                      <a:pt x="812" y="212"/>
                    </a:lnTo>
                    <a:lnTo>
                      <a:pt x="804" y="208"/>
                    </a:lnTo>
                    <a:lnTo>
                      <a:pt x="804" y="218"/>
                    </a:lnTo>
                    <a:lnTo>
                      <a:pt x="784" y="220"/>
                    </a:lnTo>
                    <a:lnTo>
                      <a:pt x="772" y="216"/>
                    </a:lnTo>
                    <a:lnTo>
                      <a:pt x="778" y="222"/>
                    </a:lnTo>
                    <a:lnTo>
                      <a:pt x="794" y="228"/>
                    </a:lnTo>
                    <a:lnTo>
                      <a:pt x="796" y="238"/>
                    </a:lnTo>
                    <a:lnTo>
                      <a:pt x="778" y="242"/>
                    </a:lnTo>
                    <a:lnTo>
                      <a:pt x="758" y="260"/>
                    </a:lnTo>
                    <a:lnTo>
                      <a:pt x="740" y="290"/>
                    </a:lnTo>
                    <a:lnTo>
                      <a:pt x="734" y="332"/>
                    </a:lnTo>
                    <a:lnTo>
                      <a:pt x="736" y="336"/>
                    </a:lnTo>
                    <a:lnTo>
                      <a:pt x="738" y="342"/>
                    </a:lnTo>
                    <a:lnTo>
                      <a:pt x="748" y="342"/>
                    </a:lnTo>
                    <a:lnTo>
                      <a:pt x="756" y="344"/>
                    </a:lnTo>
                    <a:lnTo>
                      <a:pt x="760" y="352"/>
                    </a:lnTo>
                    <a:lnTo>
                      <a:pt x="768" y="378"/>
                    </a:lnTo>
                    <a:lnTo>
                      <a:pt x="782" y="374"/>
                    </a:lnTo>
                    <a:lnTo>
                      <a:pt x="800" y="374"/>
                    </a:lnTo>
                    <a:lnTo>
                      <a:pt x="814" y="380"/>
                    </a:lnTo>
                    <a:lnTo>
                      <a:pt x="830" y="382"/>
                    </a:lnTo>
                    <a:lnTo>
                      <a:pt x="846" y="398"/>
                    </a:lnTo>
                    <a:lnTo>
                      <a:pt x="864" y="408"/>
                    </a:lnTo>
                    <a:lnTo>
                      <a:pt x="886" y="416"/>
                    </a:lnTo>
                    <a:lnTo>
                      <a:pt x="896" y="416"/>
                    </a:lnTo>
                    <a:lnTo>
                      <a:pt x="904" y="418"/>
                    </a:lnTo>
                    <a:lnTo>
                      <a:pt x="916" y="420"/>
                    </a:lnTo>
                    <a:lnTo>
                      <a:pt x="928" y="420"/>
                    </a:lnTo>
                    <a:lnTo>
                      <a:pt x="932" y="442"/>
                    </a:lnTo>
                    <a:lnTo>
                      <a:pt x="932" y="456"/>
                    </a:lnTo>
                    <a:lnTo>
                      <a:pt x="932" y="462"/>
                    </a:lnTo>
                    <a:lnTo>
                      <a:pt x="932" y="470"/>
                    </a:lnTo>
                    <a:lnTo>
                      <a:pt x="944" y="484"/>
                    </a:lnTo>
                    <a:lnTo>
                      <a:pt x="956" y="498"/>
                    </a:lnTo>
                    <a:lnTo>
                      <a:pt x="962" y="502"/>
                    </a:lnTo>
                    <a:lnTo>
                      <a:pt x="970" y="506"/>
                    </a:lnTo>
                    <a:lnTo>
                      <a:pt x="984" y="498"/>
                    </a:lnTo>
                    <a:lnTo>
                      <a:pt x="988" y="490"/>
                    </a:lnTo>
                    <a:lnTo>
                      <a:pt x="990" y="482"/>
                    </a:lnTo>
                    <a:lnTo>
                      <a:pt x="984" y="462"/>
                    </a:lnTo>
                    <a:lnTo>
                      <a:pt x="980" y="448"/>
                    </a:lnTo>
                    <a:lnTo>
                      <a:pt x="972" y="428"/>
                    </a:lnTo>
                    <a:lnTo>
                      <a:pt x="980" y="424"/>
                    </a:lnTo>
                    <a:lnTo>
                      <a:pt x="1002" y="418"/>
                    </a:lnTo>
                    <a:lnTo>
                      <a:pt x="1012" y="406"/>
                    </a:lnTo>
                    <a:lnTo>
                      <a:pt x="1022" y="394"/>
                    </a:lnTo>
                    <a:lnTo>
                      <a:pt x="1020" y="372"/>
                    </a:lnTo>
                    <a:lnTo>
                      <a:pt x="1010" y="354"/>
                    </a:lnTo>
                    <a:lnTo>
                      <a:pt x="998" y="346"/>
                    </a:lnTo>
                    <a:lnTo>
                      <a:pt x="988" y="340"/>
                    </a:lnTo>
                    <a:lnTo>
                      <a:pt x="990" y="334"/>
                    </a:lnTo>
                    <a:lnTo>
                      <a:pt x="996" y="328"/>
                    </a:lnTo>
                    <a:lnTo>
                      <a:pt x="1006" y="316"/>
                    </a:lnTo>
                    <a:lnTo>
                      <a:pt x="1004" y="304"/>
                    </a:lnTo>
                    <a:lnTo>
                      <a:pt x="1002" y="292"/>
                    </a:lnTo>
                    <a:lnTo>
                      <a:pt x="1006" y="274"/>
                    </a:lnTo>
                    <a:lnTo>
                      <a:pt x="996" y="264"/>
                    </a:lnTo>
                    <a:lnTo>
                      <a:pt x="1000" y="250"/>
                    </a:lnTo>
                    <a:lnTo>
                      <a:pt x="1018" y="250"/>
                    </a:lnTo>
                    <a:lnTo>
                      <a:pt x="1034" y="256"/>
                    </a:lnTo>
                    <a:lnTo>
                      <a:pt x="1044" y="258"/>
                    </a:lnTo>
                    <a:lnTo>
                      <a:pt x="1058" y="256"/>
                    </a:lnTo>
                    <a:lnTo>
                      <a:pt x="1064" y="248"/>
                    </a:lnTo>
                    <a:lnTo>
                      <a:pt x="1076" y="256"/>
                    </a:lnTo>
                    <a:lnTo>
                      <a:pt x="1090" y="266"/>
                    </a:lnTo>
                    <a:lnTo>
                      <a:pt x="1098" y="278"/>
                    </a:lnTo>
                    <a:lnTo>
                      <a:pt x="1112" y="286"/>
                    </a:lnTo>
                    <a:lnTo>
                      <a:pt x="1134" y="290"/>
                    </a:lnTo>
                    <a:lnTo>
                      <a:pt x="1130" y="300"/>
                    </a:lnTo>
                    <a:lnTo>
                      <a:pt x="1130" y="314"/>
                    </a:lnTo>
                    <a:lnTo>
                      <a:pt x="1136" y="328"/>
                    </a:lnTo>
                    <a:lnTo>
                      <a:pt x="1136" y="336"/>
                    </a:lnTo>
                    <a:lnTo>
                      <a:pt x="1148" y="338"/>
                    </a:lnTo>
                    <a:lnTo>
                      <a:pt x="1156" y="346"/>
                    </a:lnTo>
                    <a:lnTo>
                      <a:pt x="1168" y="352"/>
                    </a:lnTo>
                    <a:lnTo>
                      <a:pt x="1182" y="340"/>
                    </a:lnTo>
                    <a:lnTo>
                      <a:pt x="1196" y="328"/>
                    </a:lnTo>
                    <a:lnTo>
                      <a:pt x="1196" y="316"/>
                    </a:lnTo>
                    <a:lnTo>
                      <a:pt x="1204" y="306"/>
                    </a:lnTo>
                    <a:lnTo>
                      <a:pt x="1210" y="300"/>
                    </a:lnTo>
                    <a:lnTo>
                      <a:pt x="1218" y="312"/>
                    </a:lnTo>
                    <a:lnTo>
                      <a:pt x="1228" y="328"/>
                    </a:lnTo>
                    <a:lnTo>
                      <a:pt x="1242" y="346"/>
                    </a:lnTo>
                    <a:lnTo>
                      <a:pt x="1244" y="354"/>
                    </a:lnTo>
                    <a:lnTo>
                      <a:pt x="1254" y="360"/>
                    </a:lnTo>
                    <a:lnTo>
                      <a:pt x="1256" y="372"/>
                    </a:lnTo>
                    <a:lnTo>
                      <a:pt x="1260" y="384"/>
                    </a:lnTo>
                    <a:lnTo>
                      <a:pt x="1254" y="390"/>
                    </a:lnTo>
                    <a:lnTo>
                      <a:pt x="1256" y="398"/>
                    </a:lnTo>
                    <a:lnTo>
                      <a:pt x="1272" y="408"/>
                    </a:lnTo>
                    <a:lnTo>
                      <a:pt x="1274" y="412"/>
                    </a:lnTo>
                    <a:lnTo>
                      <a:pt x="1274" y="418"/>
                    </a:lnTo>
                    <a:lnTo>
                      <a:pt x="1284" y="422"/>
                    </a:lnTo>
                    <a:lnTo>
                      <a:pt x="1298" y="426"/>
                    </a:lnTo>
                    <a:lnTo>
                      <a:pt x="1310" y="430"/>
                    </a:lnTo>
                    <a:lnTo>
                      <a:pt x="1318" y="430"/>
                    </a:lnTo>
                    <a:lnTo>
                      <a:pt x="1314" y="438"/>
                    </a:lnTo>
                    <a:lnTo>
                      <a:pt x="1300" y="444"/>
                    </a:lnTo>
                    <a:lnTo>
                      <a:pt x="1292" y="448"/>
                    </a:lnTo>
                    <a:lnTo>
                      <a:pt x="1280" y="454"/>
                    </a:lnTo>
                    <a:lnTo>
                      <a:pt x="1282" y="456"/>
                    </a:lnTo>
                    <a:lnTo>
                      <a:pt x="1282" y="458"/>
                    </a:lnTo>
                    <a:lnTo>
                      <a:pt x="1284" y="458"/>
                    </a:lnTo>
                    <a:lnTo>
                      <a:pt x="1300" y="450"/>
                    </a:lnTo>
                    <a:lnTo>
                      <a:pt x="1314" y="444"/>
                    </a:lnTo>
                    <a:lnTo>
                      <a:pt x="1324" y="442"/>
                    </a:lnTo>
                    <a:lnTo>
                      <a:pt x="1328" y="452"/>
                    </a:lnTo>
                    <a:lnTo>
                      <a:pt x="1330" y="452"/>
                    </a:lnTo>
                    <a:lnTo>
                      <a:pt x="1336" y="452"/>
                    </a:lnTo>
                    <a:lnTo>
                      <a:pt x="1348" y="458"/>
                    </a:lnTo>
                    <a:lnTo>
                      <a:pt x="1350" y="474"/>
                    </a:lnTo>
                    <a:lnTo>
                      <a:pt x="1348" y="488"/>
                    </a:lnTo>
                    <a:lnTo>
                      <a:pt x="1340" y="496"/>
                    </a:lnTo>
                    <a:lnTo>
                      <a:pt x="1330" y="502"/>
                    </a:lnTo>
                    <a:lnTo>
                      <a:pt x="1310" y="502"/>
                    </a:lnTo>
                    <a:lnTo>
                      <a:pt x="1302" y="512"/>
                    </a:lnTo>
                    <a:lnTo>
                      <a:pt x="1286" y="524"/>
                    </a:lnTo>
                    <a:lnTo>
                      <a:pt x="1264" y="528"/>
                    </a:lnTo>
                    <a:lnTo>
                      <a:pt x="1238" y="524"/>
                    </a:lnTo>
                    <a:lnTo>
                      <a:pt x="1218" y="524"/>
                    </a:lnTo>
                    <a:lnTo>
                      <a:pt x="1190" y="526"/>
                    </a:lnTo>
                    <a:lnTo>
                      <a:pt x="1174" y="532"/>
                    </a:lnTo>
                    <a:lnTo>
                      <a:pt x="1166" y="544"/>
                    </a:lnTo>
                    <a:lnTo>
                      <a:pt x="1152" y="548"/>
                    </a:lnTo>
                    <a:lnTo>
                      <a:pt x="1138" y="560"/>
                    </a:lnTo>
                    <a:lnTo>
                      <a:pt x="1128" y="570"/>
                    </a:lnTo>
                    <a:lnTo>
                      <a:pt x="1114" y="586"/>
                    </a:lnTo>
                    <a:lnTo>
                      <a:pt x="1112" y="590"/>
                    </a:lnTo>
                    <a:lnTo>
                      <a:pt x="1110" y="592"/>
                    </a:lnTo>
                    <a:lnTo>
                      <a:pt x="1110" y="594"/>
                    </a:lnTo>
                    <a:lnTo>
                      <a:pt x="1116" y="590"/>
                    </a:lnTo>
                    <a:lnTo>
                      <a:pt x="1120" y="588"/>
                    </a:lnTo>
                    <a:lnTo>
                      <a:pt x="1134" y="572"/>
                    </a:lnTo>
                    <a:lnTo>
                      <a:pt x="1150" y="562"/>
                    </a:lnTo>
                    <a:lnTo>
                      <a:pt x="1168" y="554"/>
                    </a:lnTo>
                    <a:lnTo>
                      <a:pt x="1174" y="550"/>
                    </a:lnTo>
                    <a:lnTo>
                      <a:pt x="1184" y="546"/>
                    </a:lnTo>
                    <a:lnTo>
                      <a:pt x="1202" y="548"/>
                    </a:lnTo>
                    <a:lnTo>
                      <a:pt x="1214" y="552"/>
                    </a:lnTo>
                    <a:lnTo>
                      <a:pt x="1218" y="562"/>
                    </a:lnTo>
                    <a:close/>
                  </a:path>
                </a:pathLst>
              </a:custGeom>
              <a:solidFill>
                <a:schemeClr val="accent1"/>
              </a:solidFill>
              <a:ln w="7938">
                <a:solidFill>
                  <a:schemeClr val="bg1"/>
                </a:solidFill>
                <a:prstDash val="solid"/>
                <a:round/>
                <a:headEnd/>
                <a:tailEnd/>
              </a:ln>
            </p:spPr>
            <p:txBody>
              <a:bodyPr/>
              <a:lstStyle/>
              <a:p>
                <a:endParaRPr lang="en-US" sz="1500">
                  <a:solidFill>
                    <a:srgbClr val="0F245F"/>
                  </a:solidFill>
                </a:endParaRPr>
              </a:p>
            </p:txBody>
          </p:sp>
          <p:sp>
            <p:nvSpPr>
              <p:cNvPr id="272" name="Freeform 17"/>
              <p:cNvSpPr>
                <a:spLocks noChangeAspect="1"/>
              </p:cNvSpPr>
              <p:nvPr/>
            </p:nvSpPr>
            <p:spPr bwMode="auto">
              <a:xfrm>
                <a:off x="1004" y="1111"/>
                <a:ext cx="38" cy="28"/>
              </a:xfrm>
              <a:custGeom>
                <a:avLst/>
                <a:gdLst/>
                <a:ahLst/>
                <a:cxnLst>
                  <a:cxn ang="0">
                    <a:pos x="6" y="0"/>
                  </a:cxn>
                  <a:cxn ang="0">
                    <a:pos x="22" y="0"/>
                  </a:cxn>
                  <a:cxn ang="0">
                    <a:pos x="36" y="0"/>
                  </a:cxn>
                  <a:cxn ang="0">
                    <a:pos x="38" y="8"/>
                  </a:cxn>
                  <a:cxn ang="0">
                    <a:pos x="34" y="20"/>
                  </a:cxn>
                  <a:cxn ang="0">
                    <a:pos x="28" y="28"/>
                  </a:cxn>
                  <a:cxn ang="0">
                    <a:pos x="22" y="24"/>
                  </a:cxn>
                  <a:cxn ang="0">
                    <a:pos x="14" y="14"/>
                  </a:cxn>
                  <a:cxn ang="0">
                    <a:pos x="6" y="10"/>
                  </a:cxn>
                  <a:cxn ang="0">
                    <a:pos x="0" y="4"/>
                  </a:cxn>
                  <a:cxn ang="0">
                    <a:pos x="6" y="0"/>
                  </a:cxn>
                </a:cxnLst>
                <a:rect l="0" t="0" r="r" b="b"/>
                <a:pathLst>
                  <a:path w="38" h="28">
                    <a:moveTo>
                      <a:pt x="6" y="0"/>
                    </a:moveTo>
                    <a:lnTo>
                      <a:pt x="22" y="0"/>
                    </a:lnTo>
                    <a:lnTo>
                      <a:pt x="36" y="0"/>
                    </a:lnTo>
                    <a:lnTo>
                      <a:pt x="38" y="8"/>
                    </a:lnTo>
                    <a:lnTo>
                      <a:pt x="34" y="20"/>
                    </a:lnTo>
                    <a:lnTo>
                      <a:pt x="28" y="28"/>
                    </a:lnTo>
                    <a:lnTo>
                      <a:pt x="22" y="24"/>
                    </a:lnTo>
                    <a:lnTo>
                      <a:pt x="14" y="14"/>
                    </a:lnTo>
                    <a:lnTo>
                      <a:pt x="6" y="10"/>
                    </a:lnTo>
                    <a:lnTo>
                      <a:pt x="0" y="4"/>
                    </a:lnTo>
                    <a:lnTo>
                      <a:pt x="6"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73" name="Freeform 18"/>
              <p:cNvSpPr>
                <a:spLocks noChangeAspect="1"/>
              </p:cNvSpPr>
              <p:nvPr/>
            </p:nvSpPr>
            <p:spPr bwMode="auto">
              <a:xfrm>
                <a:off x="754" y="987"/>
                <a:ext cx="112" cy="58"/>
              </a:xfrm>
              <a:custGeom>
                <a:avLst/>
                <a:gdLst/>
                <a:ahLst/>
                <a:cxnLst>
                  <a:cxn ang="0">
                    <a:pos x="0" y="50"/>
                  </a:cxn>
                  <a:cxn ang="0">
                    <a:pos x="4" y="40"/>
                  </a:cxn>
                  <a:cxn ang="0">
                    <a:pos x="16" y="38"/>
                  </a:cxn>
                  <a:cxn ang="0">
                    <a:pos x="26" y="32"/>
                  </a:cxn>
                  <a:cxn ang="0">
                    <a:pos x="36" y="26"/>
                  </a:cxn>
                  <a:cxn ang="0">
                    <a:pos x="50" y="18"/>
                  </a:cxn>
                  <a:cxn ang="0">
                    <a:pos x="58" y="10"/>
                  </a:cxn>
                  <a:cxn ang="0">
                    <a:pos x="76" y="8"/>
                  </a:cxn>
                  <a:cxn ang="0">
                    <a:pos x="86" y="8"/>
                  </a:cxn>
                  <a:cxn ang="0">
                    <a:pos x="92" y="12"/>
                  </a:cxn>
                  <a:cxn ang="0">
                    <a:pos x="96" y="0"/>
                  </a:cxn>
                  <a:cxn ang="0">
                    <a:pos x="106" y="4"/>
                  </a:cxn>
                  <a:cxn ang="0">
                    <a:pos x="112" y="8"/>
                  </a:cxn>
                  <a:cxn ang="0">
                    <a:pos x="108" y="14"/>
                  </a:cxn>
                  <a:cxn ang="0">
                    <a:pos x="100" y="16"/>
                  </a:cxn>
                  <a:cxn ang="0">
                    <a:pos x="106" y="24"/>
                  </a:cxn>
                  <a:cxn ang="0">
                    <a:pos x="104" y="30"/>
                  </a:cxn>
                  <a:cxn ang="0">
                    <a:pos x="96" y="32"/>
                  </a:cxn>
                  <a:cxn ang="0">
                    <a:pos x="90" y="38"/>
                  </a:cxn>
                  <a:cxn ang="0">
                    <a:pos x="84" y="44"/>
                  </a:cxn>
                  <a:cxn ang="0">
                    <a:pos x="74" y="42"/>
                  </a:cxn>
                  <a:cxn ang="0">
                    <a:pos x="76" y="32"/>
                  </a:cxn>
                  <a:cxn ang="0">
                    <a:pos x="72" y="28"/>
                  </a:cxn>
                  <a:cxn ang="0">
                    <a:pos x="66" y="30"/>
                  </a:cxn>
                  <a:cxn ang="0">
                    <a:pos x="64" y="34"/>
                  </a:cxn>
                  <a:cxn ang="0">
                    <a:pos x="64" y="40"/>
                  </a:cxn>
                  <a:cxn ang="0">
                    <a:pos x="60" y="48"/>
                  </a:cxn>
                  <a:cxn ang="0">
                    <a:pos x="54" y="50"/>
                  </a:cxn>
                  <a:cxn ang="0">
                    <a:pos x="48" y="48"/>
                  </a:cxn>
                  <a:cxn ang="0">
                    <a:pos x="48" y="58"/>
                  </a:cxn>
                  <a:cxn ang="0">
                    <a:pos x="34" y="58"/>
                  </a:cxn>
                  <a:cxn ang="0">
                    <a:pos x="32" y="50"/>
                  </a:cxn>
                  <a:cxn ang="0">
                    <a:pos x="24" y="50"/>
                  </a:cxn>
                  <a:cxn ang="0">
                    <a:pos x="24" y="54"/>
                  </a:cxn>
                  <a:cxn ang="0">
                    <a:pos x="8" y="54"/>
                  </a:cxn>
                  <a:cxn ang="0">
                    <a:pos x="0" y="50"/>
                  </a:cxn>
                </a:cxnLst>
                <a:rect l="0" t="0" r="r" b="b"/>
                <a:pathLst>
                  <a:path w="112" h="58">
                    <a:moveTo>
                      <a:pt x="0" y="50"/>
                    </a:moveTo>
                    <a:lnTo>
                      <a:pt x="4" y="40"/>
                    </a:lnTo>
                    <a:lnTo>
                      <a:pt x="16" y="38"/>
                    </a:lnTo>
                    <a:lnTo>
                      <a:pt x="26" y="32"/>
                    </a:lnTo>
                    <a:lnTo>
                      <a:pt x="36" y="26"/>
                    </a:lnTo>
                    <a:lnTo>
                      <a:pt x="50" y="18"/>
                    </a:lnTo>
                    <a:lnTo>
                      <a:pt x="58" y="10"/>
                    </a:lnTo>
                    <a:lnTo>
                      <a:pt x="76" y="8"/>
                    </a:lnTo>
                    <a:lnTo>
                      <a:pt x="86" y="8"/>
                    </a:lnTo>
                    <a:lnTo>
                      <a:pt x="92" y="12"/>
                    </a:lnTo>
                    <a:lnTo>
                      <a:pt x="96" y="0"/>
                    </a:lnTo>
                    <a:lnTo>
                      <a:pt x="106" y="4"/>
                    </a:lnTo>
                    <a:lnTo>
                      <a:pt x="112" y="8"/>
                    </a:lnTo>
                    <a:lnTo>
                      <a:pt x="108" y="14"/>
                    </a:lnTo>
                    <a:lnTo>
                      <a:pt x="100" y="16"/>
                    </a:lnTo>
                    <a:lnTo>
                      <a:pt x="106" y="24"/>
                    </a:lnTo>
                    <a:lnTo>
                      <a:pt x="104" y="30"/>
                    </a:lnTo>
                    <a:lnTo>
                      <a:pt x="96" y="32"/>
                    </a:lnTo>
                    <a:lnTo>
                      <a:pt x="90" y="38"/>
                    </a:lnTo>
                    <a:lnTo>
                      <a:pt x="84" y="44"/>
                    </a:lnTo>
                    <a:lnTo>
                      <a:pt x="74" y="42"/>
                    </a:lnTo>
                    <a:lnTo>
                      <a:pt x="76" y="32"/>
                    </a:lnTo>
                    <a:lnTo>
                      <a:pt x="72" y="28"/>
                    </a:lnTo>
                    <a:lnTo>
                      <a:pt x="66" y="30"/>
                    </a:lnTo>
                    <a:lnTo>
                      <a:pt x="64" y="34"/>
                    </a:lnTo>
                    <a:lnTo>
                      <a:pt x="64" y="40"/>
                    </a:lnTo>
                    <a:lnTo>
                      <a:pt x="60" y="48"/>
                    </a:lnTo>
                    <a:lnTo>
                      <a:pt x="54" y="50"/>
                    </a:lnTo>
                    <a:lnTo>
                      <a:pt x="48" y="48"/>
                    </a:lnTo>
                    <a:lnTo>
                      <a:pt x="48" y="58"/>
                    </a:lnTo>
                    <a:lnTo>
                      <a:pt x="34" y="58"/>
                    </a:lnTo>
                    <a:lnTo>
                      <a:pt x="32" y="50"/>
                    </a:lnTo>
                    <a:lnTo>
                      <a:pt x="24" y="50"/>
                    </a:lnTo>
                    <a:lnTo>
                      <a:pt x="24" y="54"/>
                    </a:lnTo>
                    <a:lnTo>
                      <a:pt x="8" y="54"/>
                    </a:lnTo>
                    <a:lnTo>
                      <a:pt x="0" y="5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74" name="Freeform 19"/>
              <p:cNvSpPr>
                <a:spLocks noChangeAspect="1"/>
              </p:cNvSpPr>
              <p:nvPr/>
            </p:nvSpPr>
            <p:spPr bwMode="auto">
              <a:xfrm>
                <a:off x="808" y="1037"/>
                <a:ext cx="28" cy="20"/>
              </a:xfrm>
              <a:custGeom>
                <a:avLst/>
                <a:gdLst/>
                <a:ahLst/>
                <a:cxnLst>
                  <a:cxn ang="0">
                    <a:pos x="18" y="0"/>
                  </a:cxn>
                  <a:cxn ang="0">
                    <a:pos x="28" y="2"/>
                  </a:cxn>
                  <a:cxn ang="0">
                    <a:pos x="26" y="8"/>
                  </a:cxn>
                  <a:cxn ang="0">
                    <a:pos x="20" y="18"/>
                  </a:cxn>
                  <a:cxn ang="0">
                    <a:pos x="12" y="20"/>
                  </a:cxn>
                  <a:cxn ang="0">
                    <a:pos x="0" y="16"/>
                  </a:cxn>
                  <a:cxn ang="0">
                    <a:pos x="4" y="8"/>
                  </a:cxn>
                  <a:cxn ang="0">
                    <a:pos x="14" y="2"/>
                  </a:cxn>
                  <a:cxn ang="0">
                    <a:pos x="18" y="0"/>
                  </a:cxn>
                </a:cxnLst>
                <a:rect l="0" t="0" r="r" b="b"/>
                <a:pathLst>
                  <a:path w="28" h="20">
                    <a:moveTo>
                      <a:pt x="18" y="0"/>
                    </a:moveTo>
                    <a:lnTo>
                      <a:pt x="28" y="2"/>
                    </a:lnTo>
                    <a:lnTo>
                      <a:pt x="26" y="8"/>
                    </a:lnTo>
                    <a:lnTo>
                      <a:pt x="20" y="18"/>
                    </a:lnTo>
                    <a:lnTo>
                      <a:pt x="12" y="20"/>
                    </a:lnTo>
                    <a:lnTo>
                      <a:pt x="0" y="16"/>
                    </a:lnTo>
                    <a:lnTo>
                      <a:pt x="4" y="8"/>
                    </a:lnTo>
                    <a:lnTo>
                      <a:pt x="14" y="2"/>
                    </a:lnTo>
                    <a:lnTo>
                      <a:pt x="18"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75" name="Freeform 20"/>
              <p:cNvSpPr>
                <a:spLocks noChangeAspect="1"/>
              </p:cNvSpPr>
              <p:nvPr/>
            </p:nvSpPr>
            <p:spPr bwMode="auto">
              <a:xfrm>
                <a:off x="904" y="971"/>
                <a:ext cx="56" cy="26"/>
              </a:xfrm>
              <a:custGeom>
                <a:avLst/>
                <a:gdLst/>
                <a:ahLst/>
                <a:cxnLst>
                  <a:cxn ang="0">
                    <a:pos x="0" y="6"/>
                  </a:cxn>
                  <a:cxn ang="0">
                    <a:pos x="14" y="0"/>
                  </a:cxn>
                  <a:cxn ang="0">
                    <a:pos x="32" y="0"/>
                  </a:cxn>
                  <a:cxn ang="0">
                    <a:pos x="54" y="0"/>
                  </a:cxn>
                  <a:cxn ang="0">
                    <a:pos x="56" y="6"/>
                  </a:cxn>
                  <a:cxn ang="0">
                    <a:pos x="44" y="8"/>
                  </a:cxn>
                  <a:cxn ang="0">
                    <a:pos x="40" y="12"/>
                  </a:cxn>
                  <a:cxn ang="0">
                    <a:pos x="50" y="12"/>
                  </a:cxn>
                  <a:cxn ang="0">
                    <a:pos x="50" y="18"/>
                  </a:cxn>
                  <a:cxn ang="0">
                    <a:pos x="44" y="24"/>
                  </a:cxn>
                  <a:cxn ang="0">
                    <a:pos x="32" y="24"/>
                  </a:cxn>
                  <a:cxn ang="0">
                    <a:pos x="22" y="24"/>
                  </a:cxn>
                  <a:cxn ang="0">
                    <a:pos x="16" y="26"/>
                  </a:cxn>
                  <a:cxn ang="0">
                    <a:pos x="4" y="20"/>
                  </a:cxn>
                  <a:cxn ang="0">
                    <a:pos x="0" y="6"/>
                  </a:cxn>
                </a:cxnLst>
                <a:rect l="0" t="0" r="r" b="b"/>
                <a:pathLst>
                  <a:path w="56" h="26">
                    <a:moveTo>
                      <a:pt x="0" y="6"/>
                    </a:moveTo>
                    <a:lnTo>
                      <a:pt x="14" y="0"/>
                    </a:lnTo>
                    <a:lnTo>
                      <a:pt x="32" y="0"/>
                    </a:lnTo>
                    <a:lnTo>
                      <a:pt x="54" y="0"/>
                    </a:lnTo>
                    <a:lnTo>
                      <a:pt x="56" y="6"/>
                    </a:lnTo>
                    <a:lnTo>
                      <a:pt x="44" y="8"/>
                    </a:lnTo>
                    <a:lnTo>
                      <a:pt x="40" y="12"/>
                    </a:lnTo>
                    <a:lnTo>
                      <a:pt x="50" y="12"/>
                    </a:lnTo>
                    <a:lnTo>
                      <a:pt x="50" y="18"/>
                    </a:lnTo>
                    <a:lnTo>
                      <a:pt x="44" y="24"/>
                    </a:lnTo>
                    <a:lnTo>
                      <a:pt x="32" y="24"/>
                    </a:lnTo>
                    <a:lnTo>
                      <a:pt x="22" y="24"/>
                    </a:lnTo>
                    <a:lnTo>
                      <a:pt x="16" y="26"/>
                    </a:lnTo>
                    <a:lnTo>
                      <a:pt x="4" y="20"/>
                    </a:lnTo>
                    <a:lnTo>
                      <a:pt x="0" y="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76" name="Freeform 21"/>
              <p:cNvSpPr>
                <a:spLocks noChangeAspect="1"/>
              </p:cNvSpPr>
              <p:nvPr/>
            </p:nvSpPr>
            <p:spPr bwMode="auto">
              <a:xfrm>
                <a:off x="904" y="947"/>
                <a:ext cx="64" cy="18"/>
              </a:xfrm>
              <a:custGeom>
                <a:avLst/>
                <a:gdLst/>
                <a:ahLst/>
                <a:cxnLst>
                  <a:cxn ang="0">
                    <a:pos x="8" y="12"/>
                  </a:cxn>
                  <a:cxn ang="0">
                    <a:pos x="24" y="6"/>
                  </a:cxn>
                  <a:cxn ang="0">
                    <a:pos x="42" y="0"/>
                  </a:cxn>
                  <a:cxn ang="0">
                    <a:pos x="56" y="2"/>
                  </a:cxn>
                  <a:cxn ang="0">
                    <a:pos x="64" y="8"/>
                  </a:cxn>
                  <a:cxn ang="0">
                    <a:pos x="62" y="14"/>
                  </a:cxn>
                  <a:cxn ang="0">
                    <a:pos x="52" y="16"/>
                  </a:cxn>
                  <a:cxn ang="0">
                    <a:pos x="34" y="16"/>
                  </a:cxn>
                  <a:cxn ang="0">
                    <a:pos x="14" y="18"/>
                  </a:cxn>
                  <a:cxn ang="0">
                    <a:pos x="0" y="18"/>
                  </a:cxn>
                  <a:cxn ang="0">
                    <a:pos x="8" y="12"/>
                  </a:cxn>
                </a:cxnLst>
                <a:rect l="0" t="0" r="r" b="b"/>
                <a:pathLst>
                  <a:path w="64" h="18">
                    <a:moveTo>
                      <a:pt x="8" y="12"/>
                    </a:moveTo>
                    <a:lnTo>
                      <a:pt x="24" y="6"/>
                    </a:lnTo>
                    <a:lnTo>
                      <a:pt x="42" y="0"/>
                    </a:lnTo>
                    <a:lnTo>
                      <a:pt x="56" y="2"/>
                    </a:lnTo>
                    <a:lnTo>
                      <a:pt x="64" y="8"/>
                    </a:lnTo>
                    <a:lnTo>
                      <a:pt x="62" y="14"/>
                    </a:lnTo>
                    <a:lnTo>
                      <a:pt x="52" y="16"/>
                    </a:lnTo>
                    <a:lnTo>
                      <a:pt x="34" y="16"/>
                    </a:lnTo>
                    <a:lnTo>
                      <a:pt x="14" y="18"/>
                    </a:lnTo>
                    <a:lnTo>
                      <a:pt x="0" y="18"/>
                    </a:lnTo>
                    <a:lnTo>
                      <a:pt x="8" y="1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77" name="Freeform 22"/>
              <p:cNvSpPr>
                <a:spLocks noChangeAspect="1"/>
              </p:cNvSpPr>
              <p:nvPr/>
            </p:nvSpPr>
            <p:spPr bwMode="auto">
              <a:xfrm>
                <a:off x="1074" y="1109"/>
                <a:ext cx="96" cy="78"/>
              </a:xfrm>
              <a:custGeom>
                <a:avLst/>
                <a:gdLst/>
                <a:ahLst/>
                <a:cxnLst>
                  <a:cxn ang="0">
                    <a:pos x="62" y="78"/>
                  </a:cxn>
                  <a:cxn ang="0">
                    <a:pos x="50" y="66"/>
                  </a:cxn>
                  <a:cxn ang="0">
                    <a:pos x="34" y="56"/>
                  </a:cxn>
                  <a:cxn ang="0">
                    <a:pos x="26" y="48"/>
                  </a:cxn>
                  <a:cxn ang="0">
                    <a:pos x="10" y="46"/>
                  </a:cxn>
                  <a:cxn ang="0">
                    <a:pos x="2" y="40"/>
                  </a:cxn>
                  <a:cxn ang="0">
                    <a:pos x="0" y="32"/>
                  </a:cxn>
                  <a:cxn ang="0">
                    <a:pos x="4" y="22"/>
                  </a:cxn>
                  <a:cxn ang="0">
                    <a:pos x="12" y="24"/>
                  </a:cxn>
                  <a:cxn ang="0">
                    <a:pos x="18" y="32"/>
                  </a:cxn>
                  <a:cxn ang="0">
                    <a:pos x="28" y="30"/>
                  </a:cxn>
                  <a:cxn ang="0">
                    <a:pos x="38" y="24"/>
                  </a:cxn>
                  <a:cxn ang="0">
                    <a:pos x="34" y="18"/>
                  </a:cxn>
                  <a:cxn ang="0">
                    <a:pos x="20" y="12"/>
                  </a:cxn>
                  <a:cxn ang="0">
                    <a:pos x="32" y="2"/>
                  </a:cxn>
                  <a:cxn ang="0">
                    <a:pos x="46" y="0"/>
                  </a:cxn>
                  <a:cxn ang="0">
                    <a:pos x="50" y="4"/>
                  </a:cxn>
                  <a:cxn ang="0">
                    <a:pos x="58" y="4"/>
                  </a:cxn>
                  <a:cxn ang="0">
                    <a:pos x="66" y="0"/>
                  </a:cxn>
                  <a:cxn ang="0">
                    <a:pos x="92" y="2"/>
                  </a:cxn>
                  <a:cxn ang="0">
                    <a:pos x="86" y="6"/>
                  </a:cxn>
                  <a:cxn ang="0">
                    <a:pos x="78" y="14"/>
                  </a:cxn>
                  <a:cxn ang="0">
                    <a:pos x="68" y="20"/>
                  </a:cxn>
                  <a:cxn ang="0">
                    <a:pos x="64" y="26"/>
                  </a:cxn>
                  <a:cxn ang="0">
                    <a:pos x="74" y="26"/>
                  </a:cxn>
                  <a:cxn ang="0">
                    <a:pos x="80" y="26"/>
                  </a:cxn>
                  <a:cxn ang="0">
                    <a:pos x="86" y="34"/>
                  </a:cxn>
                  <a:cxn ang="0">
                    <a:pos x="94" y="28"/>
                  </a:cxn>
                  <a:cxn ang="0">
                    <a:pos x="96" y="38"/>
                  </a:cxn>
                  <a:cxn ang="0">
                    <a:pos x="92" y="54"/>
                  </a:cxn>
                  <a:cxn ang="0">
                    <a:pos x="84" y="66"/>
                  </a:cxn>
                  <a:cxn ang="0">
                    <a:pos x="78" y="68"/>
                  </a:cxn>
                  <a:cxn ang="0">
                    <a:pos x="70" y="64"/>
                  </a:cxn>
                  <a:cxn ang="0">
                    <a:pos x="68" y="68"/>
                  </a:cxn>
                  <a:cxn ang="0">
                    <a:pos x="62" y="78"/>
                  </a:cxn>
                </a:cxnLst>
                <a:rect l="0" t="0" r="r" b="b"/>
                <a:pathLst>
                  <a:path w="96" h="78">
                    <a:moveTo>
                      <a:pt x="62" y="78"/>
                    </a:moveTo>
                    <a:lnTo>
                      <a:pt x="50" y="66"/>
                    </a:lnTo>
                    <a:lnTo>
                      <a:pt x="34" y="56"/>
                    </a:lnTo>
                    <a:lnTo>
                      <a:pt x="26" y="48"/>
                    </a:lnTo>
                    <a:lnTo>
                      <a:pt x="10" y="46"/>
                    </a:lnTo>
                    <a:lnTo>
                      <a:pt x="2" y="40"/>
                    </a:lnTo>
                    <a:lnTo>
                      <a:pt x="0" y="32"/>
                    </a:lnTo>
                    <a:lnTo>
                      <a:pt x="4" y="22"/>
                    </a:lnTo>
                    <a:lnTo>
                      <a:pt x="12" y="24"/>
                    </a:lnTo>
                    <a:lnTo>
                      <a:pt x="18" y="32"/>
                    </a:lnTo>
                    <a:lnTo>
                      <a:pt x="28" y="30"/>
                    </a:lnTo>
                    <a:lnTo>
                      <a:pt x="38" y="24"/>
                    </a:lnTo>
                    <a:lnTo>
                      <a:pt x="34" y="18"/>
                    </a:lnTo>
                    <a:lnTo>
                      <a:pt x="20" y="12"/>
                    </a:lnTo>
                    <a:lnTo>
                      <a:pt x="32" y="2"/>
                    </a:lnTo>
                    <a:lnTo>
                      <a:pt x="46" y="0"/>
                    </a:lnTo>
                    <a:lnTo>
                      <a:pt x="50" y="4"/>
                    </a:lnTo>
                    <a:lnTo>
                      <a:pt x="58" y="4"/>
                    </a:lnTo>
                    <a:lnTo>
                      <a:pt x="66" y="0"/>
                    </a:lnTo>
                    <a:lnTo>
                      <a:pt x="92" y="2"/>
                    </a:lnTo>
                    <a:lnTo>
                      <a:pt x="86" y="6"/>
                    </a:lnTo>
                    <a:lnTo>
                      <a:pt x="78" y="14"/>
                    </a:lnTo>
                    <a:lnTo>
                      <a:pt x="68" y="20"/>
                    </a:lnTo>
                    <a:lnTo>
                      <a:pt x="64" y="26"/>
                    </a:lnTo>
                    <a:lnTo>
                      <a:pt x="74" y="26"/>
                    </a:lnTo>
                    <a:lnTo>
                      <a:pt x="80" y="26"/>
                    </a:lnTo>
                    <a:lnTo>
                      <a:pt x="86" y="34"/>
                    </a:lnTo>
                    <a:lnTo>
                      <a:pt x="94" y="28"/>
                    </a:lnTo>
                    <a:lnTo>
                      <a:pt x="96" y="38"/>
                    </a:lnTo>
                    <a:lnTo>
                      <a:pt x="92" y="54"/>
                    </a:lnTo>
                    <a:lnTo>
                      <a:pt x="84" y="66"/>
                    </a:lnTo>
                    <a:lnTo>
                      <a:pt x="78" y="68"/>
                    </a:lnTo>
                    <a:lnTo>
                      <a:pt x="70" y="64"/>
                    </a:lnTo>
                    <a:lnTo>
                      <a:pt x="68" y="68"/>
                    </a:lnTo>
                    <a:lnTo>
                      <a:pt x="62" y="7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78" name="Freeform 23"/>
              <p:cNvSpPr>
                <a:spLocks noChangeAspect="1"/>
              </p:cNvSpPr>
              <p:nvPr/>
            </p:nvSpPr>
            <p:spPr bwMode="auto">
              <a:xfrm>
                <a:off x="1170" y="1047"/>
                <a:ext cx="46" cy="34"/>
              </a:xfrm>
              <a:custGeom>
                <a:avLst/>
                <a:gdLst/>
                <a:ahLst/>
                <a:cxnLst>
                  <a:cxn ang="0">
                    <a:pos x="46" y="34"/>
                  </a:cxn>
                  <a:cxn ang="0">
                    <a:pos x="28" y="32"/>
                  </a:cxn>
                  <a:cxn ang="0">
                    <a:pos x="12" y="30"/>
                  </a:cxn>
                  <a:cxn ang="0">
                    <a:pos x="0" y="22"/>
                  </a:cxn>
                  <a:cxn ang="0">
                    <a:pos x="8" y="12"/>
                  </a:cxn>
                  <a:cxn ang="0">
                    <a:pos x="18" y="6"/>
                  </a:cxn>
                  <a:cxn ang="0">
                    <a:pos x="26" y="0"/>
                  </a:cxn>
                  <a:cxn ang="0">
                    <a:pos x="34" y="6"/>
                  </a:cxn>
                  <a:cxn ang="0">
                    <a:pos x="44" y="14"/>
                  </a:cxn>
                  <a:cxn ang="0">
                    <a:pos x="46" y="22"/>
                  </a:cxn>
                  <a:cxn ang="0">
                    <a:pos x="46" y="34"/>
                  </a:cxn>
                </a:cxnLst>
                <a:rect l="0" t="0" r="r" b="b"/>
                <a:pathLst>
                  <a:path w="46" h="34">
                    <a:moveTo>
                      <a:pt x="46" y="34"/>
                    </a:moveTo>
                    <a:lnTo>
                      <a:pt x="28" y="32"/>
                    </a:lnTo>
                    <a:lnTo>
                      <a:pt x="12" y="30"/>
                    </a:lnTo>
                    <a:lnTo>
                      <a:pt x="0" y="22"/>
                    </a:lnTo>
                    <a:lnTo>
                      <a:pt x="8" y="12"/>
                    </a:lnTo>
                    <a:lnTo>
                      <a:pt x="18" y="6"/>
                    </a:lnTo>
                    <a:lnTo>
                      <a:pt x="26" y="0"/>
                    </a:lnTo>
                    <a:lnTo>
                      <a:pt x="34" y="6"/>
                    </a:lnTo>
                    <a:lnTo>
                      <a:pt x="44" y="14"/>
                    </a:lnTo>
                    <a:lnTo>
                      <a:pt x="46" y="22"/>
                    </a:lnTo>
                    <a:lnTo>
                      <a:pt x="46" y="3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79" name="Freeform 24"/>
              <p:cNvSpPr>
                <a:spLocks noChangeAspect="1"/>
              </p:cNvSpPr>
              <p:nvPr/>
            </p:nvSpPr>
            <p:spPr bwMode="auto">
              <a:xfrm>
                <a:off x="1142" y="945"/>
                <a:ext cx="54" cy="32"/>
              </a:xfrm>
              <a:custGeom>
                <a:avLst/>
                <a:gdLst/>
                <a:ahLst/>
                <a:cxnLst>
                  <a:cxn ang="0">
                    <a:pos x="4" y="0"/>
                  </a:cxn>
                  <a:cxn ang="0">
                    <a:pos x="22" y="4"/>
                  </a:cxn>
                  <a:cxn ang="0">
                    <a:pos x="36" y="10"/>
                  </a:cxn>
                  <a:cxn ang="0">
                    <a:pos x="48" y="14"/>
                  </a:cxn>
                  <a:cxn ang="0">
                    <a:pos x="54" y="20"/>
                  </a:cxn>
                  <a:cxn ang="0">
                    <a:pos x="48" y="30"/>
                  </a:cxn>
                  <a:cxn ang="0">
                    <a:pos x="36" y="32"/>
                  </a:cxn>
                  <a:cxn ang="0">
                    <a:pos x="20" y="32"/>
                  </a:cxn>
                  <a:cxn ang="0">
                    <a:pos x="16" y="22"/>
                  </a:cxn>
                  <a:cxn ang="0">
                    <a:pos x="6" y="18"/>
                  </a:cxn>
                  <a:cxn ang="0">
                    <a:pos x="0" y="12"/>
                  </a:cxn>
                  <a:cxn ang="0">
                    <a:pos x="0" y="4"/>
                  </a:cxn>
                  <a:cxn ang="0">
                    <a:pos x="4" y="0"/>
                  </a:cxn>
                </a:cxnLst>
                <a:rect l="0" t="0" r="r" b="b"/>
                <a:pathLst>
                  <a:path w="54" h="32">
                    <a:moveTo>
                      <a:pt x="4" y="0"/>
                    </a:moveTo>
                    <a:lnTo>
                      <a:pt x="22" y="4"/>
                    </a:lnTo>
                    <a:lnTo>
                      <a:pt x="36" y="10"/>
                    </a:lnTo>
                    <a:lnTo>
                      <a:pt x="48" y="14"/>
                    </a:lnTo>
                    <a:lnTo>
                      <a:pt x="54" y="20"/>
                    </a:lnTo>
                    <a:lnTo>
                      <a:pt x="48" y="30"/>
                    </a:lnTo>
                    <a:lnTo>
                      <a:pt x="36" y="32"/>
                    </a:lnTo>
                    <a:lnTo>
                      <a:pt x="20" y="32"/>
                    </a:lnTo>
                    <a:lnTo>
                      <a:pt x="16" y="22"/>
                    </a:lnTo>
                    <a:lnTo>
                      <a:pt x="6" y="18"/>
                    </a:lnTo>
                    <a:lnTo>
                      <a:pt x="0" y="12"/>
                    </a:lnTo>
                    <a:lnTo>
                      <a:pt x="0" y="4"/>
                    </a:lnTo>
                    <a:lnTo>
                      <a:pt x="4"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80" name="Freeform 25"/>
              <p:cNvSpPr>
                <a:spLocks noChangeAspect="1"/>
              </p:cNvSpPr>
              <p:nvPr/>
            </p:nvSpPr>
            <p:spPr bwMode="auto">
              <a:xfrm>
                <a:off x="1166" y="853"/>
                <a:ext cx="182" cy="116"/>
              </a:xfrm>
              <a:custGeom>
                <a:avLst/>
                <a:gdLst/>
                <a:ahLst/>
                <a:cxnLst>
                  <a:cxn ang="0">
                    <a:pos x="116" y="110"/>
                  </a:cxn>
                  <a:cxn ang="0">
                    <a:pos x="102" y="104"/>
                  </a:cxn>
                  <a:cxn ang="0">
                    <a:pos x="96" y="112"/>
                  </a:cxn>
                  <a:cxn ang="0">
                    <a:pos x="66" y="110"/>
                  </a:cxn>
                  <a:cxn ang="0">
                    <a:pos x="78" y="102"/>
                  </a:cxn>
                  <a:cxn ang="0">
                    <a:pos x="62" y="96"/>
                  </a:cxn>
                  <a:cxn ang="0">
                    <a:pos x="40" y="86"/>
                  </a:cxn>
                  <a:cxn ang="0">
                    <a:pos x="70" y="82"/>
                  </a:cxn>
                  <a:cxn ang="0">
                    <a:pos x="96" y="80"/>
                  </a:cxn>
                  <a:cxn ang="0">
                    <a:pos x="78" y="72"/>
                  </a:cxn>
                  <a:cxn ang="0">
                    <a:pos x="50" y="74"/>
                  </a:cxn>
                  <a:cxn ang="0">
                    <a:pos x="24" y="74"/>
                  </a:cxn>
                  <a:cxn ang="0">
                    <a:pos x="0" y="44"/>
                  </a:cxn>
                  <a:cxn ang="0">
                    <a:pos x="14" y="48"/>
                  </a:cxn>
                  <a:cxn ang="0">
                    <a:pos x="36" y="42"/>
                  </a:cxn>
                  <a:cxn ang="0">
                    <a:pos x="16" y="38"/>
                  </a:cxn>
                  <a:cxn ang="0">
                    <a:pos x="24" y="28"/>
                  </a:cxn>
                  <a:cxn ang="0">
                    <a:pos x="42" y="26"/>
                  </a:cxn>
                  <a:cxn ang="0">
                    <a:pos x="24" y="18"/>
                  </a:cxn>
                  <a:cxn ang="0">
                    <a:pos x="34" y="10"/>
                  </a:cxn>
                  <a:cxn ang="0">
                    <a:pos x="58" y="10"/>
                  </a:cxn>
                  <a:cxn ang="0">
                    <a:pos x="42" y="4"/>
                  </a:cxn>
                  <a:cxn ang="0">
                    <a:pos x="70" y="2"/>
                  </a:cxn>
                  <a:cxn ang="0">
                    <a:pos x="118" y="34"/>
                  </a:cxn>
                  <a:cxn ang="0">
                    <a:pos x="126" y="48"/>
                  </a:cxn>
                  <a:cxn ang="0">
                    <a:pos x="138" y="34"/>
                  </a:cxn>
                  <a:cxn ang="0">
                    <a:pos x="142" y="46"/>
                  </a:cxn>
                  <a:cxn ang="0">
                    <a:pos x="152" y="58"/>
                  </a:cxn>
                  <a:cxn ang="0">
                    <a:pos x="164" y="66"/>
                  </a:cxn>
                  <a:cxn ang="0">
                    <a:pos x="176" y="68"/>
                  </a:cxn>
                  <a:cxn ang="0">
                    <a:pos x="178" y="80"/>
                  </a:cxn>
                  <a:cxn ang="0">
                    <a:pos x="162" y="82"/>
                  </a:cxn>
                  <a:cxn ang="0">
                    <a:pos x="140" y="98"/>
                  </a:cxn>
                  <a:cxn ang="0">
                    <a:pos x="144" y="82"/>
                  </a:cxn>
                  <a:cxn ang="0">
                    <a:pos x="134" y="92"/>
                  </a:cxn>
                  <a:cxn ang="0">
                    <a:pos x="136" y="102"/>
                  </a:cxn>
                  <a:cxn ang="0">
                    <a:pos x="136" y="108"/>
                  </a:cxn>
                  <a:cxn ang="0">
                    <a:pos x="128" y="106"/>
                  </a:cxn>
                  <a:cxn ang="0">
                    <a:pos x="124" y="116"/>
                  </a:cxn>
                </a:cxnLst>
                <a:rect l="0" t="0" r="r" b="b"/>
                <a:pathLst>
                  <a:path w="182" h="116">
                    <a:moveTo>
                      <a:pt x="124" y="116"/>
                    </a:moveTo>
                    <a:lnTo>
                      <a:pt x="116" y="110"/>
                    </a:lnTo>
                    <a:lnTo>
                      <a:pt x="108" y="100"/>
                    </a:lnTo>
                    <a:lnTo>
                      <a:pt x="102" y="104"/>
                    </a:lnTo>
                    <a:lnTo>
                      <a:pt x="104" y="110"/>
                    </a:lnTo>
                    <a:lnTo>
                      <a:pt x="96" y="112"/>
                    </a:lnTo>
                    <a:lnTo>
                      <a:pt x="84" y="116"/>
                    </a:lnTo>
                    <a:lnTo>
                      <a:pt x="66" y="110"/>
                    </a:lnTo>
                    <a:lnTo>
                      <a:pt x="64" y="100"/>
                    </a:lnTo>
                    <a:lnTo>
                      <a:pt x="78" y="102"/>
                    </a:lnTo>
                    <a:lnTo>
                      <a:pt x="76" y="98"/>
                    </a:lnTo>
                    <a:lnTo>
                      <a:pt x="62" y="96"/>
                    </a:lnTo>
                    <a:lnTo>
                      <a:pt x="56" y="98"/>
                    </a:lnTo>
                    <a:lnTo>
                      <a:pt x="40" y="86"/>
                    </a:lnTo>
                    <a:lnTo>
                      <a:pt x="52" y="82"/>
                    </a:lnTo>
                    <a:lnTo>
                      <a:pt x="70" y="82"/>
                    </a:lnTo>
                    <a:lnTo>
                      <a:pt x="84" y="82"/>
                    </a:lnTo>
                    <a:lnTo>
                      <a:pt x="96" y="80"/>
                    </a:lnTo>
                    <a:lnTo>
                      <a:pt x="90" y="74"/>
                    </a:lnTo>
                    <a:lnTo>
                      <a:pt x="78" y="72"/>
                    </a:lnTo>
                    <a:lnTo>
                      <a:pt x="62" y="72"/>
                    </a:lnTo>
                    <a:lnTo>
                      <a:pt x="50" y="74"/>
                    </a:lnTo>
                    <a:lnTo>
                      <a:pt x="34" y="72"/>
                    </a:lnTo>
                    <a:lnTo>
                      <a:pt x="24" y="74"/>
                    </a:lnTo>
                    <a:lnTo>
                      <a:pt x="6" y="54"/>
                    </a:lnTo>
                    <a:lnTo>
                      <a:pt x="0" y="44"/>
                    </a:lnTo>
                    <a:lnTo>
                      <a:pt x="8" y="44"/>
                    </a:lnTo>
                    <a:lnTo>
                      <a:pt x="14" y="48"/>
                    </a:lnTo>
                    <a:lnTo>
                      <a:pt x="30" y="50"/>
                    </a:lnTo>
                    <a:lnTo>
                      <a:pt x="36" y="42"/>
                    </a:lnTo>
                    <a:lnTo>
                      <a:pt x="24" y="40"/>
                    </a:lnTo>
                    <a:lnTo>
                      <a:pt x="16" y="38"/>
                    </a:lnTo>
                    <a:lnTo>
                      <a:pt x="14" y="28"/>
                    </a:lnTo>
                    <a:lnTo>
                      <a:pt x="24" y="28"/>
                    </a:lnTo>
                    <a:lnTo>
                      <a:pt x="36" y="30"/>
                    </a:lnTo>
                    <a:lnTo>
                      <a:pt x="42" y="26"/>
                    </a:lnTo>
                    <a:lnTo>
                      <a:pt x="34" y="22"/>
                    </a:lnTo>
                    <a:lnTo>
                      <a:pt x="24" y="18"/>
                    </a:lnTo>
                    <a:lnTo>
                      <a:pt x="26" y="10"/>
                    </a:lnTo>
                    <a:lnTo>
                      <a:pt x="34" y="10"/>
                    </a:lnTo>
                    <a:lnTo>
                      <a:pt x="42" y="12"/>
                    </a:lnTo>
                    <a:lnTo>
                      <a:pt x="58" y="10"/>
                    </a:lnTo>
                    <a:lnTo>
                      <a:pt x="56" y="6"/>
                    </a:lnTo>
                    <a:lnTo>
                      <a:pt x="42" y="4"/>
                    </a:lnTo>
                    <a:lnTo>
                      <a:pt x="46" y="0"/>
                    </a:lnTo>
                    <a:lnTo>
                      <a:pt x="70" y="2"/>
                    </a:lnTo>
                    <a:lnTo>
                      <a:pt x="98" y="30"/>
                    </a:lnTo>
                    <a:lnTo>
                      <a:pt x="118" y="34"/>
                    </a:lnTo>
                    <a:lnTo>
                      <a:pt x="118" y="42"/>
                    </a:lnTo>
                    <a:lnTo>
                      <a:pt x="126" y="48"/>
                    </a:lnTo>
                    <a:lnTo>
                      <a:pt x="130" y="38"/>
                    </a:lnTo>
                    <a:lnTo>
                      <a:pt x="138" y="34"/>
                    </a:lnTo>
                    <a:lnTo>
                      <a:pt x="144" y="36"/>
                    </a:lnTo>
                    <a:lnTo>
                      <a:pt x="142" y="46"/>
                    </a:lnTo>
                    <a:lnTo>
                      <a:pt x="150" y="52"/>
                    </a:lnTo>
                    <a:lnTo>
                      <a:pt x="152" y="58"/>
                    </a:lnTo>
                    <a:lnTo>
                      <a:pt x="150" y="68"/>
                    </a:lnTo>
                    <a:lnTo>
                      <a:pt x="164" y="66"/>
                    </a:lnTo>
                    <a:lnTo>
                      <a:pt x="172" y="68"/>
                    </a:lnTo>
                    <a:lnTo>
                      <a:pt x="176" y="68"/>
                    </a:lnTo>
                    <a:lnTo>
                      <a:pt x="182" y="74"/>
                    </a:lnTo>
                    <a:lnTo>
                      <a:pt x="178" y="80"/>
                    </a:lnTo>
                    <a:lnTo>
                      <a:pt x="172" y="84"/>
                    </a:lnTo>
                    <a:lnTo>
                      <a:pt x="162" y="82"/>
                    </a:lnTo>
                    <a:lnTo>
                      <a:pt x="156" y="84"/>
                    </a:lnTo>
                    <a:lnTo>
                      <a:pt x="140" y="98"/>
                    </a:lnTo>
                    <a:lnTo>
                      <a:pt x="140" y="92"/>
                    </a:lnTo>
                    <a:lnTo>
                      <a:pt x="144" y="82"/>
                    </a:lnTo>
                    <a:lnTo>
                      <a:pt x="138" y="82"/>
                    </a:lnTo>
                    <a:lnTo>
                      <a:pt x="134" y="92"/>
                    </a:lnTo>
                    <a:lnTo>
                      <a:pt x="134" y="96"/>
                    </a:lnTo>
                    <a:lnTo>
                      <a:pt x="136" y="102"/>
                    </a:lnTo>
                    <a:lnTo>
                      <a:pt x="136" y="106"/>
                    </a:lnTo>
                    <a:lnTo>
                      <a:pt x="136" y="108"/>
                    </a:lnTo>
                    <a:lnTo>
                      <a:pt x="134" y="110"/>
                    </a:lnTo>
                    <a:lnTo>
                      <a:pt x="128" y="106"/>
                    </a:lnTo>
                    <a:lnTo>
                      <a:pt x="126" y="104"/>
                    </a:lnTo>
                    <a:lnTo>
                      <a:pt x="124" y="11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81" name="Freeform 26"/>
              <p:cNvSpPr>
                <a:spLocks noChangeAspect="1"/>
              </p:cNvSpPr>
              <p:nvPr/>
            </p:nvSpPr>
            <p:spPr bwMode="auto">
              <a:xfrm>
                <a:off x="1108" y="897"/>
                <a:ext cx="26" cy="16"/>
              </a:xfrm>
              <a:custGeom>
                <a:avLst/>
                <a:gdLst/>
                <a:ahLst/>
                <a:cxnLst>
                  <a:cxn ang="0">
                    <a:pos x="8" y="0"/>
                  </a:cxn>
                  <a:cxn ang="0">
                    <a:pos x="18" y="0"/>
                  </a:cxn>
                  <a:cxn ang="0">
                    <a:pos x="26" y="6"/>
                  </a:cxn>
                  <a:cxn ang="0">
                    <a:pos x="26" y="16"/>
                  </a:cxn>
                  <a:cxn ang="0">
                    <a:pos x="18" y="16"/>
                  </a:cxn>
                  <a:cxn ang="0">
                    <a:pos x="14" y="12"/>
                  </a:cxn>
                  <a:cxn ang="0">
                    <a:pos x="4" y="12"/>
                  </a:cxn>
                  <a:cxn ang="0">
                    <a:pos x="0" y="4"/>
                  </a:cxn>
                  <a:cxn ang="0">
                    <a:pos x="8" y="0"/>
                  </a:cxn>
                </a:cxnLst>
                <a:rect l="0" t="0" r="r" b="b"/>
                <a:pathLst>
                  <a:path w="26" h="16">
                    <a:moveTo>
                      <a:pt x="8" y="0"/>
                    </a:moveTo>
                    <a:lnTo>
                      <a:pt x="18" y="0"/>
                    </a:lnTo>
                    <a:lnTo>
                      <a:pt x="26" y="6"/>
                    </a:lnTo>
                    <a:lnTo>
                      <a:pt x="26" y="16"/>
                    </a:lnTo>
                    <a:lnTo>
                      <a:pt x="18" y="16"/>
                    </a:lnTo>
                    <a:lnTo>
                      <a:pt x="14" y="12"/>
                    </a:lnTo>
                    <a:lnTo>
                      <a:pt x="4" y="12"/>
                    </a:lnTo>
                    <a:lnTo>
                      <a:pt x="0" y="4"/>
                    </a:lnTo>
                    <a:lnTo>
                      <a:pt x="8"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82" name="Freeform 27"/>
              <p:cNvSpPr>
                <a:spLocks noChangeAspect="1"/>
              </p:cNvSpPr>
              <p:nvPr/>
            </p:nvSpPr>
            <p:spPr bwMode="auto">
              <a:xfrm>
                <a:off x="1420" y="1113"/>
                <a:ext cx="70" cy="28"/>
              </a:xfrm>
              <a:custGeom>
                <a:avLst/>
                <a:gdLst/>
                <a:ahLst/>
                <a:cxnLst>
                  <a:cxn ang="0">
                    <a:pos x="4" y="0"/>
                  </a:cxn>
                  <a:cxn ang="0">
                    <a:pos x="22" y="0"/>
                  </a:cxn>
                  <a:cxn ang="0">
                    <a:pos x="42" y="2"/>
                  </a:cxn>
                  <a:cxn ang="0">
                    <a:pos x="62" y="12"/>
                  </a:cxn>
                  <a:cxn ang="0">
                    <a:pos x="70" y="22"/>
                  </a:cxn>
                  <a:cxn ang="0">
                    <a:pos x="60" y="24"/>
                  </a:cxn>
                  <a:cxn ang="0">
                    <a:pos x="46" y="24"/>
                  </a:cxn>
                  <a:cxn ang="0">
                    <a:pos x="32" y="24"/>
                  </a:cxn>
                  <a:cxn ang="0">
                    <a:pos x="26" y="28"/>
                  </a:cxn>
                  <a:cxn ang="0">
                    <a:pos x="14" y="26"/>
                  </a:cxn>
                  <a:cxn ang="0">
                    <a:pos x="10" y="16"/>
                  </a:cxn>
                  <a:cxn ang="0">
                    <a:pos x="0" y="10"/>
                  </a:cxn>
                  <a:cxn ang="0">
                    <a:pos x="0" y="0"/>
                  </a:cxn>
                  <a:cxn ang="0">
                    <a:pos x="4" y="0"/>
                  </a:cxn>
                </a:cxnLst>
                <a:rect l="0" t="0" r="r" b="b"/>
                <a:pathLst>
                  <a:path w="70" h="28">
                    <a:moveTo>
                      <a:pt x="4" y="0"/>
                    </a:moveTo>
                    <a:lnTo>
                      <a:pt x="22" y="0"/>
                    </a:lnTo>
                    <a:lnTo>
                      <a:pt x="42" y="2"/>
                    </a:lnTo>
                    <a:lnTo>
                      <a:pt x="62" y="12"/>
                    </a:lnTo>
                    <a:lnTo>
                      <a:pt x="70" y="22"/>
                    </a:lnTo>
                    <a:lnTo>
                      <a:pt x="60" y="24"/>
                    </a:lnTo>
                    <a:lnTo>
                      <a:pt x="46" y="24"/>
                    </a:lnTo>
                    <a:lnTo>
                      <a:pt x="32" y="24"/>
                    </a:lnTo>
                    <a:lnTo>
                      <a:pt x="26" y="28"/>
                    </a:lnTo>
                    <a:lnTo>
                      <a:pt x="14" y="26"/>
                    </a:lnTo>
                    <a:lnTo>
                      <a:pt x="10" y="16"/>
                    </a:lnTo>
                    <a:lnTo>
                      <a:pt x="0" y="10"/>
                    </a:lnTo>
                    <a:lnTo>
                      <a:pt x="0" y="0"/>
                    </a:lnTo>
                    <a:lnTo>
                      <a:pt x="4"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83" name="Freeform 28"/>
              <p:cNvSpPr>
                <a:spLocks noChangeAspect="1"/>
              </p:cNvSpPr>
              <p:nvPr/>
            </p:nvSpPr>
            <p:spPr bwMode="auto">
              <a:xfrm>
                <a:off x="1474" y="1269"/>
                <a:ext cx="36" cy="30"/>
              </a:xfrm>
              <a:custGeom>
                <a:avLst/>
                <a:gdLst/>
                <a:ahLst/>
                <a:cxnLst>
                  <a:cxn ang="0">
                    <a:pos x="36" y="4"/>
                  </a:cxn>
                  <a:cxn ang="0">
                    <a:pos x="36" y="10"/>
                  </a:cxn>
                  <a:cxn ang="0">
                    <a:pos x="34" y="20"/>
                  </a:cxn>
                  <a:cxn ang="0">
                    <a:pos x="26" y="26"/>
                  </a:cxn>
                  <a:cxn ang="0">
                    <a:pos x="14" y="30"/>
                  </a:cxn>
                  <a:cxn ang="0">
                    <a:pos x="0" y="26"/>
                  </a:cxn>
                  <a:cxn ang="0">
                    <a:pos x="2" y="12"/>
                  </a:cxn>
                  <a:cxn ang="0">
                    <a:pos x="6" y="4"/>
                  </a:cxn>
                  <a:cxn ang="0">
                    <a:pos x="12" y="2"/>
                  </a:cxn>
                  <a:cxn ang="0">
                    <a:pos x="24" y="0"/>
                  </a:cxn>
                  <a:cxn ang="0">
                    <a:pos x="36" y="4"/>
                  </a:cxn>
                </a:cxnLst>
                <a:rect l="0" t="0" r="r" b="b"/>
                <a:pathLst>
                  <a:path w="36" h="30">
                    <a:moveTo>
                      <a:pt x="36" y="4"/>
                    </a:moveTo>
                    <a:lnTo>
                      <a:pt x="36" y="10"/>
                    </a:lnTo>
                    <a:lnTo>
                      <a:pt x="34" y="20"/>
                    </a:lnTo>
                    <a:lnTo>
                      <a:pt x="26" y="26"/>
                    </a:lnTo>
                    <a:lnTo>
                      <a:pt x="14" y="30"/>
                    </a:lnTo>
                    <a:lnTo>
                      <a:pt x="0" y="26"/>
                    </a:lnTo>
                    <a:lnTo>
                      <a:pt x="2" y="12"/>
                    </a:lnTo>
                    <a:lnTo>
                      <a:pt x="6" y="4"/>
                    </a:lnTo>
                    <a:lnTo>
                      <a:pt x="12" y="2"/>
                    </a:lnTo>
                    <a:lnTo>
                      <a:pt x="24" y="0"/>
                    </a:lnTo>
                    <a:lnTo>
                      <a:pt x="36" y="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84" name="Freeform 29"/>
              <p:cNvSpPr>
                <a:spLocks noChangeAspect="1"/>
              </p:cNvSpPr>
              <p:nvPr/>
            </p:nvSpPr>
            <p:spPr bwMode="auto">
              <a:xfrm>
                <a:off x="1316" y="1335"/>
                <a:ext cx="110" cy="70"/>
              </a:xfrm>
              <a:custGeom>
                <a:avLst/>
                <a:gdLst/>
                <a:ahLst/>
                <a:cxnLst>
                  <a:cxn ang="0">
                    <a:pos x="18" y="16"/>
                  </a:cxn>
                  <a:cxn ang="0">
                    <a:pos x="18" y="6"/>
                  </a:cxn>
                  <a:cxn ang="0">
                    <a:pos x="28" y="0"/>
                  </a:cxn>
                  <a:cxn ang="0">
                    <a:pos x="40" y="0"/>
                  </a:cxn>
                  <a:cxn ang="0">
                    <a:pos x="40" y="8"/>
                  </a:cxn>
                  <a:cxn ang="0">
                    <a:pos x="42" y="12"/>
                  </a:cxn>
                  <a:cxn ang="0">
                    <a:pos x="52" y="14"/>
                  </a:cxn>
                  <a:cxn ang="0">
                    <a:pos x="54" y="16"/>
                  </a:cxn>
                  <a:cxn ang="0">
                    <a:pos x="56" y="20"/>
                  </a:cxn>
                  <a:cxn ang="0">
                    <a:pos x="62" y="22"/>
                  </a:cxn>
                  <a:cxn ang="0">
                    <a:pos x="70" y="30"/>
                  </a:cxn>
                  <a:cxn ang="0">
                    <a:pos x="84" y="32"/>
                  </a:cxn>
                  <a:cxn ang="0">
                    <a:pos x="86" y="38"/>
                  </a:cxn>
                  <a:cxn ang="0">
                    <a:pos x="88" y="46"/>
                  </a:cxn>
                  <a:cxn ang="0">
                    <a:pos x="98" y="46"/>
                  </a:cxn>
                  <a:cxn ang="0">
                    <a:pos x="108" y="48"/>
                  </a:cxn>
                  <a:cxn ang="0">
                    <a:pos x="110" y="52"/>
                  </a:cxn>
                  <a:cxn ang="0">
                    <a:pos x="110" y="56"/>
                  </a:cxn>
                  <a:cxn ang="0">
                    <a:pos x="108" y="56"/>
                  </a:cxn>
                  <a:cxn ang="0">
                    <a:pos x="106" y="60"/>
                  </a:cxn>
                  <a:cxn ang="0">
                    <a:pos x="102" y="60"/>
                  </a:cxn>
                  <a:cxn ang="0">
                    <a:pos x="100" y="62"/>
                  </a:cxn>
                  <a:cxn ang="0">
                    <a:pos x="90" y="60"/>
                  </a:cxn>
                  <a:cxn ang="0">
                    <a:pos x="84" y="58"/>
                  </a:cxn>
                  <a:cxn ang="0">
                    <a:pos x="76" y="52"/>
                  </a:cxn>
                  <a:cxn ang="0">
                    <a:pos x="68" y="46"/>
                  </a:cxn>
                  <a:cxn ang="0">
                    <a:pos x="64" y="42"/>
                  </a:cxn>
                  <a:cxn ang="0">
                    <a:pos x="60" y="44"/>
                  </a:cxn>
                  <a:cxn ang="0">
                    <a:pos x="58" y="48"/>
                  </a:cxn>
                  <a:cxn ang="0">
                    <a:pos x="52" y="56"/>
                  </a:cxn>
                  <a:cxn ang="0">
                    <a:pos x="40" y="68"/>
                  </a:cxn>
                  <a:cxn ang="0">
                    <a:pos x="24" y="70"/>
                  </a:cxn>
                  <a:cxn ang="0">
                    <a:pos x="26" y="56"/>
                  </a:cxn>
                  <a:cxn ang="0">
                    <a:pos x="14" y="56"/>
                  </a:cxn>
                  <a:cxn ang="0">
                    <a:pos x="10" y="56"/>
                  </a:cxn>
                  <a:cxn ang="0">
                    <a:pos x="6" y="62"/>
                  </a:cxn>
                  <a:cxn ang="0">
                    <a:pos x="0" y="56"/>
                  </a:cxn>
                  <a:cxn ang="0">
                    <a:pos x="6" y="48"/>
                  </a:cxn>
                  <a:cxn ang="0">
                    <a:pos x="16" y="38"/>
                  </a:cxn>
                  <a:cxn ang="0">
                    <a:pos x="16" y="26"/>
                  </a:cxn>
                  <a:cxn ang="0">
                    <a:pos x="18" y="22"/>
                  </a:cxn>
                  <a:cxn ang="0">
                    <a:pos x="18" y="16"/>
                  </a:cxn>
                </a:cxnLst>
                <a:rect l="0" t="0" r="r" b="b"/>
                <a:pathLst>
                  <a:path w="110" h="70">
                    <a:moveTo>
                      <a:pt x="18" y="16"/>
                    </a:moveTo>
                    <a:lnTo>
                      <a:pt x="18" y="6"/>
                    </a:lnTo>
                    <a:lnTo>
                      <a:pt x="28" y="0"/>
                    </a:lnTo>
                    <a:lnTo>
                      <a:pt x="40" y="0"/>
                    </a:lnTo>
                    <a:lnTo>
                      <a:pt x="40" y="8"/>
                    </a:lnTo>
                    <a:lnTo>
                      <a:pt x="42" y="12"/>
                    </a:lnTo>
                    <a:lnTo>
                      <a:pt x="52" y="14"/>
                    </a:lnTo>
                    <a:lnTo>
                      <a:pt x="54" y="16"/>
                    </a:lnTo>
                    <a:lnTo>
                      <a:pt x="56" y="20"/>
                    </a:lnTo>
                    <a:lnTo>
                      <a:pt x="62" y="22"/>
                    </a:lnTo>
                    <a:lnTo>
                      <a:pt x="70" y="30"/>
                    </a:lnTo>
                    <a:lnTo>
                      <a:pt x="84" y="32"/>
                    </a:lnTo>
                    <a:lnTo>
                      <a:pt x="86" y="38"/>
                    </a:lnTo>
                    <a:lnTo>
                      <a:pt x="88" y="46"/>
                    </a:lnTo>
                    <a:lnTo>
                      <a:pt x="98" y="46"/>
                    </a:lnTo>
                    <a:lnTo>
                      <a:pt x="108" y="48"/>
                    </a:lnTo>
                    <a:lnTo>
                      <a:pt x="110" y="52"/>
                    </a:lnTo>
                    <a:lnTo>
                      <a:pt x="110" y="56"/>
                    </a:lnTo>
                    <a:lnTo>
                      <a:pt x="108" y="56"/>
                    </a:lnTo>
                    <a:lnTo>
                      <a:pt x="106" y="60"/>
                    </a:lnTo>
                    <a:lnTo>
                      <a:pt x="102" y="60"/>
                    </a:lnTo>
                    <a:lnTo>
                      <a:pt x="100" y="62"/>
                    </a:lnTo>
                    <a:lnTo>
                      <a:pt x="90" y="60"/>
                    </a:lnTo>
                    <a:lnTo>
                      <a:pt x="84" y="58"/>
                    </a:lnTo>
                    <a:lnTo>
                      <a:pt x="76" y="52"/>
                    </a:lnTo>
                    <a:lnTo>
                      <a:pt x="68" y="46"/>
                    </a:lnTo>
                    <a:lnTo>
                      <a:pt x="64" y="42"/>
                    </a:lnTo>
                    <a:lnTo>
                      <a:pt x="60" y="44"/>
                    </a:lnTo>
                    <a:lnTo>
                      <a:pt x="58" y="48"/>
                    </a:lnTo>
                    <a:lnTo>
                      <a:pt x="52" y="56"/>
                    </a:lnTo>
                    <a:lnTo>
                      <a:pt x="40" y="68"/>
                    </a:lnTo>
                    <a:lnTo>
                      <a:pt x="24" y="70"/>
                    </a:lnTo>
                    <a:lnTo>
                      <a:pt x="26" y="56"/>
                    </a:lnTo>
                    <a:lnTo>
                      <a:pt x="14" y="56"/>
                    </a:lnTo>
                    <a:lnTo>
                      <a:pt x="10" y="56"/>
                    </a:lnTo>
                    <a:lnTo>
                      <a:pt x="6" y="62"/>
                    </a:lnTo>
                    <a:lnTo>
                      <a:pt x="0" y="56"/>
                    </a:lnTo>
                    <a:lnTo>
                      <a:pt x="6" y="48"/>
                    </a:lnTo>
                    <a:lnTo>
                      <a:pt x="16" y="38"/>
                    </a:lnTo>
                    <a:lnTo>
                      <a:pt x="16" y="26"/>
                    </a:lnTo>
                    <a:lnTo>
                      <a:pt x="18" y="22"/>
                    </a:lnTo>
                    <a:lnTo>
                      <a:pt x="18" y="1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85" name="Freeform 30"/>
              <p:cNvSpPr>
                <a:spLocks noChangeAspect="1"/>
              </p:cNvSpPr>
              <p:nvPr/>
            </p:nvSpPr>
            <p:spPr bwMode="auto">
              <a:xfrm>
                <a:off x="1124" y="1227"/>
                <a:ext cx="68" cy="36"/>
              </a:xfrm>
              <a:custGeom>
                <a:avLst/>
                <a:gdLst/>
                <a:ahLst/>
                <a:cxnLst>
                  <a:cxn ang="0">
                    <a:pos x="6" y="26"/>
                  </a:cxn>
                  <a:cxn ang="0">
                    <a:pos x="0" y="24"/>
                  </a:cxn>
                  <a:cxn ang="0">
                    <a:pos x="10" y="16"/>
                  </a:cxn>
                  <a:cxn ang="0">
                    <a:pos x="18" y="10"/>
                  </a:cxn>
                  <a:cxn ang="0">
                    <a:pos x="20" y="0"/>
                  </a:cxn>
                  <a:cxn ang="0">
                    <a:pos x="28" y="2"/>
                  </a:cxn>
                  <a:cxn ang="0">
                    <a:pos x="38" y="6"/>
                  </a:cxn>
                  <a:cxn ang="0">
                    <a:pos x="48" y="14"/>
                  </a:cxn>
                  <a:cxn ang="0">
                    <a:pos x="60" y="18"/>
                  </a:cxn>
                  <a:cxn ang="0">
                    <a:pos x="66" y="24"/>
                  </a:cxn>
                  <a:cxn ang="0">
                    <a:pos x="68" y="32"/>
                  </a:cxn>
                  <a:cxn ang="0">
                    <a:pos x="64" y="34"/>
                  </a:cxn>
                  <a:cxn ang="0">
                    <a:pos x="56" y="36"/>
                  </a:cxn>
                  <a:cxn ang="0">
                    <a:pos x="44" y="36"/>
                  </a:cxn>
                  <a:cxn ang="0">
                    <a:pos x="28" y="34"/>
                  </a:cxn>
                  <a:cxn ang="0">
                    <a:pos x="18" y="30"/>
                  </a:cxn>
                  <a:cxn ang="0">
                    <a:pos x="6" y="26"/>
                  </a:cxn>
                </a:cxnLst>
                <a:rect l="0" t="0" r="r" b="b"/>
                <a:pathLst>
                  <a:path w="68" h="36">
                    <a:moveTo>
                      <a:pt x="6" y="26"/>
                    </a:moveTo>
                    <a:lnTo>
                      <a:pt x="0" y="24"/>
                    </a:lnTo>
                    <a:lnTo>
                      <a:pt x="10" y="16"/>
                    </a:lnTo>
                    <a:lnTo>
                      <a:pt x="18" y="10"/>
                    </a:lnTo>
                    <a:lnTo>
                      <a:pt x="20" y="0"/>
                    </a:lnTo>
                    <a:lnTo>
                      <a:pt x="28" y="2"/>
                    </a:lnTo>
                    <a:lnTo>
                      <a:pt x="38" y="6"/>
                    </a:lnTo>
                    <a:lnTo>
                      <a:pt x="48" y="14"/>
                    </a:lnTo>
                    <a:lnTo>
                      <a:pt x="60" y="18"/>
                    </a:lnTo>
                    <a:lnTo>
                      <a:pt x="66" y="24"/>
                    </a:lnTo>
                    <a:lnTo>
                      <a:pt x="68" y="32"/>
                    </a:lnTo>
                    <a:lnTo>
                      <a:pt x="64" y="34"/>
                    </a:lnTo>
                    <a:lnTo>
                      <a:pt x="56" y="36"/>
                    </a:lnTo>
                    <a:lnTo>
                      <a:pt x="44" y="36"/>
                    </a:lnTo>
                    <a:lnTo>
                      <a:pt x="28" y="34"/>
                    </a:lnTo>
                    <a:lnTo>
                      <a:pt x="18" y="30"/>
                    </a:lnTo>
                    <a:lnTo>
                      <a:pt x="6" y="2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86" name="Freeform 31"/>
              <p:cNvSpPr>
                <a:spLocks noChangeAspect="1"/>
              </p:cNvSpPr>
              <p:nvPr/>
            </p:nvSpPr>
            <p:spPr bwMode="auto">
              <a:xfrm>
                <a:off x="1274" y="1109"/>
                <a:ext cx="460" cy="328"/>
              </a:xfrm>
              <a:custGeom>
                <a:avLst/>
                <a:gdLst/>
                <a:ahLst/>
                <a:cxnLst>
                  <a:cxn ang="0">
                    <a:pos x="148" y="30"/>
                  </a:cxn>
                  <a:cxn ang="0">
                    <a:pos x="154" y="52"/>
                  </a:cxn>
                  <a:cxn ang="0">
                    <a:pos x="184" y="36"/>
                  </a:cxn>
                  <a:cxn ang="0">
                    <a:pos x="238" y="44"/>
                  </a:cxn>
                  <a:cxn ang="0">
                    <a:pos x="250" y="54"/>
                  </a:cxn>
                  <a:cxn ang="0">
                    <a:pos x="258" y="58"/>
                  </a:cxn>
                  <a:cxn ang="0">
                    <a:pos x="280" y="68"/>
                  </a:cxn>
                  <a:cxn ang="0">
                    <a:pos x="284" y="86"/>
                  </a:cxn>
                  <a:cxn ang="0">
                    <a:pos x="306" y="90"/>
                  </a:cxn>
                  <a:cxn ang="0">
                    <a:pos x="332" y="92"/>
                  </a:cxn>
                  <a:cxn ang="0">
                    <a:pos x="324" y="108"/>
                  </a:cxn>
                  <a:cxn ang="0">
                    <a:pos x="360" y="116"/>
                  </a:cxn>
                  <a:cxn ang="0">
                    <a:pos x="342" y="122"/>
                  </a:cxn>
                  <a:cxn ang="0">
                    <a:pos x="368" y="134"/>
                  </a:cxn>
                  <a:cxn ang="0">
                    <a:pos x="346" y="136"/>
                  </a:cxn>
                  <a:cxn ang="0">
                    <a:pos x="346" y="150"/>
                  </a:cxn>
                  <a:cxn ang="0">
                    <a:pos x="382" y="160"/>
                  </a:cxn>
                  <a:cxn ang="0">
                    <a:pos x="404" y="174"/>
                  </a:cxn>
                  <a:cxn ang="0">
                    <a:pos x="434" y="190"/>
                  </a:cxn>
                  <a:cxn ang="0">
                    <a:pos x="460" y="208"/>
                  </a:cxn>
                  <a:cxn ang="0">
                    <a:pos x="434" y="216"/>
                  </a:cxn>
                  <a:cxn ang="0">
                    <a:pos x="420" y="240"/>
                  </a:cxn>
                  <a:cxn ang="0">
                    <a:pos x="386" y="222"/>
                  </a:cxn>
                  <a:cxn ang="0">
                    <a:pos x="358" y="230"/>
                  </a:cxn>
                  <a:cxn ang="0">
                    <a:pos x="408" y="284"/>
                  </a:cxn>
                  <a:cxn ang="0">
                    <a:pos x="394" y="290"/>
                  </a:cxn>
                  <a:cxn ang="0">
                    <a:pos x="356" y="290"/>
                  </a:cxn>
                  <a:cxn ang="0">
                    <a:pos x="366" y="306"/>
                  </a:cxn>
                  <a:cxn ang="0">
                    <a:pos x="354" y="322"/>
                  </a:cxn>
                  <a:cxn ang="0">
                    <a:pos x="310" y="314"/>
                  </a:cxn>
                  <a:cxn ang="0">
                    <a:pos x="288" y="280"/>
                  </a:cxn>
                  <a:cxn ang="0">
                    <a:pos x="256" y="258"/>
                  </a:cxn>
                  <a:cxn ang="0">
                    <a:pos x="238" y="260"/>
                  </a:cxn>
                  <a:cxn ang="0">
                    <a:pos x="208" y="270"/>
                  </a:cxn>
                  <a:cxn ang="0">
                    <a:pos x="202" y="236"/>
                  </a:cxn>
                  <a:cxn ang="0">
                    <a:pos x="238" y="240"/>
                  </a:cxn>
                  <a:cxn ang="0">
                    <a:pos x="246" y="222"/>
                  </a:cxn>
                  <a:cxn ang="0">
                    <a:pos x="272" y="172"/>
                  </a:cxn>
                  <a:cxn ang="0">
                    <a:pos x="246" y="156"/>
                  </a:cxn>
                  <a:cxn ang="0">
                    <a:pos x="218" y="150"/>
                  </a:cxn>
                  <a:cxn ang="0">
                    <a:pos x="212" y="124"/>
                  </a:cxn>
                  <a:cxn ang="0">
                    <a:pos x="186" y="106"/>
                  </a:cxn>
                  <a:cxn ang="0">
                    <a:pos x="178" y="112"/>
                  </a:cxn>
                  <a:cxn ang="0">
                    <a:pos x="130" y="116"/>
                  </a:cxn>
                  <a:cxn ang="0">
                    <a:pos x="56" y="110"/>
                  </a:cxn>
                  <a:cxn ang="0">
                    <a:pos x="20" y="102"/>
                  </a:cxn>
                  <a:cxn ang="0">
                    <a:pos x="32" y="86"/>
                  </a:cxn>
                  <a:cxn ang="0">
                    <a:pos x="0" y="72"/>
                  </a:cxn>
                  <a:cxn ang="0">
                    <a:pos x="38" y="2"/>
                  </a:cxn>
                  <a:cxn ang="0">
                    <a:pos x="64" y="12"/>
                  </a:cxn>
                  <a:cxn ang="0">
                    <a:pos x="68" y="76"/>
                  </a:cxn>
                  <a:cxn ang="0">
                    <a:pos x="78" y="46"/>
                  </a:cxn>
                  <a:cxn ang="0">
                    <a:pos x="108" y="4"/>
                  </a:cxn>
                </a:cxnLst>
                <a:rect l="0" t="0" r="r" b="b"/>
                <a:pathLst>
                  <a:path w="460" h="328">
                    <a:moveTo>
                      <a:pt x="134" y="6"/>
                    </a:moveTo>
                    <a:lnTo>
                      <a:pt x="140" y="14"/>
                    </a:lnTo>
                    <a:lnTo>
                      <a:pt x="146" y="22"/>
                    </a:lnTo>
                    <a:lnTo>
                      <a:pt x="148" y="30"/>
                    </a:lnTo>
                    <a:lnTo>
                      <a:pt x="148" y="38"/>
                    </a:lnTo>
                    <a:lnTo>
                      <a:pt x="144" y="42"/>
                    </a:lnTo>
                    <a:lnTo>
                      <a:pt x="144" y="52"/>
                    </a:lnTo>
                    <a:lnTo>
                      <a:pt x="154" y="52"/>
                    </a:lnTo>
                    <a:lnTo>
                      <a:pt x="158" y="42"/>
                    </a:lnTo>
                    <a:lnTo>
                      <a:pt x="168" y="42"/>
                    </a:lnTo>
                    <a:lnTo>
                      <a:pt x="180" y="50"/>
                    </a:lnTo>
                    <a:lnTo>
                      <a:pt x="184" y="36"/>
                    </a:lnTo>
                    <a:lnTo>
                      <a:pt x="198" y="34"/>
                    </a:lnTo>
                    <a:lnTo>
                      <a:pt x="214" y="34"/>
                    </a:lnTo>
                    <a:lnTo>
                      <a:pt x="230" y="40"/>
                    </a:lnTo>
                    <a:lnTo>
                      <a:pt x="238" y="44"/>
                    </a:lnTo>
                    <a:lnTo>
                      <a:pt x="228" y="50"/>
                    </a:lnTo>
                    <a:lnTo>
                      <a:pt x="226" y="58"/>
                    </a:lnTo>
                    <a:lnTo>
                      <a:pt x="240" y="52"/>
                    </a:lnTo>
                    <a:lnTo>
                      <a:pt x="250" y="54"/>
                    </a:lnTo>
                    <a:lnTo>
                      <a:pt x="244" y="60"/>
                    </a:lnTo>
                    <a:lnTo>
                      <a:pt x="238" y="68"/>
                    </a:lnTo>
                    <a:lnTo>
                      <a:pt x="246" y="66"/>
                    </a:lnTo>
                    <a:lnTo>
                      <a:pt x="258" y="58"/>
                    </a:lnTo>
                    <a:lnTo>
                      <a:pt x="260" y="66"/>
                    </a:lnTo>
                    <a:lnTo>
                      <a:pt x="254" y="74"/>
                    </a:lnTo>
                    <a:lnTo>
                      <a:pt x="264" y="74"/>
                    </a:lnTo>
                    <a:lnTo>
                      <a:pt x="280" y="68"/>
                    </a:lnTo>
                    <a:lnTo>
                      <a:pt x="290" y="70"/>
                    </a:lnTo>
                    <a:lnTo>
                      <a:pt x="296" y="76"/>
                    </a:lnTo>
                    <a:lnTo>
                      <a:pt x="292" y="80"/>
                    </a:lnTo>
                    <a:lnTo>
                      <a:pt x="284" y="86"/>
                    </a:lnTo>
                    <a:lnTo>
                      <a:pt x="290" y="90"/>
                    </a:lnTo>
                    <a:lnTo>
                      <a:pt x="300" y="86"/>
                    </a:lnTo>
                    <a:lnTo>
                      <a:pt x="306" y="84"/>
                    </a:lnTo>
                    <a:lnTo>
                      <a:pt x="306" y="90"/>
                    </a:lnTo>
                    <a:lnTo>
                      <a:pt x="298" y="98"/>
                    </a:lnTo>
                    <a:lnTo>
                      <a:pt x="304" y="98"/>
                    </a:lnTo>
                    <a:lnTo>
                      <a:pt x="320" y="92"/>
                    </a:lnTo>
                    <a:lnTo>
                      <a:pt x="332" y="92"/>
                    </a:lnTo>
                    <a:lnTo>
                      <a:pt x="342" y="96"/>
                    </a:lnTo>
                    <a:lnTo>
                      <a:pt x="342" y="100"/>
                    </a:lnTo>
                    <a:lnTo>
                      <a:pt x="334" y="104"/>
                    </a:lnTo>
                    <a:lnTo>
                      <a:pt x="324" y="108"/>
                    </a:lnTo>
                    <a:lnTo>
                      <a:pt x="332" y="112"/>
                    </a:lnTo>
                    <a:lnTo>
                      <a:pt x="350" y="108"/>
                    </a:lnTo>
                    <a:lnTo>
                      <a:pt x="356" y="110"/>
                    </a:lnTo>
                    <a:lnTo>
                      <a:pt x="360" y="116"/>
                    </a:lnTo>
                    <a:lnTo>
                      <a:pt x="362" y="122"/>
                    </a:lnTo>
                    <a:lnTo>
                      <a:pt x="354" y="122"/>
                    </a:lnTo>
                    <a:lnTo>
                      <a:pt x="348" y="122"/>
                    </a:lnTo>
                    <a:lnTo>
                      <a:pt x="342" y="122"/>
                    </a:lnTo>
                    <a:lnTo>
                      <a:pt x="342" y="128"/>
                    </a:lnTo>
                    <a:lnTo>
                      <a:pt x="352" y="128"/>
                    </a:lnTo>
                    <a:lnTo>
                      <a:pt x="362" y="128"/>
                    </a:lnTo>
                    <a:lnTo>
                      <a:pt x="368" y="134"/>
                    </a:lnTo>
                    <a:lnTo>
                      <a:pt x="370" y="138"/>
                    </a:lnTo>
                    <a:lnTo>
                      <a:pt x="368" y="138"/>
                    </a:lnTo>
                    <a:lnTo>
                      <a:pt x="362" y="138"/>
                    </a:lnTo>
                    <a:lnTo>
                      <a:pt x="346" y="136"/>
                    </a:lnTo>
                    <a:lnTo>
                      <a:pt x="344" y="138"/>
                    </a:lnTo>
                    <a:lnTo>
                      <a:pt x="342" y="140"/>
                    </a:lnTo>
                    <a:lnTo>
                      <a:pt x="342" y="144"/>
                    </a:lnTo>
                    <a:lnTo>
                      <a:pt x="346" y="150"/>
                    </a:lnTo>
                    <a:lnTo>
                      <a:pt x="354" y="156"/>
                    </a:lnTo>
                    <a:lnTo>
                      <a:pt x="362" y="156"/>
                    </a:lnTo>
                    <a:lnTo>
                      <a:pt x="370" y="154"/>
                    </a:lnTo>
                    <a:lnTo>
                      <a:pt x="382" y="160"/>
                    </a:lnTo>
                    <a:lnTo>
                      <a:pt x="382" y="166"/>
                    </a:lnTo>
                    <a:lnTo>
                      <a:pt x="388" y="168"/>
                    </a:lnTo>
                    <a:lnTo>
                      <a:pt x="398" y="170"/>
                    </a:lnTo>
                    <a:lnTo>
                      <a:pt x="404" y="174"/>
                    </a:lnTo>
                    <a:lnTo>
                      <a:pt x="406" y="180"/>
                    </a:lnTo>
                    <a:lnTo>
                      <a:pt x="416" y="180"/>
                    </a:lnTo>
                    <a:lnTo>
                      <a:pt x="424" y="182"/>
                    </a:lnTo>
                    <a:lnTo>
                      <a:pt x="434" y="190"/>
                    </a:lnTo>
                    <a:lnTo>
                      <a:pt x="438" y="194"/>
                    </a:lnTo>
                    <a:lnTo>
                      <a:pt x="450" y="196"/>
                    </a:lnTo>
                    <a:lnTo>
                      <a:pt x="460" y="204"/>
                    </a:lnTo>
                    <a:lnTo>
                      <a:pt x="460" y="208"/>
                    </a:lnTo>
                    <a:lnTo>
                      <a:pt x="460" y="212"/>
                    </a:lnTo>
                    <a:lnTo>
                      <a:pt x="458" y="214"/>
                    </a:lnTo>
                    <a:lnTo>
                      <a:pt x="444" y="216"/>
                    </a:lnTo>
                    <a:lnTo>
                      <a:pt x="434" y="216"/>
                    </a:lnTo>
                    <a:lnTo>
                      <a:pt x="436" y="226"/>
                    </a:lnTo>
                    <a:lnTo>
                      <a:pt x="430" y="232"/>
                    </a:lnTo>
                    <a:lnTo>
                      <a:pt x="420" y="232"/>
                    </a:lnTo>
                    <a:lnTo>
                      <a:pt x="420" y="240"/>
                    </a:lnTo>
                    <a:lnTo>
                      <a:pt x="414" y="248"/>
                    </a:lnTo>
                    <a:lnTo>
                      <a:pt x="398" y="240"/>
                    </a:lnTo>
                    <a:lnTo>
                      <a:pt x="390" y="230"/>
                    </a:lnTo>
                    <a:lnTo>
                      <a:pt x="386" y="222"/>
                    </a:lnTo>
                    <a:lnTo>
                      <a:pt x="364" y="208"/>
                    </a:lnTo>
                    <a:lnTo>
                      <a:pt x="356" y="212"/>
                    </a:lnTo>
                    <a:lnTo>
                      <a:pt x="360" y="222"/>
                    </a:lnTo>
                    <a:lnTo>
                      <a:pt x="358" y="230"/>
                    </a:lnTo>
                    <a:lnTo>
                      <a:pt x="364" y="244"/>
                    </a:lnTo>
                    <a:lnTo>
                      <a:pt x="376" y="256"/>
                    </a:lnTo>
                    <a:lnTo>
                      <a:pt x="394" y="270"/>
                    </a:lnTo>
                    <a:lnTo>
                      <a:pt x="408" y="284"/>
                    </a:lnTo>
                    <a:lnTo>
                      <a:pt x="406" y="290"/>
                    </a:lnTo>
                    <a:lnTo>
                      <a:pt x="400" y="288"/>
                    </a:lnTo>
                    <a:lnTo>
                      <a:pt x="396" y="288"/>
                    </a:lnTo>
                    <a:lnTo>
                      <a:pt x="394" y="290"/>
                    </a:lnTo>
                    <a:lnTo>
                      <a:pt x="400" y="304"/>
                    </a:lnTo>
                    <a:lnTo>
                      <a:pt x="394" y="310"/>
                    </a:lnTo>
                    <a:lnTo>
                      <a:pt x="378" y="302"/>
                    </a:lnTo>
                    <a:lnTo>
                      <a:pt x="356" y="290"/>
                    </a:lnTo>
                    <a:lnTo>
                      <a:pt x="344" y="278"/>
                    </a:lnTo>
                    <a:lnTo>
                      <a:pt x="338" y="282"/>
                    </a:lnTo>
                    <a:lnTo>
                      <a:pt x="348" y="292"/>
                    </a:lnTo>
                    <a:lnTo>
                      <a:pt x="366" y="306"/>
                    </a:lnTo>
                    <a:lnTo>
                      <a:pt x="370" y="312"/>
                    </a:lnTo>
                    <a:lnTo>
                      <a:pt x="374" y="320"/>
                    </a:lnTo>
                    <a:lnTo>
                      <a:pt x="378" y="328"/>
                    </a:lnTo>
                    <a:lnTo>
                      <a:pt x="354" y="322"/>
                    </a:lnTo>
                    <a:lnTo>
                      <a:pt x="334" y="314"/>
                    </a:lnTo>
                    <a:lnTo>
                      <a:pt x="320" y="304"/>
                    </a:lnTo>
                    <a:lnTo>
                      <a:pt x="312" y="304"/>
                    </a:lnTo>
                    <a:lnTo>
                      <a:pt x="310" y="314"/>
                    </a:lnTo>
                    <a:lnTo>
                      <a:pt x="296" y="298"/>
                    </a:lnTo>
                    <a:lnTo>
                      <a:pt x="290" y="290"/>
                    </a:lnTo>
                    <a:lnTo>
                      <a:pt x="294" y="286"/>
                    </a:lnTo>
                    <a:lnTo>
                      <a:pt x="288" y="280"/>
                    </a:lnTo>
                    <a:lnTo>
                      <a:pt x="280" y="282"/>
                    </a:lnTo>
                    <a:lnTo>
                      <a:pt x="272" y="274"/>
                    </a:lnTo>
                    <a:lnTo>
                      <a:pt x="262" y="264"/>
                    </a:lnTo>
                    <a:lnTo>
                      <a:pt x="256" y="258"/>
                    </a:lnTo>
                    <a:lnTo>
                      <a:pt x="244" y="254"/>
                    </a:lnTo>
                    <a:lnTo>
                      <a:pt x="238" y="250"/>
                    </a:lnTo>
                    <a:lnTo>
                      <a:pt x="238" y="258"/>
                    </a:lnTo>
                    <a:lnTo>
                      <a:pt x="238" y="260"/>
                    </a:lnTo>
                    <a:lnTo>
                      <a:pt x="236" y="262"/>
                    </a:lnTo>
                    <a:lnTo>
                      <a:pt x="224" y="262"/>
                    </a:lnTo>
                    <a:lnTo>
                      <a:pt x="218" y="266"/>
                    </a:lnTo>
                    <a:lnTo>
                      <a:pt x="208" y="270"/>
                    </a:lnTo>
                    <a:lnTo>
                      <a:pt x="194" y="268"/>
                    </a:lnTo>
                    <a:lnTo>
                      <a:pt x="186" y="258"/>
                    </a:lnTo>
                    <a:lnTo>
                      <a:pt x="188" y="246"/>
                    </a:lnTo>
                    <a:lnTo>
                      <a:pt x="202" y="236"/>
                    </a:lnTo>
                    <a:lnTo>
                      <a:pt x="214" y="238"/>
                    </a:lnTo>
                    <a:lnTo>
                      <a:pt x="226" y="242"/>
                    </a:lnTo>
                    <a:lnTo>
                      <a:pt x="232" y="246"/>
                    </a:lnTo>
                    <a:lnTo>
                      <a:pt x="238" y="240"/>
                    </a:lnTo>
                    <a:lnTo>
                      <a:pt x="246" y="236"/>
                    </a:lnTo>
                    <a:lnTo>
                      <a:pt x="258" y="232"/>
                    </a:lnTo>
                    <a:lnTo>
                      <a:pt x="254" y="228"/>
                    </a:lnTo>
                    <a:lnTo>
                      <a:pt x="246" y="222"/>
                    </a:lnTo>
                    <a:lnTo>
                      <a:pt x="254" y="210"/>
                    </a:lnTo>
                    <a:lnTo>
                      <a:pt x="268" y="202"/>
                    </a:lnTo>
                    <a:lnTo>
                      <a:pt x="280" y="190"/>
                    </a:lnTo>
                    <a:lnTo>
                      <a:pt x="272" y="172"/>
                    </a:lnTo>
                    <a:lnTo>
                      <a:pt x="264" y="160"/>
                    </a:lnTo>
                    <a:lnTo>
                      <a:pt x="256" y="160"/>
                    </a:lnTo>
                    <a:lnTo>
                      <a:pt x="254" y="152"/>
                    </a:lnTo>
                    <a:lnTo>
                      <a:pt x="246" y="156"/>
                    </a:lnTo>
                    <a:lnTo>
                      <a:pt x="240" y="148"/>
                    </a:lnTo>
                    <a:lnTo>
                      <a:pt x="240" y="142"/>
                    </a:lnTo>
                    <a:lnTo>
                      <a:pt x="228" y="142"/>
                    </a:lnTo>
                    <a:lnTo>
                      <a:pt x="218" y="150"/>
                    </a:lnTo>
                    <a:lnTo>
                      <a:pt x="210" y="142"/>
                    </a:lnTo>
                    <a:lnTo>
                      <a:pt x="222" y="134"/>
                    </a:lnTo>
                    <a:lnTo>
                      <a:pt x="218" y="128"/>
                    </a:lnTo>
                    <a:lnTo>
                      <a:pt x="212" y="124"/>
                    </a:lnTo>
                    <a:lnTo>
                      <a:pt x="202" y="114"/>
                    </a:lnTo>
                    <a:lnTo>
                      <a:pt x="196" y="120"/>
                    </a:lnTo>
                    <a:lnTo>
                      <a:pt x="190" y="112"/>
                    </a:lnTo>
                    <a:lnTo>
                      <a:pt x="186" y="106"/>
                    </a:lnTo>
                    <a:lnTo>
                      <a:pt x="178" y="98"/>
                    </a:lnTo>
                    <a:lnTo>
                      <a:pt x="172" y="100"/>
                    </a:lnTo>
                    <a:lnTo>
                      <a:pt x="176" y="106"/>
                    </a:lnTo>
                    <a:lnTo>
                      <a:pt x="178" y="112"/>
                    </a:lnTo>
                    <a:lnTo>
                      <a:pt x="172" y="116"/>
                    </a:lnTo>
                    <a:lnTo>
                      <a:pt x="158" y="116"/>
                    </a:lnTo>
                    <a:lnTo>
                      <a:pt x="136" y="110"/>
                    </a:lnTo>
                    <a:lnTo>
                      <a:pt x="130" y="116"/>
                    </a:lnTo>
                    <a:lnTo>
                      <a:pt x="118" y="118"/>
                    </a:lnTo>
                    <a:lnTo>
                      <a:pt x="90" y="114"/>
                    </a:lnTo>
                    <a:lnTo>
                      <a:pt x="74" y="110"/>
                    </a:lnTo>
                    <a:lnTo>
                      <a:pt x="56" y="110"/>
                    </a:lnTo>
                    <a:lnTo>
                      <a:pt x="48" y="104"/>
                    </a:lnTo>
                    <a:lnTo>
                      <a:pt x="40" y="100"/>
                    </a:lnTo>
                    <a:lnTo>
                      <a:pt x="32" y="106"/>
                    </a:lnTo>
                    <a:lnTo>
                      <a:pt x="20" y="102"/>
                    </a:lnTo>
                    <a:lnTo>
                      <a:pt x="8" y="94"/>
                    </a:lnTo>
                    <a:lnTo>
                      <a:pt x="8" y="84"/>
                    </a:lnTo>
                    <a:lnTo>
                      <a:pt x="16" y="84"/>
                    </a:lnTo>
                    <a:lnTo>
                      <a:pt x="32" y="86"/>
                    </a:lnTo>
                    <a:lnTo>
                      <a:pt x="38" y="82"/>
                    </a:lnTo>
                    <a:lnTo>
                      <a:pt x="32" y="76"/>
                    </a:lnTo>
                    <a:lnTo>
                      <a:pt x="16" y="78"/>
                    </a:lnTo>
                    <a:lnTo>
                      <a:pt x="0" y="72"/>
                    </a:lnTo>
                    <a:lnTo>
                      <a:pt x="0" y="50"/>
                    </a:lnTo>
                    <a:lnTo>
                      <a:pt x="8" y="30"/>
                    </a:lnTo>
                    <a:lnTo>
                      <a:pt x="20" y="14"/>
                    </a:lnTo>
                    <a:lnTo>
                      <a:pt x="38" y="2"/>
                    </a:lnTo>
                    <a:lnTo>
                      <a:pt x="52" y="0"/>
                    </a:lnTo>
                    <a:lnTo>
                      <a:pt x="82" y="2"/>
                    </a:lnTo>
                    <a:lnTo>
                      <a:pt x="76" y="8"/>
                    </a:lnTo>
                    <a:lnTo>
                      <a:pt x="64" y="12"/>
                    </a:lnTo>
                    <a:lnTo>
                      <a:pt x="54" y="28"/>
                    </a:lnTo>
                    <a:lnTo>
                      <a:pt x="54" y="40"/>
                    </a:lnTo>
                    <a:lnTo>
                      <a:pt x="54" y="50"/>
                    </a:lnTo>
                    <a:lnTo>
                      <a:pt x="68" y="76"/>
                    </a:lnTo>
                    <a:lnTo>
                      <a:pt x="82" y="72"/>
                    </a:lnTo>
                    <a:lnTo>
                      <a:pt x="76" y="64"/>
                    </a:lnTo>
                    <a:lnTo>
                      <a:pt x="66" y="50"/>
                    </a:lnTo>
                    <a:lnTo>
                      <a:pt x="78" y="46"/>
                    </a:lnTo>
                    <a:lnTo>
                      <a:pt x="70" y="38"/>
                    </a:lnTo>
                    <a:lnTo>
                      <a:pt x="72" y="26"/>
                    </a:lnTo>
                    <a:lnTo>
                      <a:pt x="84" y="16"/>
                    </a:lnTo>
                    <a:lnTo>
                      <a:pt x="108" y="4"/>
                    </a:lnTo>
                    <a:lnTo>
                      <a:pt x="122" y="2"/>
                    </a:lnTo>
                    <a:lnTo>
                      <a:pt x="134" y="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87" name="Freeform 32"/>
              <p:cNvSpPr>
                <a:spLocks noChangeAspect="1"/>
              </p:cNvSpPr>
              <p:nvPr/>
            </p:nvSpPr>
            <p:spPr bwMode="auto">
              <a:xfrm>
                <a:off x="1364" y="1409"/>
                <a:ext cx="36" cy="22"/>
              </a:xfrm>
              <a:custGeom>
                <a:avLst/>
                <a:gdLst/>
                <a:ahLst/>
                <a:cxnLst>
                  <a:cxn ang="0">
                    <a:pos x="34" y="0"/>
                  </a:cxn>
                  <a:cxn ang="0">
                    <a:pos x="22" y="0"/>
                  </a:cxn>
                  <a:cxn ang="0">
                    <a:pos x="8" y="6"/>
                  </a:cxn>
                  <a:cxn ang="0">
                    <a:pos x="4" y="10"/>
                  </a:cxn>
                  <a:cxn ang="0">
                    <a:pos x="2" y="12"/>
                  </a:cxn>
                  <a:cxn ang="0">
                    <a:pos x="0" y="14"/>
                  </a:cxn>
                  <a:cxn ang="0">
                    <a:pos x="6" y="18"/>
                  </a:cxn>
                  <a:cxn ang="0">
                    <a:pos x="10" y="22"/>
                  </a:cxn>
                  <a:cxn ang="0">
                    <a:pos x="22" y="18"/>
                  </a:cxn>
                  <a:cxn ang="0">
                    <a:pos x="30" y="12"/>
                  </a:cxn>
                  <a:cxn ang="0">
                    <a:pos x="36" y="4"/>
                  </a:cxn>
                  <a:cxn ang="0">
                    <a:pos x="34" y="0"/>
                  </a:cxn>
                </a:cxnLst>
                <a:rect l="0" t="0" r="r" b="b"/>
                <a:pathLst>
                  <a:path w="36" h="22">
                    <a:moveTo>
                      <a:pt x="34" y="0"/>
                    </a:moveTo>
                    <a:lnTo>
                      <a:pt x="22" y="0"/>
                    </a:lnTo>
                    <a:lnTo>
                      <a:pt x="8" y="6"/>
                    </a:lnTo>
                    <a:lnTo>
                      <a:pt x="4" y="10"/>
                    </a:lnTo>
                    <a:lnTo>
                      <a:pt x="2" y="12"/>
                    </a:lnTo>
                    <a:lnTo>
                      <a:pt x="0" y="14"/>
                    </a:lnTo>
                    <a:lnTo>
                      <a:pt x="6" y="18"/>
                    </a:lnTo>
                    <a:lnTo>
                      <a:pt x="10" y="22"/>
                    </a:lnTo>
                    <a:lnTo>
                      <a:pt x="22" y="18"/>
                    </a:lnTo>
                    <a:lnTo>
                      <a:pt x="30" y="12"/>
                    </a:lnTo>
                    <a:lnTo>
                      <a:pt x="36" y="4"/>
                    </a:lnTo>
                    <a:lnTo>
                      <a:pt x="34"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88" name="Freeform 33"/>
              <p:cNvSpPr>
                <a:spLocks noChangeAspect="1"/>
              </p:cNvSpPr>
              <p:nvPr/>
            </p:nvSpPr>
            <p:spPr bwMode="auto">
              <a:xfrm>
                <a:off x="1426" y="1423"/>
                <a:ext cx="18" cy="22"/>
              </a:xfrm>
              <a:custGeom>
                <a:avLst/>
                <a:gdLst/>
                <a:ahLst/>
                <a:cxnLst>
                  <a:cxn ang="0">
                    <a:pos x="8" y="0"/>
                  </a:cxn>
                  <a:cxn ang="0">
                    <a:pos x="2" y="6"/>
                  </a:cxn>
                  <a:cxn ang="0">
                    <a:pos x="0" y="14"/>
                  </a:cxn>
                  <a:cxn ang="0">
                    <a:pos x="8" y="22"/>
                  </a:cxn>
                  <a:cxn ang="0">
                    <a:pos x="18" y="10"/>
                  </a:cxn>
                  <a:cxn ang="0">
                    <a:pos x="16" y="2"/>
                  </a:cxn>
                  <a:cxn ang="0">
                    <a:pos x="8" y="0"/>
                  </a:cxn>
                </a:cxnLst>
                <a:rect l="0" t="0" r="r" b="b"/>
                <a:pathLst>
                  <a:path w="18" h="22">
                    <a:moveTo>
                      <a:pt x="8" y="0"/>
                    </a:moveTo>
                    <a:lnTo>
                      <a:pt x="2" y="6"/>
                    </a:lnTo>
                    <a:lnTo>
                      <a:pt x="0" y="14"/>
                    </a:lnTo>
                    <a:lnTo>
                      <a:pt x="8" y="22"/>
                    </a:lnTo>
                    <a:lnTo>
                      <a:pt x="18" y="10"/>
                    </a:lnTo>
                    <a:lnTo>
                      <a:pt x="16" y="2"/>
                    </a:lnTo>
                    <a:lnTo>
                      <a:pt x="8"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89" name="Freeform 34"/>
              <p:cNvSpPr>
                <a:spLocks noChangeAspect="1"/>
              </p:cNvSpPr>
              <p:nvPr/>
            </p:nvSpPr>
            <p:spPr bwMode="auto">
              <a:xfrm>
                <a:off x="876" y="971"/>
                <a:ext cx="22" cy="14"/>
              </a:xfrm>
              <a:custGeom>
                <a:avLst/>
                <a:gdLst/>
                <a:ahLst/>
                <a:cxnLst>
                  <a:cxn ang="0">
                    <a:pos x="8" y="0"/>
                  </a:cxn>
                  <a:cxn ang="0">
                    <a:pos x="16" y="2"/>
                  </a:cxn>
                  <a:cxn ang="0">
                    <a:pos x="22" y="8"/>
                  </a:cxn>
                  <a:cxn ang="0">
                    <a:pos x="20" y="12"/>
                  </a:cxn>
                  <a:cxn ang="0">
                    <a:pos x="10" y="14"/>
                  </a:cxn>
                  <a:cxn ang="0">
                    <a:pos x="2" y="8"/>
                  </a:cxn>
                  <a:cxn ang="0">
                    <a:pos x="0" y="2"/>
                  </a:cxn>
                  <a:cxn ang="0">
                    <a:pos x="8" y="0"/>
                  </a:cxn>
                </a:cxnLst>
                <a:rect l="0" t="0" r="r" b="b"/>
                <a:pathLst>
                  <a:path w="22" h="14">
                    <a:moveTo>
                      <a:pt x="8" y="0"/>
                    </a:moveTo>
                    <a:lnTo>
                      <a:pt x="16" y="2"/>
                    </a:lnTo>
                    <a:lnTo>
                      <a:pt x="22" y="8"/>
                    </a:lnTo>
                    <a:lnTo>
                      <a:pt x="20" y="12"/>
                    </a:lnTo>
                    <a:lnTo>
                      <a:pt x="10" y="14"/>
                    </a:lnTo>
                    <a:lnTo>
                      <a:pt x="2" y="8"/>
                    </a:lnTo>
                    <a:lnTo>
                      <a:pt x="0" y="2"/>
                    </a:lnTo>
                    <a:lnTo>
                      <a:pt x="8"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90" name="Freeform 35"/>
              <p:cNvSpPr>
                <a:spLocks noChangeAspect="1"/>
              </p:cNvSpPr>
              <p:nvPr/>
            </p:nvSpPr>
            <p:spPr bwMode="auto">
              <a:xfrm>
                <a:off x="1516" y="1271"/>
                <a:ext cx="20" cy="16"/>
              </a:xfrm>
              <a:custGeom>
                <a:avLst/>
                <a:gdLst/>
                <a:ahLst/>
                <a:cxnLst>
                  <a:cxn ang="0">
                    <a:pos x="8" y="0"/>
                  </a:cxn>
                  <a:cxn ang="0">
                    <a:pos x="16" y="6"/>
                  </a:cxn>
                  <a:cxn ang="0">
                    <a:pos x="20" y="12"/>
                  </a:cxn>
                  <a:cxn ang="0">
                    <a:pos x="16" y="16"/>
                  </a:cxn>
                  <a:cxn ang="0">
                    <a:pos x="6" y="14"/>
                  </a:cxn>
                  <a:cxn ang="0">
                    <a:pos x="0" y="10"/>
                  </a:cxn>
                  <a:cxn ang="0">
                    <a:pos x="0" y="2"/>
                  </a:cxn>
                  <a:cxn ang="0">
                    <a:pos x="8" y="0"/>
                  </a:cxn>
                </a:cxnLst>
                <a:rect l="0" t="0" r="r" b="b"/>
                <a:pathLst>
                  <a:path w="20" h="16">
                    <a:moveTo>
                      <a:pt x="8" y="0"/>
                    </a:moveTo>
                    <a:lnTo>
                      <a:pt x="16" y="6"/>
                    </a:lnTo>
                    <a:lnTo>
                      <a:pt x="20" y="12"/>
                    </a:lnTo>
                    <a:lnTo>
                      <a:pt x="16" y="16"/>
                    </a:lnTo>
                    <a:lnTo>
                      <a:pt x="6" y="14"/>
                    </a:lnTo>
                    <a:lnTo>
                      <a:pt x="0" y="10"/>
                    </a:lnTo>
                    <a:lnTo>
                      <a:pt x="0" y="2"/>
                    </a:lnTo>
                    <a:lnTo>
                      <a:pt x="8"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91" name="Freeform 36"/>
              <p:cNvSpPr>
                <a:spLocks noChangeAspect="1"/>
              </p:cNvSpPr>
              <p:nvPr/>
            </p:nvSpPr>
            <p:spPr bwMode="auto">
              <a:xfrm>
                <a:off x="1682" y="1705"/>
                <a:ext cx="38" cy="18"/>
              </a:xfrm>
              <a:custGeom>
                <a:avLst/>
                <a:gdLst/>
                <a:ahLst/>
                <a:cxnLst>
                  <a:cxn ang="0">
                    <a:pos x="0" y="2"/>
                  </a:cxn>
                  <a:cxn ang="0">
                    <a:pos x="8" y="8"/>
                  </a:cxn>
                  <a:cxn ang="0">
                    <a:pos x="18" y="14"/>
                  </a:cxn>
                  <a:cxn ang="0">
                    <a:pos x="34" y="18"/>
                  </a:cxn>
                  <a:cxn ang="0">
                    <a:pos x="38" y="12"/>
                  </a:cxn>
                  <a:cxn ang="0">
                    <a:pos x="30" y="6"/>
                  </a:cxn>
                  <a:cxn ang="0">
                    <a:pos x="22" y="2"/>
                  </a:cxn>
                  <a:cxn ang="0">
                    <a:pos x="14" y="0"/>
                  </a:cxn>
                  <a:cxn ang="0">
                    <a:pos x="8" y="0"/>
                  </a:cxn>
                  <a:cxn ang="0">
                    <a:pos x="0" y="2"/>
                  </a:cxn>
                </a:cxnLst>
                <a:rect l="0" t="0" r="r" b="b"/>
                <a:pathLst>
                  <a:path w="38" h="18">
                    <a:moveTo>
                      <a:pt x="0" y="2"/>
                    </a:moveTo>
                    <a:lnTo>
                      <a:pt x="8" y="8"/>
                    </a:lnTo>
                    <a:lnTo>
                      <a:pt x="18" y="14"/>
                    </a:lnTo>
                    <a:lnTo>
                      <a:pt x="34" y="18"/>
                    </a:lnTo>
                    <a:lnTo>
                      <a:pt x="38" y="12"/>
                    </a:lnTo>
                    <a:lnTo>
                      <a:pt x="30" y="6"/>
                    </a:lnTo>
                    <a:lnTo>
                      <a:pt x="22" y="2"/>
                    </a:lnTo>
                    <a:lnTo>
                      <a:pt x="14" y="0"/>
                    </a:lnTo>
                    <a:lnTo>
                      <a:pt x="8" y="0"/>
                    </a:lnTo>
                    <a:lnTo>
                      <a:pt x="0" y="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92" name="Freeform 37"/>
              <p:cNvSpPr>
                <a:spLocks noChangeAspect="1"/>
              </p:cNvSpPr>
              <p:nvPr/>
            </p:nvSpPr>
            <p:spPr bwMode="auto">
              <a:xfrm>
                <a:off x="668" y="1685"/>
                <a:ext cx="72" cy="50"/>
              </a:xfrm>
              <a:custGeom>
                <a:avLst/>
                <a:gdLst/>
                <a:ahLst/>
                <a:cxnLst>
                  <a:cxn ang="0">
                    <a:pos x="0" y="0"/>
                  </a:cxn>
                  <a:cxn ang="0">
                    <a:pos x="12" y="2"/>
                  </a:cxn>
                  <a:cxn ang="0">
                    <a:pos x="24" y="6"/>
                  </a:cxn>
                  <a:cxn ang="0">
                    <a:pos x="32" y="10"/>
                  </a:cxn>
                  <a:cxn ang="0">
                    <a:pos x="42" y="16"/>
                  </a:cxn>
                  <a:cxn ang="0">
                    <a:pos x="50" y="26"/>
                  </a:cxn>
                  <a:cxn ang="0">
                    <a:pos x="56" y="30"/>
                  </a:cxn>
                  <a:cxn ang="0">
                    <a:pos x="66" y="36"/>
                  </a:cxn>
                  <a:cxn ang="0">
                    <a:pos x="70" y="42"/>
                  </a:cxn>
                  <a:cxn ang="0">
                    <a:pos x="72" y="46"/>
                  </a:cxn>
                  <a:cxn ang="0">
                    <a:pos x="66" y="48"/>
                  </a:cxn>
                  <a:cxn ang="0">
                    <a:pos x="56" y="50"/>
                  </a:cxn>
                  <a:cxn ang="0">
                    <a:pos x="46" y="46"/>
                  </a:cxn>
                  <a:cxn ang="0">
                    <a:pos x="46" y="38"/>
                  </a:cxn>
                  <a:cxn ang="0">
                    <a:pos x="40" y="38"/>
                  </a:cxn>
                  <a:cxn ang="0">
                    <a:pos x="34" y="32"/>
                  </a:cxn>
                  <a:cxn ang="0">
                    <a:pos x="28" y="24"/>
                  </a:cxn>
                  <a:cxn ang="0">
                    <a:pos x="22" y="24"/>
                  </a:cxn>
                  <a:cxn ang="0">
                    <a:pos x="20" y="18"/>
                  </a:cxn>
                  <a:cxn ang="0">
                    <a:pos x="14" y="18"/>
                  </a:cxn>
                  <a:cxn ang="0">
                    <a:pos x="6" y="14"/>
                  </a:cxn>
                  <a:cxn ang="0">
                    <a:pos x="0" y="10"/>
                  </a:cxn>
                  <a:cxn ang="0">
                    <a:pos x="0" y="0"/>
                  </a:cxn>
                </a:cxnLst>
                <a:rect l="0" t="0" r="r" b="b"/>
                <a:pathLst>
                  <a:path w="72" h="50">
                    <a:moveTo>
                      <a:pt x="0" y="0"/>
                    </a:moveTo>
                    <a:lnTo>
                      <a:pt x="12" y="2"/>
                    </a:lnTo>
                    <a:lnTo>
                      <a:pt x="24" y="6"/>
                    </a:lnTo>
                    <a:lnTo>
                      <a:pt x="32" y="10"/>
                    </a:lnTo>
                    <a:lnTo>
                      <a:pt x="42" y="16"/>
                    </a:lnTo>
                    <a:lnTo>
                      <a:pt x="50" y="26"/>
                    </a:lnTo>
                    <a:lnTo>
                      <a:pt x="56" y="30"/>
                    </a:lnTo>
                    <a:lnTo>
                      <a:pt x="66" y="36"/>
                    </a:lnTo>
                    <a:lnTo>
                      <a:pt x="70" y="42"/>
                    </a:lnTo>
                    <a:lnTo>
                      <a:pt x="72" y="46"/>
                    </a:lnTo>
                    <a:lnTo>
                      <a:pt x="66" y="48"/>
                    </a:lnTo>
                    <a:lnTo>
                      <a:pt x="56" y="50"/>
                    </a:lnTo>
                    <a:lnTo>
                      <a:pt x="46" y="46"/>
                    </a:lnTo>
                    <a:lnTo>
                      <a:pt x="46" y="38"/>
                    </a:lnTo>
                    <a:lnTo>
                      <a:pt x="40" y="38"/>
                    </a:lnTo>
                    <a:lnTo>
                      <a:pt x="34" y="32"/>
                    </a:lnTo>
                    <a:lnTo>
                      <a:pt x="28" y="24"/>
                    </a:lnTo>
                    <a:lnTo>
                      <a:pt x="22" y="24"/>
                    </a:lnTo>
                    <a:lnTo>
                      <a:pt x="20" y="18"/>
                    </a:lnTo>
                    <a:lnTo>
                      <a:pt x="14" y="18"/>
                    </a:lnTo>
                    <a:lnTo>
                      <a:pt x="6" y="14"/>
                    </a:lnTo>
                    <a:lnTo>
                      <a:pt x="0" y="10"/>
                    </a:lnTo>
                    <a:lnTo>
                      <a:pt x="0"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grpSp>
        <p:grpSp>
          <p:nvGrpSpPr>
            <p:cNvPr id="13" name="Group 38"/>
            <p:cNvGrpSpPr>
              <a:grpSpLocks noChangeAspect="1"/>
            </p:cNvGrpSpPr>
            <p:nvPr/>
          </p:nvGrpSpPr>
          <p:grpSpPr bwMode="auto">
            <a:xfrm>
              <a:off x="457200" y="2165857"/>
              <a:ext cx="2288068" cy="1807371"/>
              <a:chOff x="44" y="1185"/>
              <a:chExt cx="1592" cy="1080"/>
            </a:xfrm>
          </p:grpSpPr>
          <p:grpSp>
            <p:nvGrpSpPr>
              <p:cNvPr id="241" name="Group 39"/>
              <p:cNvGrpSpPr>
                <a:grpSpLocks noChangeAspect="1"/>
              </p:cNvGrpSpPr>
              <p:nvPr/>
            </p:nvGrpSpPr>
            <p:grpSpPr bwMode="auto">
              <a:xfrm>
                <a:off x="44" y="1185"/>
                <a:ext cx="594" cy="464"/>
                <a:chOff x="44" y="1185"/>
                <a:chExt cx="594" cy="464"/>
              </a:xfrm>
            </p:grpSpPr>
            <p:sp>
              <p:nvSpPr>
                <p:cNvPr id="250" name="Freeform 40"/>
                <p:cNvSpPr>
                  <a:spLocks noChangeAspect="1"/>
                </p:cNvSpPr>
                <p:nvPr/>
              </p:nvSpPr>
              <p:spPr bwMode="auto">
                <a:xfrm>
                  <a:off x="44" y="1185"/>
                  <a:ext cx="594" cy="414"/>
                </a:xfrm>
                <a:custGeom>
                  <a:avLst/>
                  <a:gdLst/>
                  <a:ahLst/>
                  <a:cxnLst>
                    <a:cxn ang="0">
                      <a:pos x="540" y="354"/>
                    </a:cxn>
                    <a:cxn ang="0">
                      <a:pos x="510" y="318"/>
                    </a:cxn>
                    <a:cxn ang="0">
                      <a:pos x="500" y="332"/>
                    </a:cxn>
                    <a:cxn ang="0">
                      <a:pos x="464" y="324"/>
                    </a:cxn>
                    <a:cxn ang="0">
                      <a:pos x="414" y="298"/>
                    </a:cxn>
                    <a:cxn ang="0">
                      <a:pos x="362" y="288"/>
                    </a:cxn>
                    <a:cxn ang="0">
                      <a:pos x="318" y="272"/>
                    </a:cxn>
                    <a:cxn ang="0">
                      <a:pos x="314" y="294"/>
                    </a:cxn>
                    <a:cxn ang="0">
                      <a:pos x="278" y="304"/>
                    </a:cxn>
                    <a:cxn ang="0">
                      <a:pos x="252" y="298"/>
                    </a:cxn>
                    <a:cxn ang="0">
                      <a:pos x="270" y="274"/>
                    </a:cxn>
                    <a:cxn ang="0">
                      <a:pos x="274" y="266"/>
                    </a:cxn>
                    <a:cxn ang="0">
                      <a:pos x="236" y="298"/>
                    </a:cxn>
                    <a:cxn ang="0">
                      <a:pos x="222" y="322"/>
                    </a:cxn>
                    <a:cxn ang="0">
                      <a:pos x="196" y="348"/>
                    </a:cxn>
                    <a:cxn ang="0">
                      <a:pos x="146" y="384"/>
                    </a:cxn>
                    <a:cxn ang="0">
                      <a:pos x="112" y="398"/>
                    </a:cxn>
                    <a:cxn ang="0">
                      <a:pos x="90" y="408"/>
                    </a:cxn>
                    <a:cxn ang="0">
                      <a:pos x="84" y="394"/>
                    </a:cxn>
                    <a:cxn ang="0">
                      <a:pos x="114" y="382"/>
                    </a:cxn>
                    <a:cxn ang="0">
                      <a:pos x="156" y="354"/>
                    </a:cxn>
                    <a:cxn ang="0">
                      <a:pos x="170" y="320"/>
                    </a:cxn>
                    <a:cxn ang="0">
                      <a:pos x="138" y="328"/>
                    </a:cxn>
                    <a:cxn ang="0">
                      <a:pos x="100" y="328"/>
                    </a:cxn>
                    <a:cxn ang="0">
                      <a:pos x="86" y="286"/>
                    </a:cxn>
                    <a:cxn ang="0">
                      <a:pos x="56" y="300"/>
                    </a:cxn>
                    <a:cxn ang="0">
                      <a:pos x="48" y="274"/>
                    </a:cxn>
                    <a:cxn ang="0">
                      <a:pos x="24" y="258"/>
                    </a:cxn>
                    <a:cxn ang="0">
                      <a:pos x="46" y="226"/>
                    </a:cxn>
                    <a:cxn ang="0">
                      <a:pos x="80" y="214"/>
                    </a:cxn>
                    <a:cxn ang="0">
                      <a:pos x="102" y="184"/>
                    </a:cxn>
                    <a:cxn ang="0">
                      <a:pos x="86" y="180"/>
                    </a:cxn>
                    <a:cxn ang="0">
                      <a:pos x="20" y="168"/>
                    </a:cxn>
                    <a:cxn ang="0">
                      <a:pos x="10" y="150"/>
                    </a:cxn>
                    <a:cxn ang="0">
                      <a:pos x="60" y="132"/>
                    </a:cxn>
                    <a:cxn ang="0">
                      <a:pos x="100" y="142"/>
                    </a:cxn>
                    <a:cxn ang="0">
                      <a:pos x="102" y="132"/>
                    </a:cxn>
                    <a:cxn ang="0">
                      <a:pos x="84" y="116"/>
                    </a:cxn>
                    <a:cxn ang="0">
                      <a:pos x="44" y="94"/>
                    </a:cxn>
                    <a:cxn ang="0">
                      <a:pos x="22" y="68"/>
                    </a:cxn>
                    <a:cxn ang="0">
                      <a:pos x="88" y="28"/>
                    </a:cxn>
                    <a:cxn ang="0">
                      <a:pos x="132" y="12"/>
                    </a:cxn>
                    <a:cxn ang="0">
                      <a:pos x="186" y="8"/>
                    </a:cxn>
                    <a:cxn ang="0">
                      <a:pos x="244" y="16"/>
                    </a:cxn>
                    <a:cxn ang="0">
                      <a:pos x="318" y="30"/>
                    </a:cxn>
                    <a:cxn ang="0">
                      <a:pos x="400" y="40"/>
                    </a:cxn>
                    <a:cxn ang="0">
                      <a:pos x="438" y="288"/>
                    </a:cxn>
                    <a:cxn ang="0">
                      <a:pos x="478" y="316"/>
                    </a:cxn>
                    <a:cxn ang="0">
                      <a:pos x="508" y="300"/>
                    </a:cxn>
                    <a:cxn ang="0">
                      <a:pos x="556" y="358"/>
                    </a:cxn>
                    <a:cxn ang="0">
                      <a:pos x="594" y="394"/>
                    </a:cxn>
                    <a:cxn ang="0">
                      <a:pos x="582" y="394"/>
                    </a:cxn>
                  </a:cxnLst>
                  <a:rect l="0" t="0" r="r" b="b"/>
                  <a:pathLst>
                    <a:path w="594" h="414">
                      <a:moveTo>
                        <a:pt x="568" y="384"/>
                      </a:moveTo>
                      <a:lnTo>
                        <a:pt x="552" y="370"/>
                      </a:lnTo>
                      <a:lnTo>
                        <a:pt x="542" y="362"/>
                      </a:lnTo>
                      <a:lnTo>
                        <a:pt x="540" y="354"/>
                      </a:lnTo>
                      <a:lnTo>
                        <a:pt x="530" y="342"/>
                      </a:lnTo>
                      <a:lnTo>
                        <a:pt x="522" y="336"/>
                      </a:lnTo>
                      <a:lnTo>
                        <a:pt x="518" y="330"/>
                      </a:lnTo>
                      <a:lnTo>
                        <a:pt x="510" y="318"/>
                      </a:lnTo>
                      <a:lnTo>
                        <a:pt x="506" y="322"/>
                      </a:lnTo>
                      <a:lnTo>
                        <a:pt x="510" y="334"/>
                      </a:lnTo>
                      <a:lnTo>
                        <a:pt x="506" y="338"/>
                      </a:lnTo>
                      <a:lnTo>
                        <a:pt x="500" y="332"/>
                      </a:lnTo>
                      <a:lnTo>
                        <a:pt x="496" y="328"/>
                      </a:lnTo>
                      <a:lnTo>
                        <a:pt x="492" y="336"/>
                      </a:lnTo>
                      <a:lnTo>
                        <a:pt x="480" y="332"/>
                      </a:lnTo>
                      <a:lnTo>
                        <a:pt x="464" y="324"/>
                      </a:lnTo>
                      <a:lnTo>
                        <a:pt x="440" y="310"/>
                      </a:lnTo>
                      <a:lnTo>
                        <a:pt x="438" y="302"/>
                      </a:lnTo>
                      <a:lnTo>
                        <a:pt x="426" y="304"/>
                      </a:lnTo>
                      <a:lnTo>
                        <a:pt x="414" y="298"/>
                      </a:lnTo>
                      <a:lnTo>
                        <a:pt x="400" y="296"/>
                      </a:lnTo>
                      <a:lnTo>
                        <a:pt x="378" y="296"/>
                      </a:lnTo>
                      <a:lnTo>
                        <a:pt x="368" y="296"/>
                      </a:lnTo>
                      <a:lnTo>
                        <a:pt x="362" y="288"/>
                      </a:lnTo>
                      <a:lnTo>
                        <a:pt x="348" y="286"/>
                      </a:lnTo>
                      <a:lnTo>
                        <a:pt x="344" y="280"/>
                      </a:lnTo>
                      <a:lnTo>
                        <a:pt x="332" y="274"/>
                      </a:lnTo>
                      <a:lnTo>
                        <a:pt x="318" y="272"/>
                      </a:lnTo>
                      <a:lnTo>
                        <a:pt x="306" y="272"/>
                      </a:lnTo>
                      <a:lnTo>
                        <a:pt x="306" y="280"/>
                      </a:lnTo>
                      <a:lnTo>
                        <a:pt x="310" y="286"/>
                      </a:lnTo>
                      <a:lnTo>
                        <a:pt x="314" y="294"/>
                      </a:lnTo>
                      <a:lnTo>
                        <a:pt x="310" y="296"/>
                      </a:lnTo>
                      <a:lnTo>
                        <a:pt x="294" y="296"/>
                      </a:lnTo>
                      <a:lnTo>
                        <a:pt x="286" y="298"/>
                      </a:lnTo>
                      <a:lnTo>
                        <a:pt x="278" y="304"/>
                      </a:lnTo>
                      <a:lnTo>
                        <a:pt x="268" y="312"/>
                      </a:lnTo>
                      <a:lnTo>
                        <a:pt x="256" y="316"/>
                      </a:lnTo>
                      <a:lnTo>
                        <a:pt x="250" y="308"/>
                      </a:lnTo>
                      <a:lnTo>
                        <a:pt x="252" y="298"/>
                      </a:lnTo>
                      <a:lnTo>
                        <a:pt x="256" y="290"/>
                      </a:lnTo>
                      <a:lnTo>
                        <a:pt x="258" y="280"/>
                      </a:lnTo>
                      <a:lnTo>
                        <a:pt x="262" y="276"/>
                      </a:lnTo>
                      <a:lnTo>
                        <a:pt x="270" y="274"/>
                      </a:lnTo>
                      <a:lnTo>
                        <a:pt x="280" y="272"/>
                      </a:lnTo>
                      <a:lnTo>
                        <a:pt x="284" y="264"/>
                      </a:lnTo>
                      <a:lnTo>
                        <a:pt x="286" y="260"/>
                      </a:lnTo>
                      <a:lnTo>
                        <a:pt x="274" y="266"/>
                      </a:lnTo>
                      <a:lnTo>
                        <a:pt x="264" y="268"/>
                      </a:lnTo>
                      <a:lnTo>
                        <a:pt x="244" y="282"/>
                      </a:lnTo>
                      <a:lnTo>
                        <a:pt x="236" y="290"/>
                      </a:lnTo>
                      <a:lnTo>
                        <a:pt x="236" y="298"/>
                      </a:lnTo>
                      <a:lnTo>
                        <a:pt x="230" y="304"/>
                      </a:lnTo>
                      <a:lnTo>
                        <a:pt x="220" y="306"/>
                      </a:lnTo>
                      <a:lnTo>
                        <a:pt x="216" y="314"/>
                      </a:lnTo>
                      <a:lnTo>
                        <a:pt x="222" y="322"/>
                      </a:lnTo>
                      <a:lnTo>
                        <a:pt x="224" y="326"/>
                      </a:lnTo>
                      <a:lnTo>
                        <a:pt x="218" y="332"/>
                      </a:lnTo>
                      <a:lnTo>
                        <a:pt x="208" y="340"/>
                      </a:lnTo>
                      <a:lnTo>
                        <a:pt x="196" y="348"/>
                      </a:lnTo>
                      <a:lnTo>
                        <a:pt x="176" y="360"/>
                      </a:lnTo>
                      <a:lnTo>
                        <a:pt x="154" y="372"/>
                      </a:lnTo>
                      <a:lnTo>
                        <a:pt x="148" y="378"/>
                      </a:lnTo>
                      <a:lnTo>
                        <a:pt x="146" y="384"/>
                      </a:lnTo>
                      <a:lnTo>
                        <a:pt x="134" y="390"/>
                      </a:lnTo>
                      <a:lnTo>
                        <a:pt x="130" y="394"/>
                      </a:lnTo>
                      <a:lnTo>
                        <a:pt x="116" y="394"/>
                      </a:lnTo>
                      <a:lnTo>
                        <a:pt x="112" y="398"/>
                      </a:lnTo>
                      <a:lnTo>
                        <a:pt x="104" y="402"/>
                      </a:lnTo>
                      <a:lnTo>
                        <a:pt x="98" y="398"/>
                      </a:lnTo>
                      <a:lnTo>
                        <a:pt x="94" y="400"/>
                      </a:lnTo>
                      <a:lnTo>
                        <a:pt x="90" y="408"/>
                      </a:lnTo>
                      <a:lnTo>
                        <a:pt x="84" y="412"/>
                      </a:lnTo>
                      <a:lnTo>
                        <a:pt x="76" y="410"/>
                      </a:lnTo>
                      <a:lnTo>
                        <a:pt x="78" y="402"/>
                      </a:lnTo>
                      <a:lnTo>
                        <a:pt x="84" y="394"/>
                      </a:lnTo>
                      <a:lnTo>
                        <a:pt x="90" y="390"/>
                      </a:lnTo>
                      <a:lnTo>
                        <a:pt x="100" y="388"/>
                      </a:lnTo>
                      <a:lnTo>
                        <a:pt x="110" y="388"/>
                      </a:lnTo>
                      <a:lnTo>
                        <a:pt x="114" y="382"/>
                      </a:lnTo>
                      <a:lnTo>
                        <a:pt x="124" y="378"/>
                      </a:lnTo>
                      <a:lnTo>
                        <a:pt x="140" y="366"/>
                      </a:lnTo>
                      <a:lnTo>
                        <a:pt x="150" y="356"/>
                      </a:lnTo>
                      <a:lnTo>
                        <a:pt x="156" y="354"/>
                      </a:lnTo>
                      <a:lnTo>
                        <a:pt x="160" y="342"/>
                      </a:lnTo>
                      <a:lnTo>
                        <a:pt x="160" y="332"/>
                      </a:lnTo>
                      <a:lnTo>
                        <a:pt x="168" y="328"/>
                      </a:lnTo>
                      <a:lnTo>
                        <a:pt x="170" y="320"/>
                      </a:lnTo>
                      <a:lnTo>
                        <a:pt x="160" y="322"/>
                      </a:lnTo>
                      <a:lnTo>
                        <a:pt x="148" y="328"/>
                      </a:lnTo>
                      <a:lnTo>
                        <a:pt x="142" y="322"/>
                      </a:lnTo>
                      <a:lnTo>
                        <a:pt x="138" y="328"/>
                      </a:lnTo>
                      <a:lnTo>
                        <a:pt x="134" y="330"/>
                      </a:lnTo>
                      <a:lnTo>
                        <a:pt x="126" y="322"/>
                      </a:lnTo>
                      <a:lnTo>
                        <a:pt x="110" y="320"/>
                      </a:lnTo>
                      <a:lnTo>
                        <a:pt x="100" y="328"/>
                      </a:lnTo>
                      <a:lnTo>
                        <a:pt x="90" y="330"/>
                      </a:lnTo>
                      <a:lnTo>
                        <a:pt x="88" y="304"/>
                      </a:lnTo>
                      <a:lnTo>
                        <a:pt x="86" y="296"/>
                      </a:lnTo>
                      <a:lnTo>
                        <a:pt x="86" y="286"/>
                      </a:lnTo>
                      <a:lnTo>
                        <a:pt x="80" y="286"/>
                      </a:lnTo>
                      <a:lnTo>
                        <a:pt x="78" y="296"/>
                      </a:lnTo>
                      <a:lnTo>
                        <a:pt x="74" y="300"/>
                      </a:lnTo>
                      <a:lnTo>
                        <a:pt x="56" y="300"/>
                      </a:lnTo>
                      <a:lnTo>
                        <a:pt x="48" y="292"/>
                      </a:lnTo>
                      <a:lnTo>
                        <a:pt x="40" y="280"/>
                      </a:lnTo>
                      <a:lnTo>
                        <a:pt x="42" y="274"/>
                      </a:lnTo>
                      <a:lnTo>
                        <a:pt x="48" y="274"/>
                      </a:lnTo>
                      <a:lnTo>
                        <a:pt x="40" y="268"/>
                      </a:lnTo>
                      <a:lnTo>
                        <a:pt x="40" y="260"/>
                      </a:lnTo>
                      <a:lnTo>
                        <a:pt x="36" y="268"/>
                      </a:lnTo>
                      <a:lnTo>
                        <a:pt x="24" y="258"/>
                      </a:lnTo>
                      <a:lnTo>
                        <a:pt x="30" y="246"/>
                      </a:lnTo>
                      <a:lnTo>
                        <a:pt x="34" y="242"/>
                      </a:lnTo>
                      <a:lnTo>
                        <a:pt x="46" y="234"/>
                      </a:lnTo>
                      <a:lnTo>
                        <a:pt x="46" y="226"/>
                      </a:lnTo>
                      <a:lnTo>
                        <a:pt x="50" y="220"/>
                      </a:lnTo>
                      <a:lnTo>
                        <a:pt x="58" y="220"/>
                      </a:lnTo>
                      <a:lnTo>
                        <a:pt x="72" y="222"/>
                      </a:lnTo>
                      <a:lnTo>
                        <a:pt x="80" y="214"/>
                      </a:lnTo>
                      <a:lnTo>
                        <a:pt x="88" y="210"/>
                      </a:lnTo>
                      <a:lnTo>
                        <a:pt x="110" y="208"/>
                      </a:lnTo>
                      <a:lnTo>
                        <a:pt x="108" y="194"/>
                      </a:lnTo>
                      <a:lnTo>
                        <a:pt x="102" y="184"/>
                      </a:lnTo>
                      <a:lnTo>
                        <a:pt x="108" y="178"/>
                      </a:lnTo>
                      <a:lnTo>
                        <a:pt x="104" y="174"/>
                      </a:lnTo>
                      <a:lnTo>
                        <a:pt x="94" y="174"/>
                      </a:lnTo>
                      <a:lnTo>
                        <a:pt x="86" y="180"/>
                      </a:lnTo>
                      <a:lnTo>
                        <a:pt x="76" y="186"/>
                      </a:lnTo>
                      <a:lnTo>
                        <a:pt x="22" y="184"/>
                      </a:lnTo>
                      <a:lnTo>
                        <a:pt x="14" y="176"/>
                      </a:lnTo>
                      <a:lnTo>
                        <a:pt x="20" y="168"/>
                      </a:lnTo>
                      <a:lnTo>
                        <a:pt x="20" y="164"/>
                      </a:lnTo>
                      <a:lnTo>
                        <a:pt x="4" y="164"/>
                      </a:lnTo>
                      <a:lnTo>
                        <a:pt x="0" y="156"/>
                      </a:lnTo>
                      <a:lnTo>
                        <a:pt x="10" y="150"/>
                      </a:lnTo>
                      <a:lnTo>
                        <a:pt x="22" y="140"/>
                      </a:lnTo>
                      <a:lnTo>
                        <a:pt x="36" y="136"/>
                      </a:lnTo>
                      <a:lnTo>
                        <a:pt x="52" y="130"/>
                      </a:lnTo>
                      <a:lnTo>
                        <a:pt x="60" y="132"/>
                      </a:lnTo>
                      <a:lnTo>
                        <a:pt x="62" y="140"/>
                      </a:lnTo>
                      <a:lnTo>
                        <a:pt x="72" y="146"/>
                      </a:lnTo>
                      <a:lnTo>
                        <a:pt x="88" y="144"/>
                      </a:lnTo>
                      <a:lnTo>
                        <a:pt x="100" y="142"/>
                      </a:lnTo>
                      <a:lnTo>
                        <a:pt x="114" y="136"/>
                      </a:lnTo>
                      <a:lnTo>
                        <a:pt x="118" y="130"/>
                      </a:lnTo>
                      <a:lnTo>
                        <a:pt x="108" y="128"/>
                      </a:lnTo>
                      <a:lnTo>
                        <a:pt x="102" y="132"/>
                      </a:lnTo>
                      <a:lnTo>
                        <a:pt x="88" y="130"/>
                      </a:lnTo>
                      <a:lnTo>
                        <a:pt x="88" y="122"/>
                      </a:lnTo>
                      <a:lnTo>
                        <a:pt x="92" y="118"/>
                      </a:lnTo>
                      <a:lnTo>
                        <a:pt x="84" y="116"/>
                      </a:lnTo>
                      <a:lnTo>
                        <a:pt x="66" y="120"/>
                      </a:lnTo>
                      <a:lnTo>
                        <a:pt x="60" y="108"/>
                      </a:lnTo>
                      <a:lnTo>
                        <a:pt x="50" y="100"/>
                      </a:lnTo>
                      <a:lnTo>
                        <a:pt x="44" y="94"/>
                      </a:lnTo>
                      <a:lnTo>
                        <a:pt x="38" y="90"/>
                      </a:lnTo>
                      <a:lnTo>
                        <a:pt x="26" y="90"/>
                      </a:lnTo>
                      <a:lnTo>
                        <a:pt x="20" y="82"/>
                      </a:lnTo>
                      <a:lnTo>
                        <a:pt x="22" y="68"/>
                      </a:lnTo>
                      <a:lnTo>
                        <a:pt x="58" y="64"/>
                      </a:lnTo>
                      <a:lnTo>
                        <a:pt x="70" y="54"/>
                      </a:lnTo>
                      <a:lnTo>
                        <a:pt x="74" y="42"/>
                      </a:lnTo>
                      <a:lnTo>
                        <a:pt x="88" y="28"/>
                      </a:lnTo>
                      <a:lnTo>
                        <a:pt x="104" y="28"/>
                      </a:lnTo>
                      <a:lnTo>
                        <a:pt x="120" y="20"/>
                      </a:lnTo>
                      <a:lnTo>
                        <a:pt x="128" y="20"/>
                      </a:lnTo>
                      <a:lnTo>
                        <a:pt x="132" y="12"/>
                      </a:lnTo>
                      <a:lnTo>
                        <a:pt x="158" y="10"/>
                      </a:lnTo>
                      <a:lnTo>
                        <a:pt x="176" y="0"/>
                      </a:lnTo>
                      <a:lnTo>
                        <a:pt x="190" y="2"/>
                      </a:lnTo>
                      <a:lnTo>
                        <a:pt x="186" y="8"/>
                      </a:lnTo>
                      <a:lnTo>
                        <a:pt x="190" y="14"/>
                      </a:lnTo>
                      <a:lnTo>
                        <a:pt x="204" y="8"/>
                      </a:lnTo>
                      <a:lnTo>
                        <a:pt x="212" y="12"/>
                      </a:lnTo>
                      <a:lnTo>
                        <a:pt x="244" y="16"/>
                      </a:lnTo>
                      <a:lnTo>
                        <a:pt x="244" y="22"/>
                      </a:lnTo>
                      <a:lnTo>
                        <a:pt x="268" y="24"/>
                      </a:lnTo>
                      <a:lnTo>
                        <a:pt x="296" y="24"/>
                      </a:lnTo>
                      <a:lnTo>
                        <a:pt x="318" y="30"/>
                      </a:lnTo>
                      <a:lnTo>
                        <a:pt x="344" y="36"/>
                      </a:lnTo>
                      <a:lnTo>
                        <a:pt x="364" y="40"/>
                      </a:lnTo>
                      <a:lnTo>
                        <a:pt x="394" y="36"/>
                      </a:lnTo>
                      <a:lnTo>
                        <a:pt x="400" y="40"/>
                      </a:lnTo>
                      <a:lnTo>
                        <a:pt x="420" y="48"/>
                      </a:lnTo>
                      <a:lnTo>
                        <a:pt x="420" y="288"/>
                      </a:lnTo>
                      <a:lnTo>
                        <a:pt x="430" y="292"/>
                      </a:lnTo>
                      <a:lnTo>
                        <a:pt x="438" y="288"/>
                      </a:lnTo>
                      <a:lnTo>
                        <a:pt x="446" y="286"/>
                      </a:lnTo>
                      <a:lnTo>
                        <a:pt x="454" y="296"/>
                      </a:lnTo>
                      <a:lnTo>
                        <a:pt x="470" y="308"/>
                      </a:lnTo>
                      <a:lnTo>
                        <a:pt x="478" y="316"/>
                      </a:lnTo>
                      <a:lnTo>
                        <a:pt x="488" y="314"/>
                      </a:lnTo>
                      <a:lnTo>
                        <a:pt x="490" y="308"/>
                      </a:lnTo>
                      <a:lnTo>
                        <a:pt x="498" y="304"/>
                      </a:lnTo>
                      <a:lnTo>
                        <a:pt x="508" y="300"/>
                      </a:lnTo>
                      <a:lnTo>
                        <a:pt x="520" y="312"/>
                      </a:lnTo>
                      <a:lnTo>
                        <a:pt x="530" y="322"/>
                      </a:lnTo>
                      <a:lnTo>
                        <a:pt x="546" y="338"/>
                      </a:lnTo>
                      <a:lnTo>
                        <a:pt x="556" y="358"/>
                      </a:lnTo>
                      <a:lnTo>
                        <a:pt x="566" y="370"/>
                      </a:lnTo>
                      <a:lnTo>
                        <a:pt x="578" y="378"/>
                      </a:lnTo>
                      <a:lnTo>
                        <a:pt x="592" y="386"/>
                      </a:lnTo>
                      <a:lnTo>
                        <a:pt x="594" y="394"/>
                      </a:lnTo>
                      <a:lnTo>
                        <a:pt x="590" y="410"/>
                      </a:lnTo>
                      <a:lnTo>
                        <a:pt x="576" y="414"/>
                      </a:lnTo>
                      <a:lnTo>
                        <a:pt x="580" y="404"/>
                      </a:lnTo>
                      <a:lnTo>
                        <a:pt x="582" y="394"/>
                      </a:lnTo>
                      <a:lnTo>
                        <a:pt x="576" y="392"/>
                      </a:lnTo>
                      <a:lnTo>
                        <a:pt x="570" y="386"/>
                      </a:lnTo>
                      <a:lnTo>
                        <a:pt x="568" y="384"/>
                      </a:lnTo>
                      <a:close/>
                    </a:path>
                  </a:pathLst>
                </a:custGeom>
                <a:solidFill>
                  <a:srgbClr val="CECECE"/>
                </a:solidFill>
                <a:ln w="6350" cmpd="sng">
                  <a:solidFill>
                    <a:schemeClr val="bg1"/>
                  </a:solidFill>
                  <a:prstDash val="solid"/>
                  <a:round/>
                  <a:headEnd/>
                  <a:tailEnd/>
                </a:ln>
              </p:spPr>
              <p:txBody>
                <a:bodyPr/>
                <a:lstStyle/>
                <a:p>
                  <a:endParaRPr lang="en-US" sz="1500">
                    <a:solidFill>
                      <a:srgbClr val="0F245F"/>
                    </a:solidFill>
                  </a:endParaRPr>
                </a:p>
              </p:txBody>
            </p:sp>
            <p:sp>
              <p:nvSpPr>
                <p:cNvPr id="251" name="Freeform 41"/>
                <p:cNvSpPr>
                  <a:spLocks noChangeAspect="1"/>
                </p:cNvSpPr>
                <p:nvPr/>
              </p:nvSpPr>
              <p:spPr bwMode="auto">
                <a:xfrm>
                  <a:off x="250" y="1527"/>
                  <a:ext cx="38" cy="26"/>
                </a:xfrm>
                <a:custGeom>
                  <a:avLst/>
                  <a:gdLst/>
                  <a:ahLst/>
                  <a:cxnLst>
                    <a:cxn ang="0">
                      <a:pos x="28" y="2"/>
                    </a:cxn>
                    <a:cxn ang="0">
                      <a:pos x="20" y="4"/>
                    </a:cxn>
                    <a:cxn ang="0">
                      <a:pos x="14" y="6"/>
                    </a:cxn>
                    <a:cxn ang="0">
                      <a:pos x="14" y="14"/>
                    </a:cxn>
                    <a:cxn ang="0">
                      <a:pos x="8" y="12"/>
                    </a:cxn>
                    <a:cxn ang="0">
                      <a:pos x="4" y="8"/>
                    </a:cxn>
                    <a:cxn ang="0">
                      <a:pos x="0" y="12"/>
                    </a:cxn>
                    <a:cxn ang="0">
                      <a:pos x="2" y="20"/>
                    </a:cxn>
                    <a:cxn ang="0">
                      <a:pos x="8" y="26"/>
                    </a:cxn>
                    <a:cxn ang="0">
                      <a:pos x="26" y="24"/>
                    </a:cxn>
                    <a:cxn ang="0">
                      <a:pos x="32" y="16"/>
                    </a:cxn>
                    <a:cxn ang="0">
                      <a:pos x="38" y="10"/>
                    </a:cxn>
                    <a:cxn ang="0">
                      <a:pos x="34" y="0"/>
                    </a:cxn>
                    <a:cxn ang="0">
                      <a:pos x="28" y="2"/>
                    </a:cxn>
                  </a:cxnLst>
                  <a:rect l="0" t="0" r="r" b="b"/>
                  <a:pathLst>
                    <a:path w="38" h="26">
                      <a:moveTo>
                        <a:pt x="28" y="2"/>
                      </a:moveTo>
                      <a:lnTo>
                        <a:pt x="20" y="4"/>
                      </a:lnTo>
                      <a:lnTo>
                        <a:pt x="14" y="6"/>
                      </a:lnTo>
                      <a:lnTo>
                        <a:pt x="14" y="14"/>
                      </a:lnTo>
                      <a:lnTo>
                        <a:pt x="8" y="12"/>
                      </a:lnTo>
                      <a:lnTo>
                        <a:pt x="4" y="8"/>
                      </a:lnTo>
                      <a:lnTo>
                        <a:pt x="0" y="12"/>
                      </a:lnTo>
                      <a:lnTo>
                        <a:pt x="2" y="20"/>
                      </a:lnTo>
                      <a:lnTo>
                        <a:pt x="8" y="26"/>
                      </a:lnTo>
                      <a:lnTo>
                        <a:pt x="26" y="24"/>
                      </a:lnTo>
                      <a:lnTo>
                        <a:pt x="32" y="16"/>
                      </a:lnTo>
                      <a:lnTo>
                        <a:pt x="38" y="10"/>
                      </a:lnTo>
                      <a:lnTo>
                        <a:pt x="34" y="0"/>
                      </a:lnTo>
                      <a:lnTo>
                        <a:pt x="28" y="2"/>
                      </a:lnTo>
                      <a:close/>
                    </a:path>
                  </a:pathLst>
                </a:custGeom>
                <a:solidFill>
                  <a:srgbClr val="CECECE"/>
                </a:solidFill>
                <a:ln w="6350" cmpd="sng">
                  <a:solidFill>
                    <a:schemeClr val="bg1"/>
                  </a:solidFill>
                  <a:prstDash val="solid"/>
                  <a:round/>
                  <a:headEnd/>
                  <a:tailEnd/>
                </a:ln>
              </p:spPr>
              <p:txBody>
                <a:bodyPr/>
                <a:lstStyle/>
                <a:p>
                  <a:endParaRPr lang="en-US" sz="1500">
                    <a:solidFill>
                      <a:srgbClr val="0F245F"/>
                    </a:solidFill>
                  </a:endParaRPr>
                </a:p>
              </p:txBody>
            </p:sp>
            <p:sp>
              <p:nvSpPr>
                <p:cNvPr id="252" name="Freeform 42"/>
                <p:cNvSpPr>
                  <a:spLocks noChangeAspect="1"/>
                </p:cNvSpPr>
                <p:nvPr/>
              </p:nvSpPr>
              <p:spPr bwMode="auto">
                <a:xfrm>
                  <a:off x="50" y="1473"/>
                  <a:ext cx="26" cy="16"/>
                </a:xfrm>
                <a:custGeom>
                  <a:avLst/>
                  <a:gdLst/>
                  <a:ahLst/>
                  <a:cxnLst>
                    <a:cxn ang="0">
                      <a:pos x="22" y="0"/>
                    </a:cxn>
                    <a:cxn ang="0">
                      <a:pos x="26" y="4"/>
                    </a:cxn>
                    <a:cxn ang="0">
                      <a:pos x="26" y="8"/>
                    </a:cxn>
                    <a:cxn ang="0">
                      <a:pos x="22" y="16"/>
                    </a:cxn>
                    <a:cxn ang="0">
                      <a:pos x="14" y="14"/>
                    </a:cxn>
                    <a:cxn ang="0">
                      <a:pos x="10" y="16"/>
                    </a:cxn>
                    <a:cxn ang="0">
                      <a:pos x="4" y="10"/>
                    </a:cxn>
                    <a:cxn ang="0">
                      <a:pos x="0" y="6"/>
                    </a:cxn>
                    <a:cxn ang="0">
                      <a:pos x="2" y="0"/>
                    </a:cxn>
                    <a:cxn ang="0">
                      <a:pos x="8" y="0"/>
                    </a:cxn>
                    <a:cxn ang="0">
                      <a:pos x="22" y="0"/>
                    </a:cxn>
                  </a:cxnLst>
                  <a:rect l="0" t="0" r="r" b="b"/>
                  <a:pathLst>
                    <a:path w="26" h="16">
                      <a:moveTo>
                        <a:pt x="22" y="0"/>
                      </a:moveTo>
                      <a:lnTo>
                        <a:pt x="26" y="4"/>
                      </a:lnTo>
                      <a:lnTo>
                        <a:pt x="26" y="8"/>
                      </a:lnTo>
                      <a:lnTo>
                        <a:pt x="22" y="16"/>
                      </a:lnTo>
                      <a:lnTo>
                        <a:pt x="14" y="14"/>
                      </a:lnTo>
                      <a:lnTo>
                        <a:pt x="10" y="16"/>
                      </a:lnTo>
                      <a:lnTo>
                        <a:pt x="4" y="10"/>
                      </a:lnTo>
                      <a:lnTo>
                        <a:pt x="0" y="6"/>
                      </a:lnTo>
                      <a:lnTo>
                        <a:pt x="2" y="0"/>
                      </a:lnTo>
                      <a:lnTo>
                        <a:pt x="8" y="0"/>
                      </a:lnTo>
                      <a:lnTo>
                        <a:pt x="22" y="0"/>
                      </a:lnTo>
                      <a:close/>
                    </a:path>
                  </a:pathLst>
                </a:custGeom>
                <a:solidFill>
                  <a:srgbClr val="CECECE"/>
                </a:solidFill>
                <a:ln w="6350" cmpd="sng">
                  <a:solidFill>
                    <a:schemeClr val="bg1"/>
                  </a:solidFill>
                  <a:prstDash val="solid"/>
                  <a:round/>
                  <a:headEnd/>
                  <a:tailEnd/>
                </a:ln>
              </p:spPr>
              <p:txBody>
                <a:bodyPr/>
                <a:lstStyle/>
                <a:p>
                  <a:endParaRPr lang="en-US" sz="1500">
                    <a:solidFill>
                      <a:srgbClr val="0F245F"/>
                    </a:solidFill>
                  </a:endParaRPr>
                </a:p>
              </p:txBody>
            </p:sp>
            <p:sp>
              <p:nvSpPr>
                <p:cNvPr id="253" name="Freeform 43"/>
                <p:cNvSpPr>
                  <a:spLocks noChangeAspect="1"/>
                </p:cNvSpPr>
                <p:nvPr/>
              </p:nvSpPr>
              <p:spPr bwMode="auto">
                <a:xfrm>
                  <a:off x="540" y="1525"/>
                  <a:ext cx="24" cy="40"/>
                </a:xfrm>
                <a:custGeom>
                  <a:avLst/>
                  <a:gdLst/>
                  <a:ahLst/>
                  <a:cxnLst>
                    <a:cxn ang="0">
                      <a:pos x="0" y="0"/>
                    </a:cxn>
                    <a:cxn ang="0">
                      <a:pos x="10" y="2"/>
                    </a:cxn>
                    <a:cxn ang="0">
                      <a:pos x="16" y="6"/>
                    </a:cxn>
                    <a:cxn ang="0">
                      <a:pos x="18" y="20"/>
                    </a:cxn>
                    <a:cxn ang="0">
                      <a:pos x="24" y="30"/>
                    </a:cxn>
                    <a:cxn ang="0">
                      <a:pos x="24" y="40"/>
                    </a:cxn>
                    <a:cxn ang="0">
                      <a:pos x="16" y="32"/>
                    </a:cxn>
                    <a:cxn ang="0">
                      <a:pos x="8" y="22"/>
                    </a:cxn>
                    <a:cxn ang="0">
                      <a:pos x="4" y="16"/>
                    </a:cxn>
                    <a:cxn ang="0">
                      <a:pos x="0" y="8"/>
                    </a:cxn>
                    <a:cxn ang="0">
                      <a:pos x="0" y="0"/>
                    </a:cxn>
                  </a:cxnLst>
                  <a:rect l="0" t="0" r="r" b="b"/>
                  <a:pathLst>
                    <a:path w="24" h="40">
                      <a:moveTo>
                        <a:pt x="0" y="0"/>
                      </a:moveTo>
                      <a:lnTo>
                        <a:pt x="10" y="2"/>
                      </a:lnTo>
                      <a:lnTo>
                        <a:pt x="16" y="6"/>
                      </a:lnTo>
                      <a:lnTo>
                        <a:pt x="18" y="20"/>
                      </a:lnTo>
                      <a:lnTo>
                        <a:pt x="24" y="30"/>
                      </a:lnTo>
                      <a:lnTo>
                        <a:pt x="24" y="40"/>
                      </a:lnTo>
                      <a:lnTo>
                        <a:pt x="16" y="32"/>
                      </a:lnTo>
                      <a:lnTo>
                        <a:pt x="8" y="22"/>
                      </a:lnTo>
                      <a:lnTo>
                        <a:pt x="4" y="16"/>
                      </a:lnTo>
                      <a:lnTo>
                        <a:pt x="0" y="8"/>
                      </a:lnTo>
                      <a:lnTo>
                        <a:pt x="0" y="0"/>
                      </a:lnTo>
                      <a:close/>
                    </a:path>
                  </a:pathLst>
                </a:custGeom>
                <a:solidFill>
                  <a:srgbClr val="CECECE"/>
                </a:solidFill>
                <a:ln w="6350" cmpd="sng">
                  <a:solidFill>
                    <a:schemeClr val="bg1"/>
                  </a:solidFill>
                  <a:prstDash val="solid"/>
                  <a:round/>
                  <a:headEnd/>
                  <a:tailEnd/>
                </a:ln>
              </p:spPr>
              <p:txBody>
                <a:bodyPr/>
                <a:lstStyle/>
                <a:p>
                  <a:endParaRPr lang="en-US" sz="1500">
                    <a:solidFill>
                      <a:srgbClr val="0F245F"/>
                    </a:solidFill>
                  </a:endParaRPr>
                </a:p>
              </p:txBody>
            </p:sp>
            <p:sp>
              <p:nvSpPr>
                <p:cNvPr id="254" name="Freeform 44"/>
                <p:cNvSpPr>
                  <a:spLocks noChangeAspect="1"/>
                </p:cNvSpPr>
                <p:nvPr/>
              </p:nvSpPr>
              <p:spPr bwMode="auto">
                <a:xfrm>
                  <a:off x="584" y="1565"/>
                  <a:ext cx="22" cy="38"/>
                </a:xfrm>
                <a:custGeom>
                  <a:avLst/>
                  <a:gdLst/>
                  <a:ahLst/>
                  <a:cxnLst>
                    <a:cxn ang="0">
                      <a:pos x="0" y="8"/>
                    </a:cxn>
                    <a:cxn ang="0">
                      <a:pos x="0" y="0"/>
                    </a:cxn>
                    <a:cxn ang="0">
                      <a:pos x="8" y="2"/>
                    </a:cxn>
                    <a:cxn ang="0">
                      <a:pos x="14" y="14"/>
                    </a:cxn>
                    <a:cxn ang="0">
                      <a:pos x="22" y="24"/>
                    </a:cxn>
                    <a:cxn ang="0">
                      <a:pos x="22" y="32"/>
                    </a:cxn>
                    <a:cxn ang="0">
                      <a:pos x="18" y="38"/>
                    </a:cxn>
                    <a:cxn ang="0">
                      <a:pos x="12" y="30"/>
                    </a:cxn>
                    <a:cxn ang="0">
                      <a:pos x="6" y="24"/>
                    </a:cxn>
                    <a:cxn ang="0">
                      <a:pos x="4" y="16"/>
                    </a:cxn>
                    <a:cxn ang="0">
                      <a:pos x="0" y="8"/>
                    </a:cxn>
                  </a:cxnLst>
                  <a:rect l="0" t="0" r="r" b="b"/>
                  <a:pathLst>
                    <a:path w="22" h="38">
                      <a:moveTo>
                        <a:pt x="0" y="8"/>
                      </a:moveTo>
                      <a:lnTo>
                        <a:pt x="0" y="0"/>
                      </a:lnTo>
                      <a:lnTo>
                        <a:pt x="8" y="2"/>
                      </a:lnTo>
                      <a:lnTo>
                        <a:pt x="14" y="14"/>
                      </a:lnTo>
                      <a:lnTo>
                        <a:pt x="22" y="24"/>
                      </a:lnTo>
                      <a:lnTo>
                        <a:pt x="22" y="32"/>
                      </a:lnTo>
                      <a:lnTo>
                        <a:pt x="18" y="38"/>
                      </a:lnTo>
                      <a:lnTo>
                        <a:pt x="12" y="30"/>
                      </a:lnTo>
                      <a:lnTo>
                        <a:pt x="6" y="24"/>
                      </a:lnTo>
                      <a:lnTo>
                        <a:pt x="4" y="16"/>
                      </a:lnTo>
                      <a:lnTo>
                        <a:pt x="0" y="8"/>
                      </a:lnTo>
                      <a:close/>
                    </a:path>
                  </a:pathLst>
                </a:custGeom>
                <a:solidFill>
                  <a:srgbClr val="CECECE"/>
                </a:solidFill>
                <a:ln w="6350" cmpd="sng">
                  <a:solidFill>
                    <a:schemeClr val="bg1"/>
                  </a:solidFill>
                  <a:prstDash val="solid"/>
                  <a:round/>
                  <a:headEnd/>
                  <a:tailEnd/>
                </a:ln>
              </p:spPr>
              <p:txBody>
                <a:bodyPr/>
                <a:lstStyle/>
                <a:p>
                  <a:endParaRPr lang="en-US" sz="1500">
                    <a:solidFill>
                      <a:srgbClr val="0F245F"/>
                    </a:solidFill>
                  </a:endParaRPr>
                </a:p>
              </p:txBody>
            </p:sp>
            <p:sp>
              <p:nvSpPr>
                <p:cNvPr id="255" name="Freeform 45"/>
                <p:cNvSpPr>
                  <a:spLocks noChangeAspect="1"/>
                </p:cNvSpPr>
                <p:nvPr/>
              </p:nvSpPr>
              <p:spPr bwMode="auto">
                <a:xfrm>
                  <a:off x="588" y="1615"/>
                  <a:ext cx="26" cy="34"/>
                </a:xfrm>
                <a:custGeom>
                  <a:avLst/>
                  <a:gdLst/>
                  <a:ahLst/>
                  <a:cxnLst>
                    <a:cxn ang="0">
                      <a:pos x="0" y="0"/>
                    </a:cxn>
                    <a:cxn ang="0">
                      <a:pos x="10" y="4"/>
                    </a:cxn>
                    <a:cxn ang="0">
                      <a:pos x="18" y="4"/>
                    </a:cxn>
                    <a:cxn ang="0">
                      <a:pos x="20" y="8"/>
                    </a:cxn>
                    <a:cxn ang="0">
                      <a:pos x="18" y="16"/>
                    </a:cxn>
                    <a:cxn ang="0">
                      <a:pos x="22" y="22"/>
                    </a:cxn>
                    <a:cxn ang="0">
                      <a:pos x="26" y="34"/>
                    </a:cxn>
                    <a:cxn ang="0">
                      <a:pos x="18" y="32"/>
                    </a:cxn>
                    <a:cxn ang="0">
                      <a:pos x="8" y="20"/>
                    </a:cxn>
                    <a:cxn ang="0">
                      <a:pos x="2" y="12"/>
                    </a:cxn>
                    <a:cxn ang="0">
                      <a:pos x="0" y="0"/>
                    </a:cxn>
                  </a:cxnLst>
                  <a:rect l="0" t="0" r="r" b="b"/>
                  <a:pathLst>
                    <a:path w="26" h="34">
                      <a:moveTo>
                        <a:pt x="0" y="0"/>
                      </a:moveTo>
                      <a:lnTo>
                        <a:pt x="10" y="4"/>
                      </a:lnTo>
                      <a:lnTo>
                        <a:pt x="18" y="4"/>
                      </a:lnTo>
                      <a:lnTo>
                        <a:pt x="20" y="8"/>
                      </a:lnTo>
                      <a:lnTo>
                        <a:pt x="18" y="16"/>
                      </a:lnTo>
                      <a:lnTo>
                        <a:pt x="22" y="22"/>
                      </a:lnTo>
                      <a:lnTo>
                        <a:pt x="26" y="34"/>
                      </a:lnTo>
                      <a:lnTo>
                        <a:pt x="18" y="32"/>
                      </a:lnTo>
                      <a:lnTo>
                        <a:pt x="8" y="20"/>
                      </a:lnTo>
                      <a:lnTo>
                        <a:pt x="2" y="12"/>
                      </a:lnTo>
                      <a:lnTo>
                        <a:pt x="0" y="0"/>
                      </a:lnTo>
                      <a:close/>
                    </a:path>
                  </a:pathLst>
                </a:custGeom>
                <a:solidFill>
                  <a:srgbClr val="CECECE"/>
                </a:solidFill>
                <a:ln w="6350" cmpd="sng">
                  <a:solidFill>
                    <a:schemeClr val="bg1"/>
                  </a:solidFill>
                  <a:prstDash val="solid"/>
                  <a:round/>
                  <a:headEnd/>
                  <a:tailEnd/>
                </a:ln>
              </p:spPr>
              <p:txBody>
                <a:bodyPr/>
                <a:lstStyle/>
                <a:p>
                  <a:endParaRPr lang="en-US" sz="1500">
                    <a:solidFill>
                      <a:srgbClr val="0F245F"/>
                    </a:solidFill>
                  </a:endParaRPr>
                </a:p>
              </p:txBody>
            </p:sp>
            <p:sp>
              <p:nvSpPr>
                <p:cNvPr id="256" name="Freeform 46"/>
                <p:cNvSpPr>
                  <a:spLocks noChangeAspect="1"/>
                </p:cNvSpPr>
                <p:nvPr/>
              </p:nvSpPr>
              <p:spPr bwMode="auto">
                <a:xfrm>
                  <a:off x="84" y="1591"/>
                  <a:ext cx="32" cy="20"/>
                </a:xfrm>
                <a:custGeom>
                  <a:avLst/>
                  <a:gdLst/>
                  <a:ahLst/>
                  <a:cxnLst>
                    <a:cxn ang="0">
                      <a:pos x="32" y="4"/>
                    </a:cxn>
                    <a:cxn ang="0">
                      <a:pos x="28" y="10"/>
                    </a:cxn>
                    <a:cxn ang="0">
                      <a:pos x="22" y="12"/>
                    </a:cxn>
                    <a:cxn ang="0">
                      <a:pos x="12" y="14"/>
                    </a:cxn>
                    <a:cxn ang="0">
                      <a:pos x="6" y="20"/>
                    </a:cxn>
                    <a:cxn ang="0">
                      <a:pos x="0" y="18"/>
                    </a:cxn>
                    <a:cxn ang="0">
                      <a:pos x="6" y="8"/>
                    </a:cxn>
                    <a:cxn ang="0">
                      <a:pos x="14" y="4"/>
                    </a:cxn>
                    <a:cxn ang="0">
                      <a:pos x="26" y="0"/>
                    </a:cxn>
                    <a:cxn ang="0">
                      <a:pos x="32" y="4"/>
                    </a:cxn>
                  </a:cxnLst>
                  <a:rect l="0" t="0" r="r" b="b"/>
                  <a:pathLst>
                    <a:path w="32" h="20">
                      <a:moveTo>
                        <a:pt x="32" y="4"/>
                      </a:moveTo>
                      <a:lnTo>
                        <a:pt x="28" y="10"/>
                      </a:lnTo>
                      <a:lnTo>
                        <a:pt x="22" y="12"/>
                      </a:lnTo>
                      <a:lnTo>
                        <a:pt x="12" y="14"/>
                      </a:lnTo>
                      <a:lnTo>
                        <a:pt x="6" y="20"/>
                      </a:lnTo>
                      <a:lnTo>
                        <a:pt x="0" y="18"/>
                      </a:lnTo>
                      <a:lnTo>
                        <a:pt x="6" y="8"/>
                      </a:lnTo>
                      <a:lnTo>
                        <a:pt x="14" y="4"/>
                      </a:lnTo>
                      <a:lnTo>
                        <a:pt x="26" y="0"/>
                      </a:lnTo>
                      <a:lnTo>
                        <a:pt x="32" y="4"/>
                      </a:lnTo>
                      <a:close/>
                    </a:path>
                  </a:pathLst>
                </a:custGeom>
                <a:solidFill>
                  <a:srgbClr val="CECECE"/>
                </a:solidFill>
                <a:ln w="6350" cmpd="sng">
                  <a:solidFill>
                    <a:schemeClr val="bg1"/>
                  </a:solidFill>
                  <a:prstDash val="solid"/>
                  <a:round/>
                  <a:headEnd/>
                  <a:tailEnd/>
                </a:ln>
              </p:spPr>
              <p:txBody>
                <a:bodyPr/>
                <a:lstStyle/>
                <a:p>
                  <a:endParaRPr lang="en-US" sz="1500">
                    <a:solidFill>
                      <a:srgbClr val="0F245F"/>
                    </a:solidFill>
                  </a:endParaRPr>
                </a:p>
              </p:txBody>
            </p:sp>
            <p:sp>
              <p:nvSpPr>
                <p:cNvPr id="257" name="Freeform 47"/>
                <p:cNvSpPr>
                  <a:spLocks noChangeAspect="1"/>
                </p:cNvSpPr>
                <p:nvPr/>
              </p:nvSpPr>
              <p:spPr bwMode="auto">
                <a:xfrm>
                  <a:off x="560" y="1523"/>
                  <a:ext cx="16" cy="30"/>
                </a:xfrm>
                <a:custGeom>
                  <a:avLst/>
                  <a:gdLst/>
                  <a:ahLst/>
                  <a:cxnLst>
                    <a:cxn ang="0">
                      <a:pos x="0" y="0"/>
                    </a:cxn>
                    <a:cxn ang="0">
                      <a:pos x="10" y="4"/>
                    </a:cxn>
                    <a:cxn ang="0">
                      <a:pos x="16" y="16"/>
                    </a:cxn>
                    <a:cxn ang="0">
                      <a:pos x="14" y="24"/>
                    </a:cxn>
                    <a:cxn ang="0">
                      <a:pos x="10" y="30"/>
                    </a:cxn>
                    <a:cxn ang="0">
                      <a:pos x="4" y="22"/>
                    </a:cxn>
                    <a:cxn ang="0">
                      <a:pos x="4" y="16"/>
                    </a:cxn>
                    <a:cxn ang="0">
                      <a:pos x="0" y="8"/>
                    </a:cxn>
                    <a:cxn ang="0">
                      <a:pos x="0" y="0"/>
                    </a:cxn>
                  </a:cxnLst>
                  <a:rect l="0" t="0" r="r" b="b"/>
                  <a:pathLst>
                    <a:path w="16" h="30">
                      <a:moveTo>
                        <a:pt x="0" y="0"/>
                      </a:moveTo>
                      <a:lnTo>
                        <a:pt x="10" y="4"/>
                      </a:lnTo>
                      <a:lnTo>
                        <a:pt x="16" y="16"/>
                      </a:lnTo>
                      <a:lnTo>
                        <a:pt x="14" y="24"/>
                      </a:lnTo>
                      <a:lnTo>
                        <a:pt x="10" y="30"/>
                      </a:lnTo>
                      <a:lnTo>
                        <a:pt x="4" y="22"/>
                      </a:lnTo>
                      <a:lnTo>
                        <a:pt x="4" y="16"/>
                      </a:lnTo>
                      <a:lnTo>
                        <a:pt x="0" y="8"/>
                      </a:lnTo>
                      <a:lnTo>
                        <a:pt x="0" y="0"/>
                      </a:lnTo>
                      <a:close/>
                    </a:path>
                  </a:pathLst>
                </a:custGeom>
                <a:solidFill>
                  <a:srgbClr val="CECECE"/>
                </a:solidFill>
                <a:ln w="6350" cmpd="sng">
                  <a:solidFill>
                    <a:schemeClr val="bg1"/>
                  </a:solidFill>
                  <a:prstDash val="solid"/>
                  <a:round/>
                  <a:headEnd/>
                  <a:tailEnd/>
                </a:ln>
              </p:spPr>
              <p:txBody>
                <a:bodyPr/>
                <a:lstStyle/>
                <a:p>
                  <a:endParaRPr lang="en-US" sz="1500">
                    <a:solidFill>
                      <a:srgbClr val="0F245F"/>
                    </a:solidFill>
                  </a:endParaRPr>
                </a:p>
              </p:txBody>
            </p:sp>
            <p:sp>
              <p:nvSpPr>
                <p:cNvPr id="258" name="Freeform 48"/>
                <p:cNvSpPr>
                  <a:spLocks noChangeAspect="1"/>
                </p:cNvSpPr>
                <p:nvPr/>
              </p:nvSpPr>
              <p:spPr bwMode="auto">
                <a:xfrm>
                  <a:off x="608" y="1575"/>
                  <a:ext cx="14" cy="20"/>
                </a:xfrm>
                <a:custGeom>
                  <a:avLst/>
                  <a:gdLst/>
                  <a:ahLst/>
                  <a:cxnLst>
                    <a:cxn ang="0">
                      <a:pos x="0" y="0"/>
                    </a:cxn>
                    <a:cxn ang="0">
                      <a:pos x="6" y="4"/>
                    </a:cxn>
                    <a:cxn ang="0">
                      <a:pos x="14" y="6"/>
                    </a:cxn>
                    <a:cxn ang="0">
                      <a:pos x="12" y="16"/>
                    </a:cxn>
                    <a:cxn ang="0">
                      <a:pos x="6" y="20"/>
                    </a:cxn>
                    <a:cxn ang="0">
                      <a:pos x="0" y="12"/>
                    </a:cxn>
                    <a:cxn ang="0">
                      <a:pos x="0" y="0"/>
                    </a:cxn>
                  </a:cxnLst>
                  <a:rect l="0" t="0" r="r" b="b"/>
                  <a:pathLst>
                    <a:path w="14" h="20">
                      <a:moveTo>
                        <a:pt x="0" y="0"/>
                      </a:moveTo>
                      <a:lnTo>
                        <a:pt x="6" y="4"/>
                      </a:lnTo>
                      <a:lnTo>
                        <a:pt x="14" y="6"/>
                      </a:lnTo>
                      <a:lnTo>
                        <a:pt x="12" y="16"/>
                      </a:lnTo>
                      <a:lnTo>
                        <a:pt x="6" y="20"/>
                      </a:lnTo>
                      <a:lnTo>
                        <a:pt x="0" y="12"/>
                      </a:lnTo>
                      <a:lnTo>
                        <a:pt x="0" y="0"/>
                      </a:lnTo>
                      <a:close/>
                    </a:path>
                  </a:pathLst>
                </a:custGeom>
                <a:solidFill>
                  <a:srgbClr val="CECECE"/>
                </a:solidFill>
                <a:ln w="6350" cmpd="sng">
                  <a:solidFill>
                    <a:schemeClr val="bg1"/>
                  </a:solidFill>
                  <a:prstDash val="solid"/>
                  <a:round/>
                  <a:headEnd/>
                  <a:tailEnd/>
                </a:ln>
              </p:spPr>
              <p:txBody>
                <a:bodyPr/>
                <a:lstStyle/>
                <a:p>
                  <a:endParaRPr lang="en-US" sz="1500">
                    <a:solidFill>
                      <a:srgbClr val="0F245F"/>
                    </a:solidFill>
                  </a:endParaRPr>
                </a:p>
              </p:txBody>
            </p:sp>
            <p:sp>
              <p:nvSpPr>
                <p:cNvPr id="259" name="Freeform 49"/>
                <p:cNvSpPr>
                  <a:spLocks noChangeAspect="1"/>
                </p:cNvSpPr>
                <p:nvPr/>
              </p:nvSpPr>
              <p:spPr bwMode="auto">
                <a:xfrm>
                  <a:off x="560" y="1523"/>
                  <a:ext cx="16" cy="30"/>
                </a:xfrm>
                <a:custGeom>
                  <a:avLst/>
                  <a:gdLst/>
                  <a:ahLst/>
                  <a:cxnLst>
                    <a:cxn ang="0">
                      <a:pos x="0" y="0"/>
                    </a:cxn>
                    <a:cxn ang="0">
                      <a:pos x="10" y="4"/>
                    </a:cxn>
                    <a:cxn ang="0">
                      <a:pos x="16" y="16"/>
                    </a:cxn>
                    <a:cxn ang="0">
                      <a:pos x="14" y="24"/>
                    </a:cxn>
                    <a:cxn ang="0">
                      <a:pos x="10" y="30"/>
                    </a:cxn>
                    <a:cxn ang="0">
                      <a:pos x="4" y="22"/>
                    </a:cxn>
                    <a:cxn ang="0">
                      <a:pos x="4" y="16"/>
                    </a:cxn>
                    <a:cxn ang="0">
                      <a:pos x="0" y="8"/>
                    </a:cxn>
                    <a:cxn ang="0">
                      <a:pos x="0" y="0"/>
                    </a:cxn>
                  </a:cxnLst>
                  <a:rect l="0" t="0" r="r" b="b"/>
                  <a:pathLst>
                    <a:path w="16" h="30">
                      <a:moveTo>
                        <a:pt x="0" y="0"/>
                      </a:moveTo>
                      <a:lnTo>
                        <a:pt x="10" y="4"/>
                      </a:lnTo>
                      <a:lnTo>
                        <a:pt x="16" y="16"/>
                      </a:lnTo>
                      <a:lnTo>
                        <a:pt x="14" y="24"/>
                      </a:lnTo>
                      <a:lnTo>
                        <a:pt x="10" y="30"/>
                      </a:lnTo>
                      <a:lnTo>
                        <a:pt x="4" y="22"/>
                      </a:lnTo>
                      <a:lnTo>
                        <a:pt x="4" y="16"/>
                      </a:lnTo>
                      <a:lnTo>
                        <a:pt x="0" y="8"/>
                      </a:lnTo>
                      <a:lnTo>
                        <a:pt x="0" y="0"/>
                      </a:lnTo>
                      <a:close/>
                    </a:path>
                  </a:pathLst>
                </a:custGeom>
                <a:solidFill>
                  <a:srgbClr val="CECECE"/>
                </a:solidFill>
                <a:ln w="6350" cmpd="sng">
                  <a:solidFill>
                    <a:schemeClr val="bg1"/>
                  </a:solidFill>
                  <a:round/>
                  <a:headEnd/>
                  <a:tailEnd/>
                </a:ln>
              </p:spPr>
              <p:txBody>
                <a:bodyPr/>
                <a:lstStyle/>
                <a:p>
                  <a:endParaRPr lang="en-US" sz="1500">
                    <a:solidFill>
                      <a:srgbClr val="0F245F"/>
                    </a:solidFill>
                  </a:endParaRPr>
                </a:p>
              </p:txBody>
            </p:sp>
            <p:sp>
              <p:nvSpPr>
                <p:cNvPr id="260" name="Freeform 50"/>
                <p:cNvSpPr>
                  <a:spLocks noChangeAspect="1"/>
                </p:cNvSpPr>
                <p:nvPr/>
              </p:nvSpPr>
              <p:spPr bwMode="auto">
                <a:xfrm>
                  <a:off x="608" y="1575"/>
                  <a:ext cx="14" cy="20"/>
                </a:xfrm>
                <a:custGeom>
                  <a:avLst/>
                  <a:gdLst/>
                  <a:ahLst/>
                  <a:cxnLst>
                    <a:cxn ang="0">
                      <a:pos x="0" y="0"/>
                    </a:cxn>
                    <a:cxn ang="0">
                      <a:pos x="6" y="4"/>
                    </a:cxn>
                    <a:cxn ang="0">
                      <a:pos x="14" y="6"/>
                    </a:cxn>
                    <a:cxn ang="0">
                      <a:pos x="12" y="16"/>
                    </a:cxn>
                    <a:cxn ang="0">
                      <a:pos x="6" y="20"/>
                    </a:cxn>
                    <a:cxn ang="0">
                      <a:pos x="0" y="12"/>
                    </a:cxn>
                    <a:cxn ang="0">
                      <a:pos x="0" y="0"/>
                    </a:cxn>
                  </a:cxnLst>
                  <a:rect l="0" t="0" r="r" b="b"/>
                  <a:pathLst>
                    <a:path w="14" h="20">
                      <a:moveTo>
                        <a:pt x="0" y="0"/>
                      </a:moveTo>
                      <a:lnTo>
                        <a:pt x="6" y="4"/>
                      </a:lnTo>
                      <a:lnTo>
                        <a:pt x="14" y="6"/>
                      </a:lnTo>
                      <a:lnTo>
                        <a:pt x="12" y="16"/>
                      </a:lnTo>
                      <a:lnTo>
                        <a:pt x="6" y="20"/>
                      </a:lnTo>
                      <a:lnTo>
                        <a:pt x="0" y="12"/>
                      </a:lnTo>
                      <a:lnTo>
                        <a:pt x="0" y="0"/>
                      </a:lnTo>
                      <a:close/>
                    </a:path>
                  </a:pathLst>
                </a:custGeom>
                <a:solidFill>
                  <a:srgbClr val="CECECE"/>
                </a:solidFill>
                <a:ln w="6350" cmpd="sng">
                  <a:solidFill>
                    <a:schemeClr val="bg1"/>
                  </a:solidFill>
                  <a:round/>
                  <a:headEnd/>
                  <a:tailEnd/>
                </a:ln>
              </p:spPr>
              <p:txBody>
                <a:bodyPr/>
                <a:lstStyle/>
                <a:p>
                  <a:endParaRPr lang="en-US" sz="1500">
                    <a:solidFill>
                      <a:srgbClr val="0F245F"/>
                    </a:solidFill>
                  </a:endParaRPr>
                </a:p>
              </p:txBody>
            </p:sp>
            <p:sp>
              <p:nvSpPr>
                <p:cNvPr id="261" name="Freeform 51"/>
                <p:cNvSpPr>
                  <a:spLocks noChangeAspect="1"/>
                </p:cNvSpPr>
                <p:nvPr/>
              </p:nvSpPr>
              <p:spPr bwMode="auto">
                <a:xfrm>
                  <a:off x="576" y="1551"/>
                  <a:ext cx="14" cy="14"/>
                </a:xfrm>
                <a:custGeom>
                  <a:avLst/>
                  <a:gdLst/>
                  <a:ahLst/>
                  <a:cxnLst>
                    <a:cxn ang="0">
                      <a:pos x="4" y="0"/>
                    </a:cxn>
                    <a:cxn ang="0">
                      <a:pos x="8" y="0"/>
                    </a:cxn>
                    <a:cxn ang="0">
                      <a:pos x="14" y="6"/>
                    </a:cxn>
                    <a:cxn ang="0">
                      <a:pos x="8" y="10"/>
                    </a:cxn>
                    <a:cxn ang="0">
                      <a:pos x="2" y="14"/>
                    </a:cxn>
                    <a:cxn ang="0">
                      <a:pos x="0" y="6"/>
                    </a:cxn>
                    <a:cxn ang="0">
                      <a:pos x="4" y="0"/>
                    </a:cxn>
                  </a:cxnLst>
                  <a:rect l="0" t="0" r="r" b="b"/>
                  <a:pathLst>
                    <a:path w="14" h="14">
                      <a:moveTo>
                        <a:pt x="4" y="0"/>
                      </a:moveTo>
                      <a:lnTo>
                        <a:pt x="8" y="0"/>
                      </a:lnTo>
                      <a:lnTo>
                        <a:pt x="14" y="6"/>
                      </a:lnTo>
                      <a:lnTo>
                        <a:pt x="8" y="10"/>
                      </a:lnTo>
                      <a:lnTo>
                        <a:pt x="2" y="14"/>
                      </a:lnTo>
                      <a:lnTo>
                        <a:pt x="0" y="6"/>
                      </a:lnTo>
                      <a:lnTo>
                        <a:pt x="4" y="0"/>
                      </a:lnTo>
                      <a:close/>
                    </a:path>
                  </a:pathLst>
                </a:custGeom>
                <a:solidFill>
                  <a:srgbClr val="CECECE"/>
                </a:solidFill>
                <a:ln w="6350" cmpd="sng">
                  <a:solidFill>
                    <a:schemeClr val="bg1"/>
                  </a:solidFill>
                  <a:prstDash val="solid"/>
                  <a:round/>
                  <a:headEnd/>
                  <a:tailEnd/>
                </a:ln>
              </p:spPr>
              <p:txBody>
                <a:bodyPr/>
                <a:lstStyle/>
                <a:p>
                  <a:endParaRPr lang="en-US" sz="1500">
                    <a:solidFill>
                      <a:srgbClr val="0F245F"/>
                    </a:solidFill>
                  </a:endParaRPr>
                </a:p>
              </p:txBody>
            </p:sp>
          </p:grpSp>
          <p:sp>
            <p:nvSpPr>
              <p:cNvPr id="242" name="Freeform 52"/>
              <p:cNvSpPr>
                <a:spLocks noChangeAspect="1"/>
              </p:cNvSpPr>
              <p:nvPr/>
            </p:nvSpPr>
            <p:spPr bwMode="auto">
              <a:xfrm>
                <a:off x="724" y="1715"/>
                <a:ext cx="912" cy="448"/>
              </a:xfrm>
              <a:custGeom>
                <a:avLst/>
                <a:gdLst/>
                <a:ahLst/>
                <a:cxnLst>
                  <a:cxn ang="0">
                    <a:pos x="24" y="30"/>
                  </a:cxn>
                  <a:cxn ang="0">
                    <a:pos x="30" y="20"/>
                  </a:cxn>
                  <a:cxn ang="0">
                    <a:pos x="472" y="8"/>
                  </a:cxn>
                  <a:cxn ang="0">
                    <a:pos x="550" y="28"/>
                  </a:cxn>
                  <a:cxn ang="0">
                    <a:pos x="516" y="52"/>
                  </a:cxn>
                  <a:cxn ang="0">
                    <a:pos x="562" y="48"/>
                  </a:cxn>
                  <a:cxn ang="0">
                    <a:pos x="604" y="56"/>
                  </a:cxn>
                  <a:cxn ang="0">
                    <a:pos x="636" y="68"/>
                  </a:cxn>
                  <a:cxn ang="0">
                    <a:pos x="600" y="68"/>
                  </a:cxn>
                  <a:cxn ang="0">
                    <a:pos x="588" y="94"/>
                  </a:cxn>
                  <a:cxn ang="0">
                    <a:pos x="584" y="154"/>
                  </a:cxn>
                  <a:cxn ang="0">
                    <a:pos x="608" y="112"/>
                  </a:cxn>
                  <a:cxn ang="0">
                    <a:pos x="620" y="84"/>
                  </a:cxn>
                  <a:cxn ang="0">
                    <a:pos x="654" y="90"/>
                  </a:cxn>
                  <a:cxn ang="0">
                    <a:pos x="652" y="112"/>
                  </a:cxn>
                  <a:cxn ang="0">
                    <a:pos x="662" y="134"/>
                  </a:cxn>
                  <a:cxn ang="0">
                    <a:pos x="690" y="148"/>
                  </a:cxn>
                  <a:cxn ang="0">
                    <a:pos x="720" y="124"/>
                  </a:cxn>
                  <a:cxn ang="0">
                    <a:pos x="766" y="100"/>
                  </a:cxn>
                  <a:cxn ang="0">
                    <a:pos x="858" y="74"/>
                  </a:cxn>
                  <a:cxn ang="0">
                    <a:pos x="900" y="44"/>
                  </a:cxn>
                  <a:cxn ang="0">
                    <a:pos x="912" y="90"/>
                  </a:cxn>
                  <a:cxn ang="0">
                    <a:pos x="864" y="110"/>
                  </a:cxn>
                  <a:cxn ang="0">
                    <a:pos x="862" y="148"/>
                  </a:cxn>
                  <a:cxn ang="0">
                    <a:pos x="804" y="166"/>
                  </a:cxn>
                  <a:cxn ang="0">
                    <a:pos x="782" y="198"/>
                  </a:cxn>
                  <a:cxn ang="0">
                    <a:pos x="770" y="220"/>
                  </a:cxn>
                  <a:cxn ang="0">
                    <a:pos x="760" y="214"/>
                  </a:cxn>
                  <a:cxn ang="0">
                    <a:pos x="762" y="234"/>
                  </a:cxn>
                  <a:cxn ang="0">
                    <a:pos x="762" y="270"/>
                  </a:cxn>
                  <a:cxn ang="0">
                    <a:pos x="724" y="298"/>
                  </a:cxn>
                  <a:cxn ang="0">
                    <a:pos x="682" y="350"/>
                  </a:cxn>
                  <a:cxn ang="0">
                    <a:pos x="704" y="424"/>
                  </a:cxn>
                  <a:cxn ang="0">
                    <a:pos x="680" y="428"/>
                  </a:cxn>
                  <a:cxn ang="0">
                    <a:pos x="664" y="382"/>
                  </a:cxn>
                  <a:cxn ang="0">
                    <a:pos x="626" y="372"/>
                  </a:cxn>
                  <a:cxn ang="0">
                    <a:pos x="566" y="354"/>
                  </a:cxn>
                  <a:cxn ang="0">
                    <a:pos x="560" y="374"/>
                  </a:cxn>
                  <a:cxn ang="0">
                    <a:pos x="516" y="368"/>
                  </a:cxn>
                  <a:cxn ang="0">
                    <a:pos x="484" y="372"/>
                  </a:cxn>
                  <a:cxn ang="0">
                    <a:pos x="454" y="388"/>
                  </a:cxn>
                  <a:cxn ang="0">
                    <a:pos x="430" y="420"/>
                  </a:cxn>
                  <a:cxn ang="0">
                    <a:pos x="390" y="400"/>
                  </a:cxn>
                  <a:cxn ang="0">
                    <a:pos x="344" y="368"/>
                  </a:cxn>
                  <a:cxn ang="0">
                    <a:pos x="302" y="346"/>
                  </a:cxn>
                  <a:cxn ang="0">
                    <a:pos x="192" y="334"/>
                  </a:cxn>
                  <a:cxn ang="0">
                    <a:pos x="104" y="298"/>
                  </a:cxn>
                  <a:cxn ang="0">
                    <a:pos x="58" y="272"/>
                  </a:cxn>
                  <a:cxn ang="0">
                    <a:pos x="32" y="228"/>
                  </a:cxn>
                  <a:cxn ang="0">
                    <a:pos x="10" y="186"/>
                  </a:cxn>
                  <a:cxn ang="0">
                    <a:pos x="6" y="112"/>
                  </a:cxn>
                  <a:cxn ang="0">
                    <a:pos x="8" y="42"/>
                  </a:cxn>
                </a:cxnLst>
                <a:rect l="0" t="0" r="r" b="b"/>
                <a:pathLst>
                  <a:path w="912" h="448">
                    <a:moveTo>
                      <a:pt x="4" y="38"/>
                    </a:moveTo>
                    <a:lnTo>
                      <a:pt x="0" y="28"/>
                    </a:lnTo>
                    <a:lnTo>
                      <a:pt x="8" y="24"/>
                    </a:lnTo>
                    <a:lnTo>
                      <a:pt x="18" y="28"/>
                    </a:lnTo>
                    <a:lnTo>
                      <a:pt x="24" y="30"/>
                    </a:lnTo>
                    <a:lnTo>
                      <a:pt x="26" y="38"/>
                    </a:lnTo>
                    <a:lnTo>
                      <a:pt x="28" y="44"/>
                    </a:lnTo>
                    <a:lnTo>
                      <a:pt x="34" y="38"/>
                    </a:lnTo>
                    <a:lnTo>
                      <a:pt x="36" y="28"/>
                    </a:lnTo>
                    <a:lnTo>
                      <a:pt x="30" y="20"/>
                    </a:lnTo>
                    <a:lnTo>
                      <a:pt x="30" y="8"/>
                    </a:lnTo>
                    <a:lnTo>
                      <a:pt x="460" y="8"/>
                    </a:lnTo>
                    <a:lnTo>
                      <a:pt x="462" y="0"/>
                    </a:lnTo>
                    <a:lnTo>
                      <a:pt x="470" y="0"/>
                    </a:lnTo>
                    <a:lnTo>
                      <a:pt x="472" y="8"/>
                    </a:lnTo>
                    <a:lnTo>
                      <a:pt x="476" y="12"/>
                    </a:lnTo>
                    <a:lnTo>
                      <a:pt x="488" y="16"/>
                    </a:lnTo>
                    <a:lnTo>
                      <a:pt x="512" y="20"/>
                    </a:lnTo>
                    <a:lnTo>
                      <a:pt x="526" y="24"/>
                    </a:lnTo>
                    <a:lnTo>
                      <a:pt x="550" y="28"/>
                    </a:lnTo>
                    <a:lnTo>
                      <a:pt x="548" y="32"/>
                    </a:lnTo>
                    <a:lnTo>
                      <a:pt x="536" y="36"/>
                    </a:lnTo>
                    <a:lnTo>
                      <a:pt x="528" y="40"/>
                    </a:lnTo>
                    <a:lnTo>
                      <a:pt x="520" y="48"/>
                    </a:lnTo>
                    <a:lnTo>
                      <a:pt x="516" y="52"/>
                    </a:lnTo>
                    <a:lnTo>
                      <a:pt x="526" y="56"/>
                    </a:lnTo>
                    <a:lnTo>
                      <a:pt x="540" y="56"/>
                    </a:lnTo>
                    <a:lnTo>
                      <a:pt x="552" y="56"/>
                    </a:lnTo>
                    <a:lnTo>
                      <a:pt x="558" y="52"/>
                    </a:lnTo>
                    <a:lnTo>
                      <a:pt x="562" y="48"/>
                    </a:lnTo>
                    <a:lnTo>
                      <a:pt x="570" y="42"/>
                    </a:lnTo>
                    <a:lnTo>
                      <a:pt x="574" y="48"/>
                    </a:lnTo>
                    <a:lnTo>
                      <a:pt x="584" y="54"/>
                    </a:lnTo>
                    <a:lnTo>
                      <a:pt x="594" y="58"/>
                    </a:lnTo>
                    <a:lnTo>
                      <a:pt x="604" y="56"/>
                    </a:lnTo>
                    <a:lnTo>
                      <a:pt x="612" y="56"/>
                    </a:lnTo>
                    <a:lnTo>
                      <a:pt x="622" y="54"/>
                    </a:lnTo>
                    <a:lnTo>
                      <a:pt x="628" y="58"/>
                    </a:lnTo>
                    <a:lnTo>
                      <a:pt x="636" y="64"/>
                    </a:lnTo>
                    <a:lnTo>
                      <a:pt x="636" y="68"/>
                    </a:lnTo>
                    <a:lnTo>
                      <a:pt x="628" y="64"/>
                    </a:lnTo>
                    <a:lnTo>
                      <a:pt x="618" y="64"/>
                    </a:lnTo>
                    <a:lnTo>
                      <a:pt x="610" y="70"/>
                    </a:lnTo>
                    <a:lnTo>
                      <a:pt x="604" y="72"/>
                    </a:lnTo>
                    <a:lnTo>
                      <a:pt x="600" y="68"/>
                    </a:lnTo>
                    <a:lnTo>
                      <a:pt x="596" y="72"/>
                    </a:lnTo>
                    <a:lnTo>
                      <a:pt x="588" y="80"/>
                    </a:lnTo>
                    <a:lnTo>
                      <a:pt x="578" y="88"/>
                    </a:lnTo>
                    <a:lnTo>
                      <a:pt x="580" y="96"/>
                    </a:lnTo>
                    <a:lnTo>
                      <a:pt x="588" y="94"/>
                    </a:lnTo>
                    <a:lnTo>
                      <a:pt x="592" y="86"/>
                    </a:lnTo>
                    <a:lnTo>
                      <a:pt x="584" y="104"/>
                    </a:lnTo>
                    <a:lnTo>
                      <a:pt x="580" y="128"/>
                    </a:lnTo>
                    <a:lnTo>
                      <a:pt x="580" y="140"/>
                    </a:lnTo>
                    <a:lnTo>
                      <a:pt x="584" y="154"/>
                    </a:lnTo>
                    <a:lnTo>
                      <a:pt x="594" y="152"/>
                    </a:lnTo>
                    <a:lnTo>
                      <a:pt x="604" y="144"/>
                    </a:lnTo>
                    <a:lnTo>
                      <a:pt x="608" y="134"/>
                    </a:lnTo>
                    <a:lnTo>
                      <a:pt x="608" y="122"/>
                    </a:lnTo>
                    <a:lnTo>
                      <a:pt x="608" y="112"/>
                    </a:lnTo>
                    <a:lnTo>
                      <a:pt x="608" y="100"/>
                    </a:lnTo>
                    <a:lnTo>
                      <a:pt x="608" y="92"/>
                    </a:lnTo>
                    <a:lnTo>
                      <a:pt x="610" y="88"/>
                    </a:lnTo>
                    <a:lnTo>
                      <a:pt x="616" y="88"/>
                    </a:lnTo>
                    <a:lnTo>
                      <a:pt x="620" y="84"/>
                    </a:lnTo>
                    <a:lnTo>
                      <a:pt x="624" y="78"/>
                    </a:lnTo>
                    <a:lnTo>
                      <a:pt x="632" y="76"/>
                    </a:lnTo>
                    <a:lnTo>
                      <a:pt x="640" y="80"/>
                    </a:lnTo>
                    <a:lnTo>
                      <a:pt x="650" y="82"/>
                    </a:lnTo>
                    <a:lnTo>
                      <a:pt x="654" y="90"/>
                    </a:lnTo>
                    <a:lnTo>
                      <a:pt x="652" y="100"/>
                    </a:lnTo>
                    <a:lnTo>
                      <a:pt x="648" y="108"/>
                    </a:lnTo>
                    <a:lnTo>
                      <a:pt x="644" y="112"/>
                    </a:lnTo>
                    <a:lnTo>
                      <a:pt x="646" y="116"/>
                    </a:lnTo>
                    <a:lnTo>
                      <a:pt x="652" y="112"/>
                    </a:lnTo>
                    <a:lnTo>
                      <a:pt x="658" y="108"/>
                    </a:lnTo>
                    <a:lnTo>
                      <a:pt x="664" y="110"/>
                    </a:lnTo>
                    <a:lnTo>
                      <a:pt x="664" y="120"/>
                    </a:lnTo>
                    <a:lnTo>
                      <a:pt x="662" y="126"/>
                    </a:lnTo>
                    <a:lnTo>
                      <a:pt x="662" y="134"/>
                    </a:lnTo>
                    <a:lnTo>
                      <a:pt x="656" y="140"/>
                    </a:lnTo>
                    <a:lnTo>
                      <a:pt x="652" y="148"/>
                    </a:lnTo>
                    <a:lnTo>
                      <a:pt x="660" y="154"/>
                    </a:lnTo>
                    <a:lnTo>
                      <a:pt x="678" y="154"/>
                    </a:lnTo>
                    <a:lnTo>
                      <a:pt x="690" y="148"/>
                    </a:lnTo>
                    <a:lnTo>
                      <a:pt x="702" y="144"/>
                    </a:lnTo>
                    <a:lnTo>
                      <a:pt x="714" y="138"/>
                    </a:lnTo>
                    <a:lnTo>
                      <a:pt x="720" y="136"/>
                    </a:lnTo>
                    <a:lnTo>
                      <a:pt x="722" y="130"/>
                    </a:lnTo>
                    <a:lnTo>
                      <a:pt x="720" y="124"/>
                    </a:lnTo>
                    <a:lnTo>
                      <a:pt x="722" y="120"/>
                    </a:lnTo>
                    <a:lnTo>
                      <a:pt x="744" y="122"/>
                    </a:lnTo>
                    <a:lnTo>
                      <a:pt x="756" y="120"/>
                    </a:lnTo>
                    <a:lnTo>
                      <a:pt x="766" y="112"/>
                    </a:lnTo>
                    <a:lnTo>
                      <a:pt x="766" y="100"/>
                    </a:lnTo>
                    <a:lnTo>
                      <a:pt x="774" y="94"/>
                    </a:lnTo>
                    <a:lnTo>
                      <a:pt x="782" y="88"/>
                    </a:lnTo>
                    <a:lnTo>
                      <a:pt x="840" y="88"/>
                    </a:lnTo>
                    <a:lnTo>
                      <a:pt x="852" y="82"/>
                    </a:lnTo>
                    <a:lnTo>
                      <a:pt x="858" y="74"/>
                    </a:lnTo>
                    <a:lnTo>
                      <a:pt x="862" y="58"/>
                    </a:lnTo>
                    <a:lnTo>
                      <a:pt x="870" y="44"/>
                    </a:lnTo>
                    <a:lnTo>
                      <a:pt x="878" y="36"/>
                    </a:lnTo>
                    <a:lnTo>
                      <a:pt x="886" y="40"/>
                    </a:lnTo>
                    <a:lnTo>
                      <a:pt x="900" y="44"/>
                    </a:lnTo>
                    <a:lnTo>
                      <a:pt x="902" y="52"/>
                    </a:lnTo>
                    <a:lnTo>
                      <a:pt x="900" y="68"/>
                    </a:lnTo>
                    <a:lnTo>
                      <a:pt x="902" y="76"/>
                    </a:lnTo>
                    <a:lnTo>
                      <a:pt x="908" y="82"/>
                    </a:lnTo>
                    <a:lnTo>
                      <a:pt x="912" y="90"/>
                    </a:lnTo>
                    <a:lnTo>
                      <a:pt x="908" y="96"/>
                    </a:lnTo>
                    <a:lnTo>
                      <a:pt x="896" y="96"/>
                    </a:lnTo>
                    <a:lnTo>
                      <a:pt x="884" y="98"/>
                    </a:lnTo>
                    <a:lnTo>
                      <a:pt x="874" y="104"/>
                    </a:lnTo>
                    <a:lnTo>
                      <a:pt x="864" y="110"/>
                    </a:lnTo>
                    <a:lnTo>
                      <a:pt x="858" y="124"/>
                    </a:lnTo>
                    <a:lnTo>
                      <a:pt x="850" y="134"/>
                    </a:lnTo>
                    <a:lnTo>
                      <a:pt x="850" y="142"/>
                    </a:lnTo>
                    <a:lnTo>
                      <a:pt x="854" y="146"/>
                    </a:lnTo>
                    <a:lnTo>
                      <a:pt x="862" y="148"/>
                    </a:lnTo>
                    <a:lnTo>
                      <a:pt x="854" y="154"/>
                    </a:lnTo>
                    <a:lnTo>
                      <a:pt x="848" y="154"/>
                    </a:lnTo>
                    <a:lnTo>
                      <a:pt x="838" y="158"/>
                    </a:lnTo>
                    <a:lnTo>
                      <a:pt x="822" y="162"/>
                    </a:lnTo>
                    <a:lnTo>
                      <a:pt x="804" y="166"/>
                    </a:lnTo>
                    <a:lnTo>
                      <a:pt x="800" y="170"/>
                    </a:lnTo>
                    <a:lnTo>
                      <a:pt x="802" y="182"/>
                    </a:lnTo>
                    <a:lnTo>
                      <a:pt x="796" y="190"/>
                    </a:lnTo>
                    <a:lnTo>
                      <a:pt x="790" y="200"/>
                    </a:lnTo>
                    <a:lnTo>
                      <a:pt x="782" y="198"/>
                    </a:lnTo>
                    <a:lnTo>
                      <a:pt x="786" y="210"/>
                    </a:lnTo>
                    <a:lnTo>
                      <a:pt x="782" y="218"/>
                    </a:lnTo>
                    <a:lnTo>
                      <a:pt x="774" y="228"/>
                    </a:lnTo>
                    <a:lnTo>
                      <a:pt x="770" y="234"/>
                    </a:lnTo>
                    <a:lnTo>
                      <a:pt x="770" y="220"/>
                    </a:lnTo>
                    <a:lnTo>
                      <a:pt x="766" y="208"/>
                    </a:lnTo>
                    <a:lnTo>
                      <a:pt x="768" y="198"/>
                    </a:lnTo>
                    <a:lnTo>
                      <a:pt x="764" y="194"/>
                    </a:lnTo>
                    <a:lnTo>
                      <a:pt x="762" y="202"/>
                    </a:lnTo>
                    <a:lnTo>
                      <a:pt x="760" y="214"/>
                    </a:lnTo>
                    <a:lnTo>
                      <a:pt x="754" y="212"/>
                    </a:lnTo>
                    <a:lnTo>
                      <a:pt x="750" y="214"/>
                    </a:lnTo>
                    <a:lnTo>
                      <a:pt x="758" y="222"/>
                    </a:lnTo>
                    <a:lnTo>
                      <a:pt x="764" y="228"/>
                    </a:lnTo>
                    <a:lnTo>
                      <a:pt x="762" y="234"/>
                    </a:lnTo>
                    <a:lnTo>
                      <a:pt x="764" y="244"/>
                    </a:lnTo>
                    <a:lnTo>
                      <a:pt x="770" y="246"/>
                    </a:lnTo>
                    <a:lnTo>
                      <a:pt x="774" y="256"/>
                    </a:lnTo>
                    <a:lnTo>
                      <a:pt x="770" y="264"/>
                    </a:lnTo>
                    <a:lnTo>
                      <a:pt x="762" y="270"/>
                    </a:lnTo>
                    <a:lnTo>
                      <a:pt x="762" y="278"/>
                    </a:lnTo>
                    <a:lnTo>
                      <a:pt x="752" y="280"/>
                    </a:lnTo>
                    <a:lnTo>
                      <a:pt x="738" y="292"/>
                    </a:lnTo>
                    <a:lnTo>
                      <a:pt x="734" y="296"/>
                    </a:lnTo>
                    <a:lnTo>
                      <a:pt x="724" y="298"/>
                    </a:lnTo>
                    <a:lnTo>
                      <a:pt x="714" y="314"/>
                    </a:lnTo>
                    <a:lnTo>
                      <a:pt x="702" y="318"/>
                    </a:lnTo>
                    <a:lnTo>
                      <a:pt x="696" y="326"/>
                    </a:lnTo>
                    <a:lnTo>
                      <a:pt x="686" y="338"/>
                    </a:lnTo>
                    <a:lnTo>
                      <a:pt x="682" y="350"/>
                    </a:lnTo>
                    <a:lnTo>
                      <a:pt x="686" y="364"/>
                    </a:lnTo>
                    <a:lnTo>
                      <a:pt x="692" y="378"/>
                    </a:lnTo>
                    <a:lnTo>
                      <a:pt x="696" y="392"/>
                    </a:lnTo>
                    <a:lnTo>
                      <a:pt x="702" y="406"/>
                    </a:lnTo>
                    <a:lnTo>
                      <a:pt x="704" y="424"/>
                    </a:lnTo>
                    <a:lnTo>
                      <a:pt x="704" y="440"/>
                    </a:lnTo>
                    <a:lnTo>
                      <a:pt x="702" y="448"/>
                    </a:lnTo>
                    <a:lnTo>
                      <a:pt x="694" y="448"/>
                    </a:lnTo>
                    <a:lnTo>
                      <a:pt x="686" y="440"/>
                    </a:lnTo>
                    <a:lnTo>
                      <a:pt x="680" y="428"/>
                    </a:lnTo>
                    <a:lnTo>
                      <a:pt x="672" y="422"/>
                    </a:lnTo>
                    <a:lnTo>
                      <a:pt x="664" y="416"/>
                    </a:lnTo>
                    <a:lnTo>
                      <a:pt x="662" y="404"/>
                    </a:lnTo>
                    <a:lnTo>
                      <a:pt x="662" y="392"/>
                    </a:lnTo>
                    <a:lnTo>
                      <a:pt x="664" y="382"/>
                    </a:lnTo>
                    <a:lnTo>
                      <a:pt x="656" y="374"/>
                    </a:lnTo>
                    <a:lnTo>
                      <a:pt x="650" y="366"/>
                    </a:lnTo>
                    <a:lnTo>
                      <a:pt x="640" y="362"/>
                    </a:lnTo>
                    <a:lnTo>
                      <a:pt x="634" y="364"/>
                    </a:lnTo>
                    <a:lnTo>
                      <a:pt x="626" y="372"/>
                    </a:lnTo>
                    <a:lnTo>
                      <a:pt x="618" y="362"/>
                    </a:lnTo>
                    <a:lnTo>
                      <a:pt x="606" y="360"/>
                    </a:lnTo>
                    <a:lnTo>
                      <a:pt x="592" y="358"/>
                    </a:lnTo>
                    <a:lnTo>
                      <a:pt x="582" y="354"/>
                    </a:lnTo>
                    <a:lnTo>
                      <a:pt x="566" y="354"/>
                    </a:lnTo>
                    <a:lnTo>
                      <a:pt x="552" y="356"/>
                    </a:lnTo>
                    <a:lnTo>
                      <a:pt x="542" y="358"/>
                    </a:lnTo>
                    <a:lnTo>
                      <a:pt x="548" y="364"/>
                    </a:lnTo>
                    <a:lnTo>
                      <a:pt x="554" y="368"/>
                    </a:lnTo>
                    <a:lnTo>
                      <a:pt x="560" y="374"/>
                    </a:lnTo>
                    <a:lnTo>
                      <a:pt x="552" y="376"/>
                    </a:lnTo>
                    <a:lnTo>
                      <a:pt x="544" y="376"/>
                    </a:lnTo>
                    <a:lnTo>
                      <a:pt x="534" y="378"/>
                    </a:lnTo>
                    <a:lnTo>
                      <a:pt x="526" y="372"/>
                    </a:lnTo>
                    <a:lnTo>
                      <a:pt x="516" y="368"/>
                    </a:lnTo>
                    <a:lnTo>
                      <a:pt x="512" y="370"/>
                    </a:lnTo>
                    <a:lnTo>
                      <a:pt x="508" y="372"/>
                    </a:lnTo>
                    <a:lnTo>
                      <a:pt x="498" y="366"/>
                    </a:lnTo>
                    <a:lnTo>
                      <a:pt x="488" y="366"/>
                    </a:lnTo>
                    <a:lnTo>
                      <a:pt x="484" y="372"/>
                    </a:lnTo>
                    <a:lnTo>
                      <a:pt x="476" y="374"/>
                    </a:lnTo>
                    <a:lnTo>
                      <a:pt x="470" y="370"/>
                    </a:lnTo>
                    <a:lnTo>
                      <a:pt x="466" y="378"/>
                    </a:lnTo>
                    <a:lnTo>
                      <a:pt x="460" y="384"/>
                    </a:lnTo>
                    <a:lnTo>
                      <a:pt x="454" y="388"/>
                    </a:lnTo>
                    <a:lnTo>
                      <a:pt x="442" y="388"/>
                    </a:lnTo>
                    <a:lnTo>
                      <a:pt x="438" y="394"/>
                    </a:lnTo>
                    <a:lnTo>
                      <a:pt x="432" y="400"/>
                    </a:lnTo>
                    <a:lnTo>
                      <a:pt x="428" y="408"/>
                    </a:lnTo>
                    <a:lnTo>
                      <a:pt x="430" y="420"/>
                    </a:lnTo>
                    <a:lnTo>
                      <a:pt x="434" y="432"/>
                    </a:lnTo>
                    <a:lnTo>
                      <a:pt x="422" y="430"/>
                    </a:lnTo>
                    <a:lnTo>
                      <a:pt x="406" y="424"/>
                    </a:lnTo>
                    <a:lnTo>
                      <a:pt x="398" y="412"/>
                    </a:lnTo>
                    <a:lnTo>
                      <a:pt x="390" y="400"/>
                    </a:lnTo>
                    <a:lnTo>
                      <a:pt x="380" y="388"/>
                    </a:lnTo>
                    <a:lnTo>
                      <a:pt x="374" y="374"/>
                    </a:lnTo>
                    <a:lnTo>
                      <a:pt x="360" y="368"/>
                    </a:lnTo>
                    <a:lnTo>
                      <a:pt x="352" y="364"/>
                    </a:lnTo>
                    <a:lnTo>
                      <a:pt x="344" y="368"/>
                    </a:lnTo>
                    <a:lnTo>
                      <a:pt x="342" y="378"/>
                    </a:lnTo>
                    <a:lnTo>
                      <a:pt x="330" y="380"/>
                    </a:lnTo>
                    <a:lnTo>
                      <a:pt x="314" y="370"/>
                    </a:lnTo>
                    <a:lnTo>
                      <a:pt x="312" y="354"/>
                    </a:lnTo>
                    <a:lnTo>
                      <a:pt x="302" y="346"/>
                    </a:lnTo>
                    <a:lnTo>
                      <a:pt x="282" y="330"/>
                    </a:lnTo>
                    <a:lnTo>
                      <a:pt x="262" y="334"/>
                    </a:lnTo>
                    <a:lnTo>
                      <a:pt x="254" y="340"/>
                    </a:lnTo>
                    <a:lnTo>
                      <a:pt x="208" y="340"/>
                    </a:lnTo>
                    <a:lnTo>
                      <a:pt x="192" y="334"/>
                    </a:lnTo>
                    <a:lnTo>
                      <a:pt x="166" y="322"/>
                    </a:lnTo>
                    <a:lnTo>
                      <a:pt x="148" y="316"/>
                    </a:lnTo>
                    <a:lnTo>
                      <a:pt x="116" y="318"/>
                    </a:lnTo>
                    <a:lnTo>
                      <a:pt x="112" y="306"/>
                    </a:lnTo>
                    <a:lnTo>
                      <a:pt x="104" y="298"/>
                    </a:lnTo>
                    <a:lnTo>
                      <a:pt x="98" y="294"/>
                    </a:lnTo>
                    <a:lnTo>
                      <a:pt x="84" y="290"/>
                    </a:lnTo>
                    <a:lnTo>
                      <a:pt x="74" y="282"/>
                    </a:lnTo>
                    <a:lnTo>
                      <a:pt x="60" y="286"/>
                    </a:lnTo>
                    <a:lnTo>
                      <a:pt x="58" y="272"/>
                    </a:lnTo>
                    <a:lnTo>
                      <a:pt x="48" y="258"/>
                    </a:lnTo>
                    <a:lnTo>
                      <a:pt x="38" y="248"/>
                    </a:lnTo>
                    <a:lnTo>
                      <a:pt x="42" y="242"/>
                    </a:lnTo>
                    <a:lnTo>
                      <a:pt x="36" y="238"/>
                    </a:lnTo>
                    <a:lnTo>
                      <a:pt x="32" y="228"/>
                    </a:lnTo>
                    <a:lnTo>
                      <a:pt x="38" y="218"/>
                    </a:lnTo>
                    <a:lnTo>
                      <a:pt x="26" y="218"/>
                    </a:lnTo>
                    <a:lnTo>
                      <a:pt x="18" y="210"/>
                    </a:lnTo>
                    <a:lnTo>
                      <a:pt x="10" y="198"/>
                    </a:lnTo>
                    <a:lnTo>
                      <a:pt x="10" y="186"/>
                    </a:lnTo>
                    <a:lnTo>
                      <a:pt x="2" y="178"/>
                    </a:lnTo>
                    <a:lnTo>
                      <a:pt x="2" y="170"/>
                    </a:lnTo>
                    <a:lnTo>
                      <a:pt x="6" y="148"/>
                    </a:lnTo>
                    <a:lnTo>
                      <a:pt x="2" y="122"/>
                    </a:lnTo>
                    <a:lnTo>
                      <a:pt x="6" y="112"/>
                    </a:lnTo>
                    <a:lnTo>
                      <a:pt x="10" y="64"/>
                    </a:lnTo>
                    <a:lnTo>
                      <a:pt x="16" y="64"/>
                    </a:lnTo>
                    <a:lnTo>
                      <a:pt x="10" y="54"/>
                    </a:lnTo>
                    <a:lnTo>
                      <a:pt x="6" y="48"/>
                    </a:lnTo>
                    <a:lnTo>
                      <a:pt x="8" y="42"/>
                    </a:lnTo>
                    <a:lnTo>
                      <a:pt x="4" y="38"/>
                    </a:lnTo>
                    <a:close/>
                  </a:path>
                </a:pathLst>
              </a:custGeom>
              <a:solidFill>
                <a:schemeClr val="accent1"/>
              </a:solidFill>
              <a:ln w="7938">
                <a:solidFill>
                  <a:schemeClr val="bg1"/>
                </a:solidFill>
                <a:prstDash val="solid"/>
                <a:round/>
                <a:headEnd/>
                <a:tailEnd/>
              </a:ln>
            </p:spPr>
            <p:txBody>
              <a:bodyPr/>
              <a:lstStyle/>
              <a:p>
                <a:endParaRPr lang="en-US" sz="1500">
                  <a:solidFill>
                    <a:srgbClr val="0F245F"/>
                  </a:solidFill>
                </a:endParaRPr>
              </a:p>
            </p:txBody>
          </p:sp>
          <p:grpSp>
            <p:nvGrpSpPr>
              <p:cNvPr id="243" name="Group 53"/>
              <p:cNvGrpSpPr>
                <a:grpSpLocks noChangeAspect="1"/>
              </p:cNvGrpSpPr>
              <p:nvPr/>
            </p:nvGrpSpPr>
            <p:grpSpPr bwMode="auto">
              <a:xfrm>
                <a:off x="170" y="2211"/>
                <a:ext cx="76" cy="54"/>
                <a:chOff x="170" y="2211"/>
                <a:chExt cx="76" cy="54"/>
              </a:xfrm>
            </p:grpSpPr>
            <p:sp>
              <p:nvSpPr>
                <p:cNvPr id="244" name="Freeform 54"/>
                <p:cNvSpPr>
                  <a:spLocks noChangeAspect="1"/>
                </p:cNvSpPr>
                <p:nvPr/>
              </p:nvSpPr>
              <p:spPr bwMode="auto">
                <a:xfrm>
                  <a:off x="214" y="2231"/>
                  <a:ext cx="12" cy="10"/>
                </a:xfrm>
                <a:custGeom>
                  <a:avLst/>
                  <a:gdLst/>
                  <a:ahLst/>
                  <a:cxnLst>
                    <a:cxn ang="0">
                      <a:pos x="12" y="6"/>
                    </a:cxn>
                    <a:cxn ang="0">
                      <a:pos x="10" y="2"/>
                    </a:cxn>
                    <a:cxn ang="0">
                      <a:pos x="4" y="0"/>
                    </a:cxn>
                    <a:cxn ang="0">
                      <a:pos x="0" y="4"/>
                    </a:cxn>
                    <a:cxn ang="0">
                      <a:pos x="4" y="6"/>
                    </a:cxn>
                    <a:cxn ang="0">
                      <a:pos x="10" y="10"/>
                    </a:cxn>
                    <a:cxn ang="0">
                      <a:pos x="12" y="6"/>
                    </a:cxn>
                  </a:cxnLst>
                  <a:rect l="0" t="0" r="r" b="b"/>
                  <a:pathLst>
                    <a:path w="12" h="10">
                      <a:moveTo>
                        <a:pt x="12" y="6"/>
                      </a:moveTo>
                      <a:lnTo>
                        <a:pt x="10" y="2"/>
                      </a:lnTo>
                      <a:lnTo>
                        <a:pt x="4" y="0"/>
                      </a:lnTo>
                      <a:lnTo>
                        <a:pt x="0" y="4"/>
                      </a:lnTo>
                      <a:lnTo>
                        <a:pt x="4" y="6"/>
                      </a:lnTo>
                      <a:lnTo>
                        <a:pt x="10" y="10"/>
                      </a:lnTo>
                      <a:lnTo>
                        <a:pt x="12" y="6"/>
                      </a:lnTo>
                      <a:close/>
                    </a:path>
                  </a:pathLst>
                </a:custGeom>
                <a:solidFill>
                  <a:srgbClr val="CECECE"/>
                </a:solidFill>
                <a:ln w="6350" cmpd="sng">
                  <a:solidFill>
                    <a:schemeClr val="bg1"/>
                  </a:solidFill>
                  <a:prstDash val="solid"/>
                  <a:round/>
                  <a:headEnd/>
                  <a:tailEnd/>
                </a:ln>
              </p:spPr>
              <p:txBody>
                <a:bodyPr/>
                <a:lstStyle/>
                <a:p>
                  <a:endParaRPr lang="en-US" sz="1500">
                    <a:solidFill>
                      <a:srgbClr val="0F245F"/>
                    </a:solidFill>
                  </a:endParaRPr>
                </a:p>
              </p:txBody>
            </p:sp>
            <p:sp>
              <p:nvSpPr>
                <p:cNvPr id="245" name="Freeform 55"/>
                <p:cNvSpPr>
                  <a:spLocks noChangeAspect="1"/>
                </p:cNvSpPr>
                <p:nvPr/>
              </p:nvSpPr>
              <p:spPr bwMode="auto">
                <a:xfrm>
                  <a:off x="230" y="2245"/>
                  <a:ext cx="16" cy="20"/>
                </a:xfrm>
                <a:custGeom>
                  <a:avLst/>
                  <a:gdLst/>
                  <a:ahLst/>
                  <a:cxnLst>
                    <a:cxn ang="0">
                      <a:pos x="16" y="14"/>
                    </a:cxn>
                    <a:cxn ang="0">
                      <a:pos x="8" y="16"/>
                    </a:cxn>
                    <a:cxn ang="0">
                      <a:pos x="4" y="20"/>
                    </a:cxn>
                    <a:cxn ang="0">
                      <a:pos x="0" y="12"/>
                    </a:cxn>
                    <a:cxn ang="0">
                      <a:pos x="0" y="6"/>
                    </a:cxn>
                    <a:cxn ang="0">
                      <a:pos x="4" y="0"/>
                    </a:cxn>
                    <a:cxn ang="0">
                      <a:pos x="8" y="2"/>
                    </a:cxn>
                    <a:cxn ang="0">
                      <a:pos x="14" y="6"/>
                    </a:cxn>
                    <a:cxn ang="0">
                      <a:pos x="16" y="14"/>
                    </a:cxn>
                  </a:cxnLst>
                  <a:rect l="0" t="0" r="r" b="b"/>
                  <a:pathLst>
                    <a:path w="16" h="20">
                      <a:moveTo>
                        <a:pt x="16" y="14"/>
                      </a:moveTo>
                      <a:lnTo>
                        <a:pt x="8" y="16"/>
                      </a:lnTo>
                      <a:lnTo>
                        <a:pt x="4" y="20"/>
                      </a:lnTo>
                      <a:lnTo>
                        <a:pt x="0" y="12"/>
                      </a:lnTo>
                      <a:lnTo>
                        <a:pt x="0" y="6"/>
                      </a:lnTo>
                      <a:lnTo>
                        <a:pt x="4" y="0"/>
                      </a:lnTo>
                      <a:lnTo>
                        <a:pt x="8" y="2"/>
                      </a:lnTo>
                      <a:lnTo>
                        <a:pt x="14" y="6"/>
                      </a:lnTo>
                      <a:lnTo>
                        <a:pt x="16" y="14"/>
                      </a:lnTo>
                      <a:close/>
                    </a:path>
                  </a:pathLst>
                </a:custGeom>
                <a:solidFill>
                  <a:srgbClr val="CECECE"/>
                </a:solidFill>
                <a:ln w="6350" cmpd="sng">
                  <a:solidFill>
                    <a:schemeClr val="bg1"/>
                  </a:solidFill>
                  <a:round/>
                  <a:headEnd/>
                  <a:tailEnd/>
                </a:ln>
              </p:spPr>
              <p:txBody>
                <a:bodyPr/>
                <a:lstStyle/>
                <a:p>
                  <a:endParaRPr lang="en-US" sz="1500">
                    <a:solidFill>
                      <a:srgbClr val="0F245F"/>
                    </a:solidFill>
                  </a:endParaRPr>
                </a:p>
              </p:txBody>
            </p:sp>
            <p:sp>
              <p:nvSpPr>
                <p:cNvPr id="246" name="Freeform 56"/>
                <p:cNvSpPr>
                  <a:spLocks noChangeAspect="1"/>
                </p:cNvSpPr>
                <p:nvPr/>
              </p:nvSpPr>
              <p:spPr bwMode="auto">
                <a:xfrm>
                  <a:off x="194" y="2219"/>
                  <a:ext cx="6" cy="8"/>
                </a:xfrm>
                <a:custGeom>
                  <a:avLst/>
                  <a:gdLst/>
                  <a:ahLst/>
                  <a:cxnLst>
                    <a:cxn ang="0">
                      <a:pos x="6" y="6"/>
                    </a:cxn>
                    <a:cxn ang="0">
                      <a:pos x="4" y="0"/>
                    </a:cxn>
                    <a:cxn ang="0">
                      <a:pos x="0" y="0"/>
                    </a:cxn>
                    <a:cxn ang="0">
                      <a:pos x="0" y="4"/>
                    </a:cxn>
                    <a:cxn ang="0">
                      <a:pos x="2" y="8"/>
                    </a:cxn>
                    <a:cxn ang="0">
                      <a:pos x="6" y="6"/>
                    </a:cxn>
                  </a:cxnLst>
                  <a:rect l="0" t="0" r="r" b="b"/>
                  <a:pathLst>
                    <a:path w="6" h="8">
                      <a:moveTo>
                        <a:pt x="6" y="6"/>
                      </a:moveTo>
                      <a:lnTo>
                        <a:pt x="4" y="0"/>
                      </a:lnTo>
                      <a:lnTo>
                        <a:pt x="0" y="0"/>
                      </a:lnTo>
                      <a:lnTo>
                        <a:pt x="0" y="4"/>
                      </a:lnTo>
                      <a:lnTo>
                        <a:pt x="2" y="8"/>
                      </a:lnTo>
                      <a:lnTo>
                        <a:pt x="6" y="6"/>
                      </a:lnTo>
                      <a:close/>
                    </a:path>
                  </a:pathLst>
                </a:custGeom>
                <a:solidFill>
                  <a:srgbClr val="CECECE"/>
                </a:solidFill>
                <a:ln w="6350" cmpd="sng">
                  <a:solidFill>
                    <a:schemeClr val="bg1"/>
                  </a:solidFill>
                  <a:round/>
                  <a:headEnd/>
                  <a:tailEnd/>
                </a:ln>
              </p:spPr>
              <p:txBody>
                <a:bodyPr/>
                <a:lstStyle/>
                <a:p>
                  <a:endParaRPr lang="en-US" sz="1500">
                    <a:solidFill>
                      <a:srgbClr val="0F245F"/>
                    </a:solidFill>
                  </a:endParaRPr>
                </a:p>
              </p:txBody>
            </p:sp>
            <p:sp>
              <p:nvSpPr>
                <p:cNvPr id="247" name="Freeform 57"/>
                <p:cNvSpPr>
                  <a:spLocks noChangeAspect="1"/>
                </p:cNvSpPr>
                <p:nvPr/>
              </p:nvSpPr>
              <p:spPr bwMode="auto">
                <a:xfrm>
                  <a:off x="194" y="2219"/>
                  <a:ext cx="6" cy="8"/>
                </a:xfrm>
                <a:custGeom>
                  <a:avLst/>
                  <a:gdLst/>
                  <a:ahLst/>
                  <a:cxnLst>
                    <a:cxn ang="0">
                      <a:pos x="6" y="6"/>
                    </a:cxn>
                    <a:cxn ang="0">
                      <a:pos x="4" y="0"/>
                    </a:cxn>
                    <a:cxn ang="0">
                      <a:pos x="0" y="0"/>
                    </a:cxn>
                    <a:cxn ang="0">
                      <a:pos x="0" y="4"/>
                    </a:cxn>
                    <a:cxn ang="0">
                      <a:pos x="2" y="8"/>
                    </a:cxn>
                    <a:cxn ang="0">
                      <a:pos x="6" y="6"/>
                    </a:cxn>
                  </a:cxnLst>
                  <a:rect l="0" t="0" r="r" b="b"/>
                  <a:pathLst>
                    <a:path w="6" h="8">
                      <a:moveTo>
                        <a:pt x="6" y="6"/>
                      </a:moveTo>
                      <a:lnTo>
                        <a:pt x="4" y="0"/>
                      </a:lnTo>
                      <a:lnTo>
                        <a:pt x="0" y="0"/>
                      </a:lnTo>
                      <a:lnTo>
                        <a:pt x="0" y="4"/>
                      </a:lnTo>
                      <a:lnTo>
                        <a:pt x="2" y="8"/>
                      </a:lnTo>
                      <a:lnTo>
                        <a:pt x="6" y="6"/>
                      </a:lnTo>
                      <a:close/>
                    </a:path>
                  </a:pathLst>
                </a:custGeom>
                <a:solidFill>
                  <a:srgbClr val="CECECE"/>
                </a:solidFill>
                <a:ln w="6350" cmpd="sng">
                  <a:solidFill>
                    <a:schemeClr val="bg1"/>
                  </a:solidFill>
                  <a:prstDash val="solid"/>
                  <a:round/>
                  <a:headEnd/>
                  <a:tailEnd/>
                </a:ln>
              </p:spPr>
              <p:txBody>
                <a:bodyPr/>
                <a:lstStyle/>
                <a:p>
                  <a:endParaRPr lang="en-US" sz="1500">
                    <a:solidFill>
                      <a:srgbClr val="0F245F"/>
                    </a:solidFill>
                  </a:endParaRPr>
                </a:p>
              </p:txBody>
            </p:sp>
            <p:sp>
              <p:nvSpPr>
                <p:cNvPr id="248" name="Freeform 58"/>
                <p:cNvSpPr>
                  <a:spLocks noChangeAspect="1"/>
                </p:cNvSpPr>
                <p:nvPr/>
              </p:nvSpPr>
              <p:spPr bwMode="auto">
                <a:xfrm>
                  <a:off x="170" y="2211"/>
                  <a:ext cx="6" cy="4"/>
                </a:xfrm>
                <a:custGeom>
                  <a:avLst/>
                  <a:gdLst/>
                  <a:ahLst/>
                  <a:cxnLst>
                    <a:cxn ang="0">
                      <a:pos x="4" y="0"/>
                    </a:cxn>
                    <a:cxn ang="0">
                      <a:pos x="0" y="0"/>
                    </a:cxn>
                    <a:cxn ang="0">
                      <a:pos x="2" y="4"/>
                    </a:cxn>
                    <a:cxn ang="0">
                      <a:pos x="6" y="4"/>
                    </a:cxn>
                    <a:cxn ang="0">
                      <a:pos x="4" y="0"/>
                    </a:cxn>
                  </a:cxnLst>
                  <a:rect l="0" t="0" r="r" b="b"/>
                  <a:pathLst>
                    <a:path w="6" h="4">
                      <a:moveTo>
                        <a:pt x="4" y="0"/>
                      </a:moveTo>
                      <a:lnTo>
                        <a:pt x="0" y="0"/>
                      </a:lnTo>
                      <a:lnTo>
                        <a:pt x="2" y="4"/>
                      </a:lnTo>
                      <a:lnTo>
                        <a:pt x="6" y="4"/>
                      </a:lnTo>
                      <a:lnTo>
                        <a:pt x="4" y="0"/>
                      </a:lnTo>
                      <a:close/>
                    </a:path>
                  </a:pathLst>
                </a:custGeom>
                <a:solidFill>
                  <a:srgbClr val="CECECE"/>
                </a:solidFill>
                <a:ln w="6350" cmpd="sng">
                  <a:solidFill>
                    <a:schemeClr val="bg1"/>
                  </a:solidFill>
                  <a:round/>
                  <a:headEnd/>
                  <a:tailEnd/>
                </a:ln>
              </p:spPr>
              <p:txBody>
                <a:bodyPr/>
                <a:lstStyle/>
                <a:p>
                  <a:endParaRPr lang="en-US" sz="1500">
                    <a:solidFill>
                      <a:srgbClr val="0F245F"/>
                    </a:solidFill>
                  </a:endParaRPr>
                </a:p>
              </p:txBody>
            </p:sp>
            <p:sp>
              <p:nvSpPr>
                <p:cNvPr id="249" name="Freeform 59"/>
                <p:cNvSpPr>
                  <a:spLocks noChangeAspect="1"/>
                </p:cNvSpPr>
                <p:nvPr/>
              </p:nvSpPr>
              <p:spPr bwMode="auto">
                <a:xfrm>
                  <a:off x="170" y="2211"/>
                  <a:ext cx="6" cy="4"/>
                </a:xfrm>
                <a:custGeom>
                  <a:avLst/>
                  <a:gdLst/>
                  <a:ahLst/>
                  <a:cxnLst>
                    <a:cxn ang="0">
                      <a:pos x="4" y="0"/>
                    </a:cxn>
                    <a:cxn ang="0">
                      <a:pos x="0" y="0"/>
                    </a:cxn>
                    <a:cxn ang="0">
                      <a:pos x="2" y="4"/>
                    </a:cxn>
                    <a:cxn ang="0">
                      <a:pos x="6" y="4"/>
                    </a:cxn>
                    <a:cxn ang="0">
                      <a:pos x="4" y="0"/>
                    </a:cxn>
                  </a:cxnLst>
                  <a:rect l="0" t="0" r="r" b="b"/>
                  <a:pathLst>
                    <a:path w="6" h="4">
                      <a:moveTo>
                        <a:pt x="4" y="0"/>
                      </a:moveTo>
                      <a:lnTo>
                        <a:pt x="0" y="0"/>
                      </a:lnTo>
                      <a:lnTo>
                        <a:pt x="2" y="4"/>
                      </a:lnTo>
                      <a:lnTo>
                        <a:pt x="6" y="4"/>
                      </a:lnTo>
                      <a:lnTo>
                        <a:pt x="4" y="0"/>
                      </a:lnTo>
                      <a:close/>
                    </a:path>
                  </a:pathLst>
                </a:custGeom>
                <a:solidFill>
                  <a:srgbClr val="CECECE"/>
                </a:solidFill>
                <a:ln w="6350" cmpd="sng">
                  <a:solidFill>
                    <a:schemeClr val="bg1"/>
                  </a:solidFill>
                  <a:prstDash val="solid"/>
                  <a:round/>
                  <a:headEnd/>
                  <a:tailEnd/>
                </a:ln>
              </p:spPr>
              <p:txBody>
                <a:bodyPr/>
                <a:lstStyle/>
                <a:p>
                  <a:endParaRPr lang="en-US" sz="1500">
                    <a:solidFill>
                      <a:srgbClr val="0F245F"/>
                    </a:solidFill>
                  </a:endParaRPr>
                </a:p>
              </p:txBody>
            </p:sp>
          </p:grpSp>
        </p:grpSp>
        <p:grpSp>
          <p:nvGrpSpPr>
            <p:cNvPr id="14" name="Group 60"/>
            <p:cNvGrpSpPr>
              <a:grpSpLocks noChangeAspect="1"/>
            </p:cNvGrpSpPr>
            <p:nvPr/>
          </p:nvGrpSpPr>
          <p:grpSpPr bwMode="auto">
            <a:xfrm>
              <a:off x="2173251" y="3584978"/>
              <a:ext cx="635255" cy="706214"/>
              <a:chOff x="1238" y="2033"/>
              <a:chExt cx="442" cy="422"/>
            </a:xfrm>
          </p:grpSpPr>
          <p:sp>
            <p:nvSpPr>
              <p:cNvPr id="227" name="Freeform 61"/>
              <p:cNvSpPr>
                <a:spLocks noChangeAspect="1"/>
              </p:cNvSpPr>
              <p:nvPr/>
            </p:nvSpPr>
            <p:spPr bwMode="auto">
              <a:xfrm>
                <a:off x="1238" y="2283"/>
                <a:ext cx="58" cy="64"/>
              </a:xfrm>
              <a:custGeom>
                <a:avLst/>
                <a:gdLst/>
                <a:ahLst/>
                <a:cxnLst>
                  <a:cxn ang="0">
                    <a:pos x="34" y="64"/>
                  </a:cxn>
                  <a:cxn ang="0">
                    <a:pos x="42" y="56"/>
                  </a:cxn>
                  <a:cxn ang="0">
                    <a:pos x="48" y="50"/>
                  </a:cxn>
                  <a:cxn ang="0">
                    <a:pos x="52" y="46"/>
                  </a:cxn>
                  <a:cxn ang="0">
                    <a:pos x="58" y="38"/>
                  </a:cxn>
                  <a:cxn ang="0">
                    <a:pos x="54" y="34"/>
                  </a:cxn>
                  <a:cxn ang="0">
                    <a:pos x="48" y="34"/>
                  </a:cxn>
                  <a:cxn ang="0">
                    <a:pos x="48" y="0"/>
                  </a:cxn>
                  <a:cxn ang="0">
                    <a:pos x="18" y="2"/>
                  </a:cxn>
                  <a:cxn ang="0">
                    <a:pos x="16" y="6"/>
                  </a:cxn>
                  <a:cxn ang="0">
                    <a:pos x="18" y="14"/>
                  </a:cxn>
                  <a:cxn ang="0">
                    <a:pos x="26" y="20"/>
                  </a:cxn>
                  <a:cxn ang="0">
                    <a:pos x="30" y="26"/>
                  </a:cxn>
                  <a:cxn ang="0">
                    <a:pos x="26" y="28"/>
                  </a:cxn>
                  <a:cxn ang="0">
                    <a:pos x="14" y="30"/>
                  </a:cxn>
                  <a:cxn ang="0">
                    <a:pos x="10" y="28"/>
                  </a:cxn>
                  <a:cxn ang="0">
                    <a:pos x="4" y="36"/>
                  </a:cxn>
                  <a:cxn ang="0">
                    <a:pos x="2" y="42"/>
                  </a:cxn>
                  <a:cxn ang="0">
                    <a:pos x="0" y="54"/>
                  </a:cxn>
                  <a:cxn ang="0">
                    <a:pos x="6" y="58"/>
                  </a:cxn>
                  <a:cxn ang="0">
                    <a:pos x="12" y="62"/>
                  </a:cxn>
                  <a:cxn ang="0">
                    <a:pos x="22" y="64"/>
                  </a:cxn>
                  <a:cxn ang="0">
                    <a:pos x="34" y="64"/>
                  </a:cxn>
                </a:cxnLst>
                <a:rect l="0" t="0" r="r" b="b"/>
                <a:pathLst>
                  <a:path w="58" h="64">
                    <a:moveTo>
                      <a:pt x="34" y="64"/>
                    </a:moveTo>
                    <a:lnTo>
                      <a:pt x="42" y="56"/>
                    </a:lnTo>
                    <a:lnTo>
                      <a:pt x="48" y="50"/>
                    </a:lnTo>
                    <a:lnTo>
                      <a:pt x="52" y="46"/>
                    </a:lnTo>
                    <a:lnTo>
                      <a:pt x="58" y="38"/>
                    </a:lnTo>
                    <a:lnTo>
                      <a:pt x="54" y="34"/>
                    </a:lnTo>
                    <a:lnTo>
                      <a:pt x="48" y="34"/>
                    </a:lnTo>
                    <a:lnTo>
                      <a:pt x="48" y="0"/>
                    </a:lnTo>
                    <a:lnTo>
                      <a:pt x="18" y="2"/>
                    </a:lnTo>
                    <a:lnTo>
                      <a:pt x="16" y="6"/>
                    </a:lnTo>
                    <a:lnTo>
                      <a:pt x="18" y="14"/>
                    </a:lnTo>
                    <a:lnTo>
                      <a:pt x="26" y="20"/>
                    </a:lnTo>
                    <a:lnTo>
                      <a:pt x="30" y="26"/>
                    </a:lnTo>
                    <a:lnTo>
                      <a:pt x="26" y="28"/>
                    </a:lnTo>
                    <a:lnTo>
                      <a:pt x="14" y="30"/>
                    </a:lnTo>
                    <a:lnTo>
                      <a:pt x="10" y="28"/>
                    </a:lnTo>
                    <a:lnTo>
                      <a:pt x="4" y="36"/>
                    </a:lnTo>
                    <a:lnTo>
                      <a:pt x="2" y="42"/>
                    </a:lnTo>
                    <a:lnTo>
                      <a:pt x="0" y="54"/>
                    </a:lnTo>
                    <a:lnTo>
                      <a:pt x="6" y="58"/>
                    </a:lnTo>
                    <a:lnTo>
                      <a:pt x="12" y="62"/>
                    </a:lnTo>
                    <a:lnTo>
                      <a:pt x="22" y="64"/>
                    </a:lnTo>
                    <a:lnTo>
                      <a:pt x="34" y="6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28" name="Freeform 62"/>
              <p:cNvSpPr>
                <a:spLocks noChangeAspect="1"/>
              </p:cNvSpPr>
              <p:nvPr/>
            </p:nvSpPr>
            <p:spPr bwMode="auto">
              <a:xfrm>
                <a:off x="1286" y="2273"/>
                <a:ext cx="12" cy="44"/>
              </a:xfrm>
              <a:custGeom>
                <a:avLst/>
                <a:gdLst/>
                <a:ahLst/>
                <a:cxnLst>
                  <a:cxn ang="0">
                    <a:pos x="10" y="0"/>
                  </a:cxn>
                  <a:cxn ang="0">
                    <a:pos x="12" y="6"/>
                  </a:cxn>
                  <a:cxn ang="0">
                    <a:pos x="10" y="12"/>
                  </a:cxn>
                  <a:cxn ang="0">
                    <a:pos x="10" y="26"/>
                  </a:cxn>
                  <a:cxn ang="0">
                    <a:pos x="10" y="34"/>
                  </a:cxn>
                  <a:cxn ang="0">
                    <a:pos x="6" y="38"/>
                  </a:cxn>
                  <a:cxn ang="0">
                    <a:pos x="0" y="44"/>
                  </a:cxn>
                  <a:cxn ang="0">
                    <a:pos x="0" y="10"/>
                  </a:cxn>
                  <a:cxn ang="0">
                    <a:pos x="6" y="4"/>
                  </a:cxn>
                  <a:cxn ang="0">
                    <a:pos x="10" y="0"/>
                  </a:cxn>
                </a:cxnLst>
                <a:rect l="0" t="0" r="r" b="b"/>
                <a:pathLst>
                  <a:path w="12" h="44">
                    <a:moveTo>
                      <a:pt x="10" y="0"/>
                    </a:moveTo>
                    <a:lnTo>
                      <a:pt x="12" y="6"/>
                    </a:lnTo>
                    <a:lnTo>
                      <a:pt x="10" y="12"/>
                    </a:lnTo>
                    <a:lnTo>
                      <a:pt x="10" y="26"/>
                    </a:lnTo>
                    <a:lnTo>
                      <a:pt x="10" y="34"/>
                    </a:lnTo>
                    <a:lnTo>
                      <a:pt x="6" y="38"/>
                    </a:lnTo>
                    <a:lnTo>
                      <a:pt x="0" y="44"/>
                    </a:lnTo>
                    <a:lnTo>
                      <a:pt x="0" y="10"/>
                    </a:lnTo>
                    <a:lnTo>
                      <a:pt x="6" y="4"/>
                    </a:lnTo>
                    <a:lnTo>
                      <a:pt x="10"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29" name="Freeform 63"/>
              <p:cNvSpPr>
                <a:spLocks noChangeAspect="1"/>
              </p:cNvSpPr>
              <p:nvPr/>
            </p:nvSpPr>
            <p:spPr bwMode="auto">
              <a:xfrm>
                <a:off x="1272" y="2337"/>
                <a:ext cx="34" cy="22"/>
              </a:xfrm>
              <a:custGeom>
                <a:avLst/>
                <a:gdLst/>
                <a:ahLst/>
                <a:cxnLst>
                  <a:cxn ang="0">
                    <a:pos x="0" y="10"/>
                  </a:cxn>
                  <a:cxn ang="0">
                    <a:pos x="12" y="0"/>
                  </a:cxn>
                  <a:cxn ang="0">
                    <a:pos x="18" y="4"/>
                  </a:cxn>
                  <a:cxn ang="0">
                    <a:pos x="24" y="8"/>
                  </a:cxn>
                  <a:cxn ang="0">
                    <a:pos x="32" y="10"/>
                  </a:cxn>
                  <a:cxn ang="0">
                    <a:pos x="34" y="14"/>
                  </a:cxn>
                  <a:cxn ang="0">
                    <a:pos x="30" y="20"/>
                  </a:cxn>
                  <a:cxn ang="0">
                    <a:pos x="26" y="22"/>
                  </a:cxn>
                  <a:cxn ang="0">
                    <a:pos x="16" y="18"/>
                  </a:cxn>
                  <a:cxn ang="0">
                    <a:pos x="8" y="14"/>
                  </a:cxn>
                  <a:cxn ang="0">
                    <a:pos x="0" y="10"/>
                  </a:cxn>
                </a:cxnLst>
                <a:rect l="0" t="0" r="r" b="b"/>
                <a:pathLst>
                  <a:path w="34" h="22">
                    <a:moveTo>
                      <a:pt x="0" y="10"/>
                    </a:moveTo>
                    <a:lnTo>
                      <a:pt x="12" y="0"/>
                    </a:lnTo>
                    <a:lnTo>
                      <a:pt x="18" y="4"/>
                    </a:lnTo>
                    <a:lnTo>
                      <a:pt x="24" y="8"/>
                    </a:lnTo>
                    <a:lnTo>
                      <a:pt x="32" y="10"/>
                    </a:lnTo>
                    <a:lnTo>
                      <a:pt x="34" y="14"/>
                    </a:lnTo>
                    <a:lnTo>
                      <a:pt x="30" y="20"/>
                    </a:lnTo>
                    <a:lnTo>
                      <a:pt x="26" y="22"/>
                    </a:lnTo>
                    <a:lnTo>
                      <a:pt x="16" y="18"/>
                    </a:lnTo>
                    <a:lnTo>
                      <a:pt x="8" y="14"/>
                    </a:lnTo>
                    <a:lnTo>
                      <a:pt x="0" y="1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30" name="Freeform 64"/>
              <p:cNvSpPr>
                <a:spLocks noChangeAspect="1"/>
              </p:cNvSpPr>
              <p:nvPr/>
            </p:nvSpPr>
            <p:spPr bwMode="auto">
              <a:xfrm>
                <a:off x="1284" y="2315"/>
                <a:ext cx="96" cy="48"/>
              </a:xfrm>
              <a:custGeom>
                <a:avLst/>
                <a:gdLst/>
                <a:ahLst/>
                <a:cxnLst>
                  <a:cxn ang="0">
                    <a:pos x="12" y="6"/>
                  </a:cxn>
                  <a:cxn ang="0">
                    <a:pos x="26" y="2"/>
                  </a:cxn>
                  <a:cxn ang="0">
                    <a:pos x="34" y="2"/>
                  </a:cxn>
                  <a:cxn ang="0">
                    <a:pos x="42" y="4"/>
                  </a:cxn>
                  <a:cxn ang="0">
                    <a:pos x="52" y="2"/>
                  </a:cxn>
                  <a:cxn ang="0">
                    <a:pos x="64" y="0"/>
                  </a:cxn>
                  <a:cxn ang="0">
                    <a:pos x="74" y="0"/>
                  </a:cxn>
                  <a:cxn ang="0">
                    <a:pos x="80" y="0"/>
                  </a:cxn>
                  <a:cxn ang="0">
                    <a:pos x="84" y="4"/>
                  </a:cxn>
                  <a:cxn ang="0">
                    <a:pos x="96" y="12"/>
                  </a:cxn>
                  <a:cxn ang="0">
                    <a:pos x="94" y="16"/>
                  </a:cxn>
                  <a:cxn ang="0">
                    <a:pos x="88" y="18"/>
                  </a:cxn>
                  <a:cxn ang="0">
                    <a:pos x="80" y="18"/>
                  </a:cxn>
                  <a:cxn ang="0">
                    <a:pos x="70" y="18"/>
                  </a:cxn>
                  <a:cxn ang="0">
                    <a:pos x="64" y="22"/>
                  </a:cxn>
                  <a:cxn ang="0">
                    <a:pos x="56" y="30"/>
                  </a:cxn>
                  <a:cxn ang="0">
                    <a:pos x="48" y="32"/>
                  </a:cxn>
                  <a:cxn ang="0">
                    <a:pos x="42" y="34"/>
                  </a:cxn>
                  <a:cxn ang="0">
                    <a:pos x="40" y="42"/>
                  </a:cxn>
                  <a:cxn ang="0">
                    <a:pos x="36" y="46"/>
                  </a:cxn>
                  <a:cxn ang="0">
                    <a:pos x="30" y="48"/>
                  </a:cxn>
                  <a:cxn ang="0">
                    <a:pos x="30" y="42"/>
                  </a:cxn>
                  <a:cxn ang="0">
                    <a:pos x="28" y="36"/>
                  </a:cxn>
                  <a:cxn ang="0">
                    <a:pos x="22" y="36"/>
                  </a:cxn>
                  <a:cxn ang="0">
                    <a:pos x="20" y="32"/>
                  </a:cxn>
                  <a:cxn ang="0">
                    <a:pos x="6" y="26"/>
                  </a:cxn>
                  <a:cxn ang="0">
                    <a:pos x="0" y="22"/>
                  </a:cxn>
                  <a:cxn ang="0">
                    <a:pos x="12" y="6"/>
                  </a:cxn>
                </a:cxnLst>
                <a:rect l="0" t="0" r="r" b="b"/>
                <a:pathLst>
                  <a:path w="96" h="48">
                    <a:moveTo>
                      <a:pt x="12" y="6"/>
                    </a:moveTo>
                    <a:lnTo>
                      <a:pt x="26" y="2"/>
                    </a:lnTo>
                    <a:lnTo>
                      <a:pt x="34" y="2"/>
                    </a:lnTo>
                    <a:lnTo>
                      <a:pt x="42" y="4"/>
                    </a:lnTo>
                    <a:lnTo>
                      <a:pt x="52" y="2"/>
                    </a:lnTo>
                    <a:lnTo>
                      <a:pt x="64" y="0"/>
                    </a:lnTo>
                    <a:lnTo>
                      <a:pt x="74" y="0"/>
                    </a:lnTo>
                    <a:lnTo>
                      <a:pt x="80" y="0"/>
                    </a:lnTo>
                    <a:lnTo>
                      <a:pt x="84" y="4"/>
                    </a:lnTo>
                    <a:lnTo>
                      <a:pt x="96" y="12"/>
                    </a:lnTo>
                    <a:lnTo>
                      <a:pt x="94" y="16"/>
                    </a:lnTo>
                    <a:lnTo>
                      <a:pt x="88" y="18"/>
                    </a:lnTo>
                    <a:lnTo>
                      <a:pt x="80" y="18"/>
                    </a:lnTo>
                    <a:lnTo>
                      <a:pt x="70" y="18"/>
                    </a:lnTo>
                    <a:lnTo>
                      <a:pt x="64" y="22"/>
                    </a:lnTo>
                    <a:lnTo>
                      <a:pt x="56" y="30"/>
                    </a:lnTo>
                    <a:lnTo>
                      <a:pt x="48" y="32"/>
                    </a:lnTo>
                    <a:lnTo>
                      <a:pt x="42" y="34"/>
                    </a:lnTo>
                    <a:lnTo>
                      <a:pt x="40" y="42"/>
                    </a:lnTo>
                    <a:lnTo>
                      <a:pt x="36" y="46"/>
                    </a:lnTo>
                    <a:lnTo>
                      <a:pt x="30" y="48"/>
                    </a:lnTo>
                    <a:lnTo>
                      <a:pt x="30" y="42"/>
                    </a:lnTo>
                    <a:lnTo>
                      <a:pt x="28" y="36"/>
                    </a:lnTo>
                    <a:lnTo>
                      <a:pt x="22" y="36"/>
                    </a:lnTo>
                    <a:lnTo>
                      <a:pt x="20" y="32"/>
                    </a:lnTo>
                    <a:lnTo>
                      <a:pt x="6" y="26"/>
                    </a:lnTo>
                    <a:lnTo>
                      <a:pt x="0" y="22"/>
                    </a:lnTo>
                    <a:lnTo>
                      <a:pt x="12" y="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31" name="Freeform 65"/>
              <p:cNvSpPr>
                <a:spLocks noChangeAspect="1"/>
              </p:cNvSpPr>
              <p:nvPr/>
            </p:nvSpPr>
            <p:spPr bwMode="auto">
              <a:xfrm>
                <a:off x="1314" y="2331"/>
                <a:ext cx="64" cy="66"/>
              </a:xfrm>
              <a:custGeom>
                <a:avLst/>
                <a:gdLst/>
                <a:ahLst/>
                <a:cxnLst>
                  <a:cxn ang="0">
                    <a:pos x="54" y="66"/>
                  </a:cxn>
                  <a:cxn ang="0">
                    <a:pos x="44" y="62"/>
                  </a:cxn>
                  <a:cxn ang="0">
                    <a:pos x="26" y="60"/>
                  </a:cxn>
                  <a:cxn ang="0">
                    <a:pos x="14" y="50"/>
                  </a:cxn>
                  <a:cxn ang="0">
                    <a:pos x="6" y="42"/>
                  </a:cxn>
                  <a:cxn ang="0">
                    <a:pos x="0" y="32"/>
                  </a:cxn>
                  <a:cxn ang="0">
                    <a:pos x="10" y="26"/>
                  </a:cxn>
                  <a:cxn ang="0">
                    <a:pos x="12" y="18"/>
                  </a:cxn>
                  <a:cxn ang="0">
                    <a:pos x="26" y="14"/>
                  </a:cxn>
                  <a:cxn ang="0">
                    <a:pos x="34" y="6"/>
                  </a:cxn>
                  <a:cxn ang="0">
                    <a:pos x="40" y="2"/>
                  </a:cxn>
                  <a:cxn ang="0">
                    <a:pos x="50" y="2"/>
                  </a:cxn>
                  <a:cxn ang="0">
                    <a:pos x="58" y="2"/>
                  </a:cxn>
                  <a:cxn ang="0">
                    <a:pos x="64" y="0"/>
                  </a:cxn>
                  <a:cxn ang="0">
                    <a:pos x="64" y="6"/>
                  </a:cxn>
                  <a:cxn ang="0">
                    <a:pos x="62" y="18"/>
                  </a:cxn>
                  <a:cxn ang="0">
                    <a:pos x="58" y="30"/>
                  </a:cxn>
                  <a:cxn ang="0">
                    <a:pos x="56" y="42"/>
                  </a:cxn>
                  <a:cxn ang="0">
                    <a:pos x="56" y="52"/>
                  </a:cxn>
                  <a:cxn ang="0">
                    <a:pos x="54" y="66"/>
                  </a:cxn>
                </a:cxnLst>
                <a:rect l="0" t="0" r="r" b="b"/>
                <a:pathLst>
                  <a:path w="64" h="66">
                    <a:moveTo>
                      <a:pt x="54" y="66"/>
                    </a:moveTo>
                    <a:lnTo>
                      <a:pt x="44" y="62"/>
                    </a:lnTo>
                    <a:lnTo>
                      <a:pt x="26" y="60"/>
                    </a:lnTo>
                    <a:lnTo>
                      <a:pt x="14" y="50"/>
                    </a:lnTo>
                    <a:lnTo>
                      <a:pt x="6" y="42"/>
                    </a:lnTo>
                    <a:lnTo>
                      <a:pt x="0" y="32"/>
                    </a:lnTo>
                    <a:lnTo>
                      <a:pt x="10" y="26"/>
                    </a:lnTo>
                    <a:lnTo>
                      <a:pt x="12" y="18"/>
                    </a:lnTo>
                    <a:lnTo>
                      <a:pt x="26" y="14"/>
                    </a:lnTo>
                    <a:lnTo>
                      <a:pt x="34" y="6"/>
                    </a:lnTo>
                    <a:lnTo>
                      <a:pt x="40" y="2"/>
                    </a:lnTo>
                    <a:lnTo>
                      <a:pt x="50" y="2"/>
                    </a:lnTo>
                    <a:lnTo>
                      <a:pt x="58" y="2"/>
                    </a:lnTo>
                    <a:lnTo>
                      <a:pt x="64" y="0"/>
                    </a:lnTo>
                    <a:lnTo>
                      <a:pt x="64" y="6"/>
                    </a:lnTo>
                    <a:lnTo>
                      <a:pt x="62" y="18"/>
                    </a:lnTo>
                    <a:lnTo>
                      <a:pt x="58" y="30"/>
                    </a:lnTo>
                    <a:lnTo>
                      <a:pt x="56" y="42"/>
                    </a:lnTo>
                    <a:lnTo>
                      <a:pt x="56" y="52"/>
                    </a:lnTo>
                    <a:lnTo>
                      <a:pt x="54" y="6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32" name="Freeform 66"/>
              <p:cNvSpPr>
                <a:spLocks noChangeAspect="1"/>
              </p:cNvSpPr>
              <p:nvPr/>
            </p:nvSpPr>
            <p:spPr bwMode="auto">
              <a:xfrm>
                <a:off x="1338" y="2391"/>
                <a:ext cx="50" cy="44"/>
              </a:xfrm>
              <a:custGeom>
                <a:avLst/>
                <a:gdLst/>
                <a:ahLst/>
                <a:cxnLst>
                  <a:cxn ang="0">
                    <a:pos x="18" y="20"/>
                  </a:cxn>
                  <a:cxn ang="0">
                    <a:pos x="12" y="16"/>
                  </a:cxn>
                  <a:cxn ang="0">
                    <a:pos x="10" y="22"/>
                  </a:cxn>
                  <a:cxn ang="0">
                    <a:pos x="8" y="24"/>
                  </a:cxn>
                  <a:cxn ang="0">
                    <a:pos x="2" y="20"/>
                  </a:cxn>
                  <a:cxn ang="0">
                    <a:pos x="0" y="16"/>
                  </a:cxn>
                  <a:cxn ang="0">
                    <a:pos x="0" y="10"/>
                  </a:cxn>
                  <a:cxn ang="0">
                    <a:pos x="2" y="6"/>
                  </a:cxn>
                  <a:cxn ang="0">
                    <a:pos x="2" y="0"/>
                  </a:cxn>
                  <a:cxn ang="0">
                    <a:pos x="18" y="2"/>
                  </a:cxn>
                  <a:cxn ang="0">
                    <a:pos x="30" y="6"/>
                  </a:cxn>
                  <a:cxn ang="0">
                    <a:pos x="34" y="10"/>
                  </a:cxn>
                  <a:cxn ang="0">
                    <a:pos x="42" y="18"/>
                  </a:cxn>
                  <a:cxn ang="0">
                    <a:pos x="48" y="24"/>
                  </a:cxn>
                  <a:cxn ang="0">
                    <a:pos x="50" y="28"/>
                  </a:cxn>
                  <a:cxn ang="0">
                    <a:pos x="46" y="30"/>
                  </a:cxn>
                  <a:cxn ang="0">
                    <a:pos x="44" y="36"/>
                  </a:cxn>
                  <a:cxn ang="0">
                    <a:pos x="42" y="42"/>
                  </a:cxn>
                  <a:cxn ang="0">
                    <a:pos x="38" y="44"/>
                  </a:cxn>
                  <a:cxn ang="0">
                    <a:pos x="34" y="32"/>
                  </a:cxn>
                  <a:cxn ang="0">
                    <a:pos x="28" y="26"/>
                  </a:cxn>
                  <a:cxn ang="0">
                    <a:pos x="24" y="24"/>
                  </a:cxn>
                  <a:cxn ang="0">
                    <a:pos x="18" y="20"/>
                  </a:cxn>
                </a:cxnLst>
                <a:rect l="0" t="0" r="r" b="b"/>
                <a:pathLst>
                  <a:path w="50" h="44">
                    <a:moveTo>
                      <a:pt x="18" y="20"/>
                    </a:moveTo>
                    <a:lnTo>
                      <a:pt x="12" y="16"/>
                    </a:lnTo>
                    <a:lnTo>
                      <a:pt x="10" y="22"/>
                    </a:lnTo>
                    <a:lnTo>
                      <a:pt x="8" y="24"/>
                    </a:lnTo>
                    <a:lnTo>
                      <a:pt x="2" y="20"/>
                    </a:lnTo>
                    <a:lnTo>
                      <a:pt x="0" y="16"/>
                    </a:lnTo>
                    <a:lnTo>
                      <a:pt x="0" y="10"/>
                    </a:lnTo>
                    <a:lnTo>
                      <a:pt x="2" y="6"/>
                    </a:lnTo>
                    <a:lnTo>
                      <a:pt x="2" y="0"/>
                    </a:lnTo>
                    <a:lnTo>
                      <a:pt x="18" y="2"/>
                    </a:lnTo>
                    <a:lnTo>
                      <a:pt x="30" y="6"/>
                    </a:lnTo>
                    <a:lnTo>
                      <a:pt x="34" y="10"/>
                    </a:lnTo>
                    <a:lnTo>
                      <a:pt x="42" y="18"/>
                    </a:lnTo>
                    <a:lnTo>
                      <a:pt x="48" y="24"/>
                    </a:lnTo>
                    <a:lnTo>
                      <a:pt x="50" y="28"/>
                    </a:lnTo>
                    <a:lnTo>
                      <a:pt x="46" y="30"/>
                    </a:lnTo>
                    <a:lnTo>
                      <a:pt x="44" y="36"/>
                    </a:lnTo>
                    <a:lnTo>
                      <a:pt x="42" y="42"/>
                    </a:lnTo>
                    <a:lnTo>
                      <a:pt x="38" y="44"/>
                    </a:lnTo>
                    <a:lnTo>
                      <a:pt x="34" y="32"/>
                    </a:lnTo>
                    <a:lnTo>
                      <a:pt x="28" y="26"/>
                    </a:lnTo>
                    <a:lnTo>
                      <a:pt x="24" y="24"/>
                    </a:lnTo>
                    <a:lnTo>
                      <a:pt x="18" y="2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33" name="Freeform 67"/>
              <p:cNvSpPr>
                <a:spLocks noChangeAspect="1"/>
              </p:cNvSpPr>
              <p:nvPr/>
            </p:nvSpPr>
            <p:spPr bwMode="auto">
              <a:xfrm>
                <a:off x="1376" y="2417"/>
                <a:ext cx="102" cy="38"/>
              </a:xfrm>
              <a:custGeom>
                <a:avLst/>
                <a:gdLst/>
                <a:ahLst/>
                <a:cxnLst>
                  <a:cxn ang="0">
                    <a:pos x="88" y="34"/>
                  </a:cxn>
                  <a:cxn ang="0">
                    <a:pos x="82" y="32"/>
                  </a:cxn>
                  <a:cxn ang="0">
                    <a:pos x="80" y="28"/>
                  </a:cxn>
                  <a:cxn ang="0">
                    <a:pos x="80" y="22"/>
                  </a:cxn>
                  <a:cxn ang="0">
                    <a:pos x="80" y="16"/>
                  </a:cxn>
                  <a:cxn ang="0">
                    <a:pos x="78" y="12"/>
                  </a:cxn>
                  <a:cxn ang="0">
                    <a:pos x="72" y="10"/>
                  </a:cxn>
                  <a:cxn ang="0">
                    <a:pos x="66" y="10"/>
                  </a:cxn>
                  <a:cxn ang="0">
                    <a:pos x="62" y="12"/>
                  </a:cxn>
                  <a:cxn ang="0">
                    <a:pos x="60" y="16"/>
                  </a:cxn>
                  <a:cxn ang="0">
                    <a:pos x="52" y="18"/>
                  </a:cxn>
                  <a:cxn ang="0">
                    <a:pos x="48" y="22"/>
                  </a:cxn>
                  <a:cxn ang="0">
                    <a:pos x="50" y="26"/>
                  </a:cxn>
                  <a:cxn ang="0">
                    <a:pos x="52" y="30"/>
                  </a:cxn>
                  <a:cxn ang="0">
                    <a:pos x="52" y="36"/>
                  </a:cxn>
                  <a:cxn ang="0">
                    <a:pos x="44" y="38"/>
                  </a:cxn>
                  <a:cxn ang="0">
                    <a:pos x="38" y="32"/>
                  </a:cxn>
                  <a:cxn ang="0">
                    <a:pos x="32" y="26"/>
                  </a:cxn>
                  <a:cxn ang="0">
                    <a:pos x="26" y="22"/>
                  </a:cxn>
                  <a:cxn ang="0">
                    <a:pos x="18" y="20"/>
                  </a:cxn>
                  <a:cxn ang="0">
                    <a:pos x="14" y="18"/>
                  </a:cxn>
                  <a:cxn ang="0">
                    <a:pos x="8" y="20"/>
                  </a:cxn>
                  <a:cxn ang="0">
                    <a:pos x="0" y="18"/>
                  </a:cxn>
                  <a:cxn ang="0">
                    <a:pos x="4" y="14"/>
                  </a:cxn>
                  <a:cxn ang="0">
                    <a:pos x="6" y="8"/>
                  </a:cxn>
                  <a:cxn ang="0">
                    <a:pos x="12" y="2"/>
                  </a:cxn>
                  <a:cxn ang="0">
                    <a:pos x="18" y="4"/>
                  </a:cxn>
                  <a:cxn ang="0">
                    <a:pos x="22" y="8"/>
                  </a:cxn>
                  <a:cxn ang="0">
                    <a:pos x="30" y="12"/>
                  </a:cxn>
                  <a:cxn ang="0">
                    <a:pos x="38" y="12"/>
                  </a:cxn>
                  <a:cxn ang="0">
                    <a:pos x="44" y="10"/>
                  </a:cxn>
                  <a:cxn ang="0">
                    <a:pos x="52" y="6"/>
                  </a:cxn>
                  <a:cxn ang="0">
                    <a:pos x="62" y="2"/>
                  </a:cxn>
                  <a:cxn ang="0">
                    <a:pos x="72" y="0"/>
                  </a:cxn>
                  <a:cxn ang="0">
                    <a:pos x="82" y="2"/>
                  </a:cxn>
                  <a:cxn ang="0">
                    <a:pos x="88" y="6"/>
                  </a:cxn>
                  <a:cxn ang="0">
                    <a:pos x="94" y="10"/>
                  </a:cxn>
                  <a:cxn ang="0">
                    <a:pos x="98" y="16"/>
                  </a:cxn>
                  <a:cxn ang="0">
                    <a:pos x="102" y="20"/>
                  </a:cxn>
                  <a:cxn ang="0">
                    <a:pos x="100" y="26"/>
                  </a:cxn>
                  <a:cxn ang="0">
                    <a:pos x="94" y="30"/>
                  </a:cxn>
                  <a:cxn ang="0">
                    <a:pos x="88" y="34"/>
                  </a:cxn>
                </a:cxnLst>
                <a:rect l="0" t="0" r="r" b="b"/>
                <a:pathLst>
                  <a:path w="102" h="38">
                    <a:moveTo>
                      <a:pt x="88" y="34"/>
                    </a:moveTo>
                    <a:lnTo>
                      <a:pt x="82" y="32"/>
                    </a:lnTo>
                    <a:lnTo>
                      <a:pt x="80" y="28"/>
                    </a:lnTo>
                    <a:lnTo>
                      <a:pt x="80" y="22"/>
                    </a:lnTo>
                    <a:lnTo>
                      <a:pt x="80" y="16"/>
                    </a:lnTo>
                    <a:lnTo>
                      <a:pt x="78" y="12"/>
                    </a:lnTo>
                    <a:lnTo>
                      <a:pt x="72" y="10"/>
                    </a:lnTo>
                    <a:lnTo>
                      <a:pt x="66" y="10"/>
                    </a:lnTo>
                    <a:lnTo>
                      <a:pt x="62" y="12"/>
                    </a:lnTo>
                    <a:lnTo>
                      <a:pt x="60" y="16"/>
                    </a:lnTo>
                    <a:lnTo>
                      <a:pt x="52" y="18"/>
                    </a:lnTo>
                    <a:lnTo>
                      <a:pt x="48" y="22"/>
                    </a:lnTo>
                    <a:lnTo>
                      <a:pt x="50" y="26"/>
                    </a:lnTo>
                    <a:lnTo>
                      <a:pt x="52" y="30"/>
                    </a:lnTo>
                    <a:lnTo>
                      <a:pt x="52" y="36"/>
                    </a:lnTo>
                    <a:lnTo>
                      <a:pt x="44" y="38"/>
                    </a:lnTo>
                    <a:lnTo>
                      <a:pt x="38" y="32"/>
                    </a:lnTo>
                    <a:lnTo>
                      <a:pt x="32" y="26"/>
                    </a:lnTo>
                    <a:lnTo>
                      <a:pt x="26" y="22"/>
                    </a:lnTo>
                    <a:lnTo>
                      <a:pt x="18" y="20"/>
                    </a:lnTo>
                    <a:lnTo>
                      <a:pt x="14" y="18"/>
                    </a:lnTo>
                    <a:lnTo>
                      <a:pt x="8" y="20"/>
                    </a:lnTo>
                    <a:lnTo>
                      <a:pt x="0" y="18"/>
                    </a:lnTo>
                    <a:lnTo>
                      <a:pt x="4" y="14"/>
                    </a:lnTo>
                    <a:lnTo>
                      <a:pt x="6" y="8"/>
                    </a:lnTo>
                    <a:lnTo>
                      <a:pt x="12" y="2"/>
                    </a:lnTo>
                    <a:lnTo>
                      <a:pt x="18" y="4"/>
                    </a:lnTo>
                    <a:lnTo>
                      <a:pt x="22" y="8"/>
                    </a:lnTo>
                    <a:lnTo>
                      <a:pt x="30" y="12"/>
                    </a:lnTo>
                    <a:lnTo>
                      <a:pt x="38" y="12"/>
                    </a:lnTo>
                    <a:lnTo>
                      <a:pt x="44" y="10"/>
                    </a:lnTo>
                    <a:lnTo>
                      <a:pt x="52" y="6"/>
                    </a:lnTo>
                    <a:lnTo>
                      <a:pt x="62" y="2"/>
                    </a:lnTo>
                    <a:lnTo>
                      <a:pt x="72" y="0"/>
                    </a:lnTo>
                    <a:lnTo>
                      <a:pt x="82" y="2"/>
                    </a:lnTo>
                    <a:lnTo>
                      <a:pt x="88" y="6"/>
                    </a:lnTo>
                    <a:lnTo>
                      <a:pt x="94" y="10"/>
                    </a:lnTo>
                    <a:lnTo>
                      <a:pt x="98" y="16"/>
                    </a:lnTo>
                    <a:lnTo>
                      <a:pt x="102" y="20"/>
                    </a:lnTo>
                    <a:lnTo>
                      <a:pt x="100" y="26"/>
                    </a:lnTo>
                    <a:lnTo>
                      <a:pt x="94" y="30"/>
                    </a:lnTo>
                    <a:lnTo>
                      <a:pt x="88" y="3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34" name="Freeform 68"/>
              <p:cNvSpPr>
                <a:spLocks noChangeAspect="1"/>
              </p:cNvSpPr>
              <p:nvPr/>
            </p:nvSpPr>
            <p:spPr bwMode="auto">
              <a:xfrm>
                <a:off x="1354" y="2195"/>
                <a:ext cx="166" cy="56"/>
              </a:xfrm>
              <a:custGeom>
                <a:avLst/>
                <a:gdLst/>
                <a:ahLst/>
                <a:cxnLst>
                  <a:cxn ang="0">
                    <a:pos x="148" y="56"/>
                  </a:cxn>
                  <a:cxn ang="0">
                    <a:pos x="140" y="52"/>
                  </a:cxn>
                  <a:cxn ang="0">
                    <a:pos x="130" y="52"/>
                  </a:cxn>
                  <a:cxn ang="0">
                    <a:pos x="124" y="56"/>
                  </a:cxn>
                  <a:cxn ang="0">
                    <a:pos x="116" y="54"/>
                  </a:cxn>
                  <a:cxn ang="0">
                    <a:pos x="118" y="46"/>
                  </a:cxn>
                  <a:cxn ang="0">
                    <a:pos x="116" y="40"/>
                  </a:cxn>
                  <a:cxn ang="0">
                    <a:pos x="104" y="40"/>
                  </a:cxn>
                  <a:cxn ang="0">
                    <a:pos x="100" y="32"/>
                  </a:cxn>
                  <a:cxn ang="0">
                    <a:pos x="94" y="30"/>
                  </a:cxn>
                  <a:cxn ang="0">
                    <a:pos x="80" y="26"/>
                  </a:cxn>
                  <a:cxn ang="0">
                    <a:pos x="76" y="22"/>
                  </a:cxn>
                  <a:cxn ang="0">
                    <a:pos x="62" y="18"/>
                  </a:cxn>
                  <a:cxn ang="0">
                    <a:pos x="48" y="16"/>
                  </a:cxn>
                  <a:cxn ang="0">
                    <a:pos x="44" y="12"/>
                  </a:cxn>
                  <a:cxn ang="0">
                    <a:pos x="34" y="10"/>
                  </a:cxn>
                  <a:cxn ang="0">
                    <a:pos x="28" y="14"/>
                  </a:cxn>
                  <a:cxn ang="0">
                    <a:pos x="20" y="18"/>
                  </a:cxn>
                  <a:cxn ang="0">
                    <a:pos x="12" y="22"/>
                  </a:cxn>
                  <a:cxn ang="0">
                    <a:pos x="0" y="22"/>
                  </a:cxn>
                  <a:cxn ang="0">
                    <a:pos x="2" y="16"/>
                  </a:cxn>
                  <a:cxn ang="0">
                    <a:pos x="10" y="6"/>
                  </a:cxn>
                  <a:cxn ang="0">
                    <a:pos x="26" y="2"/>
                  </a:cxn>
                  <a:cxn ang="0">
                    <a:pos x="40" y="0"/>
                  </a:cxn>
                  <a:cxn ang="0">
                    <a:pos x="58" y="0"/>
                  </a:cxn>
                  <a:cxn ang="0">
                    <a:pos x="74" y="4"/>
                  </a:cxn>
                  <a:cxn ang="0">
                    <a:pos x="88" y="10"/>
                  </a:cxn>
                  <a:cxn ang="0">
                    <a:pos x="104" y="14"/>
                  </a:cxn>
                  <a:cxn ang="0">
                    <a:pos x="110" y="20"/>
                  </a:cxn>
                  <a:cxn ang="0">
                    <a:pos x="116" y="24"/>
                  </a:cxn>
                  <a:cxn ang="0">
                    <a:pos x="130" y="30"/>
                  </a:cxn>
                  <a:cxn ang="0">
                    <a:pos x="142" y="34"/>
                  </a:cxn>
                  <a:cxn ang="0">
                    <a:pos x="154" y="40"/>
                  </a:cxn>
                  <a:cxn ang="0">
                    <a:pos x="166" y="46"/>
                  </a:cxn>
                  <a:cxn ang="0">
                    <a:pos x="160" y="50"/>
                  </a:cxn>
                  <a:cxn ang="0">
                    <a:pos x="152" y="52"/>
                  </a:cxn>
                  <a:cxn ang="0">
                    <a:pos x="150" y="56"/>
                  </a:cxn>
                  <a:cxn ang="0">
                    <a:pos x="148" y="56"/>
                  </a:cxn>
                </a:cxnLst>
                <a:rect l="0" t="0" r="r" b="b"/>
                <a:pathLst>
                  <a:path w="166" h="56">
                    <a:moveTo>
                      <a:pt x="148" y="56"/>
                    </a:moveTo>
                    <a:lnTo>
                      <a:pt x="140" y="52"/>
                    </a:lnTo>
                    <a:lnTo>
                      <a:pt x="130" y="52"/>
                    </a:lnTo>
                    <a:lnTo>
                      <a:pt x="124" y="56"/>
                    </a:lnTo>
                    <a:lnTo>
                      <a:pt x="116" y="54"/>
                    </a:lnTo>
                    <a:lnTo>
                      <a:pt x="118" y="46"/>
                    </a:lnTo>
                    <a:lnTo>
                      <a:pt x="116" y="40"/>
                    </a:lnTo>
                    <a:lnTo>
                      <a:pt x="104" y="40"/>
                    </a:lnTo>
                    <a:lnTo>
                      <a:pt x="100" y="32"/>
                    </a:lnTo>
                    <a:lnTo>
                      <a:pt x="94" y="30"/>
                    </a:lnTo>
                    <a:lnTo>
                      <a:pt x="80" y="26"/>
                    </a:lnTo>
                    <a:lnTo>
                      <a:pt x="76" y="22"/>
                    </a:lnTo>
                    <a:lnTo>
                      <a:pt x="62" y="18"/>
                    </a:lnTo>
                    <a:lnTo>
                      <a:pt x="48" y="16"/>
                    </a:lnTo>
                    <a:lnTo>
                      <a:pt x="44" y="12"/>
                    </a:lnTo>
                    <a:lnTo>
                      <a:pt x="34" y="10"/>
                    </a:lnTo>
                    <a:lnTo>
                      <a:pt x="28" y="14"/>
                    </a:lnTo>
                    <a:lnTo>
                      <a:pt x="20" y="18"/>
                    </a:lnTo>
                    <a:lnTo>
                      <a:pt x="12" y="22"/>
                    </a:lnTo>
                    <a:lnTo>
                      <a:pt x="0" y="22"/>
                    </a:lnTo>
                    <a:lnTo>
                      <a:pt x="2" y="16"/>
                    </a:lnTo>
                    <a:lnTo>
                      <a:pt x="10" y="6"/>
                    </a:lnTo>
                    <a:lnTo>
                      <a:pt x="26" y="2"/>
                    </a:lnTo>
                    <a:lnTo>
                      <a:pt x="40" y="0"/>
                    </a:lnTo>
                    <a:lnTo>
                      <a:pt x="58" y="0"/>
                    </a:lnTo>
                    <a:lnTo>
                      <a:pt x="74" y="4"/>
                    </a:lnTo>
                    <a:lnTo>
                      <a:pt x="88" y="10"/>
                    </a:lnTo>
                    <a:lnTo>
                      <a:pt x="104" y="14"/>
                    </a:lnTo>
                    <a:lnTo>
                      <a:pt x="110" y="20"/>
                    </a:lnTo>
                    <a:lnTo>
                      <a:pt x="116" y="24"/>
                    </a:lnTo>
                    <a:lnTo>
                      <a:pt x="130" y="30"/>
                    </a:lnTo>
                    <a:lnTo>
                      <a:pt x="142" y="34"/>
                    </a:lnTo>
                    <a:lnTo>
                      <a:pt x="154" y="40"/>
                    </a:lnTo>
                    <a:lnTo>
                      <a:pt x="166" y="46"/>
                    </a:lnTo>
                    <a:lnTo>
                      <a:pt x="160" y="50"/>
                    </a:lnTo>
                    <a:lnTo>
                      <a:pt x="152" y="52"/>
                    </a:lnTo>
                    <a:lnTo>
                      <a:pt x="150" y="56"/>
                    </a:lnTo>
                    <a:lnTo>
                      <a:pt x="148" y="5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35" name="Freeform 69"/>
              <p:cNvSpPr>
                <a:spLocks noChangeAspect="1"/>
              </p:cNvSpPr>
              <p:nvPr/>
            </p:nvSpPr>
            <p:spPr bwMode="auto">
              <a:xfrm>
                <a:off x="1520" y="2247"/>
                <a:ext cx="44" cy="30"/>
              </a:xfrm>
              <a:custGeom>
                <a:avLst/>
                <a:gdLst/>
                <a:ahLst/>
                <a:cxnLst>
                  <a:cxn ang="0">
                    <a:pos x="0" y="28"/>
                  </a:cxn>
                  <a:cxn ang="0">
                    <a:pos x="16" y="30"/>
                  </a:cxn>
                  <a:cxn ang="0">
                    <a:pos x="32" y="30"/>
                  </a:cxn>
                  <a:cxn ang="0">
                    <a:pos x="40" y="30"/>
                  </a:cxn>
                  <a:cxn ang="0">
                    <a:pos x="40" y="24"/>
                  </a:cxn>
                  <a:cxn ang="0">
                    <a:pos x="36" y="20"/>
                  </a:cxn>
                  <a:cxn ang="0">
                    <a:pos x="42" y="18"/>
                  </a:cxn>
                  <a:cxn ang="0">
                    <a:pos x="44" y="14"/>
                  </a:cxn>
                  <a:cxn ang="0">
                    <a:pos x="42" y="4"/>
                  </a:cxn>
                  <a:cxn ang="0">
                    <a:pos x="32" y="2"/>
                  </a:cxn>
                  <a:cxn ang="0">
                    <a:pos x="24" y="0"/>
                  </a:cxn>
                  <a:cxn ang="0">
                    <a:pos x="16" y="2"/>
                  </a:cxn>
                  <a:cxn ang="0">
                    <a:pos x="22" y="6"/>
                  </a:cxn>
                  <a:cxn ang="0">
                    <a:pos x="28" y="14"/>
                  </a:cxn>
                  <a:cxn ang="0">
                    <a:pos x="28" y="20"/>
                  </a:cxn>
                  <a:cxn ang="0">
                    <a:pos x="20" y="20"/>
                  </a:cxn>
                  <a:cxn ang="0">
                    <a:pos x="14" y="18"/>
                  </a:cxn>
                  <a:cxn ang="0">
                    <a:pos x="6" y="20"/>
                  </a:cxn>
                  <a:cxn ang="0">
                    <a:pos x="0" y="20"/>
                  </a:cxn>
                  <a:cxn ang="0">
                    <a:pos x="0" y="28"/>
                  </a:cxn>
                </a:cxnLst>
                <a:rect l="0" t="0" r="r" b="b"/>
                <a:pathLst>
                  <a:path w="44" h="30">
                    <a:moveTo>
                      <a:pt x="0" y="28"/>
                    </a:moveTo>
                    <a:lnTo>
                      <a:pt x="16" y="30"/>
                    </a:lnTo>
                    <a:lnTo>
                      <a:pt x="32" y="30"/>
                    </a:lnTo>
                    <a:lnTo>
                      <a:pt x="40" y="30"/>
                    </a:lnTo>
                    <a:lnTo>
                      <a:pt x="40" y="24"/>
                    </a:lnTo>
                    <a:lnTo>
                      <a:pt x="36" y="20"/>
                    </a:lnTo>
                    <a:lnTo>
                      <a:pt x="42" y="18"/>
                    </a:lnTo>
                    <a:lnTo>
                      <a:pt x="44" y="14"/>
                    </a:lnTo>
                    <a:lnTo>
                      <a:pt x="42" y="4"/>
                    </a:lnTo>
                    <a:lnTo>
                      <a:pt x="32" y="2"/>
                    </a:lnTo>
                    <a:lnTo>
                      <a:pt x="24" y="0"/>
                    </a:lnTo>
                    <a:lnTo>
                      <a:pt x="16" y="2"/>
                    </a:lnTo>
                    <a:lnTo>
                      <a:pt x="22" y="6"/>
                    </a:lnTo>
                    <a:lnTo>
                      <a:pt x="28" y="14"/>
                    </a:lnTo>
                    <a:lnTo>
                      <a:pt x="28" y="20"/>
                    </a:lnTo>
                    <a:lnTo>
                      <a:pt x="20" y="20"/>
                    </a:lnTo>
                    <a:lnTo>
                      <a:pt x="14" y="18"/>
                    </a:lnTo>
                    <a:lnTo>
                      <a:pt x="6" y="20"/>
                    </a:lnTo>
                    <a:lnTo>
                      <a:pt x="0" y="20"/>
                    </a:lnTo>
                    <a:lnTo>
                      <a:pt x="0" y="2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36" name="Freeform 70"/>
              <p:cNvSpPr>
                <a:spLocks noChangeAspect="1"/>
              </p:cNvSpPr>
              <p:nvPr/>
            </p:nvSpPr>
            <p:spPr bwMode="auto">
              <a:xfrm>
                <a:off x="1458" y="2269"/>
                <a:ext cx="32" cy="18"/>
              </a:xfrm>
              <a:custGeom>
                <a:avLst/>
                <a:gdLst/>
                <a:ahLst/>
                <a:cxnLst>
                  <a:cxn ang="0">
                    <a:pos x="0" y="6"/>
                  </a:cxn>
                  <a:cxn ang="0">
                    <a:pos x="6" y="0"/>
                  </a:cxn>
                  <a:cxn ang="0">
                    <a:pos x="14" y="0"/>
                  </a:cxn>
                  <a:cxn ang="0">
                    <a:pos x="20" y="2"/>
                  </a:cxn>
                  <a:cxn ang="0">
                    <a:pos x="28" y="6"/>
                  </a:cxn>
                  <a:cxn ang="0">
                    <a:pos x="32" y="10"/>
                  </a:cxn>
                  <a:cxn ang="0">
                    <a:pos x="24" y="14"/>
                  </a:cxn>
                  <a:cxn ang="0">
                    <a:pos x="18" y="14"/>
                  </a:cxn>
                  <a:cxn ang="0">
                    <a:pos x="14" y="18"/>
                  </a:cxn>
                  <a:cxn ang="0">
                    <a:pos x="10" y="12"/>
                  </a:cxn>
                  <a:cxn ang="0">
                    <a:pos x="6" y="8"/>
                  </a:cxn>
                  <a:cxn ang="0">
                    <a:pos x="0" y="6"/>
                  </a:cxn>
                </a:cxnLst>
                <a:rect l="0" t="0" r="r" b="b"/>
                <a:pathLst>
                  <a:path w="32" h="18">
                    <a:moveTo>
                      <a:pt x="0" y="6"/>
                    </a:moveTo>
                    <a:lnTo>
                      <a:pt x="6" y="0"/>
                    </a:lnTo>
                    <a:lnTo>
                      <a:pt x="14" y="0"/>
                    </a:lnTo>
                    <a:lnTo>
                      <a:pt x="20" y="2"/>
                    </a:lnTo>
                    <a:lnTo>
                      <a:pt x="28" y="6"/>
                    </a:lnTo>
                    <a:lnTo>
                      <a:pt x="32" y="10"/>
                    </a:lnTo>
                    <a:lnTo>
                      <a:pt x="24" y="14"/>
                    </a:lnTo>
                    <a:lnTo>
                      <a:pt x="18" y="14"/>
                    </a:lnTo>
                    <a:lnTo>
                      <a:pt x="14" y="18"/>
                    </a:lnTo>
                    <a:lnTo>
                      <a:pt x="10" y="12"/>
                    </a:lnTo>
                    <a:lnTo>
                      <a:pt x="6" y="8"/>
                    </a:lnTo>
                    <a:lnTo>
                      <a:pt x="0" y="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37" name="Freeform 71"/>
              <p:cNvSpPr>
                <a:spLocks noChangeAspect="1"/>
              </p:cNvSpPr>
              <p:nvPr/>
            </p:nvSpPr>
            <p:spPr bwMode="auto">
              <a:xfrm>
                <a:off x="1556" y="2251"/>
                <a:ext cx="58" cy="36"/>
              </a:xfrm>
              <a:custGeom>
                <a:avLst/>
                <a:gdLst/>
                <a:ahLst/>
                <a:cxnLst>
                  <a:cxn ang="0">
                    <a:pos x="6" y="0"/>
                  </a:cxn>
                  <a:cxn ang="0">
                    <a:pos x="16" y="2"/>
                  </a:cxn>
                  <a:cxn ang="0">
                    <a:pos x="24" y="2"/>
                  </a:cxn>
                  <a:cxn ang="0">
                    <a:pos x="34" y="4"/>
                  </a:cxn>
                  <a:cxn ang="0">
                    <a:pos x="40" y="6"/>
                  </a:cxn>
                  <a:cxn ang="0">
                    <a:pos x="46" y="10"/>
                  </a:cxn>
                  <a:cxn ang="0">
                    <a:pos x="56" y="16"/>
                  </a:cxn>
                  <a:cxn ang="0">
                    <a:pos x="58" y="20"/>
                  </a:cxn>
                  <a:cxn ang="0">
                    <a:pos x="54" y="24"/>
                  </a:cxn>
                  <a:cxn ang="0">
                    <a:pos x="44" y="22"/>
                  </a:cxn>
                  <a:cxn ang="0">
                    <a:pos x="38" y="22"/>
                  </a:cxn>
                  <a:cxn ang="0">
                    <a:pos x="30" y="24"/>
                  </a:cxn>
                  <a:cxn ang="0">
                    <a:pos x="24" y="24"/>
                  </a:cxn>
                  <a:cxn ang="0">
                    <a:pos x="20" y="20"/>
                  </a:cxn>
                  <a:cxn ang="0">
                    <a:pos x="14" y="22"/>
                  </a:cxn>
                  <a:cxn ang="0">
                    <a:pos x="12" y="28"/>
                  </a:cxn>
                  <a:cxn ang="0">
                    <a:pos x="12" y="34"/>
                  </a:cxn>
                  <a:cxn ang="0">
                    <a:pos x="8" y="36"/>
                  </a:cxn>
                  <a:cxn ang="0">
                    <a:pos x="4" y="30"/>
                  </a:cxn>
                  <a:cxn ang="0">
                    <a:pos x="4" y="26"/>
                  </a:cxn>
                  <a:cxn ang="0">
                    <a:pos x="4" y="20"/>
                  </a:cxn>
                  <a:cxn ang="0">
                    <a:pos x="0" y="16"/>
                  </a:cxn>
                  <a:cxn ang="0">
                    <a:pos x="6" y="14"/>
                  </a:cxn>
                  <a:cxn ang="0">
                    <a:pos x="8" y="10"/>
                  </a:cxn>
                  <a:cxn ang="0">
                    <a:pos x="6" y="0"/>
                  </a:cxn>
                </a:cxnLst>
                <a:rect l="0" t="0" r="r" b="b"/>
                <a:pathLst>
                  <a:path w="58" h="36">
                    <a:moveTo>
                      <a:pt x="6" y="0"/>
                    </a:moveTo>
                    <a:lnTo>
                      <a:pt x="16" y="2"/>
                    </a:lnTo>
                    <a:lnTo>
                      <a:pt x="24" y="2"/>
                    </a:lnTo>
                    <a:lnTo>
                      <a:pt x="34" y="4"/>
                    </a:lnTo>
                    <a:lnTo>
                      <a:pt x="40" y="6"/>
                    </a:lnTo>
                    <a:lnTo>
                      <a:pt x="46" y="10"/>
                    </a:lnTo>
                    <a:lnTo>
                      <a:pt x="56" y="16"/>
                    </a:lnTo>
                    <a:lnTo>
                      <a:pt x="58" y="20"/>
                    </a:lnTo>
                    <a:lnTo>
                      <a:pt x="54" y="24"/>
                    </a:lnTo>
                    <a:lnTo>
                      <a:pt x="44" y="22"/>
                    </a:lnTo>
                    <a:lnTo>
                      <a:pt x="38" y="22"/>
                    </a:lnTo>
                    <a:lnTo>
                      <a:pt x="30" y="24"/>
                    </a:lnTo>
                    <a:lnTo>
                      <a:pt x="24" y="24"/>
                    </a:lnTo>
                    <a:lnTo>
                      <a:pt x="20" y="20"/>
                    </a:lnTo>
                    <a:lnTo>
                      <a:pt x="14" y="22"/>
                    </a:lnTo>
                    <a:lnTo>
                      <a:pt x="12" y="28"/>
                    </a:lnTo>
                    <a:lnTo>
                      <a:pt x="12" y="34"/>
                    </a:lnTo>
                    <a:lnTo>
                      <a:pt x="8" y="36"/>
                    </a:lnTo>
                    <a:lnTo>
                      <a:pt x="4" y="30"/>
                    </a:lnTo>
                    <a:lnTo>
                      <a:pt x="4" y="26"/>
                    </a:lnTo>
                    <a:lnTo>
                      <a:pt x="4" y="20"/>
                    </a:lnTo>
                    <a:lnTo>
                      <a:pt x="0" y="16"/>
                    </a:lnTo>
                    <a:lnTo>
                      <a:pt x="6" y="14"/>
                    </a:lnTo>
                    <a:lnTo>
                      <a:pt x="8" y="10"/>
                    </a:lnTo>
                    <a:lnTo>
                      <a:pt x="6"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38" name="Freeform 72"/>
              <p:cNvSpPr>
                <a:spLocks noChangeAspect="1"/>
              </p:cNvSpPr>
              <p:nvPr/>
            </p:nvSpPr>
            <p:spPr bwMode="auto">
              <a:xfrm>
                <a:off x="1632" y="2271"/>
                <a:ext cx="26" cy="10"/>
              </a:xfrm>
              <a:custGeom>
                <a:avLst/>
                <a:gdLst/>
                <a:ahLst/>
                <a:cxnLst>
                  <a:cxn ang="0">
                    <a:pos x="18" y="0"/>
                  </a:cxn>
                  <a:cxn ang="0">
                    <a:pos x="8" y="0"/>
                  </a:cxn>
                  <a:cxn ang="0">
                    <a:pos x="0" y="4"/>
                  </a:cxn>
                  <a:cxn ang="0">
                    <a:pos x="4" y="10"/>
                  </a:cxn>
                  <a:cxn ang="0">
                    <a:pos x="12" y="10"/>
                  </a:cxn>
                  <a:cxn ang="0">
                    <a:pos x="22" y="10"/>
                  </a:cxn>
                  <a:cxn ang="0">
                    <a:pos x="26" y="8"/>
                  </a:cxn>
                  <a:cxn ang="0">
                    <a:pos x="26" y="4"/>
                  </a:cxn>
                  <a:cxn ang="0">
                    <a:pos x="22" y="0"/>
                  </a:cxn>
                  <a:cxn ang="0">
                    <a:pos x="18" y="0"/>
                  </a:cxn>
                </a:cxnLst>
                <a:rect l="0" t="0" r="r" b="b"/>
                <a:pathLst>
                  <a:path w="26" h="10">
                    <a:moveTo>
                      <a:pt x="18" y="0"/>
                    </a:moveTo>
                    <a:lnTo>
                      <a:pt x="8" y="0"/>
                    </a:lnTo>
                    <a:lnTo>
                      <a:pt x="0" y="4"/>
                    </a:lnTo>
                    <a:lnTo>
                      <a:pt x="4" y="10"/>
                    </a:lnTo>
                    <a:lnTo>
                      <a:pt x="12" y="10"/>
                    </a:lnTo>
                    <a:lnTo>
                      <a:pt x="22" y="10"/>
                    </a:lnTo>
                    <a:lnTo>
                      <a:pt x="26" y="8"/>
                    </a:lnTo>
                    <a:lnTo>
                      <a:pt x="26" y="4"/>
                    </a:lnTo>
                    <a:lnTo>
                      <a:pt x="22" y="0"/>
                    </a:lnTo>
                    <a:lnTo>
                      <a:pt x="18"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39" name="Freeform 73"/>
              <p:cNvSpPr>
                <a:spLocks noChangeAspect="1"/>
              </p:cNvSpPr>
              <p:nvPr/>
            </p:nvSpPr>
            <p:spPr bwMode="auto">
              <a:xfrm>
                <a:off x="1456" y="2161"/>
                <a:ext cx="12" cy="16"/>
              </a:xfrm>
              <a:custGeom>
                <a:avLst/>
                <a:gdLst/>
                <a:ahLst/>
                <a:cxnLst>
                  <a:cxn ang="0">
                    <a:pos x="8" y="4"/>
                  </a:cxn>
                  <a:cxn ang="0">
                    <a:pos x="2" y="0"/>
                  </a:cxn>
                  <a:cxn ang="0">
                    <a:pos x="0" y="8"/>
                  </a:cxn>
                  <a:cxn ang="0">
                    <a:pos x="6" y="12"/>
                  </a:cxn>
                  <a:cxn ang="0">
                    <a:pos x="10" y="16"/>
                  </a:cxn>
                  <a:cxn ang="0">
                    <a:pos x="12" y="10"/>
                  </a:cxn>
                  <a:cxn ang="0">
                    <a:pos x="8" y="4"/>
                  </a:cxn>
                </a:cxnLst>
                <a:rect l="0" t="0" r="r" b="b"/>
                <a:pathLst>
                  <a:path w="12" h="16">
                    <a:moveTo>
                      <a:pt x="8" y="4"/>
                    </a:moveTo>
                    <a:lnTo>
                      <a:pt x="2" y="0"/>
                    </a:lnTo>
                    <a:lnTo>
                      <a:pt x="0" y="8"/>
                    </a:lnTo>
                    <a:lnTo>
                      <a:pt x="6" y="12"/>
                    </a:lnTo>
                    <a:lnTo>
                      <a:pt x="10" y="16"/>
                    </a:lnTo>
                    <a:lnTo>
                      <a:pt x="12" y="10"/>
                    </a:lnTo>
                    <a:lnTo>
                      <a:pt x="8" y="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40" name="Freeform 74"/>
              <p:cNvSpPr>
                <a:spLocks noChangeAspect="1"/>
              </p:cNvSpPr>
              <p:nvPr/>
            </p:nvSpPr>
            <p:spPr bwMode="auto">
              <a:xfrm>
                <a:off x="1668" y="2033"/>
                <a:ext cx="12" cy="8"/>
              </a:xfrm>
              <a:custGeom>
                <a:avLst/>
                <a:gdLst/>
                <a:ahLst/>
                <a:cxnLst>
                  <a:cxn ang="0">
                    <a:pos x="6" y="0"/>
                  </a:cxn>
                  <a:cxn ang="0">
                    <a:pos x="2" y="2"/>
                  </a:cxn>
                  <a:cxn ang="0">
                    <a:pos x="0" y="8"/>
                  </a:cxn>
                  <a:cxn ang="0">
                    <a:pos x="8" y="8"/>
                  </a:cxn>
                  <a:cxn ang="0">
                    <a:pos x="12" y="8"/>
                  </a:cxn>
                  <a:cxn ang="0">
                    <a:pos x="6" y="0"/>
                  </a:cxn>
                </a:cxnLst>
                <a:rect l="0" t="0" r="r" b="b"/>
                <a:pathLst>
                  <a:path w="12" h="8">
                    <a:moveTo>
                      <a:pt x="6" y="0"/>
                    </a:moveTo>
                    <a:lnTo>
                      <a:pt x="2" y="2"/>
                    </a:lnTo>
                    <a:lnTo>
                      <a:pt x="0" y="8"/>
                    </a:lnTo>
                    <a:lnTo>
                      <a:pt x="8" y="8"/>
                    </a:lnTo>
                    <a:lnTo>
                      <a:pt x="12" y="8"/>
                    </a:lnTo>
                    <a:lnTo>
                      <a:pt x="6"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grpSp>
        <p:grpSp>
          <p:nvGrpSpPr>
            <p:cNvPr id="15" name="Group 75"/>
            <p:cNvGrpSpPr>
              <a:grpSpLocks noChangeAspect="1"/>
            </p:cNvGrpSpPr>
            <p:nvPr/>
          </p:nvGrpSpPr>
          <p:grpSpPr bwMode="auto">
            <a:xfrm>
              <a:off x="2420455" y="4150618"/>
              <a:ext cx="1057800" cy="1981414"/>
              <a:chOff x="1410" y="2371"/>
              <a:chExt cx="736" cy="1184"/>
            </a:xfrm>
          </p:grpSpPr>
          <p:sp>
            <p:nvSpPr>
              <p:cNvPr id="209" name="Freeform 76"/>
              <p:cNvSpPr>
                <a:spLocks noChangeAspect="1"/>
              </p:cNvSpPr>
              <p:nvPr/>
            </p:nvSpPr>
            <p:spPr bwMode="auto">
              <a:xfrm>
                <a:off x="1450" y="2371"/>
                <a:ext cx="186" cy="266"/>
              </a:xfrm>
              <a:custGeom>
                <a:avLst/>
                <a:gdLst/>
                <a:ahLst/>
                <a:cxnLst>
                  <a:cxn ang="0">
                    <a:pos x="30" y="72"/>
                  </a:cxn>
                  <a:cxn ang="0">
                    <a:pos x="34" y="58"/>
                  </a:cxn>
                  <a:cxn ang="0">
                    <a:pos x="50" y="42"/>
                  </a:cxn>
                  <a:cxn ang="0">
                    <a:pos x="54" y="28"/>
                  </a:cxn>
                  <a:cxn ang="0">
                    <a:pos x="74" y="20"/>
                  </a:cxn>
                  <a:cxn ang="0">
                    <a:pos x="88" y="16"/>
                  </a:cxn>
                  <a:cxn ang="0">
                    <a:pos x="104" y="6"/>
                  </a:cxn>
                  <a:cxn ang="0">
                    <a:pos x="116" y="0"/>
                  </a:cxn>
                  <a:cxn ang="0">
                    <a:pos x="118" y="10"/>
                  </a:cxn>
                  <a:cxn ang="0">
                    <a:pos x="106" y="18"/>
                  </a:cxn>
                  <a:cxn ang="0">
                    <a:pos x="92" y="34"/>
                  </a:cxn>
                  <a:cxn ang="0">
                    <a:pos x="92" y="54"/>
                  </a:cxn>
                  <a:cxn ang="0">
                    <a:pos x="100" y="64"/>
                  </a:cxn>
                  <a:cxn ang="0">
                    <a:pos x="102" y="82"/>
                  </a:cxn>
                  <a:cxn ang="0">
                    <a:pos x="136" y="84"/>
                  </a:cxn>
                  <a:cxn ang="0">
                    <a:pos x="176" y="96"/>
                  </a:cxn>
                  <a:cxn ang="0">
                    <a:pos x="176" y="110"/>
                  </a:cxn>
                  <a:cxn ang="0">
                    <a:pos x="176" y="128"/>
                  </a:cxn>
                  <a:cxn ang="0">
                    <a:pos x="178" y="136"/>
                  </a:cxn>
                  <a:cxn ang="0">
                    <a:pos x="180" y="150"/>
                  </a:cxn>
                  <a:cxn ang="0">
                    <a:pos x="184" y="162"/>
                  </a:cxn>
                  <a:cxn ang="0">
                    <a:pos x="178" y="168"/>
                  </a:cxn>
                  <a:cxn ang="0">
                    <a:pos x="168" y="170"/>
                  </a:cxn>
                  <a:cxn ang="0">
                    <a:pos x="140" y="172"/>
                  </a:cxn>
                  <a:cxn ang="0">
                    <a:pos x="138" y="176"/>
                  </a:cxn>
                  <a:cxn ang="0">
                    <a:pos x="146" y="180"/>
                  </a:cxn>
                  <a:cxn ang="0">
                    <a:pos x="152" y="188"/>
                  </a:cxn>
                  <a:cxn ang="0">
                    <a:pos x="142" y="186"/>
                  </a:cxn>
                  <a:cxn ang="0">
                    <a:pos x="140" y="200"/>
                  </a:cxn>
                  <a:cxn ang="0">
                    <a:pos x="148" y="220"/>
                  </a:cxn>
                  <a:cxn ang="0">
                    <a:pos x="144" y="252"/>
                  </a:cxn>
                  <a:cxn ang="0">
                    <a:pos x="132" y="262"/>
                  </a:cxn>
                  <a:cxn ang="0">
                    <a:pos x="136" y="246"/>
                  </a:cxn>
                  <a:cxn ang="0">
                    <a:pos x="132" y="234"/>
                  </a:cxn>
                  <a:cxn ang="0">
                    <a:pos x="86" y="224"/>
                  </a:cxn>
                  <a:cxn ang="0">
                    <a:pos x="64" y="200"/>
                  </a:cxn>
                  <a:cxn ang="0">
                    <a:pos x="38" y="192"/>
                  </a:cxn>
                  <a:cxn ang="0">
                    <a:pos x="16" y="186"/>
                  </a:cxn>
                  <a:cxn ang="0">
                    <a:pos x="4" y="168"/>
                  </a:cxn>
                  <a:cxn ang="0">
                    <a:pos x="12" y="158"/>
                  </a:cxn>
                  <a:cxn ang="0">
                    <a:pos x="24" y="138"/>
                  </a:cxn>
                  <a:cxn ang="0">
                    <a:pos x="24" y="110"/>
                  </a:cxn>
                  <a:cxn ang="0">
                    <a:pos x="20" y="90"/>
                  </a:cxn>
                  <a:cxn ang="0">
                    <a:pos x="26" y="72"/>
                  </a:cxn>
                </a:cxnLst>
                <a:rect l="0" t="0" r="r" b="b"/>
                <a:pathLst>
                  <a:path w="186" h="266">
                    <a:moveTo>
                      <a:pt x="28" y="66"/>
                    </a:moveTo>
                    <a:lnTo>
                      <a:pt x="30" y="72"/>
                    </a:lnTo>
                    <a:lnTo>
                      <a:pt x="34" y="68"/>
                    </a:lnTo>
                    <a:lnTo>
                      <a:pt x="34" y="58"/>
                    </a:lnTo>
                    <a:lnTo>
                      <a:pt x="44" y="50"/>
                    </a:lnTo>
                    <a:lnTo>
                      <a:pt x="50" y="42"/>
                    </a:lnTo>
                    <a:lnTo>
                      <a:pt x="52" y="36"/>
                    </a:lnTo>
                    <a:lnTo>
                      <a:pt x="54" y="28"/>
                    </a:lnTo>
                    <a:lnTo>
                      <a:pt x="68" y="20"/>
                    </a:lnTo>
                    <a:lnTo>
                      <a:pt x="74" y="20"/>
                    </a:lnTo>
                    <a:lnTo>
                      <a:pt x="78" y="16"/>
                    </a:lnTo>
                    <a:lnTo>
                      <a:pt x="88" y="16"/>
                    </a:lnTo>
                    <a:lnTo>
                      <a:pt x="96" y="12"/>
                    </a:lnTo>
                    <a:lnTo>
                      <a:pt x="104" y="6"/>
                    </a:lnTo>
                    <a:lnTo>
                      <a:pt x="110" y="0"/>
                    </a:lnTo>
                    <a:lnTo>
                      <a:pt x="116" y="0"/>
                    </a:lnTo>
                    <a:lnTo>
                      <a:pt x="120" y="2"/>
                    </a:lnTo>
                    <a:lnTo>
                      <a:pt x="118" y="10"/>
                    </a:lnTo>
                    <a:lnTo>
                      <a:pt x="112" y="14"/>
                    </a:lnTo>
                    <a:lnTo>
                      <a:pt x="106" y="18"/>
                    </a:lnTo>
                    <a:lnTo>
                      <a:pt x="96" y="26"/>
                    </a:lnTo>
                    <a:lnTo>
                      <a:pt x="92" y="34"/>
                    </a:lnTo>
                    <a:lnTo>
                      <a:pt x="90" y="48"/>
                    </a:lnTo>
                    <a:lnTo>
                      <a:pt x="92" y="54"/>
                    </a:lnTo>
                    <a:lnTo>
                      <a:pt x="96" y="60"/>
                    </a:lnTo>
                    <a:lnTo>
                      <a:pt x="100" y="64"/>
                    </a:lnTo>
                    <a:lnTo>
                      <a:pt x="102" y="68"/>
                    </a:lnTo>
                    <a:lnTo>
                      <a:pt x="102" y="82"/>
                    </a:lnTo>
                    <a:lnTo>
                      <a:pt x="108" y="86"/>
                    </a:lnTo>
                    <a:lnTo>
                      <a:pt x="136" y="84"/>
                    </a:lnTo>
                    <a:lnTo>
                      <a:pt x="148" y="98"/>
                    </a:lnTo>
                    <a:lnTo>
                      <a:pt x="176" y="96"/>
                    </a:lnTo>
                    <a:lnTo>
                      <a:pt x="182" y="102"/>
                    </a:lnTo>
                    <a:lnTo>
                      <a:pt x="176" y="110"/>
                    </a:lnTo>
                    <a:lnTo>
                      <a:pt x="176" y="120"/>
                    </a:lnTo>
                    <a:lnTo>
                      <a:pt x="176" y="128"/>
                    </a:lnTo>
                    <a:lnTo>
                      <a:pt x="176" y="136"/>
                    </a:lnTo>
                    <a:lnTo>
                      <a:pt x="178" y="136"/>
                    </a:lnTo>
                    <a:lnTo>
                      <a:pt x="180" y="138"/>
                    </a:lnTo>
                    <a:lnTo>
                      <a:pt x="180" y="150"/>
                    </a:lnTo>
                    <a:lnTo>
                      <a:pt x="180" y="160"/>
                    </a:lnTo>
                    <a:lnTo>
                      <a:pt x="184" y="162"/>
                    </a:lnTo>
                    <a:lnTo>
                      <a:pt x="186" y="172"/>
                    </a:lnTo>
                    <a:lnTo>
                      <a:pt x="178" y="168"/>
                    </a:lnTo>
                    <a:lnTo>
                      <a:pt x="174" y="168"/>
                    </a:lnTo>
                    <a:lnTo>
                      <a:pt x="168" y="170"/>
                    </a:lnTo>
                    <a:lnTo>
                      <a:pt x="150" y="170"/>
                    </a:lnTo>
                    <a:lnTo>
                      <a:pt x="140" y="172"/>
                    </a:lnTo>
                    <a:lnTo>
                      <a:pt x="140" y="174"/>
                    </a:lnTo>
                    <a:lnTo>
                      <a:pt x="138" y="176"/>
                    </a:lnTo>
                    <a:lnTo>
                      <a:pt x="140" y="178"/>
                    </a:lnTo>
                    <a:lnTo>
                      <a:pt x="146" y="180"/>
                    </a:lnTo>
                    <a:lnTo>
                      <a:pt x="152" y="182"/>
                    </a:lnTo>
                    <a:lnTo>
                      <a:pt x="152" y="188"/>
                    </a:lnTo>
                    <a:lnTo>
                      <a:pt x="146" y="186"/>
                    </a:lnTo>
                    <a:lnTo>
                      <a:pt x="142" y="186"/>
                    </a:lnTo>
                    <a:lnTo>
                      <a:pt x="140" y="188"/>
                    </a:lnTo>
                    <a:lnTo>
                      <a:pt x="140" y="200"/>
                    </a:lnTo>
                    <a:lnTo>
                      <a:pt x="146" y="208"/>
                    </a:lnTo>
                    <a:lnTo>
                      <a:pt x="148" y="220"/>
                    </a:lnTo>
                    <a:lnTo>
                      <a:pt x="146" y="234"/>
                    </a:lnTo>
                    <a:lnTo>
                      <a:pt x="144" y="252"/>
                    </a:lnTo>
                    <a:lnTo>
                      <a:pt x="138" y="266"/>
                    </a:lnTo>
                    <a:lnTo>
                      <a:pt x="132" y="262"/>
                    </a:lnTo>
                    <a:lnTo>
                      <a:pt x="132" y="252"/>
                    </a:lnTo>
                    <a:lnTo>
                      <a:pt x="136" y="246"/>
                    </a:lnTo>
                    <a:lnTo>
                      <a:pt x="134" y="240"/>
                    </a:lnTo>
                    <a:lnTo>
                      <a:pt x="132" y="234"/>
                    </a:lnTo>
                    <a:lnTo>
                      <a:pt x="90" y="232"/>
                    </a:lnTo>
                    <a:lnTo>
                      <a:pt x="86" y="224"/>
                    </a:lnTo>
                    <a:lnTo>
                      <a:pt x="74" y="212"/>
                    </a:lnTo>
                    <a:lnTo>
                      <a:pt x="64" y="200"/>
                    </a:lnTo>
                    <a:lnTo>
                      <a:pt x="50" y="196"/>
                    </a:lnTo>
                    <a:lnTo>
                      <a:pt x="38" y="192"/>
                    </a:lnTo>
                    <a:lnTo>
                      <a:pt x="26" y="192"/>
                    </a:lnTo>
                    <a:lnTo>
                      <a:pt x="16" y="186"/>
                    </a:lnTo>
                    <a:lnTo>
                      <a:pt x="0" y="176"/>
                    </a:lnTo>
                    <a:lnTo>
                      <a:pt x="4" y="168"/>
                    </a:lnTo>
                    <a:lnTo>
                      <a:pt x="4" y="158"/>
                    </a:lnTo>
                    <a:lnTo>
                      <a:pt x="12" y="158"/>
                    </a:lnTo>
                    <a:lnTo>
                      <a:pt x="20" y="152"/>
                    </a:lnTo>
                    <a:lnTo>
                      <a:pt x="24" y="138"/>
                    </a:lnTo>
                    <a:lnTo>
                      <a:pt x="24" y="124"/>
                    </a:lnTo>
                    <a:lnTo>
                      <a:pt x="24" y="110"/>
                    </a:lnTo>
                    <a:lnTo>
                      <a:pt x="22" y="96"/>
                    </a:lnTo>
                    <a:lnTo>
                      <a:pt x="20" y="90"/>
                    </a:lnTo>
                    <a:lnTo>
                      <a:pt x="14" y="80"/>
                    </a:lnTo>
                    <a:lnTo>
                      <a:pt x="26" y="72"/>
                    </a:lnTo>
                    <a:lnTo>
                      <a:pt x="28" y="6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10" name="Freeform 77"/>
              <p:cNvSpPr>
                <a:spLocks noChangeAspect="1"/>
              </p:cNvSpPr>
              <p:nvPr/>
            </p:nvSpPr>
            <p:spPr bwMode="auto">
              <a:xfrm>
                <a:off x="1418" y="2547"/>
                <a:ext cx="88" cy="100"/>
              </a:xfrm>
              <a:custGeom>
                <a:avLst/>
                <a:gdLst/>
                <a:ahLst/>
                <a:cxnLst>
                  <a:cxn ang="0">
                    <a:pos x="26" y="100"/>
                  </a:cxn>
                  <a:cxn ang="0">
                    <a:pos x="20" y="94"/>
                  </a:cxn>
                  <a:cxn ang="0">
                    <a:pos x="8" y="88"/>
                  </a:cxn>
                  <a:cxn ang="0">
                    <a:pos x="8" y="76"/>
                  </a:cxn>
                  <a:cxn ang="0">
                    <a:pos x="14" y="72"/>
                  </a:cxn>
                  <a:cxn ang="0">
                    <a:pos x="18" y="64"/>
                  </a:cxn>
                  <a:cxn ang="0">
                    <a:pos x="18" y="58"/>
                  </a:cxn>
                  <a:cxn ang="0">
                    <a:pos x="14" y="58"/>
                  </a:cxn>
                  <a:cxn ang="0">
                    <a:pos x="10" y="62"/>
                  </a:cxn>
                  <a:cxn ang="0">
                    <a:pos x="6" y="62"/>
                  </a:cxn>
                  <a:cxn ang="0">
                    <a:pos x="0" y="58"/>
                  </a:cxn>
                  <a:cxn ang="0">
                    <a:pos x="0" y="48"/>
                  </a:cxn>
                  <a:cxn ang="0">
                    <a:pos x="2" y="38"/>
                  </a:cxn>
                  <a:cxn ang="0">
                    <a:pos x="6" y="26"/>
                  </a:cxn>
                  <a:cxn ang="0">
                    <a:pos x="10" y="18"/>
                  </a:cxn>
                  <a:cxn ang="0">
                    <a:pos x="14" y="12"/>
                  </a:cxn>
                  <a:cxn ang="0">
                    <a:pos x="22" y="6"/>
                  </a:cxn>
                  <a:cxn ang="0">
                    <a:pos x="32" y="0"/>
                  </a:cxn>
                  <a:cxn ang="0">
                    <a:pos x="58" y="16"/>
                  </a:cxn>
                  <a:cxn ang="0">
                    <a:pos x="70" y="16"/>
                  </a:cxn>
                  <a:cxn ang="0">
                    <a:pos x="88" y="22"/>
                  </a:cxn>
                  <a:cxn ang="0">
                    <a:pos x="86" y="30"/>
                  </a:cxn>
                  <a:cxn ang="0">
                    <a:pos x="86" y="40"/>
                  </a:cxn>
                  <a:cxn ang="0">
                    <a:pos x="82" y="48"/>
                  </a:cxn>
                  <a:cxn ang="0">
                    <a:pos x="76" y="56"/>
                  </a:cxn>
                  <a:cxn ang="0">
                    <a:pos x="68" y="62"/>
                  </a:cxn>
                  <a:cxn ang="0">
                    <a:pos x="52" y="68"/>
                  </a:cxn>
                  <a:cxn ang="0">
                    <a:pos x="46" y="74"/>
                  </a:cxn>
                  <a:cxn ang="0">
                    <a:pos x="40" y="82"/>
                  </a:cxn>
                  <a:cxn ang="0">
                    <a:pos x="36" y="92"/>
                  </a:cxn>
                  <a:cxn ang="0">
                    <a:pos x="26" y="100"/>
                  </a:cxn>
                </a:cxnLst>
                <a:rect l="0" t="0" r="r" b="b"/>
                <a:pathLst>
                  <a:path w="88" h="100">
                    <a:moveTo>
                      <a:pt x="26" y="100"/>
                    </a:moveTo>
                    <a:lnTo>
                      <a:pt x="20" y="94"/>
                    </a:lnTo>
                    <a:lnTo>
                      <a:pt x="8" y="88"/>
                    </a:lnTo>
                    <a:lnTo>
                      <a:pt x="8" y="76"/>
                    </a:lnTo>
                    <a:lnTo>
                      <a:pt x="14" y="72"/>
                    </a:lnTo>
                    <a:lnTo>
                      <a:pt x="18" y="64"/>
                    </a:lnTo>
                    <a:lnTo>
                      <a:pt x="18" y="58"/>
                    </a:lnTo>
                    <a:lnTo>
                      <a:pt x="14" y="58"/>
                    </a:lnTo>
                    <a:lnTo>
                      <a:pt x="10" y="62"/>
                    </a:lnTo>
                    <a:lnTo>
                      <a:pt x="6" y="62"/>
                    </a:lnTo>
                    <a:lnTo>
                      <a:pt x="0" y="58"/>
                    </a:lnTo>
                    <a:lnTo>
                      <a:pt x="0" y="48"/>
                    </a:lnTo>
                    <a:lnTo>
                      <a:pt x="2" y="38"/>
                    </a:lnTo>
                    <a:lnTo>
                      <a:pt x="6" y="26"/>
                    </a:lnTo>
                    <a:lnTo>
                      <a:pt x="10" y="18"/>
                    </a:lnTo>
                    <a:lnTo>
                      <a:pt x="14" y="12"/>
                    </a:lnTo>
                    <a:lnTo>
                      <a:pt x="22" y="6"/>
                    </a:lnTo>
                    <a:lnTo>
                      <a:pt x="32" y="0"/>
                    </a:lnTo>
                    <a:lnTo>
                      <a:pt x="58" y="16"/>
                    </a:lnTo>
                    <a:lnTo>
                      <a:pt x="70" y="16"/>
                    </a:lnTo>
                    <a:lnTo>
                      <a:pt x="88" y="22"/>
                    </a:lnTo>
                    <a:lnTo>
                      <a:pt x="86" y="30"/>
                    </a:lnTo>
                    <a:lnTo>
                      <a:pt x="86" y="40"/>
                    </a:lnTo>
                    <a:lnTo>
                      <a:pt x="82" y="48"/>
                    </a:lnTo>
                    <a:lnTo>
                      <a:pt x="76" y="56"/>
                    </a:lnTo>
                    <a:lnTo>
                      <a:pt x="68" y="62"/>
                    </a:lnTo>
                    <a:lnTo>
                      <a:pt x="52" y="68"/>
                    </a:lnTo>
                    <a:lnTo>
                      <a:pt x="46" y="74"/>
                    </a:lnTo>
                    <a:lnTo>
                      <a:pt x="40" y="82"/>
                    </a:lnTo>
                    <a:lnTo>
                      <a:pt x="36" y="92"/>
                    </a:lnTo>
                    <a:lnTo>
                      <a:pt x="26" y="10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11" name="Freeform 78"/>
              <p:cNvSpPr>
                <a:spLocks noChangeAspect="1"/>
              </p:cNvSpPr>
              <p:nvPr/>
            </p:nvSpPr>
            <p:spPr bwMode="auto">
              <a:xfrm>
                <a:off x="1716" y="2395"/>
                <a:ext cx="20" cy="16"/>
              </a:xfrm>
              <a:custGeom>
                <a:avLst/>
                <a:gdLst/>
                <a:ahLst/>
                <a:cxnLst>
                  <a:cxn ang="0">
                    <a:pos x="12" y="0"/>
                  </a:cxn>
                  <a:cxn ang="0">
                    <a:pos x="20" y="0"/>
                  </a:cxn>
                  <a:cxn ang="0">
                    <a:pos x="18" y="10"/>
                  </a:cxn>
                  <a:cxn ang="0">
                    <a:pos x="14" y="16"/>
                  </a:cxn>
                  <a:cxn ang="0">
                    <a:pos x="0" y="14"/>
                  </a:cxn>
                  <a:cxn ang="0">
                    <a:pos x="6" y="6"/>
                  </a:cxn>
                  <a:cxn ang="0">
                    <a:pos x="10" y="6"/>
                  </a:cxn>
                  <a:cxn ang="0">
                    <a:pos x="12" y="0"/>
                  </a:cxn>
                </a:cxnLst>
                <a:rect l="0" t="0" r="r" b="b"/>
                <a:pathLst>
                  <a:path w="20" h="16">
                    <a:moveTo>
                      <a:pt x="12" y="0"/>
                    </a:moveTo>
                    <a:lnTo>
                      <a:pt x="20" y="0"/>
                    </a:lnTo>
                    <a:lnTo>
                      <a:pt x="18" y="10"/>
                    </a:lnTo>
                    <a:lnTo>
                      <a:pt x="14" y="16"/>
                    </a:lnTo>
                    <a:lnTo>
                      <a:pt x="0" y="14"/>
                    </a:lnTo>
                    <a:lnTo>
                      <a:pt x="6" y="6"/>
                    </a:lnTo>
                    <a:lnTo>
                      <a:pt x="10" y="6"/>
                    </a:lnTo>
                    <a:lnTo>
                      <a:pt x="12"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12" name="Freeform 79"/>
              <p:cNvSpPr>
                <a:spLocks noChangeAspect="1"/>
              </p:cNvSpPr>
              <p:nvPr/>
            </p:nvSpPr>
            <p:spPr bwMode="auto">
              <a:xfrm>
                <a:off x="1540" y="2373"/>
                <a:ext cx="210" cy="184"/>
              </a:xfrm>
              <a:custGeom>
                <a:avLst/>
                <a:gdLst/>
                <a:ahLst/>
                <a:cxnLst>
                  <a:cxn ang="0">
                    <a:pos x="46" y="8"/>
                  </a:cxn>
                  <a:cxn ang="0">
                    <a:pos x="50" y="0"/>
                  </a:cxn>
                  <a:cxn ang="0">
                    <a:pos x="52" y="12"/>
                  </a:cxn>
                  <a:cxn ang="0">
                    <a:pos x="70" y="16"/>
                  </a:cxn>
                  <a:cxn ang="0">
                    <a:pos x="80" y="24"/>
                  </a:cxn>
                  <a:cxn ang="0">
                    <a:pos x="108" y="28"/>
                  </a:cxn>
                  <a:cxn ang="0">
                    <a:pos x="138" y="32"/>
                  </a:cxn>
                  <a:cxn ang="0">
                    <a:pos x="156" y="26"/>
                  </a:cxn>
                  <a:cxn ang="0">
                    <a:pos x="174" y="28"/>
                  </a:cxn>
                  <a:cxn ang="0">
                    <a:pos x="162" y="32"/>
                  </a:cxn>
                  <a:cxn ang="0">
                    <a:pos x="176" y="40"/>
                  </a:cxn>
                  <a:cxn ang="0">
                    <a:pos x="192" y="46"/>
                  </a:cxn>
                  <a:cxn ang="0">
                    <a:pos x="188" y="56"/>
                  </a:cxn>
                  <a:cxn ang="0">
                    <a:pos x="196" y="60"/>
                  </a:cxn>
                  <a:cxn ang="0">
                    <a:pos x="210" y="62"/>
                  </a:cxn>
                  <a:cxn ang="0">
                    <a:pos x="200" y="76"/>
                  </a:cxn>
                  <a:cxn ang="0">
                    <a:pos x="192" y="90"/>
                  </a:cxn>
                  <a:cxn ang="0">
                    <a:pos x="190" y="104"/>
                  </a:cxn>
                  <a:cxn ang="0">
                    <a:pos x="196" y="116"/>
                  </a:cxn>
                  <a:cxn ang="0">
                    <a:pos x="180" y="130"/>
                  </a:cxn>
                  <a:cxn ang="0">
                    <a:pos x="164" y="136"/>
                  </a:cxn>
                  <a:cxn ang="0">
                    <a:pos x="148" y="134"/>
                  </a:cxn>
                  <a:cxn ang="0">
                    <a:pos x="134" y="132"/>
                  </a:cxn>
                  <a:cxn ang="0">
                    <a:pos x="142" y="148"/>
                  </a:cxn>
                  <a:cxn ang="0">
                    <a:pos x="154" y="156"/>
                  </a:cxn>
                  <a:cxn ang="0">
                    <a:pos x="152" y="166"/>
                  </a:cxn>
                  <a:cxn ang="0">
                    <a:pos x="140" y="168"/>
                  </a:cxn>
                  <a:cxn ang="0">
                    <a:pos x="116" y="184"/>
                  </a:cxn>
                  <a:cxn ang="0">
                    <a:pos x="98" y="174"/>
                  </a:cxn>
                  <a:cxn ang="0">
                    <a:pos x="94" y="160"/>
                  </a:cxn>
                  <a:cxn ang="0">
                    <a:pos x="90" y="136"/>
                  </a:cxn>
                  <a:cxn ang="0">
                    <a:pos x="86" y="108"/>
                  </a:cxn>
                  <a:cxn ang="0">
                    <a:pos x="86" y="94"/>
                  </a:cxn>
                  <a:cxn ang="0">
                    <a:pos x="46" y="82"/>
                  </a:cxn>
                  <a:cxn ang="0">
                    <a:pos x="12" y="80"/>
                  </a:cxn>
                  <a:cxn ang="0">
                    <a:pos x="0" y="46"/>
                  </a:cxn>
                  <a:cxn ang="0">
                    <a:pos x="8" y="22"/>
                  </a:cxn>
                  <a:cxn ang="0">
                    <a:pos x="22" y="16"/>
                  </a:cxn>
                  <a:cxn ang="0">
                    <a:pos x="22" y="30"/>
                  </a:cxn>
                  <a:cxn ang="0">
                    <a:pos x="18" y="46"/>
                  </a:cxn>
                  <a:cxn ang="0">
                    <a:pos x="30" y="48"/>
                  </a:cxn>
                  <a:cxn ang="0">
                    <a:pos x="30" y="32"/>
                  </a:cxn>
                  <a:cxn ang="0">
                    <a:pos x="32" y="20"/>
                  </a:cxn>
                  <a:cxn ang="0">
                    <a:pos x="44" y="14"/>
                  </a:cxn>
                </a:cxnLst>
                <a:rect l="0" t="0" r="r" b="b"/>
                <a:pathLst>
                  <a:path w="210" h="184">
                    <a:moveTo>
                      <a:pt x="44" y="14"/>
                    </a:moveTo>
                    <a:lnTo>
                      <a:pt x="46" y="8"/>
                    </a:lnTo>
                    <a:lnTo>
                      <a:pt x="46" y="2"/>
                    </a:lnTo>
                    <a:lnTo>
                      <a:pt x="50" y="0"/>
                    </a:lnTo>
                    <a:lnTo>
                      <a:pt x="52" y="4"/>
                    </a:lnTo>
                    <a:lnTo>
                      <a:pt x="52" y="12"/>
                    </a:lnTo>
                    <a:lnTo>
                      <a:pt x="60" y="14"/>
                    </a:lnTo>
                    <a:lnTo>
                      <a:pt x="70" y="16"/>
                    </a:lnTo>
                    <a:lnTo>
                      <a:pt x="76" y="22"/>
                    </a:lnTo>
                    <a:lnTo>
                      <a:pt x="80" y="24"/>
                    </a:lnTo>
                    <a:lnTo>
                      <a:pt x="98" y="28"/>
                    </a:lnTo>
                    <a:lnTo>
                      <a:pt x="108" y="28"/>
                    </a:lnTo>
                    <a:lnTo>
                      <a:pt x="126" y="36"/>
                    </a:lnTo>
                    <a:lnTo>
                      <a:pt x="138" y="32"/>
                    </a:lnTo>
                    <a:lnTo>
                      <a:pt x="146" y="28"/>
                    </a:lnTo>
                    <a:lnTo>
                      <a:pt x="156" y="26"/>
                    </a:lnTo>
                    <a:lnTo>
                      <a:pt x="164" y="28"/>
                    </a:lnTo>
                    <a:lnTo>
                      <a:pt x="174" y="28"/>
                    </a:lnTo>
                    <a:lnTo>
                      <a:pt x="170" y="30"/>
                    </a:lnTo>
                    <a:lnTo>
                      <a:pt x="162" y="32"/>
                    </a:lnTo>
                    <a:lnTo>
                      <a:pt x="164" y="40"/>
                    </a:lnTo>
                    <a:lnTo>
                      <a:pt x="176" y="40"/>
                    </a:lnTo>
                    <a:lnTo>
                      <a:pt x="188" y="42"/>
                    </a:lnTo>
                    <a:lnTo>
                      <a:pt x="192" y="46"/>
                    </a:lnTo>
                    <a:lnTo>
                      <a:pt x="192" y="52"/>
                    </a:lnTo>
                    <a:lnTo>
                      <a:pt x="188" y="56"/>
                    </a:lnTo>
                    <a:lnTo>
                      <a:pt x="188" y="62"/>
                    </a:lnTo>
                    <a:lnTo>
                      <a:pt x="196" y="60"/>
                    </a:lnTo>
                    <a:lnTo>
                      <a:pt x="202" y="58"/>
                    </a:lnTo>
                    <a:lnTo>
                      <a:pt x="210" y="62"/>
                    </a:lnTo>
                    <a:lnTo>
                      <a:pt x="204" y="70"/>
                    </a:lnTo>
                    <a:lnTo>
                      <a:pt x="200" y="76"/>
                    </a:lnTo>
                    <a:lnTo>
                      <a:pt x="202" y="84"/>
                    </a:lnTo>
                    <a:lnTo>
                      <a:pt x="192" y="90"/>
                    </a:lnTo>
                    <a:lnTo>
                      <a:pt x="188" y="96"/>
                    </a:lnTo>
                    <a:lnTo>
                      <a:pt x="190" y="104"/>
                    </a:lnTo>
                    <a:lnTo>
                      <a:pt x="194" y="110"/>
                    </a:lnTo>
                    <a:lnTo>
                      <a:pt x="196" y="116"/>
                    </a:lnTo>
                    <a:lnTo>
                      <a:pt x="192" y="126"/>
                    </a:lnTo>
                    <a:lnTo>
                      <a:pt x="180" y="130"/>
                    </a:lnTo>
                    <a:lnTo>
                      <a:pt x="170" y="132"/>
                    </a:lnTo>
                    <a:lnTo>
                      <a:pt x="164" y="136"/>
                    </a:lnTo>
                    <a:lnTo>
                      <a:pt x="158" y="136"/>
                    </a:lnTo>
                    <a:lnTo>
                      <a:pt x="148" y="134"/>
                    </a:lnTo>
                    <a:lnTo>
                      <a:pt x="140" y="130"/>
                    </a:lnTo>
                    <a:lnTo>
                      <a:pt x="134" y="132"/>
                    </a:lnTo>
                    <a:lnTo>
                      <a:pt x="140" y="138"/>
                    </a:lnTo>
                    <a:lnTo>
                      <a:pt x="142" y="148"/>
                    </a:lnTo>
                    <a:lnTo>
                      <a:pt x="148" y="156"/>
                    </a:lnTo>
                    <a:lnTo>
                      <a:pt x="154" y="156"/>
                    </a:lnTo>
                    <a:lnTo>
                      <a:pt x="154" y="160"/>
                    </a:lnTo>
                    <a:lnTo>
                      <a:pt x="152" y="166"/>
                    </a:lnTo>
                    <a:lnTo>
                      <a:pt x="146" y="166"/>
                    </a:lnTo>
                    <a:lnTo>
                      <a:pt x="140" y="168"/>
                    </a:lnTo>
                    <a:lnTo>
                      <a:pt x="130" y="180"/>
                    </a:lnTo>
                    <a:lnTo>
                      <a:pt x="116" y="184"/>
                    </a:lnTo>
                    <a:lnTo>
                      <a:pt x="106" y="182"/>
                    </a:lnTo>
                    <a:lnTo>
                      <a:pt x="98" y="174"/>
                    </a:lnTo>
                    <a:lnTo>
                      <a:pt x="96" y="170"/>
                    </a:lnTo>
                    <a:lnTo>
                      <a:pt x="94" y="160"/>
                    </a:lnTo>
                    <a:lnTo>
                      <a:pt x="90" y="158"/>
                    </a:lnTo>
                    <a:lnTo>
                      <a:pt x="90" y="136"/>
                    </a:lnTo>
                    <a:lnTo>
                      <a:pt x="86" y="134"/>
                    </a:lnTo>
                    <a:lnTo>
                      <a:pt x="86" y="108"/>
                    </a:lnTo>
                    <a:lnTo>
                      <a:pt x="92" y="100"/>
                    </a:lnTo>
                    <a:lnTo>
                      <a:pt x="86" y="94"/>
                    </a:lnTo>
                    <a:lnTo>
                      <a:pt x="58" y="96"/>
                    </a:lnTo>
                    <a:lnTo>
                      <a:pt x="46" y="82"/>
                    </a:lnTo>
                    <a:lnTo>
                      <a:pt x="18" y="84"/>
                    </a:lnTo>
                    <a:lnTo>
                      <a:pt x="12" y="80"/>
                    </a:lnTo>
                    <a:lnTo>
                      <a:pt x="12" y="66"/>
                    </a:lnTo>
                    <a:lnTo>
                      <a:pt x="0" y="46"/>
                    </a:lnTo>
                    <a:lnTo>
                      <a:pt x="2" y="32"/>
                    </a:lnTo>
                    <a:lnTo>
                      <a:pt x="8" y="22"/>
                    </a:lnTo>
                    <a:lnTo>
                      <a:pt x="18" y="14"/>
                    </a:lnTo>
                    <a:lnTo>
                      <a:pt x="22" y="16"/>
                    </a:lnTo>
                    <a:lnTo>
                      <a:pt x="22" y="20"/>
                    </a:lnTo>
                    <a:lnTo>
                      <a:pt x="22" y="30"/>
                    </a:lnTo>
                    <a:lnTo>
                      <a:pt x="16" y="34"/>
                    </a:lnTo>
                    <a:lnTo>
                      <a:pt x="18" y="46"/>
                    </a:lnTo>
                    <a:lnTo>
                      <a:pt x="22" y="52"/>
                    </a:lnTo>
                    <a:lnTo>
                      <a:pt x="30" y="48"/>
                    </a:lnTo>
                    <a:lnTo>
                      <a:pt x="34" y="40"/>
                    </a:lnTo>
                    <a:lnTo>
                      <a:pt x="30" y="32"/>
                    </a:lnTo>
                    <a:lnTo>
                      <a:pt x="28" y="26"/>
                    </a:lnTo>
                    <a:lnTo>
                      <a:pt x="32" y="20"/>
                    </a:lnTo>
                    <a:lnTo>
                      <a:pt x="38" y="18"/>
                    </a:lnTo>
                    <a:lnTo>
                      <a:pt x="44" y="1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13" name="Freeform 80"/>
              <p:cNvSpPr>
                <a:spLocks noChangeAspect="1"/>
              </p:cNvSpPr>
              <p:nvPr/>
            </p:nvSpPr>
            <p:spPr bwMode="auto">
              <a:xfrm>
                <a:off x="1728" y="2435"/>
                <a:ext cx="70" cy="114"/>
              </a:xfrm>
              <a:custGeom>
                <a:avLst/>
                <a:gdLst/>
                <a:ahLst/>
                <a:cxnLst>
                  <a:cxn ang="0">
                    <a:pos x="42" y="30"/>
                  </a:cxn>
                  <a:cxn ang="0">
                    <a:pos x="50" y="24"/>
                  </a:cxn>
                  <a:cxn ang="0">
                    <a:pos x="58" y="30"/>
                  </a:cxn>
                  <a:cxn ang="0">
                    <a:pos x="66" y="40"/>
                  </a:cxn>
                  <a:cxn ang="0">
                    <a:pos x="64" y="48"/>
                  </a:cxn>
                  <a:cxn ang="0">
                    <a:pos x="60" y="54"/>
                  </a:cxn>
                  <a:cxn ang="0">
                    <a:pos x="54" y="62"/>
                  </a:cxn>
                  <a:cxn ang="0">
                    <a:pos x="52" y="72"/>
                  </a:cxn>
                  <a:cxn ang="0">
                    <a:pos x="56" y="76"/>
                  </a:cxn>
                  <a:cxn ang="0">
                    <a:pos x="60" y="82"/>
                  </a:cxn>
                  <a:cxn ang="0">
                    <a:pos x="64" y="86"/>
                  </a:cxn>
                  <a:cxn ang="0">
                    <a:pos x="66" y="90"/>
                  </a:cxn>
                  <a:cxn ang="0">
                    <a:pos x="70" y="100"/>
                  </a:cxn>
                  <a:cxn ang="0">
                    <a:pos x="66" y="104"/>
                  </a:cxn>
                  <a:cxn ang="0">
                    <a:pos x="58" y="108"/>
                  </a:cxn>
                  <a:cxn ang="0">
                    <a:pos x="52" y="112"/>
                  </a:cxn>
                  <a:cxn ang="0">
                    <a:pos x="42" y="114"/>
                  </a:cxn>
                  <a:cxn ang="0">
                    <a:pos x="34" y="114"/>
                  </a:cxn>
                  <a:cxn ang="0">
                    <a:pos x="26" y="106"/>
                  </a:cxn>
                  <a:cxn ang="0">
                    <a:pos x="20" y="98"/>
                  </a:cxn>
                  <a:cxn ang="0">
                    <a:pos x="20" y="90"/>
                  </a:cxn>
                  <a:cxn ang="0">
                    <a:pos x="20" y="78"/>
                  </a:cxn>
                  <a:cxn ang="0">
                    <a:pos x="26" y="72"/>
                  </a:cxn>
                  <a:cxn ang="0">
                    <a:pos x="22" y="62"/>
                  </a:cxn>
                  <a:cxn ang="0">
                    <a:pos x="18" y="50"/>
                  </a:cxn>
                  <a:cxn ang="0">
                    <a:pos x="6" y="50"/>
                  </a:cxn>
                  <a:cxn ang="0">
                    <a:pos x="2" y="42"/>
                  </a:cxn>
                  <a:cxn ang="0">
                    <a:pos x="0" y="34"/>
                  </a:cxn>
                  <a:cxn ang="0">
                    <a:pos x="4" y="28"/>
                  </a:cxn>
                  <a:cxn ang="0">
                    <a:pos x="14" y="22"/>
                  </a:cxn>
                  <a:cxn ang="0">
                    <a:pos x="12" y="14"/>
                  </a:cxn>
                  <a:cxn ang="0">
                    <a:pos x="16" y="8"/>
                  </a:cxn>
                  <a:cxn ang="0">
                    <a:pos x="22" y="0"/>
                  </a:cxn>
                  <a:cxn ang="0">
                    <a:pos x="28" y="2"/>
                  </a:cxn>
                  <a:cxn ang="0">
                    <a:pos x="34" y="6"/>
                  </a:cxn>
                  <a:cxn ang="0">
                    <a:pos x="42" y="12"/>
                  </a:cxn>
                  <a:cxn ang="0">
                    <a:pos x="44" y="16"/>
                  </a:cxn>
                  <a:cxn ang="0">
                    <a:pos x="44" y="22"/>
                  </a:cxn>
                  <a:cxn ang="0">
                    <a:pos x="42" y="30"/>
                  </a:cxn>
                </a:cxnLst>
                <a:rect l="0" t="0" r="r" b="b"/>
                <a:pathLst>
                  <a:path w="70" h="114">
                    <a:moveTo>
                      <a:pt x="42" y="30"/>
                    </a:moveTo>
                    <a:lnTo>
                      <a:pt x="50" y="24"/>
                    </a:lnTo>
                    <a:lnTo>
                      <a:pt x="58" y="30"/>
                    </a:lnTo>
                    <a:lnTo>
                      <a:pt x="66" y="40"/>
                    </a:lnTo>
                    <a:lnTo>
                      <a:pt x="64" y="48"/>
                    </a:lnTo>
                    <a:lnTo>
                      <a:pt x="60" y="54"/>
                    </a:lnTo>
                    <a:lnTo>
                      <a:pt x="54" y="62"/>
                    </a:lnTo>
                    <a:lnTo>
                      <a:pt x="52" y="72"/>
                    </a:lnTo>
                    <a:lnTo>
                      <a:pt x="56" y="76"/>
                    </a:lnTo>
                    <a:lnTo>
                      <a:pt x="60" y="82"/>
                    </a:lnTo>
                    <a:lnTo>
                      <a:pt x="64" y="86"/>
                    </a:lnTo>
                    <a:lnTo>
                      <a:pt x="66" y="90"/>
                    </a:lnTo>
                    <a:lnTo>
                      <a:pt x="70" y="100"/>
                    </a:lnTo>
                    <a:lnTo>
                      <a:pt x="66" y="104"/>
                    </a:lnTo>
                    <a:lnTo>
                      <a:pt x="58" y="108"/>
                    </a:lnTo>
                    <a:lnTo>
                      <a:pt x="52" y="112"/>
                    </a:lnTo>
                    <a:lnTo>
                      <a:pt x="42" y="114"/>
                    </a:lnTo>
                    <a:lnTo>
                      <a:pt x="34" y="114"/>
                    </a:lnTo>
                    <a:lnTo>
                      <a:pt x="26" y="106"/>
                    </a:lnTo>
                    <a:lnTo>
                      <a:pt x="20" y="98"/>
                    </a:lnTo>
                    <a:lnTo>
                      <a:pt x="20" y="90"/>
                    </a:lnTo>
                    <a:lnTo>
                      <a:pt x="20" y="78"/>
                    </a:lnTo>
                    <a:lnTo>
                      <a:pt x="26" y="72"/>
                    </a:lnTo>
                    <a:lnTo>
                      <a:pt x="22" y="62"/>
                    </a:lnTo>
                    <a:lnTo>
                      <a:pt x="18" y="50"/>
                    </a:lnTo>
                    <a:lnTo>
                      <a:pt x="6" y="50"/>
                    </a:lnTo>
                    <a:lnTo>
                      <a:pt x="2" y="42"/>
                    </a:lnTo>
                    <a:lnTo>
                      <a:pt x="0" y="34"/>
                    </a:lnTo>
                    <a:lnTo>
                      <a:pt x="4" y="28"/>
                    </a:lnTo>
                    <a:lnTo>
                      <a:pt x="14" y="22"/>
                    </a:lnTo>
                    <a:lnTo>
                      <a:pt x="12" y="14"/>
                    </a:lnTo>
                    <a:lnTo>
                      <a:pt x="16" y="8"/>
                    </a:lnTo>
                    <a:lnTo>
                      <a:pt x="22" y="0"/>
                    </a:lnTo>
                    <a:lnTo>
                      <a:pt x="28" y="2"/>
                    </a:lnTo>
                    <a:lnTo>
                      <a:pt x="34" y="6"/>
                    </a:lnTo>
                    <a:lnTo>
                      <a:pt x="42" y="12"/>
                    </a:lnTo>
                    <a:lnTo>
                      <a:pt x="44" y="16"/>
                    </a:lnTo>
                    <a:lnTo>
                      <a:pt x="44" y="22"/>
                    </a:lnTo>
                    <a:lnTo>
                      <a:pt x="42" y="3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14" name="Freeform 81"/>
              <p:cNvSpPr>
                <a:spLocks noChangeAspect="1"/>
              </p:cNvSpPr>
              <p:nvPr/>
            </p:nvSpPr>
            <p:spPr bwMode="auto">
              <a:xfrm>
                <a:off x="1834" y="2477"/>
                <a:ext cx="48" cy="60"/>
              </a:xfrm>
              <a:custGeom>
                <a:avLst/>
                <a:gdLst/>
                <a:ahLst/>
                <a:cxnLst>
                  <a:cxn ang="0">
                    <a:pos x="6" y="0"/>
                  </a:cxn>
                  <a:cxn ang="0">
                    <a:pos x="16" y="2"/>
                  </a:cxn>
                  <a:cxn ang="0">
                    <a:pos x="28" y="6"/>
                  </a:cxn>
                  <a:cxn ang="0">
                    <a:pos x="38" y="12"/>
                  </a:cxn>
                  <a:cxn ang="0">
                    <a:pos x="44" y="20"/>
                  </a:cxn>
                  <a:cxn ang="0">
                    <a:pos x="48" y="26"/>
                  </a:cxn>
                  <a:cxn ang="0">
                    <a:pos x="42" y="34"/>
                  </a:cxn>
                  <a:cxn ang="0">
                    <a:pos x="36" y="46"/>
                  </a:cxn>
                  <a:cxn ang="0">
                    <a:pos x="30" y="60"/>
                  </a:cxn>
                  <a:cxn ang="0">
                    <a:pos x="24" y="56"/>
                  </a:cxn>
                  <a:cxn ang="0">
                    <a:pos x="14" y="54"/>
                  </a:cxn>
                  <a:cxn ang="0">
                    <a:pos x="8" y="58"/>
                  </a:cxn>
                  <a:cxn ang="0">
                    <a:pos x="2" y="58"/>
                  </a:cxn>
                  <a:cxn ang="0">
                    <a:pos x="2" y="50"/>
                  </a:cxn>
                  <a:cxn ang="0">
                    <a:pos x="6" y="36"/>
                  </a:cxn>
                  <a:cxn ang="0">
                    <a:pos x="10" y="28"/>
                  </a:cxn>
                  <a:cxn ang="0">
                    <a:pos x="4" y="24"/>
                  </a:cxn>
                  <a:cxn ang="0">
                    <a:pos x="0" y="18"/>
                  </a:cxn>
                  <a:cxn ang="0">
                    <a:pos x="0" y="12"/>
                  </a:cxn>
                  <a:cxn ang="0">
                    <a:pos x="2" y="6"/>
                  </a:cxn>
                  <a:cxn ang="0">
                    <a:pos x="6" y="0"/>
                  </a:cxn>
                </a:cxnLst>
                <a:rect l="0" t="0" r="r" b="b"/>
                <a:pathLst>
                  <a:path w="48" h="60">
                    <a:moveTo>
                      <a:pt x="6" y="0"/>
                    </a:moveTo>
                    <a:lnTo>
                      <a:pt x="16" y="2"/>
                    </a:lnTo>
                    <a:lnTo>
                      <a:pt x="28" y="6"/>
                    </a:lnTo>
                    <a:lnTo>
                      <a:pt x="38" y="12"/>
                    </a:lnTo>
                    <a:lnTo>
                      <a:pt x="44" y="20"/>
                    </a:lnTo>
                    <a:lnTo>
                      <a:pt x="48" y="26"/>
                    </a:lnTo>
                    <a:lnTo>
                      <a:pt x="42" y="34"/>
                    </a:lnTo>
                    <a:lnTo>
                      <a:pt x="36" y="46"/>
                    </a:lnTo>
                    <a:lnTo>
                      <a:pt x="30" y="60"/>
                    </a:lnTo>
                    <a:lnTo>
                      <a:pt x="24" y="56"/>
                    </a:lnTo>
                    <a:lnTo>
                      <a:pt x="14" y="54"/>
                    </a:lnTo>
                    <a:lnTo>
                      <a:pt x="8" y="58"/>
                    </a:lnTo>
                    <a:lnTo>
                      <a:pt x="2" y="58"/>
                    </a:lnTo>
                    <a:lnTo>
                      <a:pt x="2" y="50"/>
                    </a:lnTo>
                    <a:lnTo>
                      <a:pt x="6" y="36"/>
                    </a:lnTo>
                    <a:lnTo>
                      <a:pt x="10" y="28"/>
                    </a:lnTo>
                    <a:lnTo>
                      <a:pt x="4" y="24"/>
                    </a:lnTo>
                    <a:lnTo>
                      <a:pt x="0" y="18"/>
                    </a:lnTo>
                    <a:lnTo>
                      <a:pt x="0" y="12"/>
                    </a:lnTo>
                    <a:lnTo>
                      <a:pt x="2" y="6"/>
                    </a:lnTo>
                    <a:lnTo>
                      <a:pt x="6"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15" name="Freeform 82"/>
              <p:cNvSpPr>
                <a:spLocks noChangeAspect="1"/>
              </p:cNvSpPr>
              <p:nvPr/>
            </p:nvSpPr>
            <p:spPr bwMode="auto">
              <a:xfrm>
                <a:off x="1780" y="2475"/>
                <a:ext cx="64" cy="64"/>
              </a:xfrm>
              <a:custGeom>
                <a:avLst/>
                <a:gdLst/>
                <a:ahLst/>
                <a:cxnLst>
                  <a:cxn ang="0">
                    <a:pos x="14" y="0"/>
                  </a:cxn>
                  <a:cxn ang="0">
                    <a:pos x="22" y="0"/>
                  </a:cxn>
                  <a:cxn ang="0">
                    <a:pos x="32" y="2"/>
                  </a:cxn>
                  <a:cxn ang="0">
                    <a:pos x="36" y="2"/>
                  </a:cxn>
                  <a:cxn ang="0">
                    <a:pos x="42" y="2"/>
                  </a:cxn>
                  <a:cxn ang="0">
                    <a:pos x="48" y="2"/>
                  </a:cxn>
                  <a:cxn ang="0">
                    <a:pos x="54" y="2"/>
                  </a:cxn>
                  <a:cxn ang="0">
                    <a:pos x="60" y="2"/>
                  </a:cxn>
                  <a:cxn ang="0">
                    <a:pos x="54" y="14"/>
                  </a:cxn>
                  <a:cxn ang="0">
                    <a:pos x="54" y="20"/>
                  </a:cxn>
                  <a:cxn ang="0">
                    <a:pos x="58" y="26"/>
                  </a:cxn>
                  <a:cxn ang="0">
                    <a:pos x="64" y="30"/>
                  </a:cxn>
                  <a:cxn ang="0">
                    <a:pos x="56" y="52"/>
                  </a:cxn>
                  <a:cxn ang="0">
                    <a:pos x="56" y="60"/>
                  </a:cxn>
                  <a:cxn ang="0">
                    <a:pos x="50" y="58"/>
                  </a:cxn>
                  <a:cxn ang="0">
                    <a:pos x="42" y="56"/>
                  </a:cxn>
                  <a:cxn ang="0">
                    <a:pos x="36" y="54"/>
                  </a:cxn>
                  <a:cxn ang="0">
                    <a:pos x="32" y="54"/>
                  </a:cxn>
                  <a:cxn ang="0">
                    <a:pos x="32" y="60"/>
                  </a:cxn>
                  <a:cxn ang="0">
                    <a:pos x="30" y="64"/>
                  </a:cxn>
                  <a:cxn ang="0">
                    <a:pos x="28" y="64"/>
                  </a:cxn>
                  <a:cxn ang="0">
                    <a:pos x="22" y="64"/>
                  </a:cxn>
                  <a:cxn ang="0">
                    <a:pos x="18" y="60"/>
                  </a:cxn>
                  <a:cxn ang="0">
                    <a:pos x="12" y="46"/>
                  </a:cxn>
                  <a:cxn ang="0">
                    <a:pos x="0" y="32"/>
                  </a:cxn>
                  <a:cxn ang="0">
                    <a:pos x="2" y="22"/>
                  </a:cxn>
                  <a:cxn ang="0">
                    <a:pos x="8" y="14"/>
                  </a:cxn>
                  <a:cxn ang="0">
                    <a:pos x="12" y="8"/>
                  </a:cxn>
                  <a:cxn ang="0">
                    <a:pos x="14" y="0"/>
                  </a:cxn>
                </a:cxnLst>
                <a:rect l="0" t="0" r="r" b="b"/>
                <a:pathLst>
                  <a:path w="64" h="64">
                    <a:moveTo>
                      <a:pt x="14" y="0"/>
                    </a:moveTo>
                    <a:lnTo>
                      <a:pt x="22" y="0"/>
                    </a:lnTo>
                    <a:lnTo>
                      <a:pt x="32" y="2"/>
                    </a:lnTo>
                    <a:lnTo>
                      <a:pt x="36" y="2"/>
                    </a:lnTo>
                    <a:lnTo>
                      <a:pt x="42" y="2"/>
                    </a:lnTo>
                    <a:lnTo>
                      <a:pt x="48" y="2"/>
                    </a:lnTo>
                    <a:lnTo>
                      <a:pt x="54" y="2"/>
                    </a:lnTo>
                    <a:lnTo>
                      <a:pt x="60" y="2"/>
                    </a:lnTo>
                    <a:lnTo>
                      <a:pt x="54" y="14"/>
                    </a:lnTo>
                    <a:lnTo>
                      <a:pt x="54" y="20"/>
                    </a:lnTo>
                    <a:lnTo>
                      <a:pt x="58" y="26"/>
                    </a:lnTo>
                    <a:lnTo>
                      <a:pt x="64" y="30"/>
                    </a:lnTo>
                    <a:lnTo>
                      <a:pt x="56" y="52"/>
                    </a:lnTo>
                    <a:lnTo>
                      <a:pt x="56" y="60"/>
                    </a:lnTo>
                    <a:lnTo>
                      <a:pt x="50" y="58"/>
                    </a:lnTo>
                    <a:lnTo>
                      <a:pt x="42" y="56"/>
                    </a:lnTo>
                    <a:lnTo>
                      <a:pt x="36" y="54"/>
                    </a:lnTo>
                    <a:lnTo>
                      <a:pt x="32" y="54"/>
                    </a:lnTo>
                    <a:lnTo>
                      <a:pt x="32" y="60"/>
                    </a:lnTo>
                    <a:lnTo>
                      <a:pt x="30" y="64"/>
                    </a:lnTo>
                    <a:lnTo>
                      <a:pt x="28" y="64"/>
                    </a:lnTo>
                    <a:lnTo>
                      <a:pt x="22" y="64"/>
                    </a:lnTo>
                    <a:lnTo>
                      <a:pt x="18" y="60"/>
                    </a:lnTo>
                    <a:lnTo>
                      <a:pt x="12" y="46"/>
                    </a:lnTo>
                    <a:lnTo>
                      <a:pt x="0" y="32"/>
                    </a:lnTo>
                    <a:lnTo>
                      <a:pt x="2" y="22"/>
                    </a:lnTo>
                    <a:lnTo>
                      <a:pt x="8" y="14"/>
                    </a:lnTo>
                    <a:lnTo>
                      <a:pt x="12" y="8"/>
                    </a:lnTo>
                    <a:lnTo>
                      <a:pt x="14"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16" name="Freeform 83"/>
              <p:cNvSpPr>
                <a:spLocks noChangeAspect="1"/>
              </p:cNvSpPr>
              <p:nvPr/>
            </p:nvSpPr>
            <p:spPr bwMode="auto">
              <a:xfrm>
                <a:off x="1410" y="2569"/>
                <a:ext cx="198" cy="292"/>
              </a:xfrm>
              <a:custGeom>
                <a:avLst/>
                <a:gdLst/>
                <a:ahLst/>
                <a:cxnLst>
                  <a:cxn ang="0">
                    <a:pos x="6" y="60"/>
                  </a:cxn>
                  <a:cxn ang="0">
                    <a:pos x="16" y="54"/>
                  </a:cxn>
                  <a:cxn ang="0">
                    <a:pos x="24" y="68"/>
                  </a:cxn>
                  <a:cxn ang="0">
                    <a:pos x="44" y="70"/>
                  </a:cxn>
                  <a:cxn ang="0">
                    <a:pos x="54" y="52"/>
                  </a:cxn>
                  <a:cxn ang="0">
                    <a:pos x="72" y="40"/>
                  </a:cxn>
                  <a:cxn ang="0">
                    <a:pos x="84" y="34"/>
                  </a:cxn>
                  <a:cxn ang="0">
                    <a:pos x="94" y="18"/>
                  </a:cxn>
                  <a:cxn ang="0">
                    <a:pos x="104" y="2"/>
                  </a:cxn>
                  <a:cxn ang="0">
                    <a:pos x="114" y="14"/>
                  </a:cxn>
                  <a:cxn ang="0">
                    <a:pos x="126" y="26"/>
                  </a:cxn>
                  <a:cxn ang="0">
                    <a:pos x="172" y="36"/>
                  </a:cxn>
                  <a:cxn ang="0">
                    <a:pos x="176" y="48"/>
                  </a:cxn>
                  <a:cxn ang="0">
                    <a:pos x="172" y="64"/>
                  </a:cxn>
                  <a:cxn ang="0">
                    <a:pos x="172" y="68"/>
                  </a:cxn>
                  <a:cxn ang="0">
                    <a:pos x="142" y="76"/>
                  </a:cxn>
                  <a:cxn ang="0">
                    <a:pos x="130" y="98"/>
                  </a:cxn>
                  <a:cxn ang="0">
                    <a:pos x="116" y="116"/>
                  </a:cxn>
                  <a:cxn ang="0">
                    <a:pos x="124" y="138"/>
                  </a:cxn>
                  <a:cxn ang="0">
                    <a:pos x="144" y="158"/>
                  </a:cxn>
                  <a:cxn ang="0">
                    <a:pos x="162" y="156"/>
                  </a:cxn>
                  <a:cxn ang="0">
                    <a:pos x="172" y="154"/>
                  </a:cxn>
                  <a:cxn ang="0">
                    <a:pos x="170" y="172"/>
                  </a:cxn>
                  <a:cxn ang="0">
                    <a:pos x="188" y="174"/>
                  </a:cxn>
                  <a:cxn ang="0">
                    <a:pos x="198" y="208"/>
                  </a:cxn>
                  <a:cxn ang="0">
                    <a:pos x="196" y="228"/>
                  </a:cxn>
                  <a:cxn ang="0">
                    <a:pos x="190" y="240"/>
                  </a:cxn>
                  <a:cxn ang="0">
                    <a:pos x="192" y="256"/>
                  </a:cxn>
                  <a:cxn ang="0">
                    <a:pos x="194" y="268"/>
                  </a:cxn>
                  <a:cxn ang="0">
                    <a:pos x="184" y="282"/>
                  </a:cxn>
                  <a:cxn ang="0">
                    <a:pos x="174" y="292"/>
                  </a:cxn>
                  <a:cxn ang="0">
                    <a:pos x="140" y="268"/>
                  </a:cxn>
                  <a:cxn ang="0">
                    <a:pos x="100" y="248"/>
                  </a:cxn>
                  <a:cxn ang="0">
                    <a:pos x="76" y="222"/>
                  </a:cxn>
                  <a:cxn ang="0">
                    <a:pos x="72" y="198"/>
                  </a:cxn>
                  <a:cxn ang="0">
                    <a:pos x="56" y="172"/>
                  </a:cxn>
                  <a:cxn ang="0">
                    <a:pos x="36" y="132"/>
                  </a:cxn>
                  <a:cxn ang="0">
                    <a:pos x="16" y="102"/>
                  </a:cxn>
                  <a:cxn ang="0">
                    <a:pos x="6" y="84"/>
                  </a:cxn>
                  <a:cxn ang="0">
                    <a:pos x="2" y="68"/>
                  </a:cxn>
                </a:cxnLst>
                <a:rect l="0" t="0" r="r" b="b"/>
                <a:pathLst>
                  <a:path w="198" h="292">
                    <a:moveTo>
                      <a:pt x="2" y="68"/>
                    </a:moveTo>
                    <a:lnTo>
                      <a:pt x="6" y="60"/>
                    </a:lnTo>
                    <a:lnTo>
                      <a:pt x="10" y="54"/>
                    </a:lnTo>
                    <a:lnTo>
                      <a:pt x="16" y="54"/>
                    </a:lnTo>
                    <a:lnTo>
                      <a:pt x="16" y="66"/>
                    </a:lnTo>
                    <a:lnTo>
                      <a:pt x="24" y="68"/>
                    </a:lnTo>
                    <a:lnTo>
                      <a:pt x="34" y="78"/>
                    </a:lnTo>
                    <a:lnTo>
                      <a:pt x="44" y="70"/>
                    </a:lnTo>
                    <a:lnTo>
                      <a:pt x="48" y="60"/>
                    </a:lnTo>
                    <a:lnTo>
                      <a:pt x="54" y="52"/>
                    </a:lnTo>
                    <a:lnTo>
                      <a:pt x="60" y="46"/>
                    </a:lnTo>
                    <a:lnTo>
                      <a:pt x="72" y="40"/>
                    </a:lnTo>
                    <a:lnTo>
                      <a:pt x="80" y="36"/>
                    </a:lnTo>
                    <a:lnTo>
                      <a:pt x="84" y="34"/>
                    </a:lnTo>
                    <a:lnTo>
                      <a:pt x="90" y="26"/>
                    </a:lnTo>
                    <a:lnTo>
                      <a:pt x="94" y="18"/>
                    </a:lnTo>
                    <a:lnTo>
                      <a:pt x="96" y="0"/>
                    </a:lnTo>
                    <a:lnTo>
                      <a:pt x="104" y="2"/>
                    </a:lnTo>
                    <a:lnTo>
                      <a:pt x="110" y="10"/>
                    </a:lnTo>
                    <a:lnTo>
                      <a:pt x="114" y="14"/>
                    </a:lnTo>
                    <a:lnTo>
                      <a:pt x="120" y="20"/>
                    </a:lnTo>
                    <a:lnTo>
                      <a:pt x="126" y="26"/>
                    </a:lnTo>
                    <a:lnTo>
                      <a:pt x="130" y="34"/>
                    </a:lnTo>
                    <a:lnTo>
                      <a:pt x="172" y="36"/>
                    </a:lnTo>
                    <a:lnTo>
                      <a:pt x="174" y="42"/>
                    </a:lnTo>
                    <a:lnTo>
                      <a:pt x="176" y="48"/>
                    </a:lnTo>
                    <a:lnTo>
                      <a:pt x="172" y="54"/>
                    </a:lnTo>
                    <a:lnTo>
                      <a:pt x="172" y="64"/>
                    </a:lnTo>
                    <a:lnTo>
                      <a:pt x="178" y="68"/>
                    </a:lnTo>
                    <a:lnTo>
                      <a:pt x="172" y="68"/>
                    </a:lnTo>
                    <a:lnTo>
                      <a:pt x="156" y="70"/>
                    </a:lnTo>
                    <a:lnTo>
                      <a:pt x="142" y="76"/>
                    </a:lnTo>
                    <a:lnTo>
                      <a:pt x="132" y="88"/>
                    </a:lnTo>
                    <a:lnTo>
                      <a:pt x="130" y="98"/>
                    </a:lnTo>
                    <a:lnTo>
                      <a:pt x="124" y="104"/>
                    </a:lnTo>
                    <a:lnTo>
                      <a:pt x="116" y="116"/>
                    </a:lnTo>
                    <a:lnTo>
                      <a:pt x="120" y="126"/>
                    </a:lnTo>
                    <a:lnTo>
                      <a:pt x="124" y="138"/>
                    </a:lnTo>
                    <a:lnTo>
                      <a:pt x="134" y="148"/>
                    </a:lnTo>
                    <a:lnTo>
                      <a:pt x="144" y="158"/>
                    </a:lnTo>
                    <a:lnTo>
                      <a:pt x="152" y="160"/>
                    </a:lnTo>
                    <a:lnTo>
                      <a:pt x="162" y="156"/>
                    </a:lnTo>
                    <a:lnTo>
                      <a:pt x="170" y="148"/>
                    </a:lnTo>
                    <a:lnTo>
                      <a:pt x="172" y="154"/>
                    </a:lnTo>
                    <a:lnTo>
                      <a:pt x="168" y="166"/>
                    </a:lnTo>
                    <a:lnTo>
                      <a:pt x="170" y="172"/>
                    </a:lnTo>
                    <a:lnTo>
                      <a:pt x="176" y="172"/>
                    </a:lnTo>
                    <a:lnTo>
                      <a:pt x="188" y="174"/>
                    </a:lnTo>
                    <a:lnTo>
                      <a:pt x="198" y="200"/>
                    </a:lnTo>
                    <a:lnTo>
                      <a:pt x="198" y="208"/>
                    </a:lnTo>
                    <a:lnTo>
                      <a:pt x="196" y="222"/>
                    </a:lnTo>
                    <a:lnTo>
                      <a:pt x="196" y="228"/>
                    </a:lnTo>
                    <a:lnTo>
                      <a:pt x="194" y="230"/>
                    </a:lnTo>
                    <a:lnTo>
                      <a:pt x="190" y="240"/>
                    </a:lnTo>
                    <a:lnTo>
                      <a:pt x="188" y="250"/>
                    </a:lnTo>
                    <a:lnTo>
                      <a:pt x="192" y="256"/>
                    </a:lnTo>
                    <a:lnTo>
                      <a:pt x="198" y="262"/>
                    </a:lnTo>
                    <a:lnTo>
                      <a:pt x="194" y="268"/>
                    </a:lnTo>
                    <a:lnTo>
                      <a:pt x="186" y="276"/>
                    </a:lnTo>
                    <a:lnTo>
                      <a:pt x="184" y="282"/>
                    </a:lnTo>
                    <a:lnTo>
                      <a:pt x="180" y="290"/>
                    </a:lnTo>
                    <a:lnTo>
                      <a:pt x="174" y="292"/>
                    </a:lnTo>
                    <a:lnTo>
                      <a:pt x="158" y="278"/>
                    </a:lnTo>
                    <a:lnTo>
                      <a:pt x="140" y="268"/>
                    </a:lnTo>
                    <a:lnTo>
                      <a:pt x="118" y="258"/>
                    </a:lnTo>
                    <a:lnTo>
                      <a:pt x="100" y="248"/>
                    </a:lnTo>
                    <a:lnTo>
                      <a:pt x="90" y="236"/>
                    </a:lnTo>
                    <a:lnTo>
                      <a:pt x="76" y="222"/>
                    </a:lnTo>
                    <a:lnTo>
                      <a:pt x="82" y="214"/>
                    </a:lnTo>
                    <a:lnTo>
                      <a:pt x="72" y="198"/>
                    </a:lnTo>
                    <a:lnTo>
                      <a:pt x="64" y="186"/>
                    </a:lnTo>
                    <a:lnTo>
                      <a:pt x="56" y="172"/>
                    </a:lnTo>
                    <a:lnTo>
                      <a:pt x="48" y="152"/>
                    </a:lnTo>
                    <a:lnTo>
                      <a:pt x="36" y="132"/>
                    </a:lnTo>
                    <a:lnTo>
                      <a:pt x="26" y="112"/>
                    </a:lnTo>
                    <a:lnTo>
                      <a:pt x="16" y="102"/>
                    </a:lnTo>
                    <a:lnTo>
                      <a:pt x="4" y="96"/>
                    </a:lnTo>
                    <a:lnTo>
                      <a:pt x="6" y="84"/>
                    </a:lnTo>
                    <a:lnTo>
                      <a:pt x="0" y="78"/>
                    </a:lnTo>
                    <a:lnTo>
                      <a:pt x="2" y="6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17" name="Freeform 84"/>
              <p:cNvSpPr>
                <a:spLocks noChangeAspect="1"/>
              </p:cNvSpPr>
              <p:nvPr/>
            </p:nvSpPr>
            <p:spPr bwMode="auto">
              <a:xfrm>
                <a:off x="1598" y="2725"/>
                <a:ext cx="188" cy="214"/>
              </a:xfrm>
              <a:custGeom>
                <a:avLst/>
                <a:gdLst/>
                <a:ahLst/>
                <a:cxnLst>
                  <a:cxn ang="0">
                    <a:pos x="54" y="0"/>
                  </a:cxn>
                  <a:cxn ang="0">
                    <a:pos x="68" y="28"/>
                  </a:cxn>
                  <a:cxn ang="0">
                    <a:pos x="100" y="44"/>
                  </a:cxn>
                  <a:cxn ang="0">
                    <a:pos x="122" y="56"/>
                  </a:cxn>
                  <a:cxn ang="0">
                    <a:pos x="146" y="74"/>
                  </a:cxn>
                  <a:cxn ang="0">
                    <a:pos x="146" y="90"/>
                  </a:cxn>
                  <a:cxn ang="0">
                    <a:pos x="160" y="102"/>
                  </a:cxn>
                  <a:cxn ang="0">
                    <a:pos x="174" y="110"/>
                  </a:cxn>
                  <a:cxn ang="0">
                    <a:pos x="186" y="126"/>
                  </a:cxn>
                  <a:cxn ang="0">
                    <a:pos x="188" y="142"/>
                  </a:cxn>
                  <a:cxn ang="0">
                    <a:pos x="184" y="162"/>
                  </a:cxn>
                  <a:cxn ang="0">
                    <a:pos x="174" y="160"/>
                  </a:cxn>
                  <a:cxn ang="0">
                    <a:pos x="152" y="152"/>
                  </a:cxn>
                  <a:cxn ang="0">
                    <a:pos x="126" y="158"/>
                  </a:cxn>
                  <a:cxn ang="0">
                    <a:pos x="114" y="174"/>
                  </a:cxn>
                  <a:cxn ang="0">
                    <a:pos x="112" y="194"/>
                  </a:cxn>
                  <a:cxn ang="0">
                    <a:pos x="90" y="198"/>
                  </a:cxn>
                  <a:cxn ang="0">
                    <a:pos x="74" y="200"/>
                  </a:cxn>
                  <a:cxn ang="0">
                    <a:pos x="52" y="196"/>
                  </a:cxn>
                  <a:cxn ang="0">
                    <a:pos x="40" y="210"/>
                  </a:cxn>
                  <a:cxn ang="0">
                    <a:pos x="32" y="214"/>
                  </a:cxn>
                  <a:cxn ang="0">
                    <a:pos x="28" y="214"/>
                  </a:cxn>
                  <a:cxn ang="0">
                    <a:pos x="22" y="186"/>
                  </a:cxn>
                  <a:cxn ang="0">
                    <a:pos x="14" y="156"/>
                  </a:cxn>
                  <a:cxn ang="0">
                    <a:pos x="2" y="126"/>
                  </a:cxn>
                  <a:cxn ang="0">
                    <a:pos x="6" y="112"/>
                  </a:cxn>
                  <a:cxn ang="0">
                    <a:pos x="4" y="100"/>
                  </a:cxn>
                  <a:cxn ang="0">
                    <a:pos x="2" y="84"/>
                  </a:cxn>
                  <a:cxn ang="0">
                    <a:pos x="8" y="72"/>
                  </a:cxn>
                  <a:cxn ang="0">
                    <a:pos x="10" y="44"/>
                  </a:cxn>
                  <a:cxn ang="0">
                    <a:pos x="10" y="18"/>
                  </a:cxn>
                  <a:cxn ang="0">
                    <a:pos x="34" y="10"/>
                  </a:cxn>
                </a:cxnLst>
                <a:rect l="0" t="0" r="r" b="b"/>
                <a:pathLst>
                  <a:path w="188" h="214">
                    <a:moveTo>
                      <a:pt x="42" y="4"/>
                    </a:moveTo>
                    <a:lnTo>
                      <a:pt x="54" y="0"/>
                    </a:lnTo>
                    <a:lnTo>
                      <a:pt x="66" y="0"/>
                    </a:lnTo>
                    <a:lnTo>
                      <a:pt x="68" y="28"/>
                    </a:lnTo>
                    <a:lnTo>
                      <a:pt x="80" y="40"/>
                    </a:lnTo>
                    <a:lnTo>
                      <a:pt x="100" y="44"/>
                    </a:lnTo>
                    <a:lnTo>
                      <a:pt x="104" y="50"/>
                    </a:lnTo>
                    <a:lnTo>
                      <a:pt x="122" y="56"/>
                    </a:lnTo>
                    <a:lnTo>
                      <a:pt x="142" y="62"/>
                    </a:lnTo>
                    <a:lnTo>
                      <a:pt x="146" y="74"/>
                    </a:lnTo>
                    <a:lnTo>
                      <a:pt x="148" y="82"/>
                    </a:lnTo>
                    <a:lnTo>
                      <a:pt x="146" y="90"/>
                    </a:lnTo>
                    <a:lnTo>
                      <a:pt x="148" y="102"/>
                    </a:lnTo>
                    <a:lnTo>
                      <a:pt x="160" y="102"/>
                    </a:lnTo>
                    <a:lnTo>
                      <a:pt x="176" y="102"/>
                    </a:lnTo>
                    <a:lnTo>
                      <a:pt x="174" y="110"/>
                    </a:lnTo>
                    <a:lnTo>
                      <a:pt x="176" y="122"/>
                    </a:lnTo>
                    <a:lnTo>
                      <a:pt x="186" y="126"/>
                    </a:lnTo>
                    <a:lnTo>
                      <a:pt x="188" y="136"/>
                    </a:lnTo>
                    <a:lnTo>
                      <a:pt x="188" y="142"/>
                    </a:lnTo>
                    <a:lnTo>
                      <a:pt x="180" y="156"/>
                    </a:lnTo>
                    <a:lnTo>
                      <a:pt x="184" y="162"/>
                    </a:lnTo>
                    <a:lnTo>
                      <a:pt x="180" y="166"/>
                    </a:lnTo>
                    <a:lnTo>
                      <a:pt x="174" y="160"/>
                    </a:lnTo>
                    <a:lnTo>
                      <a:pt x="164" y="154"/>
                    </a:lnTo>
                    <a:lnTo>
                      <a:pt x="152" y="152"/>
                    </a:lnTo>
                    <a:lnTo>
                      <a:pt x="136" y="154"/>
                    </a:lnTo>
                    <a:lnTo>
                      <a:pt x="126" y="158"/>
                    </a:lnTo>
                    <a:lnTo>
                      <a:pt x="120" y="160"/>
                    </a:lnTo>
                    <a:lnTo>
                      <a:pt x="114" y="174"/>
                    </a:lnTo>
                    <a:lnTo>
                      <a:pt x="114" y="184"/>
                    </a:lnTo>
                    <a:lnTo>
                      <a:pt x="112" y="194"/>
                    </a:lnTo>
                    <a:lnTo>
                      <a:pt x="108" y="198"/>
                    </a:lnTo>
                    <a:lnTo>
                      <a:pt x="90" y="198"/>
                    </a:lnTo>
                    <a:lnTo>
                      <a:pt x="84" y="212"/>
                    </a:lnTo>
                    <a:lnTo>
                      <a:pt x="74" y="200"/>
                    </a:lnTo>
                    <a:lnTo>
                      <a:pt x="60" y="202"/>
                    </a:lnTo>
                    <a:lnTo>
                      <a:pt x="52" y="196"/>
                    </a:lnTo>
                    <a:lnTo>
                      <a:pt x="44" y="202"/>
                    </a:lnTo>
                    <a:lnTo>
                      <a:pt x="40" y="210"/>
                    </a:lnTo>
                    <a:lnTo>
                      <a:pt x="38" y="214"/>
                    </a:lnTo>
                    <a:lnTo>
                      <a:pt x="32" y="214"/>
                    </a:lnTo>
                    <a:lnTo>
                      <a:pt x="30" y="214"/>
                    </a:lnTo>
                    <a:lnTo>
                      <a:pt x="28" y="214"/>
                    </a:lnTo>
                    <a:lnTo>
                      <a:pt x="26" y="200"/>
                    </a:lnTo>
                    <a:lnTo>
                      <a:pt x="22" y="186"/>
                    </a:lnTo>
                    <a:lnTo>
                      <a:pt x="14" y="174"/>
                    </a:lnTo>
                    <a:lnTo>
                      <a:pt x="14" y="156"/>
                    </a:lnTo>
                    <a:lnTo>
                      <a:pt x="8" y="144"/>
                    </a:lnTo>
                    <a:lnTo>
                      <a:pt x="2" y="126"/>
                    </a:lnTo>
                    <a:lnTo>
                      <a:pt x="0" y="118"/>
                    </a:lnTo>
                    <a:lnTo>
                      <a:pt x="6" y="112"/>
                    </a:lnTo>
                    <a:lnTo>
                      <a:pt x="10" y="106"/>
                    </a:lnTo>
                    <a:lnTo>
                      <a:pt x="4" y="100"/>
                    </a:lnTo>
                    <a:lnTo>
                      <a:pt x="0" y="94"/>
                    </a:lnTo>
                    <a:lnTo>
                      <a:pt x="2" y="84"/>
                    </a:lnTo>
                    <a:lnTo>
                      <a:pt x="6" y="74"/>
                    </a:lnTo>
                    <a:lnTo>
                      <a:pt x="8" y="72"/>
                    </a:lnTo>
                    <a:lnTo>
                      <a:pt x="8" y="66"/>
                    </a:lnTo>
                    <a:lnTo>
                      <a:pt x="10" y="44"/>
                    </a:lnTo>
                    <a:lnTo>
                      <a:pt x="0" y="18"/>
                    </a:lnTo>
                    <a:lnTo>
                      <a:pt x="10" y="18"/>
                    </a:lnTo>
                    <a:lnTo>
                      <a:pt x="20" y="16"/>
                    </a:lnTo>
                    <a:lnTo>
                      <a:pt x="34" y="10"/>
                    </a:lnTo>
                    <a:lnTo>
                      <a:pt x="42" y="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18" name="Freeform 85"/>
              <p:cNvSpPr>
                <a:spLocks noChangeAspect="1"/>
              </p:cNvSpPr>
              <p:nvPr/>
            </p:nvSpPr>
            <p:spPr bwMode="auto">
              <a:xfrm>
                <a:off x="1706" y="2877"/>
                <a:ext cx="134" cy="140"/>
              </a:xfrm>
              <a:custGeom>
                <a:avLst/>
                <a:gdLst/>
                <a:ahLst/>
                <a:cxnLst>
                  <a:cxn ang="0">
                    <a:pos x="108" y="136"/>
                  </a:cxn>
                  <a:cxn ang="0">
                    <a:pos x="94" y="140"/>
                  </a:cxn>
                  <a:cxn ang="0">
                    <a:pos x="72" y="140"/>
                  </a:cxn>
                  <a:cxn ang="0">
                    <a:pos x="66" y="132"/>
                  </a:cxn>
                  <a:cxn ang="0">
                    <a:pos x="72" y="118"/>
                  </a:cxn>
                  <a:cxn ang="0">
                    <a:pos x="80" y="106"/>
                  </a:cxn>
                  <a:cxn ang="0">
                    <a:pos x="74" y="98"/>
                  </a:cxn>
                  <a:cxn ang="0">
                    <a:pos x="54" y="90"/>
                  </a:cxn>
                  <a:cxn ang="0">
                    <a:pos x="38" y="78"/>
                  </a:cxn>
                  <a:cxn ang="0">
                    <a:pos x="30" y="78"/>
                  </a:cxn>
                  <a:cxn ang="0">
                    <a:pos x="20" y="72"/>
                  </a:cxn>
                  <a:cxn ang="0">
                    <a:pos x="8" y="60"/>
                  </a:cxn>
                  <a:cxn ang="0">
                    <a:pos x="2" y="52"/>
                  </a:cxn>
                  <a:cxn ang="0">
                    <a:pos x="0" y="46"/>
                  </a:cxn>
                  <a:cxn ang="0">
                    <a:pos x="4" y="42"/>
                  </a:cxn>
                  <a:cxn ang="0">
                    <a:pos x="6" y="32"/>
                  </a:cxn>
                  <a:cxn ang="0">
                    <a:pos x="6" y="22"/>
                  </a:cxn>
                  <a:cxn ang="0">
                    <a:pos x="12" y="8"/>
                  </a:cxn>
                  <a:cxn ang="0">
                    <a:pos x="28" y="2"/>
                  </a:cxn>
                  <a:cxn ang="0">
                    <a:pos x="44" y="0"/>
                  </a:cxn>
                  <a:cxn ang="0">
                    <a:pos x="56" y="2"/>
                  </a:cxn>
                  <a:cxn ang="0">
                    <a:pos x="66" y="8"/>
                  </a:cxn>
                  <a:cxn ang="0">
                    <a:pos x="72" y="14"/>
                  </a:cxn>
                  <a:cxn ang="0">
                    <a:pos x="76" y="22"/>
                  </a:cxn>
                  <a:cxn ang="0">
                    <a:pos x="76" y="34"/>
                  </a:cxn>
                  <a:cxn ang="0">
                    <a:pos x="76" y="50"/>
                  </a:cxn>
                  <a:cxn ang="0">
                    <a:pos x="86" y="50"/>
                  </a:cxn>
                  <a:cxn ang="0">
                    <a:pos x="94" y="48"/>
                  </a:cxn>
                  <a:cxn ang="0">
                    <a:pos x="104" y="50"/>
                  </a:cxn>
                  <a:cxn ang="0">
                    <a:pos x="110" y="54"/>
                  </a:cxn>
                  <a:cxn ang="0">
                    <a:pos x="108" y="64"/>
                  </a:cxn>
                  <a:cxn ang="0">
                    <a:pos x="112" y="74"/>
                  </a:cxn>
                  <a:cxn ang="0">
                    <a:pos x="120" y="82"/>
                  </a:cxn>
                  <a:cxn ang="0">
                    <a:pos x="128" y="80"/>
                  </a:cxn>
                  <a:cxn ang="0">
                    <a:pos x="134" y="82"/>
                  </a:cxn>
                  <a:cxn ang="0">
                    <a:pos x="132" y="90"/>
                  </a:cxn>
                  <a:cxn ang="0">
                    <a:pos x="128" y="100"/>
                  </a:cxn>
                  <a:cxn ang="0">
                    <a:pos x="128" y="114"/>
                  </a:cxn>
                  <a:cxn ang="0">
                    <a:pos x="126" y="120"/>
                  </a:cxn>
                  <a:cxn ang="0">
                    <a:pos x="122" y="128"/>
                  </a:cxn>
                  <a:cxn ang="0">
                    <a:pos x="112" y="134"/>
                  </a:cxn>
                  <a:cxn ang="0">
                    <a:pos x="108" y="136"/>
                  </a:cxn>
                </a:cxnLst>
                <a:rect l="0" t="0" r="r" b="b"/>
                <a:pathLst>
                  <a:path w="134" h="140">
                    <a:moveTo>
                      <a:pt x="108" y="136"/>
                    </a:moveTo>
                    <a:lnTo>
                      <a:pt x="94" y="140"/>
                    </a:lnTo>
                    <a:lnTo>
                      <a:pt x="72" y="140"/>
                    </a:lnTo>
                    <a:lnTo>
                      <a:pt x="66" y="132"/>
                    </a:lnTo>
                    <a:lnTo>
                      <a:pt x="72" y="118"/>
                    </a:lnTo>
                    <a:lnTo>
                      <a:pt x="80" y="106"/>
                    </a:lnTo>
                    <a:lnTo>
                      <a:pt x="74" y="98"/>
                    </a:lnTo>
                    <a:lnTo>
                      <a:pt x="54" y="90"/>
                    </a:lnTo>
                    <a:lnTo>
                      <a:pt x="38" y="78"/>
                    </a:lnTo>
                    <a:lnTo>
                      <a:pt x="30" y="78"/>
                    </a:lnTo>
                    <a:lnTo>
                      <a:pt x="20" y="72"/>
                    </a:lnTo>
                    <a:lnTo>
                      <a:pt x="8" y="60"/>
                    </a:lnTo>
                    <a:lnTo>
                      <a:pt x="2" y="52"/>
                    </a:lnTo>
                    <a:lnTo>
                      <a:pt x="0" y="46"/>
                    </a:lnTo>
                    <a:lnTo>
                      <a:pt x="4" y="42"/>
                    </a:lnTo>
                    <a:lnTo>
                      <a:pt x="6" y="32"/>
                    </a:lnTo>
                    <a:lnTo>
                      <a:pt x="6" y="22"/>
                    </a:lnTo>
                    <a:lnTo>
                      <a:pt x="12" y="8"/>
                    </a:lnTo>
                    <a:lnTo>
                      <a:pt x="28" y="2"/>
                    </a:lnTo>
                    <a:lnTo>
                      <a:pt x="44" y="0"/>
                    </a:lnTo>
                    <a:lnTo>
                      <a:pt x="56" y="2"/>
                    </a:lnTo>
                    <a:lnTo>
                      <a:pt x="66" y="8"/>
                    </a:lnTo>
                    <a:lnTo>
                      <a:pt x="72" y="14"/>
                    </a:lnTo>
                    <a:lnTo>
                      <a:pt x="76" y="22"/>
                    </a:lnTo>
                    <a:lnTo>
                      <a:pt x="76" y="34"/>
                    </a:lnTo>
                    <a:lnTo>
                      <a:pt x="76" y="50"/>
                    </a:lnTo>
                    <a:lnTo>
                      <a:pt x="86" y="50"/>
                    </a:lnTo>
                    <a:lnTo>
                      <a:pt x="94" y="48"/>
                    </a:lnTo>
                    <a:lnTo>
                      <a:pt x="104" y="50"/>
                    </a:lnTo>
                    <a:lnTo>
                      <a:pt x="110" y="54"/>
                    </a:lnTo>
                    <a:lnTo>
                      <a:pt x="108" y="64"/>
                    </a:lnTo>
                    <a:lnTo>
                      <a:pt x="112" y="74"/>
                    </a:lnTo>
                    <a:lnTo>
                      <a:pt x="120" y="82"/>
                    </a:lnTo>
                    <a:lnTo>
                      <a:pt x="128" y="80"/>
                    </a:lnTo>
                    <a:lnTo>
                      <a:pt x="134" y="82"/>
                    </a:lnTo>
                    <a:lnTo>
                      <a:pt x="132" y="90"/>
                    </a:lnTo>
                    <a:lnTo>
                      <a:pt x="128" y="100"/>
                    </a:lnTo>
                    <a:lnTo>
                      <a:pt x="128" y="114"/>
                    </a:lnTo>
                    <a:lnTo>
                      <a:pt x="126" y="120"/>
                    </a:lnTo>
                    <a:lnTo>
                      <a:pt x="122" y="128"/>
                    </a:lnTo>
                    <a:lnTo>
                      <a:pt x="112" y="134"/>
                    </a:lnTo>
                    <a:lnTo>
                      <a:pt x="108" y="13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19" name="Freeform 86"/>
              <p:cNvSpPr>
                <a:spLocks noChangeAspect="1"/>
              </p:cNvSpPr>
              <p:nvPr/>
            </p:nvSpPr>
            <p:spPr bwMode="auto">
              <a:xfrm>
                <a:off x="1774" y="3057"/>
                <a:ext cx="84" cy="90"/>
              </a:xfrm>
              <a:custGeom>
                <a:avLst/>
                <a:gdLst/>
                <a:ahLst/>
                <a:cxnLst>
                  <a:cxn ang="0">
                    <a:pos x="20" y="0"/>
                  </a:cxn>
                  <a:cxn ang="0">
                    <a:pos x="30" y="8"/>
                  </a:cxn>
                  <a:cxn ang="0">
                    <a:pos x="38" y="18"/>
                  </a:cxn>
                  <a:cxn ang="0">
                    <a:pos x="46" y="20"/>
                  </a:cxn>
                  <a:cxn ang="0">
                    <a:pos x="60" y="28"/>
                  </a:cxn>
                  <a:cxn ang="0">
                    <a:pos x="72" y="38"/>
                  </a:cxn>
                  <a:cxn ang="0">
                    <a:pos x="78" y="44"/>
                  </a:cxn>
                  <a:cxn ang="0">
                    <a:pos x="82" y="50"/>
                  </a:cxn>
                  <a:cxn ang="0">
                    <a:pos x="80" y="56"/>
                  </a:cxn>
                  <a:cxn ang="0">
                    <a:pos x="80" y="62"/>
                  </a:cxn>
                  <a:cxn ang="0">
                    <a:pos x="84" y="66"/>
                  </a:cxn>
                  <a:cxn ang="0">
                    <a:pos x="80" y="70"/>
                  </a:cxn>
                  <a:cxn ang="0">
                    <a:pos x="72" y="80"/>
                  </a:cxn>
                  <a:cxn ang="0">
                    <a:pos x="66" y="86"/>
                  </a:cxn>
                  <a:cxn ang="0">
                    <a:pos x="62" y="88"/>
                  </a:cxn>
                  <a:cxn ang="0">
                    <a:pos x="60" y="90"/>
                  </a:cxn>
                  <a:cxn ang="0">
                    <a:pos x="42" y="88"/>
                  </a:cxn>
                  <a:cxn ang="0">
                    <a:pos x="28" y="86"/>
                  </a:cxn>
                  <a:cxn ang="0">
                    <a:pos x="18" y="82"/>
                  </a:cxn>
                  <a:cxn ang="0">
                    <a:pos x="6" y="80"/>
                  </a:cxn>
                  <a:cxn ang="0">
                    <a:pos x="0" y="76"/>
                  </a:cxn>
                  <a:cxn ang="0">
                    <a:pos x="0" y="60"/>
                  </a:cxn>
                  <a:cxn ang="0">
                    <a:pos x="4" y="40"/>
                  </a:cxn>
                  <a:cxn ang="0">
                    <a:pos x="6" y="24"/>
                  </a:cxn>
                  <a:cxn ang="0">
                    <a:pos x="10" y="8"/>
                  </a:cxn>
                  <a:cxn ang="0">
                    <a:pos x="12" y="2"/>
                  </a:cxn>
                  <a:cxn ang="0">
                    <a:pos x="20" y="0"/>
                  </a:cxn>
                </a:cxnLst>
                <a:rect l="0" t="0" r="r" b="b"/>
                <a:pathLst>
                  <a:path w="84" h="90">
                    <a:moveTo>
                      <a:pt x="20" y="0"/>
                    </a:moveTo>
                    <a:lnTo>
                      <a:pt x="30" y="8"/>
                    </a:lnTo>
                    <a:lnTo>
                      <a:pt x="38" y="18"/>
                    </a:lnTo>
                    <a:lnTo>
                      <a:pt x="46" y="20"/>
                    </a:lnTo>
                    <a:lnTo>
                      <a:pt x="60" y="28"/>
                    </a:lnTo>
                    <a:lnTo>
                      <a:pt x="72" y="38"/>
                    </a:lnTo>
                    <a:lnTo>
                      <a:pt x="78" y="44"/>
                    </a:lnTo>
                    <a:lnTo>
                      <a:pt x="82" y="50"/>
                    </a:lnTo>
                    <a:lnTo>
                      <a:pt x="80" y="56"/>
                    </a:lnTo>
                    <a:lnTo>
                      <a:pt x="80" y="62"/>
                    </a:lnTo>
                    <a:lnTo>
                      <a:pt x="84" y="66"/>
                    </a:lnTo>
                    <a:lnTo>
                      <a:pt x="80" y="70"/>
                    </a:lnTo>
                    <a:lnTo>
                      <a:pt x="72" y="80"/>
                    </a:lnTo>
                    <a:lnTo>
                      <a:pt x="66" y="86"/>
                    </a:lnTo>
                    <a:lnTo>
                      <a:pt x="62" y="88"/>
                    </a:lnTo>
                    <a:lnTo>
                      <a:pt x="60" y="90"/>
                    </a:lnTo>
                    <a:lnTo>
                      <a:pt x="42" y="88"/>
                    </a:lnTo>
                    <a:lnTo>
                      <a:pt x="28" y="86"/>
                    </a:lnTo>
                    <a:lnTo>
                      <a:pt x="18" y="82"/>
                    </a:lnTo>
                    <a:lnTo>
                      <a:pt x="6" y="80"/>
                    </a:lnTo>
                    <a:lnTo>
                      <a:pt x="0" y="76"/>
                    </a:lnTo>
                    <a:lnTo>
                      <a:pt x="0" y="60"/>
                    </a:lnTo>
                    <a:lnTo>
                      <a:pt x="4" y="40"/>
                    </a:lnTo>
                    <a:lnTo>
                      <a:pt x="6" y="24"/>
                    </a:lnTo>
                    <a:lnTo>
                      <a:pt x="10" y="8"/>
                    </a:lnTo>
                    <a:lnTo>
                      <a:pt x="12" y="2"/>
                    </a:lnTo>
                    <a:lnTo>
                      <a:pt x="20"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20" name="Freeform 87"/>
              <p:cNvSpPr>
                <a:spLocks noChangeAspect="1"/>
              </p:cNvSpPr>
              <p:nvPr/>
            </p:nvSpPr>
            <p:spPr bwMode="auto">
              <a:xfrm>
                <a:off x="1534" y="2921"/>
                <a:ext cx="316" cy="562"/>
              </a:xfrm>
              <a:custGeom>
                <a:avLst/>
                <a:gdLst/>
                <a:ahLst/>
                <a:cxnLst>
                  <a:cxn ang="0">
                    <a:pos x="108" y="6"/>
                  </a:cxn>
                  <a:cxn ang="0">
                    <a:pos x="138" y="4"/>
                  </a:cxn>
                  <a:cxn ang="0">
                    <a:pos x="172" y="2"/>
                  </a:cxn>
                  <a:cxn ang="0">
                    <a:pos x="190" y="26"/>
                  </a:cxn>
                  <a:cxn ang="0">
                    <a:pos x="210" y="34"/>
                  </a:cxn>
                  <a:cxn ang="0">
                    <a:pos x="236" y="50"/>
                  </a:cxn>
                  <a:cxn ang="0">
                    <a:pos x="246" y="72"/>
                  </a:cxn>
                  <a:cxn ang="0">
                    <a:pos x="266" y="96"/>
                  </a:cxn>
                  <a:cxn ang="0">
                    <a:pos x="294" y="84"/>
                  </a:cxn>
                  <a:cxn ang="0">
                    <a:pos x="310" y="62"/>
                  </a:cxn>
                  <a:cxn ang="0">
                    <a:pos x="312" y="88"/>
                  </a:cxn>
                  <a:cxn ang="0">
                    <a:pos x="292" y="104"/>
                  </a:cxn>
                  <a:cxn ang="0">
                    <a:pos x="268" y="128"/>
                  </a:cxn>
                  <a:cxn ang="0">
                    <a:pos x="252" y="138"/>
                  </a:cxn>
                  <a:cxn ang="0">
                    <a:pos x="240" y="192"/>
                  </a:cxn>
                  <a:cxn ang="0">
                    <a:pos x="234" y="222"/>
                  </a:cxn>
                  <a:cxn ang="0">
                    <a:pos x="258" y="236"/>
                  </a:cxn>
                  <a:cxn ang="0">
                    <a:pos x="266" y="254"/>
                  </a:cxn>
                  <a:cxn ang="0">
                    <a:pos x="240" y="294"/>
                  </a:cxn>
                  <a:cxn ang="0">
                    <a:pos x="190" y="300"/>
                  </a:cxn>
                  <a:cxn ang="0">
                    <a:pos x="180" y="314"/>
                  </a:cxn>
                  <a:cxn ang="0">
                    <a:pos x="162" y="342"/>
                  </a:cxn>
                  <a:cxn ang="0">
                    <a:pos x="136" y="332"/>
                  </a:cxn>
                  <a:cxn ang="0">
                    <a:pos x="136" y="362"/>
                  </a:cxn>
                  <a:cxn ang="0">
                    <a:pos x="150" y="362"/>
                  </a:cxn>
                  <a:cxn ang="0">
                    <a:pos x="158" y="370"/>
                  </a:cxn>
                  <a:cxn ang="0">
                    <a:pos x="146" y="368"/>
                  </a:cxn>
                  <a:cxn ang="0">
                    <a:pos x="140" y="376"/>
                  </a:cxn>
                  <a:cxn ang="0">
                    <a:pos x="132" y="396"/>
                  </a:cxn>
                  <a:cxn ang="0">
                    <a:pos x="118" y="414"/>
                  </a:cxn>
                  <a:cxn ang="0">
                    <a:pos x="96" y="444"/>
                  </a:cxn>
                  <a:cxn ang="0">
                    <a:pos x="112" y="456"/>
                  </a:cxn>
                  <a:cxn ang="0">
                    <a:pos x="118" y="474"/>
                  </a:cxn>
                  <a:cxn ang="0">
                    <a:pos x="90" y="510"/>
                  </a:cxn>
                  <a:cxn ang="0">
                    <a:pos x="70" y="524"/>
                  </a:cxn>
                  <a:cxn ang="0">
                    <a:pos x="72" y="552"/>
                  </a:cxn>
                  <a:cxn ang="0">
                    <a:pos x="60" y="558"/>
                  </a:cxn>
                  <a:cxn ang="0">
                    <a:pos x="18" y="544"/>
                  </a:cxn>
                  <a:cxn ang="0">
                    <a:pos x="2" y="520"/>
                  </a:cxn>
                  <a:cxn ang="0">
                    <a:pos x="10" y="492"/>
                  </a:cxn>
                  <a:cxn ang="0">
                    <a:pos x="28" y="450"/>
                  </a:cxn>
                  <a:cxn ang="0">
                    <a:pos x="26" y="400"/>
                  </a:cxn>
                  <a:cxn ang="0">
                    <a:pos x="24" y="360"/>
                  </a:cxn>
                  <a:cxn ang="0">
                    <a:pos x="36" y="302"/>
                  </a:cxn>
                  <a:cxn ang="0">
                    <a:pos x="40" y="278"/>
                  </a:cxn>
                  <a:cxn ang="0">
                    <a:pos x="48" y="244"/>
                  </a:cxn>
                  <a:cxn ang="0">
                    <a:pos x="56" y="196"/>
                  </a:cxn>
                  <a:cxn ang="0">
                    <a:pos x="48" y="156"/>
                  </a:cxn>
                  <a:cxn ang="0">
                    <a:pos x="64" y="106"/>
                  </a:cxn>
                  <a:cxn ang="0">
                    <a:pos x="76" y="52"/>
                  </a:cxn>
                  <a:cxn ang="0">
                    <a:pos x="100" y="30"/>
                  </a:cxn>
                </a:cxnLst>
                <a:rect l="0" t="0" r="r" b="b"/>
                <a:pathLst>
                  <a:path w="316" h="562">
                    <a:moveTo>
                      <a:pt x="102" y="18"/>
                    </a:moveTo>
                    <a:lnTo>
                      <a:pt x="104" y="10"/>
                    </a:lnTo>
                    <a:lnTo>
                      <a:pt x="108" y="6"/>
                    </a:lnTo>
                    <a:lnTo>
                      <a:pt x="116" y="0"/>
                    </a:lnTo>
                    <a:lnTo>
                      <a:pt x="124" y="6"/>
                    </a:lnTo>
                    <a:lnTo>
                      <a:pt x="138" y="4"/>
                    </a:lnTo>
                    <a:lnTo>
                      <a:pt x="148" y="16"/>
                    </a:lnTo>
                    <a:lnTo>
                      <a:pt x="154" y="2"/>
                    </a:lnTo>
                    <a:lnTo>
                      <a:pt x="172" y="2"/>
                    </a:lnTo>
                    <a:lnTo>
                      <a:pt x="174" y="8"/>
                    </a:lnTo>
                    <a:lnTo>
                      <a:pt x="180" y="16"/>
                    </a:lnTo>
                    <a:lnTo>
                      <a:pt x="190" y="26"/>
                    </a:lnTo>
                    <a:lnTo>
                      <a:pt x="192" y="28"/>
                    </a:lnTo>
                    <a:lnTo>
                      <a:pt x="202" y="34"/>
                    </a:lnTo>
                    <a:lnTo>
                      <a:pt x="210" y="34"/>
                    </a:lnTo>
                    <a:lnTo>
                      <a:pt x="220" y="40"/>
                    </a:lnTo>
                    <a:lnTo>
                      <a:pt x="226" y="46"/>
                    </a:lnTo>
                    <a:lnTo>
                      <a:pt x="236" y="50"/>
                    </a:lnTo>
                    <a:lnTo>
                      <a:pt x="246" y="54"/>
                    </a:lnTo>
                    <a:lnTo>
                      <a:pt x="252" y="62"/>
                    </a:lnTo>
                    <a:lnTo>
                      <a:pt x="246" y="72"/>
                    </a:lnTo>
                    <a:lnTo>
                      <a:pt x="238" y="88"/>
                    </a:lnTo>
                    <a:lnTo>
                      <a:pt x="244" y="96"/>
                    </a:lnTo>
                    <a:lnTo>
                      <a:pt x="266" y="96"/>
                    </a:lnTo>
                    <a:lnTo>
                      <a:pt x="280" y="92"/>
                    </a:lnTo>
                    <a:lnTo>
                      <a:pt x="288" y="86"/>
                    </a:lnTo>
                    <a:lnTo>
                      <a:pt x="294" y="84"/>
                    </a:lnTo>
                    <a:lnTo>
                      <a:pt x="300" y="70"/>
                    </a:lnTo>
                    <a:lnTo>
                      <a:pt x="300" y="60"/>
                    </a:lnTo>
                    <a:lnTo>
                      <a:pt x="310" y="62"/>
                    </a:lnTo>
                    <a:lnTo>
                      <a:pt x="314" y="66"/>
                    </a:lnTo>
                    <a:lnTo>
                      <a:pt x="316" y="76"/>
                    </a:lnTo>
                    <a:lnTo>
                      <a:pt x="312" y="88"/>
                    </a:lnTo>
                    <a:lnTo>
                      <a:pt x="308" y="94"/>
                    </a:lnTo>
                    <a:lnTo>
                      <a:pt x="300" y="98"/>
                    </a:lnTo>
                    <a:lnTo>
                      <a:pt x="292" y="104"/>
                    </a:lnTo>
                    <a:lnTo>
                      <a:pt x="282" y="112"/>
                    </a:lnTo>
                    <a:lnTo>
                      <a:pt x="274" y="118"/>
                    </a:lnTo>
                    <a:lnTo>
                      <a:pt x="268" y="128"/>
                    </a:lnTo>
                    <a:lnTo>
                      <a:pt x="262" y="132"/>
                    </a:lnTo>
                    <a:lnTo>
                      <a:pt x="260" y="136"/>
                    </a:lnTo>
                    <a:lnTo>
                      <a:pt x="252" y="138"/>
                    </a:lnTo>
                    <a:lnTo>
                      <a:pt x="246" y="160"/>
                    </a:lnTo>
                    <a:lnTo>
                      <a:pt x="244" y="174"/>
                    </a:lnTo>
                    <a:lnTo>
                      <a:pt x="240" y="192"/>
                    </a:lnTo>
                    <a:lnTo>
                      <a:pt x="240" y="212"/>
                    </a:lnTo>
                    <a:lnTo>
                      <a:pt x="236" y="216"/>
                    </a:lnTo>
                    <a:lnTo>
                      <a:pt x="234" y="222"/>
                    </a:lnTo>
                    <a:lnTo>
                      <a:pt x="244" y="224"/>
                    </a:lnTo>
                    <a:lnTo>
                      <a:pt x="254" y="228"/>
                    </a:lnTo>
                    <a:lnTo>
                      <a:pt x="258" y="236"/>
                    </a:lnTo>
                    <a:lnTo>
                      <a:pt x="256" y="244"/>
                    </a:lnTo>
                    <a:lnTo>
                      <a:pt x="258" y="248"/>
                    </a:lnTo>
                    <a:lnTo>
                      <a:pt x="266" y="254"/>
                    </a:lnTo>
                    <a:lnTo>
                      <a:pt x="266" y="268"/>
                    </a:lnTo>
                    <a:lnTo>
                      <a:pt x="254" y="284"/>
                    </a:lnTo>
                    <a:lnTo>
                      <a:pt x="240" y="294"/>
                    </a:lnTo>
                    <a:lnTo>
                      <a:pt x="220" y="296"/>
                    </a:lnTo>
                    <a:lnTo>
                      <a:pt x="206" y="298"/>
                    </a:lnTo>
                    <a:lnTo>
                      <a:pt x="190" y="300"/>
                    </a:lnTo>
                    <a:lnTo>
                      <a:pt x="180" y="298"/>
                    </a:lnTo>
                    <a:lnTo>
                      <a:pt x="178" y="304"/>
                    </a:lnTo>
                    <a:lnTo>
                      <a:pt x="180" y="314"/>
                    </a:lnTo>
                    <a:lnTo>
                      <a:pt x="178" y="330"/>
                    </a:lnTo>
                    <a:lnTo>
                      <a:pt x="170" y="338"/>
                    </a:lnTo>
                    <a:lnTo>
                      <a:pt x="162" y="342"/>
                    </a:lnTo>
                    <a:lnTo>
                      <a:pt x="148" y="336"/>
                    </a:lnTo>
                    <a:lnTo>
                      <a:pt x="142" y="334"/>
                    </a:lnTo>
                    <a:lnTo>
                      <a:pt x="136" y="332"/>
                    </a:lnTo>
                    <a:lnTo>
                      <a:pt x="134" y="338"/>
                    </a:lnTo>
                    <a:lnTo>
                      <a:pt x="136" y="354"/>
                    </a:lnTo>
                    <a:lnTo>
                      <a:pt x="136" y="362"/>
                    </a:lnTo>
                    <a:lnTo>
                      <a:pt x="142" y="364"/>
                    </a:lnTo>
                    <a:lnTo>
                      <a:pt x="150" y="364"/>
                    </a:lnTo>
                    <a:lnTo>
                      <a:pt x="150" y="362"/>
                    </a:lnTo>
                    <a:lnTo>
                      <a:pt x="154" y="360"/>
                    </a:lnTo>
                    <a:lnTo>
                      <a:pt x="158" y="364"/>
                    </a:lnTo>
                    <a:lnTo>
                      <a:pt x="158" y="370"/>
                    </a:lnTo>
                    <a:lnTo>
                      <a:pt x="152" y="374"/>
                    </a:lnTo>
                    <a:lnTo>
                      <a:pt x="148" y="372"/>
                    </a:lnTo>
                    <a:lnTo>
                      <a:pt x="146" y="368"/>
                    </a:lnTo>
                    <a:lnTo>
                      <a:pt x="142" y="368"/>
                    </a:lnTo>
                    <a:lnTo>
                      <a:pt x="138" y="370"/>
                    </a:lnTo>
                    <a:lnTo>
                      <a:pt x="140" y="376"/>
                    </a:lnTo>
                    <a:lnTo>
                      <a:pt x="136" y="382"/>
                    </a:lnTo>
                    <a:lnTo>
                      <a:pt x="130" y="384"/>
                    </a:lnTo>
                    <a:lnTo>
                      <a:pt x="132" y="396"/>
                    </a:lnTo>
                    <a:lnTo>
                      <a:pt x="126" y="408"/>
                    </a:lnTo>
                    <a:lnTo>
                      <a:pt x="124" y="410"/>
                    </a:lnTo>
                    <a:lnTo>
                      <a:pt x="118" y="414"/>
                    </a:lnTo>
                    <a:lnTo>
                      <a:pt x="106" y="420"/>
                    </a:lnTo>
                    <a:lnTo>
                      <a:pt x="94" y="432"/>
                    </a:lnTo>
                    <a:lnTo>
                      <a:pt x="96" y="444"/>
                    </a:lnTo>
                    <a:lnTo>
                      <a:pt x="106" y="454"/>
                    </a:lnTo>
                    <a:lnTo>
                      <a:pt x="106" y="456"/>
                    </a:lnTo>
                    <a:lnTo>
                      <a:pt x="112" y="456"/>
                    </a:lnTo>
                    <a:lnTo>
                      <a:pt x="122" y="458"/>
                    </a:lnTo>
                    <a:lnTo>
                      <a:pt x="122" y="466"/>
                    </a:lnTo>
                    <a:lnTo>
                      <a:pt x="118" y="474"/>
                    </a:lnTo>
                    <a:lnTo>
                      <a:pt x="104" y="486"/>
                    </a:lnTo>
                    <a:lnTo>
                      <a:pt x="94" y="496"/>
                    </a:lnTo>
                    <a:lnTo>
                      <a:pt x="90" y="510"/>
                    </a:lnTo>
                    <a:lnTo>
                      <a:pt x="88" y="516"/>
                    </a:lnTo>
                    <a:lnTo>
                      <a:pt x="76" y="518"/>
                    </a:lnTo>
                    <a:lnTo>
                      <a:pt x="70" y="524"/>
                    </a:lnTo>
                    <a:lnTo>
                      <a:pt x="66" y="538"/>
                    </a:lnTo>
                    <a:lnTo>
                      <a:pt x="68" y="546"/>
                    </a:lnTo>
                    <a:lnTo>
                      <a:pt x="72" y="552"/>
                    </a:lnTo>
                    <a:lnTo>
                      <a:pt x="78" y="560"/>
                    </a:lnTo>
                    <a:lnTo>
                      <a:pt x="76" y="562"/>
                    </a:lnTo>
                    <a:lnTo>
                      <a:pt x="60" y="558"/>
                    </a:lnTo>
                    <a:lnTo>
                      <a:pt x="34" y="558"/>
                    </a:lnTo>
                    <a:lnTo>
                      <a:pt x="24" y="556"/>
                    </a:lnTo>
                    <a:lnTo>
                      <a:pt x="18" y="544"/>
                    </a:lnTo>
                    <a:lnTo>
                      <a:pt x="18" y="528"/>
                    </a:lnTo>
                    <a:lnTo>
                      <a:pt x="6" y="526"/>
                    </a:lnTo>
                    <a:lnTo>
                      <a:pt x="2" y="520"/>
                    </a:lnTo>
                    <a:lnTo>
                      <a:pt x="0" y="510"/>
                    </a:lnTo>
                    <a:lnTo>
                      <a:pt x="2" y="500"/>
                    </a:lnTo>
                    <a:lnTo>
                      <a:pt x="10" y="492"/>
                    </a:lnTo>
                    <a:lnTo>
                      <a:pt x="18" y="480"/>
                    </a:lnTo>
                    <a:lnTo>
                      <a:pt x="20" y="462"/>
                    </a:lnTo>
                    <a:lnTo>
                      <a:pt x="28" y="450"/>
                    </a:lnTo>
                    <a:lnTo>
                      <a:pt x="28" y="424"/>
                    </a:lnTo>
                    <a:lnTo>
                      <a:pt x="30" y="412"/>
                    </a:lnTo>
                    <a:lnTo>
                      <a:pt x="26" y="400"/>
                    </a:lnTo>
                    <a:lnTo>
                      <a:pt x="26" y="380"/>
                    </a:lnTo>
                    <a:lnTo>
                      <a:pt x="22" y="376"/>
                    </a:lnTo>
                    <a:lnTo>
                      <a:pt x="24" y="360"/>
                    </a:lnTo>
                    <a:lnTo>
                      <a:pt x="26" y="348"/>
                    </a:lnTo>
                    <a:lnTo>
                      <a:pt x="28" y="318"/>
                    </a:lnTo>
                    <a:lnTo>
                      <a:pt x="36" y="302"/>
                    </a:lnTo>
                    <a:lnTo>
                      <a:pt x="38" y="296"/>
                    </a:lnTo>
                    <a:lnTo>
                      <a:pt x="40" y="292"/>
                    </a:lnTo>
                    <a:lnTo>
                      <a:pt x="40" y="278"/>
                    </a:lnTo>
                    <a:lnTo>
                      <a:pt x="38" y="254"/>
                    </a:lnTo>
                    <a:lnTo>
                      <a:pt x="44" y="248"/>
                    </a:lnTo>
                    <a:lnTo>
                      <a:pt x="48" y="244"/>
                    </a:lnTo>
                    <a:lnTo>
                      <a:pt x="50" y="224"/>
                    </a:lnTo>
                    <a:lnTo>
                      <a:pt x="54" y="216"/>
                    </a:lnTo>
                    <a:lnTo>
                      <a:pt x="56" y="196"/>
                    </a:lnTo>
                    <a:lnTo>
                      <a:pt x="52" y="180"/>
                    </a:lnTo>
                    <a:lnTo>
                      <a:pt x="48" y="172"/>
                    </a:lnTo>
                    <a:lnTo>
                      <a:pt x="48" y="156"/>
                    </a:lnTo>
                    <a:lnTo>
                      <a:pt x="52" y="148"/>
                    </a:lnTo>
                    <a:lnTo>
                      <a:pt x="56" y="120"/>
                    </a:lnTo>
                    <a:lnTo>
                      <a:pt x="64" y="106"/>
                    </a:lnTo>
                    <a:lnTo>
                      <a:pt x="74" y="92"/>
                    </a:lnTo>
                    <a:lnTo>
                      <a:pt x="80" y="82"/>
                    </a:lnTo>
                    <a:lnTo>
                      <a:pt x="76" y="52"/>
                    </a:lnTo>
                    <a:lnTo>
                      <a:pt x="82" y="46"/>
                    </a:lnTo>
                    <a:lnTo>
                      <a:pt x="90" y="42"/>
                    </a:lnTo>
                    <a:lnTo>
                      <a:pt x="100" y="30"/>
                    </a:lnTo>
                    <a:lnTo>
                      <a:pt x="102" y="1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21" name="Freeform 88"/>
              <p:cNvSpPr>
                <a:spLocks noChangeAspect="1"/>
              </p:cNvSpPr>
              <p:nvPr/>
            </p:nvSpPr>
            <p:spPr bwMode="auto">
              <a:xfrm>
                <a:off x="1500" y="2843"/>
                <a:ext cx="136" cy="672"/>
              </a:xfrm>
              <a:custGeom>
                <a:avLst/>
                <a:gdLst/>
                <a:ahLst/>
                <a:cxnLst>
                  <a:cxn ang="0">
                    <a:pos x="96" y="2"/>
                  </a:cxn>
                  <a:cxn ang="0">
                    <a:pos x="112" y="38"/>
                  </a:cxn>
                  <a:cxn ang="0">
                    <a:pos x="124" y="82"/>
                  </a:cxn>
                  <a:cxn ang="0">
                    <a:pos x="134" y="108"/>
                  </a:cxn>
                  <a:cxn ang="0">
                    <a:pos x="110" y="130"/>
                  </a:cxn>
                  <a:cxn ang="0">
                    <a:pos x="90" y="198"/>
                  </a:cxn>
                  <a:cxn ang="0">
                    <a:pos x="82" y="250"/>
                  </a:cxn>
                  <a:cxn ang="0">
                    <a:pos x="84" y="302"/>
                  </a:cxn>
                  <a:cxn ang="0">
                    <a:pos x="74" y="354"/>
                  </a:cxn>
                  <a:cxn ang="0">
                    <a:pos x="60" y="426"/>
                  </a:cxn>
                  <a:cxn ang="0">
                    <a:pos x="60" y="458"/>
                  </a:cxn>
                  <a:cxn ang="0">
                    <a:pos x="62" y="502"/>
                  </a:cxn>
                  <a:cxn ang="0">
                    <a:pos x="52" y="558"/>
                  </a:cxn>
                  <a:cxn ang="0">
                    <a:pos x="34" y="588"/>
                  </a:cxn>
                  <a:cxn ang="0">
                    <a:pos x="52" y="606"/>
                  </a:cxn>
                  <a:cxn ang="0">
                    <a:pos x="68" y="636"/>
                  </a:cxn>
                  <a:cxn ang="0">
                    <a:pos x="88" y="648"/>
                  </a:cxn>
                  <a:cxn ang="0">
                    <a:pos x="74" y="666"/>
                  </a:cxn>
                  <a:cxn ang="0">
                    <a:pos x="58" y="668"/>
                  </a:cxn>
                  <a:cxn ang="0">
                    <a:pos x="70" y="652"/>
                  </a:cxn>
                  <a:cxn ang="0">
                    <a:pos x="52" y="662"/>
                  </a:cxn>
                  <a:cxn ang="0">
                    <a:pos x="46" y="648"/>
                  </a:cxn>
                  <a:cxn ang="0">
                    <a:pos x="38" y="646"/>
                  </a:cxn>
                  <a:cxn ang="0">
                    <a:pos x="42" y="632"/>
                  </a:cxn>
                  <a:cxn ang="0">
                    <a:pos x="26" y="630"/>
                  </a:cxn>
                  <a:cxn ang="0">
                    <a:pos x="20" y="606"/>
                  </a:cxn>
                  <a:cxn ang="0">
                    <a:pos x="16" y="590"/>
                  </a:cxn>
                  <a:cxn ang="0">
                    <a:pos x="8" y="558"/>
                  </a:cxn>
                  <a:cxn ang="0">
                    <a:pos x="18" y="568"/>
                  </a:cxn>
                  <a:cxn ang="0">
                    <a:pos x="28" y="556"/>
                  </a:cxn>
                  <a:cxn ang="0">
                    <a:pos x="28" y="548"/>
                  </a:cxn>
                  <a:cxn ang="0">
                    <a:pos x="18" y="536"/>
                  </a:cxn>
                  <a:cxn ang="0">
                    <a:pos x="16" y="530"/>
                  </a:cxn>
                  <a:cxn ang="0">
                    <a:pos x="10" y="514"/>
                  </a:cxn>
                  <a:cxn ang="0">
                    <a:pos x="24" y="506"/>
                  </a:cxn>
                  <a:cxn ang="0">
                    <a:pos x="42" y="494"/>
                  </a:cxn>
                  <a:cxn ang="0">
                    <a:pos x="44" y="462"/>
                  </a:cxn>
                  <a:cxn ang="0">
                    <a:pos x="46" y="440"/>
                  </a:cxn>
                  <a:cxn ang="0">
                    <a:pos x="36" y="428"/>
                  </a:cxn>
                  <a:cxn ang="0">
                    <a:pos x="32" y="456"/>
                  </a:cxn>
                  <a:cxn ang="0">
                    <a:pos x="22" y="450"/>
                  </a:cxn>
                  <a:cxn ang="0">
                    <a:pos x="28" y="426"/>
                  </a:cxn>
                  <a:cxn ang="0">
                    <a:pos x="32" y="394"/>
                  </a:cxn>
                  <a:cxn ang="0">
                    <a:pos x="34" y="366"/>
                  </a:cxn>
                  <a:cxn ang="0">
                    <a:pos x="38" y="346"/>
                  </a:cxn>
                  <a:cxn ang="0">
                    <a:pos x="52" y="308"/>
                  </a:cxn>
                  <a:cxn ang="0">
                    <a:pos x="64" y="270"/>
                  </a:cxn>
                  <a:cxn ang="0">
                    <a:pos x="70" y="214"/>
                  </a:cxn>
                  <a:cxn ang="0">
                    <a:pos x="70" y="194"/>
                  </a:cxn>
                  <a:cxn ang="0">
                    <a:pos x="82" y="98"/>
                  </a:cxn>
                  <a:cxn ang="0">
                    <a:pos x="84" y="18"/>
                  </a:cxn>
                </a:cxnLst>
                <a:rect l="0" t="0" r="r" b="b"/>
                <a:pathLst>
                  <a:path w="136" h="672">
                    <a:moveTo>
                      <a:pt x="84" y="18"/>
                    </a:moveTo>
                    <a:lnTo>
                      <a:pt x="90" y="16"/>
                    </a:lnTo>
                    <a:lnTo>
                      <a:pt x="96" y="2"/>
                    </a:lnTo>
                    <a:lnTo>
                      <a:pt x="98" y="0"/>
                    </a:lnTo>
                    <a:lnTo>
                      <a:pt x="102" y="12"/>
                    </a:lnTo>
                    <a:lnTo>
                      <a:pt x="112" y="38"/>
                    </a:lnTo>
                    <a:lnTo>
                      <a:pt x="112" y="56"/>
                    </a:lnTo>
                    <a:lnTo>
                      <a:pt x="120" y="68"/>
                    </a:lnTo>
                    <a:lnTo>
                      <a:pt x="124" y="82"/>
                    </a:lnTo>
                    <a:lnTo>
                      <a:pt x="126" y="96"/>
                    </a:lnTo>
                    <a:lnTo>
                      <a:pt x="136" y="96"/>
                    </a:lnTo>
                    <a:lnTo>
                      <a:pt x="134" y="108"/>
                    </a:lnTo>
                    <a:lnTo>
                      <a:pt x="124" y="120"/>
                    </a:lnTo>
                    <a:lnTo>
                      <a:pt x="116" y="124"/>
                    </a:lnTo>
                    <a:lnTo>
                      <a:pt x="110" y="130"/>
                    </a:lnTo>
                    <a:lnTo>
                      <a:pt x="114" y="160"/>
                    </a:lnTo>
                    <a:lnTo>
                      <a:pt x="96" y="186"/>
                    </a:lnTo>
                    <a:lnTo>
                      <a:pt x="90" y="198"/>
                    </a:lnTo>
                    <a:lnTo>
                      <a:pt x="86" y="222"/>
                    </a:lnTo>
                    <a:lnTo>
                      <a:pt x="82" y="234"/>
                    </a:lnTo>
                    <a:lnTo>
                      <a:pt x="82" y="250"/>
                    </a:lnTo>
                    <a:lnTo>
                      <a:pt x="90" y="274"/>
                    </a:lnTo>
                    <a:lnTo>
                      <a:pt x="88" y="292"/>
                    </a:lnTo>
                    <a:lnTo>
                      <a:pt x="84" y="302"/>
                    </a:lnTo>
                    <a:lnTo>
                      <a:pt x="82" y="322"/>
                    </a:lnTo>
                    <a:lnTo>
                      <a:pt x="72" y="332"/>
                    </a:lnTo>
                    <a:lnTo>
                      <a:pt x="74" y="354"/>
                    </a:lnTo>
                    <a:lnTo>
                      <a:pt x="74" y="370"/>
                    </a:lnTo>
                    <a:lnTo>
                      <a:pt x="62" y="396"/>
                    </a:lnTo>
                    <a:lnTo>
                      <a:pt x="60" y="426"/>
                    </a:lnTo>
                    <a:lnTo>
                      <a:pt x="58" y="438"/>
                    </a:lnTo>
                    <a:lnTo>
                      <a:pt x="56" y="454"/>
                    </a:lnTo>
                    <a:lnTo>
                      <a:pt x="60" y="458"/>
                    </a:lnTo>
                    <a:lnTo>
                      <a:pt x="60" y="478"/>
                    </a:lnTo>
                    <a:lnTo>
                      <a:pt x="64" y="490"/>
                    </a:lnTo>
                    <a:lnTo>
                      <a:pt x="62" y="502"/>
                    </a:lnTo>
                    <a:lnTo>
                      <a:pt x="62" y="528"/>
                    </a:lnTo>
                    <a:lnTo>
                      <a:pt x="54" y="540"/>
                    </a:lnTo>
                    <a:lnTo>
                      <a:pt x="52" y="558"/>
                    </a:lnTo>
                    <a:lnTo>
                      <a:pt x="44" y="570"/>
                    </a:lnTo>
                    <a:lnTo>
                      <a:pt x="36" y="578"/>
                    </a:lnTo>
                    <a:lnTo>
                      <a:pt x="34" y="588"/>
                    </a:lnTo>
                    <a:lnTo>
                      <a:pt x="36" y="596"/>
                    </a:lnTo>
                    <a:lnTo>
                      <a:pt x="40" y="604"/>
                    </a:lnTo>
                    <a:lnTo>
                      <a:pt x="52" y="606"/>
                    </a:lnTo>
                    <a:lnTo>
                      <a:pt x="52" y="622"/>
                    </a:lnTo>
                    <a:lnTo>
                      <a:pt x="58" y="634"/>
                    </a:lnTo>
                    <a:lnTo>
                      <a:pt x="68" y="636"/>
                    </a:lnTo>
                    <a:lnTo>
                      <a:pt x="94" y="636"/>
                    </a:lnTo>
                    <a:lnTo>
                      <a:pt x="96" y="644"/>
                    </a:lnTo>
                    <a:lnTo>
                      <a:pt x="88" y="648"/>
                    </a:lnTo>
                    <a:lnTo>
                      <a:pt x="80" y="650"/>
                    </a:lnTo>
                    <a:lnTo>
                      <a:pt x="74" y="656"/>
                    </a:lnTo>
                    <a:lnTo>
                      <a:pt x="74" y="666"/>
                    </a:lnTo>
                    <a:lnTo>
                      <a:pt x="72" y="672"/>
                    </a:lnTo>
                    <a:lnTo>
                      <a:pt x="64" y="672"/>
                    </a:lnTo>
                    <a:lnTo>
                      <a:pt x="58" y="668"/>
                    </a:lnTo>
                    <a:lnTo>
                      <a:pt x="60" y="664"/>
                    </a:lnTo>
                    <a:lnTo>
                      <a:pt x="66" y="660"/>
                    </a:lnTo>
                    <a:lnTo>
                      <a:pt x="70" y="652"/>
                    </a:lnTo>
                    <a:lnTo>
                      <a:pt x="64" y="648"/>
                    </a:lnTo>
                    <a:lnTo>
                      <a:pt x="56" y="654"/>
                    </a:lnTo>
                    <a:lnTo>
                      <a:pt x="52" y="662"/>
                    </a:lnTo>
                    <a:lnTo>
                      <a:pt x="44" y="660"/>
                    </a:lnTo>
                    <a:lnTo>
                      <a:pt x="38" y="654"/>
                    </a:lnTo>
                    <a:lnTo>
                      <a:pt x="46" y="648"/>
                    </a:lnTo>
                    <a:lnTo>
                      <a:pt x="48" y="644"/>
                    </a:lnTo>
                    <a:lnTo>
                      <a:pt x="46" y="640"/>
                    </a:lnTo>
                    <a:lnTo>
                      <a:pt x="38" y="646"/>
                    </a:lnTo>
                    <a:lnTo>
                      <a:pt x="28" y="646"/>
                    </a:lnTo>
                    <a:lnTo>
                      <a:pt x="30" y="638"/>
                    </a:lnTo>
                    <a:lnTo>
                      <a:pt x="42" y="632"/>
                    </a:lnTo>
                    <a:lnTo>
                      <a:pt x="42" y="628"/>
                    </a:lnTo>
                    <a:lnTo>
                      <a:pt x="34" y="630"/>
                    </a:lnTo>
                    <a:lnTo>
                      <a:pt x="26" y="630"/>
                    </a:lnTo>
                    <a:lnTo>
                      <a:pt x="28" y="622"/>
                    </a:lnTo>
                    <a:lnTo>
                      <a:pt x="22" y="618"/>
                    </a:lnTo>
                    <a:lnTo>
                      <a:pt x="20" y="606"/>
                    </a:lnTo>
                    <a:lnTo>
                      <a:pt x="20" y="602"/>
                    </a:lnTo>
                    <a:lnTo>
                      <a:pt x="20" y="594"/>
                    </a:lnTo>
                    <a:lnTo>
                      <a:pt x="16" y="590"/>
                    </a:lnTo>
                    <a:lnTo>
                      <a:pt x="10" y="582"/>
                    </a:lnTo>
                    <a:lnTo>
                      <a:pt x="6" y="574"/>
                    </a:lnTo>
                    <a:lnTo>
                      <a:pt x="8" y="558"/>
                    </a:lnTo>
                    <a:lnTo>
                      <a:pt x="14" y="558"/>
                    </a:lnTo>
                    <a:lnTo>
                      <a:pt x="16" y="560"/>
                    </a:lnTo>
                    <a:lnTo>
                      <a:pt x="18" y="568"/>
                    </a:lnTo>
                    <a:lnTo>
                      <a:pt x="24" y="566"/>
                    </a:lnTo>
                    <a:lnTo>
                      <a:pt x="24" y="556"/>
                    </a:lnTo>
                    <a:lnTo>
                      <a:pt x="28" y="556"/>
                    </a:lnTo>
                    <a:lnTo>
                      <a:pt x="32" y="554"/>
                    </a:lnTo>
                    <a:lnTo>
                      <a:pt x="32" y="546"/>
                    </a:lnTo>
                    <a:lnTo>
                      <a:pt x="28" y="548"/>
                    </a:lnTo>
                    <a:lnTo>
                      <a:pt x="20" y="550"/>
                    </a:lnTo>
                    <a:lnTo>
                      <a:pt x="18" y="544"/>
                    </a:lnTo>
                    <a:lnTo>
                      <a:pt x="18" y="536"/>
                    </a:lnTo>
                    <a:lnTo>
                      <a:pt x="24" y="534"/>
                    </a:lnTo>
                    <a:lnTo>
                      <a:pt x="24" y="530"/>
                    </a:lnTo>
                    <a:lnTo>
                      <a:pt x="16" y="530"/>
                    </a:lnTo>
                    <a:lnTo>
                      <a:pt x="0" y="530"/>
                    </a:lnTo>
                    <a:lnTo>
                      <a:pt x="6" y="522"/>
                    </a:lnTo>
                    <a:lnTo>
                      <a:pt x="10" y="514"/>
                    </a:lnTo>
                    <a:lnTo>
                      <a:pt x="16" y="506"/>
                    </a:lnTo>
                    <a:lnTo>
                      <a:pt x="22" y="502"/>
                    </a:lnTo>
                    <a:lnTo>
                      <a:pt x="24" y="506"/>
                    </a:lnTo>
                    <a:lnTo>
                      <a:pt x="28" y="518"/>
                    </a:lnTo>
                    <a:lnTo>
                      <a:pt x="36" y="508"/>
                    </a:lnTo>
                    <a:lnTo>
                      <a:pt x="42" y="494"/>
                    </a:lnTo>
                    <a:lnTo>
                      <a:pt x="40" y="484"/>
                    </a:lnTo>
                    <a:lnTo>
                      <a:pt x="38" y="472"/>
                    </a:lnTo>
                    <a:lnTo>
                      <a:pt x="44" y="462"/>
                    </a:lnTo>
                    <a:lnTo>
                      <a:pt x="42" y="452"/>
                    </a:lnTo>
                    <a:lnTo>
                      <a:pt x="44" y="446"/>
                    </a:lnTo>
                    <a:lnTo>
                      <a:pt x="46" y="440"/>
                    </a:lnTo>
                    <a:lnTo>
                      <a:pt x="46" y="428"/>
                    </a:lnTo>
                    <a:lnTo>
                      <a:pt x="40" y="426"/>
                    </a:lnTo>
                    <a:lnTo>
                      <a:pt x="36" y="428"/>
                    </a:lnTo>
                    <a:lnTo>
                      <a:pt x="34" y="438"/>
                    </a:lnTo>
                    <a:lnTo>
                      <a:pt x="32" y="444"/>
                    </a:lnTo>
                    <a:lnTo>
                      <a:pt x="32" y="456"/>
                    </a:lnTo>
                    <a:lnTo>
                      <a:pt x="28" y="462"/>
                    </a:lnTo>
                    <a:lnTo>
                      <a:pt x="22" y="458"/>
                    </a:lnTo>
                    <a:lnTo>
                      <a:pt x="22" y="450"/>
                    </a:lnTo>
                    <a:lnTo>
                      <a:pt x="22" y="438"/>
                    </a:lnTo>
                    <a:lnTo>
                      <a:pt x="26" y="430"/>
                    </a:lnTo>
                    <a:lnTo>
                      <a:pt x="28" y="426"/>
                    </a:lnTo>
                    <a:lnTo>
                      <a:pt x="28" y="416"/>
                    </a:lnTo>
                    <a:lnTo>
                      <a:pt x="30" y="402"/>
                    </a:lnTo>
                    <a:lnTo>
                      <a:pt x="32" y="394"/>
                    </a:lnTo>
                    <a:lnTo>
                      <a:pt x="40" y="386"/>
                    </a:lnTo>
                    <a:lnTo>
                      <a:pt x="36" y="376"/>
                    </a:lnTo>
                    <a:lnTo>
                      <a:pt x="34" y="366"/>
                    </a:lnTo>
                    <a:lnTo>
                      <a:pt x="34" y="358"/>
                    </a:lnTo>
                    <a:lnTo>
                      <a:pt x="32" y="346"/>
                    </a:lnTo>
                    <a:lnTo>
                      <a:pt x="38" y="346"/>
                    </a:lnTo>
                    <a:lnTo>
                      <a:pt x="42" y="332"/>
                    </a:lnTo>
                    <a:lnTo>
                      <a:pt x="48" y="320"/>
                    </a:lnTo>
                    <a:lnTo>
                      <a:pt x="52" y="308"/>
                    </a:lnTo>
                    <a:lnTo>
                      <a:pt x="58" y="292"/>
                    </a:lnTo>
                    <a:lnTo>
                      <a:pt x="60" y="278"/>
                    </a:lnTo>
                    <a:lnTo>
                      <a:pt x="64" y="270"/>
                    </a:lnTo>
                    <a:lnTo>
                      <a:pt x="62" y="232"/>
                    </a:lnTo>
                    <a:lnTo>
                      <a:pt x="62" y="220"/>
                    </a:lnTo>
                    <a:lnTo>
                      <a:pt x="70" y="214"/>
                    </a:lnTo>
                    <a:lnTo>
                      <a:pt x="70" y="206"/>
                    </a:lnTo>
                    <a:lnTo>
                      <a:pt x="66" y="200"/>
                    </a:lnTo>
                    <a:lnTo>
                      <a:pt x="70" y="194"/>
                    </a:lnTo>
                    <a:lnTo>
                      <a:pt x="74" y="174"/>
                    </a:lnTo>
                    <a:lnTo>
                      <a:pt x="80" y="144"/>
                    </a:lnTo>
                    <a:lnTo>
                      <a:pt x="82" y="98"/>
                    </a:lnTo>
                    <a:lnTo>
                      <a:pt x="88" y="52"/>
                    </a:lnTo>
                    <a:lnTo>
                      <a:pt x="86" y="28"/>
                    </a:lnTo>
                    <a:lnTo>
                      <a:pt x="84" y="1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22" name="Freeform 89"/>
              <p:cNvSpPr>
                <a:spLocks noChangeAspect="1"/>
              </p:cNvSpPr>
              <p:nvPr/>
            </p:nvSpPr>
            <p:spPr bwMode="auto">
              <a:xfrm>
                <a:off x="1612" y="3497"/>
                <a:ext cx="56" cy="46"/>
              </a:xfrm>
              <a:custGeom>
                <a:avLst/>
                <a:gdLst/>
                <a:ahLst/>
                <a:cxnLst>
                  <a:cxn ang="0">
                    <a:pos x="0" y="0"/>
                  </a:cxn>
                  <a:cxn ang="0">
                    <a:pos x="0" y="42"/>
                  </a:cxn>
                  <a:cxn ang="0">
                    <a:pos x="12" y="42"/>
                  </a:cxn>
                  <a:cxn ang="0">
                    <a:pos x="22" y="42"/>
                  </a:cxn>
                  <a:cxn ang="0">
                    <a:pos x="36" y="46"/>
                  </a:cxn>
                  <a:cxn ang="0">
                    <a:pos x="50" y="44"/>
                  </a:cxn>
                  <a:cxn ang="0">
                    <a:pos x="56" y="42"/>
                  </a:cxn>
                  <a:cxn ang="0">
                    <a:pos x="48" y="40"/>
                  </a:cxn>
                  <a:cxn ang="0">
                    <a:pos x="32" y="36"/>
                  </a:cxn>
                  <a:cxn ang="0">
                    <a:pos x="20" y="28"/>
                  </a:cxn>
                  <a:cxn ang="0">
                    <a:pos x="8" y="16"/>
                  </a:cxn>
                  <a:cxn ang="0">
                    <a:pos x="6" y="8"/>
                  </a:cxn>
                  <a:cxn ang="0">
                    <a:pos x="4" y="2"/>
                  </a:cxn>
                  <a:cxn ang="0">
                    <a:pos x="0" y="0"/>
                  </a:cxn>
                </a:cxnLst>
                <a:rect l="0" t="0" r="r" b="b"/>
                <a:pathLst>
                  <a:path w="56" h="46">
                    <a:moveTo>
                      <a:pt x="0" y="0"/>
                    </a:moveTo>
                    <a:lnTo>
                      <a:pt x="0" y="42"/>
                    </a:lnTo>
                    <a:lnTo>
                      <a:pt x="12" y="42"/>
                    </a:lnTo>
                    <a:lnTo>
                      <a:pt x="22" y="42"/>
                    </a:lnTo>
                    <a:lnTo>
                      <a:pt x="36" y="46"/>
                    </a:lnTo>
                    <a:lnTo>
                      <a:pt x="50" y="44"/>
                    </a:lnTo>
                    <a:lnTo>
                      <a:pt x="56" y="42"/>
                    </a:lnTo>
                    <a:lnTo>
                      <a:pt x="48" y="40"/>
                    </a:lnTo>
                    <a:lnTo>
                      <a:pt x="32" y="36"/>
                    </a:lnTo>
                    <a:lnTo>
                      <a:pt x="20" y="28"/>
                    </a:lnTo>
                    <a:lnTo>
                      <a:pt x="8" y="16"/>
                    </a:lnTo>
                    <a:lnTo>
                      <a:pt x="6" y="8"/>
                    </a:lnTo>
                    <a:lnTo>
                      <a:pt x="4" y="2"/>
                    </a:lnTo>
                    <a:lnTo>
                      <a:pt x="0"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23" name="Freeform 90"/>
              <p:cNvSpPr>
                <a:spLocks noChangeAspect="1"/>
              </p:cNvSpPr>
              <p:nvPr/>
            </p:nvSpPr>
            <p:spPr bwMode="auto">
              <a:xfrm>
                <a:off x="1570" y="3491"/>
                <a:ext cx="68" cy="64"/>
              </a:xfrm>
              <a:custGeom>
                <a:avLst/>
                <a:gdLst/>
                <a:ahLst/>
                <a:cxnLst>
                  <a:cxn ang="0">
                    <a:pos x="2" y="46"/>
                  </a:cxn>
                  <a:cxn ang="0">
                    <a:pos x="0" y="40"/>
                  </a:cxn>
                  <a:cxn ang="0">
                    <a:pos x="6" y="38"/>
                  </a:cxn>
                  <a:cxn ang="0">
                    <a:pos x="10" y="38"/>
                  </a:cxn>
                  <a:cxn ang="0">
                    <a:pos x="20" y="38"/>
                  </a:cxn>
                  <a:cxn ang="0">
                    <a:pos x="26" y="40"/>
                  </a:cxn>
                  <a:cxn ang="0">
                    <a:pos x="30" y="38"/>
                  </a:cxn>
                  <a:cxn ang="0">
                    <a:pos x="22" y="32"/>
                  </a:cxn>
                  <a:cxn ang="0">
                    <a:pos x="16" y="28"/>
                  </a:cxn>
                  <a:cxn ang="0">
                    <a:pos x="18" y="22"/>
                  </a:cxn>
                  <a:cxn ang="0">
                    <a:pos x="22" y="22"/>
                  </a:cxn>
                  <a:cxn ang="0">
                    <a:pos x="28" y="20"/>
                  </a:cxn>
                  <a:cxn ang="0">
                    <a:pos x="26" y="14"/>
                  </a:cxn>
                  <a:cxn ang="0">
                    <a:pos x="20" y="16"/>
                  </a:cxn>
                  <a:cxn ang="0">
                    <a:pos x="14" y="18"/>
                  </a:cxn>
                  <a:cxn ang="0">
                    <a:pos x="12" y="12"/>
                  </a:cxn>
                  <a:cxn ang="0">
                    <a:pos x="14" y="8"/>
                  </a:cxn>
                  <a:cxn ang="0">
                    <a:pos x="20" y="6"/>
                  </a:cxn>
                  <a:cxn ang="0">
                    <a:pos x="24" y="2"/>
                  </a:cxn>
                  <a:cxn ang="0">
                    <a:pos x="32" y="0"/>
                  </a:cxn>
                  <a:cxn ang="0">
                    <a:pos x="38" y="0"/>
                  </a:cxn>
                  <a:cxn ang="0">
                    <a:pos x="42" y="6"/>
                  </a:cxn>
                  <a:cxn ang="0">
                    <a:pos x="42" y="48"/>
                  </a:cxn>
                  <a:cxn ang="0">
                    <a:pos x="64" y="48"/>
                  </a:cxn>
                  <a:cxn ang="0">
                    <a:pos x="68" y="52"/>
                  </a:cxn>
                  <a:cxn ang="0">
                    <a:pos x="68" y="56"/>
                  </a:cxn>
                  <a:cxn ang="0">
                    <a:pos x="60" y="58"/>
                  </a:cxn>
                  <a:cxn ang="0">
                    <a:pos x="52" y="58"/>
                  </a:cxn>
                  <a:cxn ang="0">
                    <a:pos x="44" y="60"/>
                  </a:cxn>
                  <a:cxn ang="0">
                    <a:pos x="42" y="64"/>
                  </a:cxn>
                  <a:cxn ang="0">
                    <a:pos x="34" y="62"/>
                  </a:cxn>
                  <a:cxn ang="0">
                    <a:pos x="24" y="60"/>
                  </a:cxn>
                  <a:cxn ang="0">
                    <a:pos x="20" y="56"/>
                  </a:cxn>
                  <a:cxn ang="0">
                    <a:pos x="20" y="50"/>
                  </a:cxn>
                  <a:cxn ang="0">
                    <a:pos x="16" y="50"/>
                  </a:cxn>
                  <a:cxn ang="0">
                    <a:pos x="12" y="50"/>
                  </a:cxn>
                  <a:cxn ang="0">
                    <a:pos x="12" y="56"/>
                  </a:cxn>
                  <a:cxn ang="0">
                    <a:pos x="2" y="52"/>
                  </a:cxn>
                  <a:cxn ang="0">
                    <a:pos x="2" y="46"/>
                  </a:cxn>
                </a:cxnLst>
                <a:rect l="0" t="0" r="r" b="b"/>
                <a:pathLst>
                  <a:path w="68" h="64">
                    <a:moveTo>
                      <a:pt x="2" y="46"/>
                    </a:moveTo>
                    <a:lnTo>
                      <a:pt x="0" y="40"/>
                    </a:lnTo>
                    <a:lnTo>
                      <a:pt x="6" y="38"/>
                    </a:lnTo>
                    <a:lnTo>
                      <a:pt x="10" y="38"/>
                    </a:lnTo>
                    <a:lnTo>
                      <a:pt x="20" y="38"/>
                    </a:lnTo>
                    <a:lnTo>
                      <a:pt x="26" y="40"/>
                    </a:lnTo>
                    <a:lnTo>
                      <a:pt x="30" y="38"/>
                    </a:lnTo>
                    <a:lnTo>
                      <a:pt x="22" y="32"/>
                    </a:lnTo>
                    <a:lnTo>
                      <a:pt x="16" y="28"/>
                    </a:lnTo>
                    <a:lnTo>
                      <a:pt x="18" y="22"/>
                    </a:lnTo>
                    <a:lnTo>
                      <a:pt x="22" y="22"/>
                    </a:lnTo>
                    <a:lnTo>
                      <a:pt x="28" y="20"/>
                    </a:lnTo>
                    <a:lnTo>
                      <a:pt x="26" y="14"/>
                    </a:lnTo>
                    <a:lnTo>
                      <a:pt x="20" y="16"/>
                    </a:lnTo>
                    <a:lnTo>
                      <a:pt x="14" y="18"/>
                    </a:lnTo>
                    <a:lnTo>
                      <a:pt x="12" y="12"/>
                    </a:lnTo>
                    <a:lnTo>
                      <a:pt x="14" y="8"/>
                    </a:lnTo>
                    <a:lnTo>
                      <a:pt x="20" y="6"/>
                    </a:lnTo>
                    <a:lnTo>
                      <a:pt x="24" y="2"/>
                    </a:lnTo>
                    <a:lnTo>
                      <a:pt x="32" y="0"/>
                    </a:lnTo>
                    <a:lnTo>
                      <a:pt x="38" y="0"/>
                    </a:lnTo>
                    <a:lnTo>
                      <a:pt x="42" y="6"/>
                    </a:lnTo>
                    <a:lnTo>
                      <a:pt x="42" y="48"/>
                    </a:lnTo>
                    <a:lnTo>
                      <a:pt x="64" y="48"/>
                    </a:lnTo>
                    <a:lnTo>
                      <a:pt x="68" y="52"/>
                    </a:lnTo>
                    <a:lnTo>
                      <a:pt x="68" y="56"/>
                    </a:lnTo>
                    <a:lnTo>
                      <a:pt x="60" y="58"/>
                    </a:lnTo>
                    <a:lnTo>
                      <a:pt x="52" y="58"/>
                    </a:lnTo>
                    <a:lnTo>
                      <a:pt x="44" y="60"/>
                    </a:lnTo>
                    <a:lnTo>
                      <a:pt x="42" y="64"/>
                    </a:lnTo>
                    <a:lnTo>
                      <a:pt x="34" y="62"/>
                    </a:lnTo>
                    <a:lnTo>
                      <a:pt x="24" y="60"/>
                    </a:lnTo>
                    <a:lnTo>
                      <a:pt x="20" y="56"/>
                    </a:lnTo>
                    <a:lnTo>
                      <a:pt x="20" y="50"/>
                    </a:lnTo>
                    <a:lnTo>
                      <a:pt x="16" y="50"/>
                    </a:lnTo>
                    <a:lnTo>
                      <a:pt x="12" y="50"/>
                    </a:lnTo>
                    <a:lnTo>
                      <a:pt x="12" y="56"/>
                    </a:lnTo>
                    <a:lnTo>
                      <a:pt x="2" y="52"/>
                    </a:lnTo>
                    <a:lnTo>
                      <a:pt x="2" y="4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24" name="Freeform 91"/>
              <p:cNvSpPr>
                <a:spLocks noChangeAspect="1"/>
              </p:cNvSpPr>
              <p:nvPr/>
            </p:nvSpPr>
            <p:spPr bwMode="auto">
              <a:xfrm>
                <a:off x="1738" y="3463"/>
                <a:ext cx="18" cy="18"/>
              </a:xfrm>
              <a:custGeom>
                <a:avLst/>
                <a:gdLst/>
                <a:ahLst/>
                <a:cxnLst>
                  <a:cxn ang="0">
                    <a:pos x="6" y="4"/>
                  </a:cxn>
                  <a:cxn ang="0">
                    <a:pos x="12" y="0"/>
                  </a:cxn>
                  <a:cxn ang="0">
                    <a:pos x="18" y="2"/>
                  </a:cxn>
                  <a:cxn ang="0">
                    <a:pos x="18" y="6"/>
                  </a:cxn>
                  <a:cxn ang="0">
                    <a:pos x="14" y="10"/>
                  </a:cxn>
                  <a:cxn ang="0">
                    <a:pos x="8" y="16"/>
                  </a:cxn>
                  <a:cxn ang="0">
                    <a:pos x="4" y="18"/>
                  </a:cxn>
                  <a:cxn ang="0">
                    <a:pos x="0" y="16"/>
                  </a:cxn>
                  <a:cxn ang="0">
                    <a:pos x="0" y="12"/>
                  </a:cxn>
                  <a:cxn ang="0">
                    <a:pos x="4" y="8"/>
                  </a:cxn>
                  <a:cxn ang="0">
                    <a:pos x="6" y="4"/>
                  </a:cxn>
                </a:cxnLst>
                <a:rect l="0" t="0" r="r" b="b"/>
                <a:pathLst>
                  <a:path w="18" h="18">
                    <a:moveTo>
                      <a:pt x="6" y="4"/>
                    </a:moveTo>
                    <a:lnTo>
                      <a:pt x="12" y="0"/>
                    </a:lnTo>
                    <a:lnTo>
                      <a:pt x="18" y="2"/>
                    </a:lnTo>
                    <a:lnTo>
                      <a:pt x="18" y="6"/>
                    </a:lnTo>
                    <a:lnTo>
                      <a:pt x="14" y="10"/>
                    </a:lnTo>
                    <a:lnTo>
                      <a:pt x="8" y="16"/>
                    </a:lnTo>
                    <a:lnTo>
                      <a:pt x="4" y="18"/>
                    </a:lnTo>
                    <a:lnTo>
                      <a:pt x="0" y="16"/>
                    </a:lnTo>
                    <a:lnTo>
                      <a:pt x="0" y="12"/>
                    </a:lnTo>
                    <a:lnTo>
                      <a:pt x="4" y="8"/>
                    </a:lnTo>
                    <a:lnTo>
                      <a:pt x="6" y="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25" name="Freeform 92"/>
              <p:cNvSpPr>
                <a:spLocks noChangeAspect="1"/>
              </p:cNvSpPr>
              <p:nvPr/>
            </p:nvSpPr>
            <p:spPr bwMode="auto">
              <a:xfrm>
                <a:off x="1754" y="3465"/>
                <a:ext cx="28" cy="20"/>
              </a:xfrm>
              <a:custGeom>
                <a:avLst/>
                <a:gdLst/>
                <a:ahLst/>
                <a:cxnLst>
                  <a:cxn ang="0">
                    <a:pos x="6" y="8"/>
                  </a:cxn>
                  <a:cxn ang="0">
                    <a:pos x="10" y="0"/>
                  </a:cxn>
                  <a:cxn ang="0">
                    <a:pos x="16" y="0"/>
                  </a:cxn>
                  <a:cxn ang="0">
                    <a:pos x="22" y="0"/>
                  </a:cxn>
                  <a:cxn ang="0">
                    <a:pos x="28" y="2"/>
                  </a:cxn>
                  <a:cxn ang="0">
                    <a:pos x="28" y="6"/>
                  </a:cxn>
                  <a:cxn ang="0">
                    <a:pos x="22" y="8"/>
                  </a:cxn>
                  <a:cxn ang="0">
                    <a:pos x="18" y="10"/>
                  </a:cxn>
                  <a:cxn ang="0">
                    <a:pos x="16" y="10"/>
                  </a:cxn>
                  <a:cxn ang="0">
                    <a:pos x="12" y="14"/>
                  </a:cxn>
                  <a:cxn ang="0">
                    <a:pos x="8" y="16"/>
                  </a:cxn>
                  <a:cxn ang="0">
                    <a:pos x="6" y="20"/>
                  </a:cxn>
                  <a:cxn ang="0">
                    <a:pos x="0" y="18"/>
                  </a:cxn>
                  <a:cxn ang="0">
                    <a:pos x="0" y="12"/>
                  </a:cxn>
                  <a:cxn ang="0">
                    <a:pos x="2" y="10"/>
                  </a:cxn>
                  <a:cxn ang="0">
                    <a:pos x="6" y="8"/>
                  </a:cxn>
                </a:cxnLst>
                <a:rect l="0" t="0" r="r" b="b"/>
                <a:pathLst>
                  <a:path w="28" h="20">
                    <a:moveTo>
                      <a:pt x="6" y="8"/>
                    </a:moveTo>
                    <a:lnTo>
                      <a:pt x="10" y="0"/>
                    </a:lnTo>
                    <a:lnTo>
                      <a:pt x="16" y="0"/>
                    </a:lnTo>
                    <a:lnTo>
                      <a:pt x="22" y="0"/>
                    </a:lnTo>
                    <a:lnTo>
                      <a:pt x="28" y="2"/>
                    </a:lnTo>
                    <a:lnTo>
                      <a:pt x="28" y="6"/>
                    </a:lnTo>
                    <a:lnTo>
                      <a:pt x="22" y="8"/>
                    </a:lnTo>
                    <a:lnTo>
                      <a:pt x="18" y="10"/>
                    </a:lnTo>
                    <a:lnTo>
                      <a:pt x="16" y="10"/>
                    </a:lnTo>
                    <a:lnTo>
                      <a:pt x="12" y="14"/>
                    </a:lnTo>
                    <a:lnTo>
                      <a:pt x="8" y="16"/>
                    </a:lnTo>
                    <a:lnTo>
                      <a:pt x="6" y="20"/>
                    </a:lnTo>
                    <a:lnTo>
                      <a:pt x="0" y="18"/>
                    </a:lnTo>
                    <a:lnTo>
                      <a:pt x="0" y="12"/>
                    </a:lnTo>
                    <a:lnTo>
                      <a:pt x="2" y="10"/>
                    </a:lnTo>
                    <a:lnTo>
                      <a:pt x="6" y="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26" name="Freeform 93"/>
              <p:cNvSpPr>
                <a:spLocks noChangeAspect="1"/>
              </p:cNvSpPr>
              <p:nvPr/>
            </p:nvSpPr>
            <p:spPr bwMode="auto">
              <a:xfrm>
                <a:off x="1526" y="2485"/>
                <a:ext cx="620" cy="638"/>
              </a:xfrm>
              <a:custGeom>
                <a:avLst/>
                <a:gdLst/>
                <a:ahLst/>
                <a:cxnLst>
                  <a:cxn ang="0">
                    <a:pos x="366" y="36"/>
                  </a:cxn>
                  <a:cxn ang="0">
                    <a:pos x="378" y="70"/>
                  </a:cxn>
                  <a:cxn ang="0">
                    <a:pos x="362" y="100"/>
                  </a:cxn>
                  <a:cxn ang="0">
                    <a:pos x="388" y="78"/>
                  </a:cxn>
                  <a:cxn ang="0">
                    <a:pos x="402" y="98"/>
                  </a:cxn>
                  <a:cxn ang="0">
                    <a:pos x="404" y="108"/>
                  </a:cxn>
                  <a:cxn ang="0">
                    <a:pos x="420" y="92"/>
                  </a:cxn>
                  <a:cxn ang="0">
                    <a:pos x="472" y="114"/>
                  </a:cxn>
                  <a:cxn ang="0">
                    <a:pos x="476" y="126"/>
                  </a:cxn>
                  <a:cxn ang="0">
                    <a:pos x="516" y="130"/>
                  </a:cxn>
                  <a:cxn ang="0">
                    <a:pos x="572" y="152"/>
                  </a:cxn>
                  <a:cxn ang="0">
                    <a:pos x="614" y="174"/>
                  </a:cxn>
                  <a:cxn ang="0">
                    <a:pos x="600" y="246"/>
                  </a:cxn>
                  <a:cxn ang="0">
                    <a:pos x="570" y="286"/>
                  </a:cxn>
                  <a:cxn ang="0">
                    <a:pos x="556" y="322"/>
                  </a:cxn>
                  <a:cxn ang="0">
                    <a:pos x="544" y="392"/>
                  </a:cxn>
                  <a:cxn ang="0">
                    <a:pos x="512" y="446"/>
                  </a:cxn>
                  <a:cxn ang="0">
                    <a:pos x="454" y="468"/>
                  </a:cxn>
                  <a:cxn ang="0">
                    <a:pos x="408" y="494"/>
                  </a:cxn>
                  <a:cxn ang="0">
                    <a:pos x="398" y="550"/>
                  </a:cxn>
                  <a:cxn ang="0">
                    <a:pos x="374" y="588"/>
                  </a:cxn>
                  <a:cxn ang="0">
                    <a:pos x="352" y="606"/>
                  </a:cxn>
                  <a:cxn ang="0">
                    <a:pos x="370" y="584"/>
                  </a:cxn>
                  <a:cxn ang="0">
                    <a:pos x="352" y="596"/>
                  </a:cxn>
                  <a:cxn ang="0">
                    <a:pos x="342" y="622"/>
                  </a:cxn>
                  <a:cxn ang="0">
                    <a:pos x="330" y="622"/>
                  </a:cxn>
                  <a:cxn ang="0">
                    <a:pos x="286" y="590"/>
                  </a:cxn>
                  <a:cxn ang="0">
                    <a:pos x="300" y="540"/>
                  </a:cxn>
                  <a:cxn ang="0">
                    <a:pos x="322" y="502"/>
                  </a:cxn>
                  <a:cxn ang="0">
                    <a:pos x="314" y="474"/>
                  </a:cxn>
                  <a:cxn ang="0">
                    <a:pos x="290" y="446"/>
                  </a:cxn>
                  <a:cxn ang="0">
                    <a:pos x="256" y="414"/>
                  </a:cxn>
                  <a:cxn ang="0">
                    <a:pos x="260" y="376"/>
                  </a:cxn>
                  <a:cxn ang="0">
                    <a:pos x="220" y="342"/>
                  </a:cxn>
                  <a:cxn ang="0">
                    <a:pos x="214" y="302"/>
                  </a:cxn>
                  <a:cxn ang="0">
                    <a:pos x="162" y="282"/>
                  </a:cxn>
                  <a:cxn ang="0">
                    <a:pos x="116" y="244"/>
                  </a:cxn>
                  <a:cxn ang="0">
                    <a:pos x="60" y="256"/>
                  </a:cxn>
                  <a:cxn ang="0">
                    <a:pos x="48" y="238"/>
                  </a:cxn>
                  <a:cxn ang="0">
                    <a:pos x="8" y="222"/>
                  </a:cxn>
                  <a:cxn ang="0">
                    <a:pos x="26" y="160"/>
                  </a:cxn>
                  <a:cxn ang="0">
                    <a:pos x="70" y="120"/>
                  </a:cxn>
                  <a:cxn ang="0">
                    <a:pos x="66" y="72"/>
                  </a:cxn>
                  <a:cxn ang="0">
                    <a:pos x="92" y="56"/>
                  </a:cxn>
                  <a:cxn ang="0">
                    <a:pos x="130" y="72"/>
                  </a:cxn>
                  <a:cxn ang="0">
                    <a:pos x="168" y="44"/>
                  </a:cxn>
                  <a:cxn ang="0">
                    <a:pos x="154" y="18"/>
                  </a:cxn>
                  <a:cxn ang="0">
                    <a:pos x="194" y="18"/>
                  </a:cxn>
                  <a:cxn ang="0">
                    <a:pos x="228" y="22"/>
                  </a:cxn>
                  <a:cxn ang="0">
                    <a:pos x="244" y="64"/>
                  </a:cxn>
                  <a:cxn ang="0">
                    <a:pos x="276" y="54"/>
                  </a:cxn>
                  <a:cxn ang="0">
                    <a:pos x="290" y="44"/>
                  </a:cxn>
                  <a:cxn ang="0">
                    <a:pos x="332" y="48"/>
                  </a:cxn>
                </a:cxnLst>
                <a:rect l="0" t="0" r="r" b="b"/>
                <a:pathLst>
                  <a:path w="620" h="638">
                    <a:moveTo>
                      <a:pt x="356" y="18"/>
                    </a:moveTo>
                    <a:lnTo>
                      <a:pt x="362" y="20"/>
                    </a:lnTo>
                    <a:lnTo>
                      <a:pt x="366" y="24"/>
                    </a:lnTo>
                    <a:lnTo>
                      <a:pt x="364" y="28"/>
                    </a:lnTo>
                    <a:lnTo>
                      <a:pt x="366" y="36"/>
                    </a:lnTo>
                    <a:lnTo>
                      <a:pt x="368" y="44"/>
                    </a:lnTo>
                    <a:lnTo>
                      <a:pt x="376" y="54"/>
                    </a:lnTo>
                    <a:lnTo>
                      <a:pt x="382" y="60"/>
                    </a:lnTo>
                    <a:lnTo>
                      <a:pt x="382" y="68"/>
                    </a:lnTo>
                    <a:lnTo>
                      <a:pt x="378" y="70"/>
                    </a:lnTo>
                    <a:lnTo>
                      <a:pt x="370" y="76"/>
                    </a:lnTo>
                    <a:lnTo>
                      <a:pt x="362" y="84"/>
                    </a:lnTo>
                    <a:lnTo>
                      <a:pt x="360" y="88"/>
                    </a:lnTo>
                    <a:lnTo>
                      <a:pt x="360" y="96"/>
                    </a:lnTo>
                    <a:lnTo>
                      <a:pt x="362" y="100"/>
                    </a:lnTo>
                    <a:lnTo>
                      <a:pt x="368" y="98"/>
                    </a:lnTo>
                    <a:lnTo>
                      <a:pt x="372" y="92"/>
                    </a:lnTo>
                    <a:lnTo>
                      <a:pt x="372" y="82"/>
                    </a:lnTo>
                    <a:lnTo>
                      <a:pt x="380" y="78"/>
                    </a:lnTo>
                    <a:lnTo>
                      <a:pt x="388" y="78"/>
                    </a:lnTo>
                    <a:lnTo>
                      <a:pt x="392" y="82"/>
                    </a:lnTo>
                    <a:lnTo>
                      <a:pt x="400" y="84"/>
                    </a:lnTo>
                    <a:lnTo>
                      <a:pt x="404" y="88"/>
                    </a:lnTo>
                    <a:lnTo>
                      <a:pt x="404" y="92"/>
                    </a:lnTo>
                    <a:lnTo>
                      <a:pt x="402" y="98"/>
                    </a:lnTo>
                    <a:lnTo>
                      <a:pt x="398" y="102"/>
                    </a:lnTo>
                    <a:lnTo>
                      <a:pt x="392" y="108"/>
                    </a:lnTo>
                    <a:lnTo>
                      <a:pt x="392" y="116"/>
                    </a:lnTo>
                    <a:lnTo>
                      <a:pt x="396" y="116"/>
                    </a:lnTo>
                    <a:lnTo>
                      <a:pt x="404" y="108"/>
                    </a:lnTo>
                    <a:lnTo>
                      <a:pt x="406" y="108"/>
                    </a:lnTo>
                    <a:lnTo>
                      <a:pt x="408" y="104"/>
                    </a:lnTo>
                    <a:lnTo>
                      <a:pt x="410" y="98"/>
                    </a:lnTo>
                    <a:lnTo>
                      <a:pt x="414" y="94"/>
                    </a:lnTo>
                    <a:lnTo>
                      <a:pt x="420" y="92"/>
                    </a:lnTo>
                    <a:lnTo>
                      <a:pt x="426" y="94"/>
                    </a:lnTo>
                    <a:lnTo>
                      <a:pt x="440" y="98"/>
                    </a:lnTo>
                    <a:lnTo>
                      <a:pt x="448" y="104"/>
                    </a:lnTo>
                    <a:lnTo>
                      <a:pt x="462" y="110"/>
                    </a:lnTo>
                    <a:lnTo>
                      <a:pt x="472" y="114"/>
                    </a:lnTo>
                    <a:lnTo>
                      <a:pt x="472" y="120"/>
                    </a:lnTo>
                    <a:lnTo>
                      <a:pt x="468" y="126"/>
                    </a:lnTo>
                    <a:lnTo>
                      <a:pt x="466" y="134"/>
                    </a:lnTo>
                    <a:lnTo>
                      <a:pt x="468" y="134"/>
                    </a:lnTo>
                    <a:lnTo>
                      <a:pt x="476" y="126"/>
                    </a:lnTo>
                    <a:lnTo>
                      <a:pt x="482" y="124"/>
                    </a:lnTo>
                    <a:lnTo>
                      <a:pt x="488" y="122"/>
                    </a:lnTo>
                    <a:lnTo>
                      <a:pt x="496" y="124"/>
                    </a:lnTo>
                    <a:lnTo>
                      <a:pt x="506" y="128"/>
                    </a:lnTo>
                    <a:lnTo>
                      <a:pt x="516" y="130"/>
                    </a:lnTo>
                    <a:lnTo>
                      <a:pt x="528" y="130"/>
                    </a:lnTo>
                    <a:lnTo>
                      <a:pt x="538" y="132"/>
                    </a:lnTo>
                    <a:lnTo>
                      <a:pt x="548" y="134"/>
                    </a:lnTo>
                    <a:lnTo>
                      <a:pt x="560" y="142"/>
                    </a:lnTo>
                    <a:lnTo>
                      <a:pt x="572" y="152"/>
                    </a:lnTo>
                    <a:lnTo>
                      <a:pt x="582" y="160"/>
                    </a:lnTo>
                    <a:lnTo>
                      <a:pt x="592" y="166"/>
                    </a:lnTo>
                    <a:lnTo>
                      <a:pt x="602" y="164"/>
                    </a:lnTo>
                    <a:lnTo>
                      <a:pt x="610" y="164"/>
                    </a:lnTo>
                    <a:lnTo>
                      <a:pt x="614" y="174"/>
                    </a:lnTo>
                    <a:lnTo>
                      <a:pt x="620" y="190"/>
                    </a:lnTo>
                    <a:lnTo>
                      <a:pt x="620" y="206"/>
                    </a:lnTo>
                    <a:lnTo>
                      <a:pt x="618" y="224"/>
                    </a:lnTo>
                    <a:lnTo>
                      <a:pt x="608" y="236"/>
                    </a:lnTo>
                    <a:lnTo>
                      <a:pt x="600" y="246"/>
                    </a:lnTo>
                    <a:lnTo>
                      <a:pt x="580" y="264"/>
                    </a:lnTo>
                    <a:lnTo>
                      <a:pt x="580" y="272"/>
                    </a:lnTo>
                    <a:lnTo>
                      <a:pt x="578" y="278"/>
                    </a:lnTo>
                    <a:lnTo>
                      <a:pt x="574" y="282"/>
                    </a:lnTo>
                    <a:lnTo>
                      <a:pt x="570" y="286"/>
                    </a:lnTo>
                    <a:lnTo>
                      <a:pt x="562" y="290"/>
                    </a:lnTo>
                    <a:lnTo>
                      <a:pt x="556" y="294"/>
                    </a:lnTo>
                    <a:lnTo>
                      <a:pt x="554" y="302"/>
                    </a:lnTo>
                    <a:lnTo>
                      <a:pt x="554" y="310"/>
                    </a:lnTo>
                    <a:lnTo>
                      <a:pt x="556" y="322"/>
                    </a:lnTo>
                    <a:lnTo>
                      <a:pt x="556" y="338"/>
                    </a:lnTo>
                    <a:lnTo>
                      <a:pt x="554" y="350"/>
                    </a:lnTo>
                    <a:lnTo>
                      <a:pt x="552" y="366"/>
                    </a:lnTo>
                    <a:lnTo>
                      <a:pt x="548" y="376"/>
                    </a:lnTo>
                    <a:lnTo>
                      <a:pt x="544" y="392"/>
                    </a:lnTo>
                    <a:lnTo>
                      <a:pt x="536" y="408"/>
                    </a:lnTo>
                    <a:lnTo>
                      <a:pt x="528" y="420"/>
                    </a:lnTo>
                    <a:lnTo>
                      <a:pt x="524" y="434"/>
                    </a:lnTo>
                    <a:lnTo>
                      <a:pt x="518" y="440"/>
                    </a:lnTo>
                    <a:lnTo>
                      <a:pt x="512" y="446"/>
                    </a:lnTo>
                    <a:lnTo>
                      <a:pt x="508" y="452"/>
                    </a:lnTo>
                    <a:lnTo>
                      <a:pt x="494" y="456"/>
                    </a:lnTo>
                    <a:lnTo>
                      <a:pt x="482" y="456"/>
                    </a:lnTo>
                    <a:lnTo>
                      <a:pt x="464" y="458"/>
                    </a:lnTo>
                    <a:lnTo>
                      <a:pt x="454" y="468"/>
                    </a:lnTo>
                    <a:lnTo>
                      <a:pt x="446" y="472"/>
                    </a:lnTo>
                    <a:lnTo>
                      <a:pt x="438" y="472"/>
                    </a:lnTo>
                    <a:lnTo>
                      <a:pt x="430" y="480"/>
                    </a:lnTo>
                    <a:lnTo>
                      <a:pt x="418" y="484"/>
                    </a:lnTo>
                    <a:lnTo>
                      <a:pt x="408" y="494"/>
                    </a:lnTo>
                    <a:lnTo>
                      <a:pt x="404" y="502"/>
                    </a:lnTo>
                    <a:lnTo>
                      <a:pt x="402" y="516"/>
                    </a:lnTo>
                    <a:lnTo>
                      <a:pt x="402" y="526"/>
                    </a:lnTo>
                    <a:lnTo>
                      <a:pt x="404" y="542"/>
                    </a:lnTo>
                    <a:lnTo>
                      <a:pt x="398" y="550"/>
                    </a:lnTo>
                    <a:lnTo>
                      <a:pt x="390" y="560"/>
                    </a:lnTo>
                    <a:lnTo>
                      <a:pt x="384" y="566"/>
                    </a:lnTo>
                    <a:lnTo>
                      <a:pt x="380" y="574"/>
                    </a:lnTo>
                    <a:lnTo>
                      <a:pt x="376" y="584"/>
                    </a:lnTo>
                    <a:lnTo>
                      <a:pt x="374" y="588"/>
                    </a:lnTo>
                    <a:lnTo>
                      <a:pt x="370" y="592"/>
                    </a:lnTo>
                    <a:lnTo>
                      <a:pt x="366" y="600"/>
                    </a:lnTo>
                    <a:lnTo>
                      <a:pt x="360" y="604"/>
                    </a:lnTo>
                    <a:lnTo>
                      <a:pt x="352" y="610"/>
                    </a:lnTo>
                    <a:lnTo>
                      <a:pt x="352" y="606"/>
                    </a:lnTo>
                    <a:lnTo>
                      <a:pt x="352" y="604"/>
                    </a:lnTo>
                    <a:lnTo>
                      <a:pt x="356" y="600"/>
                    </a:lnTo>
                    <a:lnTo>
                      <a:pt x="360" y="596"/>
                    </a:lnTo>
                    <a:lnTo>
                      <a:pt x="366" y="590"/>
                    </a:lnTo>
                    <a:lnTo>
                      <a:pt x="370" y="584"/>
                    </a:lnTo>
                    <a:lnTo>
                      <a:pt x="368" y="580"/>
                    </a:lnTo>
                    <a:lnTo>
                      <a:pt x="364" y="582"/>
                    </a:lnTo>
                    <a:lnTo>
                      <a:pt x="360" y="586"/>
                    </a:lnTo>
                    <a:lnTo>
                      <a:pt x="356" y="592"/>
                    </a:lnTo>
                    <a:lnTo>
                      <a:pt x="352" y="596"/>
                    </a:lnTo>
                    <a:lnTo>
                      <a:pt x="348" y="600"/>
                    </a:lnTo>
                    <a:lnTo>
                      <a:pt x="348" y="606"/>
                    </a:lnTo>
                    <a:lnTo>
                      <a:pt x="346" y="612"/>
                    </a:lnTo>
                    <a:lnTo>
                      <a:pt x="344" y="618"/>
                    </a:lnTo>
                    <a:lnTo>
                      <a:pt x="342" y="622"/>
                    </a:lnTo>
                    <a:lnTo>
                      <a:pt x="336" y="630"/>
                    </a:lnTo>
                    <a:lnTo>
                      <a:pt x="332" y="638"/>
                    </a:lnTo>
                    <a:lnTo>
                      <a:pt x="328" y="634"/>
                    </a:lnTo>
                    <a:lnTo>
                      <a:pt x="328" y="628"/>
                    </a:lnTo>
                    <a:lnTo>
                      <a:pt x="330" y="622"/>
                    </a:lnTo>
                    <a:lnTo>
                      <a:pt x="326" y="614"/>
                    </a:lnTo>
                    <a:lnTo>
                      <a:pt x="320" y="610"/>
                    </a:lnTo>
                    <a:lnTo>
                      <a:pt x="308" y="600"/>
                    </a:lnTo>
                    <a:lnTo>
                      <a:pt x="294" y="592"/>
                    </a:lnTo>
                    <a:lnTo>
                      <a:pt x="286" y="590"/>
                    </a:lnTo>
                    <a:lnTo>
                      <a:pt x="278" y="580"/>
                    </a:lnTo>
                    <a:lnTo>
                      <a:pt x="268" y="572"/>
                    </a:lnTo>
                    <a:lnTo>
                      <a:pt x="270" y="568"/>
                    </a:lnTo>
                    <a:lnTo>
                      <a:pt x="276" y="564"/>
                    </a:lnTo>
                    <a:lnTo>
                      <a:pt x="300" y="540"/>
                    </a:lnTo>
                    <a:lnTo>
                      <a:pt x="308" y="534"/>
                    </a:lnTo>
                    <a:lnTo>
                      <a:pt x="316" y="530"/>
                    </a:lnTo>
                    <a:lnTo>
                      <a:pt x="320" y="524"/>
                    </a:lnTo>
                    <a:lnTo>
                      <a:pt x="324" y="512"/>
                    </a:lnTo>
                    <a:lnTo>
                      <a:pt x="322" y="502"/>
                    </a:lnTo>
                    <a:lnTo>
                      <a:pt x="318" y="498"/>
                    </a:lnTo>
                    <a:lnTo>
                      <a:pt x="308" y="496"/>
                    </a:lnTo>
                    <a:lnTo>
                      <a:pt x="308" y="490"/>
                    </a:lnTo>
                    <a:lnTo>
                      <a:pt x="312" y="482"/>
                    </a:lnTo>
                    <a:lnTo>
                      <a:pt x="314" y="474"/>
                    </a:lnTo>
                    <a:lnTo>
                      <a:pt x="308" y="472"/>
                    </a:lnTo>
                    <a:lnTo>
                      <a:pt x="300" y="474"/>
                    </a:lnTo>
                    <a:lnTo>
                      <a:pt x="292" y="466"/>
                    </a:lnTo>
                    <a:lnTo>
                      <a:pt x="288" y="456"/>
                    </a:lnTo>
                    <a:lnTo>
                      <a:pt x="290" y="446"/>
                    </a:lnTo>
                    <a:lnTo>
                      <a:pt x="284" y="442"/>
                    </a:lnTo>
                    <a:lnTo>
                      <a:pt x="274" y="440"/>
                    </a:lnTo>
                    <a:lnTo>
                      <a:pt x="266" y="442"/>
                    </a:lnTo>
                    <a:lnTo>
                      <a:pt x="256" y="442"/>
                    </a:lnTo>
                    <a:lnTo>
                      <a:pt x="256" y="414"/>
                    </a:lnTo>
                    <a:lnTo>
                      <a:pt x="252" y="406"/>
                    </a:lnTo>
                    <a:lnTo>
                      <a:pt x="256" y="402"/>
                    </a:lnTo>
                    <a:lnTo>
                      <a:pt x="252" y="396"/>
                    </a:lnTo>
                    <a:lnTo>
                      <a:pt x="260" y="382"/>
                    </a:lnTo>
                    <a:lnTo>
                      <a:pt x="260" y="376"/>
                    </a:lnTo>
                    <a:lnTo>
                      <a:pt x="258" y="366"/>
                    </a:lnTo>
                    <a:lnTo>
                      <a:pt x="248" y="362"/>
                    </a:lnTo>
                    <a:lnTo>
                      <a:pt x="246" y="350"/>
                    </a:lnTo>
                    <a:lnTo>
                      <a:pt x="248" y="342"/>
                    </a:lnTo>
                    <a:lnTo>
                      <a:pt x="220" y="342"/>
                    </a:lnTo>
                    <a:lnTo>
                      <a:pt x="218" y="330"/>
                    </a:lnTo>
                    <a:lnTo>
                      <a:pt x="218" y="326"/>
                    </a:lnTo>
                    <a:lnTo>
                      <a:pt x="220" y="322"/>
                    </a:lnTo>
                    <a:lnTo>
                      <a:pt x="218" y="314"/>
                    </a:lnTo>
                    <a:lnTo>
                      <a:pt x="214" y="302"/>
                    </a:lnTo>
                    <a:lnTo>
                      <a:pt x="196" y="298"/>
                    </a:lnTo>
                    <a:lnTo>
                      <a:pt x="184" y="292"/>
                    </a:lnTo>
                    <a:lnTo>
                      <a:pt x="176" y="290"/>
                    </a:lnTo>
                    <a:lnTo>
                      <a:pt x="172" y="284"/>
                    </a:lnTo>
                    <a:lnTo>
                      <a:pt x="162" y="282"/>
                    </a:lnTo>
                    <a:lnTo>
                      <a:pt x="152" y="280"/>
                    </a:lnTo>
                    <a:lnTo>
                      <a:pt x="140" y="268"/>
                    </a:lnTo>
                    <a:lnTo>
                      <a:pt x="138" y="240"/>
                    </a:lnTo>
                    <a:lnTo>
                      <a:pt x="126" y="240"/>
                    </a:lnTo>
                    <a:lnTo>
                      <a:pt x="116" y="244"/>
                    </a:lnTo>
                    <a:lnTo>
                      <a:pt x="114" y="244"/>
                    </a:lnTo>
                    <a:lnTo>
                      <a:pt x="106" y="250"/>
                    </a:lnTo>
                    <a:lnTo>
                      <a:pt x="92" y="256"/>
                    </a:lnTo>
                    <a:lnTo>
                      <a:pt x="72" y="258"/>
                    </a:lnTo>
                    <a:lnTo>
                      <a:pt x="60" y="256"/>
                    </a:lnTo>
                    <a:lnTo>
                      <a:pt x="54" y="256"/>
                    </a:lnTo>
                    <a:lnTo>
                      <a:pt x="52" y="250"/>
                    </a:lnTo>
                    <a:lnTo>
                      <a:pt x="56" y="238"/>
                    </a:lnTo>
                    <a:lnTo>
                      <a:pt x="54" y="232"/>
                    </a:lnTo>
                    <a:lnTo>
                      <a:pt x="48" y="238"/>
                    </a:lnTo>
                    <a:lnTo>
                      <a:pt x="38" y="242"/>
                    </a:lnTo>
                    <a:lnTo>
                      <a:pt x="36" y="244"/>
                    </a:lnTo>
                    <a:lnTo>
                      <a:pt x="28" y="242"/>
                    </a:lnTo>
                    <a:lnTo>
                      <a:pt x="18" y="232"/>
                    </a:lnTo>
                    <a:lnTo>
                      <a:pt x="8" y="222"/>
                    </a:lnTo>
                    <a:lnTo>
                      <a:pt x="0" y="200"/>
                    </a:lnTo>
                    <a:lnTo>
                      <a:pt x="8" y="188"/>
                    </a:lnTo>
                    <a:lnTo>
                      <a:pt x="14" y="182"/>
                    </a:lnTo>
                    <a:lnTo>
                      <a:pt x="16" y="172"/>
                    </a:lnTo>
                    <a:lnTo>
                      <a:pt x="26" y="160"/>
                    </a:lnTo>
                    <a:lnTo>
                      <a:pt x="40" y="154"/>
                    </a:lnTo>
                    <a:lnTo>
                      <a:pt x="62" y="152"/>
                    </a:lnTo>
                    <a:lnTo>
                      <a:pt x="68" y="138"/>
                    </a:lnTo>
                    <a:lnTo>
                      <a:pt x="68" y="126"/>
                    </a:lnTo>
                    <a:lnTo>
                      <a:pt x="70" y="120"/>
                    </a:lnTo>
                    <a:lnTo>
                      <a:pt x="72" y="106"/>
                    </a:lnTo>
                    <a:lnTo>
                      <a:pt x="70" y="94"/>
                    </a:lnTo>
                    <a:lnTo>
                      <a:pt x="64" y="86"/>
                    </a:lnTo>
                    <a:lnTo>
                      <a:pt x="64" y="74"/>
                    </a:lnTo>
                    <a:lnTo>
                      <a:pt x="66" y="72"/>
                    </a:lnTo>
                    <a:lnTo>
                      <a:pt x="76" y="74"/>
                    </a:lnTo>
                    <a:lnTo>
                      <a:pt x="76" y="68"/>
                    </a:lnTo>
                    <a:lnTo>
                      <a:pt x="64" y="64"/>
                    </a:lnTo>
                    <a:lnTo>
                      <a:pt x="64" y="58"/>
                    </a:lnTo>
                    <a:lnTo>
                      <a:pt x="92" y="56"/>
                    </a:lnTo>
                    <a:lnTo>
                      <a:pt x="102" y="54"/>
                    </a:lnTo>
                    <a:lnTo>
                      <a:pt x="108" y="56"/>
                    </a:lnTo>
                    <a:lnTo>
                      <a:pt x="112" y="62"/>
                    </a:lnTo>
                    <a:lnTo>
                      <a:pt x="120" y="70"/>
                    </a:lnTo>
                    <a:lnTo>
                      <a:pt x="130" y="72"/>
                    </a:lnTo>
                    <a:lnTo>
                      <a:pt x="144" y="68"/>
                    </a:lnTo>
                    <a:lnTo>
                      <a:pt x="150" y="62"/>
                    </a:lnTo>
                    <a:lnTo>
                      <a:pt x="156" y="56"/>
                    </a:lnTo>
                    <a:lnTo>
                      <a:pt x="168" y="52"/>
                    </a:lnTo>
                    <a:lnTo>
                      <a:pt x="168" y="44"/>
                    </a:lnTo>
                    <a:lnTo>
                      <a:pt x="162" y="44"/>
                    </a:lnTo>
                    <a:lnTo>
                      <a:pt x="156" y="36"/>
                    </a:lnTo>
                    <a:lnTo>
                      <a:pt x="154" y="26"/>
                    </a:lnTo>
                    <a:lnTo>
                      <a:pt x="148" y="20"/>
                    </a:lnTo>
                    <a:lnTo>
                      <a:pt x="154" y="18"/>
                    </a:lnTo>
                    <a:lnTo>
                      <a:pt x="162" y="22"/>
                    </a:lnTo>
                    <a:lnTo>
                      <a:pt x="174" y="22"/>
                    </a:lnTo>
                    <a:lnTo>
                      <a:pt x="178" y="24"/>
                    </a:lnTo>
                    <a:lnTo>
                      <a:pt x="184" y="20"/>
                    </a:lnTo>
                    <a:lnTo>
                      <a:pt x="194" y="18"/>
                    </a:lnTo>
                    <a:lnTo>
                      <a:pt x="206" y="14"/>
                    </a:lnTo>
                    <a:lnTo>
                      <a:pt x="210" y="4"/>
                    </a:lnTo>
                    <a:lnTo>
                      <a:pt x="208" y="0"/>
                    </a:lnTo>
                    <a:lnTo>
                      <a:pt x="220" y="0"/>
                    </a:lnTo>
                    <a:lnTo>
                      <a:pt x="228" y="22"/>
                    </a:lnTo>
                    <a:lnTo>
                      <a:pt x="222" y="28"/>
                    </a:lnTo>
                    <a:lnTo>
                      <a:pt x="222" y="48"/>
                    </a:lnTo>
                    <a:lnTo>
                      <a:pt x="228" y="56"/>
                    </a:lnTo>
                    <a:lnTo>
                      <a:pt x="236" y="64"/>
                    </a:lnTo>
                    <a:lnTo>
                      <a:pt x="244" y="64"/>
                    </a:lnTo>
                    <a:lnTo>
                      <a:pt x="254" y="62"/>
                    </a:lnTo>
                    <a:lnTo>
                      <a:pt x="260" y="58"/>
                    </a:lnTo>
                    <a:lnTo>
                      <a:pt x="268" y="54"/>
                    </a:lnTo>
                    <a:lnTo>
                      <a:pt x="272" y="50"/>
                    </a:lnTo>
                    <a:lnTo>
                      <a:pt x="276" y="54"/>
                    </a:lnTo>
                    <a:lnTo>
                      <a:pt x="282" y="54"/>
                    </a:lnTo>
                    <a:lnTo>
                      <a:pt x="284" y="54"/>
                    </a:lnTo>
                    <a:lnTo>
                      <a:pt x="286" y="48"/>
                    </a:lnTo>
                    <a:lnTo>
                      <a:pt x="286" y="44"/>
                    </a:lnTo>
                    <a:lnTo>
                      <a:pt x="290" y="44"/>
                    </a:lnTo>
                    <a:lnTo>
                      <a:pt x="300" y="46"/>
                    </a:lnTo>
                    <a:lnTo>
                      <a:pt x="310" y="50"/>
                    </a:lnTo>
                    <a:lnTo>
                      <a:pt x="316" y="50"/>
                    </a:lnTo>
                    <a:lnTo>
                      <a:pt x="322" y="46"/>
                    </a:lnTo>
                    <a:lnTo>
                      <a:pt x="332" y="48"/>
                    </a:lnTo>
                    <a:lnTo>
                      <a:pt x="338" y="52"/>
                    </a:lnTo>
                    <a:lnTo>
                      <a:pt x="350" y="24"/>
                    </a:lnTo>
                    <a:lnTo>
                      <a:pt x="356" y="18"/>
                    </a:lnTo>
                    <a:close/>
                  </a:path>
                </a:pathLst>
              </a:custGeom>
              <a:solidFill>
                <a:schemeClr val="accent2"/>
              </a:solidFill>
              <a:ln w="7938">
                <a:solidFill>
                  <a:schemeClr val="bg1"/>
                </a:solidFill>
                <a:prstDash val="solid"/>
                <a:round/>
                <a:headEnd/>
                <a:tailEnd/>
              </a:ln>
            </p:spPr>
            <p:txBody>
              <a:bodyPr/>
              <a:lstStyle/>
              <a:p>
                <a:endParaRPr lang="en-US" sz="1500">
                  <a:solidFill>
                    <a:srgbClr val="0F245F"/>
                  </a:solidFill>
                </a:endParaRPr>
              </a:p>
            </p:txBody>
          </p:sp>
        </p:grpSp>
        <p:grpSp>
          <p:nvGrpSpPr>
            <p:cNvPr id="16" name="Group 94"/>
            <p:cNvGrpSpPr>
              <a:grpSpLocks noChangeAspect="1"/>
            </p:cNvGrpSpPr>
            <p:nvPr/>
          </p:nvGrpSpPr>
          <p:grpSpPr bwMode="auto">
            <a:xfrm>
              <a:off x="3883554" y="3444404"/>
              <a:ext cx="1562268" cy="1998149"/>
              <a:chOff x="2428" y="1949"/>
              <a:chExt cx="1087" cy="1194"/>
            </a:xfrm>
          </p:grpSpPr>
          <p:sp>
            <p:nvSpPr>
              <p:cNvPr id="160" name="Freeform 95"/>
              <p:cNvSpPr>
                <a:spLocks noChangeAspect="1"/>
              </p:cNvSpPr>
              <p:nvPr/>
            </p:nvSpPr>
            <p:spPr bwMode="auto">
              <a:xfrm>
                <a:off x="3093" y="2047"/>
                <a:ext cx="172" cy="172"/>
              </a:xfrm>
              <a:custGeom>
                <a:avLst/>
                <a:gdLst/>
                <a:ahLst/>
                <a:cxnLst>
                  <a:cxn ang="0">
                    <a:pos x="6" y="0"/>
                  </a:cxn>
                  <a:cxn ang="0">
                    <a:pos x="16" y="4"/>
                  </a:cxn>
                  <a:cxn ang="0">
                    <a:pos x="24" y="2"/>
                  </a:cxn>
                  <a:cxn ang="0">
                    <a:pos x="48" y="12"/>
                  </a:cxn>
                  <a:cxn ang="0">
                    <a:pos x="66" y="16"/>
                  </a:cxn>
                  <a:cxn ang="0">
                    <a:pos x="80" y="14"/>
                  </a:cxn>
                  <a:cxn ang="0">
                    <a:pos x="90" y="8"/>
                  </a:cxn>
                  <a:cxn ang="0">
                    <a:pos x="112" y="6"/>
                  </a:cxn>
                  <a:cxn ang="0">
                    <a:pos x="122" y="12"/>
                  </a:cxn>
                  <a:cxn ang="0">
                    <a:pos x="134" y="10"/>
                  </a:cxn>
                  <a:cxn ang="0">
                    <a:pos x="150" y="12"/>
                  </a:cxn>
                  <a:cxn ang="0">
                    <a:pos x="154" y="20"/>
                  </a:cxn>
                  <a:cxn ang="0">
                    <a:pos x="162" y="40"/>
                  </a:cxn>
                  <a:cxn ang="0">
                    <a:pos x="158" y="44"/>
                  </a:cxn>
                  <a:cxn ang="0">
                    <a:pos x="152" y="56"/>
                  </a:cxn>
                  <a:cxn ang="0">
                    <a:pos x="150" y="66"/>
                  </a:cxn>
                  <a:cxn ang="0">
                    <a:pos x="146" y="70"/>
                  </a:cxn>
                  <a:cxn ang="0">
                    <a:pos x="140" y="60"/>
                  </a:cxn>
                  <a:cxn ang="0">
                    <a:pos x="136" y="48"/>
                  </a:cxn>
                  <a:cxn ang="0">
                    <a:pos x="130" y="40"/>
                  </a:cxn>
                  <a:cxn ang="0">
                    <a:pos x="126" y="28"/>
                  </a:cxn>
                  <a:cxn ang="0">
                    <a:pos x="122" y="16"/>
                  </a:cxn>
                  <a:cxn ang="0">
                    <a:pos x="122" y="24"/>
                  </a:cxn>
                  <a:cxn ang="0">
                    <a:pos x="124" y="42"/>
                  </a:cxn>
                  <a:cxn ang="0">
                    <a:pos x="128" y="54"/>
                  </a:cxn>
                  <a:cxn ang="0">
                    <a:pos x="136" y="64"/>
                  </a:cxn>
                  <a:cxn ang="0">
                    <a:pos x="142" y="72"/>
                  </a:cxn>
                  <a:cxn ang="0">
                    <a:pos x="150" y="96"/>
                  </a:cxn>
                  <a:cxn ang="0">
                    <a:pos x="170" y="130"/>
                  </a:cxn>
                  <a:cxn ang="0">
                    <a:pos x="172" y="136"/>
                  </a:cxn>
                  <a:cxn ang="0">
                    <a:pos x="172" y="152"/>
                  </a:cxn>
                  <a:cxn ang="0">
                    <a:pos x="164" y="152"/>
                  </a:cxn>
                  <a:cxn ang="0">
                    <a:pos x="144" y="172"/>
                  </a:cxn>
                  <a:cxn ang="0">
                    <a:pos x="134" y="166"/>
                  </a:cxn>
                  <a:cxn ang="0">
                    <a:pos x="6" y="164"/>
                  </a:cxn>
                  <a:cxn ang="0">
                    <a:pos x="6" y="38"/>
                  </a:cxn>
                  <a:cxn ang="0">
                    <a:pos x="2" y="36"/>
                  </a:cxn>
                  <a:cxn ang="0">
                    <a:pos x="0" y="24"/>
                  </a:cxn>
                  <a:cxn ang="0">
                    <a:pos x="6" y="20"/>
                  </a:cxn>
                  <a:cxn ang="0">
                    <a:pos x="6" y="0"/>
                  </a:cxn>
                </a:cxnLst>
                <a:rect l="0" t="0" r="r" b="b"/>
                <a:pathLst>
                  <a:path w="172" h="172">
                    <a:moveTo>
                      <a:pt x="6" y="0"/>
                    </a:moveTo>
                    <a:lnTo>
                      <a:pt x="16" y="4"/>
                    </a:lnTo>
                    <a:lnTo>
                      <a:pt x="24" y="2"/>
                    </a:lnTo>
                    <a:lnTo>
                      <a:pt x="48" y="12"/>
                    </a:lnTo>
                    <a:lnTo>
                      <a:pt x="66" y="16"/>
                    </a:lnTo>
                    <a:lnTo>
                      <a:pt x="80" y="14"/>
                    </a:lnTo>
                    <a:lnTo>
                      <a:pt x="90" y="8"/>
                    </a:lnTo>
                    <a:lnTo>
                      <a:pt x="112" y="6"/>
                    </a:lnTo>
                    <a:lnTo>
                      <a:pt x="122" y="12"/>
                    </a:lnTo>
                    <a:lnTo>
                      <a:pt x="134" y="10"/>
                    </a:lnTo>
                    <a:lnTo>
                      <a:pt x="150" y="12"/>
                    </a:lnTo>
                    <a:lnTo>
                      <a:pt x="154" y="20"/>
                    </a:lnTo>
                    <a:lnTo>
                      <a:pt x="162" y="40"/>
                    </a:lnTo>
                    <a:lnTo>
                      <a:pt x="158" y="44"/>
                    </a:lnTo>
                    <a:lnTo>
                      <a:pt x="152" y="56"/>
                    </a:lnTo>
                    <a:lnTo>
                      <a:pt x="150" y="66"/>
                    </a:lnTo>
                    <a:lnTo>
                      <a:pt x="146" y="70"/>
                    </a:lnTo>
                    <a:lnTo>
                      <a:pt x="140" y="60"/>
                    </a:lnTo>
                    <a:lnTo>
                      <a:pt x="136" y="48"/>
                    </a:lnTo>
                    <a:lnTo>
                      <a:pt x="130" y="40"/>
                    </a:lnTo>
                    <a:lnTo>
                      <a:pt x="126" y="28"/>
                    </a:lnTo>
                    <a:lnTo>
                      <a:pt x="122" y="16"/>
                    </a:lnTo>
                    <a:lnTo>
                      <a:pt x="122" y="24"/>
                    </a:lnTo>
                    <a:lnTo>
                      <a:pt x="124" y="42"/>
                    </a:lnTo>
                    <a:lnTo>
                      <a:pt x="128" y="54"/>
                    </a:lnTo>
                    <a:lnTo>
                      <a:pt x="136" y="64"/>
                    </a:lnTo>
                    <a:lnTo>
                      <a:pt x="142" y="72"/>
                    </a:lnTo>
                    <a:lnTo>
                      <a:pt x="150" y="96"/>
                    </a:lnTo>
                    <a:lnTo>
                      <a:pt x="170" y="130"/>
                    </a:lnTo>
                    <a:lnTo>
                      <a:pt x="172" y="136"/>
                    </a:lnTo>
                    <a:lnTo>
                      <a:pt x="172" y="152"/>
                    </a:lnTo>
                    <a:lnTo>
                      <a:pt x="164" y="152"/>
                    </a:lnTo>
                    <a:lnTo>
                      <a:pt x="144" y="172"/>
                    </a:lnTo>
                    <a:lnTo>
                      <a:pt x="134" y="166"/>
                    </a:lnTo>
                    <a:lnTo>
                      <a:pt x="6" y="164"/>
                    </a:lnTo>
                    <a:lnTo>
                      <a:pt x="6" y="38"/>
                    </a:lnTo>
                    <a:lnTo>
                      <a:pt x="2" y="36"/>
                    </a:lnTo>
                    <a:lnTo>
                      <a:pt x="0" y="24"/>
                    </a:lnTo>
                    <a:lnTo>
                      <a:pt x="6" y="20"/>
                    </a:lnTo>
                    <a:lnTo>
                      <a:pt x="6"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61" name="Freeform 96"/>
              <p:cNvSpPr>
                <a:spLocks noChangeAspect="1"/>
              </p:cNvSpPr>
              <p:nvPr/>
            </p:nvSpPr>
            <p:spPr bwMode="auto">
              <a:xfrm>
                <a:off x="2850" y="2023"/>
                <a:ext cx="249" cy="222"/>
              </a:xfrm>
              <a:custGeom>
                <a:avLst/>
                <a:gdLst/>
                <a:ahLst/>
                <a:cxnLst>
                  <a:cxn ang="0">
                    <a:pos x="35" y="0"/>
                  </a:cxn>
                  <a:cxn ang="0">
                    <a:pos x="51" y="4"/>
                  </a:cxn>
                  <a:cxn ang="0">
                    <a:pos x="79" y="8"/>
                  </a:cxn>
                  <a:cxn ang="0">
                    <a:pos x="93" y="16"/>
                  </a:cxn>
                  <a:cxn ang="0">
                    <a:pos x="99" y="28"/>
                  </a:cxn>
                  <a:cxn ang="0">
                    <a:pos x="107" y="34"/>
                  </a:cxn>
                  <a:cxn ang="0">
                    <a:pos x="125" y="34"/>
                  </a:cxn>
                  <a:cxn ang="0">
                    <a:pos x="137" y="42"/>
                  </a:cxn>
                  <a:cxn ang="0">
                    <a:pos x="157" y="54"/>
                  </a:cxn>
                  <a:cxn ang="0">
                    <a:pos x="171" y="40"/>
                  </a:cxn>
                  <a:cxn ang="0">
                    <a:pos x="173" y="30"/>
                  </a:cxn>
                  <a:cxn ang="0">
                    <a:pos x="167" y="22"/>
                  </a:cxn>
                  <a:cxn ang="0">
                    <a:pos x="177" y="12"/>
                  </a:cxn>
                  <a:cxn ang="0">
                    <a:pos x="191" y="6"/>
                  </a:cxn>
                  <a:cxn ang="0">
                    <a:pos x="209" y="8"/>
                  </a:cxn>
                  <a:cxn ang="0">
                    <a:pos x="223" y="16"/>
                  </a:cxn>
                  <a:cxn ang="0">
                    <a:pos x="237" y="22"/>
                  </a:cxn>
                  <a:cxn ang="0">
                    <a:pos x="249" y="24"/>
                  </a:cxn>
                  <a:cxn ang="0">
                    <a:pos x="249" y="44"/>
                  </a:cxn>
                  <a:cxn ang="0">
                    <a:pos x="243" y="48"/>
                  </a:cxn>
                  <a:cxn ang="0">
                    <a:pos x="245" y="60"/>
                  </a:cxn>
                  <a:cxn ang="0">
                    <a:pos x="249" y="62"/>
                  </a:cxn>
                  <a:cxn ang="0">
                    <a:pos x="249" y="188"/>
                  </a:cxn>
                  <a:cxn ang="0">
                    <a:pos x="249" y="222"/>
                  </a:cxn>
                  <a:cxn ang="0">
                    <a:pos x="231" y="222"/>
                  </a:cxn>
                  <a:cxn ang="0">
                    <a:pos x="97" y="168"/>
                  </a:cxn>
                  <a:cxn ang="0">
                    <a:pos x="91" y="174"/>
                  </a:cxn>
                  <a:cxn ang="0">
                    <a:pos x="79" y="180"/>
                  </a:cxn>
                  <a:cxn ang="0">
                    <a:pos x="69" y="172"/>
                  </a:cxn>
                  <a:cxn ang="0">
                    <a:pos x="59" y="168"/>
                  </a:cxn>
                  <a:cxn ang="0">
                    <a:pos x="43" y="164"/>
                  </a:cxn>
                  <a:cxn ang="0">
                    <a:pos x="37" y="158"/>
                  </a:cxn>
                  <a:cxn ang="0">
                    <a:pos x="33" y="150"/>
                  </a:cxn>
                  <a:cxn ang="0">
                    <a:pos x="14" y="148"/>
                  </a:cxn>
                  <a:cxn ang="0">
                    <a:pos x="8" y="136"/>
                  </a:cxn>
                  <a:cxn ang="0">
                    <a:pos x="4" y="126"/>
                  </a:cxn>
                  <a:cxn ang="0">
                    <a:pos x="0" y="116"/>
                  </a:cxn>
                  <a:cxn ang="0">
                    <a:pos x="8" y="112"/>
                  </a:cxn>
                  <a:cxn ang="0">
                    <a:pos x="8" y="66"/>
                  </a:cxn>
                  <a:cxn ang="0">
                    <a:pos x="4" y="48"/>
                  </a:cxn>
                  <a:cxn ang="0">
                    <a:pos x="12" y="42"/>
                  </a:cxn>
                  <a:cxn ang="0">
                    <a:pos x="12" y="26"/>
                  </a:cxn>
                  <a:cxn ang="0">
                    <a:pos x="33" y="12"/>
                  </a:cxn>
                  <a:cxn ang="0">
                    <a:pos x="35" y="10"/>
                  </a:cxn>
                  <a:cxn ang="0">
                    <a:pos x="35" y="0"/>
                  </a:cxn>
                </a:cxnLst>
                <a:rect l="0" t="0" r="r" b="b"/>
                <a:pathLst>
                  <a:path w="249" h="222">
                    <a:moveTo>
                      <a:pt x="35" y="0"/>
                    </a:moveTo>
                    <a:lnTo>
                      <a:pt x="51" y="4"/>
                    </a:lnTo>
                    <a:lnTo>
                      <a:pt x="79" y="8"/>
                    </a:lnTo>
                    <a:lnTo>
                      <a:pt x="93" y="16"/>
                    </a:lnTo>
                    <a:lnTo>
                      <a:pt x="99" y="28"/>
                    </a:lnTo>
                    <a:lnTo>
                      <a:pt x="107" y="34"/>
                    </a:lnTo>
                    <a:lnTo>
                      <a:pt x="125" y="34"/>
                    </a:lnTo>
                    <a:lnTo>
                      <a:pt x="137" y="42"/>
                    </a:lnTo>
                    <a:lnTo>
                      <a:pt x="157" y="54"/>
                    </a:lnTo>
                    <a:lnTo>
                      <a:pt x="171" y="40"/>
                    </a:lnTo>
                    <a:lnTo>
                      <a:pt x="173" y="30"/>
                    </a:lnTo>
                    <a:lnTo>
                      <a:pt x="167" y="22"/>
                    </a:lnTo>
                    <a:lnTo>
                      <a:pt x="177" y="12"/>
                    </a:lnTo>
                    <a:lnTo>
                      <a:pt x="191" y="6"/>
                    </a:lnTo>
                    <a:lnTo>
                      <a:pt x="209" y="8"/>
                    </a:lnTo>
                    <a:lnTo>
                      <a:pt x="223" y="16"/>
                    </a:lnTo>
                    <a:lnTo>
                      <a:pt x="237" y="22"/>
                    </a:lnTo>
                    <a:lnTo>
                      <a:pt x="249" y="24"/>
                    </a:lnTo>
                    <a:lnTo>
                      <a:pt x="249" y="44"/>
                    </a:lnTo>
                    <a:lnTo>
                      <a:pt x="243" y="48"/>
                    </a:lnTo>
                    <a:lnTo>
                      <a:pt x="245" y="60"/>
                    </a:lnTo>
                    <a:lnTo>
                      <a:pt x="249" y="62"/>
                    </a:lnTo>
                    <a:lnTo>
                      <a:pt x="249" y="188"/>
                    </a:lnTo>
                    <a:lnTo>
                      <a:pt x="249" y="222"/>
                    </a:lnTo>
                    <a:lnTo>
                      <a:pt x="231" y="222"/>
                    </a:lnTo>
                    <a:lnTo>
                      <a:pt x="97" y="168"/>
                    </a:lnTo>
                    <a:lnTo>
                      <a:pt x="91" y="174"/>
                    </a:lnTo>
                    <a:lnTo>
                      <a:pt x="79" y="180"/>
                    </a:lnTo>
                    <a:lnTo>
                      <a:pt x="69" y="172"/>
                    </a:lnTo>
                    <a:lnTo>
                      <a:pt x="59" y="168"/>
                    </a:lnTo>
                    <a:lnTo>
                      <a:pt x="43" y="164"/>
                    </a:lnTo>
                    <a:lnTo>
                      <a:pt x="37" y="158"/>
                    </a:lnTo>
                    <a:lnTo>
                      <a:pt x="33" y="150"/>
                    </a:lnTo>
                    <a:lnTo>
                      <a:pt x="14" y="148"/>
                    </a:lnTo>
                    <a:lnTo>
                      <a:pt x="8" y="136"/>
                    </a:lnTo>
                    <a:lnTo>
                      <a:pt x="4" y="126"/>
                    </a:lnTo>
                    <a:lnTo>
                      <a:pt x="0" y="116"/>
                    </a:lnTo>
                    <a:lnTo>
                      <a:pt x="8" y="112"/>
                    </a:lnTo>
                    <a:lnTo>
                      <a:pt x="8" y="66"/>
                    </a:lnTo>
                    <a:lnTo>
                      <a:pt x="4" y="48"/>
                    </a:lnTo>
                    <a:lnTo>
                      <a:pt x="12" y="42"/>
                    </a:lnTo>
                    <a:lnTo>
                      <a:pt x="12" y="26"/>
                    </a:lnTo>
                    <a:lnTo>
                      <a:pt x="33" y="12"/>
                    </a:lnTo>
                    <a:lnTo>
                      <a:pt x="35" y="10"/>
                    </a:lnTo>
                    <a:lnTo>
                      <a:pt x="35"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62" name="Freeform 97"/>
              <p:cNvSpPr>
                <a:spLocks noChangeAspect="1"/>
              </p:cNvSpPr>
              <p:nvPr/>
            </p:nvSpPr>
            <p:spPr bwMode="auto">
              <a:xfrm>
                <a:off x="2820" y="1949"/>
                <a:ext cx="65" cy="122"/>
              </a:xfrm>
              <a:custGeom>
                <a:avLst/>
                <a:gdLst/>
                <a:ahLst/>
                <a:cxnLst>
                  <a:cxn ang="0">
                    <a:pos x="16" y="6"/>
                  </a:cxn>
                  <a:cxn ang="0">
                    <a:pos x="30" y="0"/>
                  </a:cxn>
                  <a:cxn ang="0">
                    <a:pos x="38" y="0"/>
                  </a:cxn>
                  <a:cxn ang="0">
                    <a:pos x="42" y="8"/>
                  </a:cxn>
                  <a:cxn ang="0">
                    <a:pos x="48" y="10"/>
                  </a:cxn>
                  <a:cxn ang="0">
                    <a:pos x="54" y="6"/>
                  </a:cxn>
                  <a:cxn ang="0">
                    <a:pos x="58" y="8"/>
                  </a:cxn>
                  <a:cxn ang="0">
                    <a:pos x="56" y="14"/>
                  </a:cxn>
                  <a:cxn ang="0">
                    <a:pos x="50" y="16"/>
                  </a:cxn>
                  <a:cxn ang="0">
                    <a:pos x="46" y="24"/>
                  </a:cxn>
                  <a:cxn ang="0">
                    <a:pos x="50" y="28"/>
                  </a:cxn>
                  <a:cxn ang="0">
                    <a:pos x="58" y="32"/>
                  </a:cxn>
                  <a:cxn ang="0">
                    <a:pos x="58" y="38"/>
                  </a:cxn>
                  <a:cxn ang="0">
                    <a:pos x="52" y="44"/>
                  </a:cxn>
                  <a:cxn ang="0">
                    <a:pos x="46" y="46"/>
                  </a:cxn>
                  <a:cxn ang="0">
                    <a:pos x="40" y="54"/>
                  </a:cxn>
                  <a:cxn ang="0">
                    <a:pos x="44" y="64"/>
                  </a:cxn>
                  <a:cxn ang="0">
                    <a:pos x="54" y="64"/>
                  </a:cxn>
                  <a:cxn ang="0">
                    <a:pos x="58" y="70"/>
                  </a:cxn>
                  <a:cxn ang="0">
                    <a:pos x="65" y="74"/>
                  </a:cxn>
                  <a:cxn ang="0">
                    <a:pos x="65" y="84"/>
                  </a:cxn>
                  <a:cxn ang="0">
                    <a:pos x="42" y="100"/>
                  </a:cxn>
                  <a:cxn ang="0">
                    <a:pos x="42" y="116"/>
                  </a:cxn>
                  <a:cxn ang="0">
                    <a:pos x="34" y="122"/>
                  </a:cxn>
                  <a:cxn ang="0">
                    <a:pos x="28" y="120"/>
                  </a:cxn>
                  <a:cxn ang="0">
                    <a:pos x="26" y="108"/>
                  </a:cxn>
                  <a:cxn ang="0">
                    <a:pos x="24" y="92"/>
                  </a:cxn>
                  <a:cxn ang="0">
                    <a:pos x="10" y="76"/>
                  </a:cxn>
                  <a:cxn ang="0">
                    <a:pos x="0" y="64"/>
                  </a:cxn>
                  <a:cxn ang="0">
                    <a:pos x="0" y="56"/>
                  </a:cxn>
                  <a:cxn ang="0">
                    <a:pos x="12" y="46"/>
                  </a:cxn>
                  <a:cxn ang="0">
                    <a:pos x="12" y="10"/>
                  </a:cxn>
                  <a:cxn ang="0">
                    <a:pos x="16" y="6"/>
                  </a:cxn>
                </a:cxnLst>
                <a:rect l="0" t="0" r="r" b="b"/>
                <a:pathLst>
                  <a:path w="65" h="122">
                    <a:moveTo>
                      <a:pt x="16" y="6"/>
                    </a:moveTo>
                    <a:lnTo>
                      <a:pt x="30" y="0"/>
                    </a:lnTo>
                    <a:lnTo>
                      <a:pt x="38" y="0"/>
                    </a:lnTo>
                    <a:lnTo>
                      <a:pt x="42" y="8"/>
                    </a:lnTo>
                    <a:lnTo>
                      <a:pt x="48" y="10"/>
                    </a:lnTo>
                    <a:lnTo>
                      <a:pt x="54" y="6"/>
                    </a:lnTo>
                    <a:lnTo>
                      <a:pt x="58" y="8"/>
                    </a:lnTo>
                    <a:lnTo>
                      <a:pt x="56" y="14"/>
                    </a:lnTo>
                    <a:lnTo>
                      <a:pt x="50" y="16"/>
                    </a:lnTo>
                    <a:lnTo>
                      <a:pt x="46" y="24"/>
                    </a:lnTo>
                    <a:lnTo>
                      <a:pt x="50" y="28"/>
                    </a:lnTo>
                    <a:lnTo>
                      <a:pt x="58" y="32"/>
                    </a:lnTo>
                    <a:lnTo>
                      <a:pt x="58" y="38"/>
                    </a:lnTo>
                    <a:lnTo>
                      <a:pt x="52" y="44"/>
                    </a:lnTo>
                    <a:lnTo>
                      <a:pt x="46" y="46"/>
                    </a:lnTo>
                    <a:lnTo>
                      <a:pt x="40" y="54"/>
                    </a:lnTo>
                    <a:lnTo>
                      <a:pt x="44" y="64"/>
                    </a:lnTo>
                    <a:lnTo>
                      <a:pt x="54" y="64"/>
                    </a:lnTo>
                    <a:lnTo>
                      <a:pt x="58" y="70"/>
                    </a:lnTo>
                    <a:lnTo>
                      <a:pt x="65" y="74"/>
                    </a:lnTo>
                    <a:lnTo>
                      <a:pt x="65" y="84"/>
                    </a:lnTo>
                    <a:lnTo>
                      <a:pt x="42" y="100"/>
                    </a:lnTo>
                    <a:lnTo>
                      <a:pt x="42" y="116"/>
                    </a:lnTo>
                    <a:lnTo>
                      <a:pt x="34" y="122"/>
                    </a:lnTo>
                    <a:lnTo>
                      <a:pt x="28" y="120"/>
                    </a:lnTo>
                    <a:lnTo>
                      <a:pt x="26" y="108"/>
                    </a:lnTo>
                    <a:lnTo>
                      <a:pt x="24" y="92"/>
                    </a:lnTo>
                    <a:lnTo>
                      <a:pt x="10" y="76"/>
                    </a:lnTo>
                    <a:lnTo>
                      <a:pt x="0" y="64"/>
                    </a:lnTo>
                    <a:lnTo>
                      <a:pt x="0" y="56"/>
                    </a:lnTo>
                    <a:lnTo>
                      <a:pt x="12" y="46"/>
                    </a:lnTo>
                    <a:lnTo>
                      <a:pt x="12" y="10"/>
                    </a:lnTo>
                    <a:lnTo>
                      <a:pt x="16" y="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63" name="Freeform 98"/>
              <p:cNvSpPr>
                <a:spLocks noChangeAspect="1"/>
              </p:cNvSpPr>
              <p:nvPr/>
            </p:nvSpPr>
            <p:spPr bwMode="auto">
              <a:xfrm>
                <a:off x="2562" y="1955"/>
                <a:ext cx="331" cy="310"/>
              </a:xfrm>
              <a:custGeom>
                <a:avLst/>
                <a:gdLst/>
                <a:ahLst/>
                <a:cxnLst>
                  <a:cxn ang="0">
                    <a:pos x="0" y="164"/>
                  </a:cxn>
                  <a:cxn ang="0">
                    <a:pos x="0" y="146"/>
                  </a:cxn>
                  <a:cxn ang="0">
                    <a:pos x="32" y="126"/>
                  </a:cxn>
                  <a:cxn ang="0">
                    <a:pos x="54" y="124"/>
                  </a:cxn>
                  <a:cxn ang="0">
                    <a:pos x="78" y="104"/>
                  </a:cxn>
                  <a:cxn ang="0">
                    <a:pos x="80" y="96"/>
                  </a:cxn>
                  <a:cxn ang="0">
                    <a:pos x="96" y="86"/>
                  </a:cxn>
                  <a:cxn ang="0">
                    <a:pos x="120" y="84"/>
                  </a:cxn>
                  <a:cxn ang="0">
                    <a:pos x="120" y="76"/>
                  </a:cxn>
                  <a:cxn ang="0">
                    <a:pos x="112" y="66"/>
                  </a:cxn>
                  <a:cxn ang="0">
                    <a:pos x="112" y="40"/>
                  </a:cxn>
                  <a:cxn ang="0">
                    <a:pos x="110" y="34"/>
                  </a:cxn>
                  <a:cxn ang="0">
                    <a:pos x="126" y="22"/>
                  </a:cxn>
                  <a:cxn ang="0">
                    <a:pos x="138" y="20"/>
                  </a:cxn>
                  <a:cxn ang="0">
                    <a:pos x="154" y="10"/>
                  </a:cxn>
                  <a:cxn ang="0">
                    <a:pos x="180" y="6"/>
                  </a:cxn>
                  <a:cxn ang="0">
                    <a:pos x="204" y="2"/>
                  </a:cxn>
                  <a:cxn ang="0">
                    <a:pos x="218" y="4"/>
                  </a:cxn>
                  <a:cxn ang="0">
                    <a:pos x="226" y="6"/>
                  </a:cxn>
                  <a:cxn ang="0">
                    <a:pos x="238" y="0"/>
                  </a:cxn>
                  <a:cxn ang="0">
                    <a:pos x="254" y="0"/>
                  </a:cxn>
                  <a:cxn ang="0">
                    <a:pos x="262" y="0"/>
                  </a:cxn>
                  <a:cxn ang="0">
                    <a:pos x="270" y="4"/>
                  </a:cxn>
                  <a:cxn ang="0">
                    <a:pos x="270" y="40"/>
                  </a:cxn>
                  <a:cxn ang="0">
                    <a:pos x="258" y="50"/>
                  </a:cxn>
                  <a:cxn ang="0">
                    <a:pos x="258" y="58"/>
                  </a:cxn>
                  <a:cxn ang="0">
                    <a:pos x="282" y="86"/>
                  </a:cxn>
                  <a:cxn ang="0">
                    <a:pos x="286" y="114"/>
                  </a:cxn>
                  <a:cxn ang="0">
                    <a:pos x="292" y="116"/>
                  </a:cxn>
                  <a:cxn ang="0">
                    <a:pos x="294" y="132"/>
                  </a:cxn>
                  <a:cxn ang="0">
                    <a:pos x="296" y="180"/>
                  </a:cxn>
                  <a:cxn ang="0">
                    <a:pos x="288" y="184"/>
                  </a:cxn>
                  <a:cxn ang="0">
                    <a:pos x="292" y="194"/>
                  </a:cxn>
                  <a:cxn ang="0">
                    <a:pos x="302" y="216"/>
                  </a:cxn>
                  <a:cxn ang="0">
                    <a:pos x="321" y="218"/>
                  </a:cxn>
                  <a:cxn ang="0">
                    <a:pos x="325" y="226"/>
                  </a:cxn>
                  <a:cxn ang="0">
                    <a:pos x="331" y="232"/>
                  </a:cxn>
                  <a:cxn ang="0">
                    <a:pos x="264" y="272"/>
                  </a:cxn>
                  <a:cxn ang="0">
                    <a:pos x="226" y="304"/>
                  </a:cxn>
                  <a:cxn ang="0">
                    <a:pos x="206" y="308"/>
                  </a:cxn>
                  <a:cxn ang="0">
                    <a:pos x="188" y="310"/>
                  </a:cxn>
                  <a:cxn ang="0">
                    <a:pos x="190" y="294"/>
                  </a:cxn>
                  <a:cxn ang="0">
                    <a:pos x="170" y="286"/>
                  </a:cxn>
                  <a:cxn ang="0">
                    <a:pos x="160" y="276"/>
                  </a:cxn>
                  <a:cxn ang="0">
                    <a:pos x="0" y="164"/>
                  </a:cxn>
                </a:cxnLst>
                <a:rect l="0" t="0" r="r" b="b"/>
                <a:pathLst>
                  <a:path w="331" h="310">
                    <a:moveTo>
                      <a:pt x="0" y="164"/>
                    </a:moveTo>
                    <a:lnTo>
                      <a:pt x="0" y="146"/>
                    </a:lnTo>
                    <a:lnTo>
                      <a:pt x="32" y="126"/>
                    </a:lnTo>
                    <a:lnTo>
                      <a:pt x="54" y="124"/>
                    </a:lnTo>
                    <a:lnTo>
                      <a:pt x="78" y="104"/>
                    </a:lnTo>
                    <a:lnTo>
                      <a:pt x="80" y="96"/>
                    </a:lnTo>
                    <a:lnTo>
                      <a:pt x="96" y="86"/>
                    </a:lnTo>
                    <a:lnTo>
                      <a:pt x="120" y="84"/>
                    </a:lnTo>
                    <a:lnTo>
                      <a:pt x="120" y="76"/>
                    </a:lnTo>
                    <a:lnTo>
                      <a:pt x="112" y="66"/>
                    </a:lnTo>
                    <a:lnTo>
                      <a:pt x="112" y="40"/>
                    </a:lnTo>
                    <a:lnTo>
                      <a:pt x="110" y="34"/>
                    </a:lnTo>
                    <a:lnTo>
                      <a:pt x="126" y="22"/>
                    </a:lnTo>
                    <a:lnTo>
                      <a:pt x="138" y="20"/>
                    </a:lnTo>
                    <a:lnTo>
                      <a:pt x="154" y="10"/>
                    </a:lnTo>
                    <a:lnTo>
                      <a:pt x="180" y="6"/>
                    </a:lnTo>
                    <a:lnTo>
                      <a:pt x="204" y="2"/>
                    </a:lnTo>
                    <a:lnTo>
                      <a:pt x="218" y="4"/>
                    </a:lnTo>
                    <a:lnTo>
                      <a:pt x="226" y="6"/>
                    </a:lnTo>
                    <a:lnTo>
                      <a:pt x="238" y="0"/>
                    </a:lnTo>
                    <a:lnTo>
                      <a:pt x="254" y="0"/>
                    </a:lnTo>
                    <a:lnTo>
                      <a:pt x="262" y="0"/>
                    </a:lnTo>
                    <a:lnTo>
                      <a:pt x="270" y="4"/>
                    </a:lnTo>
                    <a:lnTo>
                      <a:pt x="270" y="40"/>
                    </a:lnTo>
                    <a:lnTo>
                      <a:pt x="258" y="50"/>
                    </a:lnTo>
                    <a:lnTo>
                      <a:pt x="258" y="58"/>
                    </a:lnTo>
                    <a:lnTo>
                      <a:pt x="282" y="86"/>
                    </a:lnTo>
                    <a:lnTo>
                      <a:pt x="286" y="114"/>
                    </a:lnTo>
                    <a:lnTo>
                      <a:pt x="292" y="116"/>
                    </a:lnTo>
                    <a:lnTo>
                      <a:pt x="294" y="132"/>
                    </a:lnTo>
                    <a:lnTo>
                      <a:pt x="296" y="180"/>
                    </a:lnTo>
                    <a:lnTo>
                      <a:pt x="288" y="184"/>
                    </a:lnTo>
                    <a:lnTo>
                      <a:pt x="292" y="194"/>
                    </a:lnTo>
                    <a:lnTo>
                      <a:pt x="302" y="216"/>
                    </a:lnTo>
                    <a:lnTo>
                      <a:pt x="321" y="218"/>
                    </a:lnTo>
                    <a:lnTo>
                      <a:pt x="325" y="226"/>
                    </a:lnTo>
                    <a:lnTo>
                      <a:pt x="331" y="232"/>
                    </a:lnTo>
                    <a:lnTo>
                      <a:pt x="264" y="272"/>
                    </a:lnTo>
                    <a:lnTo>
                      <a:pt x="226" y="304"/>
                    </a:lnTo>
                    <a:lnTo>
                      <a:pt x="206" y="308"/>
                    </a:lnTo>
                    <a:lnTo>
                      <a:pt x="188" y="310"/>
                    </a:lnTo>
                    <a:lnTo>
                      <a:pt x="190" y="294"/>
                    </a:lnTo>
                    <a:lnTo>
                      <a:pt x="170" y="286"/>
                    </a:lnTo>
                    <a:lnTo>
                      <a:pt x="160" y="276"/>
                    </a:lnTo>
                    <a:lnTo>
                      <a:pt x="0" y="16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64" name="Freeform 99"/>
              <p:cNvSpPr>
                <a:spLocks noChangeAspect="1"/>
              </p:cNvSpPr>
              <p:nvPr/>
            </p:nvSpPr>
            <p:spPr bwMode="auto">
              <a:xfrm>
                <a:off x="2494" y="1975"/>
                <a:ext cx="188" cy="144"/>
              </a:xfrm>
              <a:custGeom>
                <a:avLst/>
                <a:gdLst/>
                <a:ahLst/>
                <a:cxnLst>
                  <a:cxn ang="0">
                    <a:pos x="68" y="144"/>
                  </a:cxn>
                  <a:cxn ang="0">
                    <a:pos x="0" y="144"/>
                  </a:cxn>
                  <a:cxn ang="0">
                    <a:pos x="10" y="138"/>
                  </a:cxn>
                  <a:cxn ang="0">
                    <a:pos x="28" y="128"/>
                  </a:cxn>
                  <a:cxn ang="0">
                    <a:pos x="50" y="110"/>
                  </a:cxn>
                  <a:cxn ang="0">
                    <a:pos x="52" y="104"/>
                  </a:cxn>
                  <a:cxn ang="0">
                    <a:pos x="52" y="68"/>
                  </a:cxn>
                  <a:cxn ang="0">
                    <a:pos x="62" y="56"/>
                  </a:cxn>
                  <a:cxn ang="0">
                    <a:pos x="74" y="44"/>
                  </a:cxn>
                  <a:cxn ang="0">
                    <a:pos x="88" y="40"/>
                  </a:cxn>
                  <a:cxn ang="0">
                    <a:pos x="102" y="30"/>
                  </a:cxn>
                  <a:cxn ang="0">
                    <a:pos x="108" y="14"/>
                  </a:cxn>
                  <a:cxn ang="0">
                    <a:pos x="112" y="4"/>
                  </a:cxn>
                  <a:cxn ang="0">
                    <a:pos x="116" y="0"/>
                  </a:cxn>
                  <a:cxn ang="0">
                    <a:pos x="122" y="0"/>
                  </a:cxn>
                  <a:cxn ang="0">
                    <a:pos x="126" y="8"/>
                  </a:cxn>
                  <a:cxn ang="0">
                    <a:pos x="132" y="12"/>
                  </a:cxn>
                  <a:cxn ang="0">
                    <a:pos x="154" y="10"/>
                  </a:cxn>
                  <a:cxn ang="0">
                    <a:pos x="164" y="10"/>
                  </a:cxn>
                  <a:cxn ang="0">
                    <a:pos x="168" y="14"/>
                  </a:cxn>
                  <a:cxn ang="0">
                    <a:pos x="178" y="14"/>
                  </a:cxn>
                  <a:cxn ang="0">
                    <a:pos x="180" y="20"/>
                  </a:cxn>
                  <a:cxn ang="0">
                    <a:pos x="180" y="46"/>
                  </a:cxn>
                  <a:cxn ang="0">
                    <a:pos x="188" y="56"/>
                  </a:cxn>
                  <a:cxn ang="0">
                    <a:pos x="188" y="64"/>
                  </a:cxn>
                  <a:cxn ang="0">
                    <a:pos x="164" y="66"/>
                  </a:cxn>
                  <a:cxn ang="0">
                    <a:pos x="148" y="76"/>
                  </a:cxn>
                  <a:cxn ang="0">
                    <a:pos x="146" y="84"/>
                  </a:cxn>
                  <a:cxn ang="0">
                    <a:pos x="122" y="104"/>
                  </a:cxn>
                  <a:cxn ang="0">
                    <a:pos x="100" y="106"/>
                  </a:cxn>
                  <a:cxn ang="0">
                    <a:pos x="68" y="126"/>
                  </a:cxn>
                  <a:cxn ang="0">
                    <a:pos x="68" y="144"/>
                  </a:cxn>
                </a:cxnLst>
                <a:rect l="0" t="0" r="r" b="b"/>
                <a:pathLst>
                  <a:path w="188" h="144">
                    <a:moveTo>
                      <a:pt x="68" y="144"/>
                    </a:moveTo>
                    <a:lnTo>
                      <a:pt x="0" y="144"/>
                    </a:lnTo>
                    <a:lnTo>
                      <a:pt x="10" y="138"/>
                    </a:lnTo>
                    <a:lnTo>
                      <a:pt x="28" y="128"/>
                    </a:lnTo>
                    <a:lnTo>
                      <a:pt x="50" y="110"/>
                    </a:lnTo>
                    <a:lnTo>
                      <a:pt x="52" y="104"/>
                    </a:lnTo>
                    <a:lnTo>
                      <a:pt x="52" y="68"/>
                    </a:lnTo>
                    <a:lnTo>
                      <a:pt x="62" y="56"/>
                    </a:lnTo>
                    <a:lnTo>
                      <a:pt x="74" y="44"/>
                    </a:lnTo>
                    <a:lnTo>
                      <a:pt x="88" y="40"/>
                    </a:lnTo>
                    <a:lnTo>
                      <a:pt x="102" y="30"/>
                    </a:lnTo>
                    <a:lnTo>
                      <a:pt x="108" y="14"/>
                    </a:lnTo>
                    <a:lnTo>
                      <a:pt x="112" y="4"/>
                    </a:lnTo>
                    <a:lnTo>
                      <a:pt x="116" y="0"/>
                    </a:lnTo>
                    <a:lnTo>
                      <a:pt x="122" y="0"/>
                    </a:lnTo>
                    <a:lnTo>
                      <a:pt x="126" y="8"/>
                    </a:lnTo>
                    <a:lnTo>
                      <a:pt x="132" y="12"/>
                    </a:lnTo>
                    <a:lnTo>
                      <a:pt x="154" y="10"/>
                    </a:lnTo>
                    <a:lnTo>
                      <a:pt x="164" y="10"/>
                    </a:lnTo>
                    <a:lnTo>
                      <a:pt x="168" y="14"/>
                    </a:lnTo>
                    <a:lnTo>
                      <a:pt x="178" y="14"/>
                    </a:lnTo>
                    <a:lnTo>
                      <a:pt x="180" y="20"/>
                    </a:lnTo>
                    <a:lnTo>
                      <a:pt x="180" y="46"/>
                    </a:lnTo>
                    <a:lnTo>
                      <a:pt x="188" y="56"/>
                    </a:lnTo>
                    <a:lnTo>
                      <a:pt x="188" y="64"/>
                    </a:lnTo>
                    <a:lnTo>
                      <a:pt x="164" y="66"/>
                    </a:lnTo>
                    <a:lnTo>
                      <a:pt x="148" y="76"/>
                    </a:lnTo>
                    <a:lnTo>
                      <a:pt x="146" y="84"/>
                    </a:lnTo>
                    <a:lnTo>
                      <a:pt x="122" y="104"/>
                    </a:lnTo>
                    <a:lnTo>
                      <a:pt x="100" y="106"/>
                    </a:lnTo>
                    <a:lnTo>
                      <a:pt x="68" y="126"/>
                    </a:lnTo>
                    <a:lnTo>
                      <a:pt x="68" y="14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65" name="Freeform 100"/>
              <p:cNvSpPr>
                <a:spLocks noChangeAspect="1"/>
              </p:cNvSpPr>
              <p:nvPr/>
            </p:nvSpPr>
            <p:spPr bwMode="auto">
              <a:xfrm>
                <a:off x="2430" y="2119"/>
                <a:ext cx="132" cy="106"/>
              </a:xfrm>
              <a:custGeom>
                <a:avLst/>
                <a:gdLst/>
                <a:ahLst/>
                <a:cxnLst>
                  <a:cxn ang="0">
                    <a:pos x="0" y="106"/>
                  </a:cxn>
                  <a:cxn ang="0">
                    <a:pos x="4" y="94"/>
                  </a:cxn>
                  <a:cxn ang="0">
                    <a:pos x="14" y="78"/>
                  </a:cxn>
                  <a:cxn ang="0">
                    <a:pos x="20" y="62"/>
                  </a:cxn>
                  <a:cxn ang="0">
                    <a:pos x="30" y="54"/>
                  </a:cxn>
                  <a:cxn ang="0">
                    <a:pos x="36" y="38"/>
                  </a:cxn>
                  <a:cxn ang="0">
                    <a:pos x="46" y="24"/>
                  </a:cxn>
                  <a:cxn ang="0">
                    <a:pos x="52" y="18"/>
                  </a:cxn>
                  <a:cxn ang="0">
                    <a:pos x="60" y="8"/>
                  </a:cxn>
                  <a:cxn ang="0">
                    <a:pos x="64" y="0"/>
                  </a:cxn>
                  <a:cxn ang="0">
                    <a:pos x="132" y="0"/>
                  </a:cxn>
                  <a:cxn ang="0">
                    <a:pos x="132" y="28"/>
                  </a:cxn>
                  <a:cxn ang="0">
                    <a:pos x="82" y="28"/>
                  </a:cxn>
                  <a:cxn ang="0">
                    <a:pos x="82" y="70"/>
                  </a:cxn>
                  <a:cxn ang="0">
                    <a:pos x="72" y="70"/>
                  </a:cxn>
                  <a:cxn ang="0">
                    <a:pos x="64" y="74"/>
                  </a:cxn>
                  <a:cxn ang="0">
                    <a:pos x="64" y="82"/>
                  </a:cxn>
                  <a:cxn ang="0">
                    <a:pos x="64" y="106"/>
                  </a:cxn>
                  <a:cxn ang="0">
                    <a:pos x="0" y="106"/>
                  </a:cxn>
                </a:cxnLst>
                <a:rect l="0" t="0" r="r" b="b"/>
                <a:pathLst>
                  <a:path w="132" h="106">
                    <a:moveTo>
                      <a:pt x="0" y="106"/>
                    </a:moveTo>
                    <a:lnTo>
                      <a:pt x="4" y="94"/>
                    </a:lnTo>
                    <a:lnTo>
                      <a:pt x="14" y="78"/>
                    </a:lnTo>
                    <a:lnTo>
                      <a:pt x="20" y="62"/>
                    </a:lnTo>
                    <a:lnTo>
                      <a:pt x="30" y="54"/>
                    </a:lnTo>
                    <a:lnTo>
                      <a:pt x="36" y="38"/>
                    </a:lnTo>
                    <a:lnTo>
                      <a:pt x="46" y="24"/>
                    </a:lnTo>
                    <a:lnTo>
                      <a:pt x="52" y="18"/>
                    </a:lnTo>
                    <a:lnTo>
                      <a:pt x="60" y="8"/>
                    </a:lnTo>
                    <a:lnTo>
                      <a:pt x="64" y="0"/>
                    </a:lnTo>
                    <a:lnTo>
                      <a:pt x="132" y="0"/>
                    </a:lnTo>
                    <a:lnTo>
                      <a:pt x="132" y="28"/>
                    </a:lnTo>
                    <a:lnTo>
                      <a:pt x="82" y="28"/>
                    </a:lnTo>
                    <a:lnTo>
                      <a:pt x="82" y="70"/>
                    </a:lnTo>
                    <a:lnTo>
                      <a:pt x="72" y="70"/>
                    </a:lnTo>
                    <a:lnTo>
                      <a:pt x="64" y="74"/>
                    </a:lnTo>
                    <a:lnTo>
                      <a:pt x="64" y="82"/>
                    </a:lnTo>
                    <a:lnTo>
                      <a:pt x="64" y="106"/>
                    </a:lnTo>
                    <a:lnTo>
                      <a:pt x="0" y="10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66" name="Freeform 101"/>
              <p:cNvSpPr>
                <a:spLocks noChangeAspect="1"/>
              </p:cNvSpPr>
              <p:nvPr/>
            </p:nvSpPr>
            <p:spPr bwMode="auto">
              <a:xfrm>
                <a:off x="2438" y="2365"/>
                <a:ext cx="48" cy="28"/>
              </a:xfrm>
              <a:custGeom>
                <a:avLst/>
                <a:gdLst/>
                <a:ahLst/>
                <a:cxnLst>
                  <a:cxn ang="0">
                    <a:pos x="0" y="6"/>
                  </a:cxn>
                  <a:cxn ang="0">
                    <a:pos x="18" y="4"/>
                  </a:cxn>
                  <a:cxn ang="0">
                    <a:pos x="22" y="0"/>
                  </a:cxn>
                  <a:cxn ang="0">
                    <a:pos x="48" y="0"/>
                  </a:cxn>
                  <a:cxn ang="0">
                    <a:pos x="44" y="10"/>
                  </a:cxn>
                  <a:cxn ang="0">
                    <a:pos x="42" y="16"/>
                  </a:cxn>
                  <a:cxn ang="0">
                    <a:pos x="30" y="20"/>
                  </a:cxn>
                  <a:cxn ang="0">
                    <a:pos x="22" y="28"/>
                  </a:cxn>
                  <a:cxn ang="0">
                    <a:pos x="16" y="22"/>
                  </a:cxn>
                  <a:cxn ang="0">
                    <a:pos x="8" y="14"/>
                  </a:cxn>
                  <a:cxn ang="0">
                    <a:pos x="6" y="12"/>
                  </a:cxn>
                  <a:cxn ang="0">
                    <a:pos x="0" y="6"/>
                  </a:cxn>
                </a:cxnLst>
                <a:rect l="0" t="0" r="r" b="b"/>
                <a:pathLst>
                  <a:path w="48" h="28">
                    <a:moveTo>
                      <a:pt x="0" y="6"/>
                    </a:moveTo>
                    <a:lnTo>
                      <a:pt x="18" y="4"/>
                    </a:lnTo>
                    <a:lnTo>
                      <a:pt x="22" y="0"/>
                    </a:lnTo>
                    <a:lnTo>
                      <a:pt x="48" y="0"/>
                    </a:lnTo>
                    <a:lnTo>
                      <a:pt x="44" y="10"/>
                    </a:lnTo>
                    <a:lnTo>
                      <a:pt x="42" y="16"/>
                    </a:lnTo>
                    <a:lnTo>
                      <a:pt x="30" y="20"/>
                    </a:lnTo>
                    <a:lnTo>
                      <a:pt x="22" y="28"/>
                    </a:lnTo>
                    <a:lnTo>
                      <a:pt x="16" y="22"/>
                    </a:lnTo>
                    <a:lnTo>
                      <a:pt x="8" y="14"/>
                    </a:lnTo>
                    <a:lnTo>
                      <a:pt x="6" y="12"/>
                    </a:lnTo>
                    <a:lnTo>
                      <a:pt x="0" y="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67" name="Freeform 102"/>
              <p:cNvSpPr>
                <a:spLocks noChangeAspect="1"/>
              </p:cNvSpPr>
              <p:nvPr/>
            </p:nvSpPr>
            <p:spPr bwMode="auto">
              <a:xfrm>
                <a:off x="2492" y="2409"/>
                <a:ext cx="44" cy="48"/>
              </a:xfrm>
              <a:custGeom>
                <a:avLst/>
                <a:gdLst/>
                <a:ahLst/>
                <a:cxnLst>
                  <a:cxn ang="0">
                    <a:pos x="0" y="16"/>
                  </a:cxn>
                  <a:cxn ang="0">
                    <a:pos x="8" y="8"/>
                  </a:cxn>
                  <a:cxn ang="0">
                    <a:pos x="16" y="2"/>
                  </a:cxn>
                  <a:cxn ang="0">
                    <a:pos x="30" y="0"/>
                  </a:cxn>
                  <a:cxn ang="0">
                    <a:pos x="38" y="8"/>
                  </a:cxn>
                  <a:cxn ang="0">
                    <a:pos x="44" y="16"/>
                  </a:cxn>
                  <a:cxn ang="0">
                    <a:pos x="42" y="24"/>
                  </a:cxn>
                  <a:cxn ang="0">
                    <a:pos x="40" y="32"/>
                  </a:cxn>
                  <a:cxn ang="0">
                    <a:pos x="34" y="40"/>
                  </a:cxn>
                  <a:cxn ang="0">
                    <a:pos x="24" y="48"/>
                  </a:cxn>
                  <a:cxn ang="0">
                    <a:pos x="16" y="44"/>
                  </a:cxn>
                  <a:cxn ang="0">
                    <a:pos x="4" y="32"/>
                  </a:cxn>
                  <a:cxn ang="0">
                    <a:pos x="0" y="24"/>
                  </a:cxn>
                  <a:cxn ang="0">
                    <a:pos x="0" y="16"/>
                  </a:cxn>
                </a:cxnLst>
                <a:rect l="0" t="0" r="r" b="b"/>
                <a:pathLst>
                  <a:path w="44" h="48">
                    <a:moveTo>
                      <a:pt x="0" y="16"/>
                    </a:moveTo>
                    <a:lnTo>
                      <a:pt x="8" y="8"/>
                    </a:lnTo>
                    <a:lnTo>
                      <a:pt x="16" y="2"/>
                    </a:lnTo>
                    <a:lnTo>
                      <a:pt x="30" y="0"/>
                    </a:lnTo>
                    <a:lnTo>
                      <a:pt x="38" y="8"/>
                    </a:lnTo>
                    <a:lnTo>
                      <a:pt x="44" y="16"/>
                    </a:lnTo>
                    <a:lnTo>
                      <a:pt x="42" y="24"/>
                    </a:lnTo>
                    <a:lnTo>
                      <a:pt x="40" y="32"/>
                    </a:lnTo>
                    <a:lnTo>
                      <a:pt x="34" y="40"/>
                    </a:lnTo>
                    <a:lnTo>
                      <a:pt x="24" y="48"/>
                    </a:lnTo>
                    <a:lnTo>
                      <a:pt x="16" y="44"/>
                    </a:lnTo>
                    <a:lnTo>
                      <a:pt x="4" y="32"/>
                    </a:lnTo>
                    <a:lnTo>
                      <a:pt x="0" y="24"/>
                    </a:lnTo>
                    <a:lnTo>
                      <a:pt x="0" y="1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68" name="Freeform 103"/>
              <p:cNvSpPr>
                <a:spLocks noChangeAspect="1"/>
              </p:cNvSpPr>
              <p:nvPr/>
            </p:nvSpPr>
            <p:spPr bwMode="auto">
              <a:xfrm>
                <a:off x="2430" y="2119"/>
                <a:ext cx="198" cy="214"/>
              </a:xfrm>
              <a:custGeom>
                <a:avLst/>
                <a:gdLst/>
                <a:ahLst/>
                <a:cxnLst>
                  <a:cxn ang="0">
                    <a:pos x="0" y="106"/>
                  </a:cxn>
                  <a:cxn ang="0">
                    <a:pos x="64" y="106"/>
                  </a:cxn>
                  <a:cxn ang="0">
                    <a:pos x="64" y="82"/>
                  </a:cxn>
                  <a:cxn ang="0">
                    <a:pos x="64" y="74"/>
                  </a:cxn>
                  <a:cxn ang="0">
                    <a:pos x="68" y="72"/>
                  </a:cxn>
                  <a:cxn ang="0">
                    <a:pos x="72" y="70"/>
                  </a:cxn>
                  <a:cxn ang="0">
                    <a:pos x="82" y="70"/>
                  </a:cxn>
                  <a:cxn ang="0">
                    <a:pos x="82" y="28"/>
                  </a:cxn>
                  <a:cxn ang="0">
                    <a:pos x="132" y="28"/>
                  </a:cxn>
                  <a:cxn ang="0">
                    <a:pos x="132" y="0"/>
                  </a:cxn>
                  <a:cxn ang="0">
                    <a:pos x="198" y="48"/>
                  </a:cxn>
                  <a:cxn ang="0">
                    <a:pos x="168" y="48"/>
                  </a:cxn>
                  <a:cxn ang="0">
                    <a:pos x="180" y="184"/>
                  </a:cxn>
                  <a:cxn ang="0">
                    <a:pos x="186" y="192"/>
                  </a:cxn>
                  <a:cxn ang="0">
                    <a:pos x="184" y="202"/>
                  </a:cxn>
                  <a:cxn ang="0">
                    <a:pos x="84" y="200"/>
                  </a:cxn>
                  <a:cxn ang="0">
                    <a:pos x="78" y="214"/>
                  </a:cxn>
                  <a:cxn ang="0">
                    <a:pos x="68" y="206"/>
                  </a:cxn>
                  <a:cxn ang="0">
                    <a:pos x="60" y="194"/>
                  </a:cxn>
                  <a:cxn ang="0">
                    <a:pos x="52" y="188"/>
                  </a:cxn>
                  <a:cxn ang="0">
                    <a:pos x="40" y="182"/>
                  </a:cxn>
                  <a:cxn ang="0">
                    <a:pos x="26" y="182"/>
                  </a:cxn>
                  <a:cxn ang="0">
                    <a:pos x="12" y="184"/>
                  </a:cxn>
                  <a:cxn ang="0">
                    <a:pos x="12" y="172"/>
                  </a:cxn>
                  <a:cxn ang="0">
                    <a:pos x="18" y="152"/>
                  </a:cxn>
                  <a:cxn ang="0">
                    <a:pos x="12" y="144"/>
                  </a:cxn>
                  <a:cxn ang="0">
                    <a:pos x="8" y="138"/>
                  </a:cxn>
                  <a:cxn ang="0">
                    <a:pos x="12" y="130"/>
                  </a:cxn>
                  <a:cxn ang="0">
                    <a:pos x="12" y="122"/>
                  </a:cxn>
                  <a:cxn ang="0">
                    <a:pos x="8" y="116"/>
                  </a:cxn>
                  <a:cxn ang="0">
                    <a:pos x="0" y="112"/>
                  </a:cxn>
                  <a:cxn ang="0">
                    <a:pos x="0" y="106"/>
                  </a:cxn>
                </a:cxnLst>
                <a:rect l="0" t="0" r="r" b="b"/>
                <a:pathLst>
                  <a:path w="198" h="214">
                    <a:moveTo>
                      <a:pt x="0" y="106"/>
                    </a:moveTo>
                    <a:lnTo>
                      <a:pt x="64" y="106"/>
                    </a:lnTo>
                    <a:lnTo>
                      <a:pt x="64" y="82"/>
                    </a:lnTo>
                    <a:lnTo>
                      <a:pt x="64" y="74"/>
                    </a:lnTo>
                    <a:lnTo>
                      <a:pt x="68" y="72"/>
                    </a:lnTo>
                    <a:lnTo>
                      <a:pt x="72" y="70"/>
                    </a:lnTo>
                    <a:lnTo>
                      <a:pt x="82" y="70"/>
                    </a:lnTo>
                    <a:lnTo>
                      <a:pt x="82" y="28"/>
                    </a:lnTo>
                    <a:lnTo>
                      <a:pt x="132" y="28"/>
                    </a:lnTo>
                    <a:lnTo>
                      <a:pt x="132" y="0"/>
                    </a:lnTo>
                    <a:lnTo>
                      <a:pt x="198" y="48"/>
                    </a:lnTo>
                    <a:lnTo>
                      <a:pt x="168" y="48"/>
                    </a:lnTo>
                    <a:lnTo>
                      <a:pt x="180" y="184"/>
                    </a:lnTo>
                    <a:lnTo>
                      <a:pt x="186" y="192"/>
                    </a:lnTo>
                    <a:lnTo>
                      <a:pt x="184" y="202"/>
                    </a:lnTo>
                    <a:lnTo>
                      <a:pt x="84" y="200"/>
                    </a:lnTo>
                    <a:lnTo>
                      <a:pt x="78" y="214"/>
                    </a:lnTo>
                    <a:lnTo>
                      <a:pt x="68" y="206"/>
                    </a:lnTo>
                    <a:lnTo>
                      <a:pt x="60" y="194"/>
                    </a:lnTo>
                    <a:lnTo>
                      <a:pt x="52" y="188"/>
                    </a:lnTo>
                    <a:lnTo>
                      <a:pt x="40" y="182"/>
                    </a:lnTo>
                    <a:lnTo>
                      <a:pt x="26" y="182"/>
                    </a:lnTo>
                    <a:lnTo>
                      <a:pt x="12" y="184"/>
                    </a:lnTo>
                    <a:lnTo>
                      <a:pt x="12" y="172"/>
                    </a:lnTo>
                    <a:lnTo>
                      <a:pt x="18" y="152"/>
                    </a:lnTo>
                    <a:lnTo>
                      <a:pt x="12" y="144"/>
                    </a:lnTo>
                    <a:lnTo>
                      <a:pt x="8" y="138"/>
                    </a:lnTo>
                    <a:lnTo>
                      <a:pt x="12" y="130"/>
                    </a:lnTo>
                    <a:lnTo>
                      <a:pt x="12" y="122"/>
                    </a:lnTo>
                    <a:lnTo>
                      <a:pt x="8" y="116"/>
                    </a:lnTo>
                    <a:lnTo>
                      <a:pt x="0" y="112"/>
                    </a:lnTo>
                    <a:lnTo>
                      <a:pt x="0" y="10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69" name="Freeform 104"/>
              <p:cNvSpPr>
                <a:spLocks noChangeAspect="1"/>
              </p:cNvSpPr>
              <p:nvPr/>
            </p:nvSpPr>
            <p:spPr bwMode="auto">
              <a:xfrm>
                <a:off x="2460" y="2365"/>
                <a:ext cx="116" cy="88"/>
              </a:xfrm>
              <a:custGeom>
                <a:avLst/>
                <a:gdLst/>
                <a:ahLst/>
                <a:cxnLst>
                  <a:cxn ang="0">
                    <a:pos x="60" y="6"/>
                  </a:cxn>
                  <a:cxn ang="0">
                    <a:pos x="60" y="8"/>
                  </a:cxn>
                  <a:cxn ang="0">
                    <a:pos x="72" y="12"/>
                  </a:cxn>
                  <a:cxn ang="0">
                    <a:pos x="84" y="8"/>
                  </a:cxn>
                  <a:cxn ang="0">
                    <a:pos x="98" y="6"/>
                  </a:cxn>
                  <a:cxn ang="0">
                    <a:pos x="100" y="14"/>
                  </a:cxn>
                  <a:cxn ang="0">
                    <a:pos x="106" y="24"/>
                  </a:cxn>
                  <a:cxn ang="0">
                    <a:pos x="112" y="38"/>
                  </a:cxn>
                  <a:cxn ang="0">
                    <a:pos x="110" y="46"/>
                  </a:cxn>
                  <a:cxn ang="0">
                    <a:pos x="112" y="50"/>
                  </a:cxn>
                  <a:cxn ang="0">
                    <a:pos x="114" y="54"/>
                  </a:cxn>
                  <a:cxn ang="0">
                    <a:pos x="116" y="68"/>
                  </a:cxn>
                  <a:cxn ang="0">
                    <a:pos x="110" y="70"/>
                  </a:cxn>
                  <a:cxn ang="0">
                    <a:pos x="112" y="80"/>
                  </a:cxn>
                  <a:cxn ang="0">
                    <a:pos x="106" y="84"/>
                  </a:cxn>
                  <a:cxn ang="0">
                    <a:pos x="100" y="82"/>
                  </a:cxn>
                  <a:cxn ang="0">
                    <a:pos x="96" y="88"/>
                  </a:cxn>
                  <a:cxn ang="0">
                    <a:pos x="90" y="86"/>
                  </a:cxn>
                  <a:cxn ang="0">
                    <a:pos x="88" y="72"/>
                  </a:cxn>
                  <a:cxn ang="0">
                    <a:pos x="82" y="70"/>
                  </a:cxn>
                  <a:cxn ang="0">
                    <a:pos x="74" y="68"/>
                  </a:cxn>
                  <a:cxn ang="0">
                    <a:pos x="76" y="60"/>
                  </a:cxn>
                  <a:cxn ang="0">
                    <a:pos x="70" y="52"/>
                  </a:cxn>
                  <a:cxn ang="0">
                    <a:pos x="62" y="44"/>
                  </a:cxn>
                  <a:cxn ang="0">
                    <a:pos x="48" y="46"/>
                  </a:cxn>
                  <a:cxn ang="0">
                    <a:pos x="40" y="52"/>
                  </a:cxn>
                  <a:cxn ang="0">
                    <a:pos x="32" y="60"/>
                  </a:cxn>
                  <a:cxn ang="0">
                    <a:pos x="24" y="50"/>
                  </a:cxn>
                  <a:cxn ang="0">
                    <a:pos x="14" y="40"/>
                  </a:cxn>
                  <a:cxn ang="0">
                    <a:pos x="6" y="38"/>
                  </a:cxn>
                  <a:cxn ang="0">
                    <a:pos x="0" y="28"/>
                  </a:cxn>
                  <a:cxn ang="0">
                    <a:pos x="8" y="20"/>
                  </a:cxn>
                  <a:cxn ang="0">
                    <a:pos x="20" y="16"/>
                  </a:cxn>
                  <a:cxn ang="0">
                    <a:pos x="22" y="10"/>
                  </a:cxn>
                  <a:cxn ang="0">
                    <a:pos x="26" y="0"/>
                  </a:cxn>
                  <a:cxn ang="0">
                    <a:pos x="32" y="0"/>
                  </a:cxn>
                  <a:cxn ang="0">
                    <a:pos x="38" y="4"/>
                  </a:cxn>
                  <a:cxn ang="0">
                    <a:pos x="50" y="4"/>
                  </a:cxn>
                  <a:cxn ang="0">
                    <a:pos x="60" y="6"/>
                  </a:cxn>
                </a:cxnLst>
                <a:rect l="0" t="0" r="r" b="b"/>
                <a:pathLst>
                  <a:path w="116" h="88">
                    <a:moveTo>
                      <a:pt x="60" y="6"/>
                    </a:moveTo>
                    <a:lnTo>
                      <a:pt x="60" y="8"/>
                    </a:lnTo>
                    <a:lnTo>
                      <a:pt x="72" y="12"/>
                    </a:lnTo>
                    <a:lnTo>
                      <a:pt x="84" y="8"/>
                    </a:lnTo>
                    <a:lnTo>
                      <a:pt x="98" y="6"/>
                    </a:lnTo>
                    <a:lnTo>
                      <a:pt x="100" y="14"/>
                    </a:lnTo>
                    <a:lnTo>
                      <a:pt x="106" y="24"/>
                    </a:lnTo>
                    <a:lnTo>
                      <a:pt x="112" y="38"/>
                    </a:lnTo>
                    <a:lnTo>
                      <a:pt x="110" y="46"/>
                    </a:lnTo>
                    <a:lnTo>
                      <a:pt x="112" y="50"/>
                    </a:lnTo>
                    <a:lnTo>
                      <a:pt x="114" y="54"/>
                    </a:lnTo>
                    <a:lnTo>
                      <a:pt x="116" y="68"/>
                    </a:lnTo>
                    <a:lnTo>
                      <a:pt x="110" y="70"/>
                    </a:lnTo>
                    <a:lnTo>
                      <a:pt x="112" y="80"/>
                    </a:lnTo>
                    <a:lnTo>
                      <a:pt x="106" y="84"/>
                    </a:lnTo>
                    <a:lnTo>
                      <a:pt x="100" y="82"/>
                    </a:lnTo>
                    <a:lnTo>
                      <a:pt x="96" y="88"/>
                    </a:lnTo>
                    <a:lnTo>
                      <a:pt x="90" y="86"/>
                    </a:lnTo>
                    <a:lnTo>
                      <a:pt x="88" y="72"/>
                    </a:lnTo>
                    <a:lnTo>
                      <a:pt x="82" y="70"/>
                    </a:lnTo>
                    <a:lnTo>
                      <a:pt x="74" y="68"/>
                    </a:lnTo>
                    <a:lnTo>
                      <a:pt x="76" y="60"/>
                    </a:lnTo>
                    <a:lnTo>
                      <a:pt x="70" y="52"/>
                    </a:lnTo>
                    <a:lnTo>
                      <a:pt x="62" y="44"/>
                    </a:lnTo>
                    <a:lnTo>
                      <a:pt x="48" y="46"/>
                    </a:lnTo>
                    <a:lnTo>
                      <a:pt x="40" y="52"/>
                    </a:lnTo>
                    <a:lnTo>
                      <a:pt x="32" y="60"/>
                    </a:lnTo>
                    <a:lnTo>
                      <a:pt x="24" y="50"/>
                    </a:lnTo>
                    <a:lnTo>
                      <a:pt x="14" y="40"/>
                    </a:lnTo>
                    <a:lnTo>
                      <a:pt x="6" y="38"/>
                    </a:lnTo>
                    <a:lnTo>
                      <a:pt x="0" y="28"/>
                    </a:lnTo>
                    <a:lnTo>
                      <a:pt x="8" y="20"/>
                    </a:lnTo>
                    <a:lnTo>
                      <a:pt x="20" y="16"/>
                    </a:lnTo>
                    <a:lnTo>
                      <a:pt x="22" y="10"/>
                    </a:lnTo>
                    <a:lnTo>
                      <a:pt x="26" y="0"/>
                    </a:lnTo>
                    <a:lnTo>
                      <a:pt x="32" y="0"/>
                    </a:lnTo>
                    <a:lnTo>
                      <a:pt x="38" y="4"/>
                    </a:lnTo>
                    <a:lnTo>
                      <a:pt x="50" y="4"/>
                    </a:lnTo>
                    <a:lnTo>
                      <a:pt x="60" y="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70" name="Freeform 105"/>
              <p:cNvSpPr>
                <a:spLocks noChangeAspect="1"/>
              </p:cNvSpPr>
              <p:nvPr/>
            </p:nvSpPr>
            <p:spPr bwMode="auto">
              <a:xfrm>
                <a:off x="2516" y="2433"/>
                <a:ext cx="66" cy="66"/>
              </a:xfrm>
              <a:custGeom>
                <a:avLst/>
                <a:gdLst/>
                <a:ahLst/>
                <a:cxnLst>
                  <a:cxn ang="0">
                    <a:pos x="50" y="16"/>
                  </a:cxn>
                  <a:cxn ang="0">
                    <a:pos x="50" y="26"/>
                  </a:cxn>
                  <a:cxn ang="0">
                    <a:pos x="50" y="34"/>
                  </a:cxn>
                  <a:cxn ang="0">
                    <a:pos x="58" y="36"/>
                  </a:cxn>
                  <a:cxn ang="0">
                    <a:pos x="64" y="40"/>
                  </a:cxn>
                  <a:cxn ang="0">
                    <a:pos x="66" y="46"/>
                  </a:cxn>
                  <a:cxn ang="0">
                    <a:pos x="66" y="54"/>
                  </a:cxn>
                  <a:cxn ang="0">
                    <a:pos x="62" y="66"/>
                  </a:cxn>
                  <a:cxn ang="0">
                    <a:pos x="50" y="62"/>
                  </a:cxn>
                  <a:cxn ang="0">
                    <a:pos x="38" y="54"/>
                  </a:cxn>
                  <a:cxn ang="0">
                    <a:pos x="30" y="44"/>
                  </a:cxn>
                  <a:cxn ang="0">
                    <a:pos x="18" y="36"/>
                  </a:cxn>
                  <a:cxn ang="0">
                    <a:pos x="8" y="32"/>
                  </a:cxn>
                  <a:cxn ang="0">
                    <a:pos x="0" y="24"/>
                  </a:cxn>
                  <a:cxn ang="0">
                    <a:pos x="16" y="8"/>
                  </a:cxn>
                  <a:cxn ang="0">
                    <a:pos x="18" y="0"/>
                  </a:cxn>
                  <a:cxn ang="0">
                    <a:pos x="24" y="0"/>
                  </a:cxn>
                  <a:cxn ang="0">
                    <a:pos x="32" y="4"/>
                  </a:cxn>
                  <a:cxn ang="0">
                    <a:pos x="34" y="18"/>
                  </a:cxn>
                  <a:cxn ang="0">
                    <a:pos x="40" y="20"/>
                  </a:cxn>
                  <a:cxn ang="0">
                    <a:pos x="44" y="14"/>
                  </a:cxn>
                  <a:cxn ang="0">
                    <a:pos x="50" y="16"/>
                  </a:cxn>
                </a:cxnLst>
                <a:rect l="0" t="0" r="r" b="b"/>
                <a:pathLst>
                  <a:path w="66" h="66">
                    <a:moveTo>
                      <a:pt x="50" y="16"/>
                    </a:moveTo>
                    <a:lnTo>
                      <a:pt x="50" y="26"/>
                    </a:lnTo>
                    <a:lnTo>
                      <a:pt x="50" y="34"/>
                    </a:lnTo>
                    <a:lnTo>
                      <a:pt x="58" y="36"/>
                    </a:lnTo>
                    <a:lnTo>
                      <a:pt x="64" y="40"/>
                    </a:lnTo>
                    <a:lnTo>
                      <a:pt x="66" y="46"/>
                    </a:lnTo>
                    <a:lnTo>
                      <a:pt x="66" y="54"/>
                    </a:lnTo>
                    <a:lnTo>
                      <a:pt x="62" y="66"/>
                    </a:lnTo>
                    <a:lnTo>
                      <a:pt x="50" y="62"/>
                    </a:lnTo>
                    <a:lnTo>
                      <a:pt x="38" y="54"/>
                    </a:lnTo>
                    <a:lnTo>
                      <a:pt x="30" y="44"/>
                    </a:lnTo>
                    <a:lnTo>
                      <a:pt x="18" y="36"/>
                    </a:lnTo>
                    <a:lnTo>
                      <a:pt x="8" y="32"/>
                    </a:lnTo>
                    <a:lnTo>
                      <a:pt x="0" y="24"/>
                    </a:lnTo>
                    <a:lnTo>
                      <a:pt x="16" y="8"/>
                    </a:lnTo>
                    <a:lnTo>
                      <a:pt x="18" y="0"/>
                    </a:lnTo>
                    <a:lnTo>
                      <a:pt x="24" y="0"/>
                    </a:lnTo>
                    <a:lnTo>
                      <a:pt x="32" y="4"/>
                    </a:lnTo>
                    <a:lnTo>
                      <a:pt x="34" y="18"/>
                    </a:lnTo>
                    <a:lnTo>
                      <a:pt x="40" y="20"/>
                    </a:lnTo>
                    <a:lnTo>
                      <a:pt x="44" y="14"/>
                    </a:lnTo>
                    <a:lnTo>
                      <a:pt x="50" y="1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71" name="Freeform 106"/>
              <p:cNvSpPr>
                <a:spLocks noChangeAspect="1"/>
              </p:cNvSpPr>
              <p:nvPr/>
            </p:nvSpPr>
            <p:spPr bwMode="auto">
              <a:xfrm>
                <a:off x="2913" y="2191"/>
                <a:ext cx="168" cy="258"/>
              </a:xfrm>
              <a:custGeom>
                <a:avLst/>
                <a:gdLst/>
                <a:ahLst/>
                <a:cxnLst>
                  <a:cxn ang="0">
                    <a:pos x="166" y="128"/>
                  </a:cxn>
                  <a:cxn ang="0">
                    <a:pos x="152" y="130"/>
                  </a:cxn>
                  <a:cxn ang="0">
                    <a:pos x="148" y="142"/>
                  </a:cxn>
                  <a:cxn ang="0">
                    <a:pos x="136" y="170"/>
                  </a:cxn>
                  <a:cxn ang="0">
                    <a:pos x="144" y="178"/>
                  </a:cxn>
                  <a:cxn ang="0">
                    <a:pos x="148" y="204"/>
                  </a:cxn>
                  <a:cxn ang="0">
                    <a:pos x="136" y="206"/>
                  </a:cxn>
                  <a:cxn ang="0">
                    <a:pos x="112" y="230"/>
                  </a:cxn>
                  <a:cxn ang="0">
                    <a:pos x="88" y="234"/>
                  </a:cxn>
                  <a:cxn ang="0">
                    <a:pos x="86" y="246"/>
                  </a:cxn>
                  <a:cxn ang="0">
                    <a:pos x="40" y="258"/>
                  </a:cxn>
                  <a:cxn ang="0">
                    <a:pos x="30" y="246"/>
                  </a:cxn>
                  <a:cxn ang="0">
                    <a:pos x="10" y="226"/>
                  </a:cxn>
                  <a:cxn ang="0">
                    <a:pos x="12" y="216"/>
                  </a:cxn>
                  <a:cxn ang="0">
                    <a:pos x="32" y="216"/>
                  </a:cxn>
                  <a:cxn ang="0">
                    <a:pos x="26" y="206"/>
                  </a:cxn>
                  <a:cxn ang="0">
                    <a:pos x="24" y="182"/>
                  </a:cxn>
                  <a:cxn ang="0">
                    <a:pos x="16" y="170"/>
                  </a:cxn>
                  <a:cxn ang="0">
                    <a:pos x="2" y="156"/>
                  </a:cxn>
                  <a:cxn ang="0">
                    <a:pos x="0" y="144"/>
                  </a:cxn>
                  <a:cxn ang="0">
                    <a:pos x="32" y="106"/>
                  </a:cxn>
                  <a:cxn ang="0">
                    <a:pos x="36" y="66"/>
                  </a:cxn>
                  <a:cxn ang="0">
                    <a:pos x="40" y="50"/>
                  </a:cxn>
                  <a:cxn ang="0">
                    <a:pos x="28" y="6"/>
                  </a:cxn>
                  <a:cxn ang="0">
                    <a:pos x="34" y="0"/>
                  </a:cxn>
                  <a:cxn ang="0">
                    <a:pos x="168" y="54"/>
                  </a:cxn>
                  <a:cxn ang="0">
                    <a:pos x="166" y="128"/>
                  </a:cxn>
                </a:cxnLst>
                <a:rect l="0" t="0" r="r" b="b"/>
                <a:pathLst>
                  <a:path w="168" h="258">
                    <a:moveTo>
                      <a:pt x="166" y="128"/>
                    </a:moveTo>
                    <a:lnTo>
                      <a:pt x="152" y="130"/>
                    </a:lnTo>
                    <a:lnTo>
                      <a:pt x="148" y="142"/>
                    </a:lnTo>
                    <a:lnTo>
                      <a:pt x="136" y="170"/>
                    </a:lnTo>
                    <a:lnTo>
                      <a:pt x="144" y="178"/>
                    </a:lnTo>
                    <a:lnTo>
                      <a:pt x="148" y="204"/>
                    </a:lnTo>
                    <a:lnTo>
                      <a:pt x="136" y="206"/>
                    </a:lnTo>
                    <a:lnTo>
                      <a:pt x="112" y="230"/>
                    </a:lnTo>
                    <a:lnTo>
                      <a:pt x="88" y="234"/>
                    </a:lnTo>
                    <a:lnTo>
                      <a:pt x="86" y="246"/>
                    </a:lnTo>
                    <a:lnTo>
                      <a:pt x="40" y="258"/>
                    </a:lnTo>
                    <a:lnTo>
                      <a:pt x="30" y="246"/>
                    </a:lnTo>
                    <a:lnTo>
                      <a:pt x="10" y="226"/>
                    </a:lnTo>
                    <a:lnTo>
                      <a:pt x="12" y="216"/>
                    </a:lnTo>
                    <a:lnTo>
                      <a:pt x="32" y="216"/>
                    </a:lnTo>
                    <a:lnTo>
                      <a:pt x="26" y="206"/>
                    </a:lnTo>
                    <a:lnTo>
                      <a:pt x="24" y="182"/>
                    </a:lnTo>
                    <a:lnTo>
                      <a:pt x="16" y="170"/>
                    </a:lnTo>
                    <a:lnTo>
                      <a:pt x="2" y="156"/>
                    </a:lnTo>
                    <a:lnTo>
                      <a:pt x="0" y="144"/>
                    </a:lnTo>
                    <a:lnTo>
                      <a:pt x="32" y="106"/>
                    </a:lnTo>
                    <a:lnTo>
                      <a:pt x="36" y="66"/>
                    </a:lnTo>
                    <a:lnTo>
                      <a:pt x="40" y="50"/>
                    </a:lnTo>
                    <a:lnTo>
                      <a:pt x="28" y="6"/>
                    </a:lnTo>
                    <a:lnTo>
                      <a:pt x="34" y="0"/>
                    </a:lnTo>
                    <a:lnTo>
                      <a:pt x="168" y="54"/>
                    </a:lnTo>
                    <a:lnTo>
                      <a:pt x="166" y="12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72" name="Freeform 107"/>
              <p:cNvSpPr>
                <a:spLocks noChangeAspect="1"/>
              </p:cNvSpPr>
              <p:nvPr/>
            </p:nvSpPr>
            <p:spPr bwMode="auto">
              <a:xfrm>
                <a:off x="2702" y="2187"/>
                <a:ext cx="251" cy="194"/>
              </a:xfrm>
              <a:custGeom>
                <a:avLst/>
                <a:gdLst/>
                <a:ahLst/>
                <a:cxnLst>
                  <a:cxn ang="0">
                    <a:pos x="4" y="142"/>
                  </a:cxn>
                  <a:cxn ang="0">
                    <a:pos x="18" y="142"/>
                  </a:cxn>
                  <a:cxn ang="0">
                    <a:pos x="52" y="136"/>
                  </a:cxn>
                  <a:cxn ang="0">
                    <a:pos x="64" y="118"/>
                  </a:cxn>
                  <a:cxn ang="0">
                    <a:pos x="66" y="76"/>
                  </a:cxn>
                  <a:cxn ang="0">
                    <a:pos x="86" y="72"/>
                  </a:cxn>
                  <a:cxn ang="0">
                    <a:pos x="124" y="40"/>
                  </a:cxn>
                  <a:cxn ang="0">
                    <a:pos x="191" y="0"/>
                  </a:cxn>
                  <a:cxn ang="0">
                    <a:pos x="199" y="2"/>
                  </a:cxn>
                  <a:cxn ang="0">
                    <a:pos x="207" y="4"/>
                  </a:cxn>
                  <a:cxn ang="0">
                    <a:pos x="217" y="8"/>
                  </a:cxn>
                  <a:cxn ang="0">
                    <a:pos x="227" y="16"/>
                  </a:cxn>
                  <a:cxn ang="0">
                    <a:pos x="239" y="10"/>
                  </a:cxn>
                  <a:cxn ang="0">
                    <a:pos x="251" y="54"/>
                  </a:cxn>
                  <a:cxn ang="0">
                    <a:pos x="247" y="70"/>
                  </a:cxn>
                  <a:cxn ang="0">
                    <a:pos x="243" y="110"/>
                  </a:cxn>
                  <a:cxn ang="0">
                    <a:pos x="211" y="148"/>
                  </a:cxn>
                  <a:cxn ang="0">
                    <a:pos x="213" y="160"/>
                  </a:cxn>
                  <a:cxn ang="0">
                    <a:pos x="191" y="174"/>
                  </a:cxn>
                  <a:cxn ang="0">
                    <a:pos x="156" y="170"/>
                  </a:cxn>
                  <a:cxn ang="0">
                    <a:pos x="150" y="178"/>
                  </a:cxn>
                  <a:cxn ang="0">
                    <a:pos x="122" y="168"/>
                  </a:cxn>
                  <a:cxn ang="0">
                    <a:pos x="112" y="174"/>
                  </a:cxn>
                  <a:cxn ang="0">
                    <a:pos x="96" y="162"/>
                  </a:cxn>
                  <a:cxn ang="0">
                    <a:pos x="66" y="162"/>
                  </a:cxn>
                  <a:cxn ang="0">
                    <a:pos x="54" y="194"/>
                  </a:cxn>
                  <a:cxn ang="0">
                    <a:pos x="44" y="184"/>
                  </a:cxn>
                  <a:cxn ang="0">
                    <a:pos x="30" y="186"/>
                  </a:cxn>
                  <a:cxn ang="0">
                    <a:pos x="16" y="178"/>
                  </a:cxn>
                  <a:cxn ang="0">
                    <a:pos x="12" y="176"/>
                  </a:cxn>
                  <a:cxn ang="0">
                    <a:pos x="14" y="170"/>
                  </a:cxn>
                  <a:cxn ang="0">
                    <a:pos x="4" y="158"/>
                  </a:cxn>
                  <a:cxn ang="0">
                    <a:pos x="0" y="150"/>
                  </a:cxn>
                  <a:cxn ang="0">
                    <a:pos x="4" y="142"/>
                  </a:cxn>
                </a:cxnLst>
                <a:rect l="0" t="0" r="r" b="b"/>
                <a:pathLst>
                  <a:path w="251" h="194">
                    <a:moveTo>
                      <a:pt x="4" y="142"/>
                    </a:moveTo>
                    <a:lnTo>
                      <a:pt x="18" y="142"/>
                    </a:lnTo>
                    <a:lnTo>
                      <a:pt x="52" y="136"/>
                    </a:lnTo>
                    <a:lnTo>
                      <a:pt x="64" y="118"/>
                    </a:lnTo>
                    <a:lnTo>
                      <a:pt x="66" y="76"/>
                    </a:lnTo>
                    <a:lnTo>
                      <a:pt x="86" y="72"/>
                    </a:lnTo>
                    <a:lnTo>
                      <a:pt x="124" y="40"/>
                    </a:lnTo>
                    <a:lnTo>
                      <a:pt x="191" y="0"/>
                    </a:lnTo>
                    <a:lnTo>
                      <a:pt x="199" y="2"/>
                    </a:lnTo>
                    <a:lnTo>
                      <a:pt x="207" y="4"/>
                    </a:lnTo>
                    <a:lnTo>
                      <a:pt x="217" y="8"/>
                    </a:lnTo>
                    <a:lnTo>
                      <a:pt x="227" y="16"/>
                    </a:lnTo>
                    <a:lnTo>
                      <a:pt x="239" y="10"/>
                    </a:lnTo>
                    <a:lnTo>
                      <a:pt x="251" y="54"/>
                    </a:lnTo>
                    <a:lnTo>
                      <a:pt x="247" y="70"/>
                    </a:lnTo>
                    <a:lnTo>
                      <a:pt x="243" y="110"/>
                    </a:lnTo>
                    <a:lnTo>
                      <a:pt x="211" y="148"/>
                    </a:lnTo>
                    <a:lnTo>
                      <a:pt x="213" y="160"/>
                    </a:lnTo>
                    <a:lnTo>
                      <a:pt x="191" y="174"/>
                    </a:lnTo>
                    <a:lnTo>
                      <a:pt x="156" y="170"/>
                    </a:lnTo>
                    <a:lnTo>
                      <a:pt x="150" y="178"/>
                    </a:lnTo>
                    <a:lnTo>
                      <a:pt x="122" y="168"/>
                    </a:lnTo>
                    <a:lnTo>
                      <a:pt x="112" y="174"/>
                    </a:lnTo>
                    <a:lnTo>
                      <a:pt x="96" y="162"/>
                    </a:lnTo>
                    <a:lnTo>
                      <a:pt x="66" y="162"/>
                    </a:lnTo>
                    <a:lnTo>
                      <a:pt x="54" y="194"/>
                    </a:lnTo>
                    <a:lnTo>
                      <a:pt x="44" y="184"/>
                    </a:lnTo>
                    <a:lnTo>
                      <a:pt x="30" y="186"/>
                    </a:lnTo>
                    <a:lnTo>
                      <a:pt x="16" y="178"/>
                    </a:lnTo>
                    <a:lnTo>
                      <a:pt x="12" y="176"/>
                    </a:lnTo>
                    <a:lnTo>
                      <a:pt x="14" y="170"/>
                    </a:lnTo>
                    <a:lnTo>
                      <a:pt x="4" y="158"/>
                    </a:lnTo>
                    <a:lnTo>
                      <a:pt x="0" y="150"/>
                    </a:lnTo>
                    <a:lnTo>
                      <a:pt x="4" y="14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73" name="Freeform 108"/>
              <p:cNvSpPr>
                <a:spLocks noChangeAspect="1"/>
              </p:cNvSpPr>
              <p:nvPr/>
            </p:nvSpPr>
            <p:spPr bwMode="auto">
              <a:xfrm>
                <a:off x="2933" y="2395"/>
                <a:ext cx="202" cy="128"/>
              </a:xfrm>
              <a:custGeom>
                <a:avLst/>
                <a:gdLst/>
                <a:ahLst/>
                <a:cxnLst>
                  <a:cxn ang="0">
                    <a:pos x="20" y="54"/>
                  </a:cxn>
                  <a:cxn ang="0">
                    <a:pos x="66" y="42"/>
                  </a:cxn>
                  <a:cxn ang="0">
                    <a:pos x="68" y="30"/>
                  </a:cxn>
                  <a:cxn ang="0">
                    <a:pos x="92" y="26"/>
                  </a:cxn>
                  <a:cxn ang="0">
                    <a:pos x="116" y="2"/>
                  </a:cxn>
                  <a:cxn ang="0">
                    <a:pos x="128" y="0"/>
                  </a:cxn>
                  <a:cxn ang="0">
                    <a:pos x="140" y="8"/>
                  </a:cxn>
                  <a:cxn ang="0">
                    <a:pos x="142" y="22"/>
                  </a:cxn>
                  <a:cxn ang="0">
                    <a:pos x="142" y="34"/>
                  </a:cxn>
                  <a:cxn ang="0">
                    <a:pos x="180" y="60"/>
                  </a:cxn>
                  <a:cxn ang="0">
                    <a:pos x="202" y="92"/>
                  </a:cxn>
                  <a:cxn ang="0">
                    <a:pos x="172" y="90"/>
                  </a:cxn>
                  <a:cxn ang="0">
                    <a:pos x="138" y="100"/>
                  </a:cxn>
                  <a:cxn ang="0">
                    <a:pos x="126" y="108"/>
                  </a:cxn>
                  <a:cxn ang="0">
                    <a:pos x="104" y="106"/>
                  </a:cxn>
                  <a:cxn ang="0">
                    <a:pos x="92" y="102"/>
                  </a:cxn>
                  <a:cxn ang="0">
                    <a:pos x="78" y="88"/>
                  </a:cxn>
                  <a:cxn ang="0">
                    <a:pos x="64" y="104"/>
                  </a:cxn>
                  <a:cxn ang="0">
                    <a:pos x="62" y="118"/>
                  </a:cxn>
                  <a:cxn ang="0">
                    <a:pos x="32" y="116"/>
                  </a:cxn>
                  <a:cxn ang="0">
                    <a:pos x="24" y="128"/>
                  </a:cxn>
                  <a:cxn ang="0">
                    <a:pos x="10" y="112"/>
                  </a:cxn>
                  <a:cxn ang="0">
                    <a:pos x="0" y="86"/>
                  </a:cxn>
                  <a:cxn ang="0">
                    <a:pos x="0" y="70"/>
                  </a:cxn>
                  <a:cxn ang="0">
                    <a:pos x="20" y="54"/>
                  </a:cxn>
                </a:cxnLst>
                <a:rect l="0" t="0" r="r" b="b"/>
                <a:pathLst>
                  <a:path w="202" h="128">
                    <a:moveTo>
                      <a:pt x="20" y="54"/>
                    </a:moveTo>
                    <a:lnTo>
                      <a:pt x="66" y="42"/>
                    </a:lnTo>
                    <a:lnTo>
                      <a:pt x="68" y="30"/>
                    </a:lnTo>
                    <a:lnTo>
                      <a:pt x="92" y="26"/>
                    </a:lnTo>
                    <a:lnTo>
                      <a:pt x="116" y="2"/>
                    </a:lnTo>
                    <a:lnTo>
                      <a:pt x="128" y="0"/>
                    </a:lnTo>
                    <a:lnTo>
                      <a:pt x="140" y="8"/>
                    </a:lnTo>
                    <a:lnTo>
                      <a:pt x="142" y="22"/>
                    </a:lnTo>
                    <a:lnTo>
                      <a:pt x="142" y="34"/>
                    </a:lnTo>
                    <a:lnTo>
                      <a:pt x="180" y="60"/>
                    </a:lnTo>
                    <a:lnTo>
                      <a:pt x="202" y="92"/>
                    </a:lnTo>
                    <a:lnTo>
                      <a:pt x="172" y="90"/>
                    </a:lnTo>
                    <a:lnTo>
                      <a:pt x="138" y="100"/>
                    </a:lnTo>
                    <a:lnTo>
                      <a:pt x="126" y="108"/>
                    </a:lnTo>
                    <a:lnTo>
                      <a:pt x="104" y="106"/>
                    </a:lnTo>
                    <a:lnTo>
                      <a:pt x="92" y="102"/>
                    </a:lnTo>
                    <a:lnTo>
                      <a:pt x="78" y="88"/>
                    </a:lnTo>
                    <a:lnTo>
                      <a:pt x="64" y="104"/>
                    </a:lnTo>
                    <a:lnTo>
                      <a:pt x="62" y="118"/>
                    </a:lnTo>
                    <a:lnTo>
                      <a:pt x="32" y="116"/>
                    </a:lnTo>
                    <a:lnTo>
                      <a:pt x="24" y="128"/>
                    </a:lnTo>
                    <a:lnTo>
                      <a:pt x="10" y="112"/>
                    </a:lnTo>
                    <a:lnTo>
                      <a:pt x="0" y="86"/>
                    </a:lnTo>
                    <a:lnTo>
                      <a:pt x="0" y="70"/>
                    </a:lnTo>
                    <a:lnTo>
                      <a:pt x="20" y="5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74" name="Freeform 109"/>
              <p:cNvSpPr>
                <a:spLocks noChangeAspect="1"/>
              </p:cNvSpPr>
              <p:nvPr/>
            </p:nvSpPr>
            <p:spPr bwMode="auto">
              <a:xfrm>
                <a:off x="3049" y="2199"/>
                <a:ext cx="264" cy="308"/>
              </a:xfrm>
              <a:custGeom>
                <a:avLst/>
                <a:gdLst/>
                <a:ahLst/>
                <a:cxnLst>
                  <a:cxn ang="0">
                    <a:pos x="188" y="20"/>
                  </a:cxn>
                  <a:cxn ang="0">
                    <a:pos x="208" y="0"/>
                  </a:cxn>
                  <a:cxn ang="0">
                    <a:pos x="216" y="0"/>
                  </a:cxn>
                  <a:cxn ang="0">
                    <a:pos x="238" y="18"/>
                  </a:cxn>
                  <a:cxn ang="0">
                    <a:pos x="242" y="32"/>
                  </a:cxn>
                  <a:cxn ang="0">
                    <a:pos x="240" y="60"/>
                  </a:cxn>
                  <a:cxn ang="0">
                    <a:pos x="264" y="86"/>
                  </a:cxn>
                  <a:cxn ang="0">
                    <a:pos x="236" y="98"/>
                  </a:cxn>
                  <a:cxn ang="0">
                    <a:pos x="230" y="128"/>
                  </a:cxn>
                  <a:cxn ang="0">
                    <a:pos x="230" y="142"/>
                  </a:cxn>
                  <a:cxn ang="0">
                    <a:pos x="206" y="180"/>
                  </a:cxn>
                  <a:cxn ang="0">
                    <a:pos x="206" y="196"/>
                  </a:cxn>
                  <a:cxn ang="0">
                    <a:pos x="194" y="198"/>
                  </a:cxn>
                  <a:cxn ang="0">
                    <a:pos x="194" y="234"/>
                  </a:cxn>
                  <a:cxn ang="0">
                    <a:pos x="174" y="234"/>
                  </a:cxn>
                  <a:cxn ang="0">
                    <a:pos x="178" y="248"/>
                  </a:cxn>
                  <a:cxn ang="0">
                    <a:pos x="188" y="250"/>
                  </a:cxn>
                  <a:cxn ang="0">
                    <a:pos x="212" y="282"/>
                  </a:cxn>
                  <a:cxn ang="0">
                    <a:pos x="218" y="282"/>
                  </a:cxn>
                  <a:cxn ang="0">
                    <a:pos x="218" y="296"/>
                  </a:cxn>
                  <a:cxn ang="0">
                    <a:pos x="198" y="296"/>
                  </a:cxn>
                  <a:cxn ang="0">
                    <a:pos x="190" y="304"/>
                  </a:cxn>
                  <a:cxn ang="0">
                    <a:pos x="138" y="308"/>
                  </a:cxn>
                  <a:cxn ang="0">
                    <a:pos x="122" y="296"/>
                  </a:cxn>
                  <a:cxn ang="0">
                    <a:pos x="94" y="298"/>
                  </a:cxn>
                  <a:cxn ang="0">
                    <a:pos x="86" y="288"/>
                  </a:cxn>
                  <a:cxn ang="0">
                    <a:pos x="64" y="256"/>
                  </a:cxn>
                  <a:cxn ang="0">
                    <a:pos x="26" y="230"/>
                  </a:cxn>
                  <a:cxn ang="0">
                    <a:pos x="24" y="204"/>
                  </a:cxn>
                  <a:cxn ang="0">
                    <a:pos x="12" y="196"/>
                  </a:cxn>
                  <a:cxn ang="0">
                    <a:pos x="8" y="170"/>
                  </a:cxn>
                  <a:cxn ang="0">
                    <a:pos x="0" y="162"/>
                  </a:cxn>
                  <a:cxn ang="0">
                    <a:pos x="16" y="122"/>
                  </a:cxn>
                  <a:cxn ang="0">
                    <a:pos x="30" y="120"/>
                  </a:cxn>
                  <a:cxn ang="0">
                    <a:pos x="32" y="46"/>
                  </a:cxn>
                  <a:cxn ang="0">
                    <a:pos x="50" y="46"/>
                  </a:cxn>
                  <a:cxn ang="0">
                    <a:pos x="50" y="12"/>
                  </a:cxn>
                  <a:cxn ang="0">
                    <a:pos x="178" y="14"/>
                  </a:cxn>
                  <a:cxn ang="0">
                    <a:pos x="188" y="20"/>
                  </a:cxn>
                </a:cxnLst>
                <a:rect l="0" t="0" r="r" b="b"/>
                <a:pathLst>
                  <a:path w="264" h="308">
                    <a:moveTo>
                      <a:pt x="188" y="20"/>
                    </a:moveTo>
                    <a:lnTo>
                      <a:pt x="208" y="0"/>
                    </a:lnTo>
                    <a:lnTo>
                      <a:pt x="216" y="0"/>
                    </a:lnTo>
                    <a:lnTo>
                      <a:pt x="238" y="18"/>
                    </a:lnTo>
                    <a:lnTo>
                      <a:pt x="242" y="32"/>
                    </a:lnTo>
                    <a:lnTo>
                      <a:pt x="240" y="60"/>
                    </a:lnTo>
                    <a:lnTo>
                      <a:pt x="264" y="86"/>
                    </a:lnTo>
                    <a:lnTo>
                      <a:pt x="236" y="98"/>
                    </a:lnTo>
                    <a:lnTo>
                      <a:pt x="230" y="128"/>
                    </a:lnTo>
                    <a:lnTo>
                      <a:pt x="230" y="142"/>
                    </a:lnTo>
                    <a:lnTo>
                      <a:pt x="206" y="180"/>
                    </a:lnTo>
                    <a:lnTo>
                      <a:pt x="206" y="196"/>
                    </a:lnTo>
                    <a:lnTo>
                      <a:pt x="194" y="198"/>
                    </a:lnTo>
                    <a:lnTo>
                      <a:pt x="194" y="234"/>
                    </a:lnTo>
                    <a:lnTo>
                      <a:pt x="174" y="234"/>
                    </a:lnTo>
                    <a:lnTo>
                      <a:pt x="178" y="248"/>
                    </a:lnTo>
                    <a:lnTo>
                      <a:pt x="188" y="250"/>
                    </a:lnTo>
                    <a:lnTo>
                      <a:pt x="212" y="282"/>
                    </a:lnTo>
                    <a:lnTo>
                      <a:pt x="218" y="282"/>
                    </a:lnTo>
                    <a:lnTo>
                      <a:pt x="218" y="296"/>
                    </a:lnTo>
                    <a:lnTo>
                      <a:pt x="198" y="296"/>
                    </a:lnTo>
                    <a:lnTo>
                      <a:pt x="190" y="304"/>
                    </a:lnTo>
                    <a:lnTo>
                      <a:pt x="138" y="308"/>
                    </a:lnTo>
                    <a:lnTo>
                      <a:pt x="122" y="296"/>
                    </a:lnTo>
                    <a:lnTo>
                      <a:pt x="94" y="298"/>
                    </a:lnTo>
                    <a:lnTo>
                      <a:pt x="86" y="288"/>
                    </a:lnTo>
                    <a:lnTo>
                      <a:pt x="64" y="256"/>
                    </a:lnTo>
                    <a:lnTo>
                      <a:pt x="26" y="230"/>
                    </a:lnTo>
                    <a:lnTo>
                      <a:pt x="24" y="204"/>
                    </a:lnTo>
                    <a:lnTo>
                      <a:pt x="12" y="196"/>
                    </a:lnTo>
                    <a:lnTo>
                      <a:pt x="8" y="170"/>
                    </a:lnTo>
                    <a:lnTo>
                      <a:pt x="0" y="162"/>
                    </a:lnTo>
                    <a:lnTo>
                      <a:pt x="16" y="122"/>
                    </a:lnTo>
                    <a:lnTo>
                      <a:pt x="30" y="120"/>
                    </a:lnTo>
                    <a:lnTo>
                      <a:pt x="32" y="46"/>
                    </a:lnTo>
                    <a:lnTo>
                      <a:pt x="50" y="46"/>
                    </a:lnTo>
                    <a:lnTo>
                      <a:pt x="50" y="12"/>
                    </a:lnTo>
                    <a:lnTo>
                      <a:pt x="178" y="14"/>
                    </a:lnTo>
                    <a:lnTo>
                      <a:pt x="188" y="2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75" name="Freeform 110"/>
              <p:cNvSpPr>
                <a:spLocks noChangeAspect="1"/>
              </p:cNvSpPr>
              <p:nvPr/>
            </p:nvSpPr>
            <p:spPr bwMode="auto">
              <a:xfrm>
                <a:off x="3279" y="2285"/>
                <a:ext cx="100" cy="86"/>
              </a:xfrm>
              <a:custGeom>
                <a:avLst/>
                <a:gdLst/>
                <a:ahLst/>
                <a:cxnLst>
                  <a:cxn ang="0">
                    <a:pos x="34" y="0"/>
                  </a:cxn>
                  <a:cxn ang="0">
                    <a:pos x="42" y="12"/>
                  </a:cxn>
                  <a:cxn ang="0">
                    <a:pos x="48" y="26"/>
                  </a:cxn>
                  <a:cxn ang="0">
                    <a:pos x="50" y="44"/>
                  </a:cxn>
                  <a:cxn ang="0">
                    <a:pos x="64" y="44"/>
                  </a:cxn>
                  <a:cxn ang="0">
                    <a:pos x="100" y="76"/>
                  </a:cxn>
                  <a:cxn ang="0">
                    <a:pos x="94" y="86"/>
                  </a:cxn>
                  <a:cxn ang="0">
                    <a:pos x="76" y="68"/>
                  </a:cxn>
                  <a:cxn ang="0">
                    <a:pos x="58" y="52"/>
                  </a:cxn>
                  <a:cxn ang="0">
                    <a:pos x="24" y="50"/>
                  </a:cxn>
                  <a:cxn ang="0">
                    <a:pos x="22" y="56"/>
                  </a:cxn>
                  <a:cxn ang="0">
                    <a:pos x="0" y="56"/>
                  </a:cxn>
                  <a:cxn ang="0">
                    <a:pos x="0" y="42"/>
                  </a:cxn>
                  <a:cxn ang="0">
                    <a:pos x="4" y="28"/>
                  </a:cxn>
                  <a:cxn ang="0">
                    <a:pos x="6" y="12"/>
                  </a:cxn>
                  <a:cxn ang="0">
                    <a:pos x="34" y="0"/>
                  </a:cxn>
                </a:cxnLst>
                <a:rect l="0" t="0" r="r" b="b"/>
                <a:pathLst>
                  <a:path w="100" h="86">
                    <a:moveTo>
                      <a:pt x="34" y="0"/>
                    </a:moveTo>
                    <a:lnTo>
                      <a:pt x="42" y="12"/>
                    </a:lnTo>
                    <a:lnTo>
                      <a:pt x="48" y="26"/>
                    </a:lnTo>
                    <a:lnTo>
                      <a:pt x="50" y="44"/>
                    </a:lnTo>
                    <a:lnTo>
                      <a:pt x="64" y="44"/>
                    </a:lnTo>
                    <a:lnTo>
                      <a:pt x="100" y="76"/>
                    </a:lnTo>
                    <a:lnTo>
                      <a:pt x="94" y="86"/>
                    </a:lnTo>
                    <a:lnTo>
                      <a:pt x="76" y="68"/>
                    </a:lnTo>
                    <a:lnTo>
                      <a:pt x="58" y="52"/>
                    </a:lnTo>
                    <a:lnTo>
                      <a:pt x="24" y="50"/>
                    </a:lnTo>
                    <a:lnTo>
                      <a:pt x="22" y="56"/>
                    </a:lnTo>
                    <a:lnTo>
                      <a:pt x="0" y="56"/>
                    </a:lnTo>
                    <a:lnTo>
                      <a:pt x="0" y="42"/>
                    </a:lnTo>
                    <a:lnTo>
                      <a:pt x="4" y="28"/>
                    </a:lnTo>
                    <a:lnTo>
                      <a:pt x="6" y="12"/>
                    </a:lnTo>
                    <a:lnTo>
                      <a:pt x="34"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76" name="Freeform 111"/>
              <p:cNvSpPr>
                <a:spLocks noChangeAspect="1"/>
              </p:cNvSpPr>
              <p:nvPr/>
            </p:nvSpPr>
            <p:spPr bwMode="auto">
              <a:xfrm>
                <a:off x="3365" y="2361"/>
                <a:ext cx="22" cy="34"/>
              </a:xfrm>
              <a:custGeom>
                <a:avLst/>
                <a:gdLst/>
                <a:ahLst/>
                <a:cxnLst>
                  <a:cxn ang="0">
                    <a:pos x="22" y="16"/>
                  </a:cxn>
                  <a:cxn ang="0">
                    <a:pos x="14" y="22"/>
                  </a:cxn>
                  <a:cxn ang="0">
                    <a:pos x="16" y="34"/>
                  </a:cxn>
                  <a:cxn ang="0">
                    <a:pos x="0" y="32"/>
                  </a:cxn>
                  <a:cxn ang="0">
                    <a:pos x="0" y="20"/>
                  </a:cxn>
                  <a:cxn ang="0">
                    <a:pos x="8" y="10"/>
                  </a:cxn>
                  <a:cxn ang="0">
                    <a:pos x="14" y="0"/>
                  </a:cxn>
                  <a:cxn ang="0">
                    <a:pos x="22" y="16"/>
                  </a:cxn>
                </a:cxnLst>
                <a:rect l="0" t="0" r="r" b="b"/>
                <a:pathLst>
                  <a:path w="22" h="34">
                    <a:moveTo>
                      <a:pt x="22" y="16"/>
                    </a:moveTo>
                    <a:lnTo>
                      <a:pt x="14" y="22"/>
                    </a:lnTo>
                    <a:lnTo>
                      <a:pt x="16" y="34"/>
                    </a:lnTo>
                    <a:lnTo>
                      <a:pt x="0" y="32"/>
                    </a:lnTo>
                    <a:lnTo>
                      <a:pt x="0" y="20"/>
                    </a:lnTo>
                    <a:lnTo>
                      <a:pt x="8" y="10"/>
                    </a:lnTo>
                    <a:lnTo>
                      <a:pt x="14" y="0"/>
                    </a:lnTo>
                    <a:lnTo>
                      <a:pt x="22" y="1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77" name="Freeform 112"/>
              <p:cNvSpPr>
                <a:spLocks noChangeAspect="1"/>
              </p:cNvSpPr>
              <p:nvPr/>
            </p:nvSpPr>
            <p:spPr bwMode="auto">
              <a:xfrm>
                <a:off x="3349" y="2379"/>
                <a:ext cx="166" cy="216"/>
              </a:xfrm>
              <a:custGeom>
                <a:avLst/>
                <a:gdLst/>
                <a:ahLst/>
                <a:cxnLst>
                  <a:cxn ang="0">
                    <a:pos x="60" y="26"/>
                  </a:cxn>
                  <a:cxn ang="0">
                    <a:pos x="78" y="18"/>
                  </a:cxn>
                  <a:cxn ang="0">
                    <a:pos x="146" y="8"/>
                  </a:cxn>
                  <a:cxn ang="0">
                    <a:pos x="164" y="0"/>
                  </a:cxn>
                  <a:cxn ang="0">
                    <a:pos x="166" y="22"/>
                  </a:cxn>
                  <a:cxn ang="0">
                    <a:pos x="158" y="30"/>
                  </a:cxn>
                  <a:cxn ang="0">
                    <a:pos x="132" y="80"/>
                  </a:cxn>
                  <a:cxn ang="0">
                    <a:pos x="80" y="152"/>
                  </a:cxn>
                  <a:cxn ang="0">
                    <a:pos x="12" y="216"/>
                  </a:cxn>
                  <a:cxn ang="0">
                    <a:pos x="2" y="202"/>
                  </a:cxn>
                  <a:cxn ang="0">
                    <a:pos x="0" y="146"/>
                  </a:cxn>
                  <a:cxn ang="0">
                    <a:pos x="16" y="136"/>
                  </a:cxn>
                  <a:cxn ang="0">
                    <a:pos x="16" y="126"/>
                  </a:cxn>
                  <a:cxn ang="0">
                    <a:pos x="40" y="112"/>
                  </a:cxn>
                  <a:cxn ang="0">
                    <a:pos x="66" y="108"/>
                  </a:cxn>
                  <a:cxn ang="0">
                    <a:pos x="108" y="62"/>
                  </a:cxn>
                  <a:cxn ang="0">
                    <a:pos x="52" y="48"/>
                  </a:cxn>
                  <a:cxn ang="0">
                    <a:pos x="32" y="26"/>
                  </a:cxn>
                  <a:cxn ang="0">
                    <a:pos x="32" y="16"/>
                  </a:cxn>
                  <a:cxn ang="0">
                    <a:pos x="40" y="8"/>
                  </a:cxn>
                  <a:cxn ang="0">
                    <a:pos x="60" y="26"/>
                  </a:cxn>
                </a:cxnLst>
                <a:rect l="0" t="0" r="r" b="b"/>
                <a:pathLst>
                  <a:path w="166" h="216">
                    <a:moveTo>
                      <a:pt x="60" y="26"/>
                    </a:moveTo>
                    <a:lnTo>
                      <a:pt x="78" y="18"/>
                    </a:lnTo>
                    <a:lnTo>
                      <a:pt x="146" y="8"/>
                    </a:lnTo>
                    <a:lnTo>
                      <a:pt x="164" y="0"/>
                    </a:lnTo>
                    <a:lnTo>
                      <a:pt x="166" y="22"/>
                    </a:lnTo>
                    <a:lnTo>
                      <a:pt x="158" y="30"/>
                    </a:lnTo>
                    <a:lnTo>
                      <a:pt x="132" y="80"/>
                    </a:lnTo>
                    <a:lnTo>
                      <a:pt x="80" y="152"/>
                    </a:lnTo>
                    <a:lnTo>
                      <a:pt x="12" y="216"/>
                    </a:lnTo>
                    <a:lnTo>
                      <a:pt x="2" y="202"/>
                    </a:lnTo>
                    <a:lnTo>
                      <a:pt x="0" y="146"/>
                    </a:lnTo>
                    <a:lnTo>
                      <a:pt x="16" y="136"/>
                    </a:lnTo>
                    <a:lnTo>
                      <a:pt x="16" y="126"/>
                    </a:lnTo>
                    <a:lnTo>
                      <a:pt x="40" y="112"/>
                    </a:lnTo>
                    <a:lnTo>
                      <a:pt x="66" y="108"/>
                    </a:lnTo>
                    <a:lnTo>
                      <a:pt x="108" y="62"/>
                    </a:lnTo>
                    <a:lnTo>
                      <a:pt x="52" y="48"/>
                    </a:lnTo>
                    <a:lnTo>
                      <a:pt x="32" y="26"/>
                    </a:lnTo>
                    <a:lnTo>
                      <a:pt x="32" y="16"/>
                    </a:lnTo>
                    <a:lnTo>
                      <a:pt x="40" y="8"/>
                    </a:lnTo>
                    <a:lnTo>
                      <a:pt x="60" y="2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78" name="Freeform 113"/>
              <p:cNvSpPr>
                <a:spLocks noChangeAspect="1"/>
              </p:cNvSpPr>
              <p:nvPr/>
            </p:nvSpPr>
            <p:spPr bwMode="auto">
              <a:xfrm>
                <a:off x="3223" y="2335"/>
                <a:ext cx="234" cy="178"/>
              </a:xfrm>
              <a:custGeom>
                <a:avLst/>
                <a:gdLst/>
                <a:ahLst/>
                <a:cxnLst>
                  <a:cxn ang="0">
                    <a:pos x="56" y="6"/>
                  </a:cxn>
                  <a:cxn ang="0">
                    <a:pos x="78" y="6"/>
                  </a:cxn>
                  <a:cxn ang="0">
                    <a:pos x="80" y="0"/>
                  </a:cxn>
                  <a:cxn ang="0">
                    <a:pos x="114" y="2"/>
                  </a:cxn>
                  <a:cxn ang="0">
                    <a:pos x="150" y="36"/>
                  </a:cxn>
                  <a:cxn ang="0">
                    <a:pos x="142" y="46"/>
                  </a:cxn>
                  <a:cxn ang="0">
                    <a:pos x="142" y="58"/>
                  </a:cxn>
                  <a:cxn ang="0">
                    <a:pos x="158" y="60"/>
                  </a:cxn>
                  <a:cxn ang="0">
                    <a:pos x="158" y="70"/>
                  </a:cxn>
                  <a:cxn ang="0">
                    <a:pos x="178" y="92"/>
                  </a:cxn>
                  <a:cxn ang="0">
                    <a:pos x="234" y="106"/>
                  </a:cxn>
                  <a:cxn ang="0">
                    <a:pos x="192" y="152"/>
                  </a:cxn>
                  <a:cxn ang="0">
                    <a:pos x="166" y="156"/>
                  </a:cxn>
                  <a:cxn ang="0">
                    <a:pos x="142" y="170"/>
                  </a:cxn>
                  <a:cxn ang="0">
                    <a:pos x="130" y="174"/>
                  </a:cxn>
                  <a:cxn ang="0">
                    <a:pos x="124" y="166"/>
                  </a:cxn>
                  <a:cxn ang="0">
                    <a:pos x="104" y="178"/>
                  </a:cxn>
                  <a:cxn ang="0">
                    <a:pos x="80" y="176"/>
                  </a:cxn>
                  <a:cxn ang="0">
                    <a:pos x="44" y="160"/>
                  </a:cxn>
                  <a:cxn ang="0">
                    <a:pos x="44" y="146"/>
                  </a:cxn>
                  <a:cxn ang="0">
                    <a:pos x="38" y="146"/>
                  </a:cxn>
                  <a:cxn ang="0">
                    <a:pos x="14" y="114"/>
                  </a:cxn>
                  <a:cxn ang="0">
                    <a:pos x="4" y="112"/>
                  </a:cxn>
                  <a:cxn ang="0">
                    <a:pos x="0" y="98"/>
                  </a:cxn>
                  <a:cxn ang="0">
                    <a:pos x="20" y="98"/>
                  </a:cxn>
                  <a:cxn ang="0">
                    <a:pos x="20" y="62"/>
                  </a:cxn>
                  <a:cxn ang="0">
                    <a:pos x="32" y="60"/>
                  </a:cxn>
                  <a:cxn ang="0">
                    <a:pos x="32" y="44"/>
                  </a:cxn>
                  <a:cxn ang="0">
                    <a:pos x="56" y="6"/>
                  </a:cxn>
                </a:cxnLst>
                <a:rect l="0" t="0" r="r" b="b"/>
                <a:pathLst>
                  <a:path w="234" h="178">
                    <a:moveTo>
                      <a:pt x="56" y="6"/>
                    </a:moveTo>
                    <a:lnTo>
                      <a:pt x="78" y="6"/>
                    </a:lnTo>
                    <a:lnTo>
                      <a:pt x="80" y="0"/>
                    </a:lnTo>
                    <a:lnTo>
                      <a:pt x="114" y="2"/>
                    </a:lnTo>
                    <a:lnTo>
                      <a:pt x="150" y="36"/>
                    </a:lnTo>
                    <a:lnTo>
                      <a:pt x="142" y="46"/>
                    </a:lnTo>
                    <a:lnTo>
                      <a:pt x="142" y="58"/>
                    </a:lnTo>
                    <a:lnTo>
                      <a:pt x="158" y="60"/>
                    </a:lnTo>
                    <a:lnTo>
                      <a:pt x="158" y="70"/>
                    </a:lnTo>
                    <a:lnTo>
                      <a:pt x="178" y="92"/>
                    </a:lnTo>
                    <a:lnTo>
                      <a:pt x="234" y="106"/>
                    </a:lnTo>
                    <a:lnTo>
                      <a:pt x="192" y="152"/>
                    </a:lnTo>
                    <a:lnTo>
                      <a:pt x="166" y="156"/>
                    </a:lnTo>
                    <a:lnTo>
                      <a:pt x="142" y="170"/>
                    </a:lnTo>
                    <a:lnTo>
                      <a:pt x="130" y="174"/>
                    </a:lnTo>
                    <a:lnTo>
                      <a:pt x="124" y="166"/>
                    </a:lnTo>
                    <a:lnTo>
                      <a:pt x="104" y="178"/>
                    </a:lnTo>
                    <a:lnTo>
                      <a:pt x="80" y="176"/>
                    </a:lnTo>
                    <a:lnTo>
                      <a:pt x="44" y="160"/>
                    </a:lnTo>
                    <a:lnTo>
                      <a:pt x="44" y="146"/>
                    </a:lnTo>
                    <a:lnTo>
                      <a:pt x="38" y="146"/>
                    </a:lnTo>
                    <a:lnTo>
                      <a:pt x="14" y="114"/>
                    </a:lnTo>
                    <a:lnTo>
                      <a:pt x="4" y="112"/>
                    </a:lnTo>
                    <a:lnTo>
                      <a:pt x="0" y="98"/>
                    </a:lnTo>
                    <a:lnTo>
                      <a:pt x="20" y="98"/>
                    </a:lnTo>
                    <a:lnTo>
                      <a:pt x="20" y="62"/>
                    </a:lnTo>
                    <a:lnTo>
                      <a:pt x="32" y="60"/>
                    </a:lnTo>
                    <a:lnTo>
                      <a:pt x="32" y="44"/>
                    </a:lnTo>
                    <a:lnTo>
                      <a:pt x="56" y="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79" name="Freeform 114"/>
              <p:cNvSpPr>
                <a:spLocks noChangeAspect="1"/>
              </p:cNvSpPr>
              <p:nvPr/>
            </p:nvSpPr>
            <p:spPr bwMode="auto">
              <a:xfrm>
                <a:off x="2838" y="2361"/>
                <a:ext cx="119" cy="178"/>
              </a:xfrm>
              <a:custGeom>
                <a:avLst/>
                <a:gdLst/>
                <a:ahLst/>
                <a:cxnLst>
                  <a:cxn ang="0">
                    <a:pos x="91" y="0"/>
                  </a:cxn>
                  <a:cxn ang="0">
                    <a:pos x="99" y="12"/>
                  </a:cxn>
                  <a:cxn ang="0">
                    <a:pos x="101" y="36"/>
                  </a:cxn>
                  <a:cxn ang="0">
                    <a:pos x="107" y="46"/>
                  </a:cxn>
                  <a:cxn ang="0">
                    <a:pos x="87" y="46"/>
                  </a:cxn>
                  <a:cxn ang="0">
                    <a:pos x="85" y="56"/>
                  </a:cxn>
                  <a:cxn ang="0">
                    <a:pos x="115" y="88"/>
                  </a:cxn>
                  <a:cxn ang="0">
                    <a:pos x="95" y="104"/>
                  </a:cxn>
                  <a:cxn ang="0">
                    <a:pos x="95" y="120"/>
                  </a:cxn>
                  <a:cxn ang="0">
                    <a:pos x="105" y="146"/>
                  </a:cxn>
                  <a:cxn ang="0">
                    <a:pos x="119" y="162"/>
                  </a:cxn>
                  <a:cxn ang="0">
                    <a:pos x="117" y="176"/>
                  </a:cxn>
                  <a:cxn ang="0">
                    <a:pos x="99" y="178"/>
                  </a:cxn>
                  <a:cxn ang="0">
                    <a:pos x="99" y="170"/>
                  </a:cxn>
                  <a:cxn ang="0">
                    <a:pos x="18" y="170"/>
                  </a:cxn>
                  <a:cxn ang="0">
                    <a:pos x="18" y="146"/>
                  </a:cxn>
                  <a:cxn ang="0">
                    <a:pos x="10" y="138"/>
                  </a:cxn>
                  <a:cxn ang="0">
                    <a:pos x="0" y="132"/>
                  </a:cxn>
                  <a:cxn ang="0">
                    <a:pos x="2" y="114"/>
                  </a:cxn>
                  <a:cxn ang="0">
                    <a:pos x="22" y="96"/>
                  </a:cxn>
                  <a:cxn ang="0">
                    <a:pos x="32" y="96"/>
                  </a:cxn>
                  <a:cxn ang="0">
                    <a:pos x="43" y="104"/>
                  </a:cxn>
                  <a:cxn ang="0">
                    <a:pos x="83" y="28"/>
                  </a:cxn>
                  <a:cxn ang="0">
                    <a:pos x="93" y="26"/>
                  </a:cxn>
                  <a:cxn ang="0">
                    <a:pos x="91" y="12"/>
                  </a:cxn>
                  <a:cxn ang="0">
                    <a:pos x="91" y="0"/>
                  </a:cxn>
                </a:cxnLst>
                <a:rect l="0" t="0" r="r" b="b"/>
                <a:pathLst>
                  <a:path w="119" h="178">
                    <a:moveTo>
                      <a:pt x="91" y="0"/>
                    </a:moveTo>
                    <a:lnTo>
                      <a:pt x="99" y="12"/>
                    </a:lnTo>
                    <a:lnTo>
                      <a:pt x="101" y="36"/>
                    </a:lnTo>
                    <a:lnTo>
                      <a:pt x="107" y="46"/>
                    </a:lnTo>
                    <a:lnTo>
                      <a:pt x="87" y="46"/>
                    </a:lnTo>
                    <a:lnTo>
                      <a:pt x="85" y="56"/>
                    </a:lnTo>
                    <a:lnTo>
                      <a:pt x="115" y="88"/>
                    </a:lnTo>
                    <a:lnTo>
                      <a:pt x="95" y="104"/>
                    </a:lnTo>
                    <a:lnTo>
                      <a:pt x="95" y="120"/>
                    </a:lnTo>
                    <a:lnTo>
                      <a:pt x="105" y="146"/>
                    </a:lnTo>
                    <a:lnTo>
                      <a:pt x="119" y="162"/>
                    </a:lnTo>
                    <a:lnTo>
                      <a:pt x="117" y="176"/>
                    </a:lnTo>
                    <a:lnTo>
                      <a:pt x="99" y="178"/>
                    </a:lnTo>
                    <a:lnTo>
                      <a:pt x="99" y="170"/>
                    </a:lnTo>
                    <a:lnTo>
                      <a:pt x="18" y="170"/>
                    </a:lnTo>
                    <a:lnTo>
                      <a:pt x="18" y="146"/>
                    </a:lnTo>
                    <a:lnTo>
                      <a:pt x="10" y="138"/>
                    </a:lnTo>
                    <a:lnTo>
                      <a:pt x="0" y="132"/>
                    </a:lnTo>
                    <a:lnTo>
                      <a:pt x="2" y="114"/>
                    </a:lnTo>
                    <a:lnTo>
                      <a:pt x="22" y="96"/>
                    </a:lnTo>
                    <a:lnTo>
                      <a:pt x="32" y="96"/>
                    </a:lnTo>
                    <a:lnTo>
                      <a:pt x="43" y="104"/>
                    </a:lnTo>
                    <a:lnTo>
                      <a:pt x="83" y="28"/>
                    </a:lnTo>
                    <a:lnTo>
                      <a:pt x="93" y="26"/>
                    </a:lnTo>
                    <a:lnTo>
                      <a:pt x="91" y="12"/>
                    </a:lnTo>
                    <a:lnTo>
                      <a:pt x="91"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80" name="Freeform 115"/>
              <p:cNvSpPr>
                <a:spLocks noChangeAspect="1"/>
              </p:cNvSpPr>
              <p:nvPr/>
            </p:nvSpPr>
            <p:spPr bwMode="auto">
              <a:xfrm>
                <a:off x="2744" y="2347"/>
                <a:ext cx="187" cy="150"/>
              </a:xfrm>
              <a:custGeom>
                <a:avLst/>
                <a:gdLst/>
                <a:ahLst/>
                <a:cxnLst>
                  <a:cxn ang="0">
                    <a:pos x="94" y="146"/>
                  </a:cxn>
                  <a:cxn ang="0">
                    <a:pos x="64" y="150"/>
                  </a:cxn>
                  <a:cxn ang="0">
                    <a:pos x="44" y="148"/>
                  </a:cxn>
                  <a:cxn ang="0">
                    <a:pos x="46" y="132"/>
                  </a:cxn>
                  <a:cxn ang="0">
                    <a:pos x="22" y="118"/>
                  </a:cxn>
                  <a:cxn ang="0">
                    <a:pos x="2" y="116"/>
                  </a:cxn>
                  <a:cxn ang="0">
                    <a:pos x="0" y="78"/>
                  </a:cxn>
                  <a:cxn ang="0">
                    <a:pos x="22" y="52"/>
                  </a:cxn>
                  <a:cxn ang="0">
                    <a:pos x="10" y="42"/>
                  </a:cxn>
                  <a:cxn ang="0">
                    <a:pos x="12" y="34"/>
                  </a:cxn>
                  <a:cxn ang="0">
                    <a:pos x="24" y="2"/>
                  </a:cxn>
                  <a:cxn ang="0">
                    <a:pos x="54" y="2"/>
                  </a:cxn>
                  <a:cxn ang="0">
                    <a:pos x="70" y="14"/>
                  </a:cxn>
                  <a:cxn ang="0">
                    <a:pos x="80" y="8"/>
                  </a:cxn>
                  <a:cxn ang="0">
                    <a:pos x="108" y="18"/>
                  </a:cxn>
                  <a:cxn ang="0">
                    <a:pos x="114" y="10"/>
                  </a:cxn>
                  <a:cxn ang="0">
                    <a:pos x="149" y="14"/>
                  </a:cxn>
                  <a:cxn ang="0">
                    <a:pos x="171" y="0"/>
                  </a:cxn>
                  <a:cxn ang="0">
                    <a:pos x="185" y="14"/>
                  </a:cxn>
                  <a:cxn ang="0">
                    <a:pos x="187" y="40"/>
                  </a:cxn>
                  <a:cxn ang="0">
                    <a:pos x="177" y="42"/>
                  </a:cxn>
                  <a:cxn ang="0">
                    <a:pos x="137" y="118"/>
                  </a:cxn>
                  <a:cxn ang="0">
                    <a:pos x="126" y="110"/>
                  </a:cxn>
                  <a:cxn ang="0">
                    <a:pos x="116" y="110"/>
                  </a:cxn>
                  <a:cxn ang="0">
                    <a:pos x="96" y="128"/>
                  </a:cxn>
                  <a:cxn ang="0">
                    <a:pos x="94" y="146"/>
                  </a:cxn>
                </a:cxnLst>
                <a:rect l="0" t="0" r="r" b="b"/>
                <a:pathLst>
                  <a:path w="187" h="150">
                    <a:moveTo>
                      <a:pt x="94" y="146"/>
                    </a:moveTo>
                    <a:lnTo>
                      <a:pt x="64" y="150"/>
                    </a:lnTo>
                    <a:lnTo>
                      <a:pt x="44" y="148"/>
                    </a:lnTo>
                    <a:lnTo>
                      <a:pt x="46" y="132"/>
                    </a:lnTo>
                    <a:lnTo>
                      <a:pt x="22" y="118"/>
                    </a:lnTo>
                    <a:lnTo>
                      <a:pt x="2" y="116"/>
                    </a:lnTo>
                    <a:lnTo>
                      <a:pt x="0" y="78"/>
                    </a:lnTo>
                    <a:lnTo>
                      <a:pt x="22" y="52"/>
                    </a:lnTo>
                    <a:lnTo>
                      <a:pt x="10" y="42"/>
                    </a:lnTo>
                    <a:lnTo>
                      <a:pt x="12" y="34"/>
                    </a:lnTo>
                    <a:lnTo>
                      <a:pt x="24" y="2"/>
                    </a:lnTo>
                    <a:lnTo>
                      <a:pt x="54" y="2"/>
                    </a:lnTo>
                    <a:lnTo>
                      <a:pt x="70" y="14"/>
                    </a:lnTo>
                    <a:lnTo>
                      <a:pt x="80" y="8"/>
                    </a:lnTo>
                    <a:lnTo>
                      <a:pt x="108" y="18"/>
                    </a:lnTo>
                    <a:lnTo>
                      <a:pt x="114" y="10"/>
                    </a:lnTo>
                    <a:lnTo>
                      <a:pt x="149" y="14"/>
                    </a:lnTo>
                    <a:lnTo>
                      <a:pt x="171" y="0"/>
                    </a:lnTo>
                    <a:lnTo>
                      <a:pt x="185" y="14"/>
                    </a:lnTo>
                    <a:lnTo>
                      <a:pt x="187" y="40"/>
                    </a:lnTo>
                    <a:lnTo>
                      <a:pt x="177" y="42"/>
                    </a:lnTo>
                    <a:lnTo>
                      <a:pt x="137" y="118"/>
                    </a:lnTo>
                    <a:lnTo>
                      <a:pt x="126" y="110"/>
                    </a:lnTo>
                    <a:lnTo>
                      <a:pt x="116" y="110"/>
                    </a:lnTo>
                    <a:lnTo>
                      <a:pt x="96" y="128"/>
                    </a:lnTo>
                    <a:lnTo>
                      <a:pt x="94" y="14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81" name="Freeform 116"/>
              <p:cNvSpPr>
                <a:spLocks noChangeAspect="1"/>
              </p:cNvSpPr>
              <p:nvPr/>
            </p:nvSpPr>
            <p:spPr bwMode="auto">
              <a:xfrm>
                <a:off x="2712" y="2371"/>
                <a:ext cx="54" cy="96"/>
              </a:xfrm>
              <a:custGeom>
                <a:avLst/>
                <a:gdLst/>
                <a:ahLst/>
                <a:cxnLst>
                  <a:cxn ang="0">
                    <a:pos x="20" y="2"/>
                  </a:cxn>
                  <a:cxn ang="0">
                    <a:pos x="34" y="0"/>
                  </a:cxn>
                  <a:cxn ang="0">
                    <a:pos x="44" y="10"/>
                  </a:cxn>
                  <a:cxn ang="0">
                    <a:pos x="42" y="18"/>
                  </a:cxn>
                  <a:cxn ang="0">
                    <a:pos x="54" y="28"/>
                  </a:cxn>
                  <a:cxn ang="0">
                    <a:pos x="32" y="54"/>
                  </a:cxn>
                  <a:cxn ang="0">
                    <a:pos x="34" y="92"/>
                  </a:cxn>
                  <a:cxn ang="0">
                    <a:pos x="12" y="96"/>
                  </a:cxn>
                  <a:cxn ang="0">
                    <a:pos x="12" y="48"/>
                  </a:cxn>
                  <a:cxn ang="0">
                    <a:pos x="0" y="32"/>
                  </a:cxn>
                  <a:cxn ang="0">
                    <a:pos x="4" y="20"/>
                  </a:cxn>
                  <a:cxn ang="0">
                    <a:pos x="20" y="16"/>
                  </a:cxn>
                  <a:cxn ang="0">
                    <a:pos x="20" y="2"/>
                  </a:cxn>
                </a:cxnLst>
                <a:rect l="0" t="0" r="r" b="b"/>
                <a:pathLst>
                  <a:path w="54" h="96">
                    <a:moveTo>
                      <a:pt x="20" y="2"/>
                    </a:moveTo>
                    <a:lnTo>
                      <a:pt x="34" y="0"/>
                    </a:lnTo>
                    <a:lnTo>
                      <a:pt x="44" y="10"/>
                    </a:lnTo>
                    <a:lnTo>
                      <a:pt x="42" y="18"/>
                    </a:lnTo>
                    <a:lnTo>
                      <a:pt x="54" y="28"/>
                    </a:lnTo>
                    <a:lnTo>
                      <a:pt x="32" y="54"/>
                    </a:lnTo>
                    <a:lnTo>
                      <a:pt x="34" y="92"/>
                    </a:lnTo>
                    <a:lnTo>
                      <a:pt x="12" y="96"/>
                    </a:lnTo>
                    <a:lnTo>
                      <a:pt x="12" y="48"/>
                    </a:lnTo>
                    <a:lnTo>
                      <a:pt x="0" y="32"/>
                    </a:lnTo>
                    <a:lnTo>
                      <a:pt x="4" y="20"/>
                    </a:lnTo>
                    <a:lnTo>
                      <a:pt x="20" y="16"/>
                    </a:lnTo>
                    <a:lnTo>
                      <a:pt x="20" y="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82" name="Freeform 117"/>
              <p:cNvSpPr>
                <a:spLocks noChangeAspect="1"/>
              </p:cNvSpPr>
              <p:nvPr/>
            </p:nvSpPr>
            <p:spPr bwMode="auto">
              <a:xfrm>
                <a:off x="2694" y="2391"/>
                <a:ext cx="30" cy="80"/>
              </a:xfrm>
              <a:custGeom>
                <a:avLst/>
                <a:gdLst/>
                <a:ahLst/>
                <a:cxnLst>
                  <a:cxn ang="0">
                    <a:pos x="30" y="76"/>
                  </a:cxn>
                  <a:cxn ang="0">
                    <a:pos x="16" y="80"/>
                  </a:cxn>
                  <a:cxn ang="0">
                    <a:pos x="12" y="48"/>
                  </a:cxn>
                  <a:cxn ang="0">
                    <a:pos x="8" y="34"/>
                  </a:cxn>
                  <a:cxn ang="0">
                    <a:pos x="12" y="18"/>
                  </a:cxn>
                  <a:cxn ang="0">
                    <a:pos x="0" y="0"/>
                  </a:cxn>
                  <a:cxn ang="0">
                    <a:pos x="22" y="0"/>
                  </a:cxn>
                  <a:cxn ang="0">
                    <a:pos x="18" y="12"/>
                  </a:cxn>
                  <a:cxn ang="0">
                    <a:pos x="30" y="28"/>
                  </a:cxn>
                  <a:cxn ang="0">
                    <a:pos x="30" y="76"/>
                  </a:cxn>
                </a:cxnLst>
                <a:rect l="0" t="0" r="r" b="b"/>
                <a:pathLst>
                  <a:path w="30" h="80">
                    <a:moveTo>
                      <a:pt x="30" y="76"/>
                    </a:moveTo>
                    <a:lnTo>
                      <a:pt x="16" y="80"/>
                    </a:lnTo>
                    <a:lnTo>
                      <a:pt x="12" y="48"/>
                    </a:lnTo>
                    <a:lnTo>
                      <a:pt x="8" y="34"/>
                    </a:lnTo>
                    <a:lnTo>
                      <a:pt x="12" y="18"/>
                    </a:lnTo>
                    <a:lnTo>
                      <a:pt x="0" y="0"/>
                    </a:lnTo>
                    <a:lnTo>
                      <a:pt x="22" y="0"/>
                    </a:lnTo>
                    <a:lnTo>
                      <a:pt x="18" y="12"/>
                    </a:lnTo>
                    <a:lnTo>
                      <a:pt x="30" y="28"/>
                    </a:lnTo>
                    <a:lnTo>
                      <a:pt x="30" y="7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83" name="Freeform 118"/>
              <p:cNvSpPr>
                <a:spLocks noChangeAspect="1"/>
              </p:cNvSpPr>
              <p:nvPr/>
            </p:nvSpPr>
            <p:spPr bwMode="auto">
              <a:xfrm>
                <a:off x="2508" y="2167"/>
                <a:ext cx="258" cy="236"/>
              </a:xfrm>
              <a:custGeom>
                <a:avLst/>
                <a:gdLst/>
                <a:ahLst/>
                <a:cxnLst>
                  <a:cxn ang="0">
                    <a:pos x="120" y="0"/>
                  </a:cxn>
                  <a:cxn ang="0">
                    <a:pos x="210" y="60"/>
                  </a:cxn>
                  <a:cxn ang="0">
                    <a:pos x="224" y="74"/>
                  </a:cxn>
                  <a:cxn ang="0">
                    <a:pos x="244" y="82"/>
                  </a:cxn>
                  <a:cxn ang="0">
                    <a:pos x="242" y="98"/>
                  </a:cxn>
                  <a:cxn ang="0">
                    <a:pos x="258" y="96"/>
                  </a:cxn>
                  <a:cxn ang="0">
                    <a:pos x="258" y="138"/>
                  </a:cxn>
                  <a:cxn ang="0">
                    <a:pos x="246" y="156"/>
                  </a:cxn>
                  <a:cxn ang="0">
                    <a:pos x="212" y="162"/>
                  </a:cxn>
                  <a:cxn ang="0">
                    <a:pos x="198" y="162"/>
                  </a:cxn>
                  <a:cxn ang="0">
                    <a:pos x="178" y="162"/>
                  </a:cxn>
                  <a:cxn ang="0">
                    <a:pos x="154" y="172"/>
                  </a:cxn>
                  <a:cxn ang="0">
                    <a:pos x="136" y="190"/>
                  </a:cxn>
                  <a:cxn ang="0">
                    <a:pos x="128" y="186"/>
                  </a:cxn>
                  <a:cxn ang="0">
                    <a:pos x="118" y="210"/>
                  </a:cxn>
                  <a:cxn ang="0">
                    <a:pos x="108" y="212"/>
                  </a:cxn>
                  <a:cxn ang="0">
                    <a:pos x="104" y="234"/>
                  </a:cxn>
                  <a:cxn ang="0">
                    <a:pos x="64" y="236"/>
                  </a:cxn>
                  <a:cxn ang="0">
                    <a:pos x="56" y="218"/>
                  </a:cxn>
                  <a:cxn ang="0">
                    <a:pos x="50" y="204"/>
                  </a:cxn>
                  <a:cxn ang="0">
                    <a:pos x="24" y="210"/>
                  </a:cxn>
                  <a:cxn ang="0">
                    <a:pos x="12" y="206"/>
                  </a:cxn>
                  <a:cxn ang="0">
                    <a:pos x="12" y="204"/>
                  </a:cxn>
                  <a:cxn ang="0">
                    <a:pos x="12" y="200"/>
                  </a:cxn>
                  <a:cxn ang="0">
                    <a:pos x="10" y="192"/>
                  </a:cxn>
                  <a:cxn ang="0">
                    <a:pos x="4" y="184"/>
                  </a:cxn>
                  <a:cxn ang="0">
                    <a:pos x="2" y="172"/>
                  </a:cxn>
                  <a:cxn ang="0">
                    <a:pos x="0" y="166"/>
                  </a:cxn>
                  <a:cxn ang="0">
                    <a:pos x="6" y="152"/>
                  </a:cxn>
                  <a:cxn ang="0">
                    <a:pos x="106" y="154"/>
                  </a:cxn>
                  <a:cxn ang="0">
                    <a:pos x="108" y="144"/>
                  </a:cxn>
                  <a:cxn ang="0">
                    <a:pos x="102" y="136"/>
                  </a:cxn>
                  <a:cxn ang="0">
                    <a:pos x="90" y="0"/>
                  </a:cxn>
                  <a:cxn ang="0">
                    <a:pos x="120" y="0"/>
                  </a:cxn>
                </a:cxnLst>
                <a:rect l="0" t="0" r="r" b="b"/>
                <a:pathLst>
                  <a:path w="258" h="236">
                    <a:moveTo>
                      <a:pt x="120" y="0"/>
                    </a:moveTo>
                    <a:lnTo>
                      <a:pt x="210" y="60"/>
                    </a:lnTo>
                    <a:lnTo>
                      <a:pt x="224" y="74"/>
                    </a:lnTo>
                    <a:lnTo>
                      <a:pt x="244" y="82"/>
                    </a:lnTo>
                    <a:lnTo>
                      <a:pt x="242" y="98"/>
                    </a:lnTo>
                    <a:lnTo>
                      <a:pt x="258" y="96"/>
                    </a:lnTo>
                    <a:lnTo>
                      <a:pt x="258" y="138"/>
                    </a:lnTo>
                    <a:lnTo>
                      <a:pt x="246" y="156"/>
                    </a:lnTo>
                    <a:lnTo>
                      <a:pt x="212" y="162"/>
                    </a:lnTo>
                    <a:lnTo>
                      <a:pt x="198" y="162"/>
                    </a:lnTo>
                    <a:lnTo>
                      <a:pt x="178" y="162"/>
                    </a:lnTo>
                    <a:lnTo>
                      <a:pt x="154" y="172"/>
                    </a:lnTo>
                    <a:lnTo>
                      <a:pt x="136" y="190"/>
                    </a:lnTo>
                    <a:lnTo>
                      <a:pt x="128" y="186"/>
                    </a:lnTo>
                    <a:lnTo>
                      <a:pt x="118" y="210"/>
                    </a:lnTo>
                    <a:lnTo>
                      <a:pt x="108" y="212"/>
                    </a:lnTo>
                    <a:lnTo>
                      <a:pt x="104" y="234"/>
                    </a:lnTo>
                    <a:lnTo>
                      <a:pt x="64" y="236"/>
                    </a:lnTo>
                    <a:lnTo>
                      <a:pt x="56" y="218"/>
                    </a:lnTo>
                    <a:lnTo>
                      <a:pt x="50" y="204"/>
                    </a:lnTo>
                    <a:lnTo>
                      <a:pt x="24" y="210"/>
                    </a:lnTo>
                    <a:lnTo>
                      <a:pt x="12" y="206"/>
                    </a:lnTo>
                    <a:lnTo>
                      <a:pt x="12" y="204"/>
                    </a:lnTo>
                    <a:lnTo>
                      <a:pt x="12" y="200"/>
                    </a:lnTo>
                    <a:lnTo>
                      <a:pt x="10" y="192"/>
                    </a:lnTo>
                    <a:lnTo>
                      <a:pt x="4" y="184"/>
                    </a:lnTo>
                    <a:lnTo>
                      <a:pt x="2" y="172"/>
                    </a:lnTo>
                    <a:lnTo>
                      <a:pt x="0" y="166"/>
                    </a:lnTo>
                    <a:lnTo>
                      <a:pt x="6" y="152"/>
                    </a:lnTo>
                    <a:lnTo>
                      <a:pt x="106" y="154"/>
                    </a:lnTo>
                    <a:lnTo>
                      <a:pt x="108" y="144"/>
                    </a:lnTo>
                    <a:lnTo>
                      <a:pt x="102" y="136"/>
                    </a:lnTo>
                    <a:lnTo>
                      <a:pt x="90" y="0"/>
                    </a:lnTo>
                    <a:lnTo>
                      <a:pt x="120"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84" name="Freeform 119"/>
              <p:cNvSpPr>
                <a:spLocks noChangeAspect="1"/>
              </p:cNvSpPr>
              <p:nvPr/>
            </p:nvSpPr>
            <p:spPr bwMode="auto">
              <a:xfrm>
                <a:off x="2612" y="2329"/>
                <a:ext cx="120" cy="86"/>
              </a:xfrm>
              <a:custGeom>
                <a:avLst/>
                <a:gdLst/>
                <a:ahLst/>
                <a:cxnLst>
                  <a:cxn ang="0">
                    <a:pos x="44" y="62"/>
                  </a:cxn>
                  <a:cxn ang="0">
                    <a:pos x="44" y="84"/>
                  </a:cxn>
                  <a:cxn ang="0">
                    <a:pos x="30" y="78"/>
                  </a:cxn>
                  <a:cxn ang="0">
                    <a:pos x="20" y="86"/>
                  </a:cxn>
                  <a:cxn ang="0">
                    <a:pos x="0" y="72"/>
                  </a:cxn>
                  <a:cxn ang="0">
                    <a:pos x="4" y="50"/>
                  </a:cxn>
                  <a:cxn ang="0">
                    <a:pos x="14" y="48"/>
                  </a:cxn>
                  <a:cxn ang="0">
                    <a:pos x="24" y="24"/>
                  </a:cxn>
                  <a:cxn ang="0">
                    <a:pos x="32" y="28"/>
                  </a:cxn>
                  <a:cxn ang="0">
                    <a:pos x="50" y="10"/>
                  </a:cxn>
                  <a:cxn ang="0">
                    <a:pos x="74" y="0"/>
                  </a:cxn>
                  <a:cxn ang="0">
                    <a:pos x="94" y="0"/>
                  </a:cxn>
                  <a:cxn ang="0">
                    <a:pos x="90" y="8"/>
                  </a:cxn>
                  <a:cxn ang="0">
                    <a:pos x="92" y="14"/>
                  </a:cxn>
                  <a:cxn ang="0">
                    <a:pos x="104" y="28"/>
                  </a:cxn>
                  <a:cxn ang="0">
                    <a:pos x="102" y="34"/>
                  </a:cxn>
                  <a:cxn ang="0">
                    <a:pos x="120" y="44"/>
                  </a:cxn>
                  <a:cxn ang="0">
                    <a:pos x="120" y="58"/>
                  </a:cxn>
                  <a:cxn ang="0">
                    <a:pos x="104" y="62"/>
                  </a:cxn>
                  <a:cxn ang="0">
                    <a:pos x="82" y="62"/>
                  </a:cxn>
                  <a:cxn ang="0">
                    <a:pos x="44" y="62"/>
                  </a:cxn>
                </a:cxnLst>
                <a:rect l="0" t="0" r="r" b="b"/>
                <a:pathLst>
                  <a:path w="120" h="86">
                    <a:moveTo>
                      <a:pt x="44" y="62"/>
                    </a:moveTo>
                    <a:lnTo>
                      <a:pt x="44" y="84"/>
                    </a:lnTo>
                    <a:lnTo>
                      <a:pt x="30" y="78"/>
                    </a:lnTo>
                    <a:lnTo>
                      <a:pt x="20" y="86"/>
                    </a:lnTo>
                    <a:lnTo>
                      <a:pt x="0" y="72"/>
                    </a:lnTo>
                    <a:lnTo>
                      <a:pt x="4" y="50"/>
                    </a:lnTo>
                    <a:lnTo>
                      <a:pt x="14" y="48"/>
                    </a:lnTo>
                    <a:lnTo>
                      <a:pt x="24" y="24"/>
                    </a:lnTo>
                    <a:lnTo>
                      <a:pt x="32" y="28"/>
                    </a:lnTo>
                    <a:lnTo>
                      <a:pt x="50" y="10"/>
                    </a:lnTo>
                    <a:lnTo>
                      <a:pt x="74" y="0"/>
                    </a:lnTo>
                    <a:lnTo>
                      <a:pt x="94" y="0"/>
                    </a:lnTo>
                    <a:lnTo>
                      <a:pt x="90" y="8"/>
                    </a:lnTo>
                    <a:lnTo>
                      <a:pt x="92" y="14"/>
                    </a:lnTo>
                    <a:lnTo>
                      <a:pt x="104" y="28"/>
                    </a:lnTo>
                    <a:lnTo>
                      <a:pt x="102" y="34"/>
                    </a:lnTo>
                    <a:lnTo>
                      <a:pt x="120" y="44"/>
                    </a:lnTo>
                    <a:lnTo>
                      <a:pt x="120" y="58"/>
                    </a:lnTo>
                    <a:lnTo>
                      <a:pt x="104" y="62"/>
                    </a:lnTo>
                    <a:lnTo>
                      <a:pt x="82" y="62"/>
                    </a:lnTo>
                    <a:lnTo>
                      <a:pt x="44" y="6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85" name="Freeform 120"/>
              <p:cNvSpPr>
                <a:spLocks noChangeAspect="1"/>
              </p:cNvSpPr>
              <p:nvPr/>
            </p:nvSpPr>
            <p:spPr bwMode="auto">
              <a:xfrm>
                <a:off x="2650" y="2391"/>
                <a:ext cx="60" cy="100"/>
              </a:xfrm>
              <a:custGeom>
                <a:avLst/>
                <a:gdLst/>
                <a:ahLst/>
                <a:cxnLst>
                  <a:cxn ang="0">
                    <a:pos x="60" y="80"/>
                  </a:cxn>
                  <a:cxn ang="0">
                    <a:pos x="48" y="86"/>
                  </a:cxn>
                  <a:cxn ang="0">
                    <a:pos x="36" y="96"/>
                  </a:cxn>
                  <a:cxn ang="0">
                    <a:pos x="20" y="100"/>
                  </a:cxn>
                  <a:cxn ang="0">
                    <a:pos x="8" y="94"/>
                  </a:cxn>
                  <a:cxn ang="0">
                    <a:pos x="0" y="72"/>
                  </a:cxn>
                  <a:cxn ang="0">
                    <a:pos x="10" y="50"/>
                  </a:cxn>
                  <a:cxn ang="0">
                    <a:pos x="6" y="22"/>
                  </a:cxn>
                  <a:cxn ang="0">
                    <a:pos x="6" y="0"/>
                  </a:cxn>
                  <a:cxn ang="0">
                    <a:pos x="44" y="0"/>
                  </a:cxn>
                  <a:cxn ang="0">
                    <a:pos x="56" y="18"/>
                  </a:cxn>
                  <a:cxn ang="0">
                    <a:pos x="52" y="30"/>
                  </a:cxn>
                  <a:cxn ang="0">
                    <a:pos x="54" y="40"/>
                  </a:cxn>
                  <a:cxn ang="0">
                    <a:pos x="56" y="48"/>
                  </a:cxn>
                  <a:cxn ang="0">
                    <a:pos x="60" y="80"/>
                  </a:cxn>
                </a:cxnLst>
                <a:rect l="0" t="0" r="r" b="b"/>
                <a:pathLst>
                  <a:path w="60" h="100">
                    <a:moveTo>
                      <a:pt x="60" y="80"/>
                    </a:moveTo>
                    <a:lnTo>
                      <a:pt x="48" y="86"/>
                    </a:lnTo>
                    <a:lnTo>
                      <a:pt x="36" y="96"/>
                    </a:lnTo>
                    <a:lnTo>
                      <a:pt x="20" y="100"/>
                    </a:lnTo>
                    <a:lnTo>
                      <a:pt x="8" y="94"/>
                    </a:lnTo>
                    <a:lnTo>
                      <a:pt x="0" y="72"/>
                    </a:lnTo>
                    <a:lnTo>
                      <a:pt x="10" y="50"/>
                    </a:lnTo>
                    <a:lnTo>
                      <a:pt x="6" y="22"/>
                    </a:lnTo>
                    <a:lnTo>
                      <a:pt x="6" y="0"/>
                    </a:lnTo>
                    <a:lnTo>
                      <a:pt x="44" y="0"/>
                    </a:lnTo>
                    <a:lnTo>
                      <a:pt x="56" y="18"/>
                    </a:lnTo>
                    <a:lnTo>
                      <a:pt x="52" y="30"/>
                    </a:lnTo>
                    <a:lnTo>
                      <a:pt x="54" y="40"/>
                    </a:lnTo>
                    <a:lnTo>
                      <a:pt x="56" y="48"/>
                    </a:lnTo>
                    <a:lnTo>
                      <a:pt x="60" y="8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86" name="Freeform 121"/>
              <p:cNvSpPr>
                <a:spLocks noChangeAspect="1"/>
              </p:cNvSpPr>
              <p:nvPr/>
            </p:nvSpPr>
            <p:spPr bwMode="auto">
              <a:xfrm>
                <a:off x="2566" y="2401"/>
                <a:ext cx="94" cy="98"/>
              </a:xfrm>
              <a:custGeom>
                <a:avLst/>
                <a:gdLst/>
                <a:ahLst/>
                <a:cxnLst>
                  <a:cxn ang="0">
                    <a:pos x="92" y="84"/>
                  </a:cxn>
                  <a:cxn ang="0">
                    <a:pos x="50" y="84"/>
                  </a:cxn>
                  <a:cxn ang="0">
                    <a:pos x="24" y="94"/>
                  </a:cxn>
                  <a:cxn ang="0">
                    <a:pos x="12" y="98"/>
                  </a:cxn>
                  <a:cxn ang="0">
                    <a:pos x="16" y="78"/>
                  </a:cxn>
                  <a:cxn ang="0">
                    <a:pos x="14" y="72"/>
                  </a:cxn>
                  <a:cxn ang="0">
                    <a:pos x="8" y="68"/>
                  </a:cxn>
                  <a:cxn ang="0">
                    <a:pos x="0" y="66"/>
                  </a:cxn>
                  <a:cxn ang="0">
                    <a:pos x="0" y="56"/>
                  </a:cxn>
                  <a:cxn ang="0">
                    <a:pos x="0" y="48"/>
                  </a:cxn>
                  <a:cxn ang="0">
                    <a:pos x="6" y="44"/>
                  </a:cxn>
                  <a:cxn ang="0">
                    <a:pos x="4" y="34"/>
                  </a:cxn>
                  <a:cxn ang="0">
                    <a:pos x="10" y="32"/>
                  </a:cxn>
                  <a:cxn ang="0">
                    <a:pos x="8" y="18"/>
                  </a:cxn>
                  <a:cxn ang="0">
                    <a:pos x="4" y="10"/>
                  </a:cxn>
                  <a:cxn ang="0">
                    <a:pos x="6" y="2"/>
                  </a:cxn>
                  <a:cxn ang="0">
                    <a:pos x="46" y="0"/>
                  </a:cxn>
                  <a:cxn ang="0">
                    <a:pos x="66" y="14"/>
                  </a:cxn>
                  <a:cxn ang="0">
                    <a:pos x="76" y="6"/>
                  </a:cxn>
                  <a:cxn ang="0">
                    <a:pos x="90" y="12"/>
                  </a:cxn>
                  <a:cxn ang="0">
                    <a:pos x="94" y="40"/>
                  </a:cxn>
                  <a:cxn ang="0">
                    <a:pos x="84" y="62"/>
                  </a:cxn>
                  <a:cxn ang="0">
                    <a:pos x="92" y="84"/>
                  </a:cxn>
                </a:cxnLst>
                <a:rect l="0" t="0" r="r" b="b"/>
                <a:pathLst>
                  <a:path w="94" h="98">
                    <a:moveTo>
                      <a:pt x="92" y="84"/>
                    </a:moveTo>
                    <a:lnTo>
                      <a:pt x="50" y="84"/>
                    </a:lnTo>
                    <a:lnTo>
                      <a:pt x="24" y="94"/>
                    </a:lnTo>
                    <a:lnTo>
                      <a:pt x="12" y="98"/>
                    </a:lnTo>
                    <a:lnTo>
                      <a:pt x="16" y="78"/>
                    </a:lnTo>
                    <a:lnTo>
                      <a:pt x="14" y="72"/>
                    </a:lnTo>
                    <a:lnTo>
                      <a:pt x="8" y="68"/>
                    </a:lnTo>
                    <a:lnTo>
                      <a:pt x="0" y="66"/>
                    </a:lnTo>
                    <a:lnTo>
                      <a:pt x="0" y="56"/>
                    </a:lnTo>
                    <a:lnTo>
                      <a:pt x="0" y="48"/>
                    </a:lnTo>
                    <a:lnTo>
                      <a:pt x="6" y="44"/>
                    </a:lnTo>
                    <a:lnTo>
                      <a:pt x="4" y="34"/>
                    </a:lnTo>
                    <a:lnTo>
                      <a:pt x="10" y="32"/>
                    </a:lnTo>
                    <a:lnTo>
                      <a:pt x="8" y="18"/>
                    </a:lnTo>
                    <a:lnTo>
                      <a:pt x="4" y="10"/>
                    </a:lnTo>
                    <a:lnTo>
                      <a:pt x="6" y="2"/>
                    </a:lnTo>
                    <a:lnTo>
                      <a:pt x="46" y="0"/>
                    </a:lnTo>
                    <a:lnTo>
                      <a:pt x="66" y="14"/>
                    </a:lnTo>
                    <a:lnTo>
                      <a:pt x="76" y="6"/>
                    </a:lnTo>
                    <a:lnTo>
                      <a:pt x="90" y="12"/>
                    </a:lnTo>
                    <a:lnTo>
                      <a:pt x="94" y="40"/>
                    </a:lnTo>
                    <a:lnTo>
                      <a:pt x="84" y="62"/>
                    </a:lnTo>
                    <a:lnTo>
                      <a:pt x="92" y="8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87" name="Freeform 122"/>
              <p:cNvSpPr>
                <a:spLocks noChangeAspect="1"/>
              </p:cNvSpPr>
              <p:nvPr/>
            </p:nvSpPr>
            <p:spPr bwMode="auto">
              <a:xfrm>
                <a:off x="2852" y="2531"/>
                <a:ext cx="29" cy="24"/>
              </a:xfrm>
              <a:custGeom>
                <a:avLst/>
                <a:gdLst/>
                <a:ahLst/>
                <a:cxnLst>
                  <a:cxn ang="0">
                    <a:pos x="4" y="0"/>
                  </a:cxn>
                  <a:cxn ang="0">
                    <a:pos x="29" y="0"/>
                  </a:cxn>
                  <a:cxn ang="0">
                    <a:pos x="26" y="22"/>
                  </a:cxn>
                  <a:cxn ang="0">
                    <a:pos x="2" y="24"/>
                  </a:cxn>
                  <a:cxn ang="0">
                    <a:pos x="0" y="10"/>
                  </a:cxn>
                  <a:cxn ang="0">
                    <a:pos x="4" y="0"/>
                  </a:cxn>
                </a:cxnLst>
                <a:rect l="0" t="0" r="r" b="b"/>
                <a:pathLst>
                  <a:path w="29" h="24">
                    <a:moveTo>
                      <a:pt x="4" y="0"/>
                    </a:moveTo>
                    <a:lnTo>
                      <a:pt x="29" y="0"/>
                    </a:lnTo>
                    <a:lnTo>
                      <a:pt x="26" y="22"/>
                    </a:lnTo>
                    <a:lnTo>
                      <a:pt x="2" y="24"/>
                    </a:lnTo>
                    <a:lnTo>
                      <a:pt x="0" y="10"/>
                    </a:lnTo>
                    <a:lnTo>
                      <a:pt x="4"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88" name="Freeform 123"/>
              <p:cNvSpPr>
                <a:spLocks noChangeAspect="1"/>
              </p:cNvSpPr>
              <p:nvPr/>
            </p:nvSpPr>
            <p:spPr bwMode="auto">
              <a:xfrm>
                <a:off x="3387" y="2759"/>
                <a:ext cx="114" cy="224"/>
              </a:xfrm>
              <a:custGeom>
                <a:avLst/>
                <a:gdLst/>
                <a:ahLst/>
                <a:cxnLst>
                  <a:cxn ang="0">
                    <a:pos x="22" y="70"/>
                  </a:cxn>
                  <a:cxn ang="0">
                    <a:pos x="46" y="60"/>
                  </a:cxn>
                  <a:cxn ang="0">
                    <a:pos x="70" y="44"/>
                  </a:cxn>
                  <a:cxn ang="0">
                    <a:pos x="78" y="30"/>
                  </a:cxn>
                  <a:cxn ang="0">
                    <a:pos x="86" y="26"/>
                  </a:cxn>
                  <a:cxn ang="0">
                    <a:pos x="94" y="10"/>
                  </a:cxn>
                  <a:cxn ang="0">
                    <a:pos x="96" y="0"/>
                  </a:cxn>
                  <a:cxn ang="0">
                    <a:pos x="108" y="20"/>
                  </a:cxn>
                  <a:cxn ang="0">
                    <a:pos x="112" y="40"/>
                  </a:cxn>
                  <a:cxn ang="0">
                    <a:pos x="114" y="52"/>
                  </a:cxn>
                  <a:cxn ang="0">
                    <a:pos x="114" y="64"/>
                  </a:cxn>
                  <a:cxn ang="0">
                    <a:pos x="102" y="66"/>
                  </a:cxn>
                  <a:cxn ang="0">
                    <a:pos x="102" y="82"/>
                  </a:cxn>
                  <a:cxn ang="0">
                    <a:pos x="82" y="150"/>
                  </a:cxn>
                  <a:cxn ang="0">
                    <a:pos x="74" y="182"/>
                  </a:cxn>
                  <a:cxn ang="0">
                    <a:pos x="62" y="214"/>
                  </a:cxn>
                  <a:cxn ang="0">
                    <a:pos x="40" y="224"/>
                  </a:cxn>
                  <a:cxn ang="0">
                    <a:pos x="18" y="222"/>
                  </a:cxn>
                  <a:cxn ang="0">
                    <a:pos x="8" y="202"/>
                  </a:cxn>
                  <a:cxn ang="0">
                    <a:pos x="6" y="182"/>
                  </a:cxn>
                  <a:cxn ang="0">
                    <a:pos x="0" y="164"/>
                  </a:cxn>
                  <a:cxn ang="0">
                    <a:pos x="16" y="142"/>
                  </a:cxn>
                  <a:cxn ang="0">
                    <a:pos x="20" y="122"/>
                  </a:cxn>
                  <a:cxn ang="0">
                    <a:pos x="16" y="106"/>
                  </a:cxn>
                  <a:cxn ang="0">
                    <a:pos x="10" y="90"/>
                  </a:cxn>
                  <a:cxn ang="0">
                    <a:pos x="18" y="80"/>
                  </a:cxn>
                  <a:cxn ang="0">
                    <a:pos x="22" y="70"/>
                  </a:cxn>
                </a:cxnLst>
                <a:rect l="0" t="0" r="r" b="b"/>
                <a:pathLst>
                  <a:path w="114" h="224">
                    <a:moveTo>
                      <a:pt x="22" y="70"/>
                    </a:moveTo>
                    <a:lnTo>
                      <a:pt x="46" y="60"/>
                    </a:lnTo>
                    <a:lnTo>
                      <a:pt x="70" y="44"/>
                    </a:lnTo>
                    <a:lnTo>
                      <a:pt x="78" y="30"/>
                    </a:lnTo>
                    <a:lnTo>
                      <a:pt x="86" y="26"/>
                    </a:lnTo>
                    <a:lnTo>
                      <a:pt x="94" y="10"/>
                    </a:lnTo>
                    <a:lnTo>
                      <a:pt x="96" y="0"/>
                    </a:lnTo>
                    <a:lnTo>
                      <a:pt x="108" y="20"/>
                    </a:lnTo>
                    <a:lnTo>
                      <a:pt x="112" y="40"/>
                    </a:lnTo>
                    <a:lnTo>
                      <a:pt x="114" y="52"/>
                    </a:lnTo>
                    <a:lnTo>
                      <a:pt x="114" y="64"/>
                    </a:lnTo>
                    <a:lnTo>
                      <a:pt x="102" y="66"/>
                    </a:lnTo>
                    <a:lnTo>
                      <a:pt x="102" y="82"/>
                    </a:lnTo>
                    <a:lnTo>
                      <a:pt x="82" y="150"/>
                    </a:lnTo>
                    <a:lnTo>
                      <a:pt x="74" y="182"/>
                    </a:lnTo>
                    <a:lnTo>
                      <a:pt x="62" y="214"/>
                    </a:lnTo>
                    <a:lnTo>
                      <a:pt x="40" y="224"/>
                    </a:lnTo>
                    <a:lnTo>
                      <a:pt x="18" y="222"/>
                    </a:lnTo>
                    <a:lnTo>
                      <a:pt x="8" y="202"/>
                    </a:lnTo>
                    <a:lnTo>
                      <a:pt x="6" y="182"/>
                    </a:lnTo>
                    <a:lnTo>
                      <a:pt x="0" y="164"/>
                    </a:lnTo>
                    <a:lnTo>
                      <a:pt x="16" y="142"/>
                    </a:lnTo>
                    <a:lnTo>
                      <a:pt x="20" y="122"/>
                    </a:lnTo>
                    <a:lnTo>
                      <a:pt x="16" y="106"/>
                    </a:lnTo>
                    <a:lnTo>
                      <a:pt x="10" y="90"/>
                    </a:lnTo>
                    <a:lnTo>
                      <a:pt x="18" y="80"/>
                    </a:lnTo>
                    <a:lnTo>
                      <a:pt x="22" y="7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89" name="Freeform 124"/>
              <p:cNvSpPr>
                <a:spLocks noChangeAspect="1"/>
              </p:cNvSpPr>
              <p:nvPr/>
            </p:nvSpPr>
            <p:spPr bwMode="auto">
              <a:xfrm>
                <a:off x="2965" y="2925"/>
                <a:ext cx="260" cy="218"/>
              </a:xfrm>
              <a:custGeom>
                <a:avLst/>
                <a:gdLst/>
                <a:ahLst/>
                <a:cxnLst>
                  <a:cxn ang="0">
                    <a:pos x="0" y="108"/>
                  </a:cxn>
                  <a:cxn ang="0">
                    <a:pos x="2" y="104"/>
                  </a:cxn>
                  <a:cxn ang="0">
                    <a:pos x="6" y="102"/>
                  </a:cxn>
                  <a:cxn ang="0">
                    <a:pos x="8" y="102"/>
                  </a:cxn>
                  <a:cxn ang="0">
                    <a:pos x="14" y="110"/>
                  </a:cxn>
                  <a:cxn ang="0">
                    <a:pos x="22" y="114"/>
                  </a:cxn>
                  <a:cxn ang="0">
                    <a:pos x="38" y="114"/>
                  </a:cxn>
                  <a:cxn ang="0">
                    <a:pos x="54" y="104"/>
                  </a:cxn>
                  <a:cxn ang="0">
                    <a:pos x="54" y="46"/>
                  </a:cxn>
                  <a:cxn ang="0">
                    <a:pos x="66" y="58"/>
                  </a:cxn>
                  <a:cxn ang="0">
                    <a:pos x="66" y="78"/>
                  </a:cxn>
                  <a:cxn ang="0">
                    <a:pos x="82" y="78"/>
                  </a:cxn>
                  <a:cxn ang="0">
                    <a:pos x="96" y="66"/>
                  </a:cxn>
                  <a:cxn ang="0">
                    <a:pos x="100" y="54"/>
                  </a:cxn>
                  <a:cxn ang="0">
                    <a:pos x="110" y="54"/>
                  </a:cxn>
                  <a:cxn ang="0">
                    <a:pos x="120" y="62"/>
                  </a:cxn>
                  <a:cxn ang="0">
                    <a:pos x="140" y="60"/>
                  </a:cxn>
                  <a:cxn ang="0">
                    <a:pos x="148" y="46"/>
                  </a:cxn>
                  <a:cxn ang="0">
                    <a:pos x="186" y="6"/>
                  </a:cxn>
                  <a:cxn ang="0">
                    <a:pos x="196" y="6"/>
                  </a:cxn>
                  <a:cxn ang="0">
                    <a:pos x="198" y="0"/>
                  </a:cxn>
                  <a:cxn ang="0">
                    <a:pos x="228" y="2"/>
                  </a:cxn>
                  <a:cxn ang="0">
                    <a:pos x="236" y="8"/>
                  </a:cxn>
                  <a:cxn ang="0">
                    <a:pos x="244" y="32"/>
                  </a:cxn>
                  <a:cxn ang="0">
                    <a:pos x="244" y="68"/>
                  </a:cxn>
                  <a:cxn ang="0">
                    <a:pos x="244" y="78"/>
                  </a:cxn>
                  <a:cxn ang="0">
                    <a:pos x="260" y="80"/>
                  </a:cxn>
                  <a:cxn ang="0">
                    <a:pos x="254" y="90"/>
                  </a:cxn>
                  <a:cxn ang="0">
                    <a:pos x="254" y="104"/>
                  </a:cxn>
                  <a:cxn ang="0">
                    <a:pos x="246" y="110"/>
                  </a:cxn>
                  <a:cxn ang="0">
                    <a:pos x="230" y="130"/>
                  </a:cxn>
                  <a:cxn ang="0">
                    <a:pos x="224" y="142"/>
                  </a:cxn>
                  <a:cxn ang="0">
                    <a:pos x="210" y="160"/>
                  </a:cxn>
                  <a:cxn ang="0">
                    <a:pos x="188" y="176"/>
                  </a:cxn>
                  <a:cxn ang="0">
                    <a:pos x="164" y="198"/>
                  </a:cxn>
                  <a:cxn ang="0">
                    <a:pos x="142" y="202"/>
                  </a:cxn>
                  <a:cxn ang="0">
                    <a:pos x="128" y="208"/>
                  </a:cxn>
                  <a:cxn ang="0">
                    <a:pos x="110" y="206"/>
                  </a:cxn>
                  <a:cxn ang="0">
                    <a:pos x="88" y="206"/>
                  </a:cxn>
                  <a:cxn ang="0">
                    <a:pos x="70" y="212"/>
                  </a:cxn>
                  <a:cxn ang="0">
                    <a:pos x="50" y="218"/>
                  </a:cxn>
                  <a:cxn ang="0">
                    <a:pos x="34" y="210"/>
                  </a:cxn>
                  <a:cxn ang="0">
                    <a:pos x="28" y="198"/>
                  </a:cxn>
                  <a:cxn ang="0">
                    <a:pos x="20" y="184"/>
                  </a:cxn>
                  <a:cxn ang="0">
                    <a:pos x="30" y="172"/>
                  </a:cxn>
                  <a:cxn ang="0">
                    <a:pos x="22" y="158"/>
                  </a:cxn>
                  <a:cxn ang="0">
                    <a:pos x="12" y="144"/>
                  </a:cxn>
                  <a:cxn ang="0">
                    <a:pos x="6" y="122"/>
                  </a:cxn>
                  <a:cxn ang="0">
                    <a:pos x="0" y="108"/>
                  </a:cxn>
                </a:cxnLst>
                <a:rect l="0" t="0" r="r" b="b"/>
                <a:pathLst>
                  <a:path w="260" h="218">
                    <a:moveTo>
                      <a:pt x="0" y="108"/>
                    </a:moveTo>
                    <a:lnTo>
                      <a:pt x="2" y="104"/>
                    </a:lnTo>
                    <a:lnTo>
                      <a:pt x="6" y="102"/>
                    </a:lnTo>
                    <a:lnTo>
                      <a:pt x="8" y="102"/>
                    </a:lnTo>
                    <a:lnTo>
                      <a:pt x="14" y="110"/>
                    </a:lnTo>
                    <a:lnTo>
                      <a:pt x="22" y="114"/>
                    </a:lnTo>
                    <a:lnTo>
                      <a:pt x="38" y="114"/>
                    </a:lnTo>
                    <a:lnTo>
                      <a:pt x="54" y="104"/>
                    </a:lnTo>
                    <a:lnTo>
                      <a:pt x="54" y="46"/>
                    </a:lnTo>
                    <a:lnTo>
                      <a:pt x="66" y="58"/>
                    </a:lnTo>
                    <a:lnTo>
                      <a:pt x="66" y="78"/>
                    </a:lnTo>
                    <a:lnTo>
                      <a:pt x="82" y="78"/>
                    </a:lnTo>
                    <a:lnTo>
                      <a:pt x="96" y="66"/>
                    </a:lnTo>
                    <a:lnTo>
                      <a:pt x="100" y="54"/>
                    </a:lnTo>
                    <a:lnTo>
                      <a:pt x="110" y="54"/>
                    </a:lnTo>
                    <a:lnTo>
                      <a:pt x="120" y="62"/>
                    </a:lnTo>
                    <a:lnTo>
                      <a:pt x="140" y="60"/>
                    </a:lnTo>
                    <a:lnTo>
                      <a:pt x="148" y="46"/>
                    </a:lnTo>
                    <a:lnTo>
                      <a:pt x="186" y="6"/>
                    </a:lnTo>
                    <a:lnTo>
                      <a:pt x="196" y="6"/>
                    </a:lnTo>
                    <a:lnTo>
                      <a:pt x="198" y="0"/>
                    </a:lnTo>
                    <a:lnTo>
                      <a:pt x="228" y="2"/>
                    </a:lnTo>
                    <a:lnTo>
                      <a:pt x="236" y="8"/>
                    </a:lnTo>
                    <a:lnTo>
                      <a:pt x="244" y="32"/>
                    </a:lnTo>
                    <a:lnTo>
                      <a:pt x="244" y="68"/>
                    </a:lnTo>
                    <a:lnTo>
                      <a:pt x="244" y="78"/>
                    </a:lnTo>
                    <a:lnTo>
                      <a:pt x="260" y="80"/>
                    </a:lnTo>
                    <a:lnTo>
                      <a:pt x="254" y="90"/>
                    </a:lnTo>
                    <a:lnTo>
                      <a:pt x="254" y="104"/>
                    </a:lnTo>
                    <a:lnTo>
                      <a:pt x="246" y="110"/>
                    </a:lnTo>
                    <a:lnTo>
                      <a:pt x="230" y="130"/>
                    </a:lnTo>
                    <a:lnTo>
                      <a:pt x="224" y="142"/>
                    </a:lnTo>
                    <a:lnTo>
                      <a:pt x="210" y="160"/>
                    </a:lnTo>
                    <a:lnTo>
                      <a:pt x="188" y="176"/>
                    </a:lnTo>
                    <a:lnTo>
                      <a:pt x="164" y="198"/>
                    </a:lnTo>
                    <a:lnTo>
                      <a:pt x="142" y="202"/>
                    </a:lnTo>
                    <a:lnTo>
                      <a:pt x="128" y="208"/>
                    </a:lnTo>
                    <a:lnTo>
                      <a:pt x="110" y="206"/>
                    </a:lnTo>
                    <a:lnTo>
                      <a:pt x="88" y="206"/>
                    </a:lnTo>
                    <a:lnTo>
                      <a:pt x="70" y="212"/>
                    </a:lnTo>
                    <a:lnTo>
                      <a:pt x="50" y="218"/>
                    </a:lnTo>
                    <a:lnTo>
                      <a:pt x="34" y="210"/>
                    </a:lnTo>
                    <a:lnTo>
                      <a:pt x="28" y="198"/>
                    </a:lnTo>
                    <a:lnTo>
                      <a:pt x="20" y="184"/>
                    </a:lnTo>
                    <a:lnTo>
                      <a:pt x="30" y="172"/>
                    </a:lnTo>
                    <a:lnTo>
                      <a:pt x="22" y="158"/>
                    </a:lnTo>
                    <a:lnTo>
                      <a:pt x="12" y="144"/>
                    </a:lnTo>
                    <a:lnTo>
                      <a:pt x="6" y="122"/>
                    </a:lnTo>
                    <a:lnTo>
                      <a:pt x="0" y="108"/>
                    </a:lnTo>
                    <a:close/>
                  </a:path>
                </a:pathLst>
              </a:custGeom>
              <a:solidFill>
                <a:schemeClr val="accent4"/>
              </a:solidFill>
              <a:ln w="7938">
                <a:solidFill>
                  <a:schemeClr val="bg1"/>
                </a:solidFill>
                <a:prstDash val="solid"/>
                <a:round/>
                <a:headEnd/>
                <a:tailEnd/>
              </a:ln>
            </p:spPr>
            <p:txBody>
              <a:bodyPr/>
              <a:lstStyle/>
              <a:p>
                <a:endParaRPr lang="en-US" sz="1500">
                  <a:solidFill>
                    <a:srgbClr val="0F245F"/>
                  </a:solidFill>
                </a:endParaRPr>
              </a:p>
            </p:txBody>
          </p:sp>
          <p:sp>
            <p:nvSpPr>
              <p:cNvPr id="190" name="Freeform 125"/>
              <p:cNvSpPr>
                <a:spLocks noChangeAspect="1"/>
              </p:cNvSpPr>
              <p:nvPr/>
            </p:nvSpPr>
            <p:spPr bwMode="auto">
              <a:xfrm>
                <a:off x="3103" y="2821"/>
                <a:ext cx="120" cy="106"/>
              </a:xfrm>
              <a:custGeom>
                <a:avLst/>
                <a:gdLst/>
                <a:ahLst/>
                <a:cxnLst>
                  <a:cxn ang="0">
                    <a:pos x="60" y="104"/>
                  </a:cxn>
                  <a:cxn ang="0">
                    <a:pos x="58" y="98"/>
                  </a:cxn>
                  <a:cxn ang="0">
                    <a:pos x="44" y="96"/>
                  </a:cxn>
                  <a:cxn ang="0">
                    <a:pos x="36" y="76"/>
                  </a:cxn>
                  <a:cxn ang="0">
                    <a:pos x="12" y="64"/>
                  </a:cxn>
                  <a:cxn ang="0">
                    <a:pos x="8" y="48"/>
                  </a:cxn>
                  <a:cxn ang="0">
                    <a:pos x="0" y="36"/>
                  </a:cxn>
                  <a:cxn ang="0">
                    <a:pos x="28" y="34"/>
                  </a:cxn>
                  <a:cxn ang="0">
                    <a:pos x="42" y="16"/>
                  </a:cxn>
                  <a:cxn ang="0">
                    <a:pos x="54" y="14"/>
                  </a:cxn>
                  <a:cxn ang="0">
                    <a:pos x="62" y="0"/>
                  </a:cxn>
                  <a:cxn ang="0">
                    <a:pos x="78" y="0"/>
                  </a:cxn>
                  <a:cxn ang="0">
                    <a:pos x="118" y="14"/>
                  </a:cxn>
                  <a:cxn ang="0">
                    <a:pos x="120" y="42"/>
                  </a:cxn>
                  <a:cxn ang="0">
                    <a:pos x="120" y="72"/>
                  </a:cxn>
                  <a:cxn ang="0">
                    <a:pos x="112" y="90"/>
                  </a:cxn>
                  <a:cxn ang="0">
                    <a:pos x="90" y="106"/>
                  </a:cxn>
                  <a:cxn ang="0">
                    <a:pos x="60" y="104"/>
                  </a:cxn>
                </a:cxnLst>
                <a:rect l="0" t="0" r="r" b="b"/>
                <a:pathLst>
                  <a:path w="120" h="106">
                    <a:moveTo>
                      <a:pt x="60" y="104"/>
                    </a:moveTo>
                    <a:lnTo>
                      <a:pt x="58" y="98"/>
                    </a:lnTo>
                    <a:lnTo>
                      <a:pt x="44" y="96"/>
                    </a:lnTo>
                    <a:lnTo>
                      <a:pt x="36" y="76"/>
                    </a:lnTo>
                    <a:lnTo>
                      <a:pt x="12" y="64"/>
                    </a:lnTo>
                    <a:lnTo>
                      <a:pt x="8" y="48"/>
                    </a:lnTo>
                    <a:lnTo>
                      <a:pt x="0" y="36"/>
                    </a:lnTo>
                    <a:lnTo>
                      <a:pt x="28" y="34"/>
                    </a:lnTo>
                    <a:lnTo>
                      <a:pt x="42" y="16"/>
                    </a:lnTo>
                    <a:lnTo>
                      <a:pt x="54" y="14"/>
                    </a:lnTo>
                    <a:lnTo>
                      <a:pt x="62" y="0"/>
                    </a:lnTo>
                    <a:lnTo>
                      <a:pt x="78" y="0"/>
                    </a:lnTo>
                    <a:lnTo>
                      <a:pt x="118" y="14"/>
                    </a:lnTo>
                    <a:lnTo>
                      <a:pt x="120" y="42"/>
                    </a:lnTo>
                    <a:lnTo>
                      <a:pt x="120" y="72"/>
                    </a:lnTo>
                    <a:lnTo>
                      <a:pt x="112" y="90"/>
                    </a:lnTo>
                    <a:lnTo>
                      <a:pt x="90" y="106"/>
                    </a:lnTo>
                    <a:lnTo>
                      <a:pt x="60" y="104"/>
                    </a:lnTo>
                    <a:close/>
                  </a:path>
                </a:pathLst>
              </a:custGeom>
              <a:noFill/>
              <a:ln w="7938">
                <a:solidFill>
                  <a:schemeClr val="bg1"/>
                </a:solidFill>
                <a:prstDash val="solid"/>
                <a:round/>
                <a:headEnd/>
                <a:tailEnd/>
              </a:ln>
            </p:spPr>
            <p:txBody>
              <a:bodyPr/>
              <a:lstStyle/>
              <a:p>
                <a:endParaRPr lang="en-US" sz="1500">
                  <a:solidFill>
                    <a:srgbClr val="0F245F"/>
                  </a:solidFill>
                </a:endParaRPr>
              </a:p>
            </p:txBody>
          </p:sp>
          <p:sp>
            <p:nvSpPr>
              <p:cNvPr id="191" name="Freeform 126"/>
              <p:cNvSpPr>
                <a:spLocks noChangeAspect="1"/>
              </p:cNvSpPr>
              <p:nvPr/>
            </p:nvSpPr>
            <p:spPr bwMode="auto">
              <a:xfrm>
                <a:off x="3019" y="2857"/>
                <a:ext cx="144" cy="146"/>
              </a:xfrm>
              <a:custGeom>
                <a:avLst/>
                <a:gdLst/>
                <a:ahLst/>
                <a:cxnLst>
                  <a:cxn ang="0">
                    <a:pos x="0" y="114"/>
                  </a:cxn>
                  <a:cxn ang="0">
                    <a:pos x="0" y="66"/>
                  </a:cxn>
                  <a:cxn ang="0">
                    <a:pos x="14" y="66"/>
                  </a:cxn>
                  <a:cxn ang="0">
                    <a:pos x="16" y="4"/>
                  </a:cxn>
                  <a:cxn ang="0">
                    <a:pos x="50" y="0"/>
                  </a:cxn>
                  <a:cxn ang="0">
                    <a:pos x="56" y="8"/>
                  </a:cxn>
                  <a:cxn ang="0">
                    <a:pos x="84" y="0"/>
                  </a:cxn>
                  <a:cxn ang="0">
                    <a:pos x="92" y="12"/>
                  </a:cxn>
                  <a:cxn ang="0">
                    <a:pos x="96" y="28"/>
                  </a:cxn>
                  <a:cxn ang="0">
                    <a:pos x="120" y="40"/>
                  </a:cxn>
                  <a:cxn ang="0">
                    <a:pos x="128" y="60"/>
                  </a:cxn>
                  <a:cxn ang="0">
                    <a:pos x="142" y="62"/>
                  </a:cxn>
                  <a:cxn ang="0">
                    <a:pos x="144" y="70"/>
                  </a:cxn>
                  <a:cxn ang="0">
                    <a:pos x="142" y="74"/>
                  </a:cxn>
                  <a:cxn ang="0">
                    <a:pos x="132" y="74"/>
                  </a:cxn>
                  <a:cxn ang="0">
                    <a:pos x="94" y="114"/>
                  </a:cxn>
                  <a:cxn ang="0">
                    <a:pos x="86" y="128"/>
                  </a:cxn>
                  <a:cxn ang="0">
                    <a:pos x="66" y="130"/>
                  </a:cxn>
                  <a:cxn ang="0">
                    <a:pos x="56" y="122"/>
                  </a:cxn>
                  <a:cxn ang="0">
                    <a:pos x="46" y="122"/>
                  </a:cxn>
                  <a:cxn ang="0">
                    <a:pos x="42" y="134"/>
                  </a:cxn>
                  <a:cxn ang="0">
                    <a:pos x="28" y="146"/>
                  </a:cxn>
                  <a:cxn ang="0">
                    <a:pos x="12" y="146"/>
                  </a:cxn>
                  <a:cxn ang="0">
                    <a:pos x="12" y="126"/>
                  </a:cxn>
                  <a:cxn ang="0">
                    <a:pos x="0" y="114"/>
                  </a:cxn>
                </a:cxnLst>
                <a:rect l="0" t="0" r="r" b="b"/>
                <a:pathLst>
                  <a:path w="144" h="146">
                    <a:moveTo>
                      <a:pt x="0" y="114"/>
                    </a:moveTo>
                    <a:lnTo>
                      <a:pt x="0" y="66"/>
                    </a:lnTo>
                    <a:lnTo>
                      <a:pt x="14" y="66"/>
                    </a:lnTo>
                    <a:lnTo>
                      <a:pt x="16" y="4"/>
                    </a:lnTo>
                    <a:lnTo>
                      <a:pt x="50" y="0"/>
                    </a:lnTo>
                    <a:lnTo>
                      <a:pt x="56" y="8"/>
                    </a:lnTo>
                    <a:lnTo>
                      <a:pt x="84" y="0"/>
                    </a:lnTo>
                    <a:lnTo>
                      <a:pt x="92" y="12"/>
                    </a:lnTo>
                    <a:lnTo>
                      <a:pt x="96" y="28"/>
                    </a:lnTo>
                    <a:lnTo>
                      <a:pt x="120" y="40"/>
                    </a:lnTo>
                    <a:lnTo>
                      <a:pt x="128" y="60"/>
                    </a:lnTo>
                    <a:lnTo>
                      <a:pt x="142" y="62"/>
                    </a:lnTo>
                    <a:lnTo>
                      <a:pt x="144" y="70"/>
                    </a:lnTo>
                    <a:lnTo>
                      <a:pt x="142" y="74"/>
                    </a:lnTo>
                    <a:lnTo>
                      <a:pt x="132" y="74"/>
                    </a:lnTo>
                    <a:lnTo>
                      <a:pt x="94" y="114"/>
                    </a:lnTo>
                    <a:lnTo>
                      <a:pt x="86" y="128"/>
                    </a:lnTo>
                    <a:lnTo>
                      <a:pt x="66" y="130"/>
                    </a:lnTo>
                    <a:lnTo>
                      <a:pt x="56" y="122"/>
                    </a:lnTo>
                    <a:lnTo>
                      <a:pt x="46" y="122"/>
                    </a:lnTo>
                    <a:lnTo>
                      <a:pt x="42" y="134"/>
                    </a:lnTo>
                    <a:lnTo>
                      <a:pt x="28" y="146"/>
                    </a:lnTo>
                    <a:lnTo>
                      <a:pt x="12" y="146"/>
                    </a:lnTo>
                    <a:lnTo>
                      <a:pt x="12" y="126"/>
                    </a:lnTo>
                    <a:lnTo>
                      <a:pt x="0" y="11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92" name="Freeform 127"/>
              <p:cNvSpPr>
                <a:spLocks noChangeAspect="1"/>
              </p:cNvSpPr>
              <p:nvPr/>
            </p:nvSpPr>
            <p:spPr bwMode="auto">
              <a:xfrm>
                <a:off x="2893" y="2847"/>
                <a:ext cx="142" cy="192"/>
              </a:xfrm>
              <a:custGeom>
                <a:avLst/>
                <a:gdLst/>
                <a:ahLst/>
                <a:cxnLst>
                  <a:cxn ang="0">
                    <a:pos x="0" y="0"/>
                  </a:cxn>
                  <a:cxn ang="0">
                    <a:pos x="98" y="0"/>
                  </a:cxn>
                  <a:cxn ang="0">
                    <a:pos x="106" y="6"/>
                  </a:cxn>
                  <a:cxn ang="0">
                    <a:pos x="134" y="8"/>
                  </a:cxn>
                  <a:cxn ang="0">
                    <a:pos x="142" y="14"/>
                  </a:cxn>
                  <a:cxn ang="0">
                    <a:pos x="140" y="76"/>
                  </a:cxn>
                  <a:cxn ang="0">
                    <a:pos x="126" y="76"/>
                  </a:cxn>
                  <a:cxn ang="0">
                    <a:pos x="126" y="182"/>
                  </a:cxn>
                  <a:cxn ang="0">
                    <a:pos x="110" y="192"/>
                  </a:cxn>
                  <a:cxn ang="0">
                    <a:pos x="94" y="192"/>
                  </a:cxn>
                  <a:cxn ang="0">
                    <a:pos x="86" y="188"/>
                  </a:cxn>
                  <a:cxn ang="0">
                    <a:pos x="80" y="180"/>
                  </a:cxn>
                  <a:cxn ang="0">
                    <a:pos x="72" y="186"/>
                  </a:cxn>
                  <a:cxn ang="0">
                    <a:pos x="52" y="164"/>
                  </a:cxn>
                  <a:cxn ang="0">
                    <a:pos x="44" y="126"/>
                  </a:cxn>
                  <a:cxn ang="0">
                    <a:pos x="38" y="114"/>
                  </a:cxn>
                  <a:cxn ang="0">
                    <a:pos x="38" y="82"/>
                  </a:cxn>
                  <a:cxn ang="0">
                    <a:pos x="12" y="36"/>
                  </a:cxn>
                  <a:cxn ang="0">
                    <a:pos x="0" y="16"/>
                  </a:cxn>
                  <a:cxn ang="0">
                    <a:pos x="0" y="0"/>
                  </a:cxn>
                </a:cxnLst>
                <a:rect l="0" t="0" r="r" b="b"/>
                <a:pathLst>
                  <a:path w="142" h="192">
                    <a:moveTo>
                      <a:pt x="0" y="0"/>
                    </a:moveTo>
                    <a:lnTo>
                      <a:pt x="98" y="0"/>
                    </a:lnTo>
                    <a:lnTo>
                      <a:pt x="106" y="6"/>
                    </a:lnTo>
                    <a:lnTo>
                      <a:pt x="134" y="8"/>
                    </a:lnTo>
                    <a:lnTo>
                      <a:pt x="142" y="14"/>
                    </a:lnTo>
                    <a:lnTo>
                      <a:pt x="140" y="76"/>
                    </a:lnTo>
                    <a:lnTo>
                      <a:pt x="126" y="76"/>
                    </a:lnTo>
                    <a:lnTo>
                      <a:pt x="126" y="182"/>
                    </a:lnTo>
                    <a:lnTo>
                      <a:pt x="110" y="192"/>
                    </a:lnTo>
                    <a:lnTo>
                      <a:pt x="94" y="192"/>
                    </a:lnTo>
                    <a:lnTo>
                      <a:pt x="86" y="188"/>
                    </a:lnTo>
                    <a:lnTo>
                      <a:pt x="80" y="180"/>
                    </a:lnTo>
                    <a:lnTo>
                      <a:pt x="72" y="186"/>
                    </a:lnTo>
                    <a:lnTo>
                      <a:pt x="52" y="164"/>
                    </a:lnTo>
                    <a:lnTo>
                      <a:pt x="44" y="126"/>
                    </a:lnTo>
                    <a:lnTo>
                      <a:pt x="38" y="114"/>
                    </a:lnTo>
                    <a:lnTo>
                      <a:pt x="38" y="82"/>
                    </a:lnTo>
                    <a:lnTo>
                      <a:pt x="12" y="36"/>
                    </a:lnTo>
                    <a:lnTo>
                      <a:pt x="0" y="16"/>
                    </a:lnTo>
                    <a:lnTo>
                      <a:pt x="0"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93" name="Freeform 128"/>
              <p:cNvSpPr>
                <a:spLocks noChangeAspect="1"/>
              </p:cNvSpPr>
              <p:nvPr/>
            </p:nvSpPr>
            <p:spPr bwMode="auto">
              <a:xfrm>
                <a:off x="3185" y="2735"/>
                <a:ext cx="162" cy="270"/>
              </a:xfrm>
              <a:custGeom>
                <a:avLst/>
                <a:gdLst/>
                <a:ahLst/>
                <a:cxnLst>
                  <a:cxn ang="0">
                    <a:pos x="0" y="88"/>
                  </a:cxn>
                  <a:cxn ang="0">
                    <a:pos x="0" y="72"/>
                  </a:cxn>
                  <a:cxn ang="0">
                    <a:pos x="50" y="64"/>
                  </a:cxn>
                  <a:cxn ang="0">
                    <a:pos x="66" y="64"/>
                  </a:cxn>
                  <a:cxn ang="0">
                    <a:pos x="64" y="94"/>
                  </a:cxn>
                  <a:cxn ang="0">
                    <a:pos x="76" y="106"/>
                  </a:cxn>
                  <a:cxn ang="0">
                    <a:pos x="86" y="92"/>
                  </a:cxn>
                  <a:cxn ang="0">
                    <a:pos x="84" y="64"/>
                  </a:cxn>
                  <a:cxn ang="0">
                    <a:pos x="70" y="48"/>
                  </a:cxn>
                  <a:cxn ang="0">
                    <a:pos x="64" y="32"/>
                  </a:cxn>
                  <a:cxn ang="0">
                    <a:pos x="68" y="16"/>
                  </a:cxn>
                  <a:cxn ang="0">
                    <a:pos x="90" y="18"/>
                  </a:cxn>
                  <a:cxn ang="0">
                    <a:pos x="116" y="20"/>
                  </a:cxn>
                  <a:cxn ang="0">
                    <a:pos x="142" y="10"/>
                  </a:cxn>
                  <a:cxn ang="0">
                    <a:pos x="158" y="0"/>
                  </a:cxn>
                  <a:cxn ang="0">
                    <a:pos x="158" y="40"/>
                  </a:cxn>
                  <a:cxn ang="0">
                    <a:pos x="162" y="80"/>
                  </a:cxn>
                  <a:cxn ang="0">
                    <a:pos x="144" y="98"/>
                  </a:cxn>
                  <a:cxn ang="0">
                    <a:pos x="112" y="118"/>
                  </a:cxn>
                  <a:cxn ang="0">
                    <a:pos x="76" y="150"/>
                  </a:cxn>
                  <a:cxn ang="0">
                    <a:pos x="68" y="154"/>
                  </a:cxn>
                  <a:cxn ang="0">
                    <a:pos x="70" y="168"/>
                  </a:cxn>
                  <a:cxn ang="0">
                    <a:pos x="80" y="196"/>
                  </a:cxn>
                  <a:cxn ang="0">
                    <a:pos x="76" y="228"/>
                  </a:cxn>
                  <a:cxn ang="0">
                    <a:pos x="38" y="248"/>
                  </a:cxn>
                  <a:cxn ang="0">
                    <a:pos x="34" y="256"/>
                  </a:cxn>
                  <a:cxn ang="0">
                    <a:pos x="38" y="264"/>
                  </a:cxn>
                  <a:cxn ang="0">
                    <a:pos x="40" y="270"/>
                  </a:cxn>
                  <a:cxn ang="0">
                    <a:pos x="24" y="268"/>
                  </a:cxn>
                  <a:cxn ang="0">
                    <a:pos x="24" y="258"/>
                  </a:cxn>
                  <a:cxn ang="0">
                    <a:pos x="24" y="222"/>
                  </a:cxn>
                  <a:cxn ang="0">
                    <a:pos x="16" y="198"/>
                  </a:cxn>
                  <a:cxn ang="0">
                    <a:pos x="8" y="192"/>
                  </a:cxn>
                  <a:cxn ang="0">
                    <a:pos x="30" y="176"/>
                  </a:cxn>
                  <a:cxn ang="0">
                    <a:pos x="38" y="158"/>
                  </a:cxn>
                  <a:cxn ang="0">
                    <a:pos x="38" y="128"/>
                  </a:cxn>
                  <a:cxn ang="0">
                    <a:pos x="36" y="100"/>
                  </a:cxn>
                  <a:cxn ang="0">
                    <a:pos x="0" y="88"/>
                  </a:cxn>
                </a:cxnLst>
                <a:rect l="0" t="0" r="r" b="b"/>
                <a:pathLst>
                  <a:path w="162" h="270">
                    <a:moveTo>
                      <a:pt x="0" y="88"/>
                    </a:moveTo>
                    <a:lnTo>
                      <a:pt x="0" y="72"/>
                    </a:lnTo>
                    <a:lnTo>
                      <a:pt x="50" y="64"/>
                    </a:lnTo>
                    <a:lnTo>
                      <a:pt x="66" y="64"/>
                    </a:lnTo>
                    <a:lnTo>
                      <a:pt x="64" y="94"/>
                    </a:lnTo>
                    <a:lnTo>
                      <a:pt x="76" y="106"/>
                    </a:lnTo>
                    <a:lnTo>
                      <a:pt x="86" y="92"/>
                    </a:lnTo>
                    <a:lnTo>
                      <a:pt x="84" y="64"/>
                    </a:lnTo>
                    <a:lnTo>
                      <a:pt x="70" y="48"/>
                    </a:lnTo>
                    <a:lnTo>
                      <a:pt x="64" y="32"/>
                    </a:lnTo>
                    <a:lnTo>
                      <a:pt x="68" y="16"/>
                    </a:lnTo>
                    <a:lnTo>
                      <a:pt x="90" y="18"/>
                    </a:lnTo>
                    <a:lnTo>
                      <a:pt x="116" y="20"/>
                    </a:lnTo>
                    <a:lnTo>
                      <a:pt x="142" y="10"/>
                    </a:lnTo>
                    <a:lnTo>
                      <a:pt x="158" y="0"/>
                    </a:lnTo>
                    <a:lnTo>
                      <a:pt x="158" y="40"/>
                    </a:lnTo>
                    <a:lnTo>
                      <a:pt x="162" y="80"/>
                    </a:lnTo>
                    <a:lnTo>
                      <a:pt x="144" y="98"/>
                    </a:lnTo>
                    <a:lnTo>
                      <a:pt x="112" y="118"/>
                    </a:lnTo>
                    <a:lnTo>
                      <a:pt x="76" y="150"/>
                    </a:lnTo>
                    <a:lnTo>
                      <a:pt x="68" y="154"/>
                    </a:lnTo>
                    <a:lnTo>
                      <a:pt x="70" y="168"/>
                    </a:lnTo>
                    <a:lnTo>
                      <a:pt x="80" y="196"/>
                    </a:lnTo>
                    <a:lnTo>
                      <a:pt x="76" y="228"/>
                    </a:lnTo>
                    <a:lnTo>
                      <a:pt x="38" y="248"/>
                    </a:lnTo>
                    <a:lnTo>
                      <a:pt x="34" y="256"/>
                    </a:lnTo>
                    <a:lnTo>
                      <a:pt x="38" y="264"/>
                    </a:lnTo>
                    <a:lnTo>
                      <a:pt x="40" y="270"/>
                    </a:lnTo>
                    <a:lnTo>
                      <a:pt x="24" y="268"/>
                    </a:lnTo>
                    <a:lnTo>
                      <a:pt x="24" y="258"/>
                    </a:lnTo>
                    <a:lnTo>
                      <a:pt x="24" y="222"/>
                    </a:lnTo>
                    <a:lnTo>
                      <a:pt x="16" y="198"/>
                    </a:lnTo>
                    <a:lnTo>
                      <a:pt x="8" y="192"/>
                    </a:lnTo>
                    <a:lnTo>
                      <a:pt x="30" y="176"/>
                    </a:lnTo>
                    <a:lnTo>
                      <a:pt x="38" y="158"/>
                    </a:lnTo>
                    <a:lnTo>
                      <a:pt x="38" y="128"/>
                    </a:lnTo>
                    <a:lnTo>
                      <a:pt x="36" y="100"/>
                    </a:lnTo>
                    <a:lnTo>
                      <a:pt x="0" y="8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94" name="Freeform 129"/>
              <p:cNvSpPr>
                <a:spLocks noChangeAspect="1"/>
              </p:cNvSpPr>
              <p:nvPr/>
            </p:nvSpPr>
            <p:spPr bwMode="auto">
              <a:xfrm>
                <a:off x="3221" y="2721"/>
                <a:ext cx="50" cy="120"/>
              </a:xfrm>
              <a:custGeom>
                <a:avLst/>
                <a:gdLst/>
                <a:ahLst/>
                <a:cxnLst>
                  <a:cxn ang="0">
                    <a:pos x="4" y="50"/>
                  </a:cxn>
                  <a:cxn ang="0">
                    <a:pos x="10" y="44"/>
                  </a:cxn>
                  <a:cxn ang="0">
                    <a:pos x="12" y="18"/>
                  </a:cxn>
                  <a:cxn ang="0">
                    <a:pos x="14" y="14"/>
                  </a:cxn>
                  <a:cxn ang="0">
                    <a:pos x="8" y="0"/>
                  </a:cxn>
                  <a:cxn ang="0">
                    <a:pos x="22" y="0"/>
                  </a:cxn>
                  <a:cxn ang="0">
                    <a:pos x="30" y="12"/>
                  </a:cxn>
                  <a:cxn ang="0">
                    <a:pos x="32" y="30"/>
                  </a:cxn>
                  <a:cxn ang="0">
                    <a:pos x="28" y="46"/>
                  </a:cxn>
                  <a:cxn ang="0">
                    <a:pos x="34" y="62"/>
                  </a:cxn>
                  <a:cxn ang="0">
                    <a:pos x="48" y="78"/>
                  </a:cxn>
                  <a:cxn ang="0">
                    <a:pos x="50" y="106"/>
                  </a:cxn>
                  <a:cxn ang="0">
                    <a:pos x="40" y="120"/>
                  </a:cxn>
                  <a:cxn ang="0">
                    <a:pos x="28" y="108"/>
                  </a:cxn>
                  <a:cxn ang="0">
                    <a:pos x="30" y="78"/>
                  </a:cxn>
                  <a:cxn ang="0">
                    <a:pos x="10" y="78"/>
                  </a:cxn>
                  <a:cxn ang="0">
                    <a:pos x="0" y="64"/>
                  </a:cxn>
                  <a:cxn ang="0">
                    <a:pos x="4" y="50"/>
                  </a:cxn>
                </a:cxnLst>
                <a:rect l="0" t="0" r="r" b="b"/>
                <a:pathLst>
                  <a:path w="50" h="120">
                    <a:moveTo>
                      <a:pt x="4" y="50"/>
                    </a:moveTo>
                    <a:lnTo>
                      <a:pt x="10" y="44"/>
                    </a:lnTo>
                    <a:lnTo>
                      <a:pt x="12" y="18"/>
                    </a:lnTo>
                    <a:lnTo>
                      <a:pt x="14" y="14"/>
                    </a:lnTo>
                    <a:lnTo>
                      <a:pt x="8" y="0"/>
                    </a:lnTo>
                    <a:lnTo>
                      <a:pt x="22" y="0"/>
                    </a:lnTo>
                    <a:lnTo>
                      <a:pt x="30" y="12"/>
                    </a:lnTo>
                    <a:lnTo>
                      <a:pt x="32" y="30"/>
                    </a:lnTo>
                    <a:lnTo>
                      <a:pt x="28" y="46"/>
                    </a:lnTo>
                    <a:lnTo>
                      <a:pt x="34" y="62"/>
                    </a:lnTo>
                    <a:lnTo>
                      <a:pt x="48" y="78"/>
                    </a:lnTo>
                    <a:lnTo>
                      <a:pt x="50" y="106"/>
                    </a:lnTo>
                    <a:lnTo>
                      <a:pt x="40" y="120"/>
                    </a:lnTo>
                    <a:lnTo>
                      <a:pt x="28" y="108"/>
                    </a:lnTo>
                    <a:lnTo>
                      <a:pt x="30" y="78"/>
                    </a:lnTo>
                    <a:lnTo>
                      <a:pt x="10" y="78"/>
                    </a:lnTo>
                    <a:lnTo>
                      <a:pt x="0" y="64"/>
                    </a:lnTo>
                    <a:lnTo>
                      <a:pt x="4" y="5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95" name="Freeform 130"/>
              <p:cNvSpPr>
                <a:spLocks noChangeAspect="1"/>
              </p:cNvSpPr>
              <p:nvPr/>
            </p:nvSpPr>
            <p:spPr bwMode="auto">
              <a:xfrm>
                <a:off x="3051" y="2701"/>
                <a:ext cx="184" cy="156"/>
              </a:xfrm>
              <a:custGeom>
                <a:avLst/>
                <a:gdLst/>
                <a:ahLst/>
                <a:cxnLst>
                  <a:cxn ang="0">
                    <a:pos x="52" y="156"/>
                  </a:cxn>
                  <a:cxn ang="0">
                    <a:pos x="46" y="150"/>
                  </a:cxn>
                  <a:cxn ang="0">
                    <a:pos x="20" y="148"/>
                  </a:cxn>
                  <a:cxn ang="0">
                    <a:pos x="2" y="128"/>
                  </a:cxn>
                  <a:cxn ang="0">
                    <a:pos x="0" y="76"/>
                  </a:cxn>
                  <a:cxn ang="0">
                    <a:pos x="30" y="76"/>
                  </a:cxn>
                  <a:cxn ang="0">
                    <a:pos x="30" y="42"/>
                  </a:cxn>
                  <a:cxn ang="0">
                    <a:pos x="48" y="50"/>
                  </a:cxn>
                  <a:cxn ang="0">
                    <a:pos x="68" y="58"/>
                  </a:cxn>
                  <a:cxn ang="0">
                    <a:pos x="82" y="52"/>
                  </a:cxn>
                  <a:cxn ang="0">
                    <a:pos x="90" y="64"/>
                  </a:cxn>
                  <a:cxn ang="0">
                    <a:pos x="102" y="70"/>
                  </a:cxn>
                  <a:cxn ang="0">
                    <a:pos x="110" y="82"/>
                  </a:cxn>
                  <a:cxn ang="0">
                    <a:pos x="124" y="82"/>
                  </a:cxn>
                  <a:cxn ang="0">
                    <a:pos x="124" y="64"/>
                  </a:cxn>
                  <a:cxn ang="0">
                    <a:pos x="110" y="58"/>
                  </a:cxn>
                  <a:cxn ang="0">
                    <a:pos x="100" y="48"/>
                  </a:cxn>
                  <a:cxn ang="0">
                    <a:pos x="104" y="26"/>
                  </a:cxn>
                  <a:cxn ang="0">
                    <a:pos x="102" y="8"/>
                  </a:cxn>
                  <a:cxn ang="0">
                    <a:pos x="118" y="0"/>
                  </a:cxn>
                  <a:cxn ang="0">
                    <a:pos x="136" y="0"/>
                  </a:cxn>
                  <a:cxn ang="0">
                    <a:pos x="178" y="20"/>
                  </a:cxn>
                  <a:cxn ang="0">
                    <a:pos x="184" y="34"/>
                  </a:cxn>
                  <a:cxn ang="0">
                    <a:pos x="180" y="40"/>
                  </a:cxn>
                  <a:cxn ang="0">
                    <a:pos x="180" y="64"/>
                  </a:cxn>
                  <a:cxn ang="0">
                    <a:pos x="174" y="70"/>
                  </a:cxn>
                  <a:cxn ang="0">
                    <a:pos x="170" y="84"/>
                  </a:cxn>
                  <a:cxn ang="0">
                    <a:pos x="180" y="98"/>
                  </a:cxn>
                  <a:cxn ang="0">
                    <a:pos x="134" y="106"/>
                  </a:cxn>
                  <a:cxn ang="0">
                    <a:pos x="134" y="122"/>
                  </a:cxn>
                  <a:cxn ang="0">
                    <a:pos x="114" y="120"/>
                  </a:cxn>
                  <a:cxn ang="0">
                    <a:pos x="106" y="134"/>
                  </a:cxn>
                  <a:cxn ang="0">
                    <a:pos x="94" y="136"/>
                  </a:cxn>
                  <a:cxn ang="0">
                    <a:pos x="80" y="154"/>
                  </a:cxn>
                  <a:cxn ang="0">
                    <a:pos x="52" y="156"/>
                  </a:cxn>
                </a:cxnLst>
                <a:rect l="0" t="0" r="r" b="b"/>
                <a:pathLst>
                  <a:path w="184" h="156">
                    <a:moveTo>
                      <a:pt x="52" y="156"/>
                    </a:moveTo>
                    <a:lnTo>
                      <a:pt x="46" y="150"/>
                    </a:lnTo>
                    <a:lnTo>
                      <a:pt x="20" y="148"/>
                    </a:lnTo>
                    <a:lnTo>
                      <a:pt x="2" y="128"/>
                    </a:lnTo>
                    <a:lnTo>
                      <a:pt x="0" y="76"/>
                    </a:lnTo>
                    <a:lnTo>
                      <a:pt x="30" y="76"/>
                    </a:lnTo>
                    <a:lnTo>
                      <a:pt x="30" y="42"/>
                    </a:lnTo>
                    <a:lnTo>
                      <a:pt x="48" y="50"/>
                    </a:lnTo>
                    <a:lnTo>
                      <a:pt x="68" y="58"/>
                    </a:lnTo>
                    <a:lnTo>
                      <a:pt x="82" y="52"/>
                    </a:lnTo>
                    <a:lnTo>
                      <a:pt x="90" y="64"/>
                    </a:lnTo>
                    <a:lnTo>
                      <a:pt x="102" y="70"/>
                    </a:lnTo>
                    <a:lnTo>
                      <a:pt x="110" y="82"/>
                    </a:lnTo>
                    <a:lnTo>
                      <a:pt x="124" y="82"/>
                    </a:lnTo>
                    <a:lnTo>
                      <a:pt x="124" y="64"/>
                    </a:lnTo>
                    <a:lnTo>
                      <a:pt x="110" y="58"/>
                    </a:lnTo>
                    <a:lnTo>
                      <a:pt x="100" y="48"/>
                    </a:lnTo>
                    <a:lnTo>
                      <a:pt x="104" y="26"/>
                    </a:lnTo>
                    <a:lnTo>
                      <a:pt x="102" y="8"/>
                    </a:lnTo>
                    <a:lnTo>
                      <a:pt x="118" y="0"/>
                    </a:lnTo>
                    <a:lnTo>
                      <a:pt x="136" y="0"/>
                    </a:lnTo>
                    <a:lnTo>
                      <a:pt x="178" y="20"/>
                    </a:lnTo>
                    <a:lnTo>
                      <a:pt x="184" y="34"/>
                    </a:lnTo>
                    <a:lnTo>
                      <a:pt x="180" y="40"/>
                    </a:lnTo>
                    <a:lnTo>
                      <a:pt x="180" y="64"/>
                    </a:lnTo>
                    <a:lnTo>
                      <a:pt x="174" y="70"/>
                    </a:lnTo>
                    <a:lnTo>
                      <a:pt x="170" y="84"/>
                    </a:lnTo>
                    <a:lnTo>
                      <a:pt x="180" y="98"/>
                    </a:lnTo>
                    <a:lnTo>
                      <a:pt x="134" y="106"/>
                    </a:lnTo>
                    <a:lnTo>
                      <a:pt x="134" y="122"/>
                    </a:lnTo>
                    <a:lnTo>
                      <a:pt x="114" y="120"/>
                    </a:lnTo>
                    <a:lnTo>
                      <a:pt x="106" y="134"/>
                    </a:lnTo>
                    <a:lnTo>
                      <a:pt x="94" y="136"/>
                    </a:lnTo>
                    <a:lnTo>
                      <a:pt x="80" y="154"/>
                    </a:lnTo>
                    <a:lnTo>
                      <a:pt x="52" y="15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96" name="Freeform 131"/>
              <p:cNvSpPr>
                <a:spLocks noChangeAspect="1"/>
              </p:cNvSpPr>
              <p:nvPr/>
            </p:nvSpPr>
            <p:spPr bwMode="auto">
              <a:xfrm>
                <a:off x="3169" y="2585"/>
                <a:ext cx="174" cy="170"/>
              </a:xfrm>
              <a:custGeom>
                <a:avLst/>
                <a:gdLst/>
                <a:ahLst/>
                <a:cxnLst>
                  <a:cxn ang="0">
                    <a:pos x="18" y="116"/>
                  </a:cxn>
                  <a:cxn ang="0">
                    <a:pos x="16" y="100"/>
                  </a:cxn>
                  <a:cxn ang="0">
                    <a:pos x="2" y="82"/>
                  </a:cxn>
                  <a:cxn ang="0">
                    <a:pos x="0" y="56"/>
                  </a:cxn>
                  <a:cxn ang="0">
                    <a:pos x="20" y="34"/>
                  </a:cxn>
                  <a:cxn ang="0">
                    <a:pos x="16" y="20"/>
                  </a:cxn>
                  <a:cxn ang="0">
                    <a:pos x="22" y="12"/>
                  </a:cxn>
                  <a:cxn ang="0">
                    <a:pos x="16" y="0"/>
                  </a:cxn>
                  <a:cxn ang="0">
                    <a:pos x="38" y="0"/>
                  </a:cxn>
                  <a:cxn ang="0">
                    <a:pos x="76" y="2"/>
                  </a:cxn>
                  <a:cxn ang="0">
                    <a:pos x="128" y="30"/>
                  </a:cxn>
                  <a:cxn ang="0">
                    <a:pos x="132" y="40"/>
                  </a:cxn>
                  <a:cxn ang="0">
                    <a:pos x="156" y="58"/>
                  </a:cxn>
                  <a:cxn ang="0">
                    <a:pos x="150" y="72"/>
                  </a:cxn>
                  <a:cxn ang="0">
                    <a:pos x="148" y="86"/>
                  </a:cxn>
                  <a:cxn ang="0">
                    <a:pos x="156" y="98"/>
                  </a:cxn>
                  <a:cxn ang="0">
                    <a:pos x="156" y="126"/>
                  </a:cxn>
                  <a:cxn ang="0">
                    <a:pos x="174" y="150"/>
                  </a:cxn>
                  <a:cxn ang="0">
                    <a:pos x="158" y="160"/>
                  </a:cxn>
                  <a:cxn ang="0">
                    <a:pos x="132" y="170"/>
                  </a:cxn>
                  <a:cxn ang="0">
                    <a:pos x="84" y="166"/>
                  </a:cxn>
                  <a:cxn ang="0">
                    <a:pos x="82" y="148"/>
                  </a:cxn>
                  <a:cxn ang="0">
                    <a:pos x="74" y="136"/>
                  </a:cxn>
                  <a:cxn ang="0">
                    <a:pos x="60" y="136"/>
                  </a:cxn>
                  <a:cxn ang="0">
                    <a:pos x="18" y="116"/>
                  </a:cxn>
                </a:cxnLst>
                <a:rect l="0" t="0" r="r" b="b"/>
                <a:pathLst>
                  <a:path w="174" h="170">
                    <a:moveTo>
                      <a:pt x="18" y="116"/>
                    </a:moveTo>
                    <a:lnTo>
                      <a:pt x="16" y="100"/>
                    </a:lnTo>
                    <a:lnTo>
                      <a:pt x="2" y="82"/>
                    </a:lnTo>
                    <a:lnTo>
                      <a:pt x="0" y="56"/>
                    </a:lnTo>
                    <a:lnTo>
                      <a:pt x="20" y="34"/>
                    </a:lnTo>
                    <a:lnTo>
                      <a:pt x="16" y="20"/>
                    </a:lnTo>
                    <a:lnTo>
                      <a:pt x="22" y="12"/>
                    </a:lnTo>
                    <a:lnTo>
                      <a:pt x="16" y="0"/>
                    </a:lnTo>
                    <a:lnTo>
                      <a:pt x="38" y="0"/>
                    </a:lnTo>
                    <a:lnTo>
                      <a:pt x="76" y="2"/>
                    </a:lnTo>
                    <a:lnTo>
                      <a:pt x="128" y="30"/>
                    </a:lnTo>
                    <a:lnTo>
                      <a:pt x="132" y="40"/>
                    </a:lnTo>
                    <a:lnTo>
                      <a:pt x="156" y="58"/>
                    </a:lnTo>
                    <a:lnTo>
                      <a:pt x="150" y="72"/>
                    </a:lnTo>
                    <a:lnTo>
                      <a:pt x="148" y="86"/>
                    </a:lnTo>
                    <a:lnTo>
                      <a:pt x="156" y="98"/>
                    </a:lnTo>
                    <a:lnTo>
                      <a:pt x="156" y="126"/>
                    </a:lnTo>
                    <a:lnTo>
                      <a:pt x="174" y="150"/>
                    </a:lnTo>
                    <a:lnTo>
                      <a:pt x="158" y="160"/>
                    </a:lnTo>
                    <a:lnTo>
                      <a:pt x="132" y="170"/>
                    </a:lnTo>
                    <a:lnTo>
                      <a:pt x="84" y="166"/>
                    </a:lnTo>
                    <a:lnTo>
                      <a:pt x="82" y="148"/>
                    </a:lnTo>
                    <a:lnTo>
                      <a:pt x="74" y="136"/>
                    </a:lnTo>
                    <a:lnTo>
                      <a:pt x="60" y="136"/>
                    </a:lnTo>
                    <a:lnTo>
                      <a:pt x="18" y="11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97" name="Freeform 132"/>
              <p:cNvSpPr>
                <a:spLocks noChangeAspect="1"/>
              </p:cNvSpPr>
              <p:nvPr/>
            </p:nvSpPr>
            <p:spPr bwMode="auto">
              <a:xfrm>
                <a:off x="3167" y="2605"/>
                <a:ext cx="22" cy="36"/>
              </a:xfrm>
              <a:custGeom>
                <a:avLst/>
                <a:gdLst/>
                <a:ahLst/>
                <a:cxnLst>
                  <a:cxn ang="0">
                    <a:pos x="18" y="0"/>
                  </a:cxn>
                  <a:cxn ang="0">
                    <a:pos x="10" y="2"/>
                  </a:cxn>
                  <a:cxn ang="0">
                    <a:pos x="0" y="12"/>
                  </a:cxn>
                  <a:cxn ang="0">
                    <a:pos x="2" y="36"/>
                  </a:cxn>
                  <a:cxn ang="0">
                    <a:pos x="22" y="14"/>
                  </a:cxn>
                  <a:cxn ang="0">
                    <a:pos x="18" y="0"/>
                  </a:cxn>
                </a:cxnLst>
                <a:rect l="0" t="0" r="r" b="b"/>
                <a:pathLst>
                  <a:path w="22" h="36">
                    <a:moveTo>
                      <a:pt x="18" y="0"/>
                    </a:moveTo>
                    <a:lnTo>
                      <a:pt x="10" y="2"/>
                    </a:lnTo>
                    <a:lnTo>
                      <a:pt x="0" y="12"/>
                    </a:lnTo>
                    <a:lnTo>
                      <a:pt x="2" y="36"/>
                    </a:lnTo>
                    <a:lnTo>
                      <a:pt x="22" y="14"/>
                    </a:lnTo>
                    <a:lnTo>
                      <a:pt x="18"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98" name="Freeform 133"/>
              <p:cNvSpPr>
                <a:spLocks noChangeAspect="1"/>
              </p:cNvSpPr>
              <p:nvPr/>
            </p:nvSpPr>
            <p:spPr bwMode="auto">
              <a:xfrm>
                <a:off x="3161" y="2585"/>
                <a:ext cx="30" cy="32"/>
              </a:xfrm>
              <a:custGeom>
                <a:avLst/>
                <a:gdLst/>
                <a:ahLst/>
                <a:cxnLst>
                  <a:cxn ang="0">
                    <a:pos x="10" y="2"/>
                  </a:cxn>
                  <a:cxn ang="0">
                    <a:pos x="24" y="0"/>
                  </a:cxn>
                  <a:cxn ang="0">
                    <a:pos x="30" y="12"/>
                  </a:cxn>
                  <a:cxn ang="0">
                    <a:pos x="24" y="20"/>
                  </a:cxn>
                  <a:cxn ang="0">
                    <a:pos x="16" y="22"/>
                  </a:cxn>
                  <a:cxn ang="0">
                    <a:pos x="6" y="32"/>
                  </a:cxn>
                  <a:cxn ang="0">
                    <a:pos x="0" y="16"/>
                  </a:cxn>
                  <a:cxn ang="0">
                    <a:pos x="10" y="2"/>
                  </a:cxn>
                </a:cxnLst>
                <a:rect l="0" t="0" r="r" b="b"/>
                <a:pathLst>
                  <a:path w="30" h="32">
                    <a:moveTo>
                      <a:pt x="10" y="2"/>
                    </a:moveTo>
                    <a:lnTo>
                      <a:pt x="24" y="0"/>
                    </a:lnTo>
                    <a:lnTo>
                      <a:pt x="30" y="12"/>
                    </a:lnTo>
                    <a:lnTo>
                      <a:pt x="24" y="20"/>
                    </a:lnTo>
                    <a:lnTo>
                      <a:pt x="16" y="22"/>
                    </a:lnTo>
                    <a:lnTo>
                      <a:pt x="6" y="32"/>
                    </a:lnTo>
                    <a:lnTo>
                      <a:pt x="0" y="16"/>
                    </a:lnTo>
                    <a:lnTo>
                      <a:pt x="10" y="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99" name="Freeform 134"/>
              <p:cNvSpPr>
                <a:spLocks noChangeAspect="1"/>
              </p:cNvSpPr>
              <p:nvPr/>
            </p:nvSpPr>
            <p:spPr bwMode="auto">
              <a:xfrm>
                <a:off x="3171" y="2503"/>
                <a:ext cx="86" cy="84"/>
              </a:xfrm>
              <a:custGeom>
                <a:avLst/>
                <a:gdLst/>
                <a:ahLst/>
                <a:cxnLst>
                  <a:cxn ang="0">
                    <a:pos x="0" y="84"/>
                  </a:cxn>
                  <a:cxn ang="0">
                    <a:pos x="2" y="64"/>
                  </a:cxn>
                  <a:cxn ang="0">
                    <a:pos x="6" y="52"/>
                  </a:cxn>
                  <a:cxn ang="0">
                    <a:pos x="26" y="34"/>
                  </a:cxn>
                  <a:cxn ang="0">
                    <a:pos x="26" y="30"/>
                  </a:cxn>
                  <a:cxn ang="0">
                    <a:pos x="20" y="28"/>
                  </a:cxn>
                  <a:cxn ang="0">
                    <a:pos x="16" y="4"/>
                  </a:cxn>
                  <a:cxn ang="0">
                    <a:pos x="68" y="0"/>
                  </a:cxn>
                  <a:cxn ang="0">
                    <a:pos x="80" y="20"/>
                  </a:cxn>
                  <a:cxn ang="0">
                    <a:pos x="86" y="42"/>
                  </a:cxn>
                  <a:cxn ang="0">
                    <a:pos x="72" y="58"/>
                  </a:cxn>
                  <a:cxn ang="0">
                    <a:pos x="76" y="72"/>
                  </a:cxn>
                  <a:cxn ang="0">
                    <a:pos x="70" y="84"/>
                  </a:cxn>
                  <a:cxn ang="0">
                    <a:pos x="36" y="82"/>
                  </a:cxn>
                  <a:cxn ang="0">
                    <a:pos x="14" y="82"/>
                  </a:cxn>
                  <a:cxn ang="0">
                    <a:pos x="0" y="84"/>
                  </a:cxn>
                </a:cxnLst>
                <a:rect l="0" t="0" r="r" b="b"/>
                <a:pathLst>
                  <a:path w="86" h="84">
                    <a:moveTo>
                      <a:pt x="0" y="84"/>
                    </a:moveTo>
                    <a:lnTo>
                      <a:pt x="2" y="64"/>
                    </a:lnTo>
                    <a:lnTo>
                      <a:pt x="6" y="52"/>
                    </a:lnTo>
                    <a:lnTo>
                      <a:pt x="26" y="34"/>
                    </a:lnTo>
                    <a:lnTo>
                      <a:pt x="26" y="30"/>
                    </a:lnTo>
                    <a:lnTo>
                      <a:pt x="20" y="28"/>
                    </a:lnTo>
                    <a:lnTo>
                      <a:pt x="16" y="4"/>
                    </a:lnTo>
                    <a:lnTo>
                      <a:pt x="68" y="0"/>
                    </a:lnTo>
                    <a:lnTo>
                      <a:pt x="80" y="20"/>
                    </a:lnTo>
                    <a:lnTo>
                      <a:pt x="86" y="42"/>
                    </a:lnTo>
                    <a:lnTo>
                      <a:pt x="72" y="58"/>
                    </a:lnTo>
                    <a:lnTo>
                      <a:pt x="76" y="72"/>
                    </a:lnTo>
                    <a:lnTo>
                      <a:pt x="70" y="84"/>
                    </a:lnTo>
                    <a:lnTo>
                      <a:pt x="36" y="82"/>
                    </a:lnTo>
                    <a:lnTo>
                      <a:pt x="14" y="82"/>
                    </a:lnTo>
                    <a:lnTo>
                      <a:pt x="0" y="8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00" name="Freeform 135"/>
              <p:cNvSpPr>
                <a:spLocks noChangeAspect="1"/>
              </p:cNvSpPr>
              <p:nvPr/>
            </p:nvSpPr>
            <p:spPr bwMode="auto">
              <a:xfrm>
                <a:off x="2893" y="2661"/>
                <a:ext cx="210" cy="204"/>
              </a:xfrm>
              <a:custGeom>
                <a:avLst/>
                <a:gdLst/>
                <a:ahLst/>
                <a:cxnLst>
                  <a:cxn ang="0">
                    <a:pos x="0" y="186"/>
                  </a:cxn>
                  <a:cxn ang="0">
                    <a:pos x="0" y="162"/>
                  </a:cxn>
                  <a:cxn ang="0">
                    <a:pos x="8" y="126"/>
                  </a:cxn>
                  <a:cxn ang="0">
                    <a:pos x="28" y="94"/>
                  </a:cxn>
                  <a:cxn ang="0">
                    <a:pos x="28" y="78"/>
                  </a:cxn>
                  <a:cxn ang="0">
                    <a:pos x="16" y="52"/>
                  </a:cxn>
                  <a:cxn ang="0">
                    <a:pos x="20" y="38"/>
                  </a:cxn>
                  <a:cxn ang="0">
                    <a:pos x="0" y="2"/>
                  </a:cxn>
                  <a:cxn ang="0">
                    <a:pos x="10" y="0"/>
                  </a:cxn>
                  <a:cxn ang="0">
                    <a:pos x="72" y="0"/>
                  </a:cxn>
                  <a:cxn ang="0">
                    <a:pos x="76" y="14"/>
                  </a:cxn>
                  <a:cxn ang="0">
                    <a:pos x="86" y="32"/>
                  </a:cxn>
                  <a:cxn ang="0">
                    <a:pos x="116" y="34"/>
                  </a:cxn>
                  <a:cxn ang="0">
                    <a:pos x="126" y="18"/>
                  </a:cxn>
                  <a:cxn ang="0">
                    <a:pos x="152" y="24"/>
                  </a:cxn>
                  <a:cxn ang="0">
                    <a:pos x="154" y="64"/>
                  </a:cxn>
                  <a:cxn ang="0">
                    <a:pos x="164" y="70"/>
                  </a:cxn>
                  <a:cxn ang="0">
                    <a:pos x="162" y="82"/>
                  </a:cxn>
                  <a:cxn ang="0">
                    <a:pos x="188" y="82"/>
                  </a:cxn>
                  <a:cxn ang="0">
                    <a:pos x="188" y="116"/>
                  </a:cxn>
                  <a:cxn ang="0">
                    <a:pos x="158" y="116"/>
                  </a:cxn>
                  <a:cxn ang="0">
                    <a:pos x="160" y="168"/>
                  </a:cxn>
                  <a:cxn ang="0">
                    <a:pos x="178" y="188"/>
                  </a:cxn>
                  <a:cxn ang="0">
                    <a:pos x="204" y="190"/>
                  </a:cxn>
                  <a:cxn ang="0">
                    <a:pos x="210" y="196"/>
                  </a:cxn>
                  <a:cxn ang="0">
                    <a:pos x="204" y="196"/>
                  </a:cxn>
                  <a:cxn ang="0">
                    <a:pos x="182" y="204"/>
                  </a:cxn>
                  <a:cxn ang="0">
                    <a:pos x="176" y="196"/>
                  </a:cxn>
                  <a:cxn ang="0">
                    <a:pos x="142" y="200"/>
                  </a:cxn>
                  <a:cxn ang="0">
                    <a:pos x="134" y="194"/>
                  </a:cxn>
                  <a:cxn ang="0">
                    <a:pos x="106" y="192"/>
                  </a:cxn>
                  <a:cxn ang="0">
                    <a:pos x="98" y="186"/>
                  </a:cxn>
                  <a:cxn ang="0">
                    <a:pos x="0" y="186"/>
                  </a:cxn>
                </a:cxnLst>
                <a:rect l="0" t="0" r="r" b="b"/>
                <a:pathLst>
                  <a:path w="210" h="204">
                    <a:moveTo>
                      <a:pt x="0" y="186"/>
                    </a:moveTo>
                    <a:lnTo>
                      <a:pt x="0" y="162"/>
                    </a:lnTo>
                    <a:lnTo>
                      <a:pt x="8" y="126"/>
                    </a:lnTo>
                    <a:lnTo>
                      <a:pt x="28" y="94"/>
                    </a:lnTo>
                    <a:lnTo>
                      <a:pt x="28" y="78"/>
                    </a:lnTo>
                    <a:lnTo>
                      <a:pt x="16" y="52"/>
                    </a:lnTo>
                    <a:lnTo>
                      <a:pt x="20" y="38"/>
                    </a:lnTo>
                    <a:lnTo>
                      <a:pt x="0" y="2"/>
                    </a:lnTo>
                    <a:lnTo>
                      <a:pt x="10" y="0"/>
                    </a:lnTo>
                    <a:lnTo>
                      <a:pt x="72" y="0"/>
                    </a:lnTo>
                    <a:lnTo>
                      <a:pt x="76" y="14"/>
                    </a:lnTo>
                    <a:lnTo>
                      <a:pt x="86" y="32"/>
                    </a:lnTo>
                    <a:lnTo>
                      <a:pt x="116" y="34"/>
                    </a:lnTo>
                    <a:lnTo>
                      <a:pt x="126" y="18"/>
                    </a:lnTo>
                    <a:lnTo>
                      <a:pt x="152" y="24"/>
                    </a:lnTo>
                    <a:lnTo>
                      <a:pt x="154" y="64"/>
                    </a:lnTo>
                    <a:lnTo>
                      <a:pt x="164" y="70"/>
                    </a:lnTo>
                    <a:lnTo>
                      <a:pt x="162" y="82"/>
                    </a:lnTo>
                    <a:lnTo>
                      <a:pt x="188" y="82"/>
                    </a:lnTo>
                    <a:lnTo>
                      <a:pt x="188" y="116"/>
                    </a:lnTo>
                    <a:lnTo>
                      <a:pt x="158" y="116"/>
                    </a:lnTo>
                    <a:lnTo>
                      <a:pt x="160" y="168"/>
                    </a:lnTo>
                    <a:lnTo>
                      <a:pt x="178" y="188"/>
                    </a:lnTo>
                    <a:lnTo>
                      <a:pt x="204" y="190"/>
                    </a:lnTo>
                    <a:lnTo>
                      <a:pt x="210" y="196"/>
                    </a:lnTo>
                    <a:lnTo>
                      <a:pt x="204" y="196"/>
                    </a:lnTo>
                    <a:lnTo>
                      <a:pt x="182" y="204"/>
                    </a:lnTo>
                    <a:lnTo>
                      <a:pt x="176" y="196"/>
                    </a:lnTo>
                    <a:lnTo>
                      <a:pt x="142" y="200"/>
                    </a:lnTo>
                    <a:lnTo>
                      <a:pt x="134" y="194"/>
                    </a:lnTo>
                    <a:lnTo>
                      <a:pt x="106" y="192"/>
                    </a:lnTo>
                    <a:lnTo>
                      <a:pt x="98" y="186"/>
                    </a:lnTo>
                    <a:lnTo>
                      <a:pt x="0" y="18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01" name="Freeform 136"/>
              <p:cNvSpPr>
                <a:spLocks noChangeAspect="1"/>
              </p:cNvSpPr>
              <p:nvPr/>
            </p:nvSpPr>
            <p:spPr bwMode="auto">
              <a:xfrm>
                <a:off x="2899" y="2483"/>
                <a:ext cx="298" cy="300"/>
              </a:xfrm>
              <a:custGeom>
                <a:avLst/>
                <a:gdLst/>
                <a:ahLst/>
                <a:cxnLst>
                  <a:cxn ang="0">
                    <a:pos x="0" y="176"/>
                  </a:cxn>
                  <a:cxn ang="0">
                    <a:pos x="6" y="162"/>
                  </a:cxn>
                  <a:cxn ang="0">
                    <a:pos x="14" y="160"/>
                  </a:cxn>
                  <a:cxn ang="0">
                    <a:pos x="34" y="156"/>
                  </a:cxn>
                  <a:cxn ang="0">
                    <a:pos x="60" y="144"/>
                  </a:cxn>
                  <a:cxn ang="0">
                    <a:pos x="64" y="112"/>
                  </a:cxn>
                  <a:cxn ang="0">
                    <a:pos x="88" y="74"/>
                  </a:cxn>
                  <a:cxn ang="0">
                    <a:pos x="94" y="42"/>
                  </a:cxn>
                  <a:cxn ang="0">
                    <a:pos x="96" y="30"/>
                  </a:cxn>
                  <a:cxn ang="0">
                    <a:pos x="98" y="16"/>
                  </a:cxn>
                  <a:cxn ang="0">
                    <a:pos x="112" y="0"/>
                  </a:cxn>
                  <a:cxn ang="0">
                    <a:pos x="126" y="14"/>
                  </a:cxn>
                  <a:cxn ang="0">
                    <a:pos x="138" y="18"/>
                  </a:cxn>
                  <a:cxn ang="0">
                    <a:pos x="160" y="20"/>
                  </a:cxn>
                  <a:cxn ang="0">
                    <a:pos x="172" y="12"/>
                  </a:cxn>
                  <a:cxn ang="0">
                    <a:pos x="206" y="2"/>
                  </a:cxn>
                  <a:cxn ang="0">
                    <a:pos x="236" y="4"/>
                  </a:cxn>
                  <a:cxn ang="0">
                    <a:pos x="244" y="14"/>
                  </a:cxn>
                  <a:cxn ang="0">
                    <a:pos x="272" y="12"/>
                  </a:cxn>
                  <a:cxn ang="0">
                    <a:pos x="288" y="24"/>
                  </a:cxn>
                  <a:cxn ang="0">
                    <a:pos x="292" y="48"/>
                  </a:cxn>
                  <a:cxn ang="0">
                    <a:pos x="298" y="50"/>
                  </a:cxn>
                  <a:cxn ang="0">
                    <a:pos x="298" y="54"/>
                  </a:cxn>
                  <a:cxn ang="0">
                    <a:pos x="278" y="72"/>
                  </a:cxn>
                  <a:cxn ang="0">
                    <a:pos x="274" y="84"/>
                  </a:cxn>
                  <a:cxn ang="0">
                    <a:pos x="272" y="104"/>
                  </a:cxn>
                  <a:cxn ang="0">
                    <a:pos x="262" y="118"/>
                  </a:cxn>
                  <a:cxn ang="0">
                    <a:pos x="268" y="134"/>
                  </a:cxn>
                  <a:cxn ang="0">
                    <a:pos x="270" y="158"/>
                  </a:cxn>
                  <a:cxn ang="0">
                    <a:pos x="270" y="172"/>
                  </a:cxn>
                  <a:cxn ang="0">
                    <a:pos x="272" y="184"/>
                  </a:cxn>
                  <a:cxn ang="0">
                    <a:pos x="286" y="202"/>
                  </a:cxn>
                  <a:cxn ang="0">
                    <a:pos x="288" y="218"/>
                  </a:cxn>
                  <a:cxn ang="0">
                    <a:pos x="270" y="218"/>
                  </a:cxn>
                  <a:cxn ang="0">
                    <a:pos x="254" y="226"/>
                  </a:cxn>
                  <a:cxn ang="0">
                    <a:pos x="256" y="244"/>
                  </a:cxn>
                  <a:cxn ang="0">
                    <a:pos x="252" y="266"/>
                  </a:cxn>
                  <a:cxn ang="0">
                    <a:pos x="262" y="276"/>
                  </a:cxn>
                  <a:cxn ang="0">
                    <a:pos x="276" y="282"/>
                  </a:cxn>
                  <a:cxn ang="0">
                    <a:pos x="276" y="300"/>
                  </a:cxn>
                  <a:cxn ang="0">
                    <a:pos x="262" y="300"/>
                  </a:cxn>
                  <a:cxn ang="0">
                    <a:pos x="254" y="288"/>
                  </a:cxn>
                  <a:cxn ang="0">
                    <a:pos x="242" y="282"/>
                  </a:cxn>
                  <a:cxn ang="0">
                    <a:pos x="234" y="270"/>
                  </a:cxn>
                  <a:cxn ang="0">
                    <a:pos x="220" y="276"/>
                  </a:cxn>
                  <a:cxn ang="0">
                    <a:pos x="182" y="260"/>
                  </a:cxn>
                  <a:cxn ang="0">
                    <a:pos x="156" y="260"/>
                  </a:cxn>
                  <a:cxn ang="0">
                    <a:pos x="158" y="248"/>
                  </a:cxn>
                  <a:cxn ang="0">
                    <a:pos x="148" y="242"/>
                  </a:cxn>
                  <a:cxn ang="0">
                    <a:pos x="146" y="202"/>
                  </a:cxn>
                  <a:cxn ang="0">
                    <a:pos x="120" y="196"/>
                  </a:cxn>
                  <a:cxn ang="0">
                    <a:pos x="110" y="212"/>
                  </a:cxn>
                  <a:cxn ang="0">
                    <a:pos x="80" y="210"/>
                  </a:cxn>
                  <a:cxn ang="0">
                    <a:pos x="70" y="192"/>
                  </a:cxn>
                  <a:cxn ang="0">
                    <a:pos x="66" y="178"/>
                  </a:cxn>
                  <a:cxn ang="0">
                    <a:pos x="6" y="178"/>
                  </a:cxn>
                  <a:cxn ang="0">
                    <a:pos x="0" y="176"/>
                  </a:cxn>
                </a:cxnLst>
                <a:rect l="0" t="0" r="r" b="b"/>
                <a:pathLst>
                  <a:path w="298" h="300">
                    <a:moveTo>
                      <a:pt x="0" y="176"/>
                    </a:moveTo>
                    <a:lnTo>
                      <a:pt x="6" y="162"/>
                    </a:lnTo>
                    <a:lnTo>
                      <a:pt x="14" y="160"/>
                    </a:lnTo>
                    <a:lnTo>
                      <a:pt x="34" y="156"/>
                    </a:lnTo>
                    <a:lnTo>
                      <a:pt x="60" y="144"/>
                    </a:lnTo>
                    <a:lnTo>
                      <a:pt x="64" y="112"/>
                    </a:lnTo>
                    <a:lnTo>
                      <a:pt x="88" y="74"/>
                    </a:lnTo>
                    <a:lnTo>
                      <a:pt x="94" y="42"/>
                    </a:lnTo>
                    <a:lnTo>
                      <a:pt x="96" y="30"/>
                    </a:lnTo>
                    <a:lnTo>
                      <a:pt x="98" y="16"/>
                    </a:lnTo>
                    <a:lnTo>
                      <a:pt x="112" y="0"/>
                    </a:lnTo>
                    <a:lnTo>
                      <a:pt x="126" y="14"/>
                    </a:lnTo>
                    <a:lnTo>
                      <a:pt x="138" y="18"/>
                    </a:lnTo>
                    <a:lnTo>
                      <a:pt x="160" y="20"/>
                    </a:lnTo>
                    <a:lnTo>
                      <a:pt x="172" y="12"/>
                    </a:lnTo>
                    <a:lnTo>
                      <a:pt x="206" y="2"/>
                    </a:lnTo>
                    <a:lnTo>
                      <a:pt x="236" y="4"/>
                    </a:lnTo>
                    <a:lnTo>
                      <a:pt x="244" y="14"/>
                    </a:lnTo>
                    <a:lnTo>
                      <a:pt x="272" y="12"/>
                    </a:lnTo>
                    <a:lnTo>
                      <a:pt x="288" y="24"/>
                    </a:lnTo>
                    <a:lnTo>
                      <a:pt x="292" y="48"/>
                    </a:lnTo>
                    <a:lnTo>
                      <a:pt x="298" y="50"/>
                    </a:lnTo>
                    <a:lnTo>
                      <a:pt x="298" y="54"/>
                    </a:lnTo>
                    <a:lnTo>
                      <a:pt x="278" y="72"/>
                    </a:lnTo>
                    <a:lnTo>
                      <a:pt x="274" y="84"/>
                    </a:lnTo>
                    <a:lnTo>
                      <a:pt x="272" y="104"/>
                    </a:lnTo>
                    <a:lnTo>
                      <a:pt x="262" y="118"/>
                    </a:lnTo>
                    <a:lnTo>
                      <a:pt x="268" y="134"/>
                    </a:lnTo>
                    <a:lnTo>
                      <a:pt x="270" y="158"/>
                    </a:lnTo>
                    <a:lnTo>
                      <a:pt x="270" y="172"/>
                    </a:lnTo>
                    <a:lnTo>
                      <a:pt x="272" y="184"/>
                    </a:lnTo>
                    <a:lnTo>
                      <a:pt x="286" y="202"/>
                    </a:lnTo>
                    <a:lnTo>
                      <a:pt x="288" y="218"/>
                    </a:lnTo>
                    <a:lnTo>
                      <a:pt x="270" y="218"/>
                    </a:lnTo>
                    <a:lnTo>
                      <a:pt x="254" y="226"/>
                    </a:lnTo>
                    <a:lnTo>
                      <a:pt x="256" y="244"/>
                    </a:lnTo>
                    <a:lnTo>
                      <a:pt x="252" y="266"/>
                    </a:lnTo>
                    <a:lnTo>
                      <a:pt x="262" y="276"/>
                    </a:lnTo>
                    <a:lnTo>
                      <a:pt x="276" y="282"/>
                    </a:lnTo>
                    <a:lnTo>
                      <a:pt x="276" y="300"/>
                    </a:lnTo>
                    <a:lnTo>
                      <a:pt x="262" y="300"/>
                    </a:lnTo>
                    <a:lnTo>
                      <a:pt x="254" y="288"/>
                    </a:lnTo>
                    <a:lnTo>
                      <a:pt x="242" y="282"/>
                    </a:lnTo>
                    <a:lnTo>
                      <a:pt x="234" y="270"/>
                    </a:lnTo>
                    <a:lnTo>
                      <a:pt x="220" y="276"/>
                    </a:lnTo>
                    <a:lnTo>
                      <a:pt x="182" y="260"/>
                    </a:lnTo>
                    <a:lnTo>
                      <a:pt x="156" y="260"/>
                    </a:lnTo>
                    <a:lnTo>
                      <a:pt x="158" y="248"/>
                    </a:lnTo>
                    <a:lnTo>
                      <a:pt x="148" y="242"/>
                    </a:lnTo>
                    <a:lnTo>
                      <a:pt x="146" y="202"/>
                    </a:lnTo>
                    <a:lnTo>
                      <a:pt x="120" y="196"/>
                    </a:lnTo>
                    <a:lnTo>
                      <a:pt x="110" y="212"/>
                    </a:lnTo>
                    <a:lnTo>
                      <a:pt x="80" y="210"/>
                    </a:lnTo>
                    <a:lnTo>
                      <a:pt x="70" y="192"/>
                    </a:lnTo>
                    <a:lnTo>
                      <a:pt x="66" y="178"/>
                    </a:lnTo>
                    <a:lnTo>
                      <a:pt x="6" y="178"/>
                    </a:lnTo>
                    <a:lnTo>
                      <a:pt x="0" y="17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02" name="Freeform 137"/>
              <p:cNvSpPr>
                <a:spLocks noChangeAspect="1"/>
              </p:cNvSpPr>
              <p:nvPr/>
            </p:nvSpPr>
            <p:spPr bwMode="auto">
              <a:xfrm>
                <a:off x="2893" y="2639"/>
                <a:ext cx="12" cy="20"/>
              </a:xfrm>
              <a:custGeom>
                <a:avLst/>
                <a:gdLst/>
                <a:ahLst/>
                <a:cxnLst>
                  <a:cxn ang="0">
                    <a:pos x="0" y="4"/>
                  </a:cxn>
                  <a:cxn ang="0">
                    <a:pos x="10" y="0"/>
                  </a:cxn>
                  <a:cxn ang="0">
                    <a:pos x="12" y="4"/>
                  </a:cxn>
                  <a:cxn ang="0">
                    <a:pos x="10" y="12"/>
                  </a:cxn>
                  <a:cxn ang="0">
                    <a:pos x="0" y="20"/>
                  </a:cxn>
                  <a:cxn ang="0">
                    <a:pos x="0" y="4"/>
                  </a:cxn>
                </a:cxnLst>
                <a:rect l="0" t="0" r="r" b="b"/>
                <a:pathLst>
                  <a:path w="12" h="20">
                    <a:moveTo>
                      <a:pt x="0" y="4"/>
                    </a:moveTo>
                    <a:lnTo>
                      <a:pt x="10" y="0"/>
                    </a:lnTo>
                    <a:lnTo>
                      <a:pt x="12" y="4"/>
                    </a:lnTo>
                    <a:lnTo>
                      <a:pt x="10" y="12"/>
                    </a:lnTo>
                    <a:lnTo>
                      <a:pt x="0" y="20"/>
                    </a:lnTo>
                    <a:lnTo>
                      <a:pt x="0" y="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03" name="Freeform 138"/>
              <p:cNvSpPr>
                <a:spLocks noChangeAspect="1"/>
              </p:cNvSpPr>
              <p:nvPr/>
            </p:nvSpPr>
            <p:spPr bwMode="auto">
              <a:xfrm>
                <a:off x="2878" y="2511"/>
                <a:ext cx="117" cy="132"/>
              </a:xfrm>
              <a:custGeom>
                <a:avLst/>
                <a:gdLst/>
                <a:ahLst/>
                <a:cxnLst>
                  <a:cxn ang="0">
                    <a:pos x="0" y="116"/>
                  </a:cxn>
                  <a:cxn ang="0">
                    <a:pos x="15" y="116"/>
                  </a:cxn>
                  <a:cxn ang="0">
                    <a:pos x="15" y="106"/>
                  </a:cxn>
                  <a:cxn ang="0">
                    <a:pos x="7" y="106"/>
                  </a:cxn>
                  <a:cxn ang="0">
                    <a:pos x="7" y="94"/>
                  </a:cxn>
                  <a:cxn ang="0">
                    <a:pos x="15" y="94"/>
                  </a:cxn>
                  <a:cxn ang="0">
                    <a:pos x="25" y="86"/>
                  </a:cxn>
                  <a:cxn ang="0">
                    <a:pos x="31" y="94"/>
                  </a:cxn>
                  <a:cxn ang="0">
                    <a:pos x="49" y="96"/>
                  </a:cxn>
                  <a:cxn ang="0">
                    <a:pos x="53" y="88"/>
                  </a:cxn>
                  <a:cxn ang="0">
                    <a:pos x="53" y="68"/>
                  </a:cxn>
                  <a:cxn ang="0">
                    <a:pos x="45" y="62"/>
                  </a:cxn>
                  <a:cxn ang="0">
                    <a:pos x="45" y="50"/>
                  </a:cxn>
                  <a:cxn ang="0">
                    <a:pos x="53" y="44"/>
                  </a:cxn>
                  <a:cxn ang="0">
                    <a:pos x="49" y="34"/>
                  </a:cxn>
                  <a:cxn ang="0">
                    <a:pos x="35" y="36"/>
                  </a:cxn>
                  <a:cxn ang="0">
                    <a:pos x="31" y="20"/>
                  </a:cxn>
                  <a:cxn ang="0">
                    <a:pos x="59" y="20"/>
                  </a:cxn>
                  <a:cxn ang="0">
                    <a:pos x="59" y="28"/>
                  </a:cxn>
                  <a:cxn ang="0">
                    <a:pos x="77" y="26"/>
                  </a:cxn>
                  <a:cxn ang="0">
                    <a:pos x="79" y="12"/>
                  </a:cxn>
                  <a:cxn ang="0">
                    <a:pos x="87" y="0"/>
                  </a:cxn>
                  <a:cxn ang="0">
                    <a:pos x="117" y="2"/>
                  </a:cxn>
                  <a:cxn ang="0">
                    <a:pos x="109" y="46"/>
                  </a:cxn>
                  <a:cxn ang="0">
                    <a:pos x="85" y="84"/>
                  </a:cxn>
                  <a:cxn ang="0">
                    <a:pos x="81" y="116"/>
                  </a:cxn>
                  <a:cxn ang="0">
                    <a:pos x="55" y="128"/>
                  </a:cxn>
                  <a:cxn ang="0">
                    <a:pos x="27" y="132"/>
                  </a:cxn>
                  <a:cxn ang="0">
                    <a:pos x="25" y="128"/>
                  </a:cxn>
                  <a:cxn ang="0">
                    <a:pos x="15" y="132"/>
                  </a:cxn>
                  <a:cxn ang="0">
                    <a:pos x="0" y="116"/>
                  </a:cxn>
                </a:cxnLst>
                <a:rect l="0" t="0" r="r" b="b"/>
                <a:pathLst>
                  <a:path w="117" h="132">
                    <a:moveTo>
                      <a:pt x="0" y="116"/>
                    </a:moveTo>
                    <a:lnTo>
                      <a:pt x="15" y="116"/>
                    </a:lnTo>
                    <a:lnTo>
                      <a:pt x="15" y="106"/>
                    </a:lnTo>
                    <a:lnTo>
                      <a:pt x="7" y="106"/>
                    </a:lnTo>
                    <a:lnTo>
                      <a:pt x="7" y="94"/>
                    </a:lnTo>
                    <a:lnTo>
                      <a:pt x="15" y="94"/>
                    </a:lnTo>
                    <a:lnTo>
                      <a:pt x="25" y="86"/>
                    </a:lnTo>
                    <a:lnTo>
                      <a:pt x="31" y="94"/>
                    </a:lnTo>
                    <a:lnTo>
                      <a:pt x="49" y="96"/>
                    </a:lnTo>
                    <a:lnTo>
                      <a:pt x="53" y="88"/>
                    </a:lnTo>
                    <a:lnTo>
                      <a:pt x="53" y="68"/>
                    </a:lnTo>
                    <a:lnTo>
                      <a:pt x="45" y="62"/>
                    </a:lnTo>
                    <a:lnTo>
                      <a:pt x="45" y="50"/>
                    </a:lnTo>
                    <a:lnTo>
                      <a:pt x="53" y="44"/>
                    </a:lnTo>
                    <a:lnTo>
                      <a:pt x="49" y="34"/>
                    </a:lnTo>
                    <a:lnTo>
                      <a:pt x="35" y="36"/>
                    </a:lnTo>
                    <a:lnTo>
                      <a:pt x="31" y="20"/>
                    </a:lnTo>
                    <a:lnTo>
                      <a:pt x="59" y="20"/>
                    </a:lnTo>
                    <a:lnTo>
                      <a:pt x="59" y="28"/>
                    </a:lnTo>
                    <a:lnTo>
                      <a:pt x="77" y="26"/>
                    </a:lnTo>
                    <a:lnTo>
                      <a:pt x="79" y="12"/>
                    </a:lnTo>
                    <a:lnTo>
                      <a:pt x="87" y="0"/>
                    </a:lnTo>
                    <a:lnTo>
                      <a:pt x="117" y="2"/>
                    </a:lnTo>
                    <a:lnTo>
                      <a:pt x="109" y="46"/>
                    </a:lnTo>
                    <a:lnTo>
                      <a:pt x="85" y="84"/>
                    </a:lnTo>
                    <a:lnTo>
                      <a:pt x="81" y="116"/>
                    </a:lnTo>
                    <a:lnTo>
                      <a:pt x="55" y="128"/>
                    </a:lnTo>
                    <a:lnTo>
                      <a:pt x="27" y="132"/>
                    </a:lnTo>
                    <a:lnTo>
                      <a:pt x="25" y="128"/>
                    </a:lnTo>
                    <a:lnTo>
                      <a:pt x="15" y="132"/>
                    </a:lnTo>
                    <a:lnTo>
                      <a:pt x="0" y="11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04" name="Freeform 139"/>
              <p:cNvSpPr>
                <a:spLocks noChangeAspect="1"/>
              </p:cNvSpPr>
              <p:nvPr/>
            </p:nvSpPr>
            <p:spPr bwMode="auto">
              <a:xfrm>
                <a:off x="3239" y="2495"/>
                <a:ext cx="126" cy="148"/>
              </a:xfrm>
              <a:custGeom>
                <a:avLst/>
                <a:gdLst/>
                <a:ahLst/>
                <a:cxnLst>
                  <a:cxn ang="0">
                    <a:pos x="8" y="0"/>
                  </a:cxn>
                  <a:cxn ang="0">
                    <a:pos x="28" y="0"/>
                  </a:cxn>
                  <a:cxn ang="0">
                    <a:pos x="64" y="16"/>
                  </a:cxn>
                  <a:cxn ang="0">
                    <a:pos x="88" y="18"/>
                  </a:cxn>
                  <a:cxn ang="0">
                    <a:pos x="108" y="6"/>
                  </a:cxn>
                  <a:cxn ang="0">
                    <a:pos x="114" y="14"/>
                  </a:cxn>
                  <a:cxn ang="0">
                    <a:pos x="126" y="10"/>
                  </a:cxn>
                  <a:cxn ang="0">
                    <a:pos x="126" y="20"/>
                  </a:cxn>
                  <a:cxn ang="0">
                    <a:pos x="110" y="30"/>
                  </a:cxn>
                  <a:cxn ang="0">
                    <a:pos x="112" y="86"/>
                  </a:cxn>
                  <a:cxn ang="0">
                    <a:pos x="122" y="98"/>
                  </a:cxn>
                  <a:cxn ang="0">
                    <a:pos x="112" y="106"/>
                  </a:cxn>
                  <a:cxn ang="0">
                    <a:pos x="100" y="118"/>
                  </a:cxn>
                  <a:cxn ang="0">
                    <a:pos x="92" y="136"/>
                  </a:cxn>
                  <a:cxn ang="0">
                    <a:pos x="86" y="148"/>
                  </a:cxn>
                  <a:cxn ang="0">
                    <a:pos x="62" y="130"/>
                  </a:cxn>
                  <a:cxn ang="0">
                    <a:pos x="58" y="120"/>
                  </a:cxn>
                  <a:cxn ang="0">
                    <a:pos x="6" y="92"/>
                  </a:cxn>
                  <a:cxn ang="0">
                    <a:pos x="2" y="92"/>
                  </a:cxn>
                  <a:cxn ang="0">
                    <a:pos x="6" y="78"/>
                  </a:cxn>
                  <a:cxn ang="0">
                    <a:pos x="4" y="66"/>
                  </a:cxn>
                  <a:cxn ang="0">
                    <a:pos x="18" y="50"/>
                  </a:cxn>
                  <a:cxn ang="0">
                    <a:pos x="12" y="28"/>
                  </a:cxn>
                  <a:cxn ang="0">
                    <a:pos x="0" y="8"/>
                  </a:cxn>
                  <a:cxn ang="0">
                    <a:pos x="8" y="0"/>
                  </a:cxn>
                </a:cxnLst>
                <a:rect l="0" t="0" r="r" b="b"/>
                <a:pathLst>
                  <a:path w="126" h="148">
                    <a:moveTo>
                      <a:pt x="8" y="0"/>
                    </a:moveTo>
                    <a:lnTo>
                      <a:pt x="28" y="0"/>
                    </a:lnTo>
                    <a:lnTo>
                      <a:pt x="64" y="16"/>
                    </a:lnTo>
                    <a:lnTo>
                      <a:pt x="88" y="18"/>
                    </a:lnTo>
                    <a:lnTo>
                      <a:pt x="108" y="6"/>
                    </a:lnTo>
                    <a:lnTo>
                      <a:pt x="114" y="14"/>
                    </a:lnTo>
                    <a:lnTo>
                      <a:pt x="126" y="10"/>
                    </a:lnTo>
                    <a:lnTo>
                      <a:pt x="126" y="20"/>
                    </a:lnTo>
                    <a:lnTo>
                      <a:pt x="110" y="30"/>
                    </a:lnTo>
                    <a:lnTo>
                      <a:pt x="112" y="86"/>
                    </a:lnTo>
                    <a:lnTo>
                      <a:pt x="122" y="98"/>
                    </a:lnTo>
                    <a:lnTo>
                      <a:pt x="112" y="106"/>
                    </a:lnTo>
                    <a:lnTo>
                      <a:pt x="100" y="118"/>
                    </a:lnTo>
                    <a:lnTo>
                      <a:pt x="92" y="136"/>
                    </a:lnTo>
                    <a:lnTo>
                      <a:pt x="86" y="148"/>
                    </a:lnTo>
                    <a:lnTo>
                      <a:pt x="62" y="130"/>
                    </a:lnTo>
                    <a:lnTo>
                      <a:pt x="58" y="120"/>
                    </a:lnTo>
                    <a:lnTo>
                      <a:pt x="6" y="92"/>
                    </a:lnTo>
                    <a:lnTo>
                      <a:pt x="2" y="92"/>
                    </a:lnTo>
                    <a:lnTo>
                      <a:pt x="6" y="78"/>
                    </a:lnTo>
                    <a:lnTo>
                      <a:pt x="4" y="66"/>
                    </a:lnTo>
                    <a:lnTo>
                      <a:pt x="18" y="50"/>
                    </a:lnTo>
                    <a:lnTo>
                      <a:pt x="12" y="28"/>
                    </a:lnTo>
                    <a:lnTo>
                      <a:pt x="0" y="8"/>
                    </a:lnTo>
                    <a:lnTo>
                      <a:pt x="8"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05" name="Freeform 140"/>
              <p:cNvSpPr>
                <a:spLocks noChangeAspect="1"/>
              </p:cNvSpPr>
              <p:nvPr/>
            </p:nvSpPr>
            <p:spPr bwMode="auto">
              <a:xfrm>
                <a:off x="2842" y="2531"/>
                <a:ext cx="89" cy="96"/>
              </a:xfrm>
              <a:custGeom>
                <a:avLst/>
                <a:gdLst/>
                <a:ahLst/>
                <a:cxnLst>
                  <a:cxn ang="0">
                    <a:pos x="39" y="0"/>
                  </a:cxn>
                  <a:cxn ang="0">
                    <a:pos x="67" y="0"/>
                  </a:cxn>
                  <a:cxn ang="0">
                    <a:pos x="71" y="16"/>
                  </a:cxn>
                  <a:cxn ang="0">
                    <a:pos x="85" y="14"/>
                  </a:cxn>
                  <a:cxn ang="0">
                    <a:pos x="89" y="24"/>
                  </a:cxn>
                  <a:cxn ang="0">
                    <a:pos x="81" y="30"/>
                  </a:cxn>
                  <a:cxn ang="0">
                    <a:pos x="81" y="42"/>
                  </a:cxn>
                  <a:cxn ang="0">
                    <a:pos x="89" y="48"/>
                  </a:cxn>
                  <a:cxn ang="0">
                    <a:pos x="89" y="68"/>
                  </a:cxn>
                  <a:cxn ang="0">
                    <a:pos x="85" y="76"/>
                  </a:cxn>
                  <a:cxn ang="0">
                    <a:pos x="67" y="74"/>
                  </a:cxn>
                  <a:cxn ang="0">
                    <a:pos x="61" y="66"/>
                  </a:cxn>
                  <a:cxn ang="0">
                    <a:pos x="51" y="74"/>
                  </a:cxn>
                  <a:cxn ang="0">
                    <a:pos x="43" y="74"/>
                  </a:cxn>
                  <a:cxn ang="0">
                    <a:pos x="43" y="86"/>
                  </a:cxn>
                  <a:cxn ang="0">
                    <a:pos x="51" y="86"/>
                  </a:cxn>
                  <a:cxn ang="0">
                    <a:pos x="51" y="96"/>
                  </a:cxn>
                  <a:cxn ang="0">
                    <a:pos x="36" y="96"/>
                  </a:cxn>
                  <a:cxn ang="0">
                    <a:pos x="18" y="82"/>
                  </a:cxn>
                  <a:cxn ang="0">
                    <a:pos x="10" y="68"/>
                  </a:cxn>
                  <a:cxn ang="0">
                    <a:pos x="0" y="48"/>
                  </a:cxn>
                  <a:cxn ang="0">
                    <a:pos x="10" y="32"/>
                  </a:cxn>
                  <a:cxn ang="0">
                    <a:pos x="12" y="24"/>
                  </a:cxn>
                  <a:cxn ang="0">
                    <a:pos x="36" y="22"/>
                  </a:cxn>
                  <a:cxn ang="0">
                    <a:pos x="39" y="0"/>
                  </a:cxn>
                </a:cxnLst>
                <a:rect l="0" t="0" r="r" b="b"/>
                <a:pathLst>
                  <a:path w="89" h="96">
                    <a:moveTo>
                      <a:pt x="39" y="0"/>
                    </a:moveTo>
                    <a:lnTo>
                      <a:pt x="67" y="0"/>
                    </a:lnTo>
                    <a:lnTo>
                      <a:pt x="71" y="16"/>
                    </a:lnTo>
                    <a:lnTo>
                      <a:pt x="85" y="14"/>
                    </a:lnTo>
                    <a:lnTo>
                      <a:pt x="89" y="24"/>
                    </a:lnTo>
                    <a:lnTo>
                      <a:pt x="81" y="30"/>
                    </a:lnTo>
                    <a:lnTo>
                      <a:pt x="81" y="42"/>
                    </a:lnTo>
                    <a:lnTo>
                      <a:pt x="89" y="48"/>
                    </a:lnTo>
                    <a:lnTo>
                      <a:pt x="89" y="68"/>
                    </a:lnTo>
                    <a:lnTo>
                      <a:pt x="85" y="76"/>
                    </a:lnTo>
                    <a:lnTo>
                      <a:pt x="67" y="74"/>
                    </a:lnTo>
                    <a:lnTo>
                      <a:pt x="61" y="66"/>
                    </a:lnTo>
                    <a:lnTo>
                      <a:pt x="51" y="74"/>
                    </a:lnTo>
                    <a:lnTo>
                      <a:pt x="43" y="74"/>
                    </a:lnTo>
                    <a:lnTo>
                      <a:pt x="43" y="86"/>
                    </a:lnTo>
                    <a:lnTo>
                      <a:pt x="51" y="86"/>
                    </a:lnTo>
                    <a:lnTo>
                      <a:pt x="51" y="96"/>
                    </a:lnTo>
                    <a:lnTo>
                      <a:pt x="36" y="96"/>
                    </a:lnTo>
                    <a:lnTo>
                      <a:pt x="18" y="82"/>
                    </a:lnTo>
                    <a:lnTo>
                      <a:pt x="10" y="68"/>
                    </a:lnTo>
                    <a:lnTo>
                      <a:pt x="0" y="48"/>
                    </a:lnTo>
                    <a:lnTo>
                      <a:pt x="10" y="32"/>
                    </a:lnTo>
                    <a:lnTo>
                      <a:pt x="12" y="24"/>
                    </a:lnTo>
                    <a:lnTo>
                      <a:pt x="36" y="22"/>
                    </a:lnTo>
                    <a:lnTo>
                      <a:pt x="39"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06" name="Freeform 141"/>
              <p:cNvSpPr>
                <a:spLocks noChangeAspect="1"/>
              </p:cNvSpPr>
              <p:nvPr/>
            </p:nvSpPr>
            <p:spPr bwMode="auto">
              <a:xfrm>
                <a:off x="2432" y="2349"/>
                <a:ext cx="50" cy="12"/>
              </a:xfrm>
              <a:custGeom>
                <a:avLst/>
                <a:gdLst/>
                <a:ahLst/>
                <a:cxnLst>
                  <a:cxn ang="0">
                    <a:pos x="8" y="0"/>
                  </a:cxn>
                  <a:cxn ang="0">
                    <a:pos x="20" y="0"/>
                  </a:cxn>
                  <a:cxn ang="0">
                    <a:pos x="32" y="2"/>
                  </a:cxn>
                  <a:cxn ang="0">
                    <a:pos x="42" y="4"/>
                  </a:cxn>
                  <a:cxn ang="0">
                    <a:pos x="50" y="6"/>
                  </a:cxn>
                  <a:cxn ang="0">
                    <a:pos x="46" y="8"/>
                  </a:cxn>
                  <a:cxn ang="0">
                    <a:pos x="34" y="8"/>
                  </a:cxn>
                  <a:cxn ang="0">
                    <a:pos x="26" y="8"/>
                  </a:cxn>
                  <a:cxn ang="0">
                    <a:pos x="16" y="8"/>
                  </a:cxn>
                  <a:cxn ang="0">
                    <a:pos x="6" y="12"/>
                  </a:cxn>
                  <a:cxn ang="0">
                    <a:pos x="0" y="10"/>
                  </a:cxn>
                  <a:cxn ang="0">
                    <a:pos x="4" y="0"/>
                  </a:cxn>
                  <a:cxn ang="0">
                    <a:pos x="8" y="0"/>
                  </a:cxn>
                </a:cxnLst>
                <a:rect l="0" t="0" r="r" b="b"/>
                <a:pathLst>
                  <a:path w="50" h="12">
                    <a:moveTo>
                      <a:pt x="8" y="0"/>
                    </a:moveTo>
                    <a:lnTo>
                      <a:pt x="20" y="0"/>
                    </a:lnTo>
                    <a:lnTo>
                      <a:pt x="32" y="2"/>
                    </a:lnTo>
                    <a:lnTo>
                      <a:pt x="42" y="4"/>
                    </a:lnTo>
                    <a:lnTo>
                      <a:pt x="50" y="6"/>
                    </a:lnTo>
                    <a:lnTo>
                      <a:pt x="46" y="8"/>
                    </a:lnTo>
                    <a:lnTo>
                      <a:pt x="34" y="8"/>
                    </a:lnTo>
                    <a:lnTo>
                      <a:pt x="26" y="8"/>
                    </a:lnTo>
                    <a:lnTo>
                      <a:pt x="16" y="8"/>
                    </a:lnTo>
                    <a:lnTo>
                      <a:pt x="6" y="12"/>
                    </a:lnTo>
                    <a:lnTo>
                      <a:pt x="0" y="10"/>
                    </a:lnTo>
                    <a:lnTo>
                      <a:pt x="4" y="0"/>
                    </a:lnTo>
                    <a:lnTo>
                      <a:pt x="8" y="0"/>
                    </a:lnTo>
                    <a:close/>
                  </a:path>
                </a:pathLst>
              </a:custGeom>
              <a:solidFill>
                <a:srgbClr val="CECECE"/>
              </a:solidFill>
              <a:ln w="9525">
                <a:solidFill>
                  <a:schemeClr val="bg1"/>
                </a:solidFill>
                <a:round/>
                <a:headEnd/>
                <a:tailEnd/>
              </a:ln>
            </p:spPr>
            <p:txBody>
              <a:bodyPr/>
              <a:lstStyle/>
              <a:p>
                <a:endParaRPr lang="en-US" sz="1500">
                  <a:solidFill>
                    <a:srgbClr val="0F245F"/>
                  </a:solidFill>
                </a:endParaRPr>
              </a:p>
            </p:txBody>
          </p:sp>
          <p:sp>
            <p:nvSpPr>
              <p:cNvPr id="207" name="Freeform 142"/>
              <p:cNvSpPr>
                <a:spLocks noChangeAspect="1"/>
              </p:cNvSpPr>
              <p:nvPr/>
            </p:nvSpPr>
            <p:spPr bwMode="auto">
              <a:xfrm>
                <a:off x="2432" y="2349"/>
                <a:ext cx="50" cy="12"/>
              </a:xfrm>
              <a:custGeom>
                <a:avLst/>
                <a:gdLst/>
                <a:ahLst/>
                <a:cxnLst>
                  <a:cxn ang="0">
                    <a:pos x="8" y="0"/>
                  </a:cxn>
                  <a:cxn ang="0">
                    <a:pos x="20" y="0"/>
                  </a:cxn>
                  <a:cxn ang="0">
                    <a:pos x="32" y="2"/>
                  </a:cxn>
                  <a:cxn ang="0">
                    <a:pos x="42" y="4"/>
                  </a:cxn>
                  <a:cxn ang="0">
                    <a:pos x="50" y="6"/>
                  </a:cxn>
                  <a:cxn ang="0">
                    <a:pos x="46" y="8"/>
                  </a:cxn>
                  <a:cxn ang="0">
                    <a:pos x="34" y="8"/>
                  </a:cxn>
                  <a:cxn ang="0">
                    <a:pos x="26" y="8"/>
                  </a:cxn>
                  <a:cxn ang="0">
                    <a:pos x="16" y="8"/>
                  </a:cxn>
                  <a:cxn ang="0">
                    <a:pos x="6" y="12"/>
                  </a:cxn>
                  <a:cxn ang="0">
                    <a:pos x="0" y="10"/>
                  </a:cxn>
                  <a:cxn ang="0">
                    <a:pos x="4" y="0"/>
                  </a:cxn>
                  <a:cxn ang="0">
                    <a:pos x="8" y="0"/>
                  </a:cxn>
                </a:cxnLst>
                <a:rect l="0" t="0" r="r" b="b"/>
                <a:pathLst>
                  <a:path w="50" h="12">
                    <a:moveTo>
                      <a:pt x="8" y="0"/>
                    </a:moveTo>
                    <a:lnTo>
                      <a:pt x="20" y="0"/>
                    </a:lnTo>
                    <a:lnTo>
                      <a:pt x="32" y="2"/>
                    </a:lnTo>
                    <a:lnTo>
                      <a:pt x="42" y="4"/>
                    </a:lnTo>
                    <a:lnTo>
                      <a:pt x="50" y="6"/>
                    </a:lnTo>
                    <a:lnTo>
                      <a:pt x="46" y="8"/>
                    </a:lnTo>
                    <a:lnTo>
                      <a:pt x="34" y="8"/>
                    </a:lnTo>
                    <a:lnTo>
                      <a:pt x="26" y="8"/>
                    </a:lnTo>
                    <a:lnTo>
                      <a:pt x="16" y="8"/>
                    </a:lnTo>
                    <a:lnTo>
                      <a:pt x="6" y="12"/>
                    </a:lnTo>
                    <a:lnTo>
                      <a:pt x="0" y="10"/>
                    </a:lnTo>
                    <a:lnTo>
                      <a:pt x="4" y="0"/>
                    </a:lnTo>
                    <a:lnTo>
                      <a:pt x="8"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208" name="Freeform 143"/>
              <p:cNvSpPr>
                <a:spLocks noChangeAspect="1"/>
              </p:cNvSpPr>
              <p:nvPr/>
            </p:nvSpPr>
            <p:spPr bwMode="auto">
              <a:xfrm>
                <a:off x="2428" y="2301"/>
                <a:ext cx="92" cy="70"/>
              </a:xfrm>
              <a:custGeom>
                <a:avLst/>
                <a:gdLst/>
                <a:ahLst/>
                <a:cxnLst>
                  <a:cxn ang="0">
                    <a:pos x="2" y="34"/>
                  </a:cxn>
                  <a:cxn ang="0">
                    <a:pos x="0" y="28"/>
                  </a:cxn>
                  <a:cxn ang="0">
                    <a:pos x="6" y="20"/>
                  </a:cxn>
                  <a:cxn ang="0">
                    <a:pos x="12" y="12"/>
                  </a:cxn>
                  <a:cxn ang="0">
                    <a:pos x="14" y="2"/>
                  </a:cxn>
                  <a:cxn ang="0">
                    <a:pos x="28" y="0"/>
                  </a:cxn>
                  <a:cxn ang="0">
                    <a:pos x="42" y="0"/>
                  </a:cxn>
                  <a:cxn ang="0">
                    <a:pos x="54" y="6"/>
                  </a:cxn>
                  <a:cxn ang="0">
                    <a:pos x="62" y="12"/>
                  </a:cxn>
                  <a:cxn ang="0">
                    <a:pos x="70" y="24"/>
                  </a:cxn>
                  <a:cxn ang="0">
                    <a:pos x="80" y="32"/>
                  </a:cxn>
                  <a:cxn ang="0">
                    <a:pos x="82" y="38"/>
                  </a:cxn>
                  <a:cxn ang="0">
                    <a:pos x="84" y="50"/>
                  </a:cxn>
                  <a:cxn ang="0">
                    <a:pos x="90" y="58"/>
                  </a:cxn>
                  <a:cxn ang="0">
                    <a:pos x="92" y="66"/>
                  </a:cxn>
                  <a:cxn ang="0">
                    <a:pos x="92" y="70"/>
                  </a:cxn>
                  <a:cxn ang="0">
                    <a:pos x="70" y="68"/>
                  </a:cxn>
                  <a:cxn ang="0">
                    <a:pos x="64" y="64"/>
                  </a:cxn>
                  <a:cxn ang="0">
                    <a:pos x="58" y="64"/>
                  </a:cxn>
                  <a:cxn ang="0">
                    <a:pos x="50" y="64"/>
                  </a:cxn>
                  <a:cxn ang="0">
                    <a:pos x="38" y="64"/>
                  </a:cxn>
                  <a:cxn ang="0">
                    <a:pos x="32" y="64"/>
                  </a:cxn>
                  <a:cxn ang="0">
                    <a:pos x="28" y="68"/>
                  </a:cxn>
                  <a:cxn ang="0">
                    <a:pos x="10" y="70"/>
                  </a:cxn>
                  <a:cxn ang="0">
                    <a:pos x="10" y="60"/>
                  </a:cxn>
                  <a:cxn ang="0">
                    <a:pos x="20" y="56"/>
                  </a:cxn>
                  <a:cxn ang="0">
                    <a:pos x="30" y="56"/>
                  </a:cxn>
                  <a:cxn ang="0">
                    <a:pos x="38" y="56"/>
                  </a:cxn>
                  <a:cxn ang="0">
                    <a:pos x="50" y="56"/>
                  </a:cxn>
                  <a:cxn ang="0">
                    <a:pos x="54" y="54"/>
                  </a:cxn>
                  <a:cxn ang="0">
                    <a:pos x="40" y="50"/>
                  </a:cxn>
                  <a:cxn ang="0">
                    <a:pos x="36" y="50"/>
                  </a:cxn>
                  <a:cxn ang="0">
                    <a:pos x="22" y="48"/>
                  </a:cxn>
                  <a:cxn ang="0">
                    <a:pos x="12" y="48"/>
                  </a:cxn>
                  <a:cxn ang="0">
                    <a:pos x="8" y="48"/>
                  </a:cxn>
                  <a:cxn ang="0">
                    <a:pos x="4" y="40"/>
                  </a:cxn>
                  <a:cxn ang="0">
                    <a:pos x="2" y="34"/>
                  </a:cxn>
                </a:cxnLst>
                <a:rect l="0" t="0" r="r" b="b"/>
                <a:pathLst>
                  <a:path w="92" h="70">
                    <a:moveTo>
                      <a:pt x="2" y="34"/>
                    </a:moveTo>
                    <a:lnTo>
                      <a:pt x="0" y="28"/>
                    </a:lnTo>
                    <a:lnTo>
                      <a:pt x="6" y="20"/>
                    </a:lnTo>
                    <a:lnTo>
                      <a:pt x="12" y="12"/>
                    </a:lnTo>
                    <a:lnTo>
                      <a:pt x="14" y="2"/>
                    </a:lnTo>
                    <a:lnTo>
                      <a:pt x="28" y="0"/>
                    </a:lnTo>
                    <a:lnTo>
                      <a:pt x="42" y="0"/>
                    </a:lnTo>
                    <a:lnTo>
                      <a:pt x="54" y="6"/>
                    </a:lnTo>
                    <a:lnTo>
                      <a:pt x="62" y="12"/>
                    </a:lnTo>
                    <a:lnTo>
                      <a:pt x="70" y="24"/>
                    </a:lnTo>
                    <a:lnTo>
                      <a:pt x="80" y="32"/>
                    </a:lnTo>
                    <a:lnTo>
                      <a:pt x="82" y="38"/>
                    </a:lnTo>
                    <a:lnTo>
                      <a:pt x="84" y="50"/>
                    </a:lnTo>
                    <a:lnTo>
                      <a:pt x="90" y="58"/>
                    </a:lnTo>
                    <a:lnTo>
                      <a:pt x="92" y="66"/>
                    </a:lnTo>
                    <a:lnTo>
                      <a:pt x="92" y="70"/>
                    </a:lnTo>
                    <a:lnTo>
                      <a:pt x="70" y="68"/>
                    </a:lnTo>
                    <a:lnTo>
                      <a:pt x="64" y="64"/>
                    </a:lnTo>
                    <a:lnTo>
                      <a:pt x="58" y="64"/>
                    </a:lnTo>
                    <a:lnTo>
                      <a:pt x="50" y="64"/>
                    </a:lnTo>
                    <a:lnTo>
                      <a:pt x="38" y="64"/>
                    </a:lnTo>
                    <a:lnTo>
                      <a:pt x="32" y="64"/>
                    </a:lnTo>
                    <a:lnTo>
                      <a:pt x="28" y="68"/>
                    </a:lnTo>
                    <a:lnTo>
                      <a:pt x="10" y="70"/>
                    </a:lnTo>
                    <a:lnTo>
                      <a:pt x="10" y="60"/>
                    </a:lnTo>
                    <a:lnTo>
                      <a:pt x="20" y="56"/>
                    </a:lnTo>
                    <a:lnTo>
                      <a:pt x="30" y="56"/>
                    </a:lnTo>
                    <a:lnTo>
                      <a:pt x="38" y="56"/>
                    </a:lnTo>
                    <a:lnTo>
                      <a:pt x="50" y="56"/>
                    </a:lnTo>
                    <a:lnTo>
                      <a:pt x="54" y="54"/>
                    </a:lnTo>
                    <a:lnTo>
                      <a:pt x="40" y="50"/>
                    </a:lnTo>
                    <a:lnTo>
                      <a:pt x="36" y="50"/>
                    </a:lnTo>
                    <a:lnTo>
                      <a:pt x="22" y="48"/>
                    </a:lnTo>
                    <a:lnTo>
                      <a:pt x="12" y="48"/>
                    </a:lnTo>
                    <a:lnTo>
                      <a:pt x="8" y="48"/>
                    </a:lnTo>
                    <a:lnTo>
                      <a:pt x="4" y="40"/>
                    </a:lnTo>
                    <a:lnTo>
                      <a:pt x="2" y="3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grpSp>
        <p:grpSp>
          <p:nvGrpSpPr>
            <p:cNvPr id="17" name="Group 16"/>
            <p:cNvGrpSpPr/>
            <p:nvPr/>
          </p:nvGrpSpPr>
          <p:grpSpPr>
            <a:xfrm>
              <a:off x="4524558" y="1663809"/>
              <a:ext cx="375117" cy="230942"/>
              <a:chOff x="4524558" y="1663809"/>
              <a:chExt cx="375117" cy="230942"/>
            </a:xfrm>
          </p:grpSpPr>
          <p:sp>
            <p:nvSpPr>
              <p:cNvPr id="157" name="Freeform 188"/>
              <p:cNvSpPr>
                <a:spLocks noChangeAspect="1"/>
              </p:cNvSpPr>
              <p:nvPr/>
            </p:nvSpPr>
            <p:spPr bwMode="auto">
              <a:xfrm>
                <a:off x="4524558" y="1693932"/>
                <a:ext cx="240018" cy="200819"/>
              </a:xfrm>
              <a:custGeom>
                <a:avLst/>
                <a:gdLst/>
                <a:ahLst/>
                <a:cxnLst>
                  <a:cxn ang="0">
                    <a:pos x="55" y="84"/>
                  </a:cxn>
                  <a:cxn ang="0">
                    <a:pos x="71" y="80"/>
                  </a:cxn>
                  <a:cxn ang="0">
                    <a:pos x="43" y="78"/>
                  </a:cxn>
                  <a:cxn ang="0">
                    <a:pos x="55" y="64"/>
                  </a:cxn>
                  <a:cxn ang="0">
                    <a:pos x="85" y="60"/>
                  </a:cxn>
                  <a:cxn ang="0">
                    <a:pos x="89" y="48"/>
                  </a:cxn>
                  <a:cxn ang="0">
                    <a:pos x="71" y="52"/>
                  </a:cxn>
                  <a:cxn ang="0">
                    <a:pos x="65" y="42"/>
                  </a:cxn>
                  <a:cxn ang="0">
                    <a:pos x="55" y="48"/>
                  </a:cxn>
                  <a:cxn ang="0">
                    <a:pos x="37" y="64"/>
                  </a:cxn>
                  <a:cxn ang="0">
                    <a:pos x="11" y="46"/>
                  </a:cxn>
                  <a:cxn ang="0">
                    <a:pos x="19" y="28"/>
                  </a:cxn>
                  <a:cxn ang="0">
                    <a:pos x="11" y="24"/>
                  </a:cxn>
                  <a:cxn ang="0">
                    <a:pos x="0" y="20"/>
                  </a:cxn>
                  <a:cxn ang="0">
                    <a:pos x="19" y="8"/>
                  </a:cxn>
                  <a:cxn ang="0">
                    <a:pos x="47" y="10"/>
                  </a:cxn>
                  <a:cxn ang="0">
                    <a:pos x="55" y="12"/>
                  </a:cxn>
                  <a:cxn ang="0">
                    <a:pos x="73" y="14"/>
                  </a:cxn>
                  <a:cxn ang="0">
                    <a:pos x="77" y="28"/>
                  </a:cxn>
                  <a:cxn ang="0">
                    <a:pos x="89" y="38"/>
                  </a:cxn>
                  <a:cxn ang="0">
                    <a:pos x="83" y="12"/>
                  </a:cxn>
                  <a:cxn ang="0">
                    <a:pos x="85" y="0"/>
                  </a:cxn>
                  <a:cxn ang="0">
                    <a:pos x="107" y="8"/>
                  </a:cxn>
                  <a:cxn ang="0">
                    <a:pos x="111" y="22"/>
                  </a:cxn>
                  <a:cxn ang="0">
                    <a:pos x="127" y="22"/>
                  </a:cxn>
                  <a:cxn ang="0">
                    <a:pos x="151" y="36"/>
                  </a:cxn>
                  <a:cxn ang="0">
                    <a:pos x="159" y="48"/>
                  </a:cxn>
                  <a:cxn ang="0">
                    <a:pos x="123" y="60"/>
                  </a:cxn>
                  <a:cxn ang="0">
                    <a:pos x="117" y="84"/>
                  </a:cxn>
                  <a:cxn ang="0">
                    <a:pos x="101" y="102"/>
                  </a:cxn>
                  <a:cxn ang="0">
                    <a:pos x="81" y="114"/>
                  </a:cxn>
                  <a:cxn ang="0">
                    <a:pos x="67" y="104"/>
                  </a:cxn>
                  <a:cxn ang="0">
                    <a:pos x="45" y="92"/>
                  </a:cxn>
                </a:cxnLst>
                <a:rect l="0" t="0" r="r" b="b"/>
                <a:pathLst>
                  <a:path w="167" h="120">
                    <a:moveTo>
                      <a:pt x="45" y="92"/>
                    </a:moveTo>
                    <a:lnTo>
                      <a:pt x="55" y="84"/>
                    </a:lnTo>
                    <a:lnTo>
                      <a:pt x="83" y="88"/>
                    </a:lnTo>
                    <a:lnTo>
                      <a:pt x="71" y="80"/>
                    </a:lnTo>
                    <a:lnTo>
                      <a:pt x="59" y="76"/>
                    </a:lnTo>
                    <a:lnTo>
                      <a:pt x="43" y="78"/>
                    </a:lnTo>
                    <a:lnTo>
                      <a:pt x="43" y="68"/>
                    </a:lnTo>
                    <a:lnTo>
                      <a:pt x="55" y="64"/>
                    </a:lnTo>
                    <a:lnTo>
                      <a:pt x="69" y="60"/>
                    </a:lnTo>
                    <a:lnTo>
                      <a:pt x="85" y="60"/>
                    </a:lnTo>
                    <a:lnTo>
                      <a:pt x="97" y="56"/>
                    </a:lnTo>
                    <a:lnTo>
                      <a:pt x="89" y="48"/>
                    </a:lnTo>
                    <a:lnTo>
                      <a:pt x="83" y="52"/>
                    </a:lnTo>
                    <a:lnTo>
                      <a:pt x="71" y="52"/>
                    </a:lnTo>
                    <a:lnTo>
                      <a:pt x="71" y="44"/>
                    </a:lnTo>
                    <a:lnTo>
                      <a:pt x="65" y="42"/>
                    </a:lnTo>
                    <a:lnTo>
                      <a:pt x="61" y="48"/>
                    </a:lnTo>
                    <a:lnTo>
                      <a:pt x="55" y="48"/>
                    </a:lnTo>
                    <a:lnTo>
                      <a:pt x="51" y="56"/>
                    </a:lnTo>
                    <a:lnTo>
                      <a:pt x="37" y="64"/>
                    </a:lnTo>
                    <a:lnTo>
                      <a:pt x="27" y="58"/>
                    </a:lnTo>
                    <a:lnTo>
                      <a:pt x="11" y="46"/>
                    </a:lnTo>
                    <a:lnTo>
                      <a:pt x="7" y="36"/>
                    </a:lnTo>
                    <a:lnTo>
                      <a:pt x="19" y="28"/>
                    </a:lnTo>
                    <a:lnTo>
                      <a:pt x="19" y="24"/>
                    </a:lnTo>
                    <a:lnTo>
                      <a:pt x="11" y="24"/>
                    </a:lnTo>
                    <a:lnTo>
                      <a:pt x="2" y="30"/>
                    </a:lnTo>
                    <a:lnTo>
                      <a:pt x="0" y="20"/>
                    </a:lnTo>
                    <a:lnTo>
                      <a:pt x="4" y="12"/>
                    </a:lnTo>
                    <a:lnTo>
                      <a:pt x="19" y="8"/>
                    </a:lnTo>
                    <a:lnTo>
                      <a:pt x="33" y="8"/>
                    </a:lnTo>
                    <a:lnTo>
                      <a:pt x="47" y="10"/>
                    </a:lnTo>
                    <a:lnTo>
                      <a:pt x="51" y="26"/>
                    </a:lnTo>
                    <a:lnTo>
                      <a:pt x="55" y="12"/>
                    </a:lnTo>
                    <a:lnTo>
                      <a:pt x="63" y="10"/>
                    </a:lnTo>
                    <a:lnTo>
                      <a:pt x="73" y="14"/>
                    </a:lnTo>
                    <a:lnTo>
                      <a:pt x="75" y="22"/>
                    </a:lnTo>
                    <a:lnTo>
                      <a:pt x="77" y="28"/>
                    </a:lnTo>
                    <a:lnTo>
                      <a:pt x="83" y="36"/>
                    </a:lnTo>
                    <a:lnTo>
                      <a:pt x="89" y="38"/>
                    </a:lnTo>
                    <a:lnTo>
                      <a:pt x="87" y="24"/>
                    </a:lnTo>
                    <a:lnTo>
                      <a:pt x="83" y="12"/>
                    </a:lnTo>
                    <a:lnTo>
                      <a:pt x="81" y="4"/>
                    </a:lnTo>
                    <a:lnTo>
                      <a:pt x="85" y="0"/>
                    </a:lnTo>
                    <a:lnTo>
                      <a:pt x="95" y="4"/>
                    </a:lnTo>
                    <a:lnTo>
                      <a:pt x="107" y="8"/>
                    </a:lnTo>
                    <a:lnTo>
                      <a:pt x="103" y="20"/>
                    </a:lnTo>
                    <a:lnTo>
                      <a:pt x="111" y="22"/>
                    </a:lnTo>
                    <a:lnTo>
                      <a:pt x="115" y="16"/>
                    </a:lnTo>
                    <a:lnTo>
                      <a:pt x="127" y="22"/>
                    </a:lnTo>
                    <a:lnTo>
                      <a:pt x="127" y="30"/>
                    </a:lnTo>
                    <a:lnTo>
                      <a:pt x="151" y="36"/>
                    </a:lnTo>
                    <a:lnTo>
                      <a:pt x="167" y="44"/>
                    </a:lnTo>
                    <a:lnTo>
                      <a:pt x="159" y="48"/>
                    </a:lnTo>
                    <a:lnTo>
                      <a:pt x="137" y="52"/>
                    </a:lnTo>
                    <a:lnTo>
                      <a:pt x="123" y="60"/>
                    </a:lnTo>
                    <a:lnTo>
                      <a:pt x="119" y="68"/>
                    </a:lnTo>
                    <a:lnTo>
                      <a:pt x="117" y="84"/>
                    </a:lnTo>
                    <a:lnTo>
                      <a:pt x="107" y="88"/>
                    </a:lnTo>
                    <a:lnTo>
                      <a:pt x="101" y="102"/>
                    </a:lnTo>
                    <a:lnTo>
                      <a:pt x="93" y="120"/>
                    </a:lnTo>
                    <a:lnTo>
                      <a:pt x="81" y="114"/>
                    </a:lnTo>
                    <a:lnTo>
                      <a:pt x="81" y="102"/>
                    </a:lnTo>
                    <a:lnTo>
                      <a:pt x="67" y="104"/>
                    </a:lnTo>
                    <a:lnTo>
                      <a:pt x="59" y="98"/>
                    </a:lnTo>
                    <a:lnTo>
                      <a:pt x="45" y="9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58" name="Freeform 189"/>
              <p:cNvSpPr>
                <a:spLocks noChangeAspect="1"/>
              </p:cNvSpPr>
              <p:nvPr/>
            </p:nvSpPr>
            <p:spPr bwMode="auto">
              <a:xfrm>
                <a:off x="4692714" y="1663809"/>
                <a:ext cx="206961" cy="83675"/>
              </a:xfrm>
              <a:custGeom>
                <a:avLst/>
                <a:gdLst/>
                <a:ahLst/>
                <a:cxnLst>
                  <a:cxn ang="0">
                    <a:pos x="62" y="38"/>
                  </a:cxn>
                  <a:cxn ang="0">
                    <a:pos x="52" y="38"/>
                  </a:cxn>
                  <a:cxn ang="0">
                    <a:pos x="34" y="38"/>
                  </a:cxn>
                  <a:cxn ang="0">
                    <a:pos x="36" y="30"/>
                  </a:cxn>
                  <a:cxn ang="0">
                    <a:pos x="54" y="28"/>
                  </a:cxn>
                  <a:cxn ang="0">
                    <a:pos x="60" y="24"/>
                  </a:cxn>
                  <a:cxn ang="0">
                    <a:pos x="50" y="22"/>
                  </a:cxn>
                  <a:cxn ang="0">
                    <a:pos x="34" y="22"/>
                  </a:cxn>
                  <a:cxn ang="0">
                    <a:pos x="18" y="26"/>
                  </a:cxn>
                  <a:cxn ang="0">
                    <a:pos x="2" y="24"/>
                  </a:cxn>
                  <a:cxn ang="0">
                    <a:pos x="0" y="18"/>
                  </a:cxn>
                  <a:cxn ang="0">
                    <a:pos x="10" y="14"/>
                  </a:cxn>
                  <a:cxn ang="0">
                    <a:pos x="22" y="6"/>
                  </a:cxn>
                  <a:cxn ang="0">
                    <a:pos x="30" y="6"/>
                  </a:cxn>
                  <a:cxn ang="0">
                    <a:pos x="46" y="10"/>
                  </a:cxn>
                  <a:cxn ang="0">
                    <a:pos x="56" y="10"/>
                  </a:cxn>
                  <a:cxn ang="0">
                    <a:pos x="66" y="12"/>
                  </a:cxn>
                  <a:cxn ang="0">
                    <a:pos x="74" y="0"/>
                  </a:cxn>
                  <a:cxn ang="0">
                    <a:pos x="82" y="14"/>
                  </a:cxn>
                  <a:cxn ang="0">
                    <a:pos x="96" y="8"/>
                  </a:cxn>
                  <a:cxn ang="0">
                    <a:pos x="114" y="10"/>
                  </a:cxn>
                  <a:cxn ang="0">
                    <a:pos x="132" y="14"/>
                  </a:cxn>
                  <a:cxn ang="0">
                    <a:pos x="144" y="16"/>
                  </a:cxn>
                  <a:cxn ang="0">
                    <a:pos x="138" y="22"/>
                  </a:cxn>
                  <a:cxn ang="0">
                    <a:pos x="122" y="30"/>
                  </a:cxn>
                  <a:cxn ang="0">
                    <a:pos x="114" y="38"/>
                  </a:cxn>
                  <a:cxn ang="0">
                    <a:pos x="100" y="38"/>
                  </a:cxn>
                  <a:cxn ang="0">
                    <a:pos x="92" y="50"/>
                  </a:cxn>
                  <a:cxn ang="0">
                    <a:pos x="74" y="46"/>
                  </a:cxn>
                  <a:cxn ang="0">
                    <a:pos x="68" y="38"/>
                  </a:cxn>
                  <a:cxn ang="0">
                    <a:pos x="62" y="38"/>
                  </a:cxn>
                </a:cxnLst>
                <a:rect l="0" t="0" r="r" b="b"/>
                <a:pathLst>
                  <a:path w="144" h="50">
                    <a:moveTo>
                      <a:pt x="62" y="38"/>
                    </a:moveTo>
                    <a:lnTo>
                      <a:pt x="52" y="38"/>
                    </a:lnTo>
                    <a:lnTo>
                      <a:pt x="34" y="38"/>
                    </a:lnTo>
                    <a:lnTo>
                      <a:pt x="36" y="30"/>
                    </a:lnTo>
                    <a:lnTo>
                      <a:pt x="54" y="28"/>
                    </a:lnTo>
                    <a:lnTo>
                      <a:pt x="60" y="24"/>
                    </a:lnTo>
                    <a:lnTo>
                      <a:pt x="50" y="22"/>
                    </a:lnTo>
                    <a:lnTo>
                      <a:pt x="34" y="22"/>
                    </a:lnTo>
                    <a:lnTo>
                      <a:pt x="18" y="26"/>
                    </a:lnTo>
                    <a:lnTo>
                      <a:pt x="2" y="24"/>
                    </a:lnTo>
                    <a:lnTo>
                      <a:pt x="0" y="18"/>
                    </a:lnTo>
                    <a:lnTo>
                      <a:pt x="10" y="14"/>
                    </a:lnTo>
                    <a:lnTo>
                      <a:pt x="22" y="6"/>
                    </a:lnTo>
                    <a:lnTo>
                      <a:pt x="30" y="6"/>
                    </a:lnTo>
                    <a:lnTo>
                      <a:pt x="46" y="10"/>
                    </a:lnTo>
                    <a:lnTo>
                      <a:pt x="56" y="10"/>
                    </a:lnTo>
                    <a:lnTo>
                      <a:pt x="66" y="12"/>
                    </a:lnTo>
                    <a:lnTo>
                      <a:pt x="74" y="0"/>
                    </a:lnTo>
                    <a:lnTo>
                      <a:pt x="82" y="14"/>
                    </a:lnTo>
                    <a:lnTo>
                      <a:pt x="96" y="8"/>
                    </a:lnTo>
                    <a:lnTo>
                      <a:pt x="114" y="10"/>
                    </a:lnTo>
                    <a:lnTo>
                      <a:pt x="132" y="14"/>
                    </a:lnTo>
                    <a:lnTo>
                      <a:pt x="144" y="16"/>
                    </a:lnTo>
                    <a:lnTo>
                      <a:pt x="138" y="22"/>
                    </a:lnTo>
                    <a:lnTo>
                      <a:pt x="122" y="30"/>
                    </a:lnTo>
                    <a:lnTo>
                      <a:pt x="114" y="38"/>
                    </a:lnTo>
                    <a:lnTo>
                      <a:pt x="100" y="38"/>
                    </a:lnTo>
                    <a:lnTo>
                      <a:pt x="92" y="50"/>
                    </a:lnTo>
                    <a:lnTo>
                      <a:pt x="74" y="46"/>
                    </a:lnTo>
                    <a:lnTo>
                      <a:pt x="68" y="38"/>
                    </a:lnTo>
                    <a:lnTo>
                      <a:pt x="62" y="3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59" name="Freeform 190"/>
              <p:cNvSpPr>
                <a:spLocks noChangeAspect="1"/>
              </p:cNvSpPr>
              <p:nvPr/>
            </p:nvSpPr>
            <p:spPr bwMode="auto">
              <a:xfrm>
                <a:off x="4750203" y="1801035"/>
                <a:ext cx="83359" cy="53552"/>
              </a:xfrm>
              <a:custGeom>
                <a:avLst/>
                <a:gdLst/>
                <a:ahLst/>
                <a:cxnLst>
                  <a:cxn ang="0">
                    <a:pos x="10" y="8"/>
                  </a:cxn>
                  <a:cxn ang="0">
                    <a:pos x="14" y="4"/>
                  </a:cxn>
                  <a:cxn ang="0">
                    <a:pos x="30" y="0"/>
                  </a:cxn>
                  <a:cxn ang="0">
                    <a:pos x="38" y="0"/>
                  </a:cxn>
                  <a:cxn ang="0">
                    <a:pos x="42" y="8"/>
                  </a:cxn>
                  <a:cxn ang="0">
                    <a:pos x="48" y="12"/>
                  </a:cxn>
                  <a:cxn ang="0">
                    <a:pos x="58" y="12"/>
                  </a:cxn>
                  <a:cxn ang="0">
                    <a:pos x="52" y="20"/>
                  </a:cxn>
                  <a:cxn ang="0">
                    <a:pos x="38" y="28"/>
                  </a:cxn>
                  <a:cxn ang="0">
                    <a:pos x="26" y="32"/>
                  </a:cxn>
                  <a:cxn ang="0">
                    <a:pos x="26" y="20"/>
                  </a:cxn>
                  <a:cxn ang="0">
                    <a:pos x="18" y="20"/>
                  </a:cxn>
                  <a:cxn ang="0">
                    <a:pos x="10" y="22"/>
                  </a:cxn>
                  <a:cxn ang="0">
                    <a:pos x="4" y="28"/>
                  </a:cxn>
                  <a:cxn ang="0">
                    <a:pos x="0" y="20"/>
                  </a:cxn>
                  <a:cxn ang="0">
                    <a:pos x="6" y="14"/>
                  </a:cxn>
                  <a:cxn ang="0">
                    <a:pos x="10" y="8"/>
                  </a:cxn>
                </a:cxnLst>
                <a:rect l="0" t="0" r="r" b="b"/>
                <a:pathLst>
                  <a:path w="58" h="32">
                    <a:moveTo>
                      <a:pt x="10" y="8"/>
                    </a:moveTo>
                    <a:lnTo>
                      <a:pt x="14" y="4"/>
                    </a:lnTo>
                    <a:lnTo>
                      <a:pt x="30" y="0"/>
                    </a:lnTo>
                    <a:lnTo>
                      <a:pt x="38" y="0"/>
                    </a:lnTo>
                    <a:lnTo>
                      <a:pt x="42" y="8"/>
                    </a:lnTo>
                    <a:lnTo>
                      <a:pt x="48" y="12"/>
                    </a:lnTo>
                    <a:lnTo>
                      <a:pt x="58" y="12"/>
                    </a:lnTo>
                    <a:lnTo>
                      <a:pt x="52" y="20"/>
                    </a:lnTo>
                    <a:lnTo>
                      <a:pt x="38" y="28"/>
                    </a:lnTo>
                    <a:lnTo>
                      <a:pt x="26" y="32"/>
                    </a:lnTo>
                    <a:lnTo>
                      <a:pt x="26" y="20"/>
                    </a:lnTo>
                    <a:lnTo>
                      <a:pt x="18" y="20"/>
                    </a:lnTo>
                    <a:lnTo>
                      <a:pt x="10" y="22"/>
                    </a:lnTo>
                    <a:lnTo>
                      <a:pt x="4" y="28"/>
                    </a:lnTo>
                    <a:lnTo>
                      <a:pt x="0" y="20"/>
                    </a:lnTo>
                    <a:lnTo>
                      <a:pt x="6" y="14"/>
                    </a:lnTo>
                    <a:lnTo>
                      <a:pt x="10" y="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grpSp>
        <p:grpSp>
          <p:nvGrpSpPr>
            <p:cNvPr id="18" name="Group 191"/>
            <p:cNvGrpSpPr>
              <a:grpSpLocks noChangeAspect="1"/>
            </p:cNvGrpSpPr>
            <p:nvPr/>
          </p:nvGrpSpPr>
          <p:grpSpPr bwMode="auto">
            <a:xfrm>
              <a:off x="4902549" y="1613604"/>
              <a:ext cx="3708051" cy="1891046"/>
              <a:chOff x="3137" y="855"/>
              <a:chExt cx="2580" cy="1130"/>
            </a:xfrm>
          </p:grpSpPr>
          <p:sp>
            <p:nvSpPr>
              <p:cNvPr id="139" name="Freeform 192"/>
              <p:cNvSpPr>
                <a:spLocks noChangeAspect="1"/>
              </p:cNvSpPr>
              <p:nvPr/>
            </p:nvSpPr>
            <p:spPr bwMode="auto">
              <a:xfrm>
                <a:off x="3393" y="1873"/>
                <a:ext cx="52" cy="44"/>
              </a:xfrm>
              <a:custGeom>
                <a:avLst/>
                <a:gdLst/>
                <a:ahLst/>
                <a:cxnLst>
                  <a:cxn ang="0">
                    <a:pos x="0" y="6"/>
                  </a:cxn>
                  <a:cxn ang="0">
                    <a:pos x="6" y="4"/>
                  </a:cxn>
                  <a:cxn ang="0">
                    <a:pos x="16" y="0"/>
                  </a:cxn>
                  <a:cxn ang="0">
                    <a:pos x="24" y="0"/>
                  </a:cxn>
                  <a:cxn ang="0">
                    <a:pos x="28" y="4"/>
                  </a:cxn>
                  <a:cxn ang="0">
                    <a:pos x="30" y="10"/>
                  </a:cxn>
                  <a:cxn ang="0">
                    <a:pos x="32" y="18"/>
                  </a:cxn>
                  <a:cxn ang="0">
                    <a:pos x="36" y="24"/>
                  </a:cxn>
                  <a:cxn ang="0">
                    <a:pos x="40" y="28"/>
                  </a:cxn>
                  <a:cxn ang="0">
                    <a:pos x="46" y="30"/>
                  </a:cxn>
                  <a:cxn ang="0">
                    <a:pos x="50" y="34"/>
                  </a:cxn>
                  <a:cxn ang="0">
                    <a:pos x="52" y="38"/>
                  </a:cxn>
                  <a:cxn ang="0">
                    <a:pos x="50" y="44"/>
                  </a:cxn>
                  <a:cxn ang="0">
                    <a:pos x="42" y="42"/>
                  </a:cxn>
                  <a:cxn ang="0">
                    <a:pos x="40" y="34"/>
                  </a:cxn>
                  <a:cxn ang="0">
                    <a:pos x="34" y="32"/>
                  </a:cxn>
                  <a:cxn ang="0">
                    <a:pos x="28" y="28"/>
                  </a:cxn>
                  <a:cxn ang="0">
                    <a:pos x="20" y="28"/>
                  </a:cxn>
                  <a:cxn ang="0">
                    <a:pos x="18" y="32"/>
                  </a:cxn>
                  <a:cxn ang="0">
                    <a:pos x="12" y="28"/>
                  </a:cxn>
                  <a:cxn ang="0">
                    <a:pos x="0" y="28"/>
                  </a:cxn>
                  <a:cxn ang="0">
                    <a:pos x="0" y="16"/>
                  </a:cxn>
                  <a:cxn ang="0">
                    <a:pos x="0" y="6"/>
                  </a:cxn>
                </a:cxnLst>
                <a:rect l="0" t="0" r="r" b="b"/>
                <a:pathLst>
                  <a:path w="52" h="44">
                    <a:moveTo>
                      <a:pt x="0" y="6"/>
                    </a:moveTo>
                    <a:lnTo>
                      <a:pt x="6" y="4"/>
                    </a:lnTo>
                    <a:lnTo>
                      <a:pt x="16" y="0"/>
                    </a:lnTo>
                    <a:lnTo>
                      <a:pt x="24" y="0"/>
                    </a:lnTo>
                    <a:lnTo>
                      <a:pt x="28" y="4"/>
                    </a:lnTo>
                    <a:lnTo>
                      <a:pt x="30" y="10"/>
                    </a:lnTo>
                    <a:lnTo>
                      <a:pt x="32" y="18"/>
                    </a:lnTo>
                    <a:lnTo>
                      <a:pt x="36" y="24"/>
                    </a:lnTo>
                    <a:lnTo>
                      <a:pt x="40" y="28"/>
                    </a:lnTo>
                    <a:lnTo>
                      <a:pt x="46" y="30"/>
                    </a:lnTo>
                    <a:lnTo>
                      <a:pt x="50" y="34"/>
                    </a:lnTo>
                    <a:lnTo>
                      <a:pt x="52" y="38"/>
                    </a:lnTo>
                    <a:lnTo>
                      <a:pt x="50" y="44"/>
                    </a:lnTo>
                    <a:lnTo>
                      <a:pt x="42" y="42"/>
                    </a:lnTo>
                    <a:lnTo>
                      <a:pt x="40" y="34"/>
                    </a:lnTo>
                    <a:lnTo>
                      <a:pt x="34" y="32"/>
                    </a:lnTo>
                    <a:lnTo>
                      <a:pt x="28" y="28"/>
                    </a:lnTo>
                    <a:lnTo>
                      <a:pt x="20" y="28"/>
                    </a:lnTo>
                    <a:lnTo>
                      <a:pt x="18" y="32"/>
                    </a:lnTo>
                    <a:lnTo>
                      <a:pt x="12" y="28"/>
                    </a:lnTo>
                    <a:lnTo>
                      <a:pt x="0" y="28"/>
                    </a:lnTo>
                    <a:lnTo>
                      <a:pt x="0" y="16"/>
                    </a:lnTo>
                    <a:lnTo>
                      <a:pt x="0" y="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40" name="Freeform 193"/>
              <p:cNvSpPr>
                <a:spLocks noChangeAspect="1"/>
              </p:cNvSpPr>
              <p:nvPr/>
            </p:nvSpPr>
            <p:spPr bwMode="auto">
              <a:xfrm>
                <a:off x="3417" y="1861"/>
                <a:ext cx="84" cy="66"/>
              </a:xfrm>
              <a:custGeom>
                <a:avLst/>
                <a:gdLst/>
                <a:ahLst/>
                <a:cxnLst>
                  <a:cxn ang="0">
                    <a:pos x="20" y="0"/>
                  </a:cxn>
                  <a:cxn ang="0">
                    <a:pos x="26" y="2"/>
                  </a:cxn>
                  <a:cxn ang="0">
                    <a:pos x="32" y="8"/>
                  </a:cxn>
                  <a:cxn ang="0">
                    <a:pos x="42" y="14"/>
                  </a:cxn>
                  <a:cxn ang="0">
                    <a:pos x="46" y="12"/>
                  </a:cxn>
                  <a:cxn ang="0">
                    <a:pos x="52" y="6"/>
                  </a:cxn>
                  <a:cxn ang="0">
                    <a:pos x="56" y="2"/>
                  </a:cxn>
                  <a:cxn ang="0">
                    <a:pos x="60" y="8"/>
                  </a:cxn>
                  <a:cxn ang="0">
                    <a:pos x="66" y="20"/>
                  </a:cxn>
                  <a:cxn ang="0">
                    <a:pos x="70" y="24"/>
                  </a:cxn>
                  <a:cxn ang="0">
                    <a:pos x="80" y="28"/>
                  </a:cxn>
                  <a:cxn ang="0">
                    <a:pos x="84" y="30"/>
                  </a:cxn>
                  <a:cxn ang="0">
                    <a:pos x="84" y="36"/>
                  </a:cxn>
                  <a:cxn ang="0">
                    <a:pos x="72" y="36"/>
                  </a:cxn>
                  <a:cxn ang="0">
                    <a:pos x="68" y="38"/>
                  </a:cxn>
                  <a:cxn ang="0">
                    <a:pos x="66" y="44"/>
                  </a:cxn>
                  <a:cxn ang="0">
                    <a:pos x="68" y="48"/>
                  </a:cxn>
                  <a:cxn ang="0">
                    <a:pos x="68" y="50"/>
                  </a:cxn>
                  <a:cxn ang="0">
                    <a:pos x="68" y="52"/>
                  </a:cxn>
                  <a:cxn ang="0">
                    <a:pos x="68" y="54"/>
                  </a:cxn>
                  <a:cxn ang="0">
                    <a:pos x="60" y="54"/>
                  </a:cxn>
                  <a:cxn ang="0">
                    <a:pos x="60" y="58"/>
                  </a:cxn>
                  <a:cxn ang="0">
                    <a:pos x="60" y="62"/>
                  </a:cxn>
                  <a:cxn ang="0">
                    <a:pos x="60" y="66"/>
                  </a:cxn>
                  <a:cxn ang="0">
                    <a:pos x="52" y="66"/>
                  </a:cxn>
                  <a:cxn ang="0">
                    <a:pos x="46" y="62"/>
                  </a:cxn>
                  <a:cxn ang="0">
                    <a:pos x="52" y="58"/>
                  </a:cxn>
                  <a:cxn ang="0">
                    <a:pos x="48" y="52"/>
                  </a:cxn>
                  <a:cxn ang="0">
                    <a:pos x="48" y="44"/>
                  </a:cxn>
                  <a:cxn ang="0">
                    <a:pos x="44" y="42"/>
                  </a:cxn>
                  <a:cxn ang="0">
                    <a:pos x="42" y="44"/>
                  </a:cxn>
                  <a:cxn ang="0">
                    <a:pos x="38" y="48"/>
                  </a:cxn>
                  <a:cxn ang="0">
                    <a:pos x="32" y="52"/>
                  </a:cxn>
                  <a:cxn ang="0">
                    <a:pos x="26" y="56"/>
                  </a:cxn>
                  <a:cxn ang="0">
                    <a:pos x="28" y="50"/>
                  </a:cxn>
                  <a:cxn ang="0">
                    <a:pos x="26" y="46"/>
                  </a:cxn>
                  <a:cxn ang="0">
                    <a:pos x="12" y="36"/>
                  </a:cxn>
                  <a:cxn ang="0">
                    <a:pos x="6" y="20"/>
                  </a:cxn>
                  <a:cxn ang="0">
                    <a:pos x="4" y="16"/>
                  </a:cxn>
                  <a:cxn ang="0">
                    <a:pos x="0" y="12"/>
                  </a:cxn>
                  <a:cxn ang="0">
                    <a:pos x="6" y="8"/>
                  </a:cxn>
                  <a:cxn ang="0">
                    <a:pos x="12" y="12"/>
                  </a:cxn>
                  <a:cxn ang="0">
                    <a:pos x="18" y="18"/>
                  </a:cxn>
                  <a:cxn ang="0">
                    <a:pos x="24" y="18"/>
                  </a:cxn>
                  <a:cxn ang="0">
                    <a:pos x="26" y="14"/>
                  </a:cxn>
                  <a:cxn ang="0">
                    <a:pos x="22" y="8"/>
                  </a:cxn>
                  <a:cxn ang="0">
                    <a:pos x="16" y="2"/>
                  </a:cxn>
                  <a:cxn ang="0">
                    <a:pos x="20" y="0"/>
                  </a:cxn>
                </a:cxnLst>
                <a:rect l="0" t="0" r="r" b="b"/>
                <a:pathLst>
                  <a:path w="84" h="66">
                    <a:moveTo>
                      <a:pt x="20" y="0"/>
                    </a:moveTo>
                    <a:lnTo>
                      <a:pt x="26" y="2"/>
                    </a:lnTo>
                    <a:lnTo>
                      <a:pt x="32" y="8"/>
                    </a:lnTo>
                    <a:lnTo>
                      <a:pt x="42" y="14"/>
                    </a:lnTo>
                    <a:lnTo>
                      <a:pt x="46" y="12"/>
                    </a:lnTo>
                    <a:lnTo>
                      <a:pt x="52" y="6"/>
                    </a:lnTo>
                    <a:lnTo>
                      <a:pt x="56" y="2"/>
                    </a:lnTo>
                    <a:lnTo>
                      <a:pt x="60" y="8"/>
                    </a:lnTo>
                    <a:lnTo>
                      <a:pt x="66" y="20"/>
                    </a:lnTo>
                    <a:lnTo>
                      <a:pt x="70" y="24"/>
                    </a:lnTo>
                    <a:lnTo>
                      <a:pt x="80" y="28"/>
                    </a:lnTo>
                    <a:lnTo>
                      <a:pt x="84" y="30"/>
                    </a:lnTo>
                    <a:lnTo>
                      <a:pt x="84" y="36"/>
                    </a:lnTo>
                    <a:lnTo>
                      <a:pt x="72" y="36"/>
                    </a:lnTo>
                    <a:lnTo>
                      <a:pt x="68" y="38"/>
                    </a:lnTo>
                    <a:lnTo>
                      <a:pt x="66" y="44"/>
                    </a:lnTo>
                    <a:lnTo>
                      <a:pt x="68" y="48"/>
                    </a:lnTo>
                    <a:lnTo>
                      <a:pt x="68" y="50"/>
                    </a:lnTo>
                    <a:lnTo>
                      <a:pt x="68" y="52"/>
                    </a:lnTo>
                    <a:lnTo>
                      <a:pt x="68" y="54"/>
                    </a:lnTo>
                    <a:lnTo>
                      <a:pt x="60" y="54"/>
                    </a:lnTo>
                    <a:lnTo>
                      <a:pt x="60" y="58"/>
                    </a:lnTo>
                    <a:lnTo>
                      <a:pt x="60" y="62"/>
                    </a:lnTo>
                    <a:lnTo>
                      <a:pt x="60" y="66"/>
                    </a:lnTo>
                    <a:lnTo>
                      <a:pt x="52" y="66"/>
                    </a:lnTo>
                    <a:lnTo>
                      <a:pt x="46" y="62"/>
                    </a:lnTo>
                    <a:lnTo>
                      <a:pt x="52" y="58"/>
                    </a:lnTo>
                    <a:lnTo>
                      <a:pt x="48" y="52"/>
                    </a:lnTo>
                    <a:lnTo>
                      <a:pt x="48" y="44"/>
                    </a:lnTo>
                    <a:lnTo>
                      <a:pt x="44" y="42"/>
                    </a:lnTo>
                    <a:lnTo>
                      <a:pt x="42" y="44"/>
                    </a:lnTo>
                    <a:lnTo>
                      <a:pt x="38" y="48"/>
                    </a:lnTo>
                    <a:lnTo>
                      <a:pt x="32" y="52"/>
                    </a:lnTo>
                    <a:lnTo>
                      <a:pt x="26" y="56"/>
                    </a:lnTo>
                    <a:lnTo>
                      <a:pt x="28" y="50"/>
                    </a:lnTo>
                    <a:lnTo>
                      <a:pt x="26" y="46"/>
                    </a:lnTo>
                    <a:lnTo>
                      <a:pt x="12" y="36"/>
                    </a:lnTo>
                    <a:lnTo>
                      <a:pt x="6" y="20"/>
                    </a:lnTo>
                    <a:lnTo>
                      <a:pt x="4" y="16"/>
                    </a:lnTo>
                    <a:lnTo>
                      <a:pt x="0" y="12"/>
                    </a:lnTo>
                    <a:lnTo>
                      <a:pt x="6" y="8"/>
                    </a:lnTo>
                    <a:lnTo>
                      <a:pt x="12" y="12"/>
                    </a:lnTo>
                    <a:lnTo>
                      <a:pt x="18" y="18"/>
                    </a:lnTo>
                    <a:lnTo>
                      <a:pt x="24" y="18"/>
                    </a:lnTo>
                    <a:lnTo>
                      <a:pt x="26" y="14"/>
                    </a:lnTo>
                    <a:lnTo>
                      <a:pt x="22" y="8"/>
                    </a:lnTo>
                    <a:lnTo>
                      <a:pt x="16" y="2"/>
                    </a:lnTo>
                    <a:lnTo>
                      <a:pt x="20"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41" name="Freeform 194"/>
              <p:cNvSpPr>
                <a:spLocks noChangeAspect="1"/>
              </p:cNvSpPr>
              <p:nvPr/>
            </p:nvSpPr>
            <p:spPr bwMode="auto">
              <a:xfrm>
                <a:off x="3335" y="1829"/>
                <a:ext cx="108" cy="50"/>
              </a:xfrm>
              <a:custGeom>
                <a:avLst/>
                <a:gdLst/>
                <a:ahLst/>
                <a:cxnLst>
                  <a:cxn ang="0">
                    <a:pos x="0" y="2"/>
                  </a:cxn>
                  <a:cxn ang="0">
                    <a:pos x="12" y="0"/>
                  </a:cxn>
                  <a:cxn ang="0">
                    <a:pos x="18" y="4"/>
                  </a:cxn>
                  <a:cxn ang="0">
                    <a:pos x="24" y="8"/>
                  </a:cxn>
                  <a:cxn ang="0">
                    <a:pos x="34" y="6"/>
                  </a:cxn>
                  <a:cxn ang="0">
                    <a:pos x="42" y="6"/>
                  </a:cxn>
                  <a:cxn ang="0">
                    <a:pos x="52" y="12"/>
                  </a:cxn>
                  <a:cxn ang="0">
                    <a:pos x="56" y="14"/>
                  </a:cxn>
                  <a:cxn ang="0">
                    <a:pos x="66" y="18"/>
                  </a:cxn>
                  <a:cxn ang="0">
                    <a:pos x="72" y="18"/>
                  </a:cxn>
                  <a:cxn ang="0">
                    <a:pos x="82" y="16"/>
                  </a:cxn>
                  <a:cxn ang="0">
                    <a:pos x="92" y="22"/>
                  </a:cxn>
                  <a:cxn ang="0">
                    <a:pos x="94" y="24"/>
                  </a:cxn>
                  <a:cxn ang="0">
                    <a:pos x="102" y="32"/>
                  </a:cxn>
                  <a:cxn ang="0">
                    <a:pos x="98" y="34"/>
                  </a:cxn>
                  <a:cxn ang="0">
                    <a:pos x="104" y="40"/>
                  </a:cxn>
                  <a:cxn ang="0">
                    <a:pos x="108" y="46"/>
                  </a:cxn>
                  <a:cxn ang="0">
                    <a:pos x="106" y="50"/>
                  </a:cxn>
                  <a:cxn ang="0">
                    <a:pos x="100" y="50"/>
                  </a:cxn>
                  <a:cxn ang="0">
                    <a:pos x="88" y="40"/>
                  </a:cxn>
                  <a:cxn ang="0">
                    <a:pos x="82" y="44"/>
                  </a:cxn>
                  <a:cxn ang="0">
                    <a:pos x="74" y="44"/>
                  </a:cxn>
                  <a:cxn ang="0">
                    <a:pos x="66" y="46"/>
                  </a:cxn>
                  <a:cxn ang="0">
                    <a:pos x="58" y="50"/>
                  </a:cxn>
                  <a:cxn ang="0">
                    <a:pos x="52" y="46"/>
                  </a:cxn>
                  <a:cxn ang="0">
                    <a:pos x="46" y="40"/>
                  </a:cxn>
                  <a:cxn ang="0">
                    <a:pos x="38" y="38"/>
                  </a:cxn>
                  <a:cxn ang="0">
                    <a:pos x="36" y="44"/>
                  </a:cxn>
                  <a:cxn ang="0">
                    <a:pos x="26" y="40"/>
                  </a:cxn>
                  <a:cxn ang="0">
                    <a:pos x="30" y="32"/>
                  </a:cxn>
                  <a:cxn ang="0">
                    <a:pos x="26" y="22"/>
                  </a:cxn>
                  <a:cxn ang="0">
                    <a:pos x="20" y="14"/>
                  </a:cxn>
                  <a:cxn ang="0">
                    <a:pos x="12" y="10"/>
                  </a:cxn>
                  <a:cxn ang="0">
                    <a:pos x="6" y="6"/>
                  </a:cxn>
                  <a:cxn ang="0">
                    <a:pos x="0" y="2"/>
                  </a:cxn>
                </a:cxnLst>
                <a:rect l="0" t="0" r="r" b="b"/>
                <a:pathLst>
                  <a:path w="108" h="50">
                    <a:moveTo>
                      <a:pt x="0" y="2"/>
                    </a:moveTo>
                    <a:lnTo>
                      <a:pt x="12" y="0"/>
                    </a:lnTo>
                    <a:lnTo>
                      <a:pt x="18" y="4"/>
                    </a:lnTo>
                    <a:lnTo>
                      <a:pt x="24" y="8"/>
                    </a:lnTo>
                    <a:lnTo>
                      <a:pt x="34" y="6"/>
                    </a:lnTo>
                    <a:lnTo>
                      <a:pt x="42" y="6"/>
                    </a:lnTo>
                    <a:lnTo>
                      <a:pt x="52" y="12"/>
                    </a:lnTo>
                    <a:lnTo>
                      <a:pt x="56" y="14"/>
                    </a:lnTo>
                    <a:lnTo>
                      <a:pt x="66" y="18"/>
                    </a:lnTo>
                    <a:lnTo>
                      <a:pt x="72" y="18"/>
                    </a:lnTo>
                    <a:lnTo>
                      <a:pt x="82" y="16"/>
                    </a:lnTo>
                    <a:lnTo>
                      <a:pt x="92" y="22"/>
                    </a:lnTo>
                    <a:lnTo>
                      <a:pt x="94" y="24"/>
                    </a:lnTo>
                    <a:lnTo>
                      <a:pt x="102" y="32"/>
                    </a:lnTo>
                    <a:lnTo>
                      <a:pt x="98" y="34"/>
                    </a:lnTo>
                    <a:lnTo>
                      <a:pt x="104" y="40"/>
                    </a:lnTo>
                    <a:lnTo>
                      <a:pt x="108" y="46"/>
                    </a:lnTo>
                    <a:lnTo>
                      <a:pt x="106" y="50"/>
                    </a:lnTo>
                    <a:lnTo>
                      <a:pt x="100" y="50"/>
                    </a:lnTo>
                    <a:lnTo>
                      <a:pt x="88" y="40"/>
                    </a:lnTo>
                    <a:lnTo>
                      <a:pt x="82" y="44"/>
                    </a:lnTo>
                    <a:lnTo>
                      <a:pt x="74" y="44"/>
                    </a:lnTo>
                    <a:lnTo>
                      <a:pt x="66" y="46"/>
                    </a:lnTo>
                    <a:lnTo>
                      <a:pt x="58" y="50"/>
                    </a:lnTo>
                    <a:lnTo>
                      <a:pt x="52" y="46"/>
                    </a:lnTo>
                    <a:lnTo>
                      <a:pt x="46" y="40"/>
                    </a:lnTo>
                    <a:lnTo>
                      <a:pt x="38" y="38"/>
                    </a:lnTo>
                    <a:lnTo>
                      <a:pt x="36" y="44"/>
                    </a:lnTo>
                    <a:lnTo>
                      <a:pt x="26" y="40"/>
                    </a:lnTo>
                    <a:lnTo>
                      <a:pt x="30" y="32"/>
                    </a:lnTo>
                    <a:lnTo>
                      <a:pt x="26" y="22"/>
                    </a:lnTo>
                    <a:lnTo>
                      <a:pt x="20" y="14"/>
                    </a:lnTo>
                    <a:lnTo>
                      <a:pt x="12" y="10"/>
                    </a:lnTo>
                    <a:lnTo>
                      <a:pt x="6" y="6"/>
                    </a:lnTo>
                    <a:lnTo>
                      <a:pt x="0" y="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42" name="Freeform 195"/>
              <p:cNvSpPr>
                <a:spLocks noChangeAspect="1"/>
              </p:cNvSpPr>
              <p:nvPr/>
            </p:nvSpPr>
            <p:spPr bwMode="auto">
              <a:xfrm>
                <a:off x="3537" y="1847"/>
                <a:ext cx="222" cy="138"/>
              </a:xfrm>
              <a:custGeom>
                <a:avLst/>
                <a:gdLst/>
                <a:ahLst/>
                <a:cxnLst>
                  <a:cxn ang="0">
                    <a:pos x="20" y="104"/>
                  </a:cxn>
                  <a:cxn ang="0">
                    <a:pos x="18" y="80"/>
                  </a:cxn>
                  <a:cxn ang="0">
                    <a:pos x="24" y="72"/>
                  </a:cxn>
                  <a:cxn ang="0">
                    <a:pos x="12" y="56"/>
                  </a:cxn>
                  <a:cxn ang="0">
                    <a:pos x="8" y="50"/>
                  </a:cxn>
                  <a:cxn ang="0">
                    <a:pos x="0" y="52"/>
                  </a:cxn>
                  <a:cxn ang="0">
                    <a:pos x="0" y="44"/>
                  </a:cxn>
                  <a:cxn ang="0">
                    <a:pos x="6" y="36"/>
                  </a:cxn>
                  <a:cxn ang="0">
                    <a:pos x="12" y="40"/>
                  </a:cxn>
                  <a:cxn ang="0">
                    <a:pos x="28" y="40"/>
                  </a:cxn>
                  <a:cxn ang="0">
                    <a:pos x="34" y="32"/>
                  </a:cxn>
                  <a:cxn ang="0">
                    <a:pos x="26" y="24"/>
                  </a:cxn>
                  <a:cxn ang="0">
                    <a:pos x="20" y="16"/>
                  </a:cxn>
                  <a:cxn ang="0">
                    <a:pos x="14" y="10"/>
                  </a:cxn>
                  <a:cxn ang="0">
                    <a:pos x="4" y="14"/>
                  </a:cxn>
                  <a:cxn ang="0">
                    <a:pos x="2" y="28"/>
                  </a:cxn>
                  <a:cxn ang="0">
                    <a:pos x="0" y="22"/>
                  </a:cxn>
                  <a:cxn ang="0">
                    <a:pos x="0" y="12"/>
                  </a:cxn>
                  <a:cxn ang="0">
                    <a:pos x="10" y="6"/>
                  </a:cxn>
                  <a:cxn ang="0">
                    <a:pos x="24" y="4"/>
                  </a:cxn>
                  <a:cxn ang="0">
                    <a:pos x="36" y="12"/>
                  </a:cxn>
                  <a:cxn ang="0">
                    <a:pos x="44" y="26"/>
                  </a:cxn>
                  <a:cxn ang="0">
                    <a:pos x="54" y="28"/>
                  </a:cxn>
                  <a:cxn ang="0">
                    <a:pos x="68" y="26"/>
                  </a:cxn>
                  <a:cxn ang="0">
                    <a:pos x="68" y="14"/>
                  </a:cxn>
                  <a:cxn ang="0">
                    <a:pos x="96" y="0"/>
                  </a:cxn>
                  <a:cxn ang="0">
                    <a:pos x="102" y="6"/>
                  </a:cxn>
                  <a:cxn ang="0">
                    <a:pos x="116" y="8"/>
                  </a:cxn>
                  <a:cxn ang="0">
                    <a:pos x="118" y="12"/>
                  </a:cxn>
                  <a:cxn ang="0">
                    <a:pos x="118" y="28"/>
                  </a:cxn>
                  <a:cxn ang="0">
                    <a:pos x="144" y="28"/>
                  </a:cxn>
                  <a:cxn ang="0">
                    <a:pos x="158" y="54"/>
                  </a:cxn>
                  <a:cxn ang="0">
                    <a:pos x="178" y="66"/>
                  </a:cxn>
                  <a:cxn ang="0">
                    <a:pos x="200" y="82"/>
                  </a:cxn>
                  <a:cxn ang="0">
                    <a:pos x="212" y="84"/>
                  </a:cxn>
                  <a:cxn ang="0">
                    <a:pos x="222" y="90"/>
                  </a:cxn>
                  <a:cxn ang="0">
                    <a:pos x="222" y="98"/>
                  </a:cxn>
                  <a:cxn ang="0">
                    <a:pos x="210" y="98"/>
                  </a:cxn>
                  <a:cxn ang="0">
                    <a:pos x="194" y="104"/>
                  </a:cxn>
                  <a:cxn ang="0">
                    <a:pos x="182" y="122"/>
                  </a:cxn>
                  <a:cxn ang="0">
                    <a:pos x="170" y="126"/>
                  </a:cxn>
                  <a:cxn ang="0">
                    <a:pos x="160" y="138"/>
                  </a:cxn>
                  <a:cxn ang="0">
                    <a:pos x="150" y="134"/>
                  </a:cxn>
                  <a:cxn ang="0">
                    <a:pos x="138" y="134"/>
                  </a:cxn>
                  <a:cxn ang="0">
                    <a:pos x="136" y="112"/>
                  </a:cxn>
                  <a:cxn ang="0">
                    <a:pos x="126" y="110"/>
                  </a:cxn>
                  <a:cxn ang="0">
                    <a:pos x="68" y="84"/>
                  </a:cxn>
                  <a:cxn ang="0">
                    <a:pos x="42" y="88"/>
                  </a:cxn>
                  <a:cxn ang="0">
                    <a:pos x="20" y="104"/>
                  </a:cxn>
                </a:cxnLst>
                <a:rect l="0" t="0" r="r" b="b"/>
                <a:pathLst>
                  <a:path w="222" h="138">
                    <a:moveTo>
                      <a:pt x="20" y="104"/>
                    </a:moveTo>
                    <a:lnTo>
                      <a:pt x="18" y="80"/>
                    </a:lnTo>
                    <a:lnTo>
                      <a:pt x="24" y="72"/>
                    </a:lnTo>
                    <a:lnTo>
                      <a:pt x="12" y="56"/>
                    </a:lnTo>
                    <a:lnTo>
                      <a:pt x="8" y="50"/>
                    </a:lnTo>
                    <a:lnTo>
                      <a:pt x="0" y="52"/>
                    </a:lnTo>
                    <a:lnTo>
                      <a:pt x="0" y="44"/>
                    </a:lnTo>
                    <a:lnTo>
                      <a:pt x="6" y="36"/>
                    </a:lnTo>
                    <a:lnTo>
                      <a:pt x="12" y="40"/>
                    </a:lnTo>
                    <a:lnTo>
                      <a:pt x="28" y="40"/>
                    </a:lnTo>
                    <a:lnTo>
                      <a:pt x="34" y="32"/>
                    </a:lnTo>
                    <a:lnTo>
                      <a:pt x="26" y="24"/>
                    </a:lnTo>
                    <a:lnTo>
                      <a:pt x="20" y="16"/>
                    </a:lnTo>
                    <a:lnTo>
                      <a:pt x="14" y="10"/>
                    </a:lnTo>
                    <a:lnTo>
                      <a:pt x="4" y="14"/>
                    </a:lnTo>
                    <a:lnTo>
                      <a:pt x="2" y="28"/>
                    </a:lnTo>
                    <a:lnTo>
                      <a:pt x="0" y="22"/>
                    </a:lnTo>
                    <a:lnTo>
                      <a:pt x="0" y="12"/>
                    </a:lnTo>
                    <a:lnTo>
                      <a:pt x="10" y="6"/>
                    </a:lnTo>
                    <a:lnTo>
                      <a:pt x="24" y="4"/>
                    </a:lnTo>
                    <a:lnTo>
                      <a:pt x="36" y="12"/>
                    </a:lnTo>
                    <a:lnTo>
                      <a:pt x="44" y="26"/>
                    </a:lnTo>
                    <a:lnTo>
                      <a:pt x="54" y="28"/>
                    </a:lnTo>
                    <a:lnTo>
                      <a:pt x="68" y="26"/>
                    </a:lnTo>
                    <a:lnTo>
                      <a:pt x="68" y="14"/>
                    </a:lnTo>
                    <a:lnTo>
                      <a:pt x="96" y="0"/>
                    </a:lnTo>
                    <a:lnTo>
                      <a:pt x="102" y="6"/>
                    </a:lnTo>
                    <a:lnTo>
                      <a:pt x="116" y="8"/>
                    </a:lnTo>
                    <a:lnTo>
                      <a:pt x="118" y="12"/>
                    </a:lnTo>
                    <a:lnTo>
                      <a:pt x="118" y="28"/>
                    </a:lnTo>
                    <a:lnTo>
                      <a:pt x="144" y="28"/>
                    </a:lnTo>
                    <a:lnTo>
                      <a:pt x="158" y="54"/>
                    </a:lnTo>
                    <a:lnTo>
                      <a:pt x="178" y="66"/>
                    </a:lnTo>
                    <a:lnTo>
                      <a:pt x="200" y="82"/>
                    </a:lnTo>
                    <a:lnTo>
                      <a:pt x="212" y="84"/>
                    </a:lnTo>
                    <a:lnTo>
                      <a:pt x="222" y="90"/>
                    </a:lnTo>
                    <a:lnTo>
                      <a:pt x="222" y="98"/>
                    </a:lnTo>
                    <a:lnTo>
                      <a:pt x="210" y="98"/>
                    </a:lnTo>
                    <a:lnTo>
                      <a:pt x="194" y="104"/>
                    </a:lnTo>
                    <a:lnTo>
                      <a:pt x="182" y="122"/>
                    </a:lnTo>
                    <a:lnTo>
                      <a:pt x="170" y="126"/>
                    </a:lnTo>
                    <a:lnTo>
                      <a:pt x="160" y="138"/>
                    </a:lnTo>
                    <a:lnTo>
                      <a:pt x="150" y="134"/>
                    </a:lnTo>
                    <a:lnTo>
                      <a:pt x="138" y="134"/>
                    </a:lnTo>
                    <a:lnTo>
                      <a:pt x="136" y="112"/>
                    </a:lnTo>
                    <a:lnTo>
                      <a:pt x="126" y="110"/>
                    </a:lnTo>
                    <a:lnTo>
                      <a:pt x="68" y="84"/>
                    </a:lnTo>
                    <a:lnTo>
                      <a:pt x="42" y="88"/>
                    </a:lnTo>
                    <a:lnTo>
                      <a:pt x="20" y="10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43" name="Freeform 196"/>
              <p:cNvSpPr>
                <a:spLocks noChangeAspect="1"/>
              </p:cNvSpPr>
              <p:nvPr/>
            </p:nvSpPr>
            <p:spPr bwMode="auto">
              <a:xfrm>
                <a:off x="3771" y="1881"/>
                <a:ext cx="118" cy="76"/>
              </a:xfrm>
              <a:custGeom>
                <a:avLst/>
                <a:gdLst/>
                <a:ahLst/>
                <a:cxnLst>
                  <a:cxn ang="0">
                    <a:pos x="24" y="14"/>
                  </a:cxn>
                  <a:cxn ang="0">
                    <a:pos x="32" y="10"/>
                  </a:cxn>
                  <a:cxn ang="0">
                    <a:pos x="36" y="2"/>
                  </a:cxn>
                  <a:cxn ang="0">
                    <a:pos x="48" y="0"/>
                  </a:cxn>
                  <a:cxn ang="0">
                    <a:pos x="54" y="2"/>
                  </a:cxn>
                  <a:cxn ang="0">
                    <a:pos x="52" y="8"/>
                  </a:cxn>
                  <a:cxn ang="0">
                    <a:pos x="50" y="14"/>
                  </a:cxn>
                  <a:cxn ang="0">
                    <a:pos x="52" y="20"/>
                  </a:cxn>
                  <a:cxn ang="0">
                    <a:pos x="54" y="28"/>
                  </a:cxn>
                  <a:cxn ang="0">
                    <a:pos x="66" y="28"/>
                  </a:cxn>
                  <a:cxn ang="0">
                    <a:pos x="80" y="30"/>
                  </a:cxn>
                  <a:cxn ang="0">
                    <a:pos x="100" y="30"/>
                  </a:cxn>
                  <a:cxn ang="0">
                    <a:pos x="98" y="36"/>
                  </a:cxn>
                  <a:cxn ang="0">
                    <a:pos x="100" y="44"/>
                  </a:cxn>
                  <a:cxn ang="0">
                    <a:pos x="106" y="46"/>
                  </a:cxn>
                  <a:cxn ang="0">
                    <a:pos x="118" y="44"/>
                  </a:cxn>
                  <a:cxn ang="0">
                    <a:pos x="118" y="64"/>
                  </a:cxn>
                  <a:cxn ang="0">
                    <a:pos x="90" y="64"/>
                  </a:cxn>
                  <a:cxn ang="0">
                    <a:pos x="80" y="70"/>
                  </a:cxn>
                  <a:cxn ang="0">
                    <a:pos x="64" y="76"/>
                  </a:cxn>
                  <a:cxn ang="0">
                    <a:pos x="64" y="70"/>
                  </a:cxn>
                  <a:cxn ang="0">
                    <a:pos x="66" y="62"/>
                  </a:cxn>
                  <a:cxn ang="0">
                    <a:pos x="64" y="50"/>
                  </a:cxn>
                  <a:cxn ang="0">
                    <a:pos x="56" y="44"/>
                  </a:cxn>
                  <a:cxn ang="0">
                    <a:pos x="46" y="60"/>
                  </a:cxn>
                  <a:cxn ang="0">
                    <a:pos x="38" y="62"/>
                  </a:cxn>
                  <a:cxn ang="0">
                    <a:pos x="18" y="74"/>
                  </a:cxn>
                  <a:cxn ang="0">
                    <a:pos x="8" y="70"/>
                  </a:cxn>
                  <a:cxn ang="0">
                    <a:pos x="8" y="62"/>
                  </a:cxn>
                  <a:cxn ang="0">
                    <a:pos x="16" y="52"/>
                  </a:cxn>
                  <a:cxn ang="0">
                    <a:pos x="10" y="50"/>
                  </a:cxn>
                  <a:cxn ang="0">
                    <a:pos x="12" y="36"/>
                  </a:cxn>
                  <a:cxn ang="0">
                    <a:pos x="0" y="36"/>
                  </a:cxn>
                  <a:cxn ang="0">
                    <a:pos x="0" y="26"/>
                  </a:cxn>
                  <a:cxn ang="0">
                    <a:pos x="20" y="26"/>
                  </a:cxn>
                  <a:cxn ang="0">
                    <a:pos x="18" y="12"/>
                  </a:cxn>
                  <a:cxn ang="0">
                    <a:pos x="24" y="14"/>
                  </a:cxn>
                </a:cxnLst>
                <a:rect l="0" t="0" r="r" b="b"/>
                <a:pathLst>
                  <a:path w="118" h="76">
                    <a:moveTo>
                      <a:pt x="24" y="14"/>
                    </a:moveTo>
                    <a:lnTo>
                      <a:pt x="32" y="10"/>
                    </a:lnTo>
                    <a:lnTo>
                      <a:pt x="36" y="2"/>
                    </a:lnTo>
                    <a:lnTo>
                      <a:pt x="48" y="0"/>
                    </a:lnTo>
                    <a:lnTo>
                      <a:pt x="54" y="2"/>
                    </a:lnTo>
                    <a:lnTo>
                      <a:pt x="52" y="8"/>
                    </a:lnTo>
                    <a:lnTo>
                      <a:pt x="50" y="14"/>
                    </a:lnTo>
                    <a:lnTo>
                      <a:pt x="52" y="20"/>
                    </a:lnTo>
                    <a:lnTo>
                      <a:pt x="54" y="28"/>
                    </a:lnTo>
                    <a:lnTo>
                      <a:pt x="66" y="28"/>
                    </a:lnTo>
                    <a:lnTo>
                      <a:pt x="80" y="30"/>
                    </a:lnTo>
                    <a:lnTo>
                      <a:pt x="100" y="30"/>
                    </a:lnTo>
                    <a:lnTo>
                      <a:pt x="98" y="36"/>
                    </a:lnTo>
                    <a:lnTo>
                      <a:pt x="100" y="44"/>
                    </a:lnTo>
                    <a:lnTo>
                      <a:pt x="106" y="46"/>
                    </a:lnTo>
                    <a:lnTo>
                      <a:pt x="118" y="44"/>
                    </a:lnTo>
                    <a:lnTo>
                      <a:pt x="118" y="64"/>
                    </a:lnTo>
                    <a:lnTo>
                      <a:pt x="90" y="64"/>
                    </a:lnTo>
                    <a:lnTo>
                      <a:pt x="80" y="70"/>
                    </a:lnTo>
                    <a:lnTo>
                      <a:pt x="64" y="76"/>
                    </a:lnTo>
                    <a:lnTo>
                      <a:pt x="64" y="70"/>
                    </a:lnTo>
                    <a:lnTo>
                      <a:pt x="66" y="62"/>
                    </a:lnTo>
                    <a:lnTo>
                      <a:pt x="64" y="50"/>
                    </a:lnTo>
                    <a:lnTo>
                      <a:pt x="56" y="44"/>
                    </a:lnTo>
                    <a:lnTo>
                      <a:pt x="46" y="60"/>
                    </a:lnTo>
                    <a:lnTo>
                      <a:pt x="38" y="62"/>
                    </a:lnTo>
                    <a:lnTo>
                      <a:pt x="18" y="74"/>
                    </a:lnTo>
                    <a:lnTo>
                      <a:pt x="8" y="70"/>
                    </a:lnTo>
                    <a:lnTo>
                      <a:pt x="8" y="62"/>
                    </a:lnTo>
                    <a:lnTo>
                      <a:pt x="16" y="52"/>
                    </a:lnTo>
                    <a:lnTo>
                      <a:pt x="10" y="50"/>
                    </a:lnTo>
                    <a:lnTo>
                      <a:pt x="12" y="36"/>
                    </a:lnTo>
                    <a:lnTo>
                      <a:pt x="0" y="36"/>
                    </a:lnTo>
                    <a:lnTo>
                      <a:pt x="0" y="26"/>
                    </a:lnTo>
                    <a:lnTo>
                      <a:pt x="20" y="26"/>
                    </a:lnTo>
                    <a:lnTo>
                      <a:pt x="18" y="12"/>
                    </a:lnTo>
                    <a:lnTo>
                      <a:pt x="24" y="1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44" name="Freeform 197"/>
              <p:cNvSpPr>
                <a:spLocks noChangeAspect="1"/>
              </p:cNvSpPr>
              <p:nvPr/>
            </p:nvSpPr>
            <p:spPr bwMode="auto">
              <a:xfrm>
                <a:off x="3591" y="1793"/>
                <a:ext cx="266" cy="158"/>
              </a:xfrm>
              <a:custGeom>
                <a:avLst/>
                <a:gdLst/>
                <a:ahLst/>
                <a:cxnLst>
                  <a:cxn ang="0">
                    <a:pos x="0" y="82"/>
                  </a:cxn>
                  <a:cxn ang="0">
                    <a:pos x="0" y="8"/>
                  </a:cxn>
                  <a:cxn ang="0">
                    <a:pos x="18" y="4"/>
                  </a:cxn>
                  <a:cxn ang="0">
                    <a:pos x="46" y="0"/>
                  </a:cxn>
                  <a:cxn ang="0">
                    <a:pos x="54" y="6"/>
                  </a:cxn>
                  <a:cxn ang="0">
                    <a:pos x="70" y="16"/>
                  </a:cxn>
                  <a:cxn ang="0">
                    <a:pos x="80" y="20"/>
                  </a:cxn>
                  <a:cxn ang="0">
                    <a:pos x="94" y="38"/>
                  </a:cxn>
                  <a:cxn ang="0">
                    <a:pos x="132" y="36"/>
                  </a:cxn>
                  <a:cxn ang="0">
                    <a:pos x="140" y="34"/>
                  </a:cxn>
                  <a:cxn ang="0">
                    <a:pos x="158" y="52"/>
                  </a:cxn>
                  <a:cxn ang="0">
                    <a:pos x="158" y="60"/>
                  </a:cxn>
                  <a:cxn ang="0">
                    <a:pos x="168" y="68"/>
                  </a:cxn>
                  <a:cxn ang="0">
                    <a:pos x="170" y="84"/>
                  </a:cxn>
                  <a:cxn ang="0">
                    <a:pos x="188" y="82"/>
                  </a:cxn>
                  <a:cxn ang="0">
                    <a:pos x="192" y="84"/>
                  </a:cxn>
                  <a:cxn ang="0">
                    <a:pos x="192" y="94"/>
                  </a:cxn>
                  <a:cxn ang="0">
                    <a:pos x="200" y="94"/>
                  </a:cxn>
                  <a:cxn ang="0">
                    <a:pos x="202" y="84"/>
                  </a:cxn>
                  <a:cxn ang="0">
                    <a:pos x="214" y="74"/>
                  </a:cxn>
                  <a:cxn ang="0">
                    <a:pos x="234" y="62"/>
                  </a:cxn>
                  <a:cxn ang="0">
                    <a:pos x="230" y="72"/>
                  </a:cxn>
                  <a:cxn ang="0">
                    <a:pos x="228" y="76"/>
                  </a:cxn>
                  <a:cxn ang="0">
                    <a:pos x="236" y="80"/>
                  </a:cxn>
                  <a:cxn ang="0">
                    <a:pos x="248" y="76"/>
                  </a:cxn>
                  <a:cxn ang="0">
                    <a:pos x="258" y="82"/>
                  </a:cxn>
                  <a:cxn ang="0">
                    <a:pos x="266" y="90"/>
                  </a:cxn>
                  <a:cxn ang="0">
                    <a:pos x="258" y="98"/>
                  </a:cxn>
                  <a:cxn ang="0">
                    <a:pos x="248" y="102"/>
                  </a:cxn>
                  <a:cxn ang="0">
                    <a:pos x="236" y="102"/>
                  </a:cxn>
                  <a:cxn ang="0">
                    <a:pos x="232" y="98"/>
                  </a:cxn>
                  <a:cxn ang="0">
                    <a:pos x="234" y="90"/>
                  </a:cxn>
                  <a:cxn ang="0">
                    <a:pos x="228" y="88"/>
                  </a:cxn>
                  <a:cxn ang="0">
                    <a:pos x="216" y="90"/>
                  </a:cxn>
                  <a:cxn ang="0">
                    <a:pos x="212" y="98"/>
                  </a:cxn>
                  <a:cxn ang="0">
                    <a:pos x="204" y="102"/>
                  </a:cxn>
                  <a:cxn ang="0">
                    <a:pos x="198" y="100"/>
                  </a:cxn>
                  <a:cxn ang="0">
                    <a:pos x="200" y="114"/>
                  </a:cxn>
                  <a:cxn ang="0">
                    <a:pos x="180" y="114"/>
                  </a:cxn>
                  <a:cxn ang="0">
                    <a:pos x="180" y="124"/>
                  </a:cxn>
                  <a:cxn ang="0">
                    <a:pos x="192" y="124"/>
                  </a:cxn>
                  <a:cxn ang="0">
                    <a:pos x="190" y="138"/>
                  </a:cxn>
                  <a:cxn ang="0">
                    <a:pos x="196" y="140"/>
                  </a:cxn>
                  <a:cxn ang="0">
                    <a:pos x="188" y="150"/>
                  </a:cxn>
                  <a:cxn ang="0">
                    <a:pos x="188" y="158"/>
                  </a:cxn>
                  <a:cxn ang="0">
                    <a:pos x="168" y="152"/>
                  </a:cxn>
                  <a:cxn ang="0">
                    <a:pos x="168" y="144"/>
                  </a:cxn>
                  <a:cxn ang="0">
                    <a:pos x="158" y="138"/>
                  </a:cxn>
                  <a:cxn ang="0">
                    <a:pos x="146" y="136"/>
                  </a:cxn>
                  <a:cxn ang="0">
                    <a:pos x="104" y="108"/>
                  </a:cxn>
                  <a:cxn ang="0">
                    <a:pos x="90" y="82"/>
                  </a:cxn>
                  <a:cxn ang="0">
                    <a:pos x="64" y="82"/>
                  </a:cxn>
                  <a:cxn ang="0">
                    <a:pos x="64" y="66"/>
                  </a:cxn>
                  <a:cxn ang="0">
                    <a:pos x="62" y="62"/>
                  </a:cxn>
                  <a:cxn ang="0">
                    <a:pos x="48" y="60"/>
                  </a:cxn>
                  <a:cxn ang="0">
                    <a:pos x="42" y="54"/>
                  </a:cxn>
                  <a:cxn ang="0">
                    <a:pos x="14" y="68"/>
                  </a:cxn>
                  <a:cxn ang="0">
                    <a:pos x="14" y="80"/>
                  </a:cxn>
                  <a:cxn ang="0">
                    <a:pos x="0" y="82"/>
                  </a:cxn>
                </a:cxnLst>
                <a:rect l="0" t="0" r="r" b="b"/>
                <a:pathLst>
                  <a:path w="266" h="158">
                    <a:moveTo>
                      <a:pt x="0" y="82"/>
                    </a:moveTo>
                    <a:lnTo>
                      <a:pt x="0" y="8"/>
                    </a:lnTo>
                    <a:lnTo>
                      <a:pt x="18" y="4"/>
                    </a:lnTo>
                    <a:lnTo>
                      <a:pt x="46" y="0"/>
                    </a:lnTo>
                    <a:lnTo>
                      <a:pt x="54" y="6"/>
                    </a:lnTo>
                    <a:lnTo>
                      <a:pt x="70" y="16"/>
                    </a:lnTo>
                    <a:lnTo>
                      <a:pt x="80" y="20"/>
                    </a:lnTo>
                    <a:lnTo>
                      <a:pt x="94" y="38"/>
                    </a:lnTo>
                    <a:lnTo>
                      <a:pt x="132" y="36"/>
                    </a:lnTo>
                    <a:lnTo>
                      <a:pt x="140" y="34"/>
                    </a:lnTo>
                    <a:lnTo>
                      <a:pt x="158" y="52"/>
                    </a:lnTo>
                    <a:lnTo>
                      <a:pt x="158" y="60"/>
                    </a:lnTo>
                    <a:lnTo>
                      <a:pt x="168" y="68"/>
                    </a:lnTo>
                    <a:lnTo>
                      <a:pt x="170" y="84"/>
                    </a:lnTo>
                    <a:lnTo>
                      <a:pt x="188" y="82"/>
                    </a:lnTo>
                    <a:lnTo>
                      <a:pt x="192" y="84"/>
                    </a:lnTo>
                    <a:lnTo>
                      <a:pt x="192" y="94"/>
                    </a:lnTo>
                    <a:lnTo>
                      <a:pt x="200" y="94"/>
                    </a:lnTo>
                    <a:lnTo>
                      <a:pt x="202" y="84"/>
                    </a:lnTo>
                    <a:lnTo>
                      <a:pt x="214" y="74"/>
                    </a:lnTo>
                    <a:lnTo>
                      <a:pt x="234" y="62"/>
                    </a:lnTo>
                    <a:lnTo>
                      <a:pt x="230" y="72"/>
                    </a:lnTo>
                    <a:lnTo>
                      <a:pt x="228" y="76"/>
                    </a:lnTo>
                    <a:lnTo>
                      <a:pt x="236" y="80"/>
                    </a:lnTo>
                    <a:lnTo>
                      <a:pt x="248" y="76"/>
                    </a:lnTo>
                    <a:lnTo>
                      <a:pt x="258" y="82"/>
                    </a:lnTo>
                    <a:lnTo>
                      <a:pt x="266" y="90"/>
                    </a:lnTo>
                    <a:lnTo>
                      <a:pt x="258" y="98"/>
                    </a:lnTo>
                    <a:lnTo>
                      <a:pt x="248" y="102"/>
                    </a:lnTo>
                    <a:lnTo>
                      <a:pt x="236" y="102"/>
                    </a:lnTo>
                    <a:lnTo>
                      <a:pt x="232" y="98"/>
                    </a:lnTo>
                    <a:lnTo>
                      <a:pt x="234" y="90"/>
                    </a:lnTo>
                    <a:lnTo>
                      <a:pt x="228" y="88"/>
                    </a:lnTo>
                    <a:lnTo>
                      <a:pt x="216" y="90"/>
                    </a:lnTo>
                    <a:lnTo>
                      <a:pt x="212" y="98"/>
                    </a:lnTo>
                    <a:lnTo>
                      <a:pt x="204" y="102"/>
                    </a:lnTo>
                    <a:lnTo>
                      <a:pt x="198" y="100"/>
                    </a:lnTo>
                    <a:lnTo>
                      <a:pt x="200" y="114"/>
                    </a:lnTo>
                    <a:lnTo>
                      <a:pt x="180" y="114"/>
                    </a:lnTo>
                    <a:lnTo>
                      <a:pt x="180" y="124"/>
                    </a:lnTo>
                    <a:lnTo>
                      <a:pt x="192" y="124"/>
                    </a:lnTo>
                    <a:lnTo>
                      <a:pt x="190" y="138"/>
                    </a:lnTo>
                    <a:lnTo>
                      <a:pt x="196" y="140"/>
                    </a:lnTo>
                    <a:lnTo>
                      <a:pt x="188" y="150"/>
                    </a:lnTo>
                    <a:lnTo>
                      <a:pt x="188" y="158"/>
                    </a:lnTo>
                    <a:lnTo>
                      <a:pt x="168" y="152"/>
                    </a:lnTo>
                    <a:lnTo>
                      <a:pt x="168" y="144"/>
                    </a:lnTo>
                    <a:lnTo>
                      <a:pt x="158" y="138"/>
                    </a:lnTo>
                    <a:lnTo>
                      <a:pt x="146" y="136"/>
                    </a:lnTo>
                    <a:lnTo>
                      <a:pt x="104" y="108"/>
                    </a:lnTo>
                    <a:lnTo>
                      <a:pt x="90" y="82"/>
                    </a:lnTo>
                    <a:lnTo>
                      <a:pt x="64" y="82"/>
                    </a:lnTo>
                    <a:lnTo>
                      <a:pt x="64" y="66"/>
                    </a:lnTo>
                    <a:lnTo>
                      <a:pt x="62" y="62"/>
                    </a:lnTo>
                    <a:lnTo>
                      <a:pt x="48" y="60"/>
                    </a:lnTo>
                    <a:lnTo>
                      <a:pt x="42" y="54"/>
                    </a:lnTo>
                    <a:lnTo>
                      <a:pt x="14" y="68"/>
                    </a:lnTo>
                    <a:lnTo>
                      <a:pt x="14" y="80"/>
                    </a:lnTo>
                    <a:lnTo>
                      <a:pt x="0" y="8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45" name="Freeform 198"/>
              <p:cNvSpPr>
                <a:spLocks noChangeAspect="1"/>
              </p:cNvSpPr>
              <p:nvPr/>
            </p:nvSpPr>
            <p:spPr bwMode="auto">
              <a:xfrm>
                <a:off x="3819" y="1835"/>
                <a:ext cx="158" cy="76"/>
              </a:xfrm>
              <a:custGeom>
                <a:avLst/>
                <a:gdLst/>
                <a:ahLst/>
                <a:cxnLst>
                  <a:cxn ang="0">
                    <a:pos x="6" y="20"/>
                  </a:cxn>
                  <a:cxn ang="0">
                    <a:pos x="16" y="8"/>
                  </a:cxn>
                  <a:cxn ang="0">
                    <a:pos x="28" y="8"/>
                  </a:cxn>
                  <a:cxn ang="0">
                    <a:pos x="32" y="12"/>
                  </a:cxn>
                  <a:cxn ang="0">
                    <a:pos x="50" y="10"/>
                  </a:cxn>
                  <a:cxn ang="0">
                    <a:pos x="52" y="4"/>
                  </a:cxn>
                  <a:cxn ang="0">
                    <a:pos x="60" y="0"/>
                  </a:cxn>
                  <a:cxn ang="0">
                    <a:pos x="72" y="2"/>
                  </a:cxn>
                  <a:cxn ang="0">
                    <a:pos x="74" y="10"/>
                  </a:cxn>
                  <a:cxn ang="0">
                    <a:pos x="134" y="8"/>
                  </a:cxn>
                  <a:cxn ang="0">
                    <a:pos x="140" y="14"/>
                  </a:cxn>
                  <a:cxn ang="0">
                    <a:pos x="148" y="16"/>
                  </a:cxn>
                  <a:cxn ang="0">
                    <a:pos x="158" y="20"/>
                  </a:cxn>
                  <a:cxn ang="0">
                    <a:pos x="152" y="24"/>
                  </a:cxn>
                  <a:cxn ang="0">
                    <a:pos x="138" y="32"/>
                  </a:cxn>
                  <a:cxn ang="0">
                    <a:pos x="126" y="36"/>
                  </a:cxn>
                  <a:cxn ang="0">
                    <a:pos x="122" y="44"/>
                  </a:cxn>
                  <a:cxn ang="0">
                    <a:pos x="102" y="44"/>
                  </a:cxn>
                  <a:cxn ang="0">
                    <a:pos x="98" y="54"/>
                  </a:cxn>
                  <a:cxn ang="0">
                    <a:pos x="82" y="58"/>
                  </a:cxn>
                  <a:cxn ang="0">
                    <a:pos x="82" y="52"/>
                  </a:cxn>
                  <a:cxn ang="0">
                    <a:pos x="68" y="52"/>
                  </a:cxn>
                  <a:cxn ang="0">
                    <a:pos x="66" y="58"/>
                  </a:cxn>
                  <a:cxn ang="0">
                    <a:pos x="58" y="62"/>
                  </a:cxn>
                  <a:cxn ang="0">
                    <a:pos x="54" y="66"/>
                  </a:cxn>
                  <a:cxn ang="0">
                    <a:pos x="52" y="76"/>
                  </a:cxn>
                  <a:cxn ang="0">
                    <a:pos x="32" y="76"/>
                  </a:cxn>
                  <a:cxn ang="0">
                    <a:pos x="18" y="74"/>
                  </a:cxn>
                  <a:cxn ang="0">
                    <a:pos x="6" y="74"/>
                  </a:cxn>
                  <a:cxn ang="0">
                    <a:pos x="4" y="66"/>
                  </a:cxn>
                  <a:cxn ang="0">
                    <a:pos x="2" y="60"/>
                  </a:cxn>
                  <a:cxn ang="0">
                    <a:pos x="4" y="56"/>
                  </a:cxn>
                  <a:cxn ang="0">
                    <a:pos x="8" y="60"/>
                  </a:cxn>
                  <a:cxn ang="0">
                    <a:pos x="20" y="60"/>
                  </a:cxn>
                  <a:cxn ang="0">
                    <a:pos x="30" y="56"/>
                  </a:cxn>
                  <a:cxn ang="0">
                    <a:pos x="38" y="48"/>
                  </a:cxn>
                  <a:cxn ang="0">
                    <a:pos x="30" y="40"/>
                  </a:cxn>
                  <a:cxn ang="0">
                    <a:pos x="20" y="34"/>
                  </a:cxn>
                  <a:cxn ang="0">
                    <a:pos x="8" y="38"/>
                  </a:cxn>
                  <a:cxn ang="0">
                    <a:pos x="0" y="34"/>
                  </a:cxn>
                  <a:cxn ang="0">
                    <a:pos x="2" y="30"/>
                  </a:cxn>
                  <a:cxn ang="0">
                    <a:pos x="6" y="20"/>
                  </a:cxn>
                </a:cxnLst>
                <a:rect l="0" t="0" r="r" b="b"/>
                <a:pathLst>
                  <a:path w="158" h="76">
                    <a:moveTo>
                      <a:pt x="6" y="20"/>
                    </a:moveTo>
                    <a:lnTo>
                      <a:pt x="16" y="8"/>
                    </a:lnTo>
                    <a:lnTo>
                      <a:pt x="28" y="8"/>
                    </a:lnTo>
                    <a:lnTo>
                      <a:pt x="32" y="12"/>
                    </a:lnTo>
                    <a:lnTo>
                      <a:pt x="50" y="10"/>
                    </a:lnTo>
                    <a:lnTo>
                      <a:pt x="52" y="4"/>
                    </a:lnTo>
                    <a:lnTo>
                      <a:pt x="60" y="0"/>
                    </a:lnTo>
                    <a:lnTo>
                      <a:pt x="72" y="2"/>
                    </a:lnTo>
                    <a:lnTo>
                      <a:pt x="74" y="10"/>
                    </a:lnTo>
                    <a:lnTo>
                      <a:pt x="134" y="8"/>
                    </a:lnTo>
                    <a:lnTo>
                      <a:pt x="140" y="14"/>
                    </a:lnTo>
                    <a:lnTo>
                      <a:pt x="148" y="16"/>
                    </a:lnTo>
                    <a:lnTo>
                      <a:pt x="158" y="20"/>
                    </a:lnTo>
                    <a:lnTo>
                      <a:pt x="152" y="24"/>
                    </a:lnTo>
                    <a:lnTo>
                      <a:pt x="138" y="32"/>
                    </a:lnTo>
                    <a:lnTo>
                      <a:pt x="126" y="36"/>
                    </a:lnTo>
                    <a:lnTo>
                      <a:pt x="122" y="44"/>
                    </a:lnTo>
                    <a:lnTo>
                      <a:pt x="102" y="44"/>
                    </a:lnTo>
                    <a:lnTo>
                      <a:pt x="98" y="54"/>
                    </a:lnTo>
                    <a:lnTo>
                      <a:pt x="82" y="58"/>
                    </a:lnTo>
                    <a:lnTo>
                      <a:pt x="82" y="52"/>
                    </a:lnTo>
                    <a:lnTo>
                      <a:pt x="68" y="52"/>
                    </a:lnTo>
                    <a:lnTo>
                      <a:pt x="66" y="58"/>
                    </a:lnTo>
                    <a:lnTo>
                      <a:pt x="58" y="62"/>
                    </a:lnTo>
                    <a:lnTo>
                      <a:pt x="54" y="66"/>
                    </a:lnTo>
                    <a:lnTo>
                      <a:pt x="52" y="76"/>
                    </a:lnTo>
                    <a:lnTo>
                      <a:pt x="32" y="76"/>
                    </a:lnTo>
                    <a:lnTo>
                      <a:pt x="18" y="74"/>
                    </a:lnTo>
                    <a:lnTo>
                      <a:pt x="6" y="74"/>
                    </a:lnTo>
                    <a:lnTo>
                      <a:pt x="4" y="66"/>
                    </a:lnTo>
                    <a:lnTo>
                      <a:pt x="2" y="60"/>
                    </a:lnTo>
                    <a:lnTo>
                      <a:pt x="4" y="56"/>
                    </a:lnTo>
                    <a:lnTo>
                      <a:pt x="8" y="60"/>
                    </a:lnTo>
                    <a:lnTo>
                      <a:pt x="20" y="60"/>
                    </a:lnTo>
                    <a:lnTo>
                      <a:pt x="30" y="56"/>
                    </a:lnTo>
                    <a:lnTo>
                      <a:pt x="38" y="48"/>
                    </a:lnTo>
                    <a:lnTo>
                      <a:pt x="30" y="40"/>
                    </a:lnTo>
                    <a:lnTo>
                      <a:pt x="20" y="34"/>
                    </a:lnTo>
                    <a:lnTo>
                      <a:pt x="8" y="38"/>
                    </a:lnTo>
                    <a:lnTo>
                      <a:pt x="0" y="34"/>
                    </a:lnTo>
                    <a:lnTo>
                      <a:pt x="2" y="30"/>
                    </a:lnTo>
                    <a:lnTo>
                      <a:pt x="6" y="2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46" name="Freeform 199"/>
              <p:cNvSpPr>
                <a:spLocks noChangeAspect="1"/>
              </p:cNvSpPr>
              <p:nvPr/>
            </p:nvSpPr>
            <p:spPr bwMode="auto">
              <a:xfrm>
                <a:off x="3441" y="1589"/>
                <a:ext cx="640" cy="298"/>
              </a:xfrm>
              <a:custGeom>
                <a:avLst/>
                <a:gdLst/>
                <a:ahLst/>
                <a:cxnLst>
                  <a:cxn ang="0">
                    <a:pos x="94" y="260"/>
                  </a:cxn>
                  <a:cxn ang="0">
                    <a:pos x="66" y="234"/>
                  </a:cxn>
                  <a:cxn ang="0">
                    <a:pos x="64" y="220"/>
                  </a:cxn>
                  <a:cxn ang="0">
                    <a:pos x="76" y="210"/>
                  </a:cxn>
                  <a:cxn ang="0">
                    <a:pos x="94" y="208"/>
                  </a:cxn>
                  <a:cxn ang="0">
                    <a:pos x="108" y="196"/>
                  </a:cxn>
                  <a:cxn ang="0">
                    <a:pos x="82" y="176"/>
                  </a:cxn>
                  <a:cxn ang="0">
                    <a:pos x="40" y="188"/>
                  </a:cxn>
                  <a:cxn ang="0">
                    <a:pos x="24" y="158"/>
                  </a:cxn>
                  <a:cxn ang="0">
                    <a:pos x="0" y="140"/>
                  </a:cxn>
                  <a:cxn ang="0">
                    <a:pos x="18" y="102"/>
                  </a:cxn>
                  <a:cxn ang="0">
                    <a:pos x="34" y="114"/>
                  </a:cxn>
                  <a:cxn ang="0">
                    <a:pos x="60" y="84"/>
                  </a:cxn>
                  <a:cxn ang="0">
                    <a:pos x="112" y="84"/>
                  </a:cxn>
                  <a:cxn ang="0">
                    <a:pos x="150" y="100"/>
                  </a:cxn>
                  <a:cxn ang="0">
                    <a:pos x="190" y="90"/>
                  </a:cxn>
                  <a:cxn ang="0">
                    <a:pos x="226" y="98"/>
                  </a:cxn>
                  <a:cxn ang="0">
                    <a:pos x="228" y="80"/>
                  </a:cxn>
                  <a:cxn ang="0">
                    <a:pos x="220" y="68"/>
                  </a:cxn>
                  <a:cxn ang="0">
                    <a:pos x="228" y="52"/>
                  </a:cxn>
                  <a:cxn ang="0">
                    <a:pos x="236" y="40"/>
                  </a:cxn>
                  <a:cxn ang="0">
                    <a:pos x="254" y="28"/>
                  </a:cxn>
                  <a:cxn ang="0">
                    <a:pos x="316" y="10"/>
                  </a:cxn>
                  <a:cxn ang="0">
                    <a:pos x="364" y="0"/>
                  </a:cxn>
                  <a:cxn ang="0">
                    <a:pos x="388" y="16"/>
                  </a:cxn>
                  <a:cxn ang="0">
                    <a:pos x="418" y="28"/>
                  </a:cxn>
                  <a:cxn ang="0">
                    <a:pos x="456" y="28"/>
                  </a:cxn>
                  <a:cxn ang="0">
                    <a:pos x="480" y="32"/>
                  </a:cxn>
                  <a:cxn ang="0">
                    <a:pos x="510" y="60"/>
                  </a:cxn>
                  <a:cxn ang="0">
                    <a:pos x="528" y="92"/>
                  </a:cxn>
                  <a:cxn ang="0">
                    <a:pos x="540" y="84"/>
                  </a:cxn>
                  <a:cxn ang="0">
                    <a:pos x="562" y="96"/>
                  </a:cxn>
                  <a:cxn ang="0">
                    <a:pos x="590" y="92"/>
                  </a:cxn>
                  <a:cxn ang="0">
                    <a:pos x="614" y="116"/>
                  </a:cxn>
                  <a:cxn ang="0">
                    <a:pos x="640" y="132"/>
                  </a:cxn>
                  <a:cxn ang="0">
                    <a:pos x="626" y="142"/>
                  </a:cxn>
                  <a:cxn ang="0">
                    <a:pos x="622" y="170"/>
                  </a:cxn>
                  <a:cxn ang="0">
                    <a:pos x="596" y="172"/>
                  </a:cxn>
                  <a:cxn ang="0">
                    <a:pos x="570" y="194"/>
                  </a:cxn>
                  <a:cxn ang="0">
                    <a:pos x="548" y="208"/>
                  </a:cxn>
                  <a:cxn ang="0">
                    <a:pos x="538" y="232"/>
                  </a:cxn>
                  <a:cxn ang="0">
                    <a:pos x="536" y="256"/>
                  </a:cxn>
                  <a:cxn ang="0">
                    <a:pos x="526" y="262"/>
                  </a:cxn>
                  <a:cxn ang="0">
                    <a:pos x="512" y="254"/>
                  </a:cxn>
                  <a:cxn ang="0">
                    <a:pos x="450" y="248"/>
                  </a:cxn>
                  <a:cxn ang="0">
                    <a:pos x="430" y="250"/>
                  </a:cxn>
                  <a:cxn ang="0">
                    <a:pos x="410" y="258"/>
                  </a:cxn>
                  <a:cxn ang="0">
                    <a:pos x="394" y="254"/>
                  </a:cxn>
                  <a:cxn ang="0">
                    <a:pos x="376" y="270"/>
                  </a:cxn>
                  <a:cxn ang="0">
                    <a:pos x="350" y="298"/>
                  </a:cxn>
                  <a:cxn ang="0">
                    <a:pos x="342" y="288"/>
                  </a:cxn>
                  <a:cxn ang="0">
                    <a:pos x="320" y="288"/>
                  </a:cxn>
                  <a:cxn ang="0">
                    <a:pos x="308" y="264"/>
                  </a:cxn>
                  <a:cxn ang="0">
                    <a:pos x="290" y="238"/>
                  </a:cxn>
                  <a:cxn ang="0">
                    <a:pos x="244" y="242"/>
                  </a:cxn>
                  <a:cxn ang="0">
                    <a:pos x="204" y="210"/>
                  </a:cxn>
                  <a:cxn ang="0">
                    <a:pos x="168" y="208"/>
                  </a:cxn>
                  <a:cxn ang="0">
                    <a:pos x="150" y="286"/>
                  </a:cxn>
                  <a:cxn ang="0">
                    <a:pos x="132" y="270"/>
                  </a:cxn>
                  <a:cxn ang="0">
                    <a:pos x="114" y="264"/>
                  </a:cxn>
                </a:cxnLst>
                <a:rect l="0" t="0" r="r" b="b"/>
                <a:pathLst>
                  <a:path w="640" h="298">
                    <a:moveTo>
                      <a:pt x="108" y="262"/>
                    </a:moveTo>
                    <a:lnTo>
                      <a:pt x="94" y="260"/>
                    </a:lnTo>
                    <a:lnTo>
                      <a:pt x="78" y="248"/>
                    </a:lnTo>
                    <a:lnTo>
                      <a:pt x="66" y="234"/>
                    </a:lnTo>
                    <a:lnTo>
                      <a:pt x="58" y="224"/>
                    </a:lnTo>
                    <a:lnTo>
                      <a:pt x="64" y="220"/>
                    </a:lnTo>
                    <a:lnTo>
                      <a:pt x="78" y="222"/>
                    </a:lnTo>
                    <a:lnTo>
                      <a:pt x="76" y="210"/>
                    </a:lnTo>
                    <a:lnTo>
                      <a:pt x="82" y="206"/>
                    </a:lnTo>
                    <a:lnTo>
                      <a:pt x="94" y="208"/>
                    </a:lnTo>
                    <a:lnTo>
                      <a:pt x="104" y="210"/>
                    </a:lnTo>
                    <a:lnTo>
                      <a:pt x="108" y="196"/>
                    </a:lnTo>
                    <a:lnTo>
                      <a:pt x="100" y="176"/>
                    </a:lnTo>
                    <a:lnTo>
                      <a:pt x="82" y="176"/>
                    </a:lnTo>
                    <a:lnTo>
                      <a:pt x="64" y="178"/>
                    </a:lnTo>
                    <a:lnTo>
                      <a:pt x="40" y="188"/>
                    </a:lnTo>
                    <a:lnTo>
                      <a:pt x="36" y="174"/>
                    </a:lnTo>
                    <a:lnTo>
                      <a:pt x="24" y="158"/>
                    </a:lnTo>
                    <a:lnTo>
                      <a:pt x="10" y="154"/>
                    </a:lnTo>
                    <a:lnTo>
                      <a:pt x="0" y="140"/>
                    </a:lnTo>
                    <a:lnTo>
                      <a:pt x="6" y="116"/>
                    </a:lnTo>
                    <a:lnTo>
                      <a:pt x="18" y="102"/>
                    </a:lnTo>
                    <a:lnTo>
                      <a:pt x="26" y="118"/>
                    </a:lnTo>
                    <a:lnTo>
                      <a:pt x="34" y="114"/>
                    </a:lnTo>
                    <a:lnTo>
                      <a:pt x="36" y="102"/>
                    </a:lnTo>
                    <a:lnTo>
                      <a:pt x="60" y="84"/>
                    </a:lnTo>
                    <a:lnTo>
                      <a:pt x="76" y="78"/>
                    </a:lnTo>
                    <a:lnTo>
                      <a:pt x="112" y="84"/>
                    </a:lnTo>
                    <a:lnTo>
                      <a:pt x="136" y="98"/>
                    </a:lnTo>
                    <a:lnTo>
                      <a:pt x="150" y="100"/>
                    </a:lnTo>
                    <a:lnTo>
                      <a:pt x="172" y="90"/>
                    </a:lnTo>
                    <a:lnTo>
                      <a:pt x="190" y="90"/>
                    </a:lnTo>
                    <a:lnTo>
                      <a:pt x="200" y="100"/>
                    </a:lnTo>
                    <a:lnTo>
                      <a:pt x="226" y="98"/>
                    </a:lnTo>
                    <a:lnTo>
                      <a:pt x="238" y="88"/>
                    </a:lnTo>
                    <a:lnTo>
                      <a:pt x="228" y="80"/>
                    </a:lnTo>
                    <a:lnTo>
                      <a:pt x="214" y="76"/>
                    </a:lnTo>
                    <a:lnTo>
                      <a:pt x="220" y="68"/>
                    </a:lnTo>
                    <a:lnTo>
                      <a:pt x="226" y="62"/>
                    </a:lnTo>
                    <a:lnTo>
                      <a:pt x="228" y="52"/>
                    </a:lnTo>
                    <a:lnTo>
                      <a:pt x="240" y="48"/>
                    </a:lnTo>
                    <a:lnTo>
                      <a:pt x="236" y="40"/>
                    </a:lnTo>
                    <a:lnTo>
                      <a:pt x="232" y="30"/>
                    </a:lnTo>
                    <a:lnTo>
                      <a:pt x="254" y="28"/>
                    </a:lnTo>
                    <a:lnTo>
                      <a:pt x="280" y="20"/>
                    </a:lnTo>
                    <a:lnTo>
                      <a:pt x="316" y="10"/>
                    </a:lnTo>
                    <a:lnTo>
                      <a:pt x="346" y="4"/>
                    </a:lnTo>
                    <a:lnTo>
                      <a:pt x="364" y="0"/>
                    </a:lnTo>
                    <a:lnTo>
                      <a:pt x="384" y="2"/>
                    </a:lnTo>
                    <a:lnTo>
                      <a:pt x="388" y="16"/>
                    </a:lnTo>
                    <a:lnTo>
                      <a:pt x="398" y="22"/>
                    </a:lnTo>
                    <a:lnTo>
                      <a:pt x="418" y="28"/>
                    </a:lnTo>
                    <a:lnTo>
                      <a:pt x="438" y="38"/>
                    </a:lnTo>
                    <a:lnTo>
                      <a:pt x="456" y="28"/>
                    </a:lnTo>
                    <a:lnTo>
                      <a:pt x="478" y="22"/>
                    </a:lnTo>
                    <a:lnTo>
                      <a:pt x="480" y="32"/>
                    </a:lnTo>
                    <a:lnTo>
                      <a:pt x="498" y="44"/>
                    </a:lnTo>
                    <a:lnTo>
                      <a:pt x="510" y="60"/>
                    </a:lnTo>
                    <a:lnTo>
                      <a:pt x="524" y="84"/>
                    </a:lnTo>
                    <a:lnTo>
                      <a:pt x="528" y="92"/>
                    </a:lnTo>
                    <a:lnTo>
                      <a:pt x="536" y="92"/>
                    </a:lnTo>
                    <a:lnTo>
                      <a:pt x="540" y="84"/>
                    </a:lnTo>
                    <a:lnTo>
                      <a:pt x="550" y="90"/>
                    </a:lnTo>
                    <a:lnTo>
                      <a:pt x="562" y="96"/>
                    </a:lnTo>
                    <a:lnTo>
                      <a:pt x="572" y="94"/>
                    </a:lnTo>
                    <a:lnTo>
                      <a:pt x="590" y="92"/>
                    </a:lnTo>
                    <a:lnTo>
                      <a:pt x="600" y="106"/>
                    </a:lnTo>
                    <a:lnTo>
                      <a:pt x="614" y="116"/>
                    </a:lnTo>
                    <a:lnTo>
                      <a:pt x="636" y="118"/>
                    </a:lnTo>
                    <a:lnTo>
                      <a:pt x="640" y="132"/>
                    </a:lnTo>
                    <a:lnTo>
                      <a:pt x="638" y="142"/>
                    </a:lnTo>
                    <a:lnTo>
                      <a:pt x="626" y="142"/>
                    </a:lnTo>
                    <a:lnTo>
                      <a:pt x="622" y="156"/>
                    </a:lnTo>
                    <a:lnTo>
                      <a:pt x="622" y="170"/>
                    </a:lnTo>
                    <a:lnTo>
                      <a:pt x="612" y="172"/>
                    </a:lnTo>
                    <a:lnTo>
                      <a:pt x="596" y="172"/>
                    </a:lnTo>
                    <a:lnTo>
                      <a:pt x="580" y="170"/>
                    </a:lnTo>
                    <a:lnTo>
                      <a:pt x="570" y="194"/>
                    </a:lnTo>
                    <a:lnTo>
                      <a:pt x="566" y="208"/>
                    </a:lnTo>
                    <a:lnTo>
                      <a:pt x="548" y="208"/>
                    </a:lnTo>
                    <a:lnTo>
                      <a:pt x="536" y="214"/>
                    </a:lnTo>
                    <a:lnTo>
                      <a:pt x="538" y="232"/>
                    </a:lnTo>
                    <a:lnTo>
                      <a:pt x="544" y="248"/>
                    </a:lnTo>
                    <a:lnTo>
                      <a:pt x="536" y="256"/>
                    </a:lnTo>
                    <a:lnTo>
                      <a:pt x="536" y="266"/>
                    </a:lnTo>
                    <a:lnTo>
                      <a:pt x="526" y="262"/>
                    </a:lnTo>
                    <a:lnTo>
                      <a:pt x="518" y="260"/>
                    </a:lnTo>
                    <a:lnTo>
                      <a:pt x="512" y="254"/>
                    </a:lnTo>
                    <a:lnTo>
                      <a:pt x="452" y="256"/>
                    </a:lnTo>
                    <a:lnTo>
                      <a:pt x="450" y="248"/>
                    </a:lnTo>
                    <a:lnTo>
                      <a:pt x="438" y="246"/>
                    </a:lnTo>
                    <a:lnTo>
                      <a:pt x="430" y="250"/>
                    </a:lnTo>
                    <a:lnTo>
                      <a:pt x="428" y="256"/>
                    </a:lnTo>
                    <a:lnTo>
                      <a:pt x="410" y="258"/>
                    </a:lnTo>
                    <a:lnTo>
                      <a:pt x="406" y="254"/>
                    </a:lnTo>
                    <a:lnTo>
                      <a:pt x="394" y="254"/>
                    </a:lnTo>
                    <a:lnTo>
                      <a:pt x="384" y="266"/>
                    </a:lnTo>
                    <a:lnTo>
                      <a:pt x="376" y="270"/>
                    </a:lnTo>
                    <a:lnTo>
                      <a:pt x="352" y="288"/>
                    </a:lnTo>
                    <a:lnTo>
                      <a:pt x="350" y="298"/>
                    </a:lnTo>
                    <a:lnTo>
                      <a:pt x="342" y="298"/>
                    </a:lnTo>
                    <a:lnTo>
                      <a:pt x="342" y="288"/>
                    </a:lnTo>
                    <a:lnTo>
                      <a:pt x="338" y="286"/>
                    </a:lnTo>
                    <a:lnTo>
                      <a:pt x="320" y="288"/>
                    </a:lnTo>
                    <a:lnTo>
                      <a:pt x="318" y="272"/>
                    </a:lnTo>
                    <a:lnTo>
                      <a:pt x="308" y="264"/>
                    </a:lnTo>
                    <a:lnTo>
                      <a:pt x="308" y="256"/>
                    </a:lnTo>
                    <a:lnTo>
                      <a:pt x="290" y="238"/>
                    </a:lnTo>
                    <a:lnTo>
                      <a:pt x="282" y="240"/>
                    </a:lnTo>
                    <a:lnTo>
                      <a:pt x="244" y="242"/>
                    </a:lnTo>
                    <a:lnTo>
                      <a:pt x="230" y="224"/>
                    </a:lnTo>
                    <a:lnTo>
                      <a:pt x="204" y="210"/>
                    </a:lnTo>
                    <a:lnTo>
                      <a:pt x="196" y="204"/>
                    </a:lnTo>
                    <a:lnTo>
                      <a:pt x="168" y="208"/>
                    </a:lnTo>
                    <a:lnTo>
                      <a:pt x="150" y="212"/>
                    </a:lnTo>
                    <a:lnTo>
                      <a:pt x="150" y="286"/>
                    </a:lnTo>
                    <a:lnTo>
                      <a:pt x="140" y="284"/>
                    </a:lnTo>
                    <a:lnTo>
                      <a:pt x="132" y="270"/>
                    </a:lnTo>
                    <a:lnTo>
                      <a:pt x="120" y="262"/>
                    </a:lnTo>
                    <a:lnTo>
                      <a:pt x="114" y="264"/>
                    </a:lnTo>
                    <a:lnTo>
                      <a:pt x="108" y="26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47" name="Freeform 200"/>
              <p:cNvSpPr>
                <a:spLocks noChangeAspect="1"/>
              </p:cNvSpPr>
              <p:nvPr/>
            </p:nvSpPr>
            <p:spPr bwMode="auto">
              <a:xfrm>
                <a:off x="3137" y="985"/>
                <a:ext cx="2580" cy="890"/>
              </a:xfrm>
              <a:custGeom>
                <a:avLst/>
                <a:gdLst/>
                <a:ahLst/>
                <a:cxnLst>
                  <a:cxn ang="0">
                    <a:pos x="336" y="878"/>
                  </a:cxn>
                  <a:cxn ang="0">
                    <a:pos x="254" y="858"/>
                  </a:cxn>
                  <a:cxn ang="0">
                    <a:pos x="174" y="796"/>
                  </a:cxn>
                  <a:cxn ang="0">
                    <a:pos x="164" y="716"/>
                  </a:cxn>
                  <a:cxn ang="0">
                    <a:pos x="72" y="674"/>
                  </a:cxn>
                  <a:cxn ang="0">
                    <a:pos x="14" y="584"/>
                  </a:cxn>
                  <a:cxn ang="0">
                    <a:pos x="22" y="486"/>
                  </a:cxn>
                  <a:cxn ang="0">
                    <a:pos x="34" y="336"/>
                  </a:cxn>
                  <a:cxn ang="0">
                    <a:pos x="80" y="244"/>
                  </a:cxn>
                  <a:cxn ang="0">
                    <a:pos x="172" y="348"/>
                  </a:cxn>
                  <a:cxn ang="0">
                    <a:pos x="122" y="386"/>
                  </a:cxn>
                  <a:cxn ang="0">
                    <a:pos x="180" y="380"/>
                  </a:cxn>
                  <a:cxn ang="0">
                    <a:pos x="262" y="310"/>
                  </a:cxn>
                  <a:cxn ang="0">
                    <a:pos x="318" y="326"/>
                  </a:cxn>
                  <a:cxn ang="0">
                    <a:pos x="476" y="278"/>
                  </a:cxn>
                  <a:cxn ang="0">
                    <a:pos x="498" y="226"/>
                  </a:cxn>
                  <a:cxn ang="0">
                    <a:pos x="626" y="246"/>
                  </a:cxn>
                  <a:cxn ang="0">
                    <a:pos x="716" y="182"/>
                  </a:cxn>
                  <a:cxn ang="0">
                    <a:pos x="666" y="324"/>
                  </a:cxn>
                  <a:cxn ang="0">
                    <a:pos x="778" y="270"/>
                  </a:cxn>
                  <a:cxn ang="0">
                    <a:pos x="734" y="204"/>
                  </a:cxn>
                  <a:cxn ang="0">
                    <a:pos x="780" y="204"/>
                  </a:cxn>
                  <a:cxn ang="0">
                    <a:pos x="798" y="162"/>
                  </a:cxn>
                  <a:cxn ang="0">
                    <a:pos x="946" y="120"/>
                  </a:cxn>
                  <a:cxn ang="0">
                    <a:pos x="1230" y="2"/>
                  </a:cxn>
                  <a:cxn ang="0">
                    <a:pos x="1326" y="102"/>
                  </a:cxn>
                  <a:cxn ang="0">
                    <a:pos x="1336" y="122"/>
                  </a:cxn>
                  <a:cxn ang="0">
                    <a:pos x="1564" y="138"/>
                  </a:cxn>
                  <a:cxn ang="0">
                    <a:pos x="1720" y="190"/>
                  </a:cxn>
                  <a:cxn ang="0">
                    <a:pos x="1926" y="172"/>
                  </a:cxn>
                  <a:cxn ang="0">
                    <a:pos x="2108" y="246"/>
                  </a:cxn>
                  <a:cxn ang="0">
                    <a:pos x="2274" y="272"/>
                  </a:cxn>
                  <a:cxn ang="0">
                    <a:pos x="2442" y="276"/>
                  </a:cxn>
                  <a:cxn ang="0">
                    <a:pos x="2568" y="332"/>
                  </a:cxn>
                  <a:cxn ang="0">
                    <a:pos x="2446" y="360"/>
                  </a:cxn>
                  <a:cxn ang="0">
                    <a:pos x="2368" y="380"/>
                  </a:cxn>
                  <a:cxn ang="0">
                    <a:pos x="2306" y="464"/>
                  </a:cxn>
                  <a:cxn ang="0">
                    <a:pos x="2136" y="534"/>
                  </a:cxn>
                  <a:cxn ang="0">
                    <a:pos x="2104" y="634"/>
                  </a:cxn>
                  <a:cxn ang="0">
                    <a:pos x="2034" y="582"/>
                  </a:cxn>
                  <a:cxn ang="0">
                    <a:pos x="2166" y="430"/>
                  </a:cxn>
                  <a:cxn ang="0">
                    <a:pos x="2058" y="456"/>
                  </a:cxn>
                  <a:cxn ang="0">
                    <a:pos x="1966" y="504"/>
                  </a:cxn>
                  <a:cxn ang="0">
                    <a:pos x="1734" y="620"/>
                  </a:cxn>
                  <a:cxn ang="0">
                    <a:pos x="1794" y="728"/>
                  </a:cxn>
                  <a:cxn ang="0">
                    <a:pos x="1660" y="810"/>
                  </a:cxn>
                  <a:cxn ang="0">
                    <a:pos x="1666" y="764"/>
                  </a:cxn>
                  <a:cxn ang="0">
                    <a:pos x="1472" y="652"/>
                  </a:cxn>
                  <a:cxn ang="0">
                    <a:pos x="1418" y="718"/>
                  </a:cxn>
                  <a:cxn ang="0">
                    <a:pos x="1276" y="718"/>
                  </a:cxn>
                  <a:cxn ang="0">
                    <a:pos x="1132" y="674"/>
                  </a:cxn>
                  <a:cxn ang="0">
                    <a:pos x="1024" y="700"/>
                  </a:cxn>
                  <a:cxn ang="0">
                    <a:pos x="894" y="696"/>
                  </a:cxn>
                  <a:cxn ang="0">
                    <a:pos x="760" y="632"/>
                  </a:cxn>
                  <a:cxn ang="0">
                    <a:pos x="536" y="634"/>
                  </a:cxn>
                  <a:cxn ang="0">
                    <a:pos x="530" y="702"/>
                  </a:cxn>
                  <a:cxn ang="0">
                    <a:pos x="340" y="706"/>
                  </a:cxn>
                  <a:cxn ang="0">
                    <a:pos x="344" y="792"/>
                  </a:cxn>
                </a:cxnLst>
                <a:rect l="0" t="0" r="r" b="b"/>
                <a:pathLst>
                  <a:path w="2580" h="890">
                    <a:moveTo>
                      <a:pt x="344" y="792"/>
                    </a:moveTo>
                    <a:lnTo>
                      <a:pt x="328" y="804"/>
                    </a:lnTo>
                    <a:lnTo>
                      <a:pt x="318" y="810"/>
                    </a:lnTo>
                    <a:lnTo>
                      <a:pt x="314" y="818"/>
                    </a:lnTo>
                    <a:lnTo>
                      <a:pt x="306" y="828"/>
                    </a:lnTo>
                    <a:lnTo>
                      <a:pt x="314" y="834"/>
                    </a:lnTo>
                    <a:lnTo>
                      <a:pt x="320" y="844"/>
                    </a:lnTo>
                    <a:lnTo>
                      <a:pt x="322" y="862"/>
                    </a:lnTo>
                    <a:lnTo>
                      <a:pt x="336" y="878"/>
                    </a:lnTo>
                    <a:lnTo>
                      <a:pt x="326" y="888"/>
                    </a:lnTo>
                    <a:lnTo>
                      <a:pt x="322" y="890"/>
                    </a:lnTo>
                    <a:lnTo>
                      <a:pt x="306" y="878"/>
                    </a:lnTo>
                    <a:lnTo>
                      <a:pt x="300" y="876"/>
                    </a:lnTo>
                    <a:lnTo>
                      <a:pt x="290" y="866"/>
                    </a:lnTo>
                    <a:lnTo>
                      <a:pt x="280" y="860"/>
                    </a:lnTo>
                    <a:lnTo>
                      <a:pt x="270" y="862"/>
                    </a:lnTo>
                    <a:lnTo>
                      <a:pt x="264" y="862"/>
                    </a:lnTo>
                    <a:lnTo>
                      <a:pt x="254" y="858"/>
                    </a:lnTo>
                    <a:lnTo>
                      <a:pt x="240" y="850"/>
                    </a:lnTo>
                    <a:lnTo>
                      <a:pt x="232" y="850"/>
                    </a:lnTo>
                    <a:lnTo>
                      <a:pt x="222" y="852"/>
                    </a:lnTo>
                    <a:lnTo>
                      <a:pt x="210" y="844"/>
                    </a:lnTo>
                    <a:lnTo>
                      <a:pt x="198" y="846"/>
                    </a:lnTo>
                    <a:lnTo>
                      <a:pt x="172" y="828"/>
                    </a:lnTo>
                    <a:lnTo>
                      <a:pt x="158" y="822"/>
                    </a:lnTo>
                    <a:lnTo>
                      <a:pt x="162" y="808"/>
                    </a:lnTo>
                    <a:lnTo>
                      <a:pt x="174" y="796"/>
                    </a:lnTo>
                    <a:lnTo>
                      <a:pt x="172" y="786"/>
                    </a:lnTo>
                    <a:lnTo>
                      <a:pt x="188" y="776"/>
                    </a:lnTo>
                    <a:lnTo>
                      <a:pt x="170" y="774"/>
                    </a:lnTo>
                    <a:lnTo>
                      <a:pt x="172" y="766"/>
                    </a:lnTo>
                    <a:lnTo>
                      <a:pt x="182" y="762"/>
                    </a:lnTo>
                    <a:lnTo>
                      <a:pt x="198" y="758"/>
                    </a:lnTo>
                    <a:lnTo>
                      <a:pt x="200" y="726"/>
                    </a:lnTo>
                    <a:lnTo>
                      <a:pt x="184" y="716"/>
                    </a:lnTo>
                    <a:lnTo>
                      <a:pt x="164" y="716"/>
                    </a:lnTo>
                    <a:lnTo>
                      <a:pt x="162" y="710"/>
                    </a:lnTo>
                    <a:lnTo>
                      <a:pt x="130" y="708"/>
                    </a:lnTo>
                    <a:lnTo>
                      <a:pt x="126" y="694"/>
                    </a:lnTo>
                    <a:lnTo>
                      <a:pt x="108" y="690"/>
                    </a:lnTo>
                    <a:lnTo>
                      <a:pt x="110" y="678"/>
                    </a:lnTo>
                    <a:lnTo>
                      <a:pt x="106" y="668"/>
                    </a:lnTo>
                    <a:lnTo>
                      <a:pt x="82" y="668"/>
                    </a:lnTo>
                    <a:lnTo>
                      <a:pt x="78" y="672"/>
                    </a:lnTo>
                    <a:lnTo>
                      <a:pt x="72" y="674"/>
                    </a:lnTo>
                    <a:lnTo>
                      <a:pt x="64" y="670"/>
                    </a:lnTo>
                    <a:lnTo>
                      <a:pt x="64" y="650"/>
                    </a:lnTo>
                    <a:lnTo>
                      <a:pt x="82" y="650"/>
                    </a:lnTo>
                    <a:lnTo>
                      <a:pt x="84" y="648"/>
                    </a:lnTo>
                    <a:lnTo>
                      <a:pt x="56" y="618"/>
                    </a:lnTo>
                    <a:lnTo>
                      <a:pt x="52" y="596"/>
                    </a:lnTo>
                    <a:lnTo>
                      <a:pt x="32" y="594"/>
                    </a:lnTo>
                    <a:lnTo>
                      <a:pt x="32" y="588"/>
                    </a:lnTo>
                    <a:lnTo>
                      <a:pt x="14" y="584"/>
                    </a:lnTo>
                    <a:lnTo>
                      <a:pt x="10" y="578"/>
                    </a:lnTo>
                    <a:lnTo>
                      <a:pt x="6" y="562"/>
                    </a:lnTo>
                    <a:lnTo>
                      <a:pt x="0" y="550"/>
                    </a:lnTo>
                    <a:lnTo>
                      <a:pt x="2" y="538"/>
                    </a:lnTo>
                    <a:lnTo>
                      <a:pt x="2" y="522"/>
                    </a:lnTo>
                    <a:lnTo>
                      <a:pt x="8" y="510"/>
                    </a:lnTo>
                    <a:lnTo>
                      <a:pt x="26" y="496"/>
                    </a:lnTo>
                    <a:lnTo>
                      <a:pt x="40" y="494"/>
                    </a:lnTo>
                    <a:lnTo>
                      <a:pt x="22" y="486"/>
                    </a:lnTo>
                    <a:lnTo>
                      <a:pt x="12" y="474"/>
                    </a:lnTo>
                    <a:lnTo>
                      <a:pt x="56" y="438"/>
                    </a:lnTo>
                    <a:lnTo>
                      <a:pt x="64" y="424"/>
                    </a:lnTo>
                    <a:lnTo>
                      <a:pt x="40" y="406"/>
                    </a:lnTo>
                    <a:lnTo>
                      <a:pt x="50" y="396"/>
                    </a:lnTo>
                    <a:lnTo>
                      <a:pt x="42" y="382"/>
                    </a:lnTo>
                    <a:lnTo>
                      <a:pt x="32" y="372"/>
                    </a:lnTo>
                    <a:lnTo>
                      <a:pt x="40" y="352"/>
                    </a:lnTo>
                    <a:lnTo>
                      <a:pt x="34" y="336"/>
                    </a:lnTo>
                    <a:lnTo>
                      <a:pt x="24" y="318"/>
                    </a:lnTo>
                    <a:lnTo>
                      <a:pt x="40" y="302"/>
                    </a:lnTo>
                    <a:lnTo>
                      <a:pt x="16" y="288"/>
                    </a:lnTo>
                    <a:lnTo>
                      <a:pt x="20" y="266"/>
                    </a:lnTo>
                    <a:lnTo>
                      <a:pt x="30" y="256"/>
                    </a:lnTo>
                    <a:lnTo>
                      <a:pt x="40" y="254"/>
                    </a:lnTo>
                    <a:lnTo>
                      <a:pt x="40" y="248"/>
                    </a:lnTo>
                    <a:lnTo>
                      <a:pt x="62" y="244"/>
                    </a:lnTo>
                    <a:lnTo>
                      <a:pt x="80" y="244"/>
                    </a:lnTo>
                    <a:lnTo>
                      <a:pt x="86" y="254"/>
                    </a:lnTo>
                    <a:lnTo>
                      <a:pt x="96" y="258"/>
                    </a:lnTo>
                    <a:lnTo>
                      <a:pt x="134" y="260"/>
                    </a:lnTo>
                    <a:lnTo>
                      <a:pt x="162" y="274"/>
                    </a:lnTo>
                    <a:lnTo>
                      <a:pt x="188" y="290"/>
                    </a:lnTo>
                    <a:lnTo>
                      <a:pt x="218" y="306"/>
                    </a:lnTo>
                    <a:lnTo>
                      <a:pt x="220" y="324"/>
                    </a:lnTo>
                    <a:lnTo>
                      <a:pt x="202" y="340"/>
                    </a:lnTo>
                    <a:lnTo>
                      <a:pt x="172" y="348"/>
                    </a:lnTo>
                    <a:lnTo>
                      <a:pt x="146" y="338"/>
                    </a:lnTo>
                    <a:lnTo>
                      <a:pt x="116" y="332"/>
                    </a:lnTo>
                    <a:lnTo>
                      <a:pt x="94" y="324"/>
                    </a:lnTo>
                    <a:lnTo>
                      <a:pt x="76" y="316"/>
                    </a:lnTo>
                    <a:lnTo>
                      <a:pt x="90" y="334"/>
                    </a:lnTo>
                    <a:lnTo>
                      <a:pt x="106" y="342"/>
                    </a:lnTo>
                    <a:lnTo>
                      <a:pt x="114" y="348"/>
                    </a:lnTo>
                    <a:lnTo>
                      <a:pt x="116" y="360"/>
                    </a:lnTo>
                    <a:lnTo>
                      <a:pt x="122" y="386"/>
                    </a:lnTo>
                    <a:lnTo>
                      <a:pt x="132" y="388"/>
                    </a:lnTo>
                    <a:lnTo>
                      <a:pt x="148" y="402"/>
                    </a:lnTo>
                    <a:lnTo>
                      <a:pt x="168" y="402"/>
                    </a:lnTo>
                    <a:lnTo>
                      <a:pt x="170" y="392"/>
                    </a:lnTo>
                    <a:lnTo>
                      <a:pt x="158" y="388"/>
                    </a:lnTo>
                    <a:lnTo>
                      <a:pt x="148" y="376"/>
                    </a:lnTo>
                    <a:lnTo>
                      <a:pt x="156" y="366"/>
                    </a:lnTo>
                    <a:lnTo>
                      <a:pt x="168" y="376"/>
                    </a:lnTo>
                    <a:lnTo>
                      <a:pt x="180" y="380"/>
                    </a:lnTo>
                    <a:lnTo>
                      <a:pt x="206" y="386"/>
                    </a:lnTo>
                    <a:lnTo>
                      <a:pt x="206" y="376"/>
                    </a:lnTo>
                    <a:lnTo>
                      <a:pt x="196" y="364"/>
                    </a:lnTo>
                    <a:lnTo>
                      <a:pt x="208" y="352"/>
                    </a:lnTo>
                    <a:lnTo>
                      <a:pt x="226" y="342"/>
                    </a:lnTo>
                    <a:lnTo>
                      <a:pt x="236" y="334"/>
                    </a:lnTo>
                    <a:lnTo>
                      <a:pt x="264" y="342"/>
                    </a:lnTo>
                    <a:lnTo>
                      <a:pt x="270" y="318"/>
                    </a:lnTo>
                    <a:lnTo>
                      <a:pt x="262" y="310"/>
                    </a:lnTo>
                    <a:lnTo>
                      <a:pt x="266" y="288"/>
                    </a:lnTo>
                    <a:lnTo>
                      <a:pt x="258" y="280"/>
                    </a:lnTo>
                    <a:lnTo>
                      <a:pt x="292" y="278"/>
                    </a:lnTo>
                    <a:lnTo>
                      <a:pt x="304" y="292"/>
                    </a:lnTo>
                    <a:lnTo>
                      <a:pt x="304" y="300"/>
                    </a:lnTo>
                    <a:lnTo>
                      <a:pt x="288" y="300"/>
                    </a:lnTo>
                    <a:lnTo>
                      <a:pt x="278" y="310"/>
                    </a:lnTo>
                    <a:lnTo>
                      <a:pt x="294" y="324"/>
                    </a:lnTo>
                    <a:lnTo>
                      <a:pt x="318" y="326"/>
                    </a:lnTo>
                    <a:lnTo>
                      <a:pt x="328" y="302"/>
                    </a:lnTo>
                    <a:lnTo>
                      <a:pt x="386" y="280"/>
                    </a:lnTo>
                    <a:lnTo>
                      <a:pt x="396" y="282"/>
                    </a:lnTo>
                    <a:lnTo>
                      <a:pt x="408" y="270"/>
                    </a:lnTo>
                    <a:lnTo>
                      <a:pt x="420" y="266"/>
                    </a:lnTo>
                    <a:lnTo>
                      <a:pt x="416" y="284"/>
                    </a:lnTo>
                    <a:lnTo>
                      <a:pt x="436" y="284"/>
                    </a:lnTo>
                    <a:lnTo>
                      <a:pt x="440" y="276"/>
                    </a:lnTo>
                    <a:lnTo>
                      <a:pt x="476" y="278"/>
                    </a:lnTo>
                    <a:lnTo>
                      <a:pt x="500" y="264"/>
                    </a:lnTo>
                    <a:lnTo>
                      <a:pt x="504" y="274"/>
                    </a:lnTo>
                    <a:lnTo>
                      <a:pt x="502" y="282"/>
                    </a:lnTo>
                    <a:lnTo>
                      <a:pt x="512" y="282"/>
                    </a:lnTo>
                    <a:lnTo>
                      <a:pt x="516" y="274"/>
                    </a:lnTo>
                    <a:lnTo>
                      <a:pt x="532" y="264"/>
                    </a:lnTo>
                    <a:lnTo>
                      <a:pt x="520" y="248"/>
                    </a:lnTo>
                    <a:lnTo>
                      <a:pt x="498" y="240"/>
                    </a:lnTo>
                    <a:lnTo>
                      <a:pt x="498" y="226"/>
                    </a:lnTo>
                    <a:lnTo>
                      <a:pt x="506" y="224"/>
                    </a:lnTo>
                    <a:lnTo>
                      <a:pt x="526" y="242"/>
                    </a:lnTo>
                    <a:lnTo>
                      <a:pt x="558" y="244"/>
                    </a:lnTo>
                    <a:lnTo>
                      <a:pt x="592" y="256"/>
                    </a:lnTo>
                    <a:lnTo>
                      <a:pt x="620" y="268"/>
                    </a:lnTo>
                    <a:lnTo>
                      <a:pt x="650" y="284"/>
                    </a:lnTo>
                    <a:lnTo>
                      <a:pt x="658" y="270"/>
                    </a:lnTo>
                    <a:lnTo>
                      <a:pt x="644" y="256"/>
                    </a:lnTo>
                    <a:lnTo>
                      <a:pt x="626" y="246"/>
                    </a:lnTo>
                    <a:lnTo>
                      <a:pt x="626" y="236"/>
                    </a:lnTo>
                    <a:lnTo>
                      <a:pt x="634" y="216"/>
                    </a:lnTo>
                    <a:lnTo>
                      <a:pt x="624" y="210"/>
                    </a:lnTo>
                    <a:lnTo>
                      <a:pt x="626" y="204"/>
                    </a:lnTo>
                    <a:lnTo>
                      <a:pt x="650" y="186"/>
                    </a:lnTo>
                    <a:lnTo>
                      <a:pt x="666" y="154"/>
                    </a:lnTo>
                    <a:lnTo>
                      <a:pt x="716" y="158"/>
                    </a:lnTo>
                    <a:lnTo>
                      <a:pt x="720" y="164"/>
                    </a:lnTo>
                    <a:lnTo>
                      <a:pt x="716" y="182"/>
                    </a:lnTo>
                    <a:lnTo>
                      <a:pt x="706" y="198"/>
                    </a:lnTo>
                    <a:lnTo>
                      <a:pt x="716" y="206"/>
                    </a:lnTo>
                    <a:lnTo>
                      <a:pt x="720" y="224"/>
                    </a:lnTo>
                    <a:lnTo>
                      <a:pt x="716" y="268"/>
                    </a:lnTo>
                    <a:lnTo>
                      <a:pt x="732" y="280"/>
                    </a:lnTo>
                    <a:lnTo>
                      <a:pt x="724" y="298"/>
                    </a:lnTo>
                    <a:lnTo>
                      <a:pt x="696" y="322"/>
                    </a:lnTo>
                    <a:lnTo>
                      <a:pt x="682" y="328"/>
                    </a:lnTo>
                    <a:lnTo>
                      <a:pt x="666" y="324"/>
                    </a:lnTo>
                    <a:lnTo>
                      <a:pt x="658" y="328"/>
                    </a:lnTo>
                    <a:lnTo>
                      <a:pt x="670" y="336"/>
                    </a:lnTo>
                    <a:lnTo>
                      <a:pt x="688" y="340"/>
                    </a:lnTo>
                    <a:lnTo>
                      <a:pt x="706" y="342"/>
                    </a:lnTo>
                    <a:lnTo>
                      <a:pt x="726" y="326"/>
                    </a:lnTo>
                    <a:lnTo>
                      <a:pt x="754" y="298"/>
                    </a:lnTo>
                    <a:lnTo>
                      <a:pt x="746" y="282"/>
                    </a:lnTo>
                    <a:lnTo>
                      <a:pt x="756" y="266"/>
                    </a:lnTo>
                    <a:lnTo>
                      <a:pt x="778" y="270"/>
                    </a:lnTo>
                    <a:lnTo>
                      <a:pt x="788" y="280"/>
                    </a:lnTo>
                    <a:lnTo>
                      <a:pt x="792" y="296"/>
                    </a:lnTo>
                    <a:lnTo>
                      <a:pt x="806" y="284"/>
                    </a:lnTo>
                    <a:lnTo>
                      <a:pt x="798" y="268"/>
                    </a:lnTo>
                    <a:lnTo>
                      <a:pt x="778" y="262"/>
                    </a:lnTo>
                    <a:lnTo>
                      <a:pt x="736" y="260"/>
                    </a:lnTo>
                    <a:lnTo>
                      <a:pt x="736" y="240"/>
                    </a:lnTo>
                    <a:lnTo>
                      <a:pt x="744" y="220"/>
                    </a:lnTo>
                    <a:lnTo>
                      <a:pt x="734" y="204"/>
                    </a:lnTo>
                    <a:lnTo>
                      <a:pt x="728" y="192"/>
                    </a:lnTo>
                    <a:lnTo>
                      <a:pt x="740" y="180"/>
                    </a:lnTo>
                    <a:lnTo>
                      <a:pt x="754" y="174"/>
                    </a:lnTo>
                    <a:lnTo>
                      <a:pt x="756" y="158"/>
                    </a:lnTo>
                    <a:lnTo>
                      <a:pt x="764" y="158"/>
                    </a:lnTo>
                    <a:lnTo>
                      <a:pt x="766" y="176"/>
                    </a:lnTo>
                    <a:lnTo>
                      <a:pt x="760" y="190"/>
                    </a:lnTo>
                    <a:lnTo>
                      <a:pt x="764" y="200"/>
                    </a:lnTo>
                    <a:lnTo>
                      <a:pt x="780" y="204"/>
                    </a:lnTo>
                    <a:lnTo>
                      <a:pt x="804" y="210"/>
                    </a:lnTo>
                    <a:lnTo>
                      <a:pt x="816" y="210"/>
                    </a:lnTo>
                    <a:lnTo>
                      <a:pt x="802" y="200"/>
                    </a:lnTo>
                    <a:lnTo>
                      <a:pt x="782" y="194"/>
                    </a:lnTo>
                    <a:lnTo>
                      <a:pt x="774" y="182"/>
                    </a:lnTo>
                    <a:lnTo>
                      <a:pt x="786" y="178"/>
                    </a:lnTo>
                    <a:lnTo>
                      <a:pt x="806" y="182"/>
                    </a:lnTo>
                    <a:lnTo>
                      <a:pt x="792" y="166"/>
                    </a:lnTo>
                    <a:lnTo>
                      <a:pt x="798" y="162"/>
                    </a:lnTo>
                    <a:lnTo>
                      <a:pt x="832" y="172"/>
                    </a:lnTo>
                    <a:lnTo>
                      <a:pt x="852" y="188"/>
                    </a:lnTo>
                    <a:lnTo>
                      <a:pt x="880" y="188"/>
                    </a:lnTo>
                    <a:lnTo>
                      <a:pt x="866" y="174"/>
                    </a:lnTo>
                    <a:lnTo>
                      <a:pt x="848" y="160"/>
                    </a:lnTo>
                    <a:lnTo>
                      <a:pt x="842" y="138"/>
                    </a:lnTo>
                    <a:lnTo>
                      <a:pt x="854" y="130"/>
                    </a:lnTo>
                    <a:lnTo>
                      <a:pt x="900" y="128"/>
                    </a:lnTo>
                    <a:lnTo>
                      <a:pt x="946" y="120"/>
                    </a:lnTo>
                    <a:lnTo>
                      <a:pt x="934" y="98"/>
                    </a:lnTo>
                    <a:lnTo>
                      <a:pt x="972" y="80"/>
                    </a:lnTo>
                    <a:lnTo>
                      <a:pt x="1056" y="52"/>
                    </a:lnTo>
                    <a:lnTo>
                      <a:pt x="1092" y="48"/>
                    </a:lnTo>
                    <a:lnTo>
                      <a:pt x="1126" y="52"/>
                    </a:lnTo>
                    <a:lnTo>
                      <a:pt x="1176" y="36"/>
                    </a:lnTo>
                    <a:lnTo>
                      <a:pt x="1172" y="20"/>
                    </a:lnTo>
                    <a:lnTo>
                      <a:pt x="1196" y="0"/>
                    </a:lnTo>
                    <a:lnTo>
                      <a:pt x="1230" y="2"/>
                    </a:lnTo>
                    <a:lnTo>
                      <a:pt x="1248" y="8"/>
                    </a:lnTo>
                    <a:lnTo>
                      <a:pt x="1226" y="20"/>
                    </a:lnTo>
                    <a:lnTo>
                      <a:pt x="1268" y="22"/>
                    </a:lnTo>
                    <a:lnTo>
                      <a:pt x="1260" y="36"/>
                    </a:lnTo>
                    <a:lnTo>
                      <a:pt x="1336" y="34"/>
                    </a:lnTo>
                    <a:lnTo>
                      <a:pt x="1364" y="52"/>
                    </a:lnTo>
                    <a:lnTo>
                      <a:pt x="1368" y="64"/>
                    </a:lnTo>
                    <a:lnTo>
                      <a:pt x="1360" y="84"/>
                    </a:lnTo>
                    <a:lnTo>
                      <a:pt x="1326" y="102"/>
                    </a:lnTo>
                    <a:lnTo>
                      <a:pt x="1290" y="122"/>
                    </a:lnTo>
                    <a:lnTo>
                      <a:pt x="1240" y="150"/>
                    </a:lnTo>
                    <a:lnTo>
                      <a:pt x="1244" y="154"/>
                    </a:lnTo>
                    <a:lnTo>
                      <a:pt x="1266" y="146"/>
                    </a:lnTo>
                    <a:lnTo>
                      <a:pt x="1308" y="134"/>
                    </a:lnTo>
                    <a:lnTo>
                      <a:pt x="1306" y="126"/>
                    </a:lnTo>
                    <a:lnTo>
                      <a:pt x="1316" y="116"/>
                    </a:lnTo>
                    <a:lnTo>
                      <a:pt x="1332" y="112"/>
                    </a:lnTo>
                    <a:lnTo>
                      <a:pt x="1336" y="122"/>
                    </a:lnTo>
                    <a:lnTo>
                      <a:pt x="1348" y="126"/>
                    </a:lnTo>
                    <a:lnTo>
                      <a:pt x="1366" y="138"/>
                    </a:lnTo>
                    <a:lnTo>
                      <a:pt x="1376" y="132"/>
                    </a:lnTo>
                    <a:lnTo>
                      <a:pt x="1450" y="134"/>
                    </a:lnTo>
                    <a:lnTo>
                      <a:pt x="1450" y="144"/>
                    </a:lnTo>
                    <a:lnTo>
                      <a:pt x="1522" y="152"/>
                    </a:lnTo>
                    <a:lnTo>
                      <a:pt x="1530" y="126"/>
                    </a:lnTo>
                    <a:lnTo>
                      <a:pt x="1544" y="128"/>
                    </a:lnTo>
                    <a:lnTo>
                      <a:pt x="1564" y="138"/>
                    </a:lnTo>
                    <a:lnTo>
                      <a:pt x="1596" y="136"/>
                    </a:lnTo>
                    <a:lnTo>
                      <a:pt x="1614" y="156"/>
                    </a:lnTo>
                    <a:lnTo>
                      <a:pt x="1618" y="174"/>
                    </a:lnTo>
                    <a:lnTo>
                      <a:pt x="1606" y="182"/>
                    </a:lnTo>
                    <a:lnTo>
                      <a:pt x="1628" y="208"/>
                    </a:lnTo>
                    <a:lnTo>
                      <a:pt x="1650" y="214"/>
                    </a:lnTo>
                    <a:lnTo>
                      <a:pt x="1670" y="184"/>
                    </a:lnTo>
                    <a:lnTo>
                      <a:pt x="1696" y="198"/>
                    </a:lnTo>
                    <a:lnTo>
                      <a:pt x="1720" y="190"/>
                    </a:lnTo>
                    <a:lnTo>
                      <a:pt x="1746" y="200"/>
                    </a:lnTo>
                    <a:lnTo>
                      <a:pt x="1768" y="192"/>
                    </a:lnTo>
                    <a:lnTo>
                      <a:pt x="1784" y="184"/>
                    </a:lnTo>
                    <a:lnTo>
                      <a:pt x="1782" y="166"/>
                    </a:lnTo>
                    <a:lnTo>
                      <a:pt x="1804" y="158"/>
                    </a:lnTo>
                    <a:lnTo>
                      <a:pt x="1872" y="162"/>
                    </a:lnTo>
                    <a:lnTo>
                      <a:pt x="1884" y="172"/>
                    </a:lnTo>
                    <a:lnTo>
                      <a:pt x="1890" y="176"/>
                    </a:lnTo>
                    <a:lnTo>
                      <a:pt x="1926" y="172"/>
                    </a:lnTo>
                    <a:lnTo>
                      <a:pt x="1942" y="180"/>
                    </a:lnTo>
                    <a:lnTo>
                      <a:pt x="1934" y="190"/>
                    </a:lnTo>
                    <a:lnTo>
                      <a:pt x="1948" y="196"/>
                    </a:lnTo>
                    <a:lnTo>
                      <a:pt x="1978" y="208"/>
                    </a:lnTo>
                    <a:lnTo>
                      <a:pt x="2030" y="210"/>
                    </a:lnTo>
                    <a:lnTo>
                      <a:pt x="2084" y="212"/>
                    </a:lnTo>
                    <a:lnTo>
                      <a:pt x="2106" y="224"/>
                    </a:lnTo>
                    <a:lnTo>
                      <a:pt x="2104" y="238"/>
                    </a:lnTo>
                    <a:lnTo>
                      <a:pt x="2108" y="246"/>
                    </a:lnTo>
                    <a:lnTo>
                      <a:pt x="2126" y="252"/>
                    </a:lnTo>
                    <a:lnTo>
                      <a:pt x="2140" y="246"/>
                    </a:lnTo>
                    <a:lnTo>
                      <a:pt x="2206" y="250"/>
                    </a:lnTo>
                    <a:lnTo>
                      <a:pt x="2214" y="250"/>
                    </a:lnTo>
                    <a:lnTo>
                      <a:pt x="2230" y="242"/>
                    </a:lnTo>
                    <a:lnTo>
                      <a:pt x="2236" y="244"/>
                    </a:lnTo>
                    <a:lnTo>
                      <a:pt x="2236" y="256"/>
                    </a:lnTo>
                    <a:lnTo>
                      <a:pt x="2254" y="270"/>
                    </a:lnTo>
                    <a:lnTo>
                      <a:pt x="2274" y="272"/>
                    </a:lnTo>
                    <a:lnTo>
                      <a:pt x="2280" y="264"/>
                    </a:lnTo>
                    <a:lnTo>
                      <a:pt x="2274" y="252"/>
                    </a:lnTo>
                    <a:lnTo>
                      <a:pt x="2272" y="234"/>
                    </a:lnTo>
                    <a:lnTo>
                      <a:pt x="2284" y="232"/>
                    </a:lnTo>
                    <a:lnTo>
                      <a:pt x="2302" y="240"/>
                    </a:lnTo>
                    <a:lnTo>
                      <a:pt x="2334" y="240"/>
                    </a:lnTo>
                    <a:lnTo>
                      <a:pt x="2372" y="246"/>
                    </a:lnTo>
                    <a:lnTo>
                      <a:pt x="2416" y="262"/>
                    </a:lnTo>
                    <a:lnTo>
                      <a:pt x="2442" y="276"/>
                    </a:lnTo>
                    <a:lnTo>
                      <a:pt x="2488" y="296"/>
                    </a:lnTo>
                    <a:lnTo>
                      <a:pt x="2496" y="308"/>
                    </a:lnTo>
                    <a:lnTo>
                      <a:pt x="2502" y="320"/>
                    </a:lnTo>
                    <a:lnTo>
                      <a:pt x="2512" y="336"/>
                    </a:lnTo>
                    <a:lnTo>
                      <a:pt x="2520" y="332"/>
                    </a:lnTo>
                    <a:lnTo>
                      <a:pt x="2514" y="314"/>
                    </a:lnTo>
                    <a:lnTo>
                      <a:pt x="2530" y="316"/>
                    </a:lnTo>
                    <a:lnTo>
                      <a:pt x="2550" y="320"/>
                    </a:lnTo>
                    <a:lnTo>
                      <a:pt x="2568" y="332"/>
                    </a:lnTo>
                    <a:lnTo>
                      <a:pt x="2580" y="344"/>
                    </a:lnTo>
                    <a:lnTo>
                      <a:pt x="2568" y="356"/>
                    </a:lnTo>
                    <a:lnTo>
                      <a:pt x="2542" y="362"/>
                    </a:lnTo>
                    <a:lnTo>
                      <a:pt x="2538" y="376"/>
                    </a:lnTo>
                    <a:lnTo>
                      <a:pt x="2530" y="394"/>
                    </a:lnTo>
                    <a:lnTo>
                      <a:pt x="2502" y="380"/>
                    </a:lnTo>
                    <a:lnTo>
                      <a:pt x="2486" y="374"/>
                    </a:lnTo>
                    <a:lnTo>
                      <a:pt x="2488" y="358"/>
                    </a:lnTo>
                    <a:lnTo>
                      <a:pt x="2446" y="360"/>
                    </a:lnTo>
                    <a:lnTo>
                      <a:pt x="2440" y="340"/>
                    </a:lnTo>
                    <a:lnTo>
                      <a:pt x="2426" y="342"/>
                    </a:lnTo>
                    <a:lnTo>
                      <a:pt x="2424" y="356"/>
                    </a:lnTo>
                    <a:lnTo>
                      <a:pt x="2430" y="362"/>
                    </a:lnTo>
                    <a:lnTo>
                      <a:pt x="2412" y="378"/>
                    </a:lnTo>
                    <a:lnTo>
                      <a:pt x="2392" y="380"/>
                    </a:lnTo>
                    <a:lnTo>
                      <a:pt x="2378" y="378"/>
                    </a:lnTo>
                    <a:lnTo>
                      <a:pt x="2370" y="372"/>
                    </a:lnTo>
                    <a:lnTo>
                      <a:pt x="2368" y="380"/>
                    </a:lnTo>
                    <a:lnTo>
                      <a:pt x="2382" y="386"/>
                    </a:lnTo>
                    <a:lnTo>
                      <a:pt x="2396" y="394"/>
                    </a:lnTo>
                    <a:lnTo>
                      <a:pt x="2402" y="412"/>
                    </a:lnTo>
                    <a:lnTo>
                      <a:pt x="2414" y="430"/>
                    </a:lnTo>
                    <a:lnTo>
                      <a:pt x="2400" y="438"/>
                    </a:lnTo>
                    <a:lnTo>
                      <a:pt x="2374" y="428"/>
                    </a:lnTo>
                    <a:lnTo>
                      <a:pt x="2362" y="438"/>
                    </a:lnTo>
                    <a:lnTo>
                      <a:pt x="2326" y="454"/>
                    </a:lnTo>
                    <a:lnTo>
                      <a:pt x="2306" y="464"/>
                    </a:lnTo>
                    <a:lnTo>
                      <a:pt x="2266" y="496"/>
                    </a:lnTo>
                    <a:lnTo>
                      <a:pt x="2252" y="484"/>
                    </a:lnTo>
                    <a:lnTo>
                      <a:pt x="2222" y="484"/>
                    </a:lnTo>
                    <a:lnTo>
                      <a:pt x="2206" y="500"/>
                    </a:lnTo>
                    <a:lnTo>
                      <a:pt x="2202" y="484"/>
                    </a:lnTo>
                    <a:lnTo>
                      <a:pt x="2192" y="484"/>
                    </a:lnTo>
                    <a:lnTo>
                      <a:pt x="2188" y="496"/>
                    </a:lnTo>
                    <a:lnTo>
                      <a:pt x="2160" y="496"/>
                    </a:lnTo>
                    <a:lnTo>
                      <a:pt x="2136" y="534"/>
                    </a:lnTo>
                    <a:lnTo>
                      <a:pt x="2136" y="546"/>
                    </a:lnTo>
                    <a:lnTo>
                      <a:pt x="2152" y="546"/>
                    </a:lnTo>
                    <a:lnTo>
                      <a:pt x="2148" y="564"/>
                    </a:lnTo>
                    <a:lnTo>
                      <a:pt x="2154" y="580"/>
                    </a:lnTo>
                    <a:lnTo>
                      <a:pt x="2136" y="586"/>
                    </a:lnTo>
                    <a:lnTo>
                      <a:pt x="2130" y="600"/>
                    </a:lnTo>
                    <a:lnTo>
                      <a:pt x="2136" y="618"/>
                    </a:lnTo>
                    <a:lnTo>
                      <a:pt x="2112" y="626"/>
                    </a:lnTo>
                    <a:lnTo>
                      <a:pt x="2104" y="634"/>
                    </a:lnTo>
                    <a:lnTo>
                      <a:pt x="2104" y="640"/>
                    </a:lnTo>
                    <a:lnTo>
                      <a:pt x="2106" y="644"/>
                    </a:lnTo>
                    <a:lnTo>
                      <a:pt x="2104" y="648"/>
                    </a:lnTo>
                    <a:lnTo>
                      <a:pt x="2080" y="656"/>
                    </a:lnTo>
                    <a:lnTo>
                      <a:pt x="2080" y="670"/>
                    </a:lnTo>
                    <a:lnTo>
                      <a:pt x="2050" y="700"/>
                    </a:lnTo>
                    <a:lnTo>
                      <a:pt x="2046" y="668"/>
                    </a:lnTo>
                    <a:lnTo>
                      <a:pt x="2034" y="618"/>
                    </a:lnTo>
                    <a:lnTo>
                      <a:pt x="2034" y="582"/>
                    </a:lnTo>
                    <a:lnTo>
                      <a:pt x="2046" y="568"/>
                    </a:lnTo>
                    <a:lnTo>
                      <a:pt x="2058" y="546"/>
                    </a:lnTo>
                    <a:lnTo>
                      <a:pt x="2074" y="542"/>
                    </a:lnTo>
                    <a:lnTo>
                      <a:pt x="2116" y="502"/>
                    </a:lnTo>
                    <a:lnTo>
                      <a:pt x="2148" y="480"/>
                    </a:lnTo>
                    <a:lnTo>
                      <a:pt x="2158" y="476"/>
                    </a:lnTo>
                    <a:lnTo>
                      <a:pt x="2174" y="440"/>
                    </a:lnTo>
                    <a:lnTo>
                      <a:pt x="2182" y="436"/>
                    </a:lnTo>
                    <a:lnTo>
                      <a:pt x="2166" y="430"/>
                    </a:lnTo>
                    <a:lnTo>
                      <a:pt x="2160" y="432"/>
                    </a:lnTo>
                    <a:lnTo>
                      <a:pt x="2154" y="438"/>
                    </a:lnTo>
                    <a:lnTo>
                      <a:pt x="2154" y="456"/>
                    </a:lnTo>
                    <a:lnTo>
                      <a:pt x="2140" y="456"/>
                    </a:lnTo>
                    <a:lnTo>
                      <a:pt x="2108" y="476"/>
                    </a:lnTo>
                    <a:lnTo>
                      <a:pt x="2100" y="468"/>
                    </a:lnTo>
                    <a:lnTo>
                      <a:pt x="2108" y="452"/>
                    </a:lnTo>
                    <a:lnTo>
                      <a:pt x="2098" y="456"/>
                    </a:lnTo>
                    <a:lnTo>
                      <a:pt x="2058" y="456"/>
                    </a:lnTo>
                    <a:lnTo>
                      <a:pt x="2020" y="486"/>
                    </a:lnTo>
                    <a:lnTo>
                      <a:pt x="2012" y="502"/>
                    </a:lnTo>
                    <a:lnTo>
                      <a:pt x="2016" y="506"/>
                    </a:lnTo>
                    <a:lnTo>
                      <a:pt x="2026" y="516"/>
                    </a:lnTo>
                    <a:lnTo>
                      <a:pt x="2010" y="516"/>
                    </a:lnTo>
                    <a:lnTo>
                      <a:pt x="1994" y="518"/>
                    </a:lnTo>
                    <a:lnTo>
                      <a:pt x="1964" y="520"/>
                    </a:lnTo>
                    <a:lnTo>
                      <a:pt x="1972" y="512"/>
                    </a:lnTo>
                    <a:lnTo>
                      <a:pt x="1966" y="504"/>
                    </a:lnTo>
                    <a:lnTo>
                      <a:pt x="1944" y="502"/>
                    </a:lnTo>
                    <a:lnTo>
                      <a:pt x="1930" y="504"/>
                    </a:lnTo>
                    <a:lnTo>
                      <a:pt x="1924" y="512"/>
                    </a:lnTo>
                    <a:lnTo>
                      <a:pt x="1894" y="510"/>
                    </a:lnTo>
                    <a:lnTo>
                      <a:pt x="1880" y="512"/>
                    </a:lnTo>
                    <a:lnTo>
                      <a:pt x="1828" y="512"/>
                    </a:lnTo>
                    <a:lnTo>
                      <a:pt x="1712" y="612"/>
                    </a:lnTo>
                    <a:lnTo>
                      <a:pt x="1714" y="622"/>
                    </a:lnTo>
                    <a:lnTo>
                      <a:pt x="1734" y="620"/>
                    </a:lnTo>
                    <a:lnTo>
                      <a:pt x="1736" y="636"/>
                    </a:lnTo>
                    <a:lnTo>
                      <a:pt x="1746" y="624"/>
                    </a:lnTo>
                    <a:lnTo>
                      <a:pt x="1756" y="640"/>
                    </a:lnTo>
                    <a:lnTo>
                      <a:pt x="1770" y="628"/>
                    </a:lnTo>
                    <a:lnTo>
                      <a:pt x="1792" y="632"/>
                    </a:lnTo>
                    <a:lnTo>
                      <a:pt x="1808" y="652"/>
                    </a:lnTo>
                    <a:lnTo>
                      <a:pt x="1804" y="674"/>
                    </a:lnTo>
                    <a:lnTo>
                      <a:pt x="1796" y="696"/>
                    </a:lnTo>
                    <a:lnTo>
                      <a:pt x="1794" y="728"/>
                    </a:lnTo>
                    <a:lnTo>
                      <a:pt x="1788" y="746"/>
                    </a:lnTo>
                    <a:lnTo>
                      <a:pt x="1728" y="820"/>
                    </a:lnTo>
                    <a:lnTo>
                      <a:pt x="1710" y="842"/>
                    </a:lnTo>
                    <a:lnTo>
                      <a:pt x="1696" y="852"/>
                    </a:lnTo>
                    <a:lnTo>
                      <a:pt x="1678" y="860"/>
                    </a:lnTo>
                    <a:lnTo>
                      <a:pt x="1664" y="852"/>
                    </a:lnTo>
                    <a:lnTo>
                      <a:pt x="1646" y="856"/>
                    </a:lnTo>
                    <a:lnTo>
                      <a:pt x="1646" y="820"/>
                    </a:lnTo>
                    <a:lnTo>
                      <a:pt x="1660" y="810"/>
                    </a:lnTo>
                    <a:lnTo>
                      <a:pt x="1666" y="816"/>
                    </a:lnTo>
                    <a:lnTo>
                      <a:pt x="1678" y="814"/>
                    </a:lnTo>
                    <a:lnTo>
                      <a:pt x="1690" y="792"/>
                    </a:lnTo>
                    <a:lnTo>
                      <a:pt x="1696" y="770"/>
                    </a:lnTo>
                    <a:lnTo>
                      <a:pt x="1704" y="766"/>
                    </a:lnTo>
                    <a:lnTo>
                      <a:pt x="1702" y="752"/>
                    </a:lnTo>
                    <a:lnTo>
                      <a:pt x="1686" y="754"/>
                    </a:lnTo>
                    <a:lnTo>
                      <a:pt x="1672" y="756"/>
                    </a:lnTo>
                    <a:lnTo>
                      <a:pt x="1666" y="764"/>
                    </a:lnTo>
                    <a:lnTo>
                      <a:pt x="1644" y="762"/>
                    </a:lnTo>
                    <a:lnTo>
                      <a:pt x="1640" y="742"/>
                    </a:lnTo>
                    <a:lnTo>
                      <a:pt x="1610" y="726"/>
                    </a:lnTo>
                    <a:lnTo>
                      <a:pt x="1594" y="726"/>
                    </a:lnTo>
                    <a:lnTo>
                      <a:pt x="1572" y="674"/>
                    </a:lnTo>
                    <a:lnTo>
                      <a:pt x="1560" y="654"/>
                    </a:lnTo>
                    <a:lnTo>
                      <a:pt x="1530" y="642"/>
                    </a:lnTo>
                    <a:lnTo>
                      <a:pt x="1486" y="646"/>
                    </a:lnTo>
                    <a:lnTo>
                      <a:pt x="1472" y="652"/>
                    </a:lnTo>
                    <a:lnTo>
                      <a:pt x="1470" y="660"/>
                    </a:lnTo>
                    <a:lnTo>
                      <a:pt x="1482" y="662"/>
                    </a:lnTo>
                    <a:lnTo>
                      <a:pt x="1482" y="676"/>
                    </a:lnTo>
                    <a:lnTo>
                      <a:pt x="1472" y="682"/>
                    </a:lnTo>
                    <a:lnTo>
                      <a:pt x="1462" y="700"/>
                    </a:lnTo>
                    <a:lnTo>
                      <a:pt x="1458" y="716"/>
                    </a:lnTo>
                    <a:lnTo>
                      <a:pt x="1446" y="718"/>
                    </a:lnTo>
                    <a:lnTo>
                      <a:pt x="1436" y="728"/>
                    </a:lnTo>
                    <a:lnTo>
                      <a:pt x="1418" y="718"/>
                    </a:lnTo>
                    <a:lnTo>
                      <a:pt x="1394" y="716"/>
                    </a:lnTo>
                    <a:lnTo>
                      <a:pt x="1386" y="710"/>
                    </a:lnTo>
                    <a:lnTo>
                      <a:pt x="1376" y="712"/>
                    </a:lnTo>
                    <a:lnTo>
                      <a:pt x="1358" y="726"/>
                    </a:lnTo>
                    <a:lnTo>
                      <a:pt x="1328" y="732"/>
                    </a:lnTo>
                    <a:lnTo>
                      <a:pt x="1310" y="734"/>
                    </a:lnTo>
                    <a:lnTo>
                      <a:pt x="1288" y="732"/>
                    </a:lnTo>
                    <a:lnTo>
                      <a:pt x="1282" y="726"/>
                    </a:lnTo>
                    <a:lnTo>
                      <a:pt x="1276" y="718"/>
                    </a:lnTo>
                    <a:lnTo>
                      <a:pt x="1266" y="716"/>
                    </a:lnTo>
                    <a:lnTo>
                      <a:pt x="1260" y="710"/>
                    </a:lnTo>
                    <a:lnTo>
                      <a:pt x="1236" y="706"/>
                    </a:lnTo>
                    <a:lnTo>
                      <a:pt x="1222" y="714"/>
                    </a:lnTo>
                    <a:lnTo>
                      <a:pt x="1196" y="710"/>
                    </a:lnTo>
                    <a:lnTo>
                      <a:pt x="1186" y="698"/>
                    </a:lnTo>
                    <a:lnTo>
                      <a:pt x="1184" y="688"/>
                    </a:lnTo>
                    <a:lnTo>
                      <a:pt x="1160" y="680"/>
                    </a:lnTo>
                    <a:lnTo>
                      <a:pt x="1132" y="674"/>
                    </a:lnTo>
                    <a:lnTo>
                      <a:pt x="1114" y="692"/>
                    </a:lnTo>
                    <a:lnTo>
                      <a:pt x="1126" y="706"/>
                    </a:lnTo>
                    <a:lnTo>
                      <a:pt x="1124" y="714"/>
                    </a:lnTo>
                    <a:lnTo>
                      <a:pt x="1112" y="724"/>
                    </a:lnTo>
                    <a:lnTo>
                      <a:pt x="1104" y="718"/>
                    </a:lnTo>
                    <a:lnTo>
                      <a:pt x="1072" y="718"/>
                    </a:lnTo>
                    <a:lnTo>
                      <a:pt x="1062" y="706"/>
                    </a:lnTo>
                    <a:lnTo>
                      <a:pt x="1042" y="702"/>
                    </a:lnTo>
                    <a:lnTo>
                      <a:pt x="1024" y="700"/>
                    </a:lnTo>
                    <a:lnTo>
                      <a:pt x="990" y="718"/>
                    </a:lnTo>
                    <a:lnTo>
                      <a:pt x="982" y="726"/>
                    </a:lnTo>
                    <a:lnTo>
                      <a:pt x="968" y="728"/>
                    </a:lnTo>
                    <a:lnTo>
                      <a:pt x="960" y="736"/>
                    </a:lnTo>
                    <a:lnTo>
                      <a:pt x="944" y="736"/>
                    </a:lnTo>
                    <a:lnTo>
                      <a:pt x="940" y="722"/>
                    </a:lnTo>
                    <a:lnTo>
                      <a:pt x="918" y="720"/>
                    </a:lnTo>
                    <a:lnTo>
                      <a:pt x="904" y="710"/>
                    </a:lnTo>
                    <a:lnTo>
                      <a:pt x="894" y="696"/>
                    </a:lnTo>
                    <a:lnTo>
                      <a:pt x="866" y="700"/>
                    </a:lnTo>
                    <a:lnTo>
                      <a:pt x="844" y="688"/>
                    </a:lnTo>
                    <a:lnTo>
                      <a:pt x="840" y="696"/>
                    </a:lnTo>
                    <a:lnTo>
                      <a:pt x="832" y="696"/>
                    </a:lnTo>
                    <a:lnTo>
                      <a:pt x="818" y="672"/>
                    </a:lnTo>
                    <a:lnTo>
                      <a:pt x="802" y="648"/>
                    </a:lnTo>
                    <a:lnTo>
                      <a:pt x="784" y="636"/>
                    </a:lnTo>
                    <a:lnTo>
                      <a:pt x="782" y="626"/>
                    </a:lnTo>
                    <a:lnTo>
                      <a:pt x="760" y="632"/>
                    </a:lnTo>
                    <a:lnTo>
                      <a:pt x="742" y="642"/>
                    </a:lnTo>
                    <a:lnTo>
                      <a:pt x="722" y="632"/>
                    </a:lnTo>
                    <a:lnTo>
                      <a:pt x="702" y="626"/>
                    </a:lnTo>
                    <a:lnTo>
                      <a:pt x="692" y="620"/>
                    </a:lnTo>
                    <a:lnTo>
                      <a:pt x="688" y="606"/>
                    </a:lnTo>
                    <a:lnTo>
                      <a:pt x="668" y="604"/>
                    </a:lnTo>
                    <a:lnTo>
                      <a:pt x="646" y="608"/>
                    </a:lnTo>
                    <a:lnTo>
                      <a:pt x="558" y="632"/>
                    </a:lnTo>
                    <a:lnTo>
                      <a:pt x="536" y="634"/>
                    </a:lnTo>
                    <a:lnTo>
                      <a:pt x="540" y="644"/>
                    </a:lnTo>
                    <a:lnTo>
                      <a:pt x="544" y="652"/>
                    </a:lnTo>
                    <a:lnTo>
                      <a:pt x="532" y="656"/>
                    </a:lnTo>
                    <a:lnTo>
                      <a:pt x="530" y="666"/>
                    </a:lnTo>
                    <a:lnTo>
                      <a:pt x="524" y="672"/>
                    </a:lnTo>
                    <a:lnTo>
                      <a:pt x="518" y="680"/>
                    </a:lnTo>
                    <a:lnTo>
                      <a:pt x="532" y="684"/>
                    </a:lnTo>
                    <a:lnTo>
                      <a:pt x="540" y="692"/>
                    </a:lnTo>
                    <a:lnTo>
                      <a:pt x="530" y="702"/>
                    </a:lnTo>
                    <a:lnTo>
                      <a:pt x="504" y="704"/>
                    </a:lnTo>
                    <a:lnTo>
                      <a:pt x="494" y="694"/>
                    </a:lnTo>
                    <a:lnTo>
                      <a:pt x="476" y="694"/>
                    </a:lnTo>
                    <a:lnTo>
                      <a:pt x="454" y="704"/>
                    </a:lnTo>
                    <a:lnTo>
                      <a:pt x="438" y="702"/>
                    </a:lnTo>
                    <a:lnTo>
                      <a:pt x="416" y="688"/>
                    </a:lnTo>
                    <a:lnTo>
                      <a:pt x="380" y="682"/>
                    </a:lnTo>
                    <a:lnTo>
                      <a:pt x="364" y="688"/>
                    </a:lnTo>
                    <a:lnTo>
                      <a:pt x="340" y="706"/>
                    </a:lnTo>
                    <a:lnTo>
                      <a:pt x="338" y="718"/>
                    </a:lnTo>
                    <a:lnTo>
                      <a:pt x="330" y="722"/>
                    </a:lnTo>
                    <a:lnTo>
                      <a:pt x="322" y="706"/>
                    </a:lnTo>
                    <a:lnTo>
                      <a:pt x="310" y="720"/>
                    </a:lnTo>
                    <a:lnTo>
                      <a:pt x="304" y="744"/>
                    </a:lnTo>
                    <a:lnTo>
                      <a:pt x="314" y="758"/>
                    </a:lnTo>
                    <a:lnTo>
                      <a:pt x="328" y="762"/>
                    </a:lnTo>
                    <a:lnTo>
                      <a:pt x="340" y="778"/>
                    </a:lnTo>
                    <a:lnTo>
                      <a:pt x="344" y="79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48" name="Freeform 201"/>
              <p:cNvSpPr>
                <a:spLocks noChangeAspect="1"/>
              </p:cNvSpPr>
              <p:nvPr/>
            </p:nvSpPr>
            <p:spPr bwMode="auto">
              <a:xfrm>
                <a:off x="3519" y="1007"/>
                <a:ext cx="276" cy="196"/>
              </a:xfrm>
              <a:custGeom>
                <a:avLst/>
                <a:gdLst/>
                <a:ahLst/>
                <a:cxnLst>
                  <a:cxn ang="0">
                    <a:pos x="88" y="196"/>
                  </a:cxn>
                  <a:cxn ang="0">
                    <a:pos x="36" y="194"/>
                  </a:cxn>
                  <a:cxn ang="0">
                    <a:pos x="36" y="182"/>
                  </a:cxn>
                  <a:cxn ang="0">
                    <a:pos x="30" y="176"/>
                  </a:cxn>
                  <a:cxn ang="0">
                    <a:pos x="20" y="182"/>
                  </a:cxn>
                  <a:cxn ang="0">
                    <a:pos x="10" y="176"/>
                  </a:cxn>
                  <a:cxn ang="0">
                    <a:pos x="0" y="166"/>
                  </a:cxn>
                  <a:cxn ang="0">
                    <a:pos x="0" y="154"/>
                  </a:cxn>
                  <a:cxn ang="0">
                    <a:pos x="12" y="150"/>
                  </a:cxn>
                  <a:cxn ang="0">
                    <a:pos x="20" y="142"/>
                  </a:cxn>
                  <a:cxn ang="0">
                    <a:pos x="20" y="132"/>
                  </a:cxn>
                  <a:cxn ang="0">
                    <a:pos x="34" y="118"/>
                  </a:cxn>
                  <a:cxn ang="0">
                    <a:pos x="44" y="116"/>
                  </a:cxn>
                  <a:cxn ang="0">
                    <a:pos x="48" y="108"/>
                  </a:cxn>
                  <a:cxn ang="0">
                    <a:pos x="38" y="106"/>
                  </a:cxn>
                  <a:cxn ang="0">
                    <a:pos x="64" y="84"/>
                  </a:cxn>
                  <a:cxn ang="0">
                    <a:pos x="76" y="66"/>
                  </a:cxn>
                  <a:cxn ang="0">
                    <a:pos x="110" y="40"/>
                  </a:cxn>
                  <a:cxn ang="0">
                    <a:pos x="132" y="36"/>
                  </a:cxn>
                  <a:cxn ang="0">
                    <a:pos x="140" y="28"/>
                  </a:cxn>
                  <a:cxn ang="0">
                    <a:pos x="176" y="24"/>
                  </a:cxn>
                  <a:cxn ang="0">
                    <a:pos x="210" y="20"/>
                  </a:cxn>
                  <a:cxn ang="0">
                    <a:pos x="230" y="8"/>
                  </a:cxn>
                  <a:cxn ang="0">
                    <a:pos x="250" y="0"/>
                  </a:cxn>
                  <a:cxn ang="0">
                    <a:pos x="266" y="0"/>
                  </a:cxn>
                  <a:cxn ang="0">
                    <a:pos x="276" y="6"/>
                  </a:cxn>
                  <a:cxn ang="0">
                    <a:pos x="272" y="18"/>
                  </a:cxn>
                  <a:cxn ang="0">
                    <a:pos x="254" y="30"/>
                  </a:cxn>
                  <a:cxn ang="0">
                    <a:pos x="222" y="40"/>
                  </a:cxn>
                  <a:cxn ang="0">
                    <a:pos x="166" y="50"/>
                  </a:cxn>
                  <a:cxn ang="0">
                    <a:pos x="136" y="74"/>
                  </a:cxn>
                  <a:cxn ang="0">
                    <a:pos x="122" y="80"/>
                  </a:cxn>
                  <a:cxn ang="0">
                    <a:pos x="110" y="82"/>
                  </a:cxn>
                  <a:cxn ang="0">
                    <a:pos x="110" y="94"/>
                  </a:cxn>
                  <a:cxn ang="0">
                    <a:pos x="96" y="102"/>
                  </a:cxn>
                  <a:cxn ang="0">
                    <a:pos x="86" y="116"/>
                  </a:cxn>
                  <a:cxn ang="0">
                    <a:pos x="64" y="140"/>
                  </a:cxn>
                  <a:cxn ang="0">
                    <a:pos x="62" y="166"/>
                  </a:cxn>
                  <a:cxn ang="0">
                    <a:pos x="72" y="174"/>
                  </a:cxn>
                  <a:cxn ang="0">
                    <a:pos x="74" y="184"/>
                  </a:cxn>
                  <a:cxn ang="0">
                    <a:pos x="88" y="196"/>
                  </a:cxn>
                </a:cxnLst>
                <a:rect l="0" t="0" r="r" b="b"/>
                <a:pathLst>
                  <a:path w="276" h="196">
                    <a:moveTo>
                      <a:pt x="88" y="196"/>
                    </a:moveTo>
                    <a:lnTo>
                      <a:pt x="36" y="194"/>
                    </a:lnTo>
                    <a:lnTo>
                      <a:pt x="36" y="182"/>
                    </a:lnTo>
                    <a:lnTo>
                      <a:pt x="30" y="176"/>
                    </a:lnTo>
                    <a:lnTo>
                      <a:pt x="20" y="182"/>
                    </a:lnTo>
                    <a:lnTo>
                      <a:pt x="10" y="176"/>
                    </a:lnTo>
                    <a:lnTo>
                      <a:pt x="0" y="166"/>
                    </a:lnTo>
                    <a:lnTo>
                      <a:pt x="0" y="154"/>
                    </a:lnTo>
                    <a:lnTo>
                      <a:pt x="12" y="150"/>
                    </a:lnTo>
                    <a:lnTo>
                      <a:pt x="20" y="142"/>
                    </a:lnTo>
                    <a:lnTo>
                      <a:pt x="20" y="132"/>
                    </a:lnTo>
                    <a:lnTo>
                      <a:pt x="34" y="118"/>
                    </a:lnTo>
                    <a:lnTo>
                      <a:pt x="44" y="116"/>
                    </a:lnTo>
                    <a:lnTo>
                      <a:pt x="48" y="108"/>
                    </a:lnTo>
                    <a:lnTo>
                      <a:pt x="38" y="106"/>
                    </a:lnTo>
                    <a:lnTo>
                      <a:pt x="64" y="84"/>
                    </a:lnTo>
                    <a:lnTo>
                      <a:pt x="76" y="66"/>
                    </a:lnTo>
                    <a:lnTo>
                      <a:pt x="110" y="40"/>
                    </a:lnTo>
                    <a:lnTo>
                      <a:pt x="132" y="36"/>
                    </a:lnTo>
                    <a:lnTo>
                      <a:pt x="140" y="28"/>
                    </a:lnTo>
                    <a:lnTo>
                      <a:pt x="176" y="24"/>
                    </a:lnTo>
                    <a:lnTo>
                      <a:pt x="210" y="20"/>
                    </a:lnTo>
                    <a:lnTo>
                      <a:pt x="230" y="8"/>
                    </a:lnTo>
                    <a:lnTo>
                      <a:pt x="250" y="0"/>
                    </a:lnTo>
                    <a:lnTo>
                      <a:pt x="266" y="0"/>
                    </a:lnTo>
                    <a:lnTo>
                      <a:pt x="276" y="6"/>
                    </a:lnTo>
                    <a:lnTo>
                      <a:pt x="272" y="18"/>
                    </a:lnTo>
                    <a:lnTo>
                      <a:pt x="254" y="30"/>
                    </a:lnTo>
                    <a:lnTo>
                      <a:pt x="222" y="40"/>
                    </a:lnTo>
                    <a:lnTo>
                      <a:pt x="166" y="50"/>
                    </a:lnTo>
                    <a:lnTo>
                      <a:pt x="136" y="74"/>
                    </a:lnTo>
                    <a:lnTo>
                      <a:pt x="122" y="80"/>
                    </a:lnTo>
                    <a:lnTo>
                      <a:pt x="110" y="82"/>
                    </a:lnTo>
                    <a:lnTo>
                      <a:pt x="110" y="94"/>
                    </a:lnTo>
                    <a:lnTo>
                      <a:pt x="96" y="102"/>
                    </a:lnTo>
                    <a:lnTo>
                      <a:pt x="86" y="116"/>
                    </a:lnTo>
                    <a:lnTo>
                      <a:pt x="64" y="140"/>
                    </a:lnTo>
                    <a:lnTo>
                      <a:pt x="62" y="166"/>
                    </a:lnTo>
                    <a:lnTo>
                      <a:pt x="72" y="174"/>
                    </a:lnTo>
                    <a:lnTo>
                      <a:pt x="74" y="184"/>
                    </a:lnTo>
                    <a:lnTo>
                      <a:pt x="88" y="19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49" name="Freeform 202"/>
              <p:cNvSpPr>
                <a:spLocks noChangeAspect="1"/>
              </p:cNvSpPr>
              <p:nvPr/>
            </p:nvSpPr>
            <p:spPr bwMode="auto">
              <a:xfrm>
                <a:off x="4277" y="925"/>
                <a:ext cx="96" cy="52"/>
              </a:xfrm>
              <a:custGeom>
                <a:avLst/>
                <a:gdLst/>
                <a:ahLst/>
                <a:cxnLst>
                  <a:cxn ang="0">
                    <a:pos x="0" y="48"/>
                  </a:cxn>
                  <a:cxn ang="0">
                    <a:pos x="16" y="30"/>
                  </a:cxn>
                  <a:cxn ang="0">
                    <a:pos x="28" y="14"/>
                  </a:cxn>
                  <a:cxn ang="0">
                    <a:pos x="40" y="2"/>
                  </a:cxn>
                  <a:cxn ang="0">
                    <a:pos x="58" y="0"/>
                  </a:cxn>
                  <a:cxn ang="0">
                    <a:pos x="54" y="14"/>
                  </a:cxn>
                  <a:cxn ang="0">
                    <a:pos x="70" y="6"/>
                  </a:cxn>
                  <a:cxn ang="0">
                    <a:pos x="82" y="16"/>
                  </a:cxn>
                  <a:cxn ang="0">
                    <a:pos x="96" y="22"/>
                  </a:cxn>
                  <a:cxn ang="0">
                    <a:pos x="94" y="32"/>
                  </a:cxn>
                  <a:cxn ang="0">
                    <a:pos x="86" y="40"/>
                  </a:cxn>
                  <a:cxn ang="0">
                    <a:pos x="58" y="40"/>
                  </a:cxn>
                  <a:cxn ang="0">
                    <a:pos x="26" y="42"/>
                  </a:cxn>
                  <a:cxn ang="0">
                    <a:pos x="20" y="48"/>
                  </a:cxn>
                  <a:cxn ang="0">
                    <a:pos x="8" y="52"/>
                  </a:cxn>
                  <a:cxn ang="0">
                    <a:pos x="0" y="48"/>
                  </a:cxn>
                </a:cxnLst>
                <a:rect l="0" t="0" r="r" b="b"/>
                <a:pathLst>
                  <a:path w="96" h="52">
                    <a:moveTo>
                      <a:pt x="0" y="48"/>
                    </a:moveTo>
                    <a:lnTo>
                      <a:pt x="16" y="30"/>
                    </a:lnTo>
                    <a:lnTo>
                      <a:pt x="28" y="14"/>
                    </a:lnTo>
                    <a:lnTo>
                      <a:pt x="40" y="2"/>
                    </a:lnTo>
                    <a:lnTo>
                      <a:pt x="58" y="0"/>
                    </a:lnTo>
                    <a:lnTo>
                      <a:pt x="54" y="14"/>
                    </a:lnTo>
                    <a:lnTo>
                      <a:pt x="70" y="6"/>
                    </a:lnTo>
                    <a:lnTo>
                      <a:pt x="82" y="16"/>
                    </a:lnTo>
                    <a:lnTo>
                      <a:pt x="96" y="22"/>
                    </a:lnTo>
                    <a:lnTo>
                      <a:pt x="94" y="32"/>
                    </a:lnTo>
                    <a:lnTo>
                      <a:pt x="86" y="40"/>
                    </a:lnTo>
                    <a:lnTo>
                      <a:pt x="58" y="40"/>
                    </a:lnTo>
                    <a:lnTo>
                      <a:pt x="26" y="42"/>
                    </a:lnTo>
                    <a:lnTo>
                      <a:pt x="20" y="48"/>
                    </a:lnTo>
                    <a:lnTo>
                      <a:pt x="8" y="52"/>
                    </a:lnTo>
                    <a:lnTo>
                      <a:pt x="0" y="4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50" name="Freeform 203"/>
              <p:cNvSpPr>
                <a:spLocks noChangeAspect="1"/>
              </p:cNvSpPr>
              <p:nvPr/>
            </p:nvSpPr>
            <p:spPr bwMode="auto">
              <a:xfrm>
                <a:off x="4189" y="897"/>
                <a:ext cx="96" cy="46"/>
              </a:xfrm>
              <a:custGeom>
                <a:avLst/>
                <a:gdLst/>
                <a:ahLst/>
                <a:cxnLst>
                  <a:cxn ang="0">
                    <a:pos x="0" y="22"/>
                  </a:cxn>
                  <a:cxn ang="0">
                    <a:pos x="16" y="6"/>
                  </a:cxn>
                  <a:cxn ang="0">
                    <a:pos x="46" y="0"/>
                  </a:cxn>
                  <a:cxn ang="0">
                    <a:pos x="64" y="2"/>
                  </a:cxn>
                  <a:cxn ang="0">
                    <a:pos x="64" y="10"/>
                  </a:cxn>
                  <a:cxn ang="0">
                    <a:pos x="76" y="8"/>
                  </a:cxn>
                  <a:cxn ang="0">
                    <a:pos x="88" y="6"/>
                  </a:cxn>
                  <a:cxn ang="0">
                    <a:pos x="96" y="14"/>
                  </a:cxn>
                  <a:cxn ang="0">
                    <a:pos x="96" y="26"/>
                  </a:cxn>
                  <a:cxn ang="0">
                    <a:pos x="84" y="36"/>
                  </a:cxn>
                  <a:cxn ang="0">
                    <a:pos x="92" y="46"/>
                  </a:cxn>
                  <a:cxn ang="0">
                    <a:pos x="54" y="46"/>
                  </a:cxn>
                  <a:cxn ang="0">
                    <a:pos x="40" y="40"/>
                  </a:cxn>
                  <a:cxn ang="0">
                    <a:pos x="16" y="40"/>
                  </a:cxn>
                  <a:cxn ang="0">
                    <a:pos x="8" y="28"/>
                  </a:cxn>
                  <a:cxn ang="0">
                    <a:pos x="0" y="22"/>
                  </a:cxn>
                </a:cxnLst>
                <a:rect l="0" t="0" r="r" b="b"/>
                <a:pathLst>
                  <a:path w="96" h="46">
                    <a:moveTo>
                      <a:pt x="0" y="22"/>
                    </a:moveTo>
                    <a:lnTo>
                      <a:pt x="16" y="6"/>
                    </a:lnTo>
                    <a:lnTo>
                      <a:pt x="46" y="0"/>
                    </a:lnTo>
                    <a:lnTo>
                      <a:pt x="64" y="2"/>
                    </a:lnTo>
                    <a:lnTo>
                      <a:pt x="64" y="10"/>
                    </a:lnTo>
                    <a:lnTo>
                      <a:pt x="76" y="8"/>
                    </a:lnTo>
                    <a:lnTo>
                      <a:pt x="88" y="6"/>
                    </a:lnTo>
                    <a:lnTo>
                      <a:pt x="96" y="14"/>
                    </a:lnTo>
                    <a:lnTo>
                      <a:pt x="96" y="26"/>
                    </a:lnTo>
                    <a:lnTo>
                      <a:pt x="84" y="36"/>
                    </a:lnTo>
                    <a:lnTo>
                      <a:pt x="92" y="46"/>
                    </a:lnTo>
                    <a:lnTo>
                      <a:pt x="54" y="46"/>
                    </a:lnTo>
                    <a:lnTo>
                      <a:pt x="40" y="40"/>
                    </a:lnTo>
                    <a:lnTo>
                      <a:pt x="16" y="40"/>
                    </a:lnTo>
                    <a:lnTo>
                      <a:pt x="8" y="28"/>
                    </a:lnTo>
                    <a:lnTo>
                      <a:pt x="0" y="2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51" name="Freeform 204"/>
              <p:cNvSpPr>
                <a:spLocks noChangeAspect="1"/>
              </p:cNvSpPr>
              <p:nvPr/>
            </p:nvSpPr>
            <p:spPr bwMode="auto">
              <a:xfrm>
                <a:off x="4165" y="855"/>
                <a:ext cx="84" cy="44"/>
              </a:xfrm>
              <a:custGeom>
                <a:avLst/>
                <a:gdLst/>
                <a:ahLst/>
                <a:cxnLst>
                  <a:cxn ang="0">
                    <a:pos x="0" y="34"/>
                  </a:cxn>
                  <a:cxn ang="0">
                    <a:pos x="22" y="44"/>
                  </a:cxn>
                  <a:cxn ang="0">
                    <a:pos x="36" y="42"/>
                  </a:cxn>
                  <a:cxn ang="0">
                    <a:pos x="56" y="38"/>
                  </a:cxn>
                  <a:cxn ang="0">
                    <a:pos x="74" y="36"/>
                  </a:cxn>
                  <a:cxn ang="0">
                    <a:pos x="76" y="28"/>
                  </a:cxn>
                  <a:cxn ang="0">
                    <a:pos x="84" y="22"/>
                  </a:cxn>
                  <a:cxn ang="0">
                    <a:pos x="72" y="14"/>
                  </a:cxn>
                  <a:cxn ang="0">
                    <a:pos x="60" y="2"/>
                  </a:cxn>
                  <a:cxn ang="0">
                    <a:pos x="44" y="0"/>
                  </a:cxn>
                  <a:cxn ang="0">
                    <a:pos x="40" y="10"/>
                  </a:cxn>
                  <a:cxn ang="0">
                    <a:pos x="16" y="12"/>
                  </a:cxn>
                  <a:cxn ang="0">
                    <a:pos x="12" y="18"/>
                  </a:cxn>
                  <a:cxn ang="0">
                    <a:pos x="10" y="28"/>
                  </a:cxn>
                  <a:cxn ang="0">
                    <a:pos x="0" y="34"/>
                  </a:cxn>
                </a:cxnLst>
                <a:rect l="0" t="0" r="r" b="b"/>
                <a:pathLst>
                  <a:path w="84" h="44">
                    <a:moveTo>
                      <a:pt x="0" y="34"/>
                    </a:moveTo>
                    <a:lnTo>
                      <a:pt x="22" y="44"/>
                    </a:lnTo>
                    <a:lnTo>
                      <a:pt x="36" y="42"/>
                    </a:lnTo>
                    <a:lnTo>
                      <a:pt x="56" y="38"/>
                    </a:lnTo>
                    <a:lnTo>
                      <a:pt x="74" y="36"/>
                    </a:lnTo>
                    <a:lnTo>
                      <a:pt x="76" y="28"/>
                    </a:lnTo>
                    <a:lnTo>
                      <a:pt x="84" y="22"/>
                    </a:lnTo>
                    <a:lnTo>
                      <a:pt x="72" y="14"/>
                    </a:lnTo>
                    <a:lnTo>
                      <a:pt x="60" y="2"/>
                    </a:lnTo>
                    <a:lnTo>
                      <a:pt x="44" y="0"/>
                    </a:lnTo>
                    <a:lnTo>
                      <a:pt x="40" y="10"/>
                    </a:lnTo>
                    <a:lnTo>
                      <a:pt x="16" y="12"/>
                    </a:lnTo>
                    <a:lnTo>
                      <a:pt x="12" y="18"/>
                    </a:lnTo>
                    <a:lnTo>
                      <a:pt x="10" y="28"/>
                    </a:lnTo>
                    <a:lnTo>
                      <a:pt x="0" y="3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52" name="Freeform 205"/>
              <p:cNvSpPr>
                <a:spLocks noChangeAspect="1"/>
              </p:cNvSpPr>
              <p:nvPr/>
            </p:nvSpPr>
            <p:spPr bwMode="auto">
              <a:xfrm>
                <a:off x="4877" y="1037"/>
                <a:ext cx="128" cy="44"/>
              </a:xfrm>
              <a:custGeom>
                <a:avLst/>
                <a:gdLst/>
                <a:ahLst/>
                <a:cxnLst>
                  <a:cxn ang="0">
                    <a:pos x="38" y="42"/>
                  </a:cxn>
                  <a:cxn ang="0">
                    <a:pos x="26" y="44"/>
                  </a:cxn>
                  <a:cxn ang="0">
                    <a:pos x="2" y="32"/>
                  </a:cxn>
                  <a:cxn ang="0">
                    <a:pos x="0" y="20"/>
                  </a:cxn>
                  <a:cxn ang="0">
                    <a:pos x="6" y="6"/>
                  </a:cxn>
                  <a:cxn ang="0">
                    <a:pos x="18" y="0"/>
                  </a:cxn>
                  <a:cxn ang="0">
                    <a:pos x="30" y="0"/>
                  </a:cxn>
                  <a:cxn ang="0">
                    <a:pos x="46" y="8"/>
                  </a:cxn>
                  <a:cxn ang="0">
                    <a:pos x="58" y="16"/>
                  </a:cxn>
                  <a:cxn ang="0">
                    <a:pos x="64" y="4"/>
                  </a:cxn>
                  <a:cxn ang="0">
                    <a:pos x="76" y="4"/>
                  </a:cxn>
                  <a:cxn ang="0">
                    <a:pos x="86" y="10"/>
                  </a:cxn>
                  <a:cxn ang="0">
                    <a:pos x="100" y="8"/>
                  </a:cxn>
                  <a:cxn ang="0">
                    <a:pos x="120" y="14"/>
                  </a:cxn>
                  <a:cxn ang="0">
                    <a:pos x="128" y="20"/>
                  </a:cxn>
                  <a:cxn ang="0">
                    <a:pos x="120" y="32"/>
                  </a:cxn>
                  <a:cxn ang="0">
                    <a:pos x="104" y="36"/>
                  </a:cxn>
                  <a:cxn ang="0">
                    <a:pos x="92" y="32"/>
                  </a:cxn>
                  <a:cxn ang="0">
                    <a:pos x="86" y="24"/>
                  </a:cxn>
                  <a:cxn ang="0">
                    <a:pos x="90" y="14"/>
                  </a:cxn>
                  <a:cxn ang="0">
                    <a:pos x="78" y="16"/>
                  </a:cxn>
                  <a:cxn ang="0">
                    <a:pos x="80" y="24"/>
                  </a:cxn>
                  <a:cxn ang="0">
                    <a:pos x="84" y="30"/>
                  </a:cxn>
                  <a:cxn ang="0">
                    <a:pos x="88" y="38"/>
                  </a:cxn>
                  <a:cxn ang="0">
                    <a:pos x="78" y="38"/>
                  </a:cxn>
                  <a:cxn ang="0">
                    <a:pos x="62" y="36"/>
                  </a:cxn>
                  <a:cxn ang="0">
                    <a:pos x="48" y="36"/>
                  </a:cxn>
                  <a:cxn ang="0">
                    <a:pos x="38" y="34"/>
                  </a:cxn>
                  <a:cxn ang="0">
                    <a:pos x="38" y="42"/>
                  </a:cxn>
                </a:cxnLst>
                <a:rect l="0" t="0" r="r" b="b"/>
                <a:pathLst>
                  <a:path w="128" h="44">
                    <a:moveTo>
                      <a:pt x="38" y="42"/>
                    </a:moveTo>
                    <a:lnTo>
                      <a:pt x="26" y="44"/>
                    </a:lnTo>
                    <a:lnTo>
                      <a:pt x="2" y="32"/>
                    </a:lnTo>
                    <a:lnTo>
                      <a:pt x="0" y="20"/>
                    </a:lnTo>
                    <a:lnTo>
                      <a:pt x="6" y="6"/>
                    </a:lnTo>
                    <a:lnTo>
                      <a:pt x="18" y="0"/>
                    </a:lnTo>
                    <a:lnTo>
                      <a:pt x="30" y="0"/>
                    </a:lnTo>
                    <a:lnTo>
                      <a:pt x="46" y="8"/>
                    </a:lnTo>
                    <a:lnTo>
                      <a:pt x="58" y="16"/>
                    </a:lnTo>
                    <a:lnTo>
                      <a:pt x="64" y="4"/>
                    </a:lnTo>
                    <a:lnTo>
                      <a:pt x="76" y="4"/>
                    </a:lnTo>
                    <a:lnTo>
                      <a:pt x="86" y="10"/>
                    </a:lnTo>
                    <a:lnTo>
                      <a:pt x="100" y="8"/>
                    </a:lnTo>
                    <a:lnTo>
                      <a:pt x="120" y="14"/>
                    </a:lnTo>
                    <a:lnTo>
                      <a:pt x="128" y="20"/>
                    </a:lnTo>
                    <a:lnTo>
                      <a:pt x="120" y="32"/>
                    </a:lnTo>
                    <a:lnTo>
                      <a:pt x="104" y="36"/>
                    </a:lnTo>
                    <a:lnTo>
                      <a:pt x="92" y="32"/>
                    </a:lnTo>
                    <a:lnTo>
                      <a:pt x="86" y="24"/>
                    </a:lnTo>
                    <a:lnTo>
                      <a:pt x="90" y="14"/>
                    </a:lnTo>
                    <a:lnTo>
                      <a:pt x="78" y="16"/>
                    </a:lnTo>
                    <a:lnTo>
                      <a:pt x="80" y="24"/>
                    </a:lnTo>
                    <a:lnTo>
                      <a:pt x="84" y="30"/>
                    </a:lnTo>
                    <a:lnTo>
                      <a:pt x="88" y="38"/>
                    </a:lnTo>
                    <a:lnTo>
                      <a:pt x="78" y="38"/>
                    </a:lnTo>
                    <a:lnTo>
                      <a:pt x="62" y="36"/>
                    </a:lnTo>
                    <a:lnTo>
                      <a:pt x="48" y="36"/>
                    </a:lnTo>
                    <a:lnTo>
                      <a:pt x="38" y="34"/>
                    </a:lnTo>
                    <a:lnTo>
                      <a:pt x="38" y="4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53" name="Freeform 206"/>
              <p:cNvSpPr>
                <a:spLocks noChangeAspect="1"/>
              </p:cNvSpPr>
              <p:nvPr/>
            </p:nvSpPr>
            <p:spPr bwMode="auto">
              <a:xfrm>
                <a:off x="5021" y="1057"/>
                <a:ext cx="74" cy="24"/>
              </a:xfrm>
              <a:custGeom>
                <a:avLst/>
                <a:gdLst/>
                <a:ahLst/>
                <a:cxnLst>
                  <a:cxn ang="0">
                    <a:pos x="6" y="0"/>
                  </a:cxn>
                  <a:cxn ang="0">
                    <a:pos x="16" y="4"/>
                  </a:cxn>
                  <a:cxn ang="0">
                    <a:pos x="36" y="4"/>
                  </a:cxn>
                  <a:cxn ang="0">
                    <a:pos x="50" y="8"/>
                  </a:cxn>
                  <a:cxn ang="0">
                    <a:pos x="68" y="10"/>
                  </a:cxn>
                  <a:cxn ang="0">
                    <a:pos x="74" y="14"/>
                  </a:cxn>
                  <a:cxn ang="0">
                    <a:pos x="60" y="20"/>
                  </a:cxn>
                  <a:cxn ang="0">
                    <a:pos x="48" y="24"/>
                  </a:cxn>
                  <a:cxn ang="0">
                    <a:pos x="36" y="24"/>
                  </a:cxn>
                  <a:cxn ang="0">
                    <a:pos x="20" y="20"/>
                  </a:cxn>
                  <a:cxn ang="0">
                    <a:pos x="4" y="16"/>
                  </a:cxn>
                  <a:cxn ang="0">
                    <a:pos x="0" y="8"/>
                  </a:cxn>
                  <a:cxn ang="0">
                    <a:pos x="6" y="0"/>
                  </a:cxn>
                </a:cxnLst>
                <a:rect l="0" t="0" r="r" b="b"/>
                <a:pathLst>
                  <a:path w="74" h="24">
                    <a:moveTo>
                      <a:pt x="6" y="0"/>
                    </a:moveTo>
                    <a:lnTo>
                      <a:pt x="16" y="4"/>
                    </a:lnTo>
                    <a:lnTo>
                      <a:pt x="36" y="4"/>
                    </a:lnTo>
                    <a:lnTo>
                      <a:pt x="50" y="8"/>
                    </a:lnTo>
                    <a:lnTo>
                      <a:pt x="68" y="10"/>
                    </a:lnTo>
                    <a:lnTo>
                      <a:pt x="74" y="14"/>
                    </a:lnTo>
                    <a:lnTo>
                      <a:pt x="60" y="20"/>
                    </a:lnTo>
                    <a:lnTo>
                      <a:pt x="48" y="24"/>
                    </a:lnTo>
                    <a:lnTo>
                      <a:pt x="36" y="24"/>
                    </a:lnTo>
                    <a:lnTo>
                      <a:pt x="20" y="20"/>
                    </a:lnTo>
                    <a:lnTo>
                      <a:pt x="4" y="16"/>
                    </a:lnTo>
                    <a:lnTo>
                      <a:pt x="0" y="8"/>
                    </a:lnTo>
                    <a:lnTo>
                      <a:pt x="6"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54" name="Freeform 207"/>
              <p:cNvSpPr>
                <a:spLocks noChangeAspect="1"/>
              </p:cNvSpPr>
              <p:nvPr/>
            </p:nvSpPr>
            <p:spPr bwMode="auto">
              <a:xfrm>
                <a:off x="5537" y="1173"/>
                <a:ext cx="58" cy="24"/>
              </a:xfrm>
              <a:custGeom>
                <a:avLst/>
                <a:gdLst/>
                <a:ahLst/>
                <a:cxnLst>
                  <a:cxn ang="0">
                    <a:pos x="0" y="16"/>
                  </a:cxn>
                  <a:cxn ang="0">
                    <a:pos x="2" y="24"/>
                  </a:cxn>
                  <a:cxn ang="0">
                    <a:pos x="10" y="24"/>
                  </a:cxn>
                  <a:cxn ang="0">
                    <a:pos x="24" y="24"/>
                  </a:cxn>
                  <a:cxn ang="0">
                    <a:pos x="46" y="20"/>
                  </a:cxn>
                  <a:cxn ang="0">
                    <a:pos x="58" y="18"/>
                  </a:cxn>
                  <a:cxn ang="0">
                    <a:pos x="58" y="8"/>
                  </a:cxn>
                  <a:cxn ang="0">
                    <a:pos x="48" y="4"/>
                  </a:cxn>
                  <a:cxn ang="0">
                    <a:pos x="36" y="0"/>
                  </a:cxn>
                  <a:cxn ang="0">
                    <a:pos x="22" y="2"/>
                  </a:cxn>
                  <a:cxn ang="0">
                    <a:pos x="14" y="8"/>
                  </a:cxn>
                  <a:cxn ang="0">
                    <a:pos x="0" y="16"/>
                  </a:cxn>
                </a:cxnLst>
                <a:rect l="0" t="0" r="r" b="b"/>
                <a:pathLst>
                  <a:path w="58" h="24">
                    <a:moveTo>
                      <a:pt x="0" y="16"/>
                    </a:moveTo>
                    <a:lnTo>
                      <a:pt x="2" y="24"/>
                    </a:lnTo>
                    <a:lnTo>
                      <a:pt x="10" y="24"/>
                    </a:lnTo>
                    <a:lnTo>
                      <a:pt x="24" y="24"/>
                    </a:lnTo>
                    <a:lnTo>
                      <a:pt x="46" y="20"/>
                    </a:lnTo>
                    <a:lnTo>
                      <a:pt x="58" y="18"/>
                    </a:lnTo>
                    <a:lnTo>
                      <a:pt x="58" y="8"/>
                    </a:lnTo>
                    <a:lnTo>
                      <a:pt x="48" y="4"/>
                    </a:lnTo>
                    <a:lnTo>
                      <a:pt x="36" y="0"/>
                    </a:lnTo>
                    <a:lnTo>
                      <a:pt x="22" y="2"/>
                    </a:lnTo>
                    <a:lnTo>
                      <a:pt x="14" y="8"/>
                    </a:lnTo>
                    <a:lnTo>
                      <a:pt x="0" y="1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55" name="Freeform 208"/>
              <p:cNvSpPr>
                <a:spLocks noChangeAspect="1"/>
              </p:cNvSpPr>
              <p:nvPr/>
            </p:nvSpPr>
            <p:spPr bwMode="auto">
              <a:xfrm>
                <a:off x="4951" y="1609"/>
                <a:ext cx="42" cy="174"/>
              </a:xfrm>
              <a:custGeom>
                <a:avLst/>
                <a:gdLst/>
                <a:ahLst/>
                <a:cxnLst>
                  <a:cxn ang="0">
                    <a:pos x="0" y="166"/>
                  </a:cxn>
                  <a:cxn ang="0">
                    <a:pos x="6" y="174"/>
                  </a:cxn>
                  <a:cxn ang="0">
                    <a:pos x="10" y="160"/>
                  </a:cxn>
                  <a:cxn ang="0">
                    <a:pos x="18" y="162"/>
                  </a:cxn>
                  <a:cxn ang="0">
                    <a:pos x="24" y="170"/>
                  </a:cxn>
                  <a:cxn ang="0">
                    <a:pos x="26" y="162"/>
                  </a:cxn>
                  <a:cxn ang="0">
                    <a:pos x="22" y="154"/>
                  </a:cxn>
                  <a:cxn ang="0">
                    <a:pos x="14" y="144"/>
                  </a:cxn>
                  <a:cxn ang="0">
                    <a:pos x="10" y="134"/>
                  </a:cxn>
                  <a:cxn ang="0">
                    <a:pos x="14" y="126"/>
                  </a:cxn>
                  <a:cxn ang="0">
                    <a:pos x="18" y="114"/>
                  </a:cxn>
                  <a:cxn ang="0">
                    <a:pos x="22" y="108"/>
                  </a:cxn>
                  <a:cxn ang="0">
                    <a:pos x="30" y="106"/>
                  </a:cxn>
                  <a:cxn ang="0">
                    <a:pos x="42" y="116"/>
                  </a:cxn>
                  <a:cxn ang="0">
                    <a:pos x="42" y="104"/>
                  </a:cxn>
                  <a:cxn ang="0">
                    <a:pos x="32" y="88"/>
                  </a:cxn>
                  <a:cxn ang="0">
                    <a:pos x="28" y="62"/>
                  </a:cxn>
                  <a:cxn ang="0">
                    <a:pos x="24" y="42"/>
                  </a:cxn>
                  <a:cxn ang="0">
                    <a:pos x="22" y="26"/>
                  </a:cxn>
                  <a:cxn ang="0">
                    <a:pos x="20" y="12"/>
                  </a:cxn>
                  <a:cxn ang="0">
                    <a:pos x="16" y="0"/>
                  </a:cxn>
                  <a:cxn ang="0">
                    <a:pos x="12" y="6"/>
                  </a:cxn>
                  <a:cxn ang="0">
                    <a:pos x="12" y="16"/>
                  </a:cxn>
                  <a:cxn ang="0">
                    <a:pos x="2" y="20"/>
                  </a:cxn>
                  <a:cxn ang="0">
                    <a:pos x="2" y="36"/>
                  </a:cxn>
                  <a:cxn ang="0">
                    <a:pos x="2" y="50"/>
                  </a:cxn>
                  <a:cxn ang="0">
                    <a:pos x="2" y="62"/>
                  </a:cxn>
                  <a:cxn ang="0">
                    <a:pos x="8" y="70"/>
                  </a:cxn>
                  <a:cxn ang="0">
                    <a:pos x="6" y="82"/>
                  </a:cxn>
                  <a:cxn ang="0">
                    <a:pos x="6" y="102"/>
                  </a:cxn>
                  <a:cxn ang="0">
                    <a:pos x="6" y="126"/>
                  </a:cxn>
                  <a:cxn ang="0">
                    <a:pos x="6" y="146"/>
                  </a:cxn>
                  <a:cxn ang="0">
                    <a:pos x="6" y="158"/>
                  </a:cxn>
                  <a:cxn ang="0">
                    <a:pos x="0" y="166"/>
                  </a:cxn>
                </a:cxnLst>
                <a:rect l="0" t="0" r="r" b="b"/>
                <a:pathLst>
                  <a:path w="42" h="174">
                    <a:moveTo>
                      <a:pt x="0" y="166"/>
                    </a:moveTo>
                    <a:lnTo>
                      <a:pt x="6" y="174"/>
                    </a:lnTo>
                    <a:lnTo>
                      <a:pt x="10" y="160"/>
                    </a:lnTo>
                    <a:lnTo>
                      <a:pt x="18" y="162"/>
                    </a:lnTo>
                    <a:lnTo>
                      <a:pt x="24" y="170"/>
                    </a:lnTo>
                    <a:lnTo>
                      <a:pt x="26" y="162"/>
                    </a:lnTo>
                    <a:lnTo>
                      <a:pt x="22" y="154"/>
                    </a:lnTo>
                    <a:lnTo>
                      <a:pt x="14" y="144"/>
                    </a:lnTo>
                    <a:lnTo>
                      <a:pt x="10" y="134"/>
                    </a:lnTo>
                    <a:lnTo>
                      <a:pt x="14" y="126"/>
                    </a:lnTo>
                    <a:lnTo>
                      <a:pt x="18" y="114"/>
                    </a:lnTo>
                    <a:lnTo>
                      <a:pt x="22" y="108"/>
                    </a:lnTo>
                    <a:lnTo>
                      <a:pt x="30" y="106"/>
                    </a:lnTo>
                    <a:lnTo>
                      <a:pt x="42" y="116"/>
                    </a:lnTo>
                    <a:lnTo>
                      <a:pt x="42" y="104"/>
                    </a:lnTo>
                    <a:lnTo>
                      <a:pt x="32" y="88"/>
                    </a:lnTo>
                    <a:lnTo>
                      <a:pt x="28" y="62"/>
                    </a:lnTo>
                    <a:lnTo>
                      <a:pt x="24" y="42"/>
                    </a:lnTo>
                    <a:lnTo>
                      <a:pt x="22" y="26"/>
                    </a:lnTo>
                    <a:lnTo>
                      <a:pt x="20" y="12"/>
                    </a:lnTo>
                    <a:lnTo>
                      <a:pt x="16" y="0"/>
                    </a:lnTo>
                    <a:lnTo>
                      <a:pt x="12" y="6"/>
                    </a:lnTo>
                    <a:lnTo>
                      <a:pt x="12" y="16"/>
                    </a:lnTo>
                    <a:lnTo>
                      <a:pt x="2" y="20"/>
                    </a:lnTo>
                    <a:lnTo>
                      <a:pt x="2" y="36"/>
                    </a:lnTo>
                    <a:lnTo>
                      <a:pt x="2" y="50"/>
                    </a:lnTo>
                    <a:lnTo>
                      <a:pt x="2" y="62"/>
                    </a:lnTo>
                    <a:lnTo>
                      <a:pt x="8" y="70"/>
                    </a:lnTo>
                    <a:lnTo>
                      <a:pt x="6" y="82"/>
                    </a:lnTo>
                    <a:lnTo>
                      <a:pt x="6" y="102"/>
                    </a:lnTo>
                    <a:lnTo>
                      <a:pt x="6" y="126"/>
                    </a:lnTo>
                    <a:lnTo>
                      <a:pt x="6" y="146"/>
                    </a:lnTo>
                    <a:lnTo>
                      <a:pt x="6" y="158"/>
                    </a:lnTo>
                    <a:lnTo>
                      <a:pt x="0" y="16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56" name="Freeform 209"/>
              <p:cNvSpPr>
                <a:spLocks noChangeAspect="1"/>
              </p:cNvSpPr>
              <p:nvPr/>
            </p:nvSpPr>
            <p:spPr bwMode="auto">
              <a:xfrm>
                <a:off x="3411" y="1901"/>
                <a:ext cx="24" cy="20"/>
              </a:xfrm>
              <a:custGeom>
                <a:avLst/>
                <a:gdLst/>
                <a:ahLst/>
                <a:cxnLst>
                  <a:cxn ang="0">
                    <a:pos x="22" y="20"/>
                  </a:cxn>
                  <a:cxn ang="0">
                    <a:pos x="14" y="16"/>
                  </a:cxn>
                  <a:cxn ang="0">
                    <a:pos x="8" y="12"/>
                  </a:cxn>
                  <a:cxn ang="0">
                    <a:pos x="0" y="4"/>
                  </a:cxn>
                  <a:cxn ang="0">
                    <a:pos x="2" y="0"/>
                  </a:cxn>
                  <a:cxn ang="0">
                    <a:pos x="10" y="0"/>
                  </a:cxn>
                  <a:cxn ang="0">
                    <a:pos x="16" y="4"/>
                  </a:cxn>
                  <a:cxn ang="0">
                    <a:pos x="22" y="6"/>
                  </a:cxn>
                  <a:cxn ang="0">
                    <a:pos x="24" y="14"/>
                  </a:cxn>
                  <a:cxn ang="0">
                    <a:pos x="22" y="20"/>
                  </a:cxn>
                </a:cxnLst>
                <a:rect l="0" t="0" r="r" b="b"/>
                <a:pathLst>
                  <a:path w="24" h="20">
                    <a:moveTo>
                      <a:pt x="22" y="20"/>
                    </a:moveTo>
                    <a:lnTo>
                      <a:pt x="14" y="16"/>
                    </a:lnTo>
                    <a:lnTo>
                      <a:pt x="8" y="12"/>
                    </a:lnTo>
                    <a:lnTo>
                      <a:pt x="0" y="4"/>
                    </a:lnTo>
                    <a:lnTo>
                      <a:pt x="2" y="0"/>
                    </a:lnTo>
                    <a:lnTo>
                      <a:pt x="10" y="0"/>
                    </a:lnTo>
                    <a:lnTo>
                      <a:pt x="16" y="4"/>
                    </a:lnTo>
                    <a:lnTo>
                      <a:pt x="22" y="6"/>
                    </a:lnTo>
                    <a:lnTo>
                      <a:pt x="24" y="14"/>
                    </a:lnTo>
                    <a:lnTo>
                      <a:pt x="22" y="2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grpSp>
        <p:grpSp>
          <p:nvGrpSpPr>
            <p:cNvPr id="19" name="Group 210"/>
            <p:cNvGrpSpPr>
              <a:grpSpLocks noChangeAspect="1"/>
            </p:cNvGrpSpPr>
            <p:nvPr/>
          </p:nvGrpSpPr>
          <p:grpSpPr bwMode="auto">
            <a:xfrm>
              <a:off x="4876679" y="3293790"/>
              <a:ext cx="1161281" cy="850134"/>
              <a:chOff x="3119" y="1859"/>
              <a:chExt cx="808" cy="508"/>
            </a:xfrm>
          </p:grpSpPr>
          <p:sp>
            <p:nvSpPr>
              <p:cNvPr id="121" name="Freeform 211"/>
              <p:cNvSpPr>
                <a:spLocks noChangeAspect="1"/>
              </p:cNvSpPr>
              <p:nvPr/>
            </p:nvSpPr>
            <p:spPr bwMode="auto">
              <a:xfrm>
                <a:off x="3217" y="1981"/>
                <a:ext cx="30" cy="16"/>
              </a:xfrm>
              <a:custGeom>
                <a:avLst/>
                <a:gdLst/>
                <a:ahLst/>
                <a:cxnLst>
                  <a:cxn ang="0">
                    <a:pos x="8" y="6"/>
                  </a:cxn>
                  <a:cxn ang="0">
                    <a:pos x="16" y="4"/>
                  </a:cxn>
                  <a:cxn ang="0">
                    <a:pos x="24" y="4"/>
                  </a:cxn>
                  <a:cxn ang="0">
                    <a:pos x="30" y="0"/>
                  </a:cxn>
                  <a:cxn ang="0">
                    <a:pos x="22" y="8"/>
                  </a:cxn>
                  <a:cxn ang="0">
                    <a:pos x="18" y="12"/>
                  </a:cxn>
                  <a:cxn ang="0">
                    <a:pos x="12" y="16"/>
                  </a:cxn>
                  <a:cxn ang="0">
                    <a:pos x="4" y="16"/>
                  </a:cxn>
                  <a:cxn ang="0">
                    <a:pos x="0" y="12"/>
                  </a:cxn>
                  <a:cxn ang="0">
                    <a:pos x="0" y="6"/>
                  </a:cxn>
                  <a:cxn ang="0">
                    <a:pos x="8" y="6"/>
                  </a:cxn>
                </a:cxnLst>
                <a:rect l="0" t="0" r="r" b="b"/>
                <a:pathLst>
                  <a:path w="30" h="16">
                    <a:moveTo>
                      <a:pt x="8" y="6"/>
                    </a:moveTo>
                    <a:lnTo>
                      <a:pt x="16" y="4"/>
                    </a:lnTo>
                    <a:lnTo>
                      <a:pt x="24" y="4"/>
                    </a:lnTo>
                    <a:lnTo>
                      <a:pt x="30" y="0"/>
                    </a:lnTo>
                    <a:lnTo>
                      <a:pt x="22" y="8"/>
                    </a:lnTo>
                    <a:lnTo>
                      <a:pt x="18" y="12"/>
                    </a:lnTo>
                    <a:lnTo>
                      <a:pt x="12" y="16"/>
                    </a:lnTo>
                    <a:lnTo>
                      <a:pt x="4" y="16"/>
                    </a:lnTo>
                    <a:lnTo>
                      <a:pt x="0" y="12"/>
                    </a:lnTo>
                    <a:lnTo>
                      <a:pt x="0" y="6"/>
                    </a:lnTo>
                    <a:lnTo>
                      <a:pt x="8" y="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22" name="Freeform 212"/>
              <p:cNvSpPr>
                <a:spLocks noChangeAspect="1"/>
              </p:cNvSpPr>
              <p:nvPr/>
            </p:nvSpPr>
            <p:spPr bwMode="auto">
              <a:xfrm>
                <a:off x="3119" y="1859"/>
                <a:ext cx="292" cy="112"/>
              </a:xfrm>
              <a:custGeom>
                <a:avLst/>
                <a:gdLst/>
                <a:ahLst/>
                <a:cxnLst>
                  <a:cxn ang="0">
                    <a:pos x="0" y="46"/>
                  </a:cxn>
                  <a:cxn ang="0">
                    <a:pos x="6" y="34"/>
                  </a:cxn>
                  <a:cxn ang="0">
                    <a:pos x="26" y="34"/>
                  </a:cxn>
                  <a:cxn ang="0">
                    <a:pos x="46" y="34"/>
                  </a:cxn>
                  <a:cxn ang="0">
                    <a:pos x="52" y="26"/>
                  </a:cxn>
                  <a:cxn ang="0">
                    <a:pos x="52" y="22"/>
                  </a:cxn>
                  <a:cxn ang="0">
                    <a:pos x="46" y="16"/>
                  </a:cxn>
                  <a:cxn ang="0">
                    <a:pos x="82" y="18"/>
                  </a:cxn>
                  <a:cxn ang="0">
                    <a:pos x="110" y="0"/>
                  </a:cxn>
                  <a:cxn ang="0">
                    <a:pos x="146" y="12"/>
                  </a:cxn>
                  <a:cxn ang="0">
                    <a:pos x="160" y="16"/>
                  </a:cxn>
                  <a:cxn ang="0">
                    <a:pos x="182" y="22"/>
                  </a:cxn>
                  <a:cxn ang="0">
                    <a:pos x="218" y="22"/>
                  </a:cxn>
                  <a:cxn ang="0">
                    <a:pos x="242" y="10"/>
                  </a:cxn>
                  <a:cxn ang="0">
                    <a:pos x="252" y="14"/>
                  </a:cxn>
                  <a:cxn ang="0">
                    <a:pos x="262" y="10"/>
                  </a:cxn>
                  <a:cxn ang="0">
                    <a:pos x="274" y="20"/>
                  </a:cxn>
                  <a:cxn ang="0">
                    <a:pos x="274" y="42"/>
                  </a:cxn>
                  <a:cxn ang="0">
                    <a:pos x="292" y="46"/>
                  </a:cxn>
                  <a:cxn ang="0">
                    <a:pos x="282" y="52"/>
                  </a:cxn>
                  <a:cxn ang="0">
                    <a:pos x="286" y="68"/>
                  </a:cxn>
                  <a:cxn ang="0">
                    <a:pos x="292" y="88"/>
                  </a:cxn>
                  <a:cxn ang="0">
                    <a:pos x="282" y="90"/>
                  </a:cxn>
                  <a:cxn ang="0">
                    <a:pos x="252" y="92"/>
                  </a:cxn>
                  <a:cxn ang="0">
                    <a:pos x="214" y="100"/>
                  </a:cxn>
                  <a:cxn ang="0">
                    <a:pos x="190" y="96"/>
                  </a:cxn>
                  <a:cxn ang="0">
                    <a:pos x="182" y="100"/>
                  </a:cxn>
                  <a:cxn ang="0">
                    <a:pos x="164" y="96"/>
                  </a:cxn>
                  <a:cxn ang="0">
                    <a:pos x="154" y="112"/>
                  </a:cxn>
                  <a:cxn ang="0">
                    <a:pos x="156" y="96"/>
                  </a:cxn>
                  <a:cxn ang="0">
                    <a:pos x="146" y="100"/>
                  </a:cxn>
                  <a:cxn ang="0">
                    <a:pos x="128" y="100"/>
                  </a:cxn>
                  <a:cxn ang="0">
                    <a:pos x="110" y="110"/>
                  </a:cxn>
                  <a:cxn ang="0">
                    <a:pos x="92" y="104"/>
                  </a:cxn>
                  <a:cxn ang="0">
                    <a:pos x="72" y="96"/>
                  </a:cxn>
                  <a:cxn ang="0">
                    <a:pos x="68" y="104"/>
                  </a:cxn>
                  <a:cxn ang="0">
                    <a:pos x="50" y="108"/>
                  </a:cxn>
                  <a:cxn ang="0">
                    <a:pos x="34" y="96"/>
                  </a:cxn>
                  <a:cxn ang="0">
                    <a:pos x="16" y="84"/>
                  </a:cxn>
                  <a:cxn ang="0">
                    <a:pos x="6" y="74"/>
                  </a:cxn>
                  <a:cxn ang="0">
                    <a:pos x="14" y="62"/>
                  </a:cxn>
                  <a:cxn ang="0">
                    <a:pos x="10" y="48"/>
                  </a:cxn>
                </a:cxnLst>
                <a:rect l="0" t="0" r="r" b="b"/>
                <a:pathLst>
                  <a:path w="292" h="112">
                    <a:moveTo>
                      <a:pt x="10" y="48"/>
                    </a:moveTo>
                    <a:lnTo>
                      <a:pt x="0" y="46"/>
                    </a:lnTo>
                    <a:lnTo>
                      <a:pt x="0" y="42"/>
                    </a:lnTo>
                    <a:lnTo>
                      <a:pt x="6" y="34"/>
                    </a:lnTo>
                    <a:lnTo>
                      <a:pt x="12" y="32"/>
                    </a:lnTo>
                    <a:lnTo>
                      <a:pt x="26" y="34"/>
                    </a:lnTo>
                    <a:lnTo>
                      <a:pt x="38" y="34"/>
                    </a:lnTo>
                    <a:lnTo>
                      <a:pt x="46" y="34"/>
                    </a:lnTo>
                    <a:lnTo>
                      <a:pt x="46" y="28"/>
                    </a:lnTo>
                    <a:lnTo>
                      <a:pt x="52" y="26"/>
                    </a:lnTo>
                    <a:lnTo>
                      <a:pt x="58" y="26"/>
                    </a:lnTo>
                    <a:lnTo>
                      <a:pt x="52" y="22"/>
                    </a:lnTo>
                    <a:lnTo>
                      <a:pt x="46" y="22"/>
                    </a:lnTo>
                    <a:lnTo>
                      <a:pt x="46" y="16"/>
                    </a:lnTo>
                    <a:lnTo>
                      <a:pt x="68" y="18"/>
                    </a:lnTo>
                    <a:lnTo>
                      <a:pt x="82" y="18"/>
                    </a:lnTo>
                    <a:lnTo>
                      <a:pt x="90" y="10"/>
                    </a:lnTo>
                    <a:lnTo>
                      <a:pt x="110" y="0"/>
                    </a:lnTo>
                    <a:lnTo>
                      <a:pt x="140" y="0"/>
                    </a:lnTo>
                    <a:lnTo>
                      <a:pt x="146" y="12"/>
                    </a:lnTo>
                    <a:lnTo>
                      <a:pt x="154" y="10"/>
                    </a:lnTo>
                    <a:lnTo>
                      <a:pt x="160" y="16"/>
                    </a:lnTo>
                    <a:lnTo>
                      <a:pt x="168" y="18"/>
                    </a:lnTo>
                    <a:lnTo>
                      <a:pt x="182" y="22"/>
                    </a:lnTo>
                    <a:lnTo>
                      <a:pt x="200" y="22"/>
                    </a:lnTo>
                    <a:lnTo>
                      <a:pt x="218" y="22"/>
                    </a:lnTo>
                    <a:lnTo>
                      <a:pt x="234" y="18"/>
                    </a:lnTo>
                    <a:lnTo>
                      <a:pt x="242" y="10"/>
                    </a:lnTo>
                    <a:lnTo>
                      <a:pt x="248" y="12"/>
                    </a:lnTo>
                    <a:lnTo>
                      <a:pt x="252" y="14"/>
                    </a:lnTo>
                    <a:lnTo>
                      <a:pt x="254" y="8"/>
                    </a:lnTo>
                    <a:lnTo>
                      <a:pt x="262" y="10"/>
                    </a:lnTo>
                    <a:lnTo>
                      <a:pt x="268" y="16"/>
                    </a:lnTo>
                    <a:lnTo>
                      <a:pt x="274" y="20"/>
                    </a:lnTo>
                    <a:lnTo>
                      <a:pt x="274" y="30"/>
                    </a:lnTo>
                    <a:lnTo>
                      <a:pt x="274" y="42"/>
                    </a:lnTo>
                    <a:lnTo>
                      <a:pt x="286" y="42"/>
                    </a:lnTo>
                    <a:lnTo>
                      <a:pt x="292" y="46"/>
                    </a:lnTo>
                    <a:lnTo>
                      <a:pt x="284" y="48"/>
                    </a:lnTo>
                    <a:lnTo>
                      <a:pt x="282" y="52"/>
                    </a:lnTo>
                    <a:lnTo>
                      <a:pt x="284" y="60"/>
                    </a:lnTo>
                    <a:lnTo>
                      <a:pt x="286" y="68"/>
                    </a:lnTo>
                    <a:lnTo>
                      <a:pt x="288" y="78"/>
                    </a:lnTo>
                    <a:lnTo>
                      <a:pt x="292" y="88"/>
                    </a:lnTo>
                    <a:lnTo>
                      <a:pt x="290" y="92"/>
                    </a:lnTo>
                    <a:lnTo>
                      <a:pt x="282" y="90"/>
                    </a:lnTo>
                    <a:lnTo>
                      <a:pt x="262" y="86"/>
                    </a:lnTo>
                    <a:lnTo>
                      <a:pt x="252" y="92"/>
                    </a:lnTo>
                    <a:lnTo>
                      <a:pt x="226" y="92"/>
                    </a:lnTo>
                    <a:lnTo>
                      <a:pt x="214" y="100"/>
                    </a:lnTo>
                    <a:lnTo>
                      <a:pt x="196" y="102"/>
                    </a:lnTo>
                    <a:lnTo>
                      <a:pt x="190" y="96"/>
                    </a:lnTo>
                    <a:lnTo>
                      <a:pt x="184" y="96"/>
                    </a:lnTo>
                    <a:lnTo>
                      <a:pt x="182" y="100"/>
                    </a:lnTo>
                    <a:lnTo>
                      <a:pt x="170" y="100"/>
                    </a:lnTo>
                    <a:lnTo>
                      <a:pt x="164" y="96"/>
                    </a:lnTo>
                    <a:lnTo>
                      <a:pt x="162" y="104"/>
                    </a:lnTo>
                    <a:lnTo>
                      <a:pt x="154" y="112"/>
                    </a:lnTo>
                    <a:lnTo>
                      <a:pt x="152" y="104"/>
                    </a:lnTo>
                    <a:lnTo>
                      <a:pt x="156" y="96"/>
                    </a:lnTo>
                    <a:lnTo>
                      <a:pt x="150" y="96"/>
                    </a:lnTo>
                    <a:lnTo>
                      <a:pt x="146" y="100"/>
                    </a:lnTo>
                    <a:lnTo>
                      <a:pt x="132" y="98"/>
                    </a:lnTo>
                    <a:lnTo>
                      <a:pt x="128" y="100"/>
                    </a:lnTo>
                    <a:lnTo>
                      <a:pt x="120" y="108"/>
                    </a:lnTo>
                    <a:lnTo>
                      <a:pt x="110" y="110"/>
                    </a:lnTo>
                    <a:lnTo>
                      <a:pt x="100" y="110"/>
                    </a:lnTo>
                    <a:lnTo>
                      <a:pt x="92" y="104"/>
                    </a:lnTo>
                    <a:lnTo>
                      <a:pt x="80" y="100"/>
                    </a:lnTo>
                    <a:lnTo>
                      <a:pt x="72" y="96"/>
                    </a:lnTo>
                    <a:lnTo>
                      <a:pt x="66" y="98"/>
                    </a:lnTo>
                    <a:lnTo>
                      <a:pt x="68" y="104"/>
                    </a:lnTo>
                    <a:lnTo>
                      <a:pt x="66" y="108"/>
                    </a:lnTo>
                    <a:lnTo>
                      <a:pt x="50" y="108"/>
                    </a:lnTo>
                    <a:lnTo>
                      <a:pt x="40" y="100"/>
                    </a:lnTo>
                    <a:lnTo>
                      <a:pt x="34" y="96"/>
                    </a:lnTo>
                    <a:lnTo>
                      <a:pt x="20" y="92"/>
                    </a:lnTo>
                    <a:lnTo>
                      <a:pt x="16" y="84"/>
                    </a:lnTo>
                    <a:lnTo>
                      <a:pt x="16" y="78"/>
                    </a:lnTo>
                    <a:lnTo>
                      <a:pt x="6" y="74"/>
                    </a:lnTo>
                    <a:lnTo>
                      <a:pt x="10" y="68"/>
                    </a:lnTo>
                    <a:lnTo>
                      <a:pt x="14" y="62"/>
                    </a:lnTo>
                    <a:lnTo>
                      <a:pt x="12" y="54"/>
                    </a:lnTo>
                    <a:lnTo>
                      <a:pt x="10" y="4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23" name="Freeform 213"/>
              <p:cNvSpPr>
                <a:spLocks noChangeAspect="1"/>
              </p:cNvSpPr>
              <p:nvPr/>
            </p:nvSpPr>
            <p:spPr bwMode="auto">
              <a:xfrm>
                <a:off x="3257" y="1997"/>
                <a:ext cx="28" cy="28"/>
              </a:xfrm>
              <a:custGeom>
                <a:avLst/>
                <a:gdLst/>
                <a:ahLst/>
                <a:cxnLst>
                  <a:cxn ang="0">
                    <a:pos x="16" y="2"/>
                  </a:cxn>
                  <a:cxn ang="0">
                    <a:pos x="24" y="0"/>
                  </a:cxn>
                  <a:cxn ang="0">
                    <a:pos x="28" y="4"/>
                  </a:cxn>
                  <a:cxn ang="0">
                    <a:pos x="24" y="10"/>
                  </a:cxn>
                  <a:cxn ang="0">
                    <a:pos x="18" y="14"/>
                  </a:cxn>
                  <a:cxn ang="0">
                    <a:pos x="16" y="20"/>
                  </a:cxn>
                  <a:cxn ang="0">
                    <a:pos x="10" y="24"/>
                  </a:cxn>
                  <a:cxn ang="0">
                    <a:pos x="6" y="28"/>
                  </a:cxn>
                  <a:cxn ang="0">
                    <a:pos x="0" y="26"/>
                  </a:cxn>
                  <a:cxn ang="0">
                    <a:pos x="6" y="18"/>
                  </a:cxn>
                  <a:cxn ang="0">
                    <a:pos x="12" y="8"/>
                  </a:cxn>
                  <a:cxn ang="0">
                    <a:pos x="16" y="2"/>
                  </a:cxn>
                </a:cxnLst>
                <a:rect l="0" t="0" r="r" b="b"/>
                <a:pathLst>
                  <a:path w="28" h="28">
                    <a:moveTo>
                      <a:pt x="16" y="2"/>
                    </a:moveTo>
                    <a:lnTo>
                      <a:pt x="24" y="0"/>
                    </a:lnTo>
                    <a:lnTo>
                      <a:pt x="28" y="4"/>
                    </a:lnTo>
                    <a:lnTo>
                      <a:pt x="24" y="10"/>
                    </a:lnTo>
                    <a:lnTo>
                      <a:pt x="18" y="14"/>
                    </a:lnTo>
                    <a:lnTo>
                      <a:pt x="16" y="20"/>
                    </a:lnTo>
                    <a:lnTo>
                      <a:pt x="10" y="24"/>
                    </a:lnTo>
                    <a:lnTo>
                      <a:pt x="6" y="28"/>
                    </a:lnTo>
                    <a:lnTo>
                      <a:pt x="0" y="26"/>
                    </a:lnTo>
                    <a:lnTo>
                      <a:pt x="6" y="18"/>
                    </a:lnTo>
                    <a:lnTo>
                      <a:pt x="12" y="8"/>
                    </a:lnTo>
                    <a:lnTo>
                      <a:pt x="16" y="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24" name="Freeform 214"/>
              <p:cNvSpPr>
                <a:spLocks noChangeAspect="1"/>
              </p:cNvSpPr>
              <p:nvPr/>
            </p:nvSpPr>
            <p:spPr bwMode="auto">
              <a:xfrm>
                <a:off x="3263" y="1951"/>
                <a:ext cx="108" cy="86"/>
              </a:xfrm>
              <a:custGeom>
                <a:avLst/>
                <a:gdLst/>
                <a:ahLst/>
                <a:cxnLst>
                  <a:cxn ang="0">
                    <a:pos x="10" y="48"/>
                  </a:cxn>
                  <a:cxn ang="0">
                    <a:pos x="8" y="32"/>
                  </a:cxn>
                  <a:cxn ang="0">
                    <a:pos x="8" y="24"/>
                  </a:cxn>
                  <a:cxn ang="0">
                    <a:pos x="10" y="20"/>
                  </a:cxn>
                  <a:cxn ang="0">
                    <a:pos x="18" y="12"/>
                  </a:cxn>
                  <a:cxn ang="0">
                    <a:pos x="20" y="4"/>
                  </a:cxn>
                  <a:cxn ang="0">
                    <a:pos x="26" y="8"/>
                  </a:cxn>
                  <a:cxn ang="0">
                    <a:pos x="38" y="8"/>
                  </a:cxn>
                  <a:cxn ang="0">
                    <a:pos x="40" y="4"/>
                  </a:cxn>
                  <a:cxn ang="0">
                    <a:pos x="46" y="4"/>
                  </a:cxn>
                  <a:cxn ang="0">
                    <a:pos x="52" y="10"/>
                  </a:cxn>
                  <a:cxn ang="0">
                    <a:pos x="70" y="8"/>
                  </a:cxn>
                  <a:cxn ang="0">
                    <a:pos x="82" y="0"/>
                  </a:cxn>
                  <a:cxn ang="0">
                    <a:pos x="108" y="0"/>
                  </a:cxn>
                  <a:cxn ang="0">
                    <a:pos x="108" y="4"/>
                  </a:cxn>
                  <a:cxn ang="0">
                    <a:pos x="94" y="14"/>
                  </a:cxn>
                  <a:cxn ang="0">
                    <a:pos x="90" y="46"/>
                  </a:cxn>
                  <a:cxn ang="0">
                    <a:pos x="54" y="68"/>
                  </a:cxn>
                  <a:cxn ang="0">
                    <a:pos x="28" y="84"/>
                  </a:cxn>
                  <a:cxn ang="0">
                    <a:pos x="20" y="86"/>
                  </a:cxn>
                  <a:cxn ang="0">
                    <a:pos x="12" y="82"/>
                  </a:cxn>
                  <a:cxn ang="0">
                    <a:pos x="6" y="80"/>
                  </a:cxn>
                  <a:cxn ang="0">
                    <a:pos x="2" y="78"/>
                  </a:cxn>
                  <a:cxn ang="0">
                    <a:pos x="0" y="74"/>
                  </a:cxn>
                  <a:cxn ang="0">
                    <a:pos x="10" y="66"/>
                  </a:cxn>
                  <a:cxn ang="0">
                    <a:pos x="12" y="60"/>
                  </a:cxn>
                  <a:cxn ang="0">
                    <a:pos x="18" y="56"/>
                  </a:cxn>
                  <a:cxn ang="0">
                    <a:pos x="22" y="50"/>
                  </a:cxn>
                  <a:cxn ang="0">
                    <a:pos x="18" y="46"/>
                  </a:cxn>
                  <a:cxn ang="0">
                    <a:pos x="10" y="48"/>
                  </a:cxn>
                </a:cxnLst>
                <a:rect l="0" t="0" r="r" b="b"/>
                <a:pathLst>
                  <a:path w="108" h="86">
                    <a:moveTo>
                      <a:pt x="10" y="48"/>
                    </a:moveTo>
                    <a:lnTo>
                      <a:pt x="8" y="32"/>
                    </a:lnTo>
                    <a:lnTo>
                      <a:pt x="8" y="24"/>
                    </a:lnTo>
                    <a:lnTo>
                      <a:pt x="10" y="20"/>
                    </a:lnTo>
                    <a:lnTo>
                      <a:pt x="18" y="12"/>
                    </a:lnTo>
                    <a:lnTo>
                      <a:pt x="20" y="4"/>
                    </a:lnTo>
                    <a:lnTo>
                      <a:pt x="26" y="8"/>
                    </a:lnTo>
                    <a:lnTo>
                      <a:pt x="38" y="8"/>
                    </a:lnTo>
                    <a:lnTo>
                      <a:pt x="40" y="4"/>
                    </a:lnTo>
                    <a:lnTo>
                      <a:pt x="46" y="4"/>
                    </a:lnTo>
                    <a:lnTo>
                      <a:pt x="52" y="10"/>
                    </a:lnTo>
                    <a:lnTo>
                      <a:pt x="70" y="8"/>
                    </a:lnTo>
                    <a:lnTo>
                      <a:pt x="82" y="0"/>
                    </a:lnTo>
                    <a:lnTo>
                      <a:pt x="108" y="0"/>
                    </a:lnTo>
                    <a:lnTo>
                      <a:pt x="108" y="4"/>
                    </a:lnTo>
                    <a:lnTo>
                      <a:pt x="94" y="14"/>
                    </a:lnTo>
                    <a:lnTo>
                      <a:pt x="90" y="46"/>
                    </a:lnTo>
                    <a:lnTo>
                      <a:pt x="54" y="68"/>
                    </a:lnTo>
                    <a:lnTo>
                      <a:pt x="28" y="84"/>
                    </a:lnTo>
                    <a:lnTo>
                      <a:pt x="20" y="86"/>
                    </a:lnTo>
                    <a:lnTo>
                      <a:pt x="12" y="82"/>
                    </a:lnTo>
                    <a:lnTo>
                      <a:pt x="6" y="80"/>
                    </a:lnTo>
                    <a:lnTo>
                      <a:pt x="2" y="78"/>
                    </a:lnTo>
                    <a:lnTo>
                      <a:pt x="0" y="74"/>
                    </a:lnTo>
                    <a:lnTo>
                      <a:pt x="10" y="66"/>
                    </a:lnTo>
                    <a:lnTo>
                      <a:pt x="12" y="60"/>
                    </a:lnTo>
                    <a:lnTo>
                      <a:pt x="18" y="56"/>
                    </a:lnTo>
                    <a:lnTo>
                      <a:pt x="22" y="50"/>
                    </a:lnTo>
                    <a:lnTo>
                      <a:pt x="18" y="46"/>
                    </a:lnTo>
                    <a:lnTo>
                      <a:pt x="10" y="4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25" name="Freeform 215"/>
              <p:cNvSpPr>
                <a:spLocks noChangeAspect="1"/>
              </p:cNvSpPr>
              <p:nvPr/>
            </p:nvSpPr>
            <p:spPr bwMode="auto">
              <a:xfrm>
                <a:off x="3243" y="2023"/>
                <a:ext cx="24" cy="64"/>
              </a:xfrm>
              <a:custGeom>
                <a:avLst/>
                <a:gdLst/>
                <a:ahLst/>
                <a:cxnLst>
                  <a:cxn ang="0">
                    <a:pos x="16" y="14"/>
                  </a:cxn>
                  <a:cxn ang="0">
                    <a:pos x="22" y="14"/>
                  </a:cxn>
                  <a:cxn ang="0">
                    <a:pos x="24" y="8"/>
                  </a:cxn>
                  <a:cxn ang="0">
                    <a:pos x="22" y="6"/>
                  </a:cxn>
                  <a:cxn ang="0">
                    <a:pos x="20" y="2"/>
                  </a:cxn>
                  <a:cxn ang="0">
                    <a:pos x="14" y="0"/>
                  </a:cxn>
                  <a:cxn ang="0">
                    <a:pos x="14" y="6"/>
                  </a:cxn>
                  <a:cxn ang="0">
                    <a:pos x="12" y="14"/>
                  </a:cxn>
                  <a:cxn ang="0">
                    <a:pos x="10" y="20"/>
                  </a:cxn>
                  <a:cxn ang="0">
                    <a:pos x="6" y="26"/>
                  </a:cxn>
                  <a:cxn ang="0">
                    <a:pos x="4" y="30"/>
                  </a:cxn>
                  <a:cxn ang="0">
                    <a:pos x="0" y="36"/>
                  </a:cxn>
                  <a:cxn ang="0">
                    <a:pos x="2" y="40"/>
                  </a:cxn>
                  <a:cxn ang="0">
                    <a:pos x="6" y="48"/>
                  </a:cxn>
                  <a:cxn ang="0">
                    <a:pos x="10" y="58"/>
                  </a:cxn>
                  <a:cxn ang="0">
                    <a:pos x="12" y="64"/>
                  </a:cxn>
                  <a:cxn ang="0">
                    <a:pos x="18" y="52"/>
                  </a:cxn>
                  <a:cxn ang="0">
                    <a:pos x="20" y="42"/>
                  </a:cxn>
                  <a:cxn ang="0">
                    <a:pos x="20" y="30"/>
                  </a:cxn>
                  <a:cxn ang="0">
                    <a:pos x="16" y="30"/>
                  </a:cxn>
                  <a:cxn ang="0">
                    <a:pos x="14" y="18"/>
                  </a:cxn>
                  <a:cxn ang="0">
                    <a:pos x="16" y="14"/>
                  </a:cxn>
                </a:cxnLst>
                <a:rect l="0" t="0" r="r" b="b"/>
                <a:pathLst>
                  <a:path w="24" h="64">
                    <a:moveTo>
                      <a:pt x="16" y="14"/>
                    </a:moveTo>
                    <a:lnTo>
                      <a:pt x="22" y="14"/>
                    </a:lnTo>
                    <a:lnTo>
                      <a:pt x="24" y="8"/>
                    </a:lnTo>
                    <a:lnTo>
                      <a:pt x="22" y="6"/>
                    </a:lnTo>
                    <a:lnTo>
                      <a:pt x="20" y="2"/>
                    </a:lnTo>
                    <a:lnTo>
                      <a:pt x="14" y="0"/>
                    </a:lnTo>
                    <a:lnTo>
                      <a:pt x="14" y="6"/>
                    </a:lnTo>
                    <a:lnTo>
                      <a:pt x="12" y="14"/>
                    </a:lnTo>
                    <a:lnTo>
                      <a:pt x="10" y="20"/>
                    </a:lnTo>
                    <a:lnTo>
                      <a:pt x="6" y="26"/>
                    </a:lnTo>
                    <a:lnTo>
                      <a:pt x="4" y="30"/>
                    </a:lnTo>
                    <a:lnTo>
                      <a:pt x="0" y="36"/>
                    </a:lnTo>
                    <a:lnTo>
                      <a:pt x="2" y="40"/>
                    </a:lnTo>
                    <a:lnTo>
                      <a:pt x="6" y="48"/>
                    </a:lnTo>
                    <a:lnTo>
                      <a:pt x="10" y="58"/>
                    </a:lnTo>
                    <a:lnTo>
                      <a:pt x="12" y="64"/>
                    </a:lnTo>
                    <a:lnTo>
                      <a:pt x="18" y="52"/>
                    </a:lnTo>
                    <a:lnTo>
                      <a:pt x="20" y="42"/>
                    </a:lnTo>
                    <a:lnTo>
                      <a:pt x="20" y="30"/>
                    </a:lnTo>
                    <a:lnTo>
                      <a:pt x="16" y="30"/>
                    </a:lnTo>
                    <a:lnTo>
                      <a:pt x="14" y="18"/>
                    </a:lnTo>
                    <a:lnTo>
                      <a:pt x="16" y="1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26" name="Freeform 216"/>
              <p:cNvSpPr>
                <a:spLocks noChangeAspect="1"/>
              </p:cNvSpPr>
              <p:nvPr/>
            </p:nvSpPr>
            <p:spPr bwMode="auto">
              <a:xfrm>
                <a:off x="3321" y="1945"/>
                <a:ext cx="142" cy="148"/>
              </a:xfrm>
              <a:custGeom>
                <a:avLst/>
                <a:gdLst/>
                <a:ahLst/>
                <a:cxnLst>
                  <a:cxn ang="0">
                    <a:pos x="90" y="2"/>
                  </a:cxn>
                  <a:cxn ang="0">
                    <a:pos x="94" y="10"/>
                  </a:cxn>
                  <a:cxn ang="0">
                    <a:pos x="106" y="28"/>
                  </a:cxn>
                  <a:cxn ang="0">
                    <a:pos x="114" y="30"/>
                  </a:cxn>
                  <a:cxn ang="0">
                    <a:pos x="110" y="36"/>
                  </a:cxn>
                  <a:cxn ang="0">
                    <a:pos x="112" y="44"/>
                  </a:cxn>
                  <a:cxn ang="0">
                    <a:pos x="106" y="48"/>
                  </a:cxn>
                  <a:cxn ang="0">
                    <a:pos x="100" y="62"/>
                  </a:cxn>
                  <a:cxn ang="0">
                    <a:pos x="112" y="74"/>
                  </a:cxn>
                  <a:cxn ang="0">
                    <a:pos x="118" y="84"/>
                  </a:cxn>
                  <a:cxn ang="0">
                    <a:pos x="132" y="90"/>
                  </a:cxn>
                  <a:cxn ang="0">
                    <a:pos x="140" y="98"/>
                  </a:cxn>
                  <a:cxn ang="0">
                    <a:pos x="136" y="112"/>
                  </a:cxn>
                  <a:cxn ang="0">
                    <a:pos x="142" y="124"/>
                  </a:cxn>
                  <a:cxn ang="0">
                    <a:pos x="140" y="130"/>
                  </a:cxn>
                  <a:cxn ang="0">
                    <a:pos x="132" y="132"/>
                  </a:cxn>
                  <a:cxn ang="0">
                    <a:pos x="122" y="140"/>
                  </a:cxn>
                  <a:cxn ang="0">
                    <a:pos x="122" y="148"/>
                  </a:cxn>
                  <a:cxn ang="0">
                    <a:pos x="90" y="148"/>
                  </a:cxn>
                  <a:cxn ang="0">
                    <a:pos x="76" y="136"/>
                  </a:cxn>
                  <a:cxn ang="0">
                    <a:pos x="68" y="136"/>
                  </a:cxn>
                  <a:cxn ang="0">
                    <a:pos x="58" y="120"/>
                  </a:cxn>
                  <a:cxn ang="0">
                    <a:pos x="22" y="100"/>
                  </a:cxn>
                  <a:cxn ang="0">
                    <a:pos x="2" y="96"/>
                  </a:cxn>
                  <a:cxn ang="0">
                    <a:pos x="0" y="72"/>
                  </a:cxn>
                  <a:cxn ang="0">
                    <a:pos x="32" y="52"/>
                  </a:cxn>
                  <a:cxn ang="0">
                    <a:pos x="36" y="20"/>
                  </a:cxn>
                  <a:cxn ang="0">
                    <a:pos x="50" y="10"/>
                  </a:cxn>
                  <a:cxn ang="0">
                    <a:pos x="50" y="6"/>
                  </a:cxn>
                  <a:cxn ang="0">
                    <a:pos x="60" y="0"/>
                  </a:cxn>
                  <a:cxn ang="0">
                    <a:pos x="88" y="6"/>
                  </a:cxn>
                  <a:cxn ang="0">
                    <a:pos x="90" y="2"/>
                  </a:cxn>
                </a:cxnLst>
                <a:rect l="0" t="0" r="r" b="b"/>
                <a:pathLst>
                  <a:path w="142" h="148">
                    <a:moveTo>
                      <a:pt x="90" y="2"/>
                    </a:moveTo>
                    <a:lnTo>
                      <a:pt x="94" y="10"/>
                    </a:lnTo>
                    <a:lnTo>
                      <a:pt x="106" y="28"/>
                    </a:lnTo>
                    <a:lnTo>
                      <a:pt x="114" y="30"/>
                    </a:lnTo>
                    <a:lnTo>
                      <a:pt x="110" y="36"/>
                    </a:lnTo>
                    <a:lnTo>
                      <a:pt x="112" y="44"/>
                    </a:lnTo>
                    <a:lnTo>
                      <a:pt x="106" y="48"/>
                    </a:lnTo>
                    <a:lnTo>
                      <a:pt x="100" y="62"/>
                    </a:lnTo>
                    <a:lnTo>
                      <a:pt x="112" y="74"/>
                    </a:lnTo>
                    <a:lnTo>
                      <a:pt x="118" y="84"/>
                    </a:lnTo>
                    <a:lnTo>
                      <a:pt x="132" y="90"/>
                    </a:lnTo>
                    <a:lnTo>
                      <a:pt x="140" y="98"/>
                    </a:lnTo>
                    <a:lnTo>
                      <a:pt x="136" y="112"/>
                    </a:lnTo>
                    <a:lnTo>
                      <a:pt x="142" y="124"/>
                    </a:lnTo>
                    <a:lnTo>
                      <a:pt x="140" y="130"/>
                    </a:lnTo>
                    <a:lnTo>
                      <a:pt x="132" y="132"/>
                    </a:lnTo>
                    <a:lnTo>
                      <a:pt x="122" y="140"/>
                    </a:lnTo>
                    <a:lnTo>
                      <a:pt x="122" y="148"/>
                    </a:lnTo>
                    <a:lnTo>
                      <a:pt x="90" y="148"/>
                    </a:lnTo>
                    <a:lnTo>
                      <a:pt x="76" y="136"/>
                    </a:lnTo>
                    <a:lnTo>
                      <a:pt x="68" y="136"/>
                    </a:lnTo>
                    <a:lnTo>
                      <a:pt x="58" y="120"/>
                    </a:lnTo>
                    <a:lnTo>
                      <a:pt x="22" y="100"/>
                    </a:lnTo>
                    <a:lnTo>
                      <a:pt x="2" y="96"/>
                    </a:lnTo>
                    <a:lnTo>
                      <a:pt x="0" y="72"/>
                    </a:lnTo>
                    <a:lnTo>
                      <a:pt x="32" y="52"/>
                    </a:lnTo>
                    <a:lnTo>
                      <a:pt x="36" y="20"/>
                    </a:lnTo>
                    <a:lnTo>
                      <a:pt x="50" y="10"/>
                    </a:lnTo>
                    <a:lnTo>
                      <a:pt x="50" y="6"/>
                    </a:lnTo>
                    <a:lnTo>
                      <a:pt x="60" y="0"/>
                    </a:lnTo>
                    <a:lnTo>
                      <a:pt x="88" y="6"/>
                    </a:lnTo>
                    <a:lnTo>
                      <a:pt x="90" y="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27" name="Freeform 217"/>
              <p:cNvSpPr>
                <a:spLocks noChangeAspect="1"/>
              </p:cNvSpPr>
              <p:nvPr/>
            </p:nvSpPr>
            <p:spPr bwMode="auto">
              <a:xfrm>
                <a:off x="3443" y="2075"/>
                <a:ext cx="28" cy="28"/>
              </a:xfrm>
              <a:custGeom>
                <a:avLst/>
                <a:gdLst/>
                <a:ahLst/>
                <a:cxnLst>
                  <a:cxn ang="0">
                    <a:pos x="28" y="4"/>
                  </a:cxn>
                  <a:cxn ang="0">
                    <a:pos x="18" y="0"/>
                  </a:cxn>
                  <a:cxn ang="0">
                    <a:pos x="14" y="0"/>
                  </a:cxn>
                  <a:cxn ang="0">
                    <a:pos x="10" y="2"/>
                  </a:cxn>
                  <a:cxn ang="0">
                    <a:pos x="0" y="10"/>
                  </a:cxn>
                  <a:cxn ang="0">
                    <a:pos x="0" y="18"/>
                  </a:cxn>
                  <a:cxn ang="0">
                    <a:pos x="10" y="20"/>
                  </a:cxn>
                  <a:cxn ang="0">
                    <a:pos x="18" y="28"/>
                  </a:cxn>
                  <a:cxn ang="0">
                    <a:pos x="26" y="28"/>
                  </a:cxn>
                  <a:cxn ang="0">
                    <a:pos x="22" y="18"/>
                  </a:cxn>
                  <a:cxn ang="0">
                    <a:pos x="22" y="12"/>
                  </a:cxn>
                  <a:cxn ang="0">
                    <a:pos x="28" y="4"/>
                  </a:cxn>
                </a:cxnLst>
                <a:rect l="0" t="0" r="r" b="b"/>
                <a:pathLst>
                  <a:path w="28" h="28">
                    <a:moveTo>
                      <a:pt x="28" y="4"/>
                    </a:moveTo>
                    <a:lnTo>
                      <a:pt x="18" y="0"/>
                    </a:lnTo>
                    <a:lnTo>
                      <a:pt x="14" y="0"/>
                    </a:lnTo>
                    <a:lnTo>
                      <a:pt x="10" y="2"/>
                    </a:lnTo>
                    <a:lnTo>
                      <a:pt x="0" y="10"/>
                    </a:lnTo>
                    <a:lnTo>
                      <a:pt x="0" y="18"/>
                    </a:lnTo>
                    <a:lnTo>
                      <a:pt x="10" y="20"/>
                    </a:lnTo>
                    <a:lnTo>
                      <a:pt x="18" y="28"/>
                    </a:lnTo>
                    <a:lnTo>
                      <a:pt x="26" y="28"/>
                    </a:lnTo>
                    <a:lnTo>
                      <a:pt x="22" y="18"/>
                    </a:lnTo>
                    <a:lnTo>
                      <a:pt x="22" y="12"/>
                    </a:lnTo>
                    <a:lnTo>
                      <a:pt x="28" y="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28" name="Freeform 218"/>
              <p:cNvSpPr>
                <a:spLocks noChangeAspect="1"/>
              </p:cNvSpPr>
              <p:nvPr/>
            </p:nvSpPr>
            <p:spPr bwMode="auto">
              <a:xfrm>
                <a:off x="3513" y="2149"/>
                <a:ext cx="84" cy="56"/>
              </a:xfrm>
              <a:custGeom>
                <a:avLst/>
                <a:gdLst/>
                <a:ahLst/>
                <a:cxnLst>
                  <a:cxn ang="0">
                    <a:pos x="0" y="24"/>
                  </a:cxn>
                  <a:cxn ang="0">
                    <a:pos x="8" y="34"/>
                  </a:cxn>
                  <a:cxn ang="0">
                    <a:pos x="22" y="50"/>
                  </a:cxn>
                  <a:cxn ang="0">
                    <a:pos x="48" y="56"/>
                  </a:cxn>
                  <a:cxn ang="0">
                    <a:pos x="66" y="56"/>
                  </a:cxn>
                  <a:cxn ang="0">
                    <a:pos x="84" y="24"/>
                  </a:cxn>
                  <a:cxn ang="0">
                    <a:pos x="82" y="10"/>
                  </a:cxn>
                  <a:cxn ang="0">
                    <a:pos x="80" y="2"/>
                  </a:cxn>
                  <a:cxn ang="0">
                    <a:pos x="76" y="0"/>
                  </a:cxn>
                  <a:cxn ang="0">
                    <a:pos x="68" y="10"/>
                  </a:cxn>
                  <a:cxn ang="0">
                    <a:pos x="58" y="18"/>
                  </a:cxn>
                  <a:cxn ang="0">
                    <a:pos x="50" y="28"/>
                  </a:cxn>
                  <a:cxn ang="0">
                    <a:pos x="42" y="30"/>
                  </a:cxn>
                  <a:cxn ang="0">
                    <a:pos x="32" y="26"/>
                  </a:cxn>
                  <a:cxn ang="0">
                    <a:pos x="26" y="30"/>
                  </a:cxn>
                  <a:cxn ang="0">
                    <a:pos x="22" y="32"/>
                  </a:cxn>
                  <a:cxn ang="0">
                    <a:pos x="14" y="30"/>
                  </a:cxn>
                  <a:cxn ang="0">
                    <a:pos x="8" y="24"/>
                  </a:cxn>
                  <a:cxn ang="0">
                    <a:pos x="4" y="20"/>
                  </a:cxn>
                  <a:cxn ang="0">
                    <a:pos x="0" y="24"/>
                  </a:cxn>
                </a:cxnLst>
                <a:rect l="0" t="0" r="r" b="b"/>
                <a:pathLst>
                  <a:path w="84" h="56">
                    <a:moveTo>
                      <a:pt x="0" y="24"/>
                    </a:moveTo>
                    <a:lnTo>
                      <a:pt x="8" y="34"/>
                    </a:lnTo>
                    <a:lnTo>
                      <a:pt x="22" y="50"/>
                    </a:lnTo>
                    <a:lnTo>
                      <a:pt x="48" y="56"/>
                    </a:lnTo>
                    <a:lnTo>
                      <a:pt x="66" y="56"/>
                    </a:lnTo>
                    <a:lnTo>
                      <a:pt x="84" y="24"/>
                    </a:lnTo>
                    <a:lnTo>
                      <a:pt x="82" y="10"/>
                    </a:lnTo>
                    <a:lnTo>
                      <a:pt x="80" y="2"/>
                    </a:lnTo>
                    <a:lnTo>
                      <a:pt x="76" y="0"/>
                    </a:lnTo>
                    <a:lnTo>
                      <a:pt x="68" y="10"/>
                    </a:lnTo>
                    <a:lnTo>
                      <a:pt x="58" y="18"/>
                    </a:lnTo>
                    <a:lnTo>
                      <a:pt x="50" y="28"/>
                    </a:lnTo>
                    <a:lnTo>
                      <a:pt x="42" y="30"/>
                    </a:lnTo>
                    <a:lnTo>
                      <a:pt x="32" y="26"/>
                    </a:lnTo>
                    <a:lnTo>
                      <a:pt x="26" y="30"/>
                    </a:lnTo>
                    <a:lnTo>
                      <a:pt x="22" y="32"/>
                    </a:lnTo>
                    <a:lnTo>
                      <a:pt x="14" y="30"/>
                    </a:lnTo>
                    <a:lnTo>
                      <a:pt x="8" y="24"/>
                    </a:lnTo>
                    <a:lnTo>
                      <a:pt x="4" y="20"/>
                    </a:lnTo>
                    <a:lnTo>
                      <a:pt x="0" y="2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29" name="Freeform 219"/>
              <p:cNvSpPr>
                <a:spLocks noChangeAspect="1"/>
              </p:cNvSpPr>
              <p:nvPr/>
            </p:nvSpPr>
            <p:spPr bwMode="auto">
              <a:xfrm>
                <a:off x="3527" y="2173"/>
                <a:ext cx="124" cy="130"/>
              </a:xfrm>
              <a:custGeom>
                <a:avLst/>
                <a:gdLst/>
                <a:ahLst/>
                <a:cxnLst>
                  <a:cxn ang="0">
                    <a:pos x="52" y="30"/>
                  </a:cxn>
                  <a:cxn ang="0">
                    <a:pos x="70" y="0"/>
                  </a:cxn>
                  <a:cxn ang="0">
                    <a:pos x="82" y="8"/>
                  </a:cxn>
                  <a:cxn ang="0">
                    <a:pos x="90" y="14"/>
                  </a:cxn>
                  <a:cxn ang="0">
                    <a:pos x="102" y="16"/>
                  </a:cxn>
                  <a:cxn ang="0">
                    <a:pos x="124" y="36"/>
                  </a:cxn>
                  <a:cxn ang="0">
                    <a:pos x="116" y="50"/>
                  </a:cxn>
                  <a:cxn ang="0">
                    <a:pos x="104" y="64"/>
                  </a:cxn>
                  <a:cxn ang="0">
                    <a:pos x="98" y="66"/>
                  </a:cxn>
                  <a:cxn ang="0">
                    <a:pos x="86" y="70"/>
                  </a:cxn>
                  <a:cxn ang="0">
                    <a:pos x="88" y="80"/>
                  </a:cxn>
                  <a:cxn ang="0">
                    <a:pos x="90" y="90"/>
                  </a:cxn>
                  <a:cxn ang="0">
                    <a:pos x="80" y="92"/>
                  </a:cxn>
                  <a:cxn ang="0">
                    <a:pos x="72" y="98"/>
                  </a:cxn>
                  <a:cxn ang="0">
                    <a:pos x="68" y="104"/>
                  </a:cxn>
                  <a:cxn ang="0">
                    <a:pos x="68" y="110"/>
                  </a:cxn>
                  <a:cxn ang="0">
                    <a:pos x="54" y="112"/>
                  </a:cxn>
                  <a:cxn ang="0">
                    <a:pos x="52" y="118"/>
                  </a:cxn>
                  <a:cxn ang="0">
                    <a:pos x="46" y="128"/>
                  </a:cxn>
                  <a:cxn ang="0">
                    <a:pos x="26" y="126"/>
                  </a:cxn>
                  <a:cxn ang="0">
                    <a:pos x="16" y="130"/>
                  </a:cxn>
                  <a:cxn ang="0">
                    <a:pos x="0" y="94"/>
                  </a:cxn>
                  <a:cxn ang="0">
                    <a:pos x="12" y="84"/>
                  </a:cxn>
                  <a:cxn ang="0">
                    <a:pos x="48" y="72"/>
                  </a:cxn>
                  <a:cxn ang="0">
                    <a:pos x="56" y="54"/>
                  </a:cxn>
                  <a:cxn ang="0">
                    <a:pos x="56" y="40"/>
                  </a:cxn>
                  <a:cxn ang="0">
                    <a:pos x="52" y="30"/>
                  </a:cxn>
                </a:cxnLst>
                <a:rect l="0" t="0" r="r" b="b"/>
                <a:pathLst>
                  <a:path w="124" h="130">
                    <a:moveTo>
                      <a:pt x="52" y="30"/>
                    </a:moveTo>
                    <a:lnTo>
                      <a:pt x="70" y="0"/>
                    </a:lnTo>
                    <a:lnTo>
                      <a:pt x="82" y="8"/>
                    </a:lnTo>
                    <a:lnTo>
                      <a:pt x="90" y="14"/>
                    </a:lnTo>
                    <a:lnTo>
                      <a:pt x="102" y="16"/>
                    </a:lnTo>
                    <a:lnTo>
                      <a:pt x="124" y="36"/>
                    </a:lnTo>
                    <a:lnTo>
                      <a:pt x="116" y="50"/>
                    </a:lnTo>
                    <a:lnTo>
                      <a:pt x="104" y="64"/>
                    </a:lnTo>
                    <a:lnTo>
                      <a:pt x="98" y="66"/>
                    </a:lnTo>
                    <a:lnTo>
                      <a:pt x="86" y="70"/>
                    </a:lnTo>
                    <a:lnTo>
                      <a:pt x="88" y="80"/>
                    </a:lnTo>
                    <a:lnTo>
                      <a:pt x="90" y="90"/>
                    </a:lnTo>
                    <a:lnTo>
                      <a:pt x="80" y="92"/>
                    </a:lnTo>
                    <a:lnTo>
                      <a:pt x="72" y="98"/>
                    </a:lnTo>
                    <a:lnTo>
                      <a:pt x="68" y="104"/>
                    </a:lnTo>
                    <a:lnTo>
                      <a:pt x="68" y="110"/>
                    </a:lnTo>
                    <a:lnTo>
                      <a:pt x="54" y="112"/>
                    </a:lnTo>
                    <a:lnTo>
                      <a:pt x="52" y="118"/>
                    </a:lnTo>
                    <a:lnTo>
                      <a:pt x="46" y="128"/>
                    </a:lnTo>
                    <a:lnTo>
                      <a:pt x="26" y="126"/>
                    </a:lnTo>
                    <a:lnTo>
                      <a:pt x="16" y="130"/>
                    </a:lnTo>
                    <a:lnTo>
                      <a:pt x="0" y="94"/>
                    </a:lnTo>
                    <a:lnTo>
                      <a:pt x="12" y="84"/>
                    </a:lnTo>
                    <a:lnTo>
                      <a:pt x="48" y="72"/>
                    </a:lnTo>
                    <a:lnTo>
                      <a:pt x="56" y="54"/>
                    </a:lnTo>
                    <a:lnTo>
                      <a:pt x="56" y="40"/>
                    </a:lnTo>
                    <a:lnTo>
                      <a:pt x="52" y="3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30" name="Freeform 220"/>
              <p:cNvSpPr>
                <a:spLocks noChangeAspect="1"/>
              </p:cNvSpPr>
              <p:nvPr/>
            </p:nvSpPr>
            <p:spPr bwMode="auto">
              <a:xfrm>
                <a:off x="3381" y="2267"/>
                <a:ext cx="162" cy="100"/>
              </a:xfrm>
              <a:custGeom>
                <a:avLst/>
                <a:gdLst/>
                <a:ahLst/>
                <a:cxnLst>
                  <a:cxn ang="0">
                    <a:pos x="50" y="86"/>
                  </a:cxn>
                  <a:cxn ang="0">
                    <a:pos x="42" y="92"/>
                  </a:cxn>
                  <a:cxn ang="0">
                    <a:pos x="36" y="100"/>
                  </a:cxn>
                  <a:cxn ang="0">
                    <a:pos x="16" y="100"/>
                  </a:cxn>
                  <a:cxn ang="0">
                    <a:pos x="8" y="96"/>
                  </a:cxn>
                  <a:cxn ang="0">
                    <a:pos x="0" y="66"/>
                  </a:cxn>
                  <a:cxn ang="0">
                    <a:pos x="0" y="42"/>
                  </a:cxn>
                  <a:cxn ang="0">
                    <a:pos x="8" y="24"/>
                  </a:cxn>
                  <a:cxn ang="0">
                    <a:pos x="42" y="22"/>
                  </a:cxn>
                  <a:cxn ang="0">
                    <a:pos x="72" y="28"/>
                  </a:cxn>
                  <a:cxn ang="0">
                    <a:pos x="98" y="4"/>
                  </a:cxn>
                  <a:cxn ang="0">
                    <a:pos x="128" y="0"/>
                  </a:cxn>
                  <a:cxn ang="0">
                    <a:pos x="146" y="0"/>
                  </a:cxn>
                  <a:cxn ang="0">
                    <a:pos x="162" y="36"/>
                  </a:cxn>
                  <a:cxn ang="0">
                    <a:pos x="150" y="42"/>
                  </a:cxn>
                  <a:cxn ang="0">
                    <a:pos x="142" y="48"/>
                  </a:cxn>
                  <a:cxn ang="0">
                    <a:pos x="142" y="56"/>
                  </a:cxn>
                  <a:cxn ang="0">
                    <a:pos x="136" y="60"/>
                  </a:cxn>
                  <a:cxn ang="0">
                    <a:pos x="114" y="66"/>
                  </a:cxn>
                  <a:cxn ang="0">
                    <a:pos x="104" y="68"/>
                  </a:cxn>
                  <a:cxn ang="0">
                    <a:pos x="96" y="80"/>
                  </a:cxn>
                  <a:cxn ang="0">
                    <a:pos x="78" y="78"/>
                  </a:cxn>
                  <a:cxn ang="0">
                    <a:pos x="70" y="88"/>
                  </a:cxn>
                  <a:cxn ang="0">
                    <a:pos x="56" y="88"/>
                  </a:cxn>
                  <a:cxn ang="0">
                    <a:pos x="50" y="86"/>
                  </a:cxn>
                </a:cxnLst>
                <a:rect l="0" t="0" r="r" b="b"/>
                <a:pathLst>
                  <a:path w="162" h="100">
                    <a:moveTo>
                      <a:pt x="50" y="86"/>
                    </a:moveTo>
                    <a:lnTo>
                      <a:pt x="42" y="92"/>
                    </a:lnTo>
                    <a:lnTo>
                      <a:pt x="36" y="100"/>
                    </a:lnTo>
                    <a:lnTo>
                      <a:pt x="16" y="100"/>
                    </a:lnTo>
                    <a:lnTo>
                      <a:pt x="8" y="96"/>
                    </a:lnTo>
                    <a:lnTo>
                      <a:pt x="0" y="66"/>
                    </a:lnTo>
                    <a:lnTo>
                      <a:pt x="0" y="42"/>
                    </a:lnTo>
                    <a:lnTo>
                      <a:pt x="8" y="24"/>
                    </a:lnTo>
                    <a:lnTo>
                      <a:pt x="42" y="22"/>
                    </a:lnTo>
                    <a:lnTo>
                      <a:pt x="72" y="28"/>
                    </a:lnTo>
                    <a:lnTo>
                      <a:pt x="98" y="4"/>
                    </a:lnTo>
                    <a:lnTo>
                      <a:pt x="128" y="0"/>
                    </a:lnTo>
                    <a:lnTo>
                      <a:pt x="146" y="0"/>
                    </a:lnTo>
                    <a:lnTo>
                      <a:pt x="162" y="36"/>
                    </a:lnTo>
                    <a:lnTo>
                      <a:pt x="150" y="42"/>
                    </a:lnTo>
                    <a:lnTo>
                      <a:pt x="142" y="48"/>
                    </a:lnTo>
                    <a:lnTo>
                      <a:pt x="142" y="56"/>
                    </a:lnTo>
                    <a:lnTo>
                      <a:pt x="136" y="60"/>
                    </a:lnTo>
                    <a:lnTo>
                      <a:pt x="114" y="66"/>
                    </a:lnTo>
                    <a:lnTo>
                      <a:pt x="104" y="68"/>
                    </a:lnTo>
                    <a:lnTo>
                      <a:pt x="96" y="80"/>
                    </a:lnTo>
                    <a:lnTo>
                      <a:pt x="78" y="78"/>
                    </a:lnTo>
                    <a:lnTo>
                      <a:pt x="70" y="88"/>
                    </a:lnTo>
                    <a:lnTo>
                      <a:pt x="56" y="88"/>
                    </a:lnTo>
                    <a:lnTo>
                      <a:pt x="50" y="8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31" name="Freeform 221"/>
              <p:cNvSpPr>
                <a:spLocks noChangeAspect="1"/>
              </p:cNvSpPr>
              <p:nvPr/>
            </p:nvSpPr>
            <p:spPr bwMode="auto">
              <a:xfrm>
                <a:off x="3401" y="1903"/>
                <a:ext cx="306" cy="258"/>
              </a:xfrm>
              <a:custGeom>
                <a:avLst/>
                <a:gdLst/>
                <a:ahLst/>
                <a:cxnLst>
                  <a:cxn ang="0">
                    <a:pos x="80" y="38"/>
                  </a:cxn>
                  <a:cxn ang="0">
                    <a:pos x="112" y="56"/>
                  </a:cxn>
                  <a:cxn ang="0">
                    <a:pos x="156" y="48"/>
                  </a:cxn>
                  <a:cxn ang="0">
                    <a:pos x="204" y="28"/>
                  </a:cxn>
                  <a:cxn ang="0">
                    <a:pos x="256" y="52"/>
                  </a:cxn>
                  <a:cxn ang="0">
                    <a:pos x="274" y="78"/>
                  </a:cxn>
                  <a:cxn ang="0">
                    <a:pos x="262" y="126"/>
                  </a:cxn>
                  <a:cxn ang="0">
                    <a:pos x="282" y="150"/>
                  </a:cxn>
                  <a:cxn ang="0">
                    <a:pos x="266" y="176"/>
                  </a:cxn>
                  <a:cxn ang="0">
                    <a:pos x="286" y="202"/>
                  </a:cxn>
                  <a:cxn ang="0">
                    <a:pos x="298" y="224"/>
                  </a:cxn>
                  <a:cxn ang="0">
                    <a:pos x="306" y="232"/>
                  </a:cxn>
                  <a:cxn ang="0">
                    <a:pos x="278" y="242"/>
                  </a:cxn>
                  <a:cxn ang="0">
                    <a:pos x="236" y="254"/>
                  </a:cxn>
                  <a:cxn ang="0">
                    <a:pos x="206" y="230"/>
                  </a:cxn>
                  <a:cxn ang="0">
                    <a:pos x="188" y="224"/>
                  </a:cxn>
                  <a:cxn ang="0">
                    <a:pos x="164" y="234"/>
                  </a:cxn>
                  <a:cxn ang="0">
                    <a:pos x="118" y="206"/>
                  </a:cxn>
                  <a:cxn ang="0">
                    <a:pos x="98" y="176"/>
                  </a:cxn>
                  <a:cxn ang="0">
                    <a:pos x="70" y="176"/>
                  </a:cxn>
                  <a:cxn ang="0">
                    <a:pos x="62" y="166"/>
                  </a:cxn>
                  <a:cxn ang="0">
                    <a:pos x="60" y="140"/>
                  </a:cxn>
                  <a:cxn ang="0">
                    <a:pos x="38" y="126"/>
                  </a:cxn>
                  <a:cxn ang="0">
                    <a:pos x="26" y="90"/>
                  </a:cxn>
                  <a:cxn ang="0">
                    <a:pos x="30" y="78"/>
                  </a:cxn>
                  <a:cxn ang="0">
                    <a:pos x="26" y="70"/>
                  </a:cxn>
                  <a:cxn ang="0">
                    <a:pos x="10" y="44"/>
                  </a:cxn>
                  <a:cxn ang="0">
                    <a:pos x="4" y="24"/>
                  </a:cxn>
                  <a:cxn ang="0">
                    <a:pos x="0" y="8"/>
                  </a:cxn>
                  <a:cxn ang="0">
                    <a:pos x="10" y="2"/>
                  </a:cxn>
                  <a:cxn ang="0">
                    <a:pos x="32" y="18"/>
                  </a:cxn>
                  <a:cxn ang="0">
                    <a:pos x="42" y="14"/>
                  </a:cxn>
                  <a:cxn ang="0">
                    <a:pos x="60" y="0"/>
                  </a:cxn>
                  <a:cxn ang="0">
                    <a:pos x="64" y="10"/>
                  </a:cxn>
                  <a:cxn ang="0">
                    <a:pos x="62" y="18"/>
                  </a:cxn>
                  <a:cxn ang="0">
                    <a:pos x="76" y="24"/>
                  </a:cxn>
                </a:cxnLst>
                <a:rect l="0" t="0" r="r" b="b"/>
                <a:pathLst>
                  <a:path w="306" h="258">
                    <a:moveTo>
                      <a:pt x="76" y="24"/>
                    </a:moveTo>
                    <a:lnTo>
                      <a:pt x="80" y="38"/>
                    </a:lnTo>
                    <a:lnTo>
                      <a:pt x="100" y="48"/>
                    </a:lnTo>
                    <a:lnTo>
                      <a:pt x="112" y="56"/>
                    </a:lnTo>
                    <a:lnTo>
                      <a:pt x="142" y="56"/>
                    </a:lnTo>
                    <a:lnTo>
                      <a:pt x="156" y="48"/>
                    </a:lnTo>
                    <a:lnTo>
                      <a:pt x="178" y="32"/>
                    </a:lnTo>
                    <a:lnTo>
                      <a:pt x="204" y="28"/>
                    </a:lnTo>
                    <a:lnTo>
                      <a:pt x="226" y="36"/>
                    </a:lnTo>
                    <a:lnTo>
                      <a:pt x="256" y="52"/>
                    </a:lnTo>
                    <a:lnTo>
                      <a:pt x="272" y="56"/>
                    </a:lnTo>
                    <a:lnTo>
                      <a:pt x="274" y="78"/>
                    </a:lnTo>
                    <a:lnTo>
                      <a:pt x="264" y="98"/>
                    </a:lnTo>
                    <a:lnTo>
                      <a:pt x="262" y="126"/>
                    </a:lnTo>
                    <a:lnTo>
                      <a:pt x="268" y="150"/>
                    </a:lnTo>
                    <a:lnTo>
                      <a:pt x="282" y="150"/>
                    </a:lnTo>
                    <a:lnTo>
                      <a:pt x="280" y="162"/>
                    </a:lnTo>
                    <a:lnTo>
                      <a:pt x="266" y="176"/>
                    </a:lnTo>
                    <a:lnTo>
                      <a:pt x="272" y="186"/>
                    </a:lnTo>
                    <a:lnTo>
                      <a:pt x="286" y="202"/>
                    </a:lnTo>
                    <a:lnTo>
                      <a:pt x="298" y="212"/>
                    </a:lnTo>
                    <a:lnTo>
                      <a:pt x="298" y="224"/>
                    </a:lnTo>
                    <a:lnTo>
                      <a:pt x="306" y="224"/>
                    </a:lnTo>
                    <a:lnTo>
                      <a:pt x="306" y="232"/>
                    </a:lnTo>
                    <a:lnTo>
                      <a:pt x="292" y="234"/>
                    </a:lnTo>
                    <a:lnTo>
                      <a:pt x="278" y="242"/>
                    </a:lnTo>
                    <a:lnTo>
                      <a:pt x="278" y="258"/>
                    </a:lnTo>
                    <a:lnTo>
                      <a:pt x="236" y="254"/>
                    </a:lnTo>
                    <a:lnTo>
                      <a:pt x="208" y="246"/>
                    </a:lnTo>
                    <a:lnTo>
                      <a:pt x="206" y="230"/>
                    </a:lnTo>
                    <a:lnTo>
                      <a:pt x="196" y="222"/>
                    </a:lnTo>
                    <a:lnTo>
                      <a:pt x="188" y="224"/>
                    </a:lnTo>
                    <a:lnTo>
                      <a:pt x="178" y="232"/>
                    </a:lnTo>
                    <a:lnTo>
                      <a:pt x="164" y="234"/>
                    </a:lnTo>
                    <a:lnTo>
                      <a:pt x="138" y="224"/>
                    </a:lnTo>
                    <a:lnTo>
                      <a:pt x="118" y="206"/>
                    </a:lnTo>
                    <a:lnTo>
                      <a:pt x="104" y="188"/>
                    </a:lnTo>
                    <a:lnTo>
                      <a:pt x="98" y="176"/>
                    </a:lnTo>
                    <a:lnTo>
                      <a:pt x="80" y="172"/>
                    </a:lnTo>
                    <a:lnTo>
                      <a:pt x="70" y="176"/>
                    </a:lnTo>
                    <a:lnTo>
                      <a:pt x="60" y="172"/>
                    </a:lnTo>
                    <a:lnTo>
                      <a:pt x="62" y="166"/>
                    </a:lnTo>
                    <a:lnTo>
                      <a:pt x="56" y="154"/>
                    </a:lnTo>
                    <a:lnTo>
                      <a:pt x="60" y="140"/>
                    </a:lnTo>
                    <a:lnTo>
                      <a:pt x="48" y="130"/>
                    </a:lnTo>
                    <a:lnTo>
                      <a:pt x="38" y="126"/>
                    </a:lnTo>
                    <a:lnTo>
                      <a:pt x="20" y="104"/>
                    </a:lnTo>
                    <a:lnTo>
                      <a:pt x="26" y="90"/>
                    </a:lnTo>
                    <a:lnTo>
                      <a:pt x="32" y="86"/>
                    </a:lnTo>
                    <a:lnTo>
                      <a:pt x="30" y="78"/>
                    </a:lnTo>
                    <a:lnTo>
                      <a:pt x="34" y="72"/>
                    </a:lnTo>
                    <a:lnTo>
                      <a:pt x="26" y="70"/>
                    </a:lnTo>
                    <a:lnTo>
                      <a:pt x="16" y="54"/>
                    </a:lnTo>
                    <a:lnTo>
                      <a:pt x="10" y="44"/>
                    </a:lnTo>
                    <a:lnTo>
                      <a:pt x="6" y="34"/>
                    </a:lnTo>
                    <a:lnTo>
                      <a:pt x="4" y="24"/>
                    </a:lnTo>
                    <a:lnTo>
                      <a:pt x="2" y="16"/>
                    </a:lnTo>
                    <a:lnTo>
                      <a:pt x="0" y="8"/>
                    </a:lnTo>
                    <a:lnTo>
                      <a:pt x="2" y="4"/>
                    </a:lnTo>
                    <a:lnTo>
                      <a:pt x="10" y="2"/>
                    </a:lnTo>
                    <a:lnTo>
                      <a:pt x="24" y="14"/>
                    </a:lnTo>
                    <a:lnTo>
                      <a:pt x="32" y="18"/>
                    </a:lnTo>
                    <a:lnTo>
                      <a:pt x="34" y="12"/>
                    </a:lnTo>
                    <a:lnTo>
                      <a:pt x="42" y="14"/>
                    </a:lnTo>
                    <a:lnTo>
                      <a:pt x="48" y="10"/>
                    </a:lnTo>
                    <a:lnTo>
                      <a:pt x="60" y="0"/>
                    </a:lnTo>
                    <a:lnTo>
                      <a:pt x="64" y="2"/>
                    </a:lnTo>
                    <a:lnTo>
                      <a:pt x="64" y="10"/>
                    </a:lnTo>
                    <a:lnTo>
                      <a:pt x="68" y="16"/>
                    </a:lnTo>
                    <a:lnTo>
                      <a:pt x="62" y="18"/>
                    </a:lnTo>
                    <a:lnTo>
                      <a:pt x="68" y="24"/>
                    </a:lnTo>
                    <a:lnTo>
                      <a:pt x="76" y="2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32" name="Freeform 222"/>
              <p:cNvSpPr>
                <a:spLocks noChangeAspect="1"/>
              </p:cNvSpPr>
              <p:nvPr/>
            </p:nvSpPr>
            <p:spPr bwMode="auto">
              <a:xfrm>
                <a:off x="3663" y="1925"/>
                <a:ext cx="226" cy="162"/>
              </a:xfrm>
              <a:custGeom>
                <a:avLst/>
                <a:gdLst/>
                <a:ahLst/>
                <a:cxnLst>
                  <a:cxn ang="0">
                    <a:pos x="12" y="56"/>
                  </a:cxn>
                  <a:cxn ang="0">
                    <a:pos x="24" y="56"/>
                  </a:cxn>
                  <a:cxn ang="0">
                    <a:pos x="34" y="60"/>
                  </a:cxn>
                  <a:cxn ang="0">
                    <a:pos x="44" y="48"/>
                  </a:cxn>
                  <a:cxn ang="0">
                    <a:pos x="56" y="44"/>
                  </a:cxn>
                  <a:cxn ang="0">
                    <a:pos x="68" y="26"/>
                  </a:cxn>
                  <a:cxn ang="0">
                    <a:pos x="84" y="20"/>
                  </a:cxn>
                  <a:cxn ang="0">
                    <a:pos x="96" y="20"/>
                  </a:cxn>
                  <a:cxn ang="0">
                    <a:pos x="116" y="26"/>
                  </a:cxn>
                  <a:cxn ang="0">
                    <a:pos x="126" y="30"/>
                  </a:cxn>
                  <a:cxn ang="0">
                    <a:pos x="146" y="18"/>
                  </a:cxn>
                  <a:cxn ang="0">
                    <a:pos x="154" y="16"/>
                  </a:cxn>
                  <a:cxn ang="0">
                    <a:pos x="164" y="0"/>
                  </a:cxn>
                  <a:cxn ang="0">
                    <a:pos x="172" y="6"/>
                  </a:cxn>
                  <a:cxn ang="0">
                    <a:pos x="174" y="18"/>
                  </a:cxn>
                  <a:cxn ang="0">
                    <a:pos x="172" y="26"/>
                  </a:cxn>
                  <a:cxn ang="0">
                    <a:pos x="172" y="32"/>
                  </a:cxn>
                  <a:cxn ang="0">
                    <a:pos x="182" y="30"/>
                  </a:cxn>
                  <a:cxn ang="0">
                    <a:pos x="190" y="26"/>
                  </a:cxn>
                  <a:cxn ang="0">
                    <a:pos x="198" y="20"/>
                  </a:cxn>
                  <a:cxn ang="0">
                    <a:pos x="226" y="20"/>
                  </a:cxn>
                  <a:cxn ang="0">
                    <a:pos x="226" y="28"/>
                  </a:cxn>
                  <a:cxn ang="0">
                    <a:pos x="214" y="30"/>
                  </a:cxn>
                  <a:cxn ang="0">
                    <a:pos x="198" y="30"/>
                  </a:cxn>
                  <a:cxn ang="0">
                    <a:pos x="190" y="30"/>
                  </a:cxn>
                  <a:cxn ang="0">
                    <a:pos x="186" y="32"/>
                  </a:cxn>
                  <a:cxn ang="0">
                    <a:pos x="174" y="40"/>
                  </a:cxn>
                  <a:cxn ang="0">
                    <a:pos x="168" y="46"/>
                  </a:cxn>
                  <a:cxn ang="0">
                    <a:pos x="172" y="52"/>
                  </a:cxn>
                  <a:cxn ang="0">
                    <a:pos x="174" y="58"/>
                  </a:cxn>
                  <a:cxn ang="0">
                    <a:pos x="172" y="68"/>
                  </a:cxn>
                  <a:cxn ang="0">
                    <a:pos x="168" y="78"/>
                  </a:cxn>
                  <a:cxn ang="0">
                    <a:pos x="152" y="84"/>
                  </a:cxn>
                  <a:cxn ang="0">
                    <a:pos x="148" y="96"/>
                  </a:cxn>
                  <a:cxn ang="0">
                    <a:pos x="142" y="100"/>
                  </a:cxn>
                  <a:cxn ang="0">
                    <a:pos x="138" y="110"/>
                  </a:cxn>
                  <a:cxn ang="0">
                    <a:pos x="138" y="124"/>
                  </a:cxn>
                  <a:cxn ang="0">
                    <a:pos x="114" y="124"/>
                  </a:cxn>
                  <a:cxn ang="0">
                    <a:pos x="110" y="132"/>
                  </a:cxn>
                  <a:cxn ang="0">
                    <a:pos x="94" y="132"/>
                  </a:cxn>
                  <a:cxn ang="0">
                    <a:pos x="90" y="138"/>
                  </a:cxn>
                  <a:cxn ang="0">
                    <a:pos x="88" y="156"/>
                  </a:cxn>
                  <a:cxn ang="0">
                    <a:pos x="78" y="158"/>
                  </a:cxn>
                  <a:cxn ang="0">
                    <a:pos x="42" y="162"/>
                  </a:cxn>
                  <a:cxn ang="0">
                    <a:pos x="24" y="162"/>
                  </a:cxn>
                  <a:cxn ang="0">
                    <a:pos x="18" y="156"/>
                  </a:cxn>
                  <a:cxn ang="0">
                    <a:pos x="8" y="160"/>
                  </a:cxn>
                  <a:cxn ang="0">
                    <a:pos x="4" y="154"/>
                  </a:cxn>
                  <a:cxn ang="0">
                    <a:pos x="18" y="140"/>
                  </a:cxn>
                  <a:cxn ang="0">
                    <a:pos x="20" y="128"/>
                  </a:cxn>
                  <a:cxn ang="0">
                    <a:pos x="6" y="128"/>
                  </a:cxn>
                  <a:cxn ang="0">
                    <a:pos x="4" y="114"/>
                  </a:cxn>
                  <a:cxn ang="0">
                    <a:pos x="0" y="104"/>
                  </a:cxn>
                  <a:cxn ang="0">
                    <a:pos x="2" y="76"/>
                  </a:cxn>
                  <a:cxn ang="0">
                    <a:pos x="12" y="56"/>
                  </a:cxn>
                </a:cxnLst>
                <a:rect l="0" t="0" r="r" b="b"/>
                <a:pathLst>
                  <a:path w="226" h="162">
                    <a:moveTo>
                      <a:pt x="12" y="56"/>
                    </a:moveTo>
                    <a:lnTo>
                      <a:pt x="24" y="56"/>
                    </a:lnTo>
                    <a:lnTo>
                      <a:pt x="34" y="60"/>
                    </a:lnTo>
                    <a:lnTo>
                      <a:pt x="44" y="48"/>
                    </a:lnTo>
                    <a:lnTo>
                      <a:pt x="56" y="44"/>
                    </a:lnTo>
                    <a:lnTo>
                      <a:pt x="68" y="26"/>
                    </a:lnTo>
                    <a:lnTo>
                      <a:pt x="84" y="20"/>
                    </a:lnTo>
                    <a:lnTo>
                      <a:pt x="96" y="20"/>
                    </a:lnTo>
                    <a:lnTo>
                      <a:pt x="116" y="26"/>
                    </a:lnTo>
                    <a:lnTo>
                      <a:pt x="126" y="30"/>
                    </a:lnTo>
                    <a:lnTo>
                      <a:pt x="146" y="18"/>
                    </a:lnTo>
                    <a:lnTo>
                      <a:pt x="154" y="16"/>
                    </a:lnTo>
                    <a:lnTo>
                      <a:pt x="164" y="0"/>
                    </a:lnTo>
                    <a:lnTo>
                      <a:pt x="172" y="6"/>
                    </a:lnTo>
                    <a:lnTo>
                      <a:pt x="174" y="18"/>
                    </a:lnTo>
                    <a:lnTo>
                      <a:pt x="172" y="26"/>
                    </a:lnTo>
                    <a:lnTo>
                      <a:pt x="172" y="32"/>
                    </a:lnTo>
                    <a:lnTo>
                      <a:pt x="182" y="30"/>
                    </a:lnTo>
                    <a:lnTo>
                      <a:pt x="190" y="26"/>
                    </a:lnTo>
                    <a:lnTo>
                      <a:pt x="198" y="20"/>
                    </a:lnTo>
                    <a:lnTo>
                      <a:pt x="226" y="20"/>
                    </a:lnTo>
                    <a:lnTo>
                      <a:pt x="226" y="28"/>
                    </a:lnTo>
                    <a:lnTo>
                      <a:pt x="214" y="30"/>
                    </a:lnTo>
                    <a:lnTo>
                      <a:pt x="198" y="30"/>
                    </a:lnTo>
                    <a:lnTo>
                      <a:pt x="190" y="30"/>
                    </a:lnTo>
                    <a:lnTo>
                      <a:pt x="186" y="32"/>
                    </a:lnTo>
                    <a:lnTo>
                      <a:pt x="174" y="40"/>
                    </a:lnTo>
                    <a:lnTo>
                      <a:pt x="168" y="46"/>
                    </a:lnTo>
                    <a:lnTo>
                      <a:pt x="172" y="52"/>
                    </a:lnTo>
                    <a:lnTo>
                      <a:pt x="174" y="58"/>
                    </a:lnTo>
                    <a:lnTo>
                      <a:pt x="172" y="68"/>
                    </a:lnTo>
                    <a:lnTo>
                      <a:pt x="168" y="78"/>
                    </a:lnTo>
                    <a:lnTo>
                      <a:pt x="152" y="84"/>
                    </a:lnTo>
                    <a:lnTo>
                      <a:pt x="148" y="96"/>
                    </a:lnTo>
                    <a:lnTo>
                      <a:pt x="142" y="100"/>
                    </a:lnTo>
                    <a:lnTo>
                      <a:pt x="138" y="110"/>
                    </a:lnTo>
                    <a:lnTo>
                      <a:pt x="138" y="124"/>
                    </a:lnTo>
                    <a:lnTo>
                      <a:pt x="114" y="124"/>
                    </a:lnTo>
                    <a:lnTo>
                      <a:pt x="110" y="132"/>
                    </a:lnTo>
                    <a:lnTo>
                      <a:pt x="94" y="132"/>
                    </a:lnTo>
                    <a:lnTo>
                      <a:pt x="90" y="138"/>
                    </a:lnTo>
                    <a:lnTo>
                      <a:pt x="88" y="156"/>
                    </a:lnTo>
                    <a:lnTo>
                      <a:pt x="78" y="158"/>
                    </a:lnTo>
                    <a:lnTo>
                      <a:pt x="42" y="162"/>
                    </a:lnTo>
                    <a:lnTo>
                      <a:pt x="24" y="162"/>
                    </a:lnTo>
                    <a:lnTo>
                      <a:pt x="18" y="156"/>
                    </a:lnTo>
                    <a:lnTo>
                      <a:pt x="8" y="160"/>
                    </a:lnTo>
                    <a:lnTo>
                      <a:pt x="4" y="154"/>
                    </a:lnTo>
                    <a:lnTo>
                      <a:pt x="18" y="140"/>
                    </a:lnTo>
                    <a:lnTo>
                      <a:pt x="20" y="128"/>
                    </a:lnTo>
                    <a:lnTo>
                      <a:pt x="6" y="128"/>
                    </a:lnTo>
                    <a:lnTo>
                      <a:pt x="4" y="114"/>
                    </a:lnTo>
                    <a:lnTo>
                      <a:pt x="0" y="104"/>
                    </a:lnTo>
                    <a:lnTo>
                      <a:pt x="2" y="76"/>
                    </a:lnTo>
                    <a:lnTo>
                      <a:pt x="12" y="5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33" name="Freeform 223"/>
              <p:cNvSpPr>
                <a:spLocks noChangeAspect="1"/>
              </p:cNvSpPr>
              <p:nvPr/>
            </p:nvSpPr>
            <p:spPr bwMode="auto">
              <a:xfrm>
                <a:off x="3671" y="1953"/>
                <a:ext cx="256" cy="232"/>
              </a:xfrm>
              <a:custGeom>
                <a:avLst/>
                <a:gdLst/>
                <a:ahLst/>
                <a:cxnLst>
                  <a:cxn ang="0">
                    <a:pos x="8" y="192"/>
                  </a:cxn>
                  <a:cxn ang="0">
                    <a:pos x="36" y="182"/>
                  </a:cxn>
                  <a:cxn ang="0">
                    <a:pos x="28" y="174"/>
                  </a:cxn>
                  <a:cxn ang="0">
                    <a:pos x="16" y="152"/>
                  </a:cxn>
                  <a:cxn ang="0">
                    <a:pos x="10" y="128"/>
                  </a:cxn>
                  <a:cxn ang="0">
                    <a:pos x="34" y="134"/>
                  </a:cxn>
                  <a:cxn ang="0">
                    <a:pos x="70" y="130"/>
                  </a:cxn>
                  <a:cxn ang="0">
                    <a:pos x="82" y="110"/>
                  </a:cxn>
                  <a:cxn ang="0">
                    <a:pos x="102" y="104"/>
                  </a:cxn>
                  <a:cxn ang="0">
                    <a:pos x="130" y="96"/>
                  </a:cxn>
                  <a:cxn ang="0">
                    <a:pos x="134" y="72"/>
                  </a:cxn>
                  <a:cxn ang="0">
                    <a:pos x="144" y="56"/>
                  </a:cxn>
                  <a:cxn ang="0">
                    <a:pos x="166" y="30"/>
                  </a:cxn>
                  <a:cxn ang="0">
                    <a:pos x="166" y="12"/>
                  </a:cxn>
                  <a:cxn ang="0">
                    <a:pos x="190" y="2"/>
                  </a:cxn>
                  <a:cxn ang="0">
                    <a:pos x="218" y="0"/>
                  </a:cxn>
                  <a:cxn ang="0">
                    <a:pos x="236" y="6"/>
                  </a:cxn>
                  <a:cxn ang="0">
                    <a:pos x="256" y="24"/>
                  </a:cxn>
                  <a:cxn ang="0">
                    <a:pos x="250" y="42"/>
                  </a:cxn>
                  <a:cxn ang="0">
                    <a:pos x="204" y="42"/>
                  </a:cxn>
                  <a:cxn ang="0">
                    <a:pos x="214" y="78"/>
                  </a:cxn>
                  <a:cxn ang="0">
                    <a:pos x="216" y="92"/>
                  </a:cxn>
                  <a:cxn ang="0">
                    <a:pos x="172" y="160"/>
                  </a:cxn>
                  <a:cxn ang="0">
                    <a:pos x="150" y="160"/>
                  </a:cxn>
                  <a:cxn ang="0">
                    <a:pos x="132" y="172"/>
                  </a:cxn>
                  <a:cxn ang="0">
                    <a:pos x="140" y="182"/>
                  </a:cxn>
                  <a:cxn ang="0">
                    <a:pos x="150" y="202"/>
                  </a:cxn>
                  <a:cxn ang="0">
                    <a:pos x="156" y="220"/>
                  </a:cxn>
                  <a:cxn ang="0">
                    <a:pos x="138" y="226"/>
                  </a:cxn>
                  <a:cxn ang="0">
                    <a:pos x="122" y="220"/>
                  </a:cxn>
                  <a:cxn ang="0">
                    <a:pos x="104" y="228"/>
                  </a:cxn>
                  <a:cxn ang="0">
                    <a:pos x="86" y="200"/>
                  </a:cxn>
                  <a:cxn ang="0">
                    <a:pos x="34" y="210"/>
                  </a:cxn>
                </a:cxnLst>
                <a:rect l="0" t="0" r="r" b="b"/>
                <a:pathLst>
                  <a:path w="256" h="232">
                    <a:moveTo>
                      <a:pt x="8" y="208"/>
                    </a:moveTo>
                    <a:lnTo>
                      <a:pt x="8" y="192"/>
                    </a:lnTo>
                    <a:lnTo>
                      <a:pt x="22" y="184"/>
                    </a:lnTo>
                    <a:lnTo>
                      <a:pt x="36" y="182"/>
                    </a:lnTo>
                    <a:lnTo>
                      <a:pt x="36" y="174"/>
                    </a:lnTo>
                    <a:lnTo>
                      <a:pt x="28" y="174"/>
                    </a:lnTo>
                    <a:lnTo>
                      <a:pt x="28" y="162"/>
                    </a:lnTo>
                    <a:lnTo>
                      <a:pt x="16" y="152"/>
                    </a:lnTo>
                    <a:lnTo>
                      <a:pt x="0" y="132"/>
                    </a:lnTo>
                    <a:lnTo>
                      <a:pt x="10" y="128"/>
                    </a:lnTo>
                    <a:lnTo>
                      <a:pt x="16" y="134"/>
                    </a:lnTo>
                    <a:lnTo>
                      <a:pt x="34" y="134"/>
                    </a:lnTo>
                    <a:lnTo>
                      <a:pt x="54" y="132"/>
                    </a:lnTo>
                    <a:lnTo>
                      <a:pt x="70" y="130"/>
                    </a:lnTo>
                    <a:lnTo>
                      <a:pt x="80" y="128"/>
                    </a:lnTo>
                    <a:lnTo>
                      <a:pt x="82" y="110"/>
                    </a:lnTo>
                    <a:lnTo>
                      <a:pt x="86" y="104"/>
                    </a:lnTo>
                    <a:lnTo>
                      <a:pt x="102" y="104"/>
                    </a:lnTo>
                    <a:lnTo>
                      <a:pt x="106" y="96"/>
                    </a:lnTo>
                    <a:lnTo>
                      <a:pt x="130" y="96"/>
                    </a:lnTo>
                    <a:lnTo>
                      <a:pt x="130" y="82"/>
                    </a:lnTo>
                    <a:lnTo>
                      <a:pt x="134" y="72"/>
                    </a:lnTo>
                    <a:lnTo>
                      <a:pt x="140" y="68"/>
                    </a:lnTo>
                    <a:lnTo>
                      <a:pt x="144" y="56"/>
                    </a:lnTo>
                    <a:lnTo>
                      <a:pt x="160" y="50"/>
                    </a:lnTo>
                    <a:lnTo>
                      <a:pt x="166" y="30"/>
                    </a:lnTo>
                    <a:lnTo>
                      <a:pt x="160" y="18"/>
                    </a:lnTo>
                    <a:lnTo>
                      <a:pt x="166" y="12"/>
                    </a:lnTo>
                    <a:lnTo>
                      <a:pt x="182" y="2"/>
                    </a:lnTo>
                    <a:lnTo>
                      <a:pt x="190" y="2"/>
                    </a:lnTo>
                    <a:lnTo>
                      <a:pt x="206" y="2"/>
                    </a:lnTo>
                    <a:lnTo>
                      <a:pt x="218" y="0"/>
                    </a:lnTo>
                    <a:lnTo>
                      <a:pt x="224" y="2"/>
                    </a:lnTo>
                    <a:lnTo>
                      <a:pt x="236" y="6"/>
                    </a:lnTo>
                    <a:lnTo>
                      <a:pt x="236" y="16"/>
                    </a:lnTo>
                    <a:lnTo>
                      <a:pt x="256" y="24"/>
                    </a:lnTo>
                    <a:lnTo>
                      <a:pt x="254" y="30"/>
                    </a:lnTo>
                    <a:lnTo>
                      <a:pt x="250" y="42"/>
                    </a:lnTo>
                    <a:lnTo>
                      <a:pt x="234" y="46"/>
                    </a:lnTo>
                    <a:lnTo>
                      <a:pt x="204" y="42"/>
                    </a:lnTo>
                    <a:lnTo>
                      <a:pt x="206" y="72"/>
                    </a:lnTo>
                    <a:lnTo>
                      <a:pt x="214" y="78"/>
                    </a:lnTo>
                    <a:lnTo>
                      <a:pt x="222" y="86"/>
                    </a:lnTo>
                    <a:lnTo>
                      <a:pt x="216" y="92"/>
                    </a:lnTo>
                    <a:lnTo>
                      <a:pt x="214" y="106"/>
                    </a:lnTo>
                    <a:lnTo>
                      <a:pt x="172" y="160"/>
                    </a:lnTo>
                    <a:lnTo>
                      <a:pt x="158" y="164"/>
                    </a:lnTo>
                    <a:lnTo>
                      <a:pt x="150" y="160"/>
                    </a:lnTo>
                    <a:lnTo>
                      <a:pt x="142" y="160"/>
                    </a:lnTo>
                    <a:lnTo>
                      <a:pt x="132" y="172"/>
                    </a:lnTo>
                    <a:lnTo>
                      <a:pt x="132" y="182"/>
                    </a:lnTo>
                    <a:lnTo>
                      <a:pt x="140" y="182"/>
                    </a:lnTo>
                    <a:lnTo>
                      <a:pt x="144" y="196"/>
                    </a:lnTo>
                    <a:lnTo>
                      <a:pt x="150" y="202"/>
                    </a:lnTo>
                    <a:lnTo>
                      <a:pt x="156" y="210"/>
                    </a:lnTo>
                    <a:lnTo>
                      <a:pt x="156" y="220"/>
                    </a:lnTo>
                    <a:lnTo>
                      <a:pt x="142" y="220"/>
                    </a:lnTo>
                    <a:lnTo>
                      <a:pt x="138" y="226"/>
                    </a:lnTo>
                    <a:lnTo>
                      <a:pt x="130" y="220"/>
                    </a:lnTo>
                    <a:lnTo>
                      <a:pt x="122" y="220"/>
                    </a:lnTo>
                    <a:lnTo>
                      <a:pt x="116" y="232"/>
                    </a:lnTo>
                    <a:lnTo>
                      <a:pt x="104" y="228"/>
                    </a:lnTo>
                    <a:lnTo>
                      <a:pt x="86" y="204"/>
                    </a:lnTo>
                    <a:lnTo>
                      <a:pt x="86" y="200"/>
                    </a:lnTo>
                    <a:lnTo>
                      <a:pt x="38" y="204"/>
                    </a:lnTo>
                    <a:lnTo>
                      <a:pt x="34" y="210"/>
                    </a:lnTo>
                    <a:lnTo>
                      <a:pt x="8" y="20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34" name="Freeform 224"/>
              <p:cNvSpPr>
                <a:spLocks noChangeAspect="1"/>
              </p:cNvSpPr>
              <p:nvPr/>
            </p:nvSpPr>
            <p:spPr bwMode="auto">
              <a:xfrm>
                <a:off x="3255" y="2017"/>
                <a:ext cx="68" cy="76"/>
              </a:xfrm>
              <a:custGeom>
                <a:avLst/>
                <a:gdLst/>
                <a:ahLst/>
                <a:cxnLst>
                  <a:cxn ang="0">
                    <a:pos x="66" y="0"/>
                  </a:cxn>
                  <a:cxn ang="0">
                    <a:pos x="68" y="24"/>
                  </a:cxn>
                  <a:cxn ang="0">
                    <a:pos x="66" y="30"/>
                  </a:cxn>
                  <a:cxn ang="0">
                    <a:pos x="38" y="34"/>
                  </a:cxn>
                  <a:cxn ang="0">
                    <a:pos x="50" y="50"/>
                  </a:cxn>
                  <a:cxn ang="0">
                    <a:pos x="44" y="56"/>
                  </a:cxn>
                  <a:cxn ang="0">
                    <a:pos x="42" y="62"/>
                  </a:cxn>
                  <a:cxn ang="0">
                    <a:pos x="30" y="64"/>
                  </a:cxn>
                  <a:cxn ang="0">
                    <a:pos x="24" y="72"/>
                  </a:cxn>
                  <a:cxn ang="0">
                    <a:pos x="20" y="76"/>
                  </a:cxn>
                  <a:cxn ang="0">
                    <a:pos x="0" y="70"/>
                  </a:cxn>
                  <a:cxn ang="0">
                    <a:pos x="6" y="58"/>
                  </a:cxn>
                  <a:cxn ang="0">
                    <a:pos x="8" y="48"/>
                  </a:cxn>
                  <a:cxn ang="0">
                    <a:pos x="8" y="36"/>
                  </a:cxn>
                  <a:cxn ang="0">
                    <a:pos x="10" y="28"/>
                  </a:cxn>
                  <a:cxn ang="0">
                    <a:pos x="10" y="20"/>
                  </a:cxn>
                  <a:cxn ang="0">
                    <a:pos x="12" y="14"/>
                  </a:cxn>
                  <a:cxn ang="0">
                    <a:pos x="16" y="16"/>
                  </a:cxn>
                  <a:cxn ang="0">
                    <a:pos x="20" y="16"/>
                  </a:cxn>
                  <a:cxn ang="0">
                    <a:pos x="28" y="20"/>
                  </a:cxn>
                  <a:cxn ang="0">
                    <a:pos x="36" y="18"/>
                  </a:cxn>
                  <a:cxn ang="0">
                    <a:pos x="66" y="0"/>
                  </a:cxn>
                </a:cxnLst>
                <a:rect l="0" t="0" r="r" b="b"/>
                <a:pathLst>
                  <a:path w="68" h="76">
                    <a:moveTo>
                      <a:pt x="66" y="0"/>
                    </a:moveTo>
                    <a:lnTo>
                      <a:pt x="68" y="24"/>
                    </a:lnTo>
                    <a:lnTo>
                      <a:pt x="66" y="30"/>
                    </a:lnTo>
                    <a:lnTo>
                      <a:pt x="38" y="34"/>
                    </a:lnTo>
                    <a:lnTo>
                      <a:pt x="50" y="50"/>
                    </a:lnTo>
                    <a:lnTo>
                      <a:pt x="44" y="56"/>
                    </a:lnTo>
                    <a:lnTo>
                      <a:pt x="42" y="62"/>
                    </a:lnTo>
                    <a:lnTo>
                      <a:pt x="30" y="64"/>
                    </a:lnTo>
                    <a:lnTo>
                      <a:pt x="24" y="72"/>
                    </a:lnTo>
                    <a:lnTo>
                      <a:pt x="20" y="76"/>
                    </a:lnTo>
                    <a:lnTo>
                      <a:pt x="0" y="70"/>
                    </a:lnTo>
                    <a:lnTo>
                      <a:pt x="6" y="58"/>
                    </a:lnTo>
                    <a:lnTo>
                      <a:pt x="8" y="48"/>
                    </a:lnTo>
                    <a:lnTo>
                      <a:pt x="8" y="36"/>
                    </a:lnTo>
                    <a:lnTo>
                      <a:pt x="10" y="28"/>
                    </a:lnTo>
                    <a:lnTo>
                      <a:pt x="10" y="20"/>
                    </a:lnTo>
                    <a:lnTo>
                      <a:pt x="12" y="14"/>
                    </a:lnTo>
                    <a:lnTo>
                      <a:pt x="16" y="16"/>
                    </a:lnTo>
                    <a:lnTo>
                      <a:pt x="20" y="16"/>
                    </a:lnTo>
                    <a:lnTo>
                      <a:pt x="28" y="20"/>
                    </a:lnTo>
                    <a:lnTo>
                      <a:pt x="36" y="18"/>
                    </a:lnTo>
                    <a:lnTo>
                      <a:pt x="66"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35" name="Freeform 225"/>
              <p:cNvSpPr>
                <a:spLocks noChangeAspect="1"/>
              </p:cNvSpPr>
              <p:nvPr/>
            </p:nvSpPr>
            <p:spPr bwMode="auto">
              <a:xfrm>
                <a:off x="3253" y="2041"/>
                <a:ext cx="330" cy="268"/>
              </a:xfrm>
              <a:custGeom>
                <a:avLst/>
                <a:gdLst/>
                <a:ahLst/>
                <a:cxnLst>
                  <a:cxn ang="0">
                    <a:pos x="0" y="68"/>
                  </a:cxn>
                  <a:cxn ang="0">
                    <a:pos x="4" y="46"/>
                  </a:cxn>
                  <a:cxn ang="0">
                    <a:pos x="22" y="52"/>
                  </a:cxn>
                  <a:cxn ang="0">
                    <a:pos x="26" y="48"/>
                  </a:cxn>
                  <a:cxn ang="0">
                    <a:pos x="32" y="40"/>
                  </a:cxn>
                  <a:cxn ang="0">
                    <a:pos x="44" y="38"/>
                  </a:cxn>
                  <a:cxn ang="0">
                    <a:pos x="46" y="32"/>
                  </a:cxn>
                  <a:cxn ang="0">
                    <a:pos x="52" y="26"/>
                  </a:cxn>
                  <a:cxn ang="0">
                    <a:pos x="40" y="10"/>
                  </a:cxn>
                  <a:cxn ang="0">
                    <a:pos x="68" y="6"/>
                  </a:cxn>
                  <a:cxn ang="0">
                    <a:pos x="70" y="0"/>
                  </a:cxn>
                  <a:cxn ang="0">
                    <a:pos x="90" y="4"/>
                  </a:cxn>
                  <a:cxn ang="0">
                    <a:pos x="126" y="24"/>
                  </a:cxn>
                  <a:cxn ang="0">
                    <a:pos x="134" y="36"/>
                  </a:cxn>
                  <a:cxn ang="0">
                    <a:pos x="136" y="40"/>
                  </a:cxn>
                  <a:cxn ang="0">
                    <a:pos x="144" y="42"/>
                  </a:cxn>
                  <a:cxn ang="0">
                    <a:pos x="158" y="52"/>
                  </a:cxn>
                  <a:cxn ang="0">
                    <a:pos x="174" y="52"/>
                  </a:cxn>
                  <a:cxn ang="0">
                    <a:pos x="190" y="52"/>
                  </a:cxn>
                  <a:cxn ang="0">
                    <a:pos x="200" y="54"/>
                  </a:cxn>
                  <a:cxn ang="0">
                    <a:pos x="208" y="62"/>
                  </a:cxn>
                  <a:cxn ang="0">
                    <a:pos x="216" y="62"/>
                  </a:cxn>
                  <a:cxn ang="0">
                    <a:pos x="226" y="82"/>
                  </a:cxn>
                  <a:cxn ang="0">
                    <a:pos x="234" y="88"/>
                  </a:cxn>
                  <a:cxn ang="0">
                    <a:pos x="242" y="96"/>
                  </a:cxn>
                  <a:cxn ang="0">
                    <a:pos x="244" y="110"/>
                  </a:cxn>
                  <a:cxn ang="0">
                    <a:pos x="248" y="118"/>
                  </a:cxn>
                  <a:cxn ang="0">
                    <a:pos x="256" y="128"/>
                  </a:cxn>
                  <a:cxn ang="0">
                    <a:pos x="260" y="132"/>
                  </a:cxn>
                  <a:cxn ang="0">
                    <a:pos x="282" y="158"/>
                  </a:cxn>
                  <a:cxn ang="0">
                    <a:pos x="290" y="160"/>
                  </a:cxn>
                  <a:cxn ang="0">
                    <a:pos x="302" y="164"/>
                  </a:cxn>
                  <a:cxn ang="0">
                    <a:pos x="308" y="166"/>
                  </a:cxn>
                  <a:cxn ang="0">
                    <a:pos x="326" y="164"/>
                  </a:cxn>
                  <a:cxn ang="0">
                    <a:pos x="330" y="172"/>
                  </a:cxn>
                  <a:cxn ang="0">
                    <a:pos x="330" y="186"/>
                  </a:cxn>
                  <a:cxn ang="0">
                    <a:pos x="322" y="204"/>
                  </a:cxn>
                  <a:cxn ang="0">
                    <a:pos x="306" y="208"/>
                  </a:cxn>
                  <a:cxn ang="0">
                    <a:pos x="290" y="216"/>
                  </a:cxn>
                  <a:cxn ang="0">
                    <a:pos x="274" y="226"/>
                  </a:cxn>
                  <a:cxn ang="0">
                    <a:pos x="258" y="224"/>
                  </a:cxn>
                  <a:cxn ang="0">
                    <a:pos x="226" y="230"/>
                  </a:cxn>
                  <a:cxn ang="0">
                    <a:pos x="200" y="254"/>
                  </a:cxn>
                  <a:cxn ang="0">
                    <a:pos x="170" y="248"/>
                  </a:cxn>
                  <a:cxn ang="0">
                    <a:pos x="136" y="250"/>
                  </a:cxn>
                  <a:cxn ang="0">
                    <a:pos x="128" y="268"/>
                  </a:cxn>
                  <a:cxn ang="0">
                    <a:pos x="120" y="250"/>
                  </a:cxn>
                  <a:cxn ang="0">
                    <a:pos x="106" y="232"/>
                  </a:cxn>
                  <a:cxn ang="0">
                    <a:pos x="96" y="212"/>
                  </a:cxn>
                  <a:cxn ang="0">
                    <a:pos x="88" y="202"/>
                  </a:cxn>
                  <a:cxn ang="0">
                    <a:pos x="76" y="200"/>
                  </a:cxn>
                  <a:cxn ang="0">
                    <a:pos x="68" y="184"/>
                  </a:cxn>
                  <a:cxn ang="0">
                    <a:pos x="68" y="160"/>
                  </a:cxn>
                  <a:cxn ang="0">
                    <a:pos x="56" y="142"/>
                  </a:cxn>
                  <a:cxn ang="0">
                    <a:pos x="42" y="136"/>
                  </a:cxn>
                  <a:cxn ang="0">
                    <a:pos x="38" y="126"/>
                  </a:cxn>
                  <a:cxn ang="0">
                    <a:pos x="38" y="114"/>
                  </a:cxn>
                  <a:cxn ang="0">
                    <a:pos x="18" y="90"/>
                  </a:cxn>
                  <a:cxn ang="0">
                    <a:pos x="8" y="70"/>
                  </a:cxn>
                  <a:cxn ang="0">
                    <a:pos x="0" y="68"/>
                  </a:cxn>
                </a:cxnLst>
                <a:rect l="0" t="0" r="r" b="b"/>
                <a:pathLst>
                  <a:path w="330" h="268">
                    <a:moveTo>
                      <a:pt x="0" y="68"/>
                    </a:moveTo>
                    <a:lnTo>
                      <a:pt x="4" y="46"/>
                    </a:lnTo>
                    <a:lnTo>
                      <a:pt x="22" y="52"/>
                    </a:lnTo>
                    <a:lnTo>
                      <a:pt x="26" y="48"/>
                    </a:lnTo>
                    <a:lnTo>
                      <a:pt x="32" y="40"/>
                    </a:lnTo>
                    <a:lnTo>
                      <a:pt x="44" y="38"/>
                    </a:lnTo>
                    <a:lnTo>
                      <a:pt x="46" y="32"/>
                    </a:lnTo>
                    <a:lnTo>
                      <a:pt x="52" y="26"/>
                    </a:lnTo>
                    <a:lnTo>
                      <a:pt x="40" y="10"/>
                    </a:lnTo>
                    <a:lnTo>
                      <a:pt x="68" y="6"/>
                    </a:lnTo>
                    <a:lnTo>
                      <a:pt x="70" y="0"/>
                    </a:lnTo>
                    <a:lnTo>
                      <a:pt x="90" y="4"/>
                    </a:lnTo>
                    <a:lnTo>
                      <a:pt x="126" y="24"/>
                    </a:lnTo>
                    <a:lnTo>
                      <a:pt x="134" y="36"/>
                    </a:lnTo>
                    <a:lnTo>
                      <a:pt x="136" y="40"/>
                    </a:lnTo>
                    <a:lnTo>
                      <a:pt x="144" y="42"/>
                    </a:lnTo>
                    <a:lnTo>
                      <a:pt x="158" y="52"/>
                    </a:lnTo>
                    <a:lnTo>
                      <a:pt x="174" y="52"/>
                    </a:lnTo>
                    <a:lnTo>
                      <a:pt x="190" y="52"/>
                    </a:lnTo>
                    <a:lnTo>
                      <a:pt x="200" y="54"/>
                    </a:lnTo>
                    <a:lnTo>
                      <a:pt x="208" y="62"/>
                    </a:lnTo>
                    <a:lnTo>
                      <a:pt x="216" y="62"/>
                    </a:lnTo>
                    <a:lnTo>
                      <a:pt x="226" y="82"/>
                    </a:lnTo>
                    <a:lnTo>
                      <a:pt x="234" y="88"/>
                    </a:lnTo>
                    <a:lnTo>
                      <a:pt x="242" y="96"/>
                    </a:lnTo>
                    <a:lnTo>
                      <a:pt x="244" y="110"/>
                    </a:lnTo>
                    <a:lnTo>
                      <a:pt x="248" y="118"/>
                    </a:lnTo>
                    <a:lnTo>
                      <a:pt x="256" y="128"/>
                    </a:lnTo>
                    <a:lnTo>
                      <a:pt x="260" y="132"/>
                    </a:lnTo>
                    <a:lnTo>
                      <a:pt x="282" y="158"/>
                    </a:lnTo>
                    <a:lnTo>
                      <a:pt x="290" y="160"/>
                    </a:lnTo>
                    <a:lnTo>
                      <a:pt x="302" y="164"/>
                    </a:lnTo>
                    <a:lnTo>
                      <a:pt x="308" y="166"/>
                    </a:lnTo>
                    <a:lnTo>
                      <a:pt x="326" y="164"/>
                    </a:lnTo>
                    <a:lnTo>
                      <a:pt x="330" y="172"/>
                    </a:lnTo>
                    <a:lnTo>
                      <a:pt x="330" y="186"/>
                    </a:lnTo>
                    <a:lnTo>
                      <a:pt x="322" y="204"/>
                    </a:lnTo>
                    <a:lnTo>
                      <a:pt x="306" y="208"/>
                    </a:lnTo>
                    <a:lnTo>
                      <a:pt x="290" y="216"/>
                    </a:lnTo>
                    <a:lnTo>
                      <a:pt x="274" y="226"/>
                    </a:lnTo>
                    <a:lnTo>
                      <a:pt x="258" y="224"/>
                    </a:lnTo>
                    <a:lnTo>
                      <a:pt x="226" y="230"/>
                    </a:lnTo>
                    <a:lnTo>
                      <a:pt x="200" y="254"/>
                    </a:lnTo>
                    <a:lnTo>
                      <a:pt x="170" y="248"/>
                    </a:lnTo>
                    <a:lnTo>
                      <a:pt x="136" y="250"/>
                    </a:lnTo>
                    <a:lnTo>
                      <a:pt x="128" y="268"/>
                    </a:lnTo>
                    <a:lnTo>
                      <a:pt x="120" y="250"/>
                    </a:lnTo>
                    <a:lnTo>
                      <a:pt x="106" y="232"/>
                    </a:lnTo>
                    <a:lnTo>
                      <a:pt x="96" y="212"/>
                    </a:lnTo>
                    <a:lnTo>
                      <a:pt x="88" y="202"/>
                    </a:lnTo>
                    <a:lnTo>
                      <a:pt x="76" y="200"/>
                    </a:lnTo>
                    <a:lnTo>
                      <a:pt x="68" y="184"/>
                    </a:lnTo>
                    <a:lnTo>
                      <a:pt x="68" y="160"/>
                    </a:lnTo>
                    <a:lnTo>
                      <a:pt x="56" y="142"/>
                    </a:lnTo>
                    <a:lnTo>
                      <a:pt x="42" y="136"/>
                    </a:lnTo>
                    <a:lnTo>
                      <a:pt x="38" y="126"/>
                    </a:lnTo>
                    <a:lnTo>
                      <a:pt x="38" y="114"/>
                    </a:lnTo>
                    <a:lnTo>
                      <a:pt x="18" y="90"/>
                    </a:lnTo>
                    <a:lnTo>
                      <a:pt x="8" y="70"/>
                    </a:lnTo>
                    <a:lnTo>
                      <a:pt x="0" y="6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36" name="Freeform 226"/>
              <p:cNvSpPr>
                <a:spLocks noChangeAspect="1"/>
              </p:cNvSpPr>
              <p:nvPr/>
            </p:nvSpPr>
            <p:spPr bwMode="auto">
              <a:xfrm>
                <a:off x="3257" y="2037"/>
                <a:ext cx="8" cy="16"/>
              </a:xfrm>
              <a:custGeom>
                <a:avLst/>
                <a:gdLst/>
                <a:ahLst/>
                <a:cxnLst>
                  <a:cxn ang="0">
                    <a:pos x="8" y="0"/>
                  </a:cxn>
                  <a:cxn ang="0">
                    <a:pos x="2" y="0"/>
                  </a:cxn>
                  <a:cxn ang="0">
                    <a:pos x="0" y="4"/>
                  </a:cxn>
                  <a:cxn ang="0">
                    <a:pos x="0" y="10"/>
                  </a:cxn>
                  <a:cxn ang="0">
                    <a:pos x="2" y="16"/>
                  </a:cxn>
                  <a:cxn ang="0">
                    <a:pos x="6" y="16"/>
                  </a:cxn>
                  <a:cxn ang="0">
                    <a:pos x="8" y="8"/>
                  </a:cxn>
                  <a:cxn ang="0">
                    <a:pos x="8" y="2"/>
                  </a:cxn>
                  <a:cxn ang="0">
                    <a:pos x="8" y="0"/>
                  </a:cxn>
                </a:cxnLst>
                <a:rect l="0" t="0" r="r" b="b"/>
                <a:pathLst>
                  <a:path w="8" h="16">
                    <a:moveTo>
                      <a:pt x="8" y="0"/>
                    </a:moveTo>
                    <a:lnTo>
                      <a:pt x="2" y="0"/>
                    </a:lnTo>
                    <a:lnTo>
                      <a:pt x="0" y="4"/>
                    </a:lnTo>
                    <a:lnTo>
                      <a:pt x="0" y="10"/>
                    </a:lnTo>
                    <a:lnTo>
                      <a:pt x="2" y="16"/>
                    </a:lnTo>
                    <a:lnTo>
                      <a:pt x="6" y="16"/>
                    </a:lnTo>
                    <a:lnTo>
                      <a:pt x="8" y="8"/>
                    </a:lnTo>
                    <a:lnTo>
                      <a:pt x="8" y="2"/>
                    </a:lnTo>
                    <a:lnTo>
                      <a:pt x="8"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37" name="Freeform 227"/>
              <p:cNvSpPr>
                <a:spLocks noChangeAspect="1"/>
              </p:cNvSpPr>
              <p:nvPr/>
            </p:nvSpPr>
            <p:spPr bwMode="auto">
              <a:xfrm>
                <a:off x="3509" y="2147"/>
                <a:ext cx="10" cy="26"/>
              </a:xfrm>
              <a:custGeom>
                <a:avLst/>
                <a:gdLst/>
                <a:ahLst/>
                <a:cxnLst>
                  <a:cxn ang="0">
                    <a:pos x="0" y="22"/>
                  </a:cxn>
                  <a:cxn ang="0">
                    <a:pos x="0" y="10"/>
                  </a:cxn>
                  <a:cxn ang="0">
                    <a:pos x="4" y="0"/>
                  </a:cxn>
                  <a:cxn ang="0">
                    <a:pos x="8" y="0"/>
                  </a:cxn>
                  <a:cxn ang="0">
                    <a:pos x="10" y="8"/>
                  </a:cxn>
                  <a:cxn ang="0">
                    <a:pos x="10" y="14"/>
                  </a:cxn>
                  <a:cxn ang="0">
                    <a:pos x="8" y="22"/>
                  </a:cxn>
                  <a:cxn ang="0">
                    <a:pos x="4" y="26"/>
                  </a:cxn>
                  <a:cxn ang="0">
                    <a:pos x="0" y="22"/>
                  </a:cxn>
                </a:cxnLst>
                <a:rect l="0" t="0" r="r" b="b"/>
                <a:pathLst>
                  <a:path w="10" h="26">
                    <a:moveTo>
                      <a:pt x="0" y="22"/>
                    </a:moveTo>
                    <a:lnTo>
                      <a:pt x="0" y="10"/>
                    </a:lnTo>
                    <a:lnTo>
                      <a:pt x="4" y="0"/>
                    </a:lnTo>
                    <a:lnTo>
                      <a:pt x="8" y="0"/>
                    </a:lnTo>
                    <a:lnTo>
                      <a:pt x="10" y="8"/>
                    </a:lnTo>
                    <a:lnTo>
                      <a:pt x="10" y="14"/>
                    </a:lnTo>
                    <a:lnTo>
                      <a:pt x="8" y="22"/>
                    </a:lnTo>
                    <a:lnTo>
                      <a:pt x="4" y="26"/>
                    </a:lnTo>
                    <a:lnTo>
                      <a:pt x="0" y="2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38" name="Freeform 228"/>
              <p:cNvSpPr>
                <a:spLocks noChangeAspect="1"/>
              </p:cNvSpPr>
              <p:nvPr/>
            </p:nvSpPr>
            <p:spPr bwMode="auto">
              <a:xfrm>
                <a:off x="3501" y="2139"/>
                <a:ext cx="8" cy="12"/>
              </a:xfrm>
              <a:custGeom>
                <a:avLst/>
                <a:gdLst/>
                <a:ahLst/>
                <a:cxnLst>
                  <a:cxn ang="0">
                    <a:pos x="0" y="0"/>
                  </a:cxn>
                  <a:cxn ang="0">
                    <a:pos x="8" y="2"/>
                  </a:cxn>
                  <a:cxn ang="0">
                    <a:pos x="4" y="12"/>
                  </a:cxn>
                  <a:cxn ang="0">
                    <a:pos x="0" y="0"/>
                  </a:cxn>
                </a:cxnLst>
                <a:rect l="0" t="0" r="r" b="b"/>
                <a:pathLst>
                  <a:path w="8" h="12">
                    <a:moveTo>
                      <a:pt x="0" y="0"/>
                    </a:moveTo>
                    <a:lnTo>
                      <a:pt x="8" y="2"/>
                    </a:lnTo>
                    <a:lnTo>
                      <a:pt x="4" y="12"/>
                    </a:lnTo>
                    <a:lnTo>
                      <a:pt x="0"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grpSp>
        <p:grpSp>
          <p:nvGrpSpPr>
            <p:cNvPr id="20" name="Group 229"/>
            <p:cNvGrpSpPr>
              <a:grpSpLocks noChangeAspect="1"/>
            </p:cNvGrpSpPr>
            <p:nvPr/>
          </p:nvGrpSpPr>
          <p:grpSpPr bwMode="auto">
            <a:xfrm>
              <a:off x="5836748" y="2905540"/>
              <a:ext cx="2509402" cy="2911876"/>
              <a:chOff x="3787" y="1627"/>
              <a:chExt cx="1746" cy="1740"/>
            </a:xfrm>
          </p:grpSpPr>
          <p:sp>
            <p:nvSpPr>
              <p:cNvPr id="65" name="Freeform 230"/>
              <p:cNvSpPr>
                <a:spLocks noChangeAspect="1"/>
              </p:cNvSpPr>
              <p:nvPr/>
            </p:nvSpPr>
            <p:spPr bwMode="auto">
              <a:xfrm>
                <a:off x="4327" y="2335"/>
                <a:ext cx="80" cy="68"/>
              </a:xfrm>
              <a:custGeom>
                <a:avLst/>
                <a:gdLst/>
                <a:ahLst/>
                <a:cxnLst>
                  <a:cxn ang="0">
                    <a:pos x="40" y="66"/>
                  </a:cxn>
                  <a:cxn ang="0">
                    <a:pos x="34" y="66"/>
                  </a:cxn>
                  <a:cxn ang="0">
                    <a:pos x="32" y="68"/>
                  </a:cxn>
                  <a:cxn ang="0">
                    <a:pos x="18" y="64"/>
                  </a:cxn>
                  <a:cxn ang="0">
                    <a:pos x="12" y="54"/>
                  </a:cxn>
                  <a:cxn ang="0">
                    <a:pos x="8" y="44"/>
                  </a:cxn>
                  <a:cxn ang="0">
                    <a:pos x="0" y="24"/>
                  </a:cxn>
                  <a:cxn ang="0">
                    <a:pos x="0" y="18"/>
                  </a:cxn>
                  <a:cxn ang="0">
                    <a:pos x="8" y="4"/>
                  </a:cxn>
                  <a:cxn ang="0">
                    <a:pos x="48" y="2"/>
                  </a:cxn>
                  <a:cxn ang="0">
                    <a:pos x="48" y="8"/>
                  </a:cxn>
                  <a:cxn ang="0">
                    <a:pos x="58" y="8"/>
                  </a:cxn>
                  <a:cxn ang="0">
                    <a:pos x="62" y="0"/>
                  </a:cxn>
                  <a:cxn ang="0">
                    <a:pos x="66" y="2"/>
                  </a:cxn>
                  <a:cxn ang="0">
                    <a:pos x="68" y="6"/>
                  </a:cxn>
                  <a:cxn ang="0">
                    <a:pos x="80" y="6"/>
                  </a:cxn>
                  <a:cxn ang="0">
                    <a:pos x="80" y="16"/>
                  </a:cxn>
                  <a:cxn ang="0">
                    <a:pos x="76" y="26"/>
                  </a:cxn>
                  <a:cxn ang="0">
                    <a:pos x="70" y="38"/>
                  </a:cxn>
                  <a:cxn ang="0">
                    <a:pos x="64" y="46"/>
                  </a:cxn>
                  <a:cxn ang="0">
                    <a:pos x="54" y="50"/>
                  </a:cxn>
                  <a:cxn ang="0">
                    <a:pos x="54" y="58"/>
                  </a:cxn>
                  <a:cxn ang="0">
                    <a:pos x="44" y="62"/>
                  </a:cxn>
                  <a:cxn ang="0">
                    <a:pos x="40" y="66"/>
                  </a:cxn>
                </a:cxnLst>
                <a:rect l="0" t="0" r="r" b="b"/>
                <a:pathLst>
                  <a:path w="80" h="68">
                    <a:moveTo>
                      <a:pt x="40" y="66"/>
                    </a:moveTo>
                    <a:lnTo>
                      <a:pt x="34" y="66"/>
                    </a:lnTo>
                    <a:lnTo>
                      <a:pt x="32" y="68"/>
                    </a:lnTo>
                    <a:lnTo>
                      <a:pt x="18" y="64"/>
                    </a:lnTo>
                    <a:lnTo>
                      <a:pt x="12" y="54"/>
                    </a:lnTo>
                    <a:lnTo>
                      <a:pt x="8" y="44"/>
                    </a:lnTo>
                    <a:lnTo>
                      <a:pt x="0" y="24"/>
                    </a:lnTo>
                    <a:lnTo>
                      <a:pt x="0" y="18"/>
                    </a:lnTo>
                    <a:lnTo>
                      <a:pt x="8" y="4"/>
                    </a:lnTo>
                    <a:lnTo>
                      <a:pt x="48" y="2"/>
                    </a:lnTo>
                    <a:lnTo>
                      <a:pt x="48" y="8"/>
                    </a:lnTo>
                    <a:lnTo>
                      <a:pt x="58" y="8"/>
                    </a:lnTo>
                    <a:lnTo>
                      <a:pt x="62" y="0"/>
                    </a:lnTo>
                    <a:lnTo>
                      <a:pt x="66" y="2"/>
                    </a:lnTo>
                    <a:lnTo>
                      <a:pt x="68" y="6"/>
                    </a:lnTo>
                    <a:lnTo>
                      <a:pt x="80" y="6"/>
                    </a:lnTo>
                    <a:lnTo>
                      <a:pt x="80" y="16"/>
                    </a:lnTo>
                    <a:lnTo>
                      <a:pt x="76" y="26"/>
                    </a:lnTo>
                    <a:lnTo>
                      <a:pt x="70" y="38"/>
                    </a:lnTo>
                    <a:lnTo>
                      <a:pt x="64" y="46"/>
                    </a:lnTo>
                    <a:lnTo>
                      <a:pt x="54" y="50"/>
                    </a:lnTo>
                    <a:lnTo>
                      <a:pt x="54" y="58"/>
                    </a:lnTo>
                    <a:lnTo>
                      <a:pt x="44" y="62"/>
                    </a:lnTo>
                    <a:lnTo>
                      <a:pt x="40" y="6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66" name="Freeform 231"/>
              <p:cNvSpPr>
                <a:spLocks noChangeAspect="1"/>
              </p:cNvSpPr>
              <p:nvPr/>
            </p:nvSpPr>
            <p:spPr bwMode="auto">
              <a:xfrm>
                <a:off x="4325" y="2197"/>
                <a:ext cx="112" cy="234"/>
              </a:xfrm>
              <a:custGeom>
                <a:avLst/>
                <a:gdLst/>
                <a:ahLst/>
                <a:cxnLst>
                  <a:cxn ang="0">
                    <a:pos x="42" y="204"/>
                  </a:cxn>
                  <a:cxn ang="0">
                    <a:pos x="44" y="206"/>
                  </a:cxn>
                  <a:cxn ang="0">
                    <a:pos x="44" y="208"/>
                  </a:cxn>
                  <a:cxn ang="0">
                    <a:pos x="44" y="214"/>
                  </a:cxn>
                  <a:cxn ang="0">
                    <a:pos x="42" y="214"/>
                  </a:cxn>
                  <a:cxn ang="0">
                    <a:pos x="40" y="234"/>
                  </a:cxn>
                  <a:cxn ang="0">
                    <a:pos x="52" y="226"/>
                  </a:cxn>
                  <a:cxn ang="0">
                    <a:pos x="66" y="218"/>
                  </a:cxn>
                  <a:cxn ang="0">
                    <a:pos x="66" y="210"/>
                  </a:cxn>
                  <a:cxn ang="0">
                    <a:pos x="70" y="204"/>
                  </a:cxn>
                  <a:cxn ang="0">
                    <a:pos x="82" y="206"/>
                  </a:cxn>
                  <a:cxn ang="0">
                    <a:pos x="94" y="202"/>
                  </a:cxn>
                  <a:cxn ang="0">
                    <a:pos x="108" y="190"/>
                  </a:cxn>
                  <a:cxn ang="0">
                    <a:pos x="112" y="172"/>
                  </a:cxn>
                  <a:cxn ang="0">
                    <a:pos x="108" y="152"/>
                  </a:cxn>
                  <a:cxn ang="0">
                    <a:pos x="104" y="138"/>
                  </a:cxn>
                  <a:cxn ang="0">
                    <a:pos x="100" y="122"/>
                  </a:cxn>
                  <a:cxn ang="0">
                    <a:pos x="60" y="78"/>
                  </a:cxn>
                  <a:cxn ang="0">
                    <a:pos x="54" y="70"/>
                  </a:cxn>
                  <a:cxn ang="0">
                    <a:pos x="62" y="50"/>
                  </a:cxn>
                  <a:cxn ang="0">
                    <a:pos x="74" y="34"/>
                  </a:cxn>
                  <a:cxn ang="0">
                    <a:pos x="82" y="32"/>
                  </a:cxn>
                  <a:cxn ang="0">
                    <a:pos x="80" y="24"/>
                  </a:cxn>
                  <a:cxn ang="0">
                    <a:pos x="70" y="20"/>
                  </a:cxn>
                  <a:cxn ang="0">
                    <a:pos x="68" y="6"/>
                  </a:cxn>
                  <a:cxn ang="0">
                    <a:pos x="58" y="4"/>
                  </a:cxn>
                  <a:cxn ang="0">
                    <a:pos x="50" y="0"/>
                  </a:cxn>
                  <a:cxn ang="0">
                    <a:pos x="44" y="0"/>
                  </a:cxn>
                  <a:cxn ang="0">
                    <a:pos x="34" y="6"/>
                  </a:cxn>
                  <a:cxn ang="0">
                    <a:pos x="2" y="8"/>
                  </a:cxn>
                  <a:cxn ang="0">
                    <a:pos x="0" y="14"/>
                  </a:cxn>
                  <a:cxn ang="0">
                    <a:pos x="10" y="24"/>
                  </a:cxn>
                  <a:cxn ang="0">
                    <a:pos x="12" y="38"/>
                  </a:cxn>
                  <a:cxn ang="0">
                    <a:pos x="34" y="36"/>
                  </a:cxn>
                  <a:cxn ang="0">
                    <a:pos x="40" y="46"/>
                  </a:cxn>
                  <a:cxn ang="0">
                    <a:pos x="42" y="56"/>
                  </a:cxn>
                  <a:cxn ang="0">
                    <a:pos x="28" y="56"/>
                  </a:cxn>
                  <a:cxn ang="0">
                    <a:pos x="26" y="66"/>
                  </a:cxn>
                  <a:cxn ang="0">
                    <a:pos x="34" y="70"/>
                  </a:cxn>
                  <a:cxn ang="0">
                    <a:pos x="62" y="96"/>
                  </a:cxn>
                  <a:cxn ang="0">
                    <a:pos x="80" y="116"/>
                  </a:cxn>
                  <a:cxn ang="0">
                    <a:pos x="84" y="130"/>
                  </a:cxn>
                  <a:cxn ang="0">
                    <a:pos x="82" y="144"/>
                  </a:cxn>
                  <a:cxn ang="0">
                    <a:pos x="82" y="152"/>
                  </a:cxn>
                  <a:cxn ang="0">
                    <a:pos x="78" y="164"/>
                  </a:cxn>
                  <a:cxn ang="0">
                    <a:pos x="72" y="176"/>
                  </a:cxn>
                  <a:cxn ang="0">
                    <a:pos x="66" y="184"/>
                  </a:cxn>
                  <a:cxn ang="0">
                    <a:pos x="56" y="188"/>
                  </a:cxn>
                  <a:cxn ang="0">
                    <a:pos x="56" y="196"/>
                  </a:cxn>
                  <a:cxn ang="0">
                    <a:pos x="46" y="200"/>
                  </a:cxn>
                  <a:cxn ang="0">
                    <a:pos x="42" y="204"/>
                  </a:cxn>
                </a:cxnLst>
                <a:rect l="0" t="0" r="r" b="b"/>
                <a:pathLst>
                  <a:path w="112" h="234">
                    <a:moveTo>
                      <a:pt x="42" y="204"/>
                    </a:moveTo>
                    <a:lnTo>
                      <a:pt x="44" y="206"/>
                    </a:lnTo>
                    <a:lnTo>
                      <a:pt x="44" y="208"/>
                    </a:lnTo>
                    <a:lnTo>
                      <a:pt x="44" y="214"/>
                    </a:lnTo>
                    <a:lnTo>
                      <a:pt x="42" y="214"/>
                    </a:lnTo>
                    <a:lnTo>
                      <a:pt x="40" y="234"/>
                    </a:lnTo>
                    <a:lnTo>
                      <a:pt x="52" y="226"/>
                    </a:lnTo>
                    <a:lnTo>
                      <a:pt x="66" y="218"/>
                    </a:lnTo>
                    <a:lnTo>
                      <a:pt x="66" y="210"/>
                    </a:lnTo>
                    <a:lnTo>
                      <a:pt x="70" y="204"/>
                    </a:lnTo>
                    <a:lnTo>
                      <a:pt x="82" y="206"/>
                    </a:lnTo>
                    <a:lnTo>
                      <a:pt x="94" y="202"/>
                    </a:lnTo>
                    <a:lnTo>
                      <a:pt x="108" y="190"/>
                    </a:lnTo>
                    <a:lnTo>
                      <a:pt x="112" y="172"/>
                    </a:lnTo>
                    <a:lnTo>
                      <a:pt x="108" y="152"/>
                    </a:lnTo>
                    <a:lnTo>
                      <a:pt x="104" y="138"/>
                    </a:lnTo>
                    <a:lnTo>
                      <a:pt x="100" y="122"/>
                    </a:lnTo>
                    <a:lnTo>
                      <a:pt x="60" y="78"/>
                    </a:lnTo>
                    <a:lnTo>
                      <a:pt x="54" y="70"/>
                    </a:lnTo>
                    <a:lnTo>
                      <a:pt x="62" y="50"/>
                    </a:lnTo>
                    <a:lnTo>
                      <a:pt x="74" y="34"/>
                    </a:lnTo>
                    <a:lnTo>
                      <a:pt x="82" y="32"/>
                    </a:lnTo>
                    <a:lnTo>
                      <a:pt x="80" y="24"/>
                    </a:lnTo>
                    <a:lnTo>
                      <a:pt x="70" y="20"/>
                    </a:lnTo>
                    <a:lnTo>
                      <a:pt x="68" y="6"/>
                    </a:lnTo>
                    <a:lnTo>
                      <a:pt x="58" y="4"/>
                    </a:lnTo>
                    <a:lnTo>
                      <a:pt x="50" y="0"/>
                    </a:lnTo>
                    <a:lnTo>
                      <a:pt x="44" y="0"/>
                    </a:lnTo>
                    <a:lnTo>
                      <a:pt x="34" y="6"/>
                    </a:lnTo>
                    <a:lnTo>
                      <a:pt x="2" y="8"/>
                    </a:lnTo>
                    <a:lnTo>
                      <a:pt x="0" y="14"/>
                    </a:lnTo>
                    <a:lnTo>
                      <a:pt x="10" y="24"/>
                    </a:lnTo>
                    <a:lnTo>
                      <a:pt x="12" y="38"/>
                    </a:lnTo>
                    <a:lnTo>
                      <a:pt x="34" y="36"/>
                    </a:lnTo>
                    <a:lnTo>
                      <a:pt x="40" y="46"/>
                    </a:lnTo>
                    <a:lnTo>
                      <a:pt x="42" y="56"/>
                    </a:lnTo>
                    <a:lnTo>
                      <a:pt x="28" y="56"/>
                    </a:lnTo>
                    <a:lnTo>
                      <a:pt x="26" y="66"/>
                    </a:lnTo>
                    <a:lnTo>
                      <a:pt x="34" y="70"/>
                    </a:lnTo>
                    <a:lnTo>
                      <a:pt x="62" y="96"/>
                    </a:lnTo>
                    <a:lnTo>
                      <a:pt x="80" y="116"/>
                    </a:lnTo>
                    <a:lnTo>
                      <a:pt x="84" y="130"/>
                    </a:lnTo>
                    <a:lnTo>
                      <a:pt x="82" y="144"/>
                    </a:lnTo>
                    <a:lnTo>
                      <a:pt x="82" y="152"/>
                    </a:lnTo>
                    <a:lnTo>
                      <a:pt x="78" y="164"/>
                    </a:lnTo>
                    <a:lnTo>
                      <a:pt x="72" y="176"/>
                    </a:lnTo>
                    <a:lnTo>
                      <a:pt x="66" y="184"/>
                    </a:lnTo>
                    <a:lnTo>
                      <a:pt x="56" y="188"/>
                    </a:lnTo>
                    <a:lnTo>
                      <a:pt x="56" y="196"/>
                    </a:lnTo>
                    <a:lnTo>
                      <a:pt x="46" y="200"/>
                    </a:lnTo>
                    <a:lnTo>
                      <a:pt x="42" y="20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67" name="Freeform 232"/>
              <p:cNvSpPr>
                <a:spLocks noChangeAspect="1"/>
              </p:cNvSpPr>
              <p:nvPr/>
            </p:nvSpPr>
            <p:spPr bwMode="auto">
              <a:xfrm>
                <a:off x="3939" y="1971"/>
                <a:ext cx="38" cy="36"/>
              </a:xfrm>
              <a:custGeom>
                <a:avLst/>
                <a:gdLst/>
                <a:ahLst/>
                <a:cxnLst>
                  <a:cxn ang="0">
                    <a:pos x="14" y="36"/>
                  </a:cxn>
                  <a:cxn ang="0">
                    <a:pos x="12" y="28"/>
                  </a:cxn>
                  <a:cxn ang="0">
                    <a:pos x="2" y="22"/>
                  </a:cxn>
                  <a:cxn ang="0">
                    <a:pos x="0" y="8"/>
                  </a:cxn>
                  <a:cxn ang="0">
                    <a:pos x="6" y="4"/>
                  </a:cxn>
                  <a:cxn ang="0">
                    <a:pos x="20" y="0"/>
                  </a:cxn>
                  <a:cxn ang="0">
                    <a:pos x="28" y="6"/>
                  </a:cxn>
                  <a:cxn ang="0">
                    <a:pos x="38" y="12"/>
                  </a:cxn>
                  <a:cxn ang="0">
                    <a:pos x="38" y="20"/>
                  </a:cxn>
                  <a:cxn ang="0">
                    <a:pos x="32" y="26"/>
                  </a:cxn>
                  <a:cxn ang="0">
                    <a:pos x="24" y="30"/>
                  </a:cxn>
                  <a:cxn ang="0">
                    <a:pos x="14" y="36"/>
                  </a:cxn>
                </a:cxnLst>
                <a:rect l="0" t="0" r="r" b="b"/>
                <a:pathLst>
                  <a:path w="38" h="36">
                    <a:moveTo>
                      <a:pt x="14" y="36"/>
                    </a:moveTo>
                    <a:lnTo>
                      <a:pt x="12" y="28"/>
                    </a:lnTo>
                    <a:lnTo>
                      <a:pt x="2" y="22"/>
                    </a:lnTo>
                    <a:lnTo>
                      <a:pt x="0" y="8"/>
                    </a:lnTo>
                    <a:lnTo>
                      <a:pt x="6" y="4"/>
                    </a:lnTo>
                    <a:lnTo>
                      <a:pt x="20" y="0"/>
                    </a:lnTo>
                    <a:lnTo>
                      <a:pt x="28" y="6"/>
                    </a:lnTo>
                    <a:lnTo>
                      <a:pt x="38" y="12"/>
                    </a:lnTo>
                    <a:lnTo>
                      <a:pt x="38" y="20"/>
                    </a:lnTo>
                    <a:lnTo>
                      <a:pt x="32" y="26"/>
                    </a:lnTo>
                    <a:lnTo>
                      <a:pt x="24" y="30"/>
                    </a:lnTo>
                    <a:lnTo>
                      <a:pt x="14" y="3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68" name="Freeform 233"/>
              <p:cNvSpPr>
                <a:spLocks noChangeAspect="1"/>
              </p:cNvSpPr>
              <p:nvPr/>
            </p:nvSpPr>
            <p:spPr bwMode="auto">
              <a:xfrm>
                <a:off x="3971" y="2069"/>
                <a:ext cx="130" cy="72"/>
              </a:xfrm>
              <a:custGeom>
                <a:avLst/>
                <a:gdLst/>
                <a:ahLst/>
                <a:cxnLst>
                  <a:cxn ang="0">
                    <a:pos x="16" y="6"/>
                  </a:cxn>
                  <a:cxn ang="0">
                    <a:pos x="30" y="0"/>
                  </a:cxn>
                  <a:cxn ang="0">
                    <a:pos x="44" y="14"/>
                  </a:cxn>
                  <a:cxn ang="0">
                    <a:pos x="60" y="22"/>
                  </a:cxn>
                  <a:cxn ang="0">
                    <a:pos x="72" y="30"/>
                  </a:cxn>
                  <a:cxn ang="0">
                    <a:pos x="88" y="40"/>
                  </a:cxn>
                  <a:cxn ang="0">
                    <a:pos x="104" y="44"/>
                  </a:cxn>
                  <a:cxn ang="0">
                    <a:pos x="128" y="46"/>
                  </a:cxn>
                  <a:cxn ang="0">
                    <a:pos x="128" y="58"/>
                  </a:cxn>
                  <a:cxn ang="0">
                    <a:pos x="130" y="70"/>
                  </a:cxn>
                  <a:cxn ang="0">
                    <a:pos x="102" y="72"/>
                  </a:cxn>
                  <a:cxn ang="0">
                    <a:pos x="88" y="66"/>
                  </a:cxn>
                  <a:cxn ang="0">
                    <a:pos x="72" y="54"/>
                  </a:cxn>
                  <a:cxn ang="0">
                    <a:pos x="48" y="52"/>
                  </a:cxn>
                  <a:cxn ang="0">
                    <a:pos x="34" y="46"/>
                  </a:cxn>
                  <a:cxn ang="0">
                    <a:pos x="20" y="36"/>
                  </a:cxn>
                  <a:cxn ang="0">
                    <a:pos x="0" y="30"/>
                  </a:cxn>
                  <a:cxn ang="0">
                    <a:pos x="4" y="14"/>
                  </a:cxn>
                  <a:cxn ang="0">
                    <a:pos x="16" y="6"/>
                  </a:cxn>
                </a:cxnLst>
                <a:rect l="0" t="0" r="r" b="b"/>
                <a:pathLst>
                  <a:path w="130" h="72">
                    <a:moveTo>
                      <a:pt x="16" y="6"/>
                    </a:moveTo>
                    <a:lnTo>
                      <a:pt x="30" y="0"/>
                    </a:lnTo>
                    <a:lnTo>
                      <a:pt x="44" y="14"/>
                    </a:lnTo>
                    <a:lnTo>
                      <a:pt x="60" y="22"/>
                    </a:lnTo>
                    <a:lnTo>
                      <a:pt x="72" y="30"/>
                    </a:lnTo>
                    <a:lnTo>
                      <a:pt x="88" y="40"/>
                    </a:lnTo>
                    <a:lnTo>
                      <a:pt x="104" y="44"/>
                    </a:lnTo>
                    <a:lnTo>
                      <a:pt x="128" y="46"/>
                    </a:lnTo>
                    <a:lnTo>
                      <a:pt x="128" y="58"/>
                    </a:lnTo>
                    <a:lnTo>
                      <a:pt x="130" y="70"/>
                    </a:lnTo>
                    <a:lnTo>
                      <a:pt x="102" y="72"/>
                    </a:lnTo>
                    <a:lnTo>
                      <a:pt x="88" y="66"/>
                    </a:lnTo>
                    <a:lnTo>
                      <a:pt x="72" y="54"/>
                    </a:lnTo>
                    <a:lnTo>
                      <a:pt x="48" y="52"/>
                    </a:lnTo>
                    <a:lnTo>
                      <a:pt x="34" y="46"/>
                    </a:lnTo>
                    <a:lnTo>
                      <a:pt x="20" y="36"/>
                    </a:lnTo>
                    <a:lnTo>
                      <a:pt x="0" y="30"/>
                    </a:lnTo>
                    <a:lnTo>
                      <a:pt x="4" y="14"/>
                    </a:lnTo>
                    <a:lnTo>
                      <a:pt x="16" y="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69" name="Freeform 234"/>
              <p:cNvSpPr>
                <a:spLocks noChangeAspect="1"/>
              </p:cNvSpPr>
              <p:nvPr/>
            </p:nvSpPr>
            <p:spPr bwMode="auto">
              <a:xfrm>
                <a:off x="4115" y="2109"/>
                <a:ext cx="50" cy="26"/>
              </a:xfrm>
              <a:custGeom>
                <a:avLst/>
                <a:gdLst/>
                <a:ahLst/>
                <a:cxnLst>
                  <a:cxn ang="0">
                    <a:pos x="10" y="0"/>
                  </a:cxn>
                  <a:cxn ang="0">
                    <a:pos x="4" y="6"/>
                  </a:cxn>
                  <a:cxn ang="0">
                    <a:pos x="2" y="6"/>
                  </a:cxn>
                  <a:cxn ang="0">
                    <a:pos x="0" y="14"/>
                  </a:cxn>
                  <a:cxn ang="0">
                    <a:pos x="2" y="20"/>
                  </a:cxn>
                  <a:cxn ang="0">
                    <a:pos x="8" y="24"/>
                  </a:cxn>
                  <a:cxn ang="0">
                    <a:pos x="16" y="26"/>
                  </a:cxn>
                  <a:cxn ang="0">
                    <a:pos x="32" y="24"/>
                  </a:cxn>
                  <a:cxn ang="0">
                    <a:pos x="46" y="22"/>
                  </a:cxn>
                  <a:cxn ang="0">
                    <a:pos x="50" y="16"/>
                  </a:cxn>
                  <a:cxn ang="0">
                    <a:pos x="46" y="6"/>
                  </a:cxn>
                  <a:cxn ang="0">
                    <a:pos x="32" y="4"/>
                  </a:cxn>
                  <a:cxn ang="0">
                    <a:pos x="20" y="0"/>
                  </a:cxn>
                  <a:cxn ang="0">
                    <a:pos x="10" y="0"/>
                  </a:cxn>
                </a:cxnLst>
                <a:rect l="0" t="0" r="r" b="b"/>
                <a:pathLst>
                  <a:path w="50" h="26">
                    <a:moveTo>
                      <a:pt x="10" y="0"/>
                    </a:moveTo>
                    <a:lnTo>
                      <a:pt x="4" y="6"/>
                    </a:lnTo>
                    <a:lnTo>
                      <a:pt x="2" y="6"/>
                    </a:lnTo>
                    <a:lnTo>
                      <a:pt x="0" y="14"/>
                    </a:lnTo>
                    <a:lnTo>
                      <a:pt x="2" y="20"/>
                    </a:lnTo>
                    <a:lnTo>
                      <a:pt x="8" y="24"/>
                    </a:lnTo>
                    <a:lnTo>
                      <a:pt x="16" y="26"/>
                    </a:lnTo>
                    <a:lnTo>
                      <a:pt x="32" y="24"/>
                    </a:lnTo>
                    <a:lnTo>
                      <a:pt x="46" y="22"/>
                    </a:lnTo>
                    <a:lnTo>
                      <a:pt x="50" y="16"/>
                    </a:lnTo>
                    <a:lnTo>
                      <a:pt x="46" y="6"/>
                    </a:lnTo>
                    <a:lnTo>
                      <a:pt x="32" y="4"/>
                    </a:lnTo>
                    <a:lnTo>
                      <a:pt x="20" y="0"/>
                    </a:lnTo>
                    <a:lnTo>
                      <a:pt x="10"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70" name="Freeform 235"/>
              <p:cNvSpPr>
                <a:spLocks noChangeAspect="1"/>
              </p:cNvSpPr>
              <p:nvPr/>
            </p:nvSpPr>
            <p:spPr bwMode="auto">
              <a:xfrm>
                <a:off x="4101" y="2139"/>
                <a:ext cx="70" cy="90"/>
              </a:xfrm>
              <a:custGeom>
                <a:avLst/>
                <a:gdLst/>
                <a:ahLst/>
                <a:cxnLst>
                  <a:cxn ang="0">
                    <a:pos x="14" y="74"/>
                  </a:cxn>
                  <a:cxn ang="0">
                    <a:pos x="10" y="50"/>
                  </a:cxn>
                  <a:cxn ang="0">
                    <a:pos x="8" y="38"/>
                  </a:cxn>
                  <a:cxn ang="0">
                    <a:pos x="2" y="34"/>
                  </a:cxn>
                  <a:cxn ang="0">
                    <a:pos x="0" y="26"/>
                  </a:cxn>
                  <a:cxn ang="0">
                    <a:pos x="12" y="20"/>
                  </a:cxn>
                  <a:cxn ang="0">
                    <a:pos x="4" y="12"/>
                  </a:cxn>
                  <a:cxn ang="0">
                    <a:pos x="4" y="6"/>
                  </a:cxn>
                  <a:cxn ang="0">
                    <a:pos x="10" y="0"/>
                  </a:cxn>
                  <a:cxn ang="0">
                    <a:pos x="14" y="6"/>
                  </a:cxn>
                  <a:cxn ang="0">
                    <a:pos x="24" y="10"/>
                  </a:cxn>
                  <a:cxn ang="0">
                    <a:pos x="30" y="22"/>
                  </a:cxn>
                  <a:cxn ang="0">
                    <a:pos x="64" y="22"/>
                  </a:cxn>
                  <a:cxn ang="0">
                    <a:pos x="64" y="34"/>
                  </a:cxn>
                  <a:cxn ang="0">
                    <a:pos x="56" y="38"/>
                  </a:cxn>
                  <a:cxn ang="0">
                    <a:pos x="52" y="40"/>
                  </a:cxn>
                  <a:cxn ang="0">
                    <a:pos x="48" y="46"/>
                  </a:cxn>
                  <a:cxn ang="0">
                    <a:pos x="48" y="50"/>
                  </a:cxn>
                  <a:cxn ang="0">
                    <a:pos x="48" y="54"/>
                  </a:cxn>
                  <a:cxn ang="0">
                    <a:pos x="56" y="58"/>
                  </a:cxn>
                  <a:cxn ang="0">
                    <a:pos x="60" y="46"/>
                  </a:cxn>
                  <a:cxn ang="0">
                    <a:pos x="70" y="48"/>
                  </a:cxn>
                  <a:cxn ang="0">
                    <a:pos x="68" y="60"/>
                  </a:cxn>
                  <a:cxn ang="0">
                    <a:pos x="68" y="70"/>
                  </a:cxn>
                  <a:cxn ang="0">
                    <a:pos x="70" y="76"/>
                  </a:cxn>
                  <a:cxn ang="0">
                    <a:pos x="70" y="86"/>
                  </a:cxn>
                  <a:cxn ang="0">
                    <a:pos x="64" y="90"/>
                  </a:cxn>
                  <a:cxn ang="0">
                    <a:pos x="60" y="82"/>
                  </a:cxn>
                  <a:cxn ang="0">
                    <a:pos x="58" y="68"/>
                  </a:cxn>
                  <a:cxn ang="0">
                    <a:pos x="54" y="64"/>
                  </a:cxn>
                  <a:cxn ang="0">
                    <a:pos x="48" y="62"/>
                  </a:cxn>
                  <a:cxn ang="0">
                    <a:pos x="40" y="56"/>
                  </a:cxn>
                  <a:cxn ang="0">
                    <a:pos x="36" y="62"/>
                  </a:cxn>
                  <a:cxn ang="0">
                    <a:pos x="36" y="74"/>
                  </a:cxn>
                  <a:cxn ang="0">
                    <a:pos x="26" y="74"/>
                  </a:cxn>
                  <a:cxn ang="0">
                    <a:pos x="14" y="74"/>
                  </a:cxn>
                </a:cxnLst>
                <a:rect l="0" t="0" r="r" b="b"/>
                <a:pathLst>
                  <a:path w="70" h="90">
                    <a:moveTo>
                      <a:pt x="14" y="74"/>
                    </a:moveTo>
                    <a:lnTo>
                      <a:pt x="10" y="50"/>
                    </a:lnTo>
                    <a:lnTo>
                      <a:pt x="8" y="38"/>
                    </a:lnTo>
                    <a:lnTo>
                      <a:pt x="2" y="34"/>
                    </a:lnTo>
                    <a:lnTo>
                      <a:pt x="0" y="26"/>
                    </a:lnTo>
                    <a:lnTo>
                      <a:pt x="12" y="20"/>
                    </a:lnTo>
                    <a:lnTo>
                      <a:pt x="4" y="12"/>
                    </a:lnTo>
                    <a:lnTo>
                      <a:pt x="4" y="6"/>
                    </a:lnTo>
                    <a:lnTo>
                      <a:pt x="10" y="0"/>
                    </a:lnTo>
                    <a:lnTo>
                      <a:pt x="14" y="6"/>
                    </a:lnTo>
                    <a:lnTo>
                      <a:pt x="24" y="10"/>
                    </a:lnTo>
                    <a:lnTo>
                      <a:pt x="30" y="22"/>
                    </a:lnTo>
                    <a:lnTo>
                      <a:pt x="64" y="22"/>
                    </a:lnTo>
                    <a:lnTo>
                      <a:pt x="64" y="34"/>
                    </a:lnTo>
                    <a:lnTo>
                      <a:pt x="56" y="38"/>
                    </a:lnTo>
                    <a:lnTo>
                      <a:pt x="52" y="40"/>
                    </a:lnTo>
                    <a:lnTo>
                      <a:pt x="48" y="46"/>
                    </a:lnTo>
                    <a:lnTo>
                      <a:pt x="48" y="50"/>
                    </a:lnTo>
                    <a:lnTo>
                      <a:pt x="48" y="54"/>
                    </a:lnTo>
                    <a:lnTo>
                      <a:pt x="56" y="58"/>
                    </a:lnTo>
                    <a:lnTo>
                      <a:pt x="60" y="46"/>
                    </a:lnTo>
                    <a:lnTo>
                      <a:pt x="70" y="48"/>
                    </a:lnTo>
                    <a:lnTo>
                      <a:pt x="68" y="60"/>
                    </a:lnTo>
                    <a:lnTo>
                      <a:pt x="68" y="70"/>
                    </a:lnTo>
                    <a:lnTo>
                      <a:pt x="70" y="76"/>
                    </a:lnTo>
                    <a:lnTo>
                      <a:pt x="70" y="86"/>
                    </a:lnTo>
                    <a:lnTo>
                      <a:pt x="64" y="90"/>
                    </a:lnTo>
                    <a:lnTo>
                      <a:pt x="60" y="82"/>
                    </a:lnTo>
                    <a:lnTo>
                      <a:pt x="58" y="68"/>
                    </a:lnTo>
                    <a:lnTo>
                      <a:pt x="54" y="64"/>
                    </a:lnTo>
                    <a:lnTo>
                      <a:pt x="48" y="62"/>
                    </a:lnTo>
                    <a:lnTo>
                      <a:pt x="40" y="56"/>
                    </a:lnTo>
                    <a:lnTo>
                      <a:pt x="36" y="62"/>
                    </a:lnTo>
                    <a:lnTo>
                      <a:pt x="36" y="74"/>
                    </a:lnTo>
                    <a:lnTo>
                      <a:pt x="26" y="74"/>
                    </a:lnTo>
                    <a:lnTo>
                      <a:pt x="14" y="7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71" name="Freeform 236"/>
              <p:cNvSpPr>
                <a:spLocks noChangeAspect="1"/>
              </p:cNvSpPr>
              <p:nvPr/>
            </p:nvSpPr>
            <p:spPr bwMode="auto">
              <a:xfrm>
                <a:off x="3969" y="2413"/>
                <a:ext cx="32" cy="58"/>
              </a:xfrm>
              <a:custGeom>
                <a:avLst/>
                <a:gdLst/>
                <a:ahLst/>
                <a:cxnLst>
                  <a:cxn ang="0">
                    <a:pos x="6" y="0"/>
                  </a:cxn>
                  <a:cxn ang="0">
                    <a:pos x="16" y="12"/>
                  </a:cxn>
                  <a:cxn ang="0">
                    <a:pos x="26" y="26"/>
                  </a:cxn>
                  <a:cxn ang="0">
                    <a:pos x="32" y="40"/>
                  </a:cxn>
                  <a:cxn ang="0">
                    <a:pos x="26" y="56"/>
                  </a:cxn>
                  <a:cxn ang="0">
                    <a:pos x="16" y="58"/>
                  </a:cxn>
                  <a:cxn ang="0">
                    <a:pos x="6" y="56"/>
                  </a:cxn>
                  <a:cxn ang="0">
                    <a:pos x="0" y="44"/>
                  </a:cxn>
                  <a:cxn ang="0">
                    <a:pos x="0" y="26"/>
                  </a:cxn>
                  <a:cxn ang="0">
                    <a:pos x="4" y="12"/>
                  </a:cxn>
                  <a:cxn ang="0">
                    <a:pos x="6" y="0"/>
                  </a:cxn>
                </a:cxnLst>
                <a:rect l="0" t="0" r="r" b="b"/>
                <a:pathLst>
                  <a:path w="32" h="58">
                    <a:moveTo>
                      <a:pt x="6" y="0"/>
                    </a:moveTo>
                    <a:lnTo>
                      <a:pt x="16" y="12"/>
                    </a:lnTo>
                    <a:lnTo>
                      <a:pt x="26" y="26"/>
                    </a:lnTo>
                    <a:lnTo>
                      <a:pt x="32" y="40"/>
                    </a:lnTo>
                    <a:lnTo>
                      <a:pt x="26" y="56"/>
                    </a:lnTo>
                    <a:lnTo>
                      <a:pt x="16" y="58"/>
                    </a:lnTo>
                    <a:lnTo>
                      <a:pt x="6" y="56"/>
                    </a:lnTo>
                    <a:lnTo>
                      <a:pt x="0" y="44"/>
                    </a:lnTo>
                    <a:lnTo>
                      <a:pt x="0" y="26"/>
                    </a:lnTo>
                    <a:lnTo>
                      <a:pt x="4" y="12"/>
                    </a:lnTo>
                    <a:lnTo>
                      <a:pt x="6"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72" name="Freeform 237"/>
              <p:cNvSpPr>
                <a:spLocks noChangeAspect="1"/>
              </p:cNvSpPr>
              <p:nvPr/>
            </p:nvSpPr>
            <p:spPr bwMode="auto">
              <a:xfrm>
                <a:off x="3787" y="1977"/>
                <a:ext cx="460" cy="464"/>
              </a:xfrm>
              <a:custGeom>
                <a:avLst/>
                <a:gdLst/>
                <a:ahLst/>
                <a:cxnLst>
                  <a:cxn ang="0">
                    <a:pos x="14" y="196"/>
                  </a:cxn>
                  <a:cxn ang="0">
                    <a:pos x="40" y="196"/>
                  </a:cxn>
                  <a:cxn ang="0">
                    <a:pos x="24" y="158"/>
                  </a:cxn>
                  <a:cxn ang="0">
                    <a:pos x="26" y="136"/>
                  </a:cxn>
                  <a:cxn ang="0">
                    <a:pos x="54" y="138"/>
                  </a:cxn>
                  <a:cxn ang="0">
                    <a:pos x="106" y="62"/>
                  </a:cxn>
                  <a:cxn ang="0">
                    <a:pos x="118" y="22"/>
                  </a:cxn>
                  <a:cxn ang="0">
                    <a:pos x="152" y="2"/>
                  </a:cxn>
                  <a:cxn ang="0">
                    <a:pos x="166" y="30"/>
                  </a:cxn>
                  <a:cxn ang="0">
                    <a:pos x="176" y="56"/>
                  </a:cxn>
                  <a:cxn ang="0">
                    <a:pos x="162" y="76"/>
                  </a:cxn>
                  <a:cxn ang="0">
                    <a:pos x="188" y="106"/>
                  </a:cxn>
                  <a:cxn ang="0">
                    <a:pos x="232" y="144"/>
                  </a:cxn>
                  <a:cxn ang="0">
                    <a:pos x="286" y="164"/>
                  </a:cxn>
                  <a:cxn ang="0">
                    <a:pos x="328" y="138"/>
                  </a:cxn>
                  <a:cxn ang="0">
                    <a:pos x="336" y="156"/>
                  </a:cxn>
                  <a:cxn ang="0">
                    <a:pos x="378" y="148"/>
                  </a:cxn>
                  <a:cxn ang="0">
                    <a:pos x="394" y="122"/>
                  </a:cxn>
                  <a:cxn ang="0">
                    <a:pos x="434" y="114"/>
                  </a:cxn>
                  <a:cxn ang="0">
                    <a:pos x="460" y="128"/>
                  </a:cxn>
                  <a:cxn ang="0">
                    <a:pos x="440" y="148"/>
                  </a:cxn>
                  <a:cxn ang="0">
                    <a:pos x="414" y="182"/>
                  </a:cxn>
                  <a:cxn ang="0">
                    <a:pos x="390" y="232"/>
                  </a:cxn>
                  <a:cxn ang="0">
                    <a:pos x="382" y="222"/>
                  </a:cxn>
                  <a:cxn ang="0">
                    <a:pos x="370" y="220"/>
                  </a:cxn>
                  <a:cxn ang="0">
                    <a:pos x="366" y="202"/>
                  </a:cxn>
                  <a:cxn ang="0">
                    <a:pos x="378" y="184"/>
                  </a:cxn>
                  <a:cxn ang="0">
                    <a:pos x="328" y="168"/>
                  </a:cxn>
                  <a:cxn ang="0">
                    <a:pos x="318" y="174"/>
                  </a:cxn>
                  <a:cxn ang="0">
                    <a:pos x="316" y="196"/>
                  </a:cxn>
                  <a:cxn ang="0">
                    <a:pos x="328" y="236"/>
                  </a:cxn>
                  <a:cxn ang="0">
                    <a:pos x="290" y="262"/>
                  </a:cxn>
                  <a:cxn ang="0">
                    <a:pos x="258" y="290"/>
                  </a:cxn>
                  <a:cxn ang="0">
                    <a:pos x="218" y="320"/>
                  </a:cxn>
                  <a:cxn ang="0">
                    <a:pos x="202" y="340"/>
                  </a:cxn>
                  <a:cxn ang="0">
                    <a:pos x="188" y="368"/>
                  </a:cxn>
                  <a:cxn ang="0">
                    <a:pos x="180" y="404"/>
                  </a:cxn>
                  <a:cxn ang="0">
                    <a:pos x="170" y="446"/>
                  </a:cxn>
                  <a:cxn ang="0">
                    <a:pos x="148" y="464"/>
                  </a:cxn>
                  <a:cxn ang="0">
                    <a:pos x="126" y="428"/>
                  </a:cxn>
                  <a:cxn ang="0">
                    <a:pos x="80" y="330"/>
                  </a:cxn>
                  <a:cxn ang="0">
                    <a:pos x="74" y="254"/>
                  </a:cxn>
                  <a:cxn ang="0">
                    <a:pos x="60" y="234"/>
                  </a:cxn>
                  <a:cxn ang="0">
                    <a:pos x="38" y="260"/>
                  </a:cxn>
                  <a:cxn ang="0">
                    <a:pos x="10" y="232"/>
                  </a:cxn>
                  <a:cxn ang="0">
                    <a:pos x="24" y="222"/>
                  </a:cxn>
                  <a:cxn ang="0">
                    <a:pos x="0" y="208"/>
                  </a:cxn>
                </a:cxnLst>
                <a:rect l="0" t="0" r="r" b="b"/>
                <a:pathLst>
                  <a:path w="460" h="464">
                    <a:moveTo>
                      <a:pt x="0" y="208"/>
                    </a:moveTo>
                    <a:lnTo>
                      <a:pt x="6" y="196"/>
                    </a:lnTo>
                    <a:lnTo>
                      <a:pt x="14" y="196"/>
                    </a:lnTo>
                    <a:lnTo>
                      <a:pt x="22" y="202"/>
                    </a:lnTo>
                    <a:lnTo>
                      <a:pt x="26" y="196"/>
                    </a:lnTo>
                    <a:lnTo>
                      <a:pt x="40" y="196"/>
                    </a:lnTo>
                    <a:lnTo>
                      <a:pt x="40" y="186"/>
                    </a:lnTo>
                    <a:lnTo>
                      <a:pt x="28" y="172"/>
                    </a:lnTo>
                    <a:lnTo>
                      <a:pt x="24" y="158"/>
                    </a:lnTo>
                    <a:lnTo>
                      <a:pt x="16" y="158"/>
                    </a:lnTo>
                    <a:lnTo>
                      <a:pt x="16" y="148"/>
                    </a:lnTo>
                    <a:lnTo>
                      <a:pt x="26" y="136"/>
                    </a:lnTo>
                    <a:lnTo>
                      <a:pt x="34" y="136"/>
                    </a:lnTo>
                    <a:lnTo>
                      <a:pt x="42" y="140"/>
                    </a:lnTo>
                    <a:lnTo>
                      <a:pt x="54" y="138"/>
                    </a:lnTo>
                    <a:lnTo>
                      <a:pt x="98" y="82"/>
                    </a:lnTo>
                    <a:lnTo>
                      <a:pt x="100" y="68"/>
                    </a:lnTo>
                    <a:lnTo>
                      <a:pt x="106" y="62"/>
                    </a:lnTo>
                    <a:lnTo>
                      <a:pt x="90" y="48"/>
                    </a:lnTo>
                    <a:lnTo>
                      <a:pt x="88" y="18"/>
                    </a:lnTo>
                    <a:lnTo>
                      <a:pt x="118" y="22"/>
                    </a:lnTo>
                    <a:lnTo>
                      <a:pt x="134" y="18"/>
                    </a:lnTo>
                    <a:lnTo>
                      <a:pt x="140" y="0"/>
                    </a:lnTo>
                    <a:lnTo>
                      <a:pt x="152" y="2"/>
                    </a:lnTo>
                    <a:lnTo>
                      <a:pt x="154" y="16"/>
                    </a:lnTo>
                    <a:lnTo>
                      <a:pt x="164" y="22"/>
                    </a:lnTo>
                    <a:lnTo>
                      <a:pt x="166" y="30"/>
                    </a:lnTo>
                    <a:lnTo>
                      <a:pt x="166" y="40"/>
                    </a:lnTo>
                    <a:lnTo>
                      <a:pt x="178" y="48"/>
                    </a:lnTo>
                    <a:lnTo>
                      <a:pt x="176" y="56"/>
                    </a:lnTo>
                    <a:lnTo>
                      <a:pt x="166" y="58"/>
                    </a:lnTo>
                    <a:lnTo>
                      <a:pt x="162" y="68"/>
                    </a:lnTo>
                    <a:lnTo>
                      <a:pt x="162" y="76"/>
                    </a:lnTo>
                    <a:lnTo>
                      <a:pt x="188" y="88"/>
                    </a:lnTo>
                    <a:lnTo>
                      <a:pt x="200" y="98"/>
                    </a:lnTo>
                    <a:lnTo>
                      <a:pt x="188" y="106"/>
                    </a:lnTo>
                    <a:lnTo>
                      <a:pt x="184" y="122"/>
                    </a:lnTo>
                    <a:lnTo>
                      <a:pt x="204" y="128"/>
                    </a:lnTo>
                    <a:lnTo>
                      <a:pt x="232" y="144"/>
                    </a:lnTo>
                    <a:lnTo>
                      <a:pt x="256" y="146"/>
                    </a:lnTo>
                    <a:lnTo>
                      <a:pt x="272" y="158"/>
                    </a:lnTo>
                    <a:lnTo>
                      <a:pt x="286" y="164"/>
                    </a:lnTo>
                    <a:lnTo>
                      <a:pt x="314" y="162"/>
                    </a:lnTo>
                    <a:lnTo>
                      <a:pt x="312" y="138"/>
                    </a:lnTo>
                    <a:lnTo>
                      <a:pt x="328" y="138"/>
                    </a:lnTo>
                    <a:lnTo>
                      <a:pt x="328" y="146"/>
                    </a:lnTo>
                    <a:lnTo>
                      <a:pt x="330" y="152"/>
                    </a:lnTo>
                    <a:lnTo>
                      <a:pt x="336" y="156"/>
                    </a:lnTo>
                    <a:lnTo>
                      <a:pt x="344" y="158"/>
                    </a:lnTo>
                    <a:lnTo>
                      <a:pt x="374" y="154"/>
                    </a:lnTo>
                    <a:lnTo>
                      <a:pt x="378" y="148"/>
                    </a:lnTo>
                    <a:lnTo>
                      <a:pt x="374" y="138"/>
                    </a:lnTo>
                    <a:lnTo>
                      <a:pt x="384" y="136"/>
                    </a:lnTo>
                    <a:lnTo>
                      <a:pt x="394" y="122"/>
                    </a:lnTo>
                    <a:lnTo>
                      <a:pt x="406" y="122"/>
                    </a:lnTo>
                    <a:lnTo>
                      <a:pt x="412" y="114"/>
                    </a:lnTo>
                    <a:lnTo>
                      <a:pt x="434" y="114"/>
                    </a:lnTo>
                    <a:lnTo>
                      <a:pt x="444" y="112"/>
                    </a:lnTo>
                    <a:lnTo>
                      <a:pt x="444" y="126"/>
                    </a:lnTo>
                    <a:lnTo>
                      <a:pt x="460" y="128"/>
                    </a:lnTo>
                    <a:lnTo>
                      <a:pt x="454" y="138"/>
                    </a:lnTo>
                    <a:lnTo>
                      <a:pt x="454" y="148"/>
                    </a:lnTo>
                    <a:lnTo>
                      <a:pt x="440" y="148"/>
                    </a:lnTo>
                    <a:lnTo>
                      <a:pt x="424" y="162"/>
                    </a:lnTo>
                    <a:lnTo>
                      <a:pt x="422" y="174"/>
                    </a:lnTo>
                    <a:lnTo>
                      <a:pt x="414" y="182"/>
                    </a:lnTo>
                    <a:lnTo>
                      <a:pt x="410" y="202"/>
                    </a:lnTo>
                    <a:lnTo>
                      <a:pt x="396" y="204"/>
                    </a:lnTo>
                    <a:lnTo>
                      <a:pt x="390" y="232"/>
                    </a:lnTo>
                    <a:lnTo>
                      <a:pt x="384" y="238"/>
                    </a:lnTo>
                    <a:lnTo>
                      <a:pt x="382" y="232"/>
                    </a:lnTo>
                    <a:lnTo>
                      <a:pt x="382" y="222"/>
                    </a:lnTo>
                    <a:lnTo>
                      <a:pt x="384" y="210"/>
                    </a:lnTo>
                    <a:lnTo>
                      <a:pt x="374" y="208"/>
                    </a:lnTo>
                    <a:lnTo>
                      <a:pt x="370" y="220"/>
                    </a:lnTo>
                    <a:lnTo>
                      <a:pt x="362" y="216"/>
                    </a:lnTo>
                    <a:lnTo>
                      <a:pt x="362" y="208"/>
                    </a:lnTo>
                    <a:lnTo>
                      <a:pt x="366" y="202"/>
                    </a:lnTo>
                    <a:lnTo>
                      <a:pt x="370" y="200"/>
                    </a:lnTo>
                    <a:lnTo>
                      <a:pt x="378" y="196"/>
                    </a:lnTo>
                    <a:lnTo>
                      <a:pt x="378" y="184"/>
                    </a:lnTo>
                    <a:lnTo>
                      <a:pt x="344" y="184"/>
                    </a:lnTo>
                    <a:lnTo>
                      <a:pt x="338" y="172"/>
                    </a:lnTo>
                    <a:lnTo>
                      <a:pt x="328" y="168"/>
                    </a:lnTo>
                    <a:lnTo>
                      <a:pt x="324" y="162"/>
                    </a:lnTo>
                    <a:lnTo>
                      <a:pt x="318" y="168"/>
                    </a:lnTo>
                    <a:lnTo>
                      <a:pt x="318" y="174"/>
                    </a:lnTo>
                    <a:lnTo>
                      <a:pt x="326" y="182"/>
                    </a:lnTo>
                    <a:lnTo>
                      <a:pt x="314" y="188"/>
                    </a:lnTo>
                    <a:lnTo>
                      <a:pt x="316" y="196"/>
                    </a:lnTo>
                    <a:lnTo>
                      <a:pt x="322" y="200"/>
                    </a:lnTo>
                    <a:lnTo>
                      <a:pt x="324" y="214"/>
                    </a:lnTo>
                    <a:lnTo>
                      <a:pt x="328" y="236"/>
                    </a:lnTo>
                    <a:lnTo>
                      <a:pt x="318" y="242"/>
                    </a:lnTo>
                    <a:lnTo>
                      <a:pt x="296" y="246"/>
                    </a:lnTo>
                    <a:lnTo>
                      <a:pt x="290" y="262"/>
                    </a:lnTo>
                    <a:lnTo>
                      <a:pt x="276" y="274"/>
                    </a:lnTo>
                    <a:lnTo>
                      <a:pt x="262" y="278"/>
                    </a:lnTo>
                    <a:lnTo>
                      <a:pt x="258" y="290"/>
                    </a:lnTo>
                    <a:lnTo>
                      <a:pt x="234" y="312"/>
                    </a:lnTo>
                    <a:lnTo>
                      <a:pt x="222" y="314"/>
                    </a:lnTo>
                    <a:lnTo>
                      <a:pt x="218" y="320"/>
                    </a:lnTo>
                    <a:lnTo>
                      <a:pt x="216" y="328"/>
                    </a:lnTo>
                    <a:lnTo>
                      <a:pt x="204" y="332"/>
                    </a:lnTo>
                    <a:lnTo>
                      <a:pt x="202" y="340"/>
                    </a:lnTo>
                    <a:lnTo>
                      <a:pt x="190" y="342"/>
                    </a:lnTo>
                    <a:lnTo>
                      <a:pt x="182" y="350"/>
                    </a:lnTo>
                    <a:lnTo>
                      <a:pt x="188" y="368"/>
                    </a:lnTo>
                    <a:lnTo>
                      <a:pt x="186" y="376"/>
                    </a:lnTo>
                    <a:lnTo>
                      <a:pt x="188" y="388"/>
                    </a:lnTo>
                    <a:lnTo>
                      <a:pt x="180" y="404"/>
                    </a:lnTo>
                    <a:lnTo>
                      <a:pt x="180" y="424"/>
                    </a:lnTo>
                    <a:lnTo>
                      <a:pt x="166" y="436"/>
                    </a:lnTo>
                    <a:lnTo>
                      <a:pt x="170" y="446"/>
                    </a:lnTo>
                    <a:lnTo>
                      <a:pt x="160" y="446"/>
                    </a:lnTo>
                    <a:lnTo>
                      <a:pt x="156" y="452"/>
                    </a:lnTo>
                    <a:lnTo>
                      <a:pt x="148" y="464"/>
                    </a:lnTo>
                    <a:lnTo>
                      <a:pt x="136" y="460"/>
                    </a:lnTo>
                    <a:lnTo>
                      <a:pt x="124" y="440"/>
                    </a:lnTo>
                    <a:lnTo>
                      <a:pt x="126" y="428"/>
                    </a:lnTo>
                    <a:lnTo>
                      <a:pt x="104" y="390"/>
                    </a:lnTo>
                    <a:lnTo>
                      <a:pt x="102" y="374"/>
                    </a:lnTo>
                    <a:lnTo>
                      <a:pt x="80" y="330"/>
                    </a:lnTo>
                    <a:lnTo>
                      <a:pt x="74" y="278"/>
                    </a:lnTo>
                    <a:lnTo>
                      <a:pt x="68" y="262"/>
                    </a:lnTo>
                    <a:lnTo>
                      <a:pt x="74" y="254"/>
                    </a:lnTo>
                    <a:lnTo>
                      <a:pt x="72" y="246"/>
                    </a:lnTo>
                    <a:lnTo>
                      <a:pt x="68" y="234"/>
                    </a:lnTo>
                    <a:lnTo>
                      <a:pt x="60" y="234"/>
                    </a:lnTo>
                    <a:lnTo>
                      <a:pt x="58" y="246"/>
                    </a:lnTo>
                    <a:lnTo>
                      <a:pt x="46" y="258"/>
                    </a:lnTo>
                    <a:lnTo>
                      <a:pt x="38" y="260"/>
                    </a:lnTo>
                    <a:lnTo>
                      <a:pt x="24" y="252"/>
                    </a:lnTo>
                    <a:lnTo>
                      <a:pt x="20" y="244"/>
                    </a:lnTo>
                    <a:lnTo>
                      <a:pt x="10" y="232"/>
                    </a:lnTo>
                    <a:lnTo>
                      <a:pt x="26" y="232"/>
                    </a:lnTo>
                    <a:lnTo>
                      <a:pt x="32" y="224"/>
                    </a:lnTo>
                    <a:lnTo>
                      <a:pt x="24" y="222"/>
                    </a:lnTo>
                    <a:lnTo>
                      <a:pt x="10" y="222"/>
                    </a:lnTo>
                    <a:lnTo>
                      <a:pt x="4" y="216"/>
                    </a:lnTo>
                    <a:lnTo>
                      <a:pt x="0" y="208"/>
                    </a:lnTo>
                    <a:close/>
                  </a:path>
                </a:pathLst>
              </a:custGeom>
              <a:solidFill>
                <a:schemeClr val="accent3"/>
              </a:solidFill>
              <a:ln w="7938">
                <a:solidFill>
                  <a:schemeClr val="bg1"/>
                </a:solidFill>
                <a:prstDash val="solid"/>
                <a:round/>
                <a:headEnd/>
                <a:tailEnd/>
              </a:ln>
            </p:spPr>
            <p:txBody>
              <a:bodyPr/>
              <a:lstStyle/>
              <a:p>
                <a:endParaRPr lang="en-US" sz="1500">
                  <a:solidFill>
                    <a:srgbClr val="0F245F"/>
                  </a:solidFill>
                </a:endParaRPr>
              </a:p>
            </p:txBody>
          </p:sp>
          <p:sp>
            <p:nvSpPr>
              <p:cNvPr id="73" name="Freeform 238"/>
              <p:cNvSpPr>
                <a:spLocks noChangeAspect="1"/>
              </p:cNvSpPr>
              <p:nvPr/>
            </p:nvSpPr>
            <p:spPr bwMode="auto">
              <a:xfrm>
                <a:off x="4165" y="2105"/>
                <a:ext cx="134" cy="296"/>
              </a:xfrm>
              <a:custGeom>
                <a:avLst/>
                <a:gdLst/>
                <a:ahLst/>
                <a:cxnLst>
                  <a:cxn ang="0">
                    <a:pos x="6" y="120"/>
                  </a:cxn>
                  <a:cxn ang="0">
                    <a:pos x="12" y="104"/>
                  </a:cxn>
                  <a:cxn ang="0">
                    <a:pos x="32" y="74"/>
                  </a:cxn>
                  <a:cxn ang="0">
                    <a:pos x="44" y="46"/>
                  </a:cxn>
                  <a:cxn ang="0">
                    <a:pos x="62" y="20"/>
                  </a:cxn>
                  <a:cxn ang="0">
                    <a:pos x="76" y="10"/>
                  </a:cxn>
                  <a:cxn ang="0">
                    <a:pos x="90" y="2"/>
                  </a:cxn>
                  <a:cxn ang="0">
                    <a:pos x="104" y="18"/>
                  </a:cxn>
                  <a:cxn ang="0">
                    <a:pos x="94" y="52"/>
                  </a:cxn>
                  <a:cxn ang="0">
                    <a:pos x="86" y="68"/>
                  </a:cxn>
                  <a:cxn ang="0">
                    <a:pos x="106" y="88"/>
                  </a:cxn>
                  <a:cxn ang="0">
                    <a:pos x="116" y="108"/>
                  </a:cxn>
                  <a:cxn ang="0">
                    <a:pos x="124" y="116"/>
                  </a:cxn>
                  <a:cxn ang="0">
                    <a:pos x="134" y="126"/>
                  </a:cxn>
                  <a:cxn ang="0">
                    <a:pos x="106" y="144"/>
                  </a:cxn>
                  <a:cxn ang="0">
                    <a:pos x="88" y="158"/>
                  </a:cxn>
                  <a:cxn ang="0">
                    <a:pos x="84" y="168"/>
                  </a:cxn>
                  <a:cxn ang="0">
                    <a:pos x="88" y="184"/>
                  </a:cxn>
                  <a:cxn ang="0">
                    <a:pos x="104" y="208"/>
                  </a:cxn>
                  <a:cxn ang="0">
                    <a:pos x="96" y="228"/>
                  </a:cxn>
                  <a:cxn ang="0">
                    <a:pos x="110" y="248"/>
                  </a:cxn>
                  <a:cxn ang="0">
                    <a:pos x="116" y="274"/>
                  </a:cxn>
                  <a:cxn ang="0">
                    <a:pos x="100" y="296"/>
                  </a:cxn>
                  <a:cxn ang="0">
                    <a:pos x="100" y="280"/>
                  </a:cxn>
                  <a:cxn ang="0">
                    <a:pos x="100" y="256"/>
                  </a:cxn>
                  <a:cxn ang="0">
                    <a:pos x="90" y="230"/>
                  </a:cxn>
                  <a:cxn ang="0">
                    <a:pos x="84" y="200"/>
                  </a:cxn>
                  <a:cxn ang="0">
                    <a:pos x="68" y="200"/>
                  </a:cxn>
                  <a:cxn ang="0">
                    <a:pos x="54" y="212"/>
                  </a:cxn>
                  <a:cxn ang="0">
                    <a:pos x="36" y="204"/>
                  </a:cxn>
                  <a:cxn ang="0">
                    <a:pos x="38" y="176"/>
                  </a:cxn>
                  <a:cxn ang="0">
                    <a:pos x="26" y="158"/>
                  </a:cxn>
                  <a:cxn ang="0">
                    <a:pos x="0" y="124"/>
                  </a:cxn>
                </a:cxnLst>
                <a:rect l="0" t="0" r="r" b="b"/>
                <a:pathLst>
                  <a:path w="134" h="296">
                    <a:moveTo>
                      <a:pt x="0" y="124"/>
                    </a:moveTo>
                    <a:lnTo>
                      <a:pt x="6" y="120"/>
                    </a:lnTo>
                    <a:lnTo>
                      <a:pt x="6" y="110"/>
                    </a:lnTo>
                    <a:lnTo>
                      <a:pt x="12" y="104"/>
                    </a:lnTo>
                    <a:lnTo>
                      <a:pt x="18" y="76"/>
                    </a:lnTo>
                    <a:lnTo>
                      <a:pt x="32" y="74"/>
                    </a:lnTo>
                    <a:lnTo>
                      <a:pt x="36" y="54"/>
                    </a:lnTo>
                    <a:lnTo>
                      <a:pt x="44" y="46"/>
                    </a:lnTo>
                    <a:lnTo>
                      <a:pt x="46" y="34"/>
                    </a:lnTo>
                    <a:lnTo>
                      <a:pt x="62" y="20"/>
                    </a:lnTo>
                    <a:lnTo>
                      <a:pt x="76" y="20"/>
                    </a:lnTo>
                    <a:lnTo>
                      <a:pt x="76" y="10"/>
                    </a:lnTo>
                    <a:lnTo>
                      <a:pt x="82" y="0"/>
                    </a:lnTo>
                    <a:lnTo>
                      <a:pt x="90" y="2"/>
                    </a:lnTo>
                    <a:lnTo>
                      <a:pt x="96" y="12"/>
                    </a:lnTo>
                    <a:lnTo>
                      <a:pt x="104" y="18"/>
                    </a:lnTo>
                    <a:lnTo>
                      <a:pt x="102" y="42"/>
                    </a:lnTo>
                    <a:lnTo>
                      <a:pt x="94" y="52"/>
                    </a:lnTo>
                    <a:lnTo>
                      <a:pt x="86" y="64"/>
                    </a:lnTo>
                    <a:lnTo>
                      <a:pt x="86" y="68"/>
                    </a:lnTo>
                    <a:lnTo>
                      <a:pt x="106" y="74"/>
                    </a:lnTo>
                    <a:lnTo>
                      <a:pt x="106" y="88"/>
                    </a:lnTo>
                    <a:lnTo>
                      <a:pt x="116" y="92"/>
                    </a:lnTo>
                    <a:lnTo>
                      <a:pt x="116" y="108"/>
                    </a:lnTo>
                    <a:lnTo>
                      <a:pt x="124" y="110"/>
                    </a:lnTo>
                    <a:lnTo>
                      <a:pt x="124" y="116"/>
                    </a:lnTo>
                    <a:lnTo>
                      <a:pt x="132" y="116"/>
                    </a:lnTo>
                    <a:lnTo>
                      <a:pt x="134" y="126"/>
                    </a:lnTo>
                    <a:lnTo>
                      <a:pt x="116" y="136"/>
                    </a:lnTo>
                    <a:lnTo>
                      <a:pt x="106" y="144"/>
                    </a:lnTo>
                    <a:lnTo>
                      <a:pt x="88" y="146"/>
                    </a:lnTo>
                    <a:lnTo>
                      <a:pt x="88" y="158"/>
                    </a:lnTo>
                    <a:lnTo>
                      <a:pt x="86" y="162"/>
                    </a:lnTo>
                    <a:lnTo>
                      <a:pt x="84" y="168"/>
                    </a:lnTo>
                    <a:lnTo>
                      <a:pt x="86" y="178"/>
                    </a:lnTo>
                    <a:lnTo>
                      <a:pt x="88" y="184"/>
                    </a:lnTo>
                    <a:lnTo>
                      <a:pt x="98" y="192"/>
                    </a:lnTo>
                    <a:lnTo>
                      <a:pt x="104" y="208"/>
                    </a:lnTo>
                    <a:lnTo>
                      <a:pt x="100" y="218"/>
                    </a:lnTo>
                    <a:lnTo>
                      <a:pt x="96" y="228"/>
                    </a:lnTo>
                    <a:lnTo>
                      <a:pt x="102" y="236"/>
                    </a:lnTo>
                    <a:lnTo>
                      <a:pt x="110" y="248"/>
                    </a:lnTo>
                    <a:lnTo>
                      <a:pt x="110" y="264"/>
                    </a:lnTo>
                    <a:lnTo>
                      <a:pt x="116" y="274"/>
                    </a:lnTo>
                    <a:lnTo>
                      <a:pt x="112" y="286"/>
                    </a:lnTo>
                    <a:lnTo>
                      <a:pt x="100" y="296"/>
                    </a:lnTo>
                    <a:lnTo>
                      <a:pt x="98" y="288"/>
                    </a:lnTo>
                    <a:lnTo>
                      <a:pt x="100" y="280"/>
                    </a:lnTo>
                    <a:lnTo>
                      <a:pt x="100" y="270"/>
                    </a:lnTo>
                    <a:lnTo>
                      <a:pt x="100" y="256"/>
                    </a:lnTo>
                    <a:lnTo>
                      <a:pt x="98" y="250"/>
                    </a:lnTo>
                    <a:lnTo>
                      <a:pt x="90" y="230"/>
                    </a:lnTo>
                    <a:lnTo>
                      <a:pt x="90" y="214"/>
                    </a:lnTo>
                    <a:lnTo>
                      <a:pt x="84" y="200"/>
                    </a:lnTo>
                    <a:lnTo>
                      <a:pt x="74" y="188"/>
                    </a:lnTo>
                    <a:lnTo>
                      <a:pt x="68" y="200"/>
                    </a:lnTo>
                    <a:lnTo>
                      <a:pt x="56" y="204"/>
                    </a:lnTo>
                    <a:lnTo>
                      <a:pt x="54" y="212"/>
                    </a:lnTo>
                    <a:lnTo>
                      <a:pt x="42" y="212"/>
                    </a:lnTo>
                    <a:lnTo>
                      <a:pt x="36" y="204"/>
                    </a:lnTo>
                    <a:lnTo>
                      <a:pt x="36" y="190"/>
                    </a:lnTo>
                    <a:lnTo>
                      <a:pt x="38" y="176"/>
                    </a:lnTo>
                    <a:lnTo>
                      <a:pt x="34" y="166"/>
                    </a:lnTo>
                    <a:lnTo>
                      <a:pt x="26" y="158"/>
                    </a:lnTo>
                    <a:lnTo>
                      <a:pt x="14" y="138"/>
                    </a:lnTo>
                    <a:lnTo>
                      <a:pt x="0" y="12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74" name="Freeform 239"/>
              <p:cNvSpPr>
                <a:spLocks noChangeAspect="1"/>
              </p:cNvSpPr>
              <p:nvPr/>
            </p:nvSpPr>
            <p:spPr bwMode="auto">
              <a:xfrm>
                <a:off x="4249" y="2239"/>
                <a:ext cx="130" cy="240"/>
              </a:xfrm>
              <a:custGeom>
                <a:avLst/>
                <a:gdLst/>
                <a:ahLst/>
                <a:cxnLst>
                  <a:cxn ang="0">
                    <a:pos x="20" y="198"/>
                  </a:cxn>
                  <a:cxn ang="0">
                    <a:pos x="14" y="174"/>
                  </a:cxn>
                  <a:cxn ang="0">
                    <a:pos x="28" y="152"/>
                  </a:cxn>
                  <a:cxn ang="0">
                    <a:pos x="26" y="130"/>
                  </a:cxn>
                  <a:cxn ang="0">
                    <a:pos x="18" y="102"/>
                  </a:cxn>
                  <a:cxn ang="0">
                    <a:pos x="20" y="74"/>
                  </a:cxn>
                  <a:cxn ang="0">
                    <a:pos x="4" y="50"/>
                  </a:cxn>
                  <a:cxn ang="0">
                    <a:pos x="4" y="24"/>
                  </a:cxn>
                  <a:cxn ang="0">
                    <a:pos x="22" y="10"/>
                  </a:cxn>
                  <a:cxn ang="0">
                    <a:pos x="48" y="6"/>
                  </a:cxn>
                  <a:cxn ang="0">
                    <a:pos x="56" y="16"/>
                  </a:cxn>
                  <a:cxn ang="0">
                    <a:pos x="56" y="34"/>
                  </a:cxn>
                  <a:cxn ang="0">
                    <a:pos x="68" y="42"/>
                  </a:cxn>
                  <a:cxn ang="0">
                    <a:pos x="88" y="40"/>
                  </a:cxn>
                  <a:cxn ang="0">
                    <a:pos x="116" y="50"/>
                  </a:cxn>
                  <a:cxn ang="0">
                    <a:pos x="130" y="76"/>
                  </a:cxn>
                  <a:cxn ang="0">
                    <a:pos x="126" y="98"/>
                  </a:cxn>
                  <a:cxn ang="0">
                    <a:pos x="78" y="112"/>
                  </a:cxn>
                  <a:cxn ang="0">
                    <a:pos x="82" y="130"/>
                  </a:cxn>
                  <a:cxn ang="0">
                    <a:pos x="84" y="144"/>
                  </a:cxn>
                  <a:cxn ang="0">
                    <a:pos x="56" y="126"/>
                  </a:cxn>
                  <a:cxn ang="0">
                    <a:pos x="44" y="116"/>
                  </a:cxn>
                  <a:cxn ang="0">
                    <a:pos x="40" y="132"/>
                  </a:cxn>
                  <a:cxn ang="0">
                    <a:pos x="32" y="154"/>
                  </a:cxn>
                  <a:cxn ang="0">
                    <a:pos x="24" y="178"/>
                  </a:cxn>
                  <a:cxn ang="0">
                    <a:pos x="40" y="186"/>
                  </a:cxn>
                  <a:cxn ang="0">
                    <a:pos x="46" y="210"/>
                  </a:cxn>
                  <a:cxn ang="0">
                    <a:pos x="64" y="222"/>
                  </a:cxn>
                  <a:cxn ang="0">
                    <a:pos x="68" y="234"/>
                  </a:cxn>
                  <a:cxn ang="0">
                    <a:pos x="56" y="238"/>
                  </a:cxn>
                  <a:cxn ang="0">
                    <a:pos x="52" y="226"/>
                  </a:cxn>
                  <a:cxn ang="0">
                    <a:pos x="34" y="214"/>
                  </a:cxn>
                </a:cxnLst>
                <a:rect l="0" t="0" r="r" b="b"/>
                <a:pathLst>
                  <a:path w="130" h="240">
                    <a:moveTo>
                      <a:pt x="34" y="214"/>
                    </a:moveTo>
                    <a:lnTo>
                      <a:pt x="20" y="198"/>
                    </a:lnTo>
                    <a:lnTo>
                      <a:pt x="12" y="194"/>
                    </a:lnTo>
                    <a:lnTo>
                      <a:pt x="14" y="174"/>
                    </a:lnTo>
                    <a:lnTo>
                      <a:pt x="16" y="162"/>
                    </a:lnTo>
                    <a:lnTo>
                      <a:pt x="28" y="152"/>
                    </a:lnTo>
                    <a:lnTo>
                      <a:pt x="32" y="140"/>
                    </a:lnTo>
                    <a:lnTo>
                      <a:pt x="26" y="130"/>
                    </a:lnTo>
                    <a:lnTo>
                      <a:pt x="26" y="114"/>
                    </a:lnTo>
                    <a:lnTo>
                      <a:pt x="18" y="102"/>
                    </a:lnTo>
                    <a:lnTo>
                      <a:pt x="12" y="94"/>
                    </a:lnTo>
                    <a:lnTo>
                      <a:pt x="20" y="74"/>
                    </a:lnTo>
                    <a:lnTo>
                      <a:pt x="14" y="58"/>
                    </a:lnTo>
                    <a:lnTo>
                      <a:pt x="4" y="50"/>
                    </a:lnTo>
                    <a:lnTo>
                      <a:pt x="0" y="30"/>
                    </a:lnTo>
                    <a:lnTo>
                      <a:pt x="4" y="24"/>
                    </a:lnTo>
                    <a:lnTo>
                      <a:pt x="4" y="12"/>
                    </a:lnTo>
                    <a:lnTo>
                      <a:pt x="22" y="10"/>
                    </a:lnTo>
                    <a:lnTo>
                      <a:pt x="36" y="0"/>
                    </a:lnTo>
                    <a:lnTo>
                      <a:pt x="48" y="6"/>
                    </a:lnTo>
                    <a:lnTo>
                      <a:pt x="48" y="14"/>
                    </a:lnTo>
                    <a:lnTo>
                      <a:pt x="56" y="16"/>
                    </a:lnTo>
                    <a:lnTo>
                      <a:pt x="60" y="30"/>
                    </a:lnTo>
                    <a:lnTo>
                      <a:pt x="56" y="34"/>
                    </a:lnTo>
                    <a:lnTo>
                      <a:pt x="56" y="48"/>
                    </a:lnTo>
                    <a:lnTo>
                      <a:pt x="68" y="42"/>
                    </a:lnTo>
                    <a:lnTo>
                      <a:pt x="76" y="36"/>
                    </a:lnTo>
                    <a:lnTo>
                      <a:pt x="88" y="40"/>
                    </a:lnTo>
                    <a:lnTo>
                      <a:pt x="100" y="32"/>
                    </a:lnTo>
                    <a:lnTo>
                      <a:pt x="116" y="50"/>
                    </a:lnTo>
                    <a:lnTo>
                      <a:pt x="120" y="66"/>
                    </a:lnTo>
                    <a:lnTo>
                      <a:pt x="130" y="76"/>
                    </a:lnTo>
                    <a:lnTo>
                      <a:pt x="130" y="86"/>
                    </a:lnTo>
                    <a:lnTo>
                      <a:pt x="126" y="98"/>
                    </a:lnTo>
                    <a:lnTo>
                      <a:pt x="86" y="100"/>
                    </a:lnTo>
                    <a:lnTo>
                      <a:pt x="78" y="112"/>
                    </a:lnTo>
                    <a:lnTo>
                      <a:pt x="78" y="120"/>
                    </a:lnTo>
                    <a:lnTo>
                      <a:pt x="82" y="130"/>
                    </a:lnTo>
                    <a:lnTo>
                      <a:pt x="86" y="140"/>
                    </a:lnTo>
                    <a:lnTo>
                      <a:pt x="84" y="144"/>
                    </a:lnTo>
                    <a:lnTo>
                      <a:pt x="72" y="128"/>
                    </a:lnTo>
                    <a:lnTo>
                      <a:pt x="56" y="126"/>
                    </a:lnTo>
                    <a:lnTo>
                      <a:pt x="56" y="116"/>
                    </a:lnTo>
                    <a:lnTo>
                      <a:pt x="44" y="116"/>
                    </a:lnTo>
                    <a:lnTo>
                      <a:pt x="40" y="120"/>
                    </a:lnTo>
                    <a:lnTo>
                      <a:pt x="40" y="132"/>
                    </a:lnTo>
                    <a:lnTo>
                      <a:pt x="38" y="140"/>
                    </a:lnTo>
                    <a:lnTo>
                      <a:pt x="32" y="154"/>
                    </a:lnTo>
                    <a:lnTo>
                      <a:pt x="28" y="162"/>
                    </a:lnTo>
                    <a:lnTo>
                      <a:pt x="24" y="178"/>
                    </a:lnTo>
                    <a:lnTo>
                      <a:pt x="30" y="182"/>
                    </a:lnTo>
                    <a:lnTo>
                      <a:pt x="40" y="186"/>
                    </a:lnTo>
                    <a:lnTo>
                      <a:pt x="42" y="192"/>
                    </a:lnTo>
                    <a:lnTo>
                      <a:pt x="46" y="210"/>
                    </a:lnTo>
                    <a:lnTo>
                      <a:pt x="52" y="218"/>
                    </a:lnTo>
                    <a:lnTo>
                      <a:pt x="64" y="222"/>
                    </a:lnTo>
                    <a:lnTo>
                      <a:pt x="72" y="230"/>
                    </a:lnTo>
                    <a:lnTo>
                      <a:pt x="68" y="234"/>
                    </a:lnTo>
                    <a:lnTo>
                      <a:pt x="66" y="240"/>
                    </a:lnTo>
                    <a:lnTo>
                      <a:pt x="56" y="238"/>
                    </a:lnTo>
                    <a:lnTo>
                      <a:pt x="58" y="230"/>
                    </a:lnTo>
                    <a:lnTo>
                      <a:pt x="52" y="226"/>
                    </a:lnTo>
                    <a:lnTo>
                      <a:pt x="42" y="224"/>
                    </a:lnTo>
                    <a:lnTo>
                      <a:pt x="34" y="214"/>
                    </a:lnTo>
                    <a:close/>
                  </a:path>
                </a:pathLst>
              </a:custGeom>
              <a:solidFill>
                <a:schemeClr val="accent3"/>
              </a:solidFill>
              <a:ln w="7938">
                <a:solidFill>
                  <a:schemeClr val="bg1"/>
                </a:solidFill>
                <a:prstDash val="solid"/>
                <a:round/>
                <a:headEnd/>
                <a:tailEnd/>
              </a:ln>
            </p:spPr>
            <p:txBody>
              <a:bodyPr/>
              <a:lstStyle/>
              <a:p>
                <a:endParaRPr lang="en-US" sz="1500">
                  <a:solidFill>
                    <a:srgbClr val="0F245F"/>
                  </a:solidFill>
                </a:endParaRPr>
              </a:p>
            </p:txBody>
          </p:sp>
          <p:sp>
            <p:nvSpPr>
              <p:cNvPr id="75" name="Freeform 240"/>
              <p:cNvSpPr>
                <a:spLocks noChangeAspect="1"/>
              </p:cNvSpPr>
              <p:nvPr/>
            </p:nvSpPr>
            <p:spPr bwMode="auto">
              <a:xfrm>
                <a:off x="4291" y="2463"/>
                <a:ext cx="64" cy="82"/>
              </a:xfrm>
              <a:custGeom>
                <a:avLst/>
                <a:gdLst/>
                <a:ahLst/>
                <a:cxnLst>
                  <a:cxn ang="0">
                    <a:pos x="0" y="0"/>
                  </a:cxn>
                  <a:cxn ang="0">
                    <a:pos x="10" y="2"/>
                  </a:cxn>
                  <a:cxn ang="0">
                    <a:pos x="16" y="6"/>
                  </a:cxn>
                  <a:cxn ang="0">
                    <a:pos x="14" y="14"/>
                  </a:cxn>
                  <a:cxn ang="0">
                    <a:pos x="24" y="16"/>
                  </a:cxn>
                  <a:cxn ang="0">
                    <a:pos x="26" y="10"/>
                  </a:cxn>
                  <a:cxn ang="0">
                    <a:pos x="30" y="6"/>
                  </a:cxn>
                  <a:cxn ang="0">
                    <a:pos x="40" y="14"/>
                  </a:cxn>
                  <a:cxn ang="0">
                    <a:pos x="52" y="30"/>
                  </a:cxn>
                  <a:cxn ang="0">
                    <a:pos x="52" y="40"/>
                  </a:cxn>
                  <a:cxn ang="0">
                    <a:pos x="54" y="62"/>
                  </a:cxn>
                  <a:cxn ang="0">
                    <a:pos x="60" y="70"/>
                  </a:cxn>
                  <a:cxn ang="0">
                    <a:pos x="64" y="78"/>
                  </a:cxn>
                  <a:cxn ang="0">
                    <a:pos x="64" y="82"/>
                  </a:cxn>
                  <a:cxn ang="0">
                    <a:pos x="54" y="82"/>
                  </a:cxn>
                  <a:cxn ang="0">
                    <a:pos x="36" y="72"/>
                  </a:cxn>
                  <a:cxn ang="0">
                    <a:pos x="16" y="60"/>
                  </a:cxn>
                  <a:cxn ang="0">
                    <a:pos x="18" y="52"/>
                  </a:cxn>
                  <a:cxn ang="0">
                    <a:pos x="10" y="42"/>
                  </a:cxn>
                  <a:cxn ang="0">
                    <a:pos x="4" y="26"/>
                  </a:cxn>
                  <a:cxn ang="0">
                    <a:pos x="4" y="10"/>
                  </a:cxn>
                  <a:cxn ang="0">
                    <a:pos x="0" y="0"/>
                  </a:cxn>
                </a:cxnLst>
                <a:rect l="0" t="0" r="r" b="b"/>
                <a:pathLst>
                  <a:path w="64" h="82">
                    <a:moveTo>
                      <a:pt x="0" y="0"/>
                    </a:moveTo>
                    <a:lnTo>
                      <a:pt x="10" y="2"/>
                    </a:lnTo>
                    <a:lnTo>
                      <a:pt x="16" y="6"/>
                    </a:lnTo>
                    <a:lnTo>
                      <a:pt x="14" y="14"/>
                    </a:lnTo>
                    <a:lnTo>
                      <a:pt x="24" y="16"/>
                    </a:lnTo>
                    <a:lnTo>
                      <a:pt x="26" y="10"/>
                    </a:lnTo>
                    <a:lnTo>
                      <a:pt x="30" y="6"/>
                    </a:lnTo>
                    <a:lnTo>
                      <a:pt x="40" y="14"/>
                    </a:lnTo>
                    <a:lnTo>
                      <a:pt x="52" y="30"/>
                    </a:lnTo>
                    <a:lnTo>
                      <a:pt x="52" y="40"/>
                    </a:lnTo>
                    <a:lnTo>
                      <a:pt x="54" y="62"/>
                    </a:lnTo>
                    <a:lnTo>
                      <a:pt x="60" y="70"/>
                    </a:lnTo>
                    <a:lnTo>
                      <a:pt x="64" y="78"/>
                    </a:lnTo>
                    <a:lnTo>
                      <a:pt x="64" y="82"/>
                    </a:lnTo>
                    <a:lnTo>
                      <a:pt x="54" y="82"/>
                    </a:lnTo>
                    <a:lnTo>
                      <a:pt x="36" y="72"/>
                    </a:lnTo>
                    <a:lnTo>
                      <a:pt x="16" y="60"/>
                    </a:lnTo>
                    <a:lnTo>
                      <a:pt x="18" y="52"/>
                    </a:lnTo>
                    <a:lnTo>
                      <a:pt x="10" y="42"/>
                    </a:lnTo>
                    <a:lnTo>
                      <a:pt x="4" y="26"/>
                    </a:lnTo>
                    <a:lnTo>
                      <a:pt x="4" y="10"/>
                    </a:lnTo>
                    <a:lnTo>
                      <a:pt x="0" y="0"/>
                    </a:lnTo>
                    <a:close/>
                  </a:path>
                </a:pathLst>
              </a:custGeom>
              <a:solidFill>
                <a:schemeClr val="accent3"/>
              </a:solidFill>
              <a:ln w="7938">
                <a:solidFill>
                  <a:schemeClr val="bg1"/>
                </a:solidFill>
                <a:prstDash val="solid"/>
                <a:round/>
                <a:headEnd/>
                <a:tailEnd/>
              </a:ln>
            </p:spPr>
            <p:txBody>
              <a:bodyPr/>
              <a:lstStyle/>
              <a:p>
                <a:endParaRPr lang="en-US" sz="1500">
                  <a:solidFill>
                    <a:srgbClr val="0F245F"/>
                  </a:solidFill>
                </a:endParaRPr>
              </a:p>
            </p:txBody>
          </p:sp>
          <p:sp>
            <p:nvSpPr>
              <p:cNvPr id="76" name="Freeform 241"/>
              <p:cNvSpPr>
                <a:spLocks noChangeAspect="1"/>
              </p:cNvSpPr>
              <p:nvPr/>
            </p:nvSpPr>
            <p:spPr bwMode="auto">
              <a:xfrm>
                <a:off x="4443" y="2459"/>
                <a:ext cx="154" cy="94"/>
              </a:xfrm>
              <a:custGeom>
                <a:avLst/>
                <a:gdLst/>
                <a:ahLst/>
                <a:cxnLst>
                  <a:cxn ang="0">
                    <a:pos x="0" y="84"/>
                  </a:cxn>
                  <a:cxn ang="0">
                    <a:pos x="10" y="94"/>
                  </a:cxn>
                  <a:cxn ang="0">
                    <a:pos x="22" y="94"/>
                  </a:cxn>
                  <a:cxn ang="0">
                    <a:pos x="30" y="92"/>
                  </a:cxn>
                  <a:cxn ang="0">
                    <a:pos x="44" y="86"/>
                  </a:cxn>
                  <a:cxn ang="0">
                    <a:pos x="52" y="84"/>
                  </a:cxn>
                  <a:cxn ang="0">
                    <a:pos x="60" y="92"/>
                  </a:cxn>
                  <a:cxn ang="0">
                    <a:pos x="72" y="86"/>
                  </a:cxn>
                  <a:cxn ang="0">
                    <a:pos x="84" y="74"/>
                  </a:cxn>
                  <a:cxn ang="0">
                    <a:pos x="94" y="56"/>
                  </a:cxn>
                  <a:cxn ang="0">
                    <a:pos x="96" y="44"/>
                  </a:cxn>
                  <a:cxn ang="0">
                    <a:pos x="102" y="40"/>
                  </a:cxn>
                  <a:cxn ang="0">
                    <a:pos x="118" y="38"/>
                  </a:cxn>
                  <a:cxn ang="0">
                    <a:pos x="126" y="44"/>
                  </a:cxn>
                  <a:cxn ang="0">
                    <a:pos x="138" y="44"/>
                  </a:cxn>
                  <a:cxn ang="0">
                    <a:pos x="142" y="40"/>
                  </a:cxn>
                  <a:cxn ang="0">
                    <a:pos x="134" y="34"/>
                  </a:cxn>
                  <a:cxn ang="0">
                    <a:pos x="140" y="30"/>
                  </a:cxn>
                  <a:cxn ang="0">
                    <a:pos x="148" y="30"/>
                  </a:cxn>
                  <a:cxn ang="0">
                    <a:pos x="154" y="28"/>
                  </a:cxn>
                  <a:cxn ang="0">
                    <a:pos x="140" y="20"/>
                  </a:cxn>
                  <a:cxn ang="0">
                    <a:pos x="132" y="16"/>
                  </a:cxn>
                  <a:cxn ang="0">
                    <a:pos x="124" y="8"/>
                  </a:cxn>
                  <a:cxn ang="0">
                    <a:pos x="120" y="2"/>
                  </a:cxn>
                  <a:cxn ang="0">
                    <a:pos x="110" y="0"/>
                  </a:cxn>
                  <a:cxn ang="0">
                    <a:pos x="102" y="10"/>
                  </a:cxn>
                  <a:cxn ang="0">
                    <a:pos x="96" y="18"/>
                  </a:cxn>
                  <a:cxn ang="0">
                    <a:pos x="92" y="22"/>
                  </a:cxn>
                  <a:cxn ang="0">
                    <a:pos x="88" y="28"/>
                  </a:cxn>
                  <a:cxn ang="0">
                    <a:pos x="98" y="36"/>
                  </a:cxn>
                  <a:cxn ang="0">
                    <a:pos x="94" y="40"/>
                  </a:cxn>
                  <a:cxn ang="0">
                    <a:pos x="88" y="36"/>
                  </a:cxn>
                  <a:cxn ang="0">
                    <a:pos x="84" y="38"/>
                  </a:cxn>
                  <a:cxn ang="0">
                    <a:pos x="82" y="46"/>
                  </a:cxn>
                  <a:cxn ang="0">
                    <a:pos x="76" y="46"/>
                  </a:cxn>
                  <a:cxn ang="0">
                    <a:pos x="68" y="40"/>
                  </a:cxn>
                  <a:cxn ang="0">
                    <a:pos x="60" y="54"/>
                  </a:cxn>
                  <a:cxn ang="0">
                    <a:pos x="52" y="64"/>
                  </a:cxn>
                  <a:cxn ang="0">
                    <a:pos x="40" y="62"/>
                  </a:cxn>
                  <a:cxn ang="0">
                    <a:pos x="28" y="66"/>
                  </a:cxn>
                  <a:cxn ang="0">
                    <a:pos x="22" y="78"/>
                  </a:cxn>
                  <a:cxn ang="0">
                    <a:pos x="26" y="84"/>
                  </a:cxn>
                  <a:cxn ang="0">
                    <a:pos x="28" y="88"/>
                  </a:cxn>
                  <a:cxn ang="0">
                    <a:pos x="20" y="92"/>
                  </a:cxn>
                  <a:cxn ang="0">
                    <a:pos x="14" y="84"/>
                  </a:cxn>
                  <a:cxn ang="0">
                    <a:pos x="10" y="80"/>
                  </a:cxn>
                  <a:cxn ang="0">
                    <a:pos x="0" y="84"/>
                  </a:cxn>
                </a:cxnLst>
                <a:rect l="0" t="0" r="r" b="b"/>
                <a:pathLst>
                  <a:path w="154" h="94">
                    <a:moveTo>
                      <a:pt x="0" y="84"/>
                    </a:moveTo>
                    <a:lnTo>
                      <a:pt x="10" y="94"/>
                    </a:lnTo>
                    <a:lnTo>
                      <a:pt x="22" y="94"/>
                    </a:lnTo>
                    <a:lnTo>
                      <a:pt x="30" y="92"/>
                    </a:lnTo>
                    <a:lnTo>
                      <a:pt x="44" y="86"/>
                    </a:lnTo>
                    <a:lnTo>
                      <a:pt x="52" y="84"/>
                    </a:lnTo>
                    <a:lnTo>
                      <a:pt x="60" y="92"/>
                    </a:lnTo>
                    <a:lnTo>
                      <a:pt x="72" y="86"/>
                    </a:lnTo>
                    <a:lnTo>
                      <a:pt x="84" y="74"/>
                    </a:lnTo>
                    <a:lnTo>
                      <a:pt x="94" y="56"/>
                    </a:lnTo>
                    <a:lnTo>
                      <a:pt x="96" y="44"/>
                    </a:lnTo>
                    <a:lnTo>
                      <a:pt x="102" y="40"/>
                    </a:lnTo>
                    <a:lnTo>
                      <a:pt x="118" y="38"/>
                    </a:lnTo>
                    <a:lnTo>
                      <a:pt x="126" y="44"/>
                    </a:lnTo>
                    <a:lnTo>
                      <a:pt x="138" y="44"/>
                    </a:lnTo>
                    <a:lnTo>
                      <a:pt x="142" y="40"/>
                    </a:lnTo>
                    <a:lnTo>
                      <a:pt x="134" y="34"/>
                    </a:lnTo>
                    <a:lnTo>
                      <a:pt x="140" y="30"/>
                    </a:lnTo>
                    <a:lnTo>
                      <a:pt x="148" y="30"/>
                    </a:lnTo>
                    <a:lnTo>
                      <a:pt x="154" y="28"/>
                    </a:lnTo>
                    <a:lnTo>
                      <a:pt x="140" y="20"/>
                    </a:lnTo>
                    <a:lnTo>
                      <a:pt x="132" y="16"/>
                    </a:lnTo>
                    <a:lnTo>
                      <a:pt x="124" y="8"/>
                    </a:lnTo>
                    <a:lnTo>
                      <a:pt x="120" y="2"/>
                    </a:lnTo>
                    <a:lnTo>
                      <a:pt x="110" y="0"/>
                    </a:lnTo>
                    <a:lnTo>
                      <a:pt x="102" y="10"/>
                    </a:lnTo>
                    <a:lnTo>
                      <a:pt x="96" y="18"/>
                    </a:lnTo>
                    <a:lnTo>
                      <a:pt x="92" y="22"/>
                    </a:lnTo>
                    <a:lnTo>
                      <a:pt x="88" y="28"/>
                    </a:lnTo>
                    <a:lnTo>
                      <a:pt x="98" y="36"/>
                    </a:lnTo>
                    <a:lnTo>
                      <a:pt x="94" y="40"/>
                    </a:lnTo>
                    <a:lnTo>
                      <a:pt x="88" y="36"/>
                    </a:lnTo>
                    <a:lnTo>
                      <a:pt x="84" y="38"/>
                    </a:lnTo>
                    <a:lnTo>
                      <a:pt x="82" y="46"/>
                    </a:lnTo>
                    <a:lnTo>
                      <a:pt x="76" y="46"/>
                    </a:lnTo>
                    <a:lnTo>
                      <a:pt x="68" y="40"/>
                    </a:lnTo>
                    <a:lnTo>
                      <a:pt x="60" y="54"/>
                    </a:lnTo>
                    <a:lnTo>
                      <a:pt x="52" y="64"/>
                    </a:lnTo>
                    <a:lnTo>
                      <a:pt x="40" y="62"/>
                    </a:lnTo>
                    <a:lnTo>
                      <a:pt x="28" y="66"/>
                    </a:lnTo>
                    <a:lnTo>
                      <a:pt x="22" y="78"/>
                    </a:lnTo>
                    <a:lnTo>
                      <a:pt x="26" y="84"/>
                    </a:lnTo>
                    <a:lnTo>
                      <a:pt x="28" y="88"/>
                    </a:lnTo>
                    <a:lnTo>
                      <a:pt x="20" y="92"/>
                    </a:lnTo>
                    <a:lnTo>
                      <a:pt x="14" y="84"/>
                    </a:lnTo>
                    <a:lnTo>
                      <a:pt x="10" y="80"/>
                    </a:lnTo>
                    <a:lnTo>
                      <a:pt x="0" y="8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77" name="Freeform 242"/>
              <p:cNvSpPr>
                <a:spLocks noChangeAspect="1"/>
              </p:cNvSpPr>
              <p:nvPr/>
            </p:nvSpPr>
            <p:spPr bwMode="auto">
              <a:xfrm>
                <a:off x="4429" y="2497"/>
                <a:ext cx="160" cy="134"/>
              </a:xfrm>
              <a:custGeom>
                <a:avLst/>
                <a:gdLst/>
                <a:ahLst/>
                <a:cxnLst>
                  <a:cxn ang="0">
                    <a:pos x="14" y="46"/>
                  </a:cxn>
                  <a:cxn ang="0">
                    <a:pos x="24" y="56"/>
                  </a:cxn>
                  <a:cxn ang="0">
                    <a:pos x="36" y="56"/>
                  </a:cxn>
                  <a:cxn ang="0">
                    <a:pos x="44" y="54"/>
                  </a:cxn>
                  <a:cxn ang="0">
                    <a:pos x="66" y="46"/>
                  </a:cxn>
                  <a:cxn ang="0">
                    <a:pos x="74" y="54"/>
                  </a:cxn>
                  <a:cxn ang="0">
                    <a:pos x="86" y="48"/>
                  </a:cxn>
                  <a:cxn ang="0">
                    <a:pos x="98" y="36"/>
                  </a:cxn>
                  <a:cxn ang="0">
                    <a:pos x="108" y="18"/>
                  </a:cxn>
                  <a:cxn ang="0">
                    <a:pos x="110" y="6"/>
                  </a:cxn>
                  <a:cxn ang="0">
                    <a:pos x="116" y="2"/>
                  </a:cxn>
                  <a:cxn ang="0">
                    <a:pos x="132" y="0"/>
                  </a:cxn>
                  <a:cxn ang="0">
                    <a:pos x="140" y="6"/>
                  </a:cxn>
                  <a:cxn ang="0">
                    <a:pos x="138" y="14"/>
                  </a:cxn>
                  <a:cxn ang="0">
                    <a:pos x="132" y="16"/>
                  </a:cxn>
                  <a:cxn ang="0">
                    <a:pos x="140" y="26"/>
                  </a:cxn>
                  <a:cxn ang="0">
                    <a:pos x="146" y="42"/>
                  </a:cxn>
                  <a:cxn ang="0">
                    <a:pos x="150" y="48"/>
                  </a:cxn>
                  <a:cxn ang="0">
                    <a:pos x="160" y="56"/>
                  </a:cxn>
                  <a:cxn ang="0">
                    <a:pos x="156" y="60"/>
                  </a:cxn>
                  <a:cxn ang="0">
                    <a:pos x="144" y="58"/>
                  </a:cxn>
                  <a:cxn ang="0">
                    <a:pos x="138" y="64"/>
                  </a:cxn>
                  <a:cxn ang="0">
                    <a:pos x="136" y="84"/>
                  </a:cxn>
                  <a:cxn ang="0">
                    <a:pos x="120" y="96"/>
                  </a:cxn>
                  <a:cxn ang="0">
                    <a:pos x="122" y="112"/>
                  </a:cxn>
                  <a:cxn ang="0">
                    <a:pos x="120" y="118"/>
                  </a:cxn>
                  <a:cxn ang="0">
                    <a:pos x="118" y="134"/>
                  </a:cxn>
                  <a:cxn ang="0">
                    <a:pos x="94" y="132"/>
                  </a:cxn>
                  <a:cxn ang="0">
                    <a:pos x="92" y="124"/>
                  </a:cxn>
                  <a:cxn ang="0">
                    <a:pos x="64" y="120"/>
                  </a:cxn>
                  <a:cxn ang="0">
                    <a:pos x="60" y="126"/>
                  </a:cxn>
                  <a:cxn ang="0">
                    <a:pos x="46" y="124"/>
                  </a:cxn>
                  <a:cxn ang="0">
                    <a:pos x="44" y="116"/>
                  </a:cxn>
                  <a:cxn ang="0">
                    <a:pos x="24" y="116"/>
                  </a:cxn>
                  <a:cxn ang="0">
                    <a:pos x="20" y="96"/>
                  </a:cxn>
                  <a:cxn ang="0">
                    <a:pos x="12" y="86"/>
                  </a:cxn>
                  <a:cxn ang="0">
                    <a:pos x="2" y="66"/>
                  </a:cxn>
                  <a:cxn ang="0">
                    <a:pos x="0" y="54"/>
                  </a:cxn>
                  <a:cxn ang="0">
                    <a:pos x="6" y="46"/>
                  </a:cxn>
                  <a:cxn ang="0">
                    <a:pos x="14" y="46"/>
                  </a:cxn>
                </a:cxnLst>
                <a:rect l="0" t="0" r="r" b="b"/>
                <a:pathLst>
                  <a:path w="160" h="134">
                    <a:moveTo>
                      <a:pt x="14" y="46"/>
                    </a:moveTo>
                    <a:lnTo>
                      <a:pt x="24" y="56"/>
                    </a:lnTo>
                    <a:lnTo>
                      <a:pt x="36" y="56"/>
                    </a:lnTo>
                    <a:lnTo>
                      <a:pt x="44" y="54"/>
                    </a:lnTo>
                    <a:lnTo>
                      <a:pt x="66" y="46"/>
                    </a:lnTo>
                    <a:lnTo>
                      <a:pt x="74" y="54"/>
                    </a:lnTo>
                    <a:lnTo>
                      <a:pt x="86" y="48"/>
                    </a:lnTo>
                    <a:lnTo>
                      <a:pt x="98" y="36"/>
                    </a:lnTo>
                    <a:lnTo>
                      <a:pt x="108" y="18"/>
                    </a:lnTo>
                    <a:lnTo>
                      <a:pt x="110" y="6"/>
                    </a:lnTo>
                    <a:lnTo>
                      <a:pt x="116" y="2"/>
                    </a:lnTo>
                    <a:lnTo>
                      <a:pt x="132" y="0"/>
                    </a:lnTo>
                    <a:lnTo>
                      <a:pt x="140" y="6"/>
                    </a:lnTo>
                    <a:lnTo>
                      <a:pt x="138" y="14"/>
                    </a:lnTo>
                    <a:lnTo>
                      <a:pt x="132" y="16"/>
                    </a:lnTo>
                    <a:lnTo>
                      <a:pt x="140" y="26"/>
                    </a:lnTo>
                    <a:lnTo>
                      <a:pt x="146" y="42"/>
                    </a:lnTo>
                    <a:lnTo>
                      <a:pt x="150" y="48"/>
                    </a:lnTo>
                    <a:lnTo>
                      <a:pt x="160" y="56"/>
                    </a:lnTo>
                    <a:lnTo>
                      <a:pt x="156" y="60"/>
                    </a:lnTo>
                    <a:lnTo>
                      <a:pt x="144" y="58"/>
                    </a:lnTo>
                    <a:lnTo>
                      <a:pt x="138" y="64"/>
                    </a:lnTo>
                    <a:lnTo>
                      <a:pt x="136" y="84"/>
                    </a:lnTo>
                    <a:lnTo>
                      <a:pt x="120" y="96"/>
                    </a:lnTo>
                    <a:lnTo>
                      <a:pt x="122" y="112"/>
                    </a:lnTo>
                    <a:lnTo>
                      <a:pt x="120" y="118"/>
                    </a:lnTo>
                    <a:lnTo>
                      <a:pt x="118" y="134"/>
                    </a:lnTo>
                    <a:lnTo>
                      <a:pt x="94" y="132"/>
                    </a:lnTo>
                    <a:lnTo>
                      <a:pt x="92" y="124"/>
                    </a:lnTo>
                    <a:lnTo>
                      <a:pt x="64" y="120"/>
                    </a:lnTo>
                    <a:lnTo>
                      <a:pt x="60" y="126"/>
                    </a:lnTo>
                    <a:lnTo>
                      <a:pt x="46" y="124"/>
                    </a:lnTo>
                    <a:lnTo>
                      <a:pt x="44" y="116"/>
                    </a:lnTo>
                    <a:lnTo>
                      <a:pt x="24" y="116"/>
                    </a:lnTo>
                    <a:lnTo>
                      <a:pt x="20" y="96"/>
                    </a:lnTo>
                    <a:lnTo>
                      <a:pt x="12" y="86"/>
                    </a:lnTo>
                    <a:lnTo>
                      <a:pt x="2" y="66"/>
                    </a:lnTo>
                    <a:lnTo>
                      <a:pt x="0" y="54"/>
                    </a:lnTo>
                    <a:lnTo>
                      <a:pt x="6" y="46"/>
                    </a:lnTo>
                    <a:lnTo>
                      <a:pt x="14" y="4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78" name="Freeform 243"/>
              <p:cNvSpPr>
                <a:spLocks noChangeAspect="1"/>
              </p:cNvSpPr>
              <p:nvPr/>
            </p:nvSpPr>
            <p:spPr bwMode="auto">
              <a:xfrm>
                <a:off x="4211" y="2483"/>
                <a:ext cx="172" cy="176"/>
              </a:xfrm>
              <a:custGeom>
                <a:avLst/>
                <a:gdLst/>
                <a:ahLst/>
                <a:cxnLst>
                  <a:cxn ang="0">
                    <a:pos x="0" y="0"/>
                  </a:cxn>
                  <a:cxn ang="0">
                    <a:pos x="20" y="2"/>
                  </a:cxn>
                  <a:cxn ang="0">
                    <a:pos x="38" y="4"/>
                  </a:cxn>
                  <a:cxn ang="0">
                    <a:pos x="48" y="18"/>
                  </a:cxn>
                  <a:cxn ang="0">
                    <a:pos x="60" y="28"/>
                  </a:cxn>
                  <a:cxn ang="0">
                    <a:pos x="72" y="36"/>
                  </a:cxn>
                  <a:cxn ang="0">
                    <a:pos x="84" y="50"/>
                  </a:cxn>
                  <a:cxn ang="0">
                    <a:pos x="96" y="54"/>
                  </a:cxn>
                  <a:cxn ang="0">
                    <a:pos x="108" y="64"/>
                  </a:cxn>
                  <a:cxn ang="0">
                    <a:pos x="122" y="78"/>
                  </a:cxn>
                  <a:cxn ang="0">
                    <a:pos x="134" y="84"/>
                  </a:cxn>
                  <a:cxn ang="0">
                    <a:pos x="134" y="96"/>
                  </a:cxn>
                  <a:cxn ang="0">
                    <a:pos x="136" y="102"/>
                  </a:cxn>
                  <a:cxn ang="0">
                    <a:pos x="144" y="104"/>
                  </a:cxn>
                  <a:cxn ang="0">
                    <a:pos x="152" y="116"/>
                  </a:cxn>
                  <a:cxn ang="0">
                    <a:pos x="152" y="124"/>
                  </a:cxn>
                  <a:cxn ang="0">
                    <a:pos x="150" y="130"/>
                  </a:cxn>
                  <a:cxn ang="0">
                    <a:pos x="160" y="124"/>
                  </a:cxn>
                  <a:cxn ang="0">
                    <a:pos x="172" y="130"/>
                  </a:cxn>
                  <a:cxn ang="0">
                    <a:pos x="172" y="156"/>
                  </a:cxn>
                  <a:cxn ang="0">
                    <a:pos x="170" y="176"/>
                  </a:cxn>
                  <a:cxn ang="0">
                    <a:pos x="160" y="174"/>
                  </a:cxn>
                  <a:cxn ang="0">
                    <a:pos x="152" y="176"/>
                  </a:cxn>
                  <a:cxn ang="0">
                    <a:pos x="142" y="174"/>
                  </a:cxn>
                  <a:cxn ang="0">
                    <a:pos x="96" y="128"/>
                  </a:cxn>
                  <a:cxn ang="0">
                    <a:pos x="90" y="120"/>
                  </a:cxn>
                  <a:cxn ang="0">
                    <a:pos x="86" y="106"/>
                  </a:cxn>
                  <a:cxn ang="0">
                    <a:pos x="64" y="80"/>
                  </a:cxn>
                  <a:cxn ang="0">
                    <a:pos x="60" y="70"/>
                  </a:cxn>
                  <a:cxn ang="0">
                    <a:pos x="60" y="62"/>
                  </a:cxn>
                  <a:cxn ang="0">
                    <a:pos x="46" y="50"/>
                  </a:cxn>
                  <a:cxn ang="0">
                    <a:pos x="38" y="50"/>
                  </a:cxn>
                  <a:cxn ang="0">
                    <a:pos x="38" y="42"/>
                  </a:cxn>
                  <a:cxn ang="0">
                    <a:pos x="20" y="22"/>
                  </a:cxn>
                  <a:cxn ang="0">
                    <a:pos x="4" y="10"/>
                  </a:cxn>
                  <a:cxn ang="0">
                    <a:pos x="0" y="0"/>
                  </a:cxn>
                </a:cxnLst>
                <a:rect l="0" t="0" r="r" b="b"/>
                <a:pathLst>
                  <a:path w="172" h="176">
                    <a:moveTo>
                      <a:pt x="0" y="0"/>
                    </a:moveTo>
                    <a:lnTo>
                      <a:pt x="20" y="2"/>
                    </a:lnTo>
                    <a:lnTo>
                      <a:pt x="38" y="4"/>
                    </a:lnTo>
                    <a:lnTo>
                      <a:pt x="48" y="18"/>
                    </a:lnTo>
                    <a:lnTo>
                      <a:pt x="60" y="28"/>
                    </a:lnTo>
                    <a:lnTo>
                      <a:pt x="72" y="36"/>
                    </a:lnTo>
                    <a:lnTo>
                      <a:pt x="84" y="50"/>
                    </a:lnTo>
                    <a:lnTo>
                      <a:pt x="96" y="54"/>
                    </a:lnTo>
                    <a:lnTo>
                      <a:pt x="108" y="64"/>
                    </a:lnTo>
                    <a:lnTo>
                      <a:pt x="122" y="78"/>
                    </a:lnTo>
                    <a:lnTo>
                      <a:pt x="134" y="84"/>
                    </a:lnTo>
                    <a:lnTo>
                      <a:pt x="134" y="96"/>
                    </a:lnTo>
                    <a:lnTo>
                      <a:pt x="136" y="102"/>
                    </a:lnTo>
                    <a:lnTo>
                      <a:pt x="144" y="104"/>
                    </a:lnTo>
                    <a:lnTo>
                      <a:pt x="152" y="116"/>
                    </a:lnTo>
                    <a:lnTo>
                      <a:pt x="152" y="124"/>
                    </a:lnTo>
                    <a:lnTo>
                      <a:pt x="150" y="130"/>
                    </a:lnTo>
                    <a:lnTo>
                      <a:pt x="160" y="124"/>
                    </a:lnTo>
                    <a:lnTo>
                      <a:pt x="172" y="130"/>
                    </a:lnTo>
                    <a:lnTo>
                      <a:pt x="172" y="156"/>
                    </a:lnTo>
                    <a:lnTo>
                      <a:pt x="170" y="176"/>
                    </a:lnTo>
                    <a:lnTo>
                      <a:pt x="160" y="174"/>
                    </a:lnTo>
                    <a:lnTo>
                      <a:pt x="152" y="176"/>
                    </a:lnTo>
                    <a:lnTo>
                      <a:pt x="142" y="174"/>
                    </a:lnTo>
                    <a:lnTo>
                      <a:pt x="96" y="128"/>
                    </a:lnTo>
                    <a:lnTo>
                      <a:pt x="90" y="120"/>
                    </a:lnTo>
                    <a:lnTo>
                      <a:pt x="86" y="106"/>
                    </a:lnTo>
                    <a:lnTo>
                      <a:pt x="64" y="80"/>
                    </a:lnTo>
                    <a:lnTo>
                      <a:pt x="60" y="70"/>
                    </a:lnTo>
                    <a:lnTo>
                      <a:pt x="60" y="62"/>
                    </a:lnTo>
                    <a:lnTo>
                      <a:pt x="46" y="50"/>
                    </a:lnTo>
                    <a:lnTo>
                      <a:pt x="38" y="50"/>
                    </a:lnTo>
                    <a:lnTo>
                      <a:pt x="38" y="42"/>
                    </a:lnTo>
                    <a:lnTo>
                      <a:pt x="20" y="22"/>
                    </a:lnTo>
                    <a:lnTo>
                      <a:pt x="4" y="10"/>
                    </a:lnTo>
                    <a:lnTo>
                      <a:pt x="0"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79" name="Freeform 244"/>
              <p:cNvSpPr>
                <a:spLocks noChangeAspect="1"/>
              </p:cNvSpPr>
              <p:nvPr/>
            </p:nvSpPr>
            <p:spPr bwMode="auto">
              <a:xfrm>
                <a:off x="4407" y="2609"/>
                <a:ext cx="16" cy="14"/>
              </a:xfrm>
              <a:custGeom>
                <a:avLst/>
                <a:gdLst/>
                <a:ahLst/>
                <a:cxnLst>
                  <a:cxn ang="0">
                    <a:pos x="0" y="6"/>
                  </a:cxn>
                  <a:cxn ang="0">
                    <a:pos x="6" y="0"/>
                  </a:cxn>
                  <a:cxn ang="0">
                    <a:pos x="16" y="4"/>
                  </a:cxn>
                  <a:cxn ang="0">
                    <a:pos x="14" y="12"/>
                  </a:cxn>
                  <a:cxn ang="0">
                    <a:pos x="6" y="14"/>
                  </a:cxn>
                  <a:cxn ang="0">
                    <a:pos x="0" y="6"/>
                  </a:cxn>
                </a:cxnLst>
                <a:rect l="0" t="0" r="r" b="b"/>
                <a:pathLst>
                  <a:path w="16" h="14">
                    <a:moveTo>
                      <a:pt x="0" y="6"/>
                    </a:moveTo>
                    <a:lnTo>
                      <a:pt x="6" y="0"/>
                    </a:lnTo>
                    <a:lnTo>
                      <a:pt x="16" y="4"/>
                    </a:lnTo>
                    <a:lnTo>
                      <a:pt x="14" y="12"/>
                    </a:lnTo>
                    <a:lnTo>
                      <a:pt x="6" y="14"/>
                    </a:lnTo>
                    <a:lnTo>
                      <a:pt x="0" y="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80" name="Freeform 245"/>
              <p:cNvSpPr>
                <a:spLocks noChangeAspect="1"/>
              </p:cNvSpPr>
              <p:nvPr/>
            </p:nvSpPr>
            <p:spPr bwMode="auto">
              <a:xfrm>
                <a:off x="4373" y="2593"/>
                <a:ext cx="26" cy="28"/>
              </a:xfrm>
              <a:custGeom>
                <a:avLst/>
                <a:gdLst/>
                <a:ahLst/>
                <a:cxnLst>
                  <a:cxn ang="0">
                    <a:pos x="0" y="0"/>
                  </a:cxn>
                  <a:cxn ang="0">
                    <a:pos x="12" y="0"/>
                  </a:cxn>
                  <a:cxn ang="0">
                    <a:pos x="14" y="10"/>
                  </a:cxn>
                  <a:cxn ang="0">
                    <a:pos x="18" y="16"/>
                  </a:cxn>
                  <a:cxn ang="0">
                    <a:pos x="24" y="18"/>
                  </a:cxn>
                  <a:cxn ang="0">
                    <a:pos x="26" y="26"/>
                  </a:cxn>
                  <a:cxn ang="0">
                    <a:pos x="20" y="28"/>
                  </a:cxn>
                  <a:cxn ang="0">
                    <a:pos x="14" y="24"/>
                  </a:cxn>
                  <a:cxn ang="0">
                    <a:pos x="12" y="16"/>
                  </a:cxn>
                  <a:cxn ang="0">
                    <a:pos x="6" y="10"/>
                  </a:cxn>
                  <a:cxn ang="0">
                    <a:pos x="0" y="8"/>
                  </a:cxn>
                  <a:cxn ang="0">
                    <a:pos x="0" y="0"/>
                  </a:cxn>
                </a:cxnLst>
                <a:rect l="0" t="0" r="r" b="b"/>
                <a:pathLst>
                  <a:path w="26" h="28">
                    <a:moveTo>
                      <a:pt x="0" y="0"/>
                    </a:moveTo>
                    <a:lnTo>
                      <a:pt x="12" y="0"/>
                    </a:lnTo>
                    <a:lnTo>
                      <a:pt x="14" y="10"/>
                    </a:lnTo>
                    <a:lnTo>
                      <a:pt x="18" y="16"/>
                    </a:lnTo>
                    <a:lnTo>
                      <a:pt x="24" y="18"/>
                    </a:lnTo>
                    <a:lnTo>
                      <a:pt x="26" y="26"/>
                    </a:lnTo>
                    <a:lnTo>
                      <a:pt x="20" y="28"/>
                    </a:lnTo>
                    <a:lnTo>
                      <a:pt x="14" y="24"/>
                    </a:lnTo>
                    <a:lnTo>
                      <a:pt x="12" y="16"/>
                    </a:lnTo>
                    <a:lnTo>
                      <a:pt x="6" y="10"/>
                    </a:lnTo>
                    <a:lnTo>
                      <a:pt x="0" y="8"/>
                    </a:lnTo>
                    <a:lnTo>
                      <a:pt x="0"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81" name="Freeform 246"/>
              <p:cNvSpPr>
                <a:spLocks noChangeAspect="1"/>
              </p:cNvSpPr>
              <p:nvPr/>
            </p:nvSpPr>
            <p:spPr bwMode="auto">
              <a:xfrm>
                <a:off x="4377" y="2665"/>
                <a:ext cx="158" cy="44"/>
              </a:xfrm>
              <a:custGeom>
                <a:avLst/>
                <a:gdLst/>
                <a:ahLst/>
                <a:cxnLst>
                  <a:cxn ang="0">
                    <a:pos x="8" y="2"/>
                  </a:cxn>
                  <a:cxn ang="0">
                    <a:pos x="28" y="0"/>
                  </a:cxn>
                  <a:cxn ang="0">
                    <a:pos x="46" y="10"/>
                  </a:cxn>
                  <a:cxn ang="0">
                    <a:pos x="56" y="14"/>
                  </a:cxn>
                  <a:cxn ang="0">
                    <a:pos x="74" y="14"/>
                  </a:cxn>
                  <a:cxn ang="0">
                    <a:pos x="84" y="10"/>
                  </a:cxn>
                  <a:cxn ang="0">
                    <a:pos x="100" y="10"/>
                  </a:cxn>
                  <a:cxn ang="0">
                    <a:pos x="112" y="18"/>
                  </a:cxn>
                  <a:cxn ang="0">
                    <a:pos x="114" y="24"/>
                  </a:cxn>
                  <a:cxn ang="0">
                    <a:pos x="134" y="26"/>
                  </a:cxn>
                  <a:cxn ang="0">
                    <a:pos x="142" y="26"/>
                  </a:cxn>
                  <a:cxn ang="0">
                    <a:pos x="144" y="32"/>
                  </a:cxn>
                  <a:cxn ang="0">
                    <a:pos x="154" y="36"/>
                  </a:cxn>
                  <a:cxn ang="0">
                    <a:pos x="158" y="42"/>
                  </a:cxn>
                  <a:cxn ang="0">
                    <a:pos x="144" y="44"/>
                  </a:cxn>
                  <a:cxn ang="0">
                    <a:pos x="126" y="40"/>
                  </a:cxn>
                  <a:cxn ang="0">
                    <a:pos x="116" y="38"/>
                  </a:cxn>
                  <a:cxn ang="0">
                    <a:pos x="108" y="38"/>
                  </a:cxn>
                  <a:cxn ang="0">
                    <a:pos x="78" y="36"/>
                  </a:cxn>
                  <a:cxn ang="0">
                    <a:pos x="68" y="28"/>
                  </a:cxn>
                  <a:cxn ang="0">
                    <a:pos x="36" y="28"/>
                  </a:cxn>
                  <a:cxn ang="0">
                    <a:pos x="26" y="24"/>
                  </a:cxn>
                  <a:cxn ang="0">
                    <a:pos x="14" y="20"/>
                  </a:cxn>
                  <a:cxn ang="0">
                    <a:pos x="10" y="16"/>
                  </a:cxn>
                  <a:cxn ang="0">
                    <a:pos x="0" y="10"/>
                  </a:cxn>
                  <a:cxn ang="0">
                    <a:pos x="8" y="2"/>
                  </a:cxn>
                </a:cxnLst>
                <a:rect l="0" t="0" r="r" b="b"/>
                <a:pathLst>
                  <a:path w="158" h="44">
                    <a:moveTo>
                      <a:pt x="8" y="2"/>
                    </a:moveTo>
                    <a:lnTo>
                      <a:pt x="28" y="0"/>
                    </a:lnTo>
                    <a:lnTo>
                      <a:pt x="46" y="10"/>
                    </a:lnTo>
                    <a:lnTo>
                      <a:pt x="56" y="14"/>
                    </a:lnTo>
                    <a:lnTo>
                      <a:pt x="74" y="14"/>
                    </a:lnTo>
                    <a:lnTo>
                      <a:pt x="84" y="10"/>
                    </a:lnTo>
                    <a:lnTo>
                      <a:pt x="100" y="10"/>
                    </a:lnTo>
                    <a:lnTo>
                      <a:pt x="112" y="18"/>
                    </a:lnTo>
                    <a:lnTo>
                      <a:pt x="114" y="24"/>
                    </a:lnTo>
                    <a:lnTo>
                      <a:pt x="134" y="26"/>
                    </a:lnTo>
                    <a:lnTo>
                      <a:pt x="142" y="26"/>
                    </a:lnTo>
                    <a:lnTo>
                      <a:pt x="144" y="32"/>
                    </a:lnTo>
                    <a:lnTo>
                      <a:pt x="154" y="36"/>
                    </a:lnTo>
                    <a:lnTo>
                      <a:pt x="158" y="42"/>
                    </a:lnTo>
                    <a:lnTo>
                      <a:pt x="144" y="44"/>
                    </a:lnTo>
                    <a:lnTo>
                      <a:pt x="126" y="40"/>
                    </a:lnTo>
                    <a:lnTo>
                      <a:pt x="116" y="38"/>
                    </a:lnTo>
                    <a:lnTo>
                      <a:pt x="108" y="38"/>
                    </a:lnTo>
                    <a:lnTo>
                      <a:pt x="78" y="36"/>
                    </a:lnTo>
                    <a:lnTo>
                      <a:pt x="68" y="28"/>
                    </a:lnTo>
                    <a:lnTo>
                      <a:pt x="36" y="28"/>
                    </a:lnTo>
                    <a:lnTo>
                      <a:pt x="26" y="24"/>
                    </a:lnTo>
                    <a:lnTo>
                      <a:pt x="14" y="20"/>
                    </a:lnTo>
                    <a:lnTo>
                      <a:pt x="10" y="16"/>
                    </a:lnTo>
                    <a:lnTo>
                      <a:pt x="0" y="10"/>
                    </a:lnTo>
                    <a:lnTo>
                      <a:pt x="8" y="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82" name="Freeform 247"/>
              <p:cNvSpPr>
                <a:spLocks noChangeAspect="1"/>
              </p:cNvSpPr>
              <p:nvPr/>
            </p:nvSpPr>
            <p:spPr bwMode="auto">
              <a:xfrm>
                <a:off x="4665" y="2699"/>
                <a:ext cx="56" cy="36"/>
              </a:xfrm>
              <a:custGeom>
                <a:avLst/>
                <a:gdLst/>
                <a:ahLst/>
                <a:cxnLst>
                  <a:cxn ang="0">
                    <a:pos x="0" y="36"/>
                  </a:cxn>
                  <a:cxn ang="0">
                    <a:pos x="18" y="28"/>
                  </a:cxn>
                  <a:cxn ang="0">
                    <a:pos x="30" y="18"/>
                  </a:cxn>
                  <a:cxn ang="0">
                    <a:pos x="54" y="8"/>
                  </a:cxn>
                  <a:cxn ang="0">
                    <a:pos x="56" y="2"/>
                  </a:cxn>
                  <a:cxn ang="0">
                    <a:pos x="38" y="0"/>
                  </a:cxn>
                  <a:cxn ang="0">
                    <a:pos x="24" y="8"/>
                  </a:cxn>
                  <a:cxn ang="0">
                    <a:pos x="14" y="16"/>
                  </a:cxn>
                  <a:cxn ang="0">
                    <a:pos x="8" y="18"/>
                  </a:cxn>
                  <a:cxn ang="0">
                    <a:pos x="2" y="22"/>
                  </a:cxn>
                  <a:cxn ang="0">
                    <a:pos x="0" y="36"/>
                  </a:cxn>
                </a:cxnLst>
                <a:rect l="0" t="0" r="r" b="b"/>
                <a:pathLst>
                  <a:path w="56" h="36">
                    <a:moveTo>
                      <a:pt x="0" y="36"/>
                    </a:moveTo>
                    <a:lnTo>
                      <a:pt x="18" y="28"/>
                    </a:lnTo>
                    <a:lnTo>
                      <a:pt x="30" y="18"/>
                    </a:lnTo>
                    <a:lnTo>
                      <a:pt x="54" y="8"/>
                    </a:lnTo>
                    <a:lnTo>
                      <a:pt x="56" y="2"/>
                    </a:lnTo>
                    <a:lnTo>
                      <a:pt x="38" y="0"/>
                    </a:lnTo>
                    <a:lnTo>
                      <a:pt x="24" y="8"/>
                    </a:lnTo>
                    <a:lnTo>
                      <a:pt x="14" y="16"/>
                    </a:lnTo>
                    <a:lnTo>
                      <a:pt x="8" y="18"/>
                    </a:lnTo>
                    <a:lnTo>
                      <a:pt x="2" y="22"/>
                    </a:lnTo>
                    <a:lnTo>
                      <a:pt x="0" y="3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83" name="Freeform 248"/>
              <p:cNvSpPr>
                <a:spLocks noChangeAspect="1"/>
              </p:cNvSpPr>
              <p:nvPr/>
            </p:nvSpPr>
            <p:spPr bwMode="auto">
              <a:xfrm>
                <a:off x="4591" y="2717"/>
                <a:ext cx="30" cy="16"/>
              </a:xfrm>
              <a:custGeom>
                <a:avLst/>
                <a:gdLst/>
                <a:ahLst/>
                <a:cxnLst>
                  <a:cxn ang="0">
                    <a:pos x="2" y="0"/>
                  </a:cxn>
                  <a:cxn ang="0">
                    <a:pos x="14" y="0"/>
                  </a:cxn>
                  <a:cxn ang="0">
                    <a:pos x="24" y="6"/>
                  </a:cxn>
                  <a:cxn ang="0">
                    <a:pos x="30" y="12"/>
                  </a:cxn>
                  <a:cxn ang="0">
                    <a:pos x="26" y="16"/>
                  </a:cxn>
                  <a:cxn ang="0">
                    <a:pos x="14" y="14"/>
                  </a:cxn>
                  <a:cxn ang="0">
                    <a:pos x="4" y="8"/>
                  </a:cxn>
                  <a:cxn ang="0">
                    <a:pos x="0" y="4"/>
                  </a:cxn>
                  <a:cxn ang="0">
                    <a:pos x="2" y="0"/>
                  </a:cxn>
                </a:cxnLst>
                <a:rect l="0" t="0" r="r" b="b"/>
                <a:pathLst>
                  <a:path w="30" h="16">
                    <a:moveTo>
                      <a:pt x="2" y="0"/>
                    </a:moveTo>
                    <a:lnTo>
                      <a:pt x="14" y="0"/>
                    </a:lnTo>
                    <a:lnTo>
                      <a:pt x="24" y="6"/>
                    </a:lnTo>
                    <a:lnTo>
                      <a:pt x="30" y="12"/>
                    </a:lnTo>
                    <a:lnTo>
                      <a:pt x="26" y="16"/>
                    </a:lnTo>
                    <a:lnTo>
                      <a:pt x="14" y="14"/>
                    </a:lnTo>
                    <a:lnTo>
                      <a:pt x="4" y="8"/>
                    </a:lnTo>
                    <a:lnTo>
                      <a:pt x="0" y="4"/>
                    </a:lnTo>
                    <a:lnTo>
                      <a:pt x="2"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84" name="Freeform 249"/>
              <p:cNvSpPr>
                <a:spLocks noChangeAspect="1"/>
              </p:cNvSpPr>
              <p:nvPr/>
            </p:nvSpPr>
            <p:spPr bwMode="auto">
              <a:xfrm>
                <a:off x="4605" y="2699"/>
                <a:ext cx="38" cy="10"/>
              </a:xfrm>
              <a:custGeom>
                <a:avLst/>
                <a:gdLst/>
                <a:ahLst/>
                <a:cxnLst>
                  <a:cxn ang="0">
                    <a:pos x="0" y="10"/>
                  </a:cxn>
                  <a:cxn ang="0">
                    <a:pos x="18" y="10"/>
                  </a:cxn>
                  <a:cxn ang="0">
                    <a:pos x="38" y="10"/>
                  </a:cxn>
                  <a:cxn ang="0">
                    <a:pos x="38" y="4"/>
                  </a:cxn>
                  <a:cxn ang="0">
                    <a:pos x="24" y="4"/>
                  </a:cxn>
                  <a:cxn ang="0">
                    <a:pos x="18" y="2"/>
                  </a:cxn>
                  <a:cxn ang="0">
                    <a:pos x="8" y="0"/>
                  </a:cxn>
                  <a:cxn ang="0">
                    <a:pos x="4" y="2"/>
                  </a:cxn>
                  <a:cxn ang="0">
                    <a:pos x="0" y="10"/>
                  </a:cxn>
                </a:cxnLst>
                <a:rect l="0" t="0" r="r" b="b"/>
                <a:pathLst>
                  <a:path w="38" h="10">
                    <a:moveTo>
                      <a:pt x="0" y="10"/>
                    </a:moveTo>
                    <a:lnTo>
                      <a:pt x="18" y="10"/>
                    </a:lnTo>
                    <a:lnTo>
                      <a:pt x="38" y="10"/>
                    </a:lnTo>
                    <a:lnTo>
                      <a:pt x="38" y="4"/>
                    </a:lnTo>
                    <a:lnTo>
                      <a:pt x="24" y="4"/>
                    </a:lnTo>
                    <a:lnTo>
                      <a:pt x="18" y="2"/>
                    </a:lnTo>
                    <a:lnTo>
                      <a:pt x="8" y="0"/>
                    </a:lnTo>
                    <a:lnTo>
                      <a:pt x="4" y="2"/>
                    </a:lnTo>
                    <a:lnTo>
                      <a:pt x="0" y="1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85" name="Freeform 250"/>
              <p:cNvSpPr>
                <a:spLocks noChangeAspect="1"/>
              </p:cNvSpPr>
              <p:nvPr/>
            </p:nvSpPr>
            <p:spPr bwMode="auto">
              <a:xfrm>
                <a:off x="4575" y="2699"/>
                <a:ext cx="20" cy="10"/>
              </a:xfrm>
              <a:custGeom>
                <a:avLst/>
                <a:gdLst/>
                <a:ahLst/>
                <a:cxnLst>
                  <a:cxn ang="0">
                    <a:pos x="0" y="2"/>
                  </a:cxn>
                  <a:cxn ang="0">
                    <a:pos x="0" y="10"/>
                  </a:cxn>
                  <a:cxn ang="0">
                    <a:pos x="20" y="10"/>
                  </a:cxn>
                  <a:cxn ang="0">
                    <a:pos x="18" y="2"/>
                  </a:cxn>
                  <a:cxn ang="0">
                    <a:pos x="8" y="0"/>
                  </a:cxn>
                  <a:cxn ang="0">
                    <a:pos x="0" y="2"/>
                  </a:cxn>
                </a:cxnLst>
                <a:rect l="0" t="0" r="r" b="b"/>
                <a:pathLst>
                  <a:path w="20" h="10">
                    <a:moveTo>
                      <a:pt x="0" y="2"/>
                    </a:moveTo>
                    <a:lnTo>
                      <a:pt x="0" y="10"/>
                    </a:lnTo>
                    <a:lnTo>
                      <a:pt x="20" y="10"/>
                    </a:lnTo>
                    <a:lnTo>
                      <a:pt x="18" y="2"/>
                    </a:lnTo>
                    <a:lnTo>
                      <a:pt x="8" y="0"/>
                    </a:lnTo>
                    <a:lnTo>
                      <a:pt x="0" y="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86" name="Freeform 251"/>
              <p:cNvSpPr>
                <a:spLocks noChangeAspect="1"/>
              </p:cNvSpPr>
              <p:nvPr/>
            </p:nvSpPr>
            <p:spPr bwMode="auto">
              <a:xfrm>
                <a:off x="4543" y="2699"/>
                <a:ext cx="26" cy="18"/>
              </a:xfrm>
              <a:custGeom>
                <a:avLst/>
                <a:gdLst/>
                <a:ahLst/>
                <a:cxnLst>
                  <a:cxn ang="0">
                    <a:pos x="2" y="0"/>
                  </a:cxn>
                  <a:cxn ang="0">
                    <a:pos x="14" y="2"/>
                  </a:cxn>
                  <a:cxn ang="0">
                    <a:pos x="26" y="4"/>
                  </a:cxn>
                  <a:cxn ang="0">
                    <a:pos x="26" y="10"/>
                  </a:cxn>
                  <a:cxn ang="0">
                    <a:pos x="24" y="18"/>
                  </a:cxn>
                  <a:cxn ang="0">
                    <a:pos x="12" y="14"/>
                  </a:cxn>
                  <a:cxn ang="0">
                    <a:pos x="0" y="10"/>
                  </a:cxn>
                  <a:cxn ang="0">
                    <a:pos x="2" y="0"/>
                  </a:cxn>
                </a:cxnLst>
                <a:rect l="0" t="0" r="r" b="b"/>
                <a:pathLst>
                  <a:path w="26" h="18">
                    <a:moveTo>
                      <a:pt x="2" y="0"/>
                    </a:moveTo>
                    <a:lnTo>
                      <a:pt x="14" y="2"/>
                    </a:lnTo>
                    <a:lnTo>
                      <a:pt x="26" y="4"/>
                    </a:lnTo>
                    <a:lnTo>
                      <a:pt x="26" y="10"/>
                    </a:lnTo>
                    <a:lnTo>
                      <a:pt x="24" y="18"/>
                    </a:lnTo>
                    <a:lnTo>
                      <a:pt x="12" y="14"/>
                    </a:lnTo>
                    <a:lnTo>
                      <a:pt x="0" y="10"/>
                    </a:lnTo>
                    <a:lnTo>
                      <a:pt x="2"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87" name="Freeform 252"/>
              <p:cNvSpPr>
                <a:spLocks noChangeAspect="1"/>
              </p:cNvSpPr>
              <p:nvPr/>
            </p:nvSpPr>
            <p:spPr bwMode="auto">
              <a:xfrm>
                <a:off x="4589" y="2541"/>
                <a:ext cx="98" cy="118"/>
              </a:xfrm>
              <a:custGeom>
                <a:avLst/>
                <a:gdLst/>
                <a:ahLst/>
                <a:cxnLst>
                  <a:cxn ang="0">
                    <a:pos x="12" y="36"/>
                  </a:cxn>
                  <a:cxn ang="0">
                    <a:pos x="12" y="26"/>
                  </a:cxn>
                  <a:cxn ang="0">
                    <a:pos x="20" y="14"/>
                  </a:cxn>
                  <a:cxn ang="0">
                    <a:pos x="32" y="8"/>
                  </a:cxn>
                  <a:cxn ang="0">
                    <a:pos x="48" y="10"/>
                  </a:cxn>
                  <a:cxn ang="0">
                    <a:pos x="58" y="14"/>
                  </a:cxn>
                  <a:cxn ang="0">
                    <a:pos x="74" y="14"/>
                  </a:cxn>
                  <a:cxn ang="0">
                    <a:pos x="84" y="12"/>
                  </a:cxn>
                  <a:cxn ang="0">
                    <a:pos x="90" y="8"/>
                  </a:cxn>
                  <a:cxn ang="0">
                    <a:pos x="98" y="0"/>
                  </a:cxn>
                  <a:cxn ang="0">
                    <a:pos x="98" y="8"/>
                  </a:cxn>
                  <a:cxn ang="0">
                    <a:pos x="88" y="20"/>
                  </a:cxn>
                  <a:cxn ang="0">
                    <a:pos x="80" y="26"/>
                  </a:cxn>
                  <a:cxn ang="0">
                    <a:pos x="56" y="22"/>
                  </a:cxn>
                  <a:cxn ang="0">
                    <a:pos x="42" y="20"/>
                  </a:cxn>
                  <a:cxn ang="0">
                    <a:pos x="30" y="20"/>
                  </a:cxn>
                  <a:cxn ang="0">
                    <a:pos x="24" y="20"/>
                  </a:cxn>
                  <a:cxn ang="0">
                    <a:pos x="18" y="26"/>
                  </a:cxn>
                  <a:cxn ang="0">
                    <a:pos x="18" y="36"/>
                  </a:cxn>
                  <a:cxn ang="0">
                    <a:pos x="22" y="42"/>
                  </a:cxn>
                  <a:cxn ang="0">
                    <a:pos x="26" y="46"/>
                  </a:cxn>
                  <a:cxn ang="0">
                    <a:pos x="28" y="50"/>
                  </a:cxn>
                  <a:cxn ang="0">
                    <a:pos x="32" y="52"/>
                  </a:cxn>
                  <a:cxn ang="0">
                    <a:pos x="38" y="44"/>
                  </a:cxn>
                  <a:cxn ang="0">
                    <a:pos x="42" y="42"/>
                  </a:cxn>
                  <a:cxn ang="0">
                    <a:pos x="52" y="44"/>
                  </a:cxn>
                  <a:cxn ang="0">
                    <a:pos x="60" y="40"/>
                  </a:cxn>
                  <a:cxn ang="0">
                    <a:pos x="70" y="40"/>
                  </a:cxn>
                  <a:cxn ang="0">
                    <a:pos x="68" y="46"/>
                  </a:cxn>
                  <a:cxn ang="0">
                    <a:pos x="56" y="48"/>
                  </a:cxn>
                  <a:cxn ang="0">
                    <a:pos x="50" y="54"/>
                  </a:cxn>
                  <a:cxn ang="0">
                    <a:pos x="44" y="60"/>
                  </a:cxn>
                  <a:cxn ang="0">
                    <a:pos x="44" y="62"/>
                  </a:cxn>
                  <a:cxn ang="0">
                    <a:pos x="48" y="68"/>
                  </a:cxn>
                  <a:cxn ang="0">
                    <a:pos x="54" y="80"/>
                  </a:cxn>
                  <a:cxn ang="0">
                    <a:pos x="54" y="84"/>
                  </a:cxn>
                  <a:cxn ang="0">
                    <a:pos x="56" y="92"/>
                  </a:cxn>
                  <a:cxn ang="0">
                    <a:pos x="62" y="96"/>
                  </a:cxn>
                  <a:cxn ang="0">
                    <a:pos x="54" y="100"/>
                  </a:cxn>
                  <a:cxn ang="0">
                    <a:pos x="46" y="98"/>
                  </a:cxn>
                  <a:cxn ang="0">
                    <a:pos x="44" y="104"/>
                  </a:cxn>
                  <a:cxn ang="0">
                    <a:pos x="38" y="94"/>
                  </a:cxn>
                  <a:cxn ang="0">
                    <a:pos x="34" y="84"/>
                  </a:cxn>
                  <a:cxn ang="0">
                    <a:pos x="32" y="70"/>
                  </a:cxn>
                  <a:cxn ang="0">
                    <a:pos x="24" y="70"/>
                  </a:cxn>
                  <a:cxn ang="0">
                    <a:pos x="22" y="76"/>
                  </a:cxn>
                  <a:cxn ang="0">
                    <a:pos x="24" y="92"/>
                  </a:cxn>
                  <a:cxn ang="0">
                    <a:pos x="24" y="98"/>
                  </a:cxn>
                  <a:cxn ang="0">
                    <a:pos x="24" y="112"/>
                  </a:cxn>
                  <a:cxn ang="0">
                    <a:pos x="22" y="118"/>
                  </a:cxn>
                  <a:cxn ang="0">
                    <a:pos x="10" y="116"/>
                  </a:cxn>
                  <a:cxn ang="0">
                    <a:pos x="10" y="102"/>
                  </a:cxn>
                  <a:cxn ang="0">
                    <a:pos x="12" y="90"/>
                  </a:cxn>
                  <a:cxn ang="0">
                    <a:pos x="10" y="84"/>
                  </a:cxn>
                  <a:cxn ang="0">
                    <a:pos x="0" y="80"/>
                  </a:cxn>
                  <a:cxn ang="0">
                    <a:pos x="0" y="68"/>
                  </a:cxn>
                  <a:cxn ang="0">
                    <a:pos x="4" y="58"/>
                  </a:cxn>
                  <a:cxn ang="0">
                    <a:pos x="8" y="42"/>
                  </a:cxn>
                  <a:cxn ang="0">
                    <a:pos x="12" y="36"/>
                  </a:cxn>
                </a:cxnLst>
                <a:rect l="0" t="0" r="r" b="b"/>
                <a:pathLst>
                  <a:path w="98" h="118">
                    <a:moveTo>
                      <a:pt x="12" y="36"/>
                    </a:moveTo>
                    <a:lnTo>
                      <a:pt x="12" y="26"/>
                    </a:lnTo>
                    <a:lnTo>
                      <a:pt x="20" y="14"/>
                    </a:lnTo>
                    <a:lnTo>
                      <a:pt x="32" y="8"/>
                    </a:lnTo>
                    <a:lnTo>
                      <a:pt x="48" y="10"/>
                    </a:lnTo>
                    <a:lnTo>
                      <a:pt x="58" y="14"/>
                    </a:lnTo>
                    <a:lnTo>
                      <a:pt x="74" y="14"/>
                    </a:lnTo>
                    <a:lnTo>
                      <a:pt x="84" y="12"/>
                    </a:lnTo>
                    <a:lnTo>
                      <a:pt x="90" y="8"/>
                    </a:lnTo>
                    <a:lnTo>
                      <a:pt x="98" y="0"/>
                    </a:lnTo>
                    <a:lnTo>
                      <a:pt x="98" y="8"/>
                    </a:lnTo>
                    <a:lnTo>
                      <a:pt x="88" y="20"/>
                    </a:lnTo>
                    <a:lnTo>
                      <a:pt x="80" y="26"/>
                    </a:lnTo>
                    <a:lnTo>
                      <a:pt x="56" y="22"/>
                    </a:lnTo>
                    <a:lnTo>
                      <a:pt x="42" y="20"/>
                    </a:lnTo>
                    <a:lnTo>
                      <a:pt x="30" y="20"/>
                    </a:lnTo>
                    <a:lnTo>
                      <a:pt x="24" y="20"/>
                    </a:lnTo>
                    <a:lnTo>
                      <a:pt x="18" y="26"/>
                    </a:lnTo>
                    <a:lnTo>
                      <a:pt x="18" y="36"/>
                    </a:lnTo>
                    <a:lnTo>
                      <a:pt x="22" y="42"/>
                    </a:lnTo>
                    <a:lnTo>
                      <a:pt x="26" y="46"/>
                    </a:lnTo>
                    <a:lnTo>
                      <a:pt x="28" y="50"/>
                    </a:lnTo>
                    <a:lnTo>
                      <a:pt x="32" y="52"/>
                    </a:lnTo>
                    <a:lnTo>
                      <a:pt x="38" y="44"/>
                    </a:lnTo>
                    <a:lnTo>
                      <a:pt x="42" y="42"/>
                    </a:lnTo>
                    <a:lnTo>
                      <a:pt x="52" y="44"/>
                    </a:lnTo>
                    <a:lnTo>
                      <a:pt x="60" y="40"/>
                    </a:lnTo>
                    <a:lnTo>
                      <a:pt x="70" y="40"/>
                    </a:lnTo>
                    <a:lnTo>
                      <a:pt x="68" y="46"/>
                    </a:lnTo>
                    <a:lnTo>
                      <a:pt x="56" y="48"/>
                    </a:lnTo>
                    <a:lnTo>
                      <a:pt x="50" y="54"/>
                    </a:lnTo>
                    <a:lnTo>
                      <a:pt x="44" y="60"/>
                    </a:lnTo>
                    <a:lnTo>
                      <a:pt x="44" y="62"/>
                    </a:lnTo>
                    <a:lnTo>
                      <a:pt x="48" y="68"/>
                    </a:lnTo>
                    <a:lnTo>
                      <a:pt x="54" y="80"/>
                    </a:lnTo>
                    <a:lnTo>
                      <a:pt x="54" y="84"/>
                    </a:lnTo>
                    <a:lnTo>
                      <a:pt x="56" y="92"/>
                    </a:lnTo>
                    <a:lnTo>
                      <a:pt x="62" y="96"/>
                    </a:lnTo>
                    <a:lnTo>
                      <a:pt x="54" y="100"/>
                    </a:lnTo>
                    <a:lnTo>
                      <a:pt x="46" y="98"/>
                    </a:lnTo>
                    <a:lnTo>
                      <a:pt x="44" y="104"/>
                    </a:lnTo>
                    <a:lnTo>
                      <a:pt x="38" y="94"/>
                    </a:lnTo>
                    <a:lnTo>
                      <a:pt x="34" y="84"/>
                    </a:lnTo>
                    <a:lnTo>
                      <a:pt x="32" y="70"/>
                    </a:lnTo>
                    <a:lnTo>
                      <a:pt x="24" y="70"/>
                    </a:lnTo>
                    <a:lnTo>
                      <a:pt x="22" y="76"/>
                    </a:lnTo>
                    <a:lnTo>
                      <a:pt x="24" y="92"/>
                    </a:lnTo>
                    <a:lnTo>
                      <a:pt x="24" y="98"/>
                    </a:lnTo>
                    <a:lnTo>
                      <a:pt x="24" y="112"/>
                    </a:lnTo>
                    <a:lnTo>
                      <a:pt x="22" y="118"/>
                    </a:lnTo>
                    <a:lnTo>
                      <a:pt x="10" y="116"/>
                    </a:lnTo>
                    <a:lnTo>
                      <a:pt x="10" y="102"/>
                    </a:lnTo>
                    <a:lnTo>
                      <a:pt x="12" y="90"/>
                    </a:lnTo>
                    <a:lnTo>
                      <a:pt x="10" y="84"/>
                    </a:lnTo>
                    <a:lnTo>
                      <a:pt x="0" y="80"/>
                    </a:lnTo>
                    <a:lnTo>
                      <a:pt x="0" y="68"/>
                    </a:lnTo>
                    <a:lnTo>
                      <a:pt x="4" y="58"/>
                    </a:lnTo>
                    <a:lnTo>
                      <a:pt x="8" y="42"/>
                    </a:lnTo>
                    <a:lnTo>
                      <a:pt x="12" y="3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88" name="Freeform 253"/>
              <p:cNvSpPr>
                <a:spLocks noChangeAspect="1"/>
              </p:cNvSpPr>
              <p:nvPr/>
            </p:nvSpPr>
            <p:spPr bwMode="auto">
              <a:xfrm>
                <a:off x="4777" y="2577"/>
                <a:ext cx="162" cy="136"/>
              </a:xfrm>
              <a:custGeom>
                <a:avLst/>
                <a:gdLst/>
                <a:ahLst/>
                <a:cxnLst>
                  <a:cxn ang="0">
                    <a:pos x="2" y="8"/>
                  </a:cxn>
                  <a:cxn ang="0">
                    <a:pos x="20" y="2"/>
                  </a:cxn>
                  <a:cxn ang="0">
                    <a:pos x="30" y="0"/>
                  </a:cxn>
                  <a:cxn ang="0">
                    <a:pos x="48" y="2"/>
                  </a:cxn>
                  <a:cxn ang="0">
                    <a:pos x="56" y="10"/>
                  </a:cxn>
                  <a:cxn ang="0">
                    <a:pos x="54" y="22"/>
                  </a:cxn>
                  <a:cxn ang="0">
                    <a:pos x="54" y="30"/>
                  </a:cxn>
                  <a:cxn ang="0">
                    <a:pos x="60" y="34"/>
                  </a:cxn>
                  <a:cxn ang="0">
                    <a:pos x="62" y="42"/>
                  </a:cxn>
                  <a:cxn ang="0">
                    <a:pos x="70" y="44"/>
                  </a:cxn>
                  <a:cxn ang="0">
                    <a:pos x="80" y="42"/>
                  </a:cxn>
                  <a:cxn ang="0">
                    <a:pos x="86" y="32"/>
                  </a:cxn>
                  <a:cxn ang="0">
                    <a:pos x="94" y="26"/>
                  </a:cxn>
                  <a:cxn ang="0">
                    <a:pos x="104" y="22"/>
                  </a:cxn>
                  <a:cxn ang="0">
                    <a:pos x="110" y="16"/>
                  </a:cxn>
                  <a:cxn ang="0">
                    <a:pos x="128" y="22"/>
                  </a:cxn>
                  <a:cxn ang="0">
                    <a:pos x="142" y="26"/>
                  </a:cxn>
                  <a:cxn ang="0">
                    <a:pos x="158" y="32"/>
                  </a:cxn>
                  <a:cxn ang="0">
                    <a:pos x="162" y="34"/>
                  </a:cxn>
                  <a:cxn ang="0">
                    <a:pos x="162" y="136"/>
                  </a:cxn>
                  <a:cxn ang="0">
                    <a:pos x="148" y="124"/>
                  </a:cxn>
                  <a:cxn ang="0">
                    <a:pos x="138" y="120"/>
                  </a:cxn>
                  <a:cxn ang="0">
                    <a:pos x="130" y="120"/>
                  </a:cxn>
                  <a:cxn ang="0">
                    <a:pos x="124" y="124"/>
                  </a:cxn>
                  <a:cxn ang="0">
                    <a:pos x="110" y="126"/>
                  </a:cxn>
                  <a:cxn ang="0">
                    <a:pos x="108" y="118"/>
                  </a:cxn>
                  <a:cxn ang="0">
                    <a:pos x="110" y="114"/>
                  </a:cxn>
                  <a:cxn ang="0">
                    <a:pos x="116" y="112"/>
                  </a:cxn>
                  <a:cxn ang="0">
                    <a:pos x="124" y="110"/>
                  </a:cxn>
                  <a:cxn ang="0">
                    <a:pos x="126" y="98"/>
                  </a:cxn>
                  <a:cxn ang="0">
                    <a:pos x="122" y="90"/>
                  </a:cxn>
                  <a:cxn ang="0">
                    <a:pos x="112" y="80"/>
                  </a:cxn>
                  <a:cxn ang="0">
                    <a:pos x="90" y="68"/>
                  </a:cxn>
                  <a:cxn ang="0">
                    <a:pos x="66" y="62"/>
                  </a:cxn>
                  <a:cxn ang="0">
                    <a:pos x="60" y="56"/>
                  </a:cxn>
                  <a:cxn ang="0">
                    <a:pos x="54" y="54"/>
                  </a:cxn>
                  <a:cxn ang="0">
                    <a:pos x="48" y="40"/>
                  </a:cxn>
                  <a:cxn ang="0">
                    <a:pos x="42" y="42"/>
                  </a:cxn>
                  <a:cxn ang="0">
                    <a:pos x="42" y="48"/>
                  </a:cxn>
                  <a:cxn ang="0">
                    <a:pos x="42" y="58"/>
                  </a:cxn>
                  <a:cxn ang="0">
                    <a:pos x="32" y="56"/>
                  </a:cxn>
                  <a:cxn ang="0">
                    <a:pos x="32" y="46"/>
                  </a:cxn>
                  <a:cxn ang="0">
                    <a:pos x="30" y="40"/>
                  </a:cxn>
                  <a:cxn ang="0">
                    <a:pos x="20" y="38"/>
                  </a:cxn>
                  <a:cxn ang="0">
                    <a:pos x="30" y="32"/>
                  </a:cxn>
                  <a:cxn ang="0">
                    <a:pos x="42" y="34"/>
                  </a:cxn>
                  <a:cxn ang="0">
                    <a:pos x="50" y="32"/>
                  </a:cxn>
                  <a:cxn ang="0">
                    <a:pos x="46" y="24"/>
                  </a:cxn>
                  <a:cxn ang="0">
                    <a:pos x="30" y="24"/>
                  </a:cxn>
                  <a:cxn ang="0">
                    <a:pos x="20" y="26"/>
                  </a:cxn>
                  <a:cxn ang="0">
                    <a:pos x="16" y="16"/>
                  </a:cxn>
                  <a:cxn ang="0">
                    <a:pos x="6" y="16"/>
                  </a:cxn>
                  <a:cxn ang="0">
                    <a:pos x="0" y="14"/>
                  </a:cxn>
                  <a:cxn ang="0">
                    <a:pos x="2" y="8"/>
                  </a:cxn>
                </a:cxnLst>
                <a:rect l="0" t="0" r="r" b="b"/>
                <a:pathLst>
                  <a:path w="162" h="136">
                    <a:moveTo>
                      <a:pt x="2" y="8"/>
                    </a:moveTo>
                    <a:lnTo>
                      <a:pt x="20" y="2"/>
                    </a:lnTo>
                    <a:lnTo>
                      <a:pt x="30" y="0"/>
                    </a:lnTo>
                    <a:lnTo>
                      <a:pt x="48" y="2"/>
                    </a:lnTo>
                    <a:lnTo>
                      <a:pt x="56" y="10"/>
                    </a:lnTo>
                    <a:lnTo>
                      <a:pt x="54" y="22"/>
                    </a:lnTo>
                    <a:lnTo>
                      <a:pt x="54" y="30"/>
                    </a:lnTo>
                    <a:lnTo>
                      <a:pt x="60" y="34"/>
                    </a:lnTo>
                    <a:lnTo>
                      <a:pt x="62" y="42"/>
                    </a:lnTo>
                    <a:lnTo>
                      <a:pt x="70" y="44"/>
                    </a:lnTo>
                    <a:lnTo>
                      <a:pt x="80" y="42"/>
                    </a:lnTo>
                    <a:lnTo>
                      <a:pt x="86" y="32"/>
                    </a:lnTo>
                    <a:lnTo>
                      <a:pt x="94" y="26"/>
                    </a:lnTo>
                    <a:lnTo>
                      <a:pt x="104" y="22"/>
                    </a:lnTo>
                    <a:lnTo>
                      <a:pt x="110" y="16"/>
                    </a:lnTo>
                    <a:lnTo>
                      <a:pt x="128" y="22"/>
                    </a:lnTo>
                    <a:lnTo>
                      <a:pt x="142" y="26"/>
                    </a:lnTo>
                    <a:lnTo>
                      <a:pt x="158" y="32"/>
                    </a:lnTo>
                    <a:lnTo>
                      <a:pt x="162" y="34"/>
                    </a:lnTo>
                    <a:lnTo>
                      <a:pt x="162" y="136"/>
                    </a:lnTo>
                    <a:lnTo>
                      <a:pt x="148" y="124"/>
                    </a:lnTo>
                    <a:lnTo>
                      <a:pt x="138" y="120"/>
                    </a:lnTo>
                    <a:lnTo>
                      <a:pt x="130" y="120"/>
                    </a:lnTo>
                    <a:lnTo>
                      <a:pt x="124" y="124"/>
                    </a:lnTo>
                    <a:lnTo>
                      <a:pt x="110" y="126"/>
                    </a:lnTo>
                    <a:lnTo>
                      <a:pt x="108" y="118"/>
                    </a:lnTo>
                    <a:lnTo>
                      <a:pt x="110" y="114"/>
                    </a:lnTo>
                    <a:lnTo>
                      <a:pt x="116" y="112"/>
                    </a:lnTo>
                    <a:lnTo>
                      <a:pt x="124" y="110"/>
                    </a:lnTo>
                    <a:lnTo>
                      <a:pt x="126" y="98"/>
                    </a:lnTo>
                    <a:lnTo>
                      <a:pt x="122" y="90"/>
                    </a:lnTo>
                    <a:lnTo>
                      <a:pt x="112" y="80"/>
                    </a:lnTo>
                    <a:lnTo>
                      <a:pt x="90" y="68"/>
                    </a:lnTo>
                    <a:lnTo>
                      <a:pt x="66" y="62"/>
                    </a:lnTo>
                    <a:lnTo>
                      <a:pt x="60" y="56"/>
                    </a:lnTo>
                    <a:lnTo>
                      <a:pt x="54" y="54"/>
                    </a:lnTo>
                    <a:lnTo>
                      <a:pt x="48" y="40"/>
                    </a:lnTo>
                    <a:lnTo>
                      <a:pt x="42" y="42"/>
                    </a:lnTo>
                    <a:lnTo>
                      <a:pt x="42" y="48"/>
                    </a:lnTo>
                    <a:lnTo>
                      <a:pt x="42" y="58"/>
                    </a:lnTo>
                    <a:lnTo>
                      <a:pt x="32" y="56"/>
                    </a:lnTo>
                    <a:lnTo>
                      <a:pt x="32" y="46"/>
                    </a:lnTo>
                    <a:lnTo>
                      <a:pt x="30" y="40"/>
                    </a:lnTo>
                    <a:lnTo>
                      <a:pt x="20" y="38"/>
                    </a:lnTo>
                    <a:lnTo>
                      <a:pt x="30" y="32"/>
                    </a:lnTo>
                    <a:lnTo>
                      <a:pt x="42" y="34"/>
                    </a:lnTo>
                    <a:lnTo>
                      <a:pt x="50" y="32"/>
                    </a:lnTo>
                    <a:lnTo>
                      <a:pt x="46" y="24"/>
                    </a:lnTo>
                    <a:lnTo>
                      <a:pt x="30" y="24"/>
                    </a:lnTo>
                    <a:lnTo>
                      <a:pt x="20" y="26"/>
                    </a:lnTo>
                    <a:lnTo>
                      <a:pt x="16" y="16"/>
                    </a:lnTo>
                    <a:lnTo>
                      <a:pt x="6" y="16"/>
                    </a:lnTo>
                    <a:lnTo>
                      <a:pt x="0" y="14"/>
                    </a:lnTo>
                    <a:lnTo>
                      <a:pt x="2" y="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89" name="Freeform 254"/>
              <p:cNvSpPr>
                <a:spLocks noChangeAspect="1"/>
              </p:cNvSpPr>
              <p:nvPr/>
            </p:nvSpPr>
            <p:spPr bwMode="auto">
              <a:xfrm>
                <a:off x="4731" y="2613"/>
                <a:ext cx="48" cy="16"/>
              </a:xfrm>
              <a:custGeom>
                <a:avLst/>
                <a:gdLst/>
                <a:ahLst/>
                <a:cxnLst>
                  <a:cxn ang="0">
                    <a:pos x="4" y="2"/>
                  </a:cxn>
                  <a:cxn ang="0">
                    <a:pos x="20" y="0"/>
                  </a:cxn>
                  <a:cxn ang="0">
                    <a:pos x="38" y="2"/>
                  </a:cxn>
                  <a:cxn ang="0">
                    <a:pos x="48" y="10"/>
                  </a:cxn>
                  <a:cxn ang="0">
                    <a:pos x="46" y="16"/>
                  </a:cxn>
                  <a:cxn ang="0">
                    <a:pos x="34" y="12"/>
                  </a:cxn>
                  <a:cxn ang="0">
                    <a:pos x="24" y="10"/>
                  </a:cxn>
                  <a:cxn ang="0">
                    <a:pos x="12" y="10"/>
                  </a:cxn>
                  <a:cxn ang="0">
                    <a:pos x="8" y="14"/>
                  </a:cxn>
                  <a:cxn ang="0">
                    <a:pos x="2" y="14"/>
                  </a:cxn>
                  <a:cxn ang="0">
                    <a:pos x="0" y="6"/>
                  </a:cxn>
                  <a:cxn ang="0">
                    <a:pos x="4" y="2"/>
                  </a:cxn>
                </a:cxnLst>
                <a:rect l="0" t="0" r="r" b="b"/>
                <a:pathLst>
                  <a:path w="48" h="16">
                    <a:moveTo>
                      <a:pt x="4" y="2"/>
                    </a:moveTo>
                    <a:lnTo>
                      <a:pt x="20" y="0"/>
                    </a:lnTo>
                    <a:lnTo>
                      <a:pt x="38" y="2"/>
                    </a:lnTo>
                    <a:lnTo>
                      <a:pt x="48" y="10"/>
                    </a:lnTo>
                    <a:lnTo>
                      <a:pt x="46" y="16"/>
                    </a:lnTo>
                    <a:lnTo>
                      <a:pt x="34" y="12"/>
                    </a:lnTo>
                    <a:lnTo>
                      <a:pt x="24" y="10"/>
                    </a:lnTo>
                    <a:lnTo>
                      <a:pt x="12" y="10"/>
                    </a:lnTo>
                    <a:lnTo>
                      <a:pt x="8" y="14"/>
                    </a:lnTo>
                    <a:lnTo>
                      <a:pt x="2" y="14"/>
                    </a:lnTo>
                    <a:lnTo>
                      <a:pt x="0" y="6"/>
                    </a:lnTo>
                    <a:lnTo>
                      <a:pt x="4" y="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90" name="Freeform 255"/>
              <p:cNvSpPr>
                <a:spLocks noChangeAspect="1"/>
              </p:cNvSpPr>
              <p:nvPr/>
            </p:nvSpPr>
            <p:spPr bwMode="auto">
              <a:xfrm>
                <a:off x="4705" y="2619"/>
                <a:ext cx="18" cy="10"/>
              </a:xfrm>
              <a:custGeom>
                <a:avLst/>
                <a:gdLst/>
                <a:ahLst/>
                <a:cxnLst>
                  <a:cxn ang="0">
                    <a:pos x="2" y="0"/>
                  </a:cxn>
                  <a:cxn ang="0">
                    <a:pos x="12" y="0"/>
                  </a:cxn>
                  <a:cxn ang="0">
                    <a:pos x="18" y="4"/>
                  </a:cxn>
                  <a:cxn ang="0">
                    <a:pos x="14" y="10"/>
                  </a:cxn>
                  <a:cxn ang="0">
                    <a:pos x="4" y="10"/>
                  </a:cxn>
                  <a:cxn ang="0">
                    <a:pos x="0" y="6"/>
                  </a:cxn>
                  <a:cxn ang="0">
                    <a:pos x="2" y="0"/>
                  </a:cxn>
                </a:cxnLst>
                <a:rect l="0" t="0" r="r" b="b"/>
                <a:pathLst>
                  <a:path w="18" h="10">
                    <a:moveTo>
                      <a:pt x="2" y="0"/>
                    </a:moveTo>
                    <a:lnTo>
                      <a:pt x="12" y="0"/>
                    </a:lnTo>
                    <a:lnTo>
                      <a:pt x="18" y="4"/>
                    </a:lnTo>
                    <a:lnTo>
                      <a:pt x="14" y="10"/>
                    </a:lnTo>
                    <a:lnTo>
                      <a:pt x="4" y="10"/>
                    </a:lnTo>
                    <a:lnTo>
                      <a:pt x="0" y="6"/>
                    </a:lnTo>
                    <a:lnTo>
                      <a:pt x="2"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91" name="Freeform 256"/>
              <p:cNvSpPr>
                <a:spLocks noChangeAspect="1"/>
              </p:cNvSpPr>
              <p:nvPr/>
            </p:nvSpPr>
            <p:spPr bwMode="auto">
              <a:xfrm>
                <a:off x="4725" y="2537"/>
                <a:ext cx="22" cy="50"/>
              </a:xfrm>
              <a:custGeom>
                <a:avLst/>
                <a:gdLst/>
                <a:ahLst/>
                <a:cxnLst>
                  <a:cxn ang="0">
                    <a:pos x="0" y="0"/>
                  </a:cxn>
                  <a:cxn ang="0">
                    <a:pos x="6" y="2"/>
                  </a:cxn>
                  <a:cxn ang="0">
                    <a:pos x="8" y="10"/>
                  </a:cxn>
                  <a:cxn ang="0">
                    <a:pos x="8" y="14"/>
                  </a:cxn>
                  <a:cxn ang="0">
                    <a:pos x="14" y="6"/>
                  </a:cxn>
                  <a:cxn ang="0">
                    <a:pos x="20" y="4"/>
                  </a:cxn>
                  <a:cxn ang="0">
                    <a:pos x="22" y="14"/>
                  </a:cxn>
                  <a:cxn ang="0">
                    <a:pos x="16" y="16"/>
                  </a:cxn>
                  <a:cxn ang="0">
                    <a:pos x="14" y="20"/>
                  </a:cxn>
                  <a:cxn ang="0">
                    <a:pos x="18" y="22"/>
                  </a:cxn>
                  <a:cxn ang="0">
                    <a:pos x="20" y="26"/>
                  </a:cxn>
                  <a:cxn ang="0">
                    <a:pos x="8" y="26"/>
                  </a:cxn>
                  <a:cxn ang="0">
                    <a:pos x="8" y="30"/>
                  </a:cxn>
                  <a:cxn ang="0">
                    <a:pos x="10" y="38"/>
                  </a:cxn>
                  <a:cxn ang="0">
                    <a:pos x="16" y="44"/>
                  </a:cxn>
                  <a:cxn ang="0">
                    <a:pos x="18" y="46"/>
                  </a:cxn>
                  <a:cxn ang="0">
                    <a:pos x="18" y="48"/>
                  </a:cxn>
                  <a:cxn ang="0">
                    <a:pos x="16" y="50"/>
                  </a:cxn>
                  <a:cxn ang="0">
                    <a:pos x="12" y="50"/>
                  </a:cxn>
                  <a:cxn ang="0">
                    <a:pos x="8" y="48"/>
                  </a:cxn>
                  <a:cxn ang="0">
                    <a:pos x="6" y="46"/>
                  </a:cxn>
                  <a:cxn ang="0">
                    <a:pos x="2" y="32"/>
                  </a:cxn>
                  <a:cxn ang="0">
                    <a:pos x="0" y="22"/>
                  </a:cxn>
                  <a:cxn ang="0">
                    <a:pos x="2" y="12"/>
                  </a:cxn>
                  <a:cxn ang="0">
                    <a:pos x="0" y="0"/>
                  </a:cxn>
                </a:cxnLst>
                <a:rect l="0" t="0" r="r" b="b"/>
                <a:pathLst>
                  <a:path w="22" h="50">
                    <a:moveTo>
                      <a:pt x="0" y="0"/>
                    </a:moveTo>
                    <a:lnTo>
                      <a:pt x="6" y="2"/>
                    </a:lnTo>
                    <a:lnTo>
                      <a:pt x="8" y="10"/>
                    </a:lnTo>
                    <a:lnTo>
                      <a:pt x="8" y="14"/>
                    </a:lnTo>
                    <a:lnTo>
                      <a:pt x="14" y="6"/>
                    </a:lnTo>
                    <a:lnTo>
                      <a:pt x="20" y="4"/>
                    </a:lnTo>
                    <a:lnTo>
                      <a:pt x="22" y="14"/>
                    </a:lnTo>
                    <a:lnTo>
                      <a:pt x="16" y="16"/>
                    </a:lnTo>
                    <a:lnTo>
                      <a:pt x="14" y="20"/>
                    </a:lnTo>
                    <a:lnTo>
                      <a:pt x="18" y="22"/>
                    </a:lnTo>
                    <a:lnTo>
                      <a:pt x="20" y="26"/>
                    </a:lnTo>
                    <a:lnTo>
                      <a:pt x="8" y="26"/>
                    </a:lnTo>
                    <a:lnTo>
                      <a:pt x="8" y="30"/>
                    </a:lnTo>
                    <a:lnTo>
                      <a:pt x="10" y="38"/>
                    </a:lnTo>
                    <a:lnTo>
                      <a:pt x="16" y="44"/>
                    </a:lnTo>
                    <a:lnTo>
                      <a:pt x="18" y="46"/>
                    </a:lnTo>
                    <a:lnTo>
                      <a:pt x="18" y="48"/>
                    </a:lnTo>
                    <a:lnTo>
                      <a:pt x="16" y="50"/>
                    </a:lnTo>
                    <a:lnTo>
                      <a:pt x="12" y="50"/>
                    </a:lnTo>
                    <a:lnTo>
                      <a:pt x="8" y="48"/>
                    </a:lnTo>
                    <a:lnTo>
                      <a:pt x="6" y="46"/>
                    </a:lnTo>
                    <a:lnTo>
                      <a:pt x="2" y="32"/>
                    </a:lnTo>
                    <a:lnTo>
                      <a:pt x="0" y="22"/>
                    </a:lnTo>
                    <a:lnTo>
                      <a:pt x="2" y="12"/>
                    </a:lnTo>
                    <a:lnTo>
                      <a:pt x="0"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92" name="Freeform 257"/>
              <p:cNvSpPr>
                <a:spLocks noChangeAspect="1"/>
              </p:cNvSpPr>
              <p:nvPr/>
            </p:nvSpPr>
            <p:spPr bwMode="auto">
              <a:xfrm>
                <a:off x="4939" y="2611"/>
                <a:ext cx="154" cy="130"/>
              </a:xfrm>
              <a:custGeom>
                <a:avLst/>
                <a:gdLst/>
                <a:ahLst/>
                <a:cxnLst>
                  <a:cxn ang="0">
                    <a:pos x="0" y="0"/>
                  </a:cxn>
                  <a:cxn ang="0">
                    <a:pos x="14" y="4"/>
                  </a:cxn>
                  <a:cxn ang="0">
                    <a:pos x="32" y="10"/>
                  </a:cxn>
                  <a:cxn ang="0">
                    <a:pos x="50" y="18"/>
                  </a:cxn>
                  <a:cxn ang="0">
                    <a:pos x="66" y="28"/>
                  </a:cxn>
                  <a:cxn ang="0">
                    <a:pos x="74" y="38"/>
                  </a:cxn>
                  <a:cxn ang="0">
                    <a:pos x="84" y="44"/>
                  </a:cxn>
                  <a:cxn ang="0">
                    <a:pos x="100" y="52"/>
                  </a:cxn>
                  <a:cxn ang="0">
                    <a:pos x="108" y="58"/>
                  </a:cxn>
                  <a:cxn ang="0">
                    <a:pos x="108" y="62"/>
                  </a:cxn>
                  <a:cxn ang="0">
                    <a:pos x="110" y="64"/>
                  </a:cxn>
                  <a:cxn ang="0">
                    <a:pos x="108" y="66"/>
                  </a:cxn>
                  <a:cxn ang="0">
                    <a:pos x="94" y="66"/>
                  </a:cxn>
                  <a:cxn ang="0">
                    <a:pos x="100" y="72"/>
                  </a:cxn>
                  <a:cxn ang="0">
                    <a:pos x="110" y="86"/>
                  </a:cxn>
                  <a:cxn ang="0">
                    <a:pos x="124" y="102"/>
                  </a:cxn>
                  <a:cxn ang="0">
                    <a:pos x="130" y="106"/>
                  </a:cxn>
                  <a:cxn ang="0">
                    <a:pos x="138" y="114"/>
                  </a:cxn>
                  <a:cxn ang="0">
                    <a:pos x="154" y="124"/>
                  </a:cxn>
                  <a:cxn ang="0">
                    <a:pos x="152" y="130"/>
                  </a:cxn>
                  <a:cxn ang="0">
                    <a:pos x="136" y="122"/>
                  </a:cxn>
                  <a:cxn ang="0">
                    <a:pos x="124" y="120"/>
                  </a:cxn>
                  <a:cxn ang="0">
                    <a:pos x="104" y="118"/>
                  </a:cxn>
                  <a:cxn ang="0">
                    <a:pos x="94" y="106"/>
                  </a:cxn>
                  <a:cxn ang="0">
                    <a:pos x="84" y="92"/>
                  </a:cxn>
                  <a:cxn ang="0">
                    <a:pos x="72" y="84"/>
                  </a:cxn>
                  <a:cxn ang="0">
                    <a:pos x="60" y="76"/>
                  </a:cxn>
                  <a:cxn ang="0">
                    <a:pos x="46" y="70"/>
                  </a:cxn>
                  <a:cxn ang="0">
                    <a:pos x="46" y="80"/>
                  </a:cxn>
                  <a:cxn ang="0">
                    <a:pos x="42" y="86"/>
                  </a:cxn>
                  <a:cxn ang="0">
                    <a:pos x="28" y="88"/>
                  </a:cxn>
                  <a:cxn ang="0">
                    <a:pos x="30" y="96"/>
                  </a:cxn>
                  <a:cxn ang="0">
                    <a:pos x="38" y="100"/>
                  </a:cxn>
                  <a:cxn ang="0">
                    <a:pos x="32" y="106"/>
                  </a:cxn>
                  <a:cxn ang="0">
                    <a:pos x="18" y="102"/>
                  </a:cxn>
                  <a:cxn ang="0">
                    <a:pos x="8" y="102"/>
                  </a:cxn>
                  <a:cxn ang="0">
                    <a:pos x="0" y="102"/>
                  </a:cxn>
                  <a:cxn ang="0">
                    <a:pos x="0" y="0"/>
                  </a:cxn>
                </a:cxnLst>
                <a:rect l="0" t="0" r="r" b="b"/>
                <a:pathLst>
                  <a:path w="154" h="130">
                    <a:moveTo>
                      <a:pt x="0" y="0"/>
                    </a:moveTo>
                    <a:lnTo>
                      <a:pt x="14" y="4"/>
                    </a:lnTo>
                    <a:lnTo>
                      <a:pt x="32" y="10"/>
                    </a:lnTo>
                    <a:lnTo>
                      <a:pt x="50" y="18"/>
                    </a:lnTo>
                    <a:lnTo>
                      <a:pt x="66" y="28"/>
                    </a:lnTo>
                    <a:lnTo>
                      <a:pt x="74" y="38"/>
                    </a:lnTo>
                    <a:lnTo>
                      <a:pt x="84" y="44"/>
                    </a:lnTo>
                    <a:lnTo>
                      <a:pt x="100" y="52"/>
                    </a:lnTo>
                    <a:lnTo>
                      <a:pt x="108" y="58"/>
                    </a:lnTo>
                    <a:lnTo>
                      <a:pt x="108" y="62"/>
                    </a:lnTo>
                    <a:lnTo>
                      <a:pt x="110" y="64"/>
                    </a:lnTo>
                    <a:lnTo>
                      <a:pt x="108" y="66"/>
                    </a:lnTo>
                    <a:lnTo>
                      <a:pt x="94" y="66"/>
                    </a:lnTo>
                    <a:lnTo>
                      <a:pt x="100" y="72"/>
                    </a:lnTo>
                    <a:lnTo>
                      <a:pt x="110" y="86"/>
                    </a:lnTo>
                    <a:lnTo>
                      <a:pt x="124" y="102"/>
                    </a:lnTo>
                    <a:lnTo>
                      <a:pt x="130" y="106"/>
                    </a:lnTo>
                    <a:lnTo>
                      <a:pt x="138" y="114"/>
                    </a:lnTo>
                    <a:lnTo>
                      <a:pt x="154" y="124"/>
                    </a:lnTo>
                    <a:lnTo>
                      <a:pt x="152" y="130"/>
                    </a:lnTo>
                    <a:lnTo>
                      <a:pt x="136" y="122"/>
                    </a:lnTo>
                    <a:lnTo>
                      <a:pt x="124" y="120"/>
                    </a:lnTo>
                    <a:lnTo>
                      <a:pt x="104" y="118"/>
                    </a:lnTo>
                    <a:lnTo>
                      <a:pt x="94" y="106"/>
                    </a:lnTo>
                    <a:lnTo>
                      <a:pt x="84" y="92"/>
                    </a:lnTo>
                    <a:lnTo>
                      <a:pt x="72" y="84"/>
                    </a:lnTo>
                    <a:lnTo>
                      <a:pt x="60" y="76"/>
                    </a:lnTo>
                    <a:lnTo>
                      <a:pt x="46" y="70"/>
                    </a:lnTo>
                    <a:lnTo>
                      <a:pt x="46" y="80"/>
                    </a:lnTo>
                    <a:lnTo>
                      <a:pt x="42" y="86"/>
                    </a:lnTo>
                    <a:lnTo>
                      <a:pt x="28" y="88"/>
                    </a:lnTo>
                    <a:lnTo>
                      <a:pt x="30" y="96"/>
                    </a:lnTo>
                    <a:lnTo>
                      <a:pt x="38" y="100"/>
                    </a:lnTo>
                    <a:lnTo>
                      <a:pt x="32" y="106"/>
                    </a:lnTo>
                    <a:lnTo>
                      <a:pt x="18" y="102"/>
                    </a:lnTo>
                    <a:lnTo>
                      <a:pt x="8" y="102"/>
                    </a:lnTo>
                    <a:lnTo>
                      <a:pt x="0" y="102"/>
                    </a:lnTo>
                    <a:lnTo>
                      <a:pt x="0"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93" name="Freeform 258"/>
              <p:cNvSpPr>
                <a:spLocks noChangeAspect="1"/>
              </p:cNvSpPr>
              <p:nvPr/>
            </p:nvSpPr>
            <p:spPr bwMode="auto">
              <a:xfrm>
                <a:off x="5063" y="2635"/>
                <a:ext cx="58" cy="36"/>
              </a:xfrm>
              <a:custGeom>
                <a:avLst/>
                <a:gdLst/>
                <a:ahLst/>
                <a:cxnLst>
                  <a:cxn ang="0">
                    <a:pos x="0" y="22"/>
                  </a:cxn>
                  <a:cxn ang="0">
                    <a:pos x="14" y="22"/>
                  </a:cxn>
                  <a:cxn ang="0">
                    <a:pos x="34" y="22"/>
                  </a:cxn>
                  <a:cxn ang="0">
                    <a:pos x="40" y="16"/>
                  </a:cxn>
                  <a:cxn ang="0">
                    <a:pos x="50" y="6"/>
                  </a:cxn>
                  <a:cxn ang="0">
                    <a:pos x="56" y="0"/>
                  </a:cxn>
                  <a:cxn ang="0">
                    <a:pos x="58" y="10"/>
                  </a:cxn>
                  <a:cxn ang="0">
                    <a:pos x="54" y="18"/>
                  </a:cxn>
                  <a:cxn ang="0">
                    <a:pos x="46" y="22"/>
                  </a:cxn>
                  <a:cxn ang="0">
                    <a:pos x="38" y="28"/>
                  </a:cxn>
                  <a:cxn ang="0">
                    <a:pos x="32" y="34"/>
                  </a:cxn>
                  <a:cxn ang="0">
                    <a:pos x="20" y="36"/>
                  </a:cxn>
                  <a:cxn ang="0">
                    <a:pos x="6" y="32"/>
                  </a:cxn>
                  <a:cxn ang="0">
                    <a:pos x="0" y="28"/>
                  </a:cxn>
                  <a:cxn ang="0">
                    <a:pos x="0" y="22"/>
                  </a:cxn>
                </a:cxnLst>
                <a:rect l="0" t="0" r="r" b="b"/>
                <a:pathLst>
                  <a:path w="58" h="36">
                    <a:moveTo>
                      <a:pt x="0" y="22"/>
                    </a:moveTo>
                    <a:lnTo>
                      <a:pt x="14" y="22"/>
                    </a:lnTo>
                    <a:lnTo>
                      <a:pt x="34" y="22"/>
                    </a:lnTo>
                    <a:lnTo>
                      <a:pt x="40" y="16"/>
                    </a:lnTo>
                    <a:lnTo>
                      <a:pt x="50" y="6"/>
                    </a:lnTo>
                    <a:lnTo>
                      <a:pt x="56" y="0"/>
                    </a:lnTo>
                    <a:lnTo>
                      <a:pt x="58" y="10"/>
                    </a:lnTo>
                    <a:lnTo>
                      <a:pt x="54" y="18"/>
                    </a:lnTo>
                    <a:lnTo>
                      <a:pt x="46" y="22"/>
                    </a:lnTo>
                    <a:lnTo>
                      <a:pt x="38" y="28"/>
                    </a:lnTo>
                    <a:lnTo>
                      <a:pt x="32" y="34"/>
                    </a:lnTo>
                    <a:lnTo>
                      <a:pt x="20" y="36"/>
                    </a:lnTo>
                    <a:lnTo>
                      <a:pt x="6" y="32"/>
                    </a:lnTo>
                    <a:lnTo>
                      <a:pt x="0" y="28"/>
                    </a:lnTo>
                    <a:lnTo>
                      <a:pt x="0" y="2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94" name="Freeform 259"/>
              <p:cNvSpPr>
                <a:spLocks noChangeAspect="1"/>
              </p:cNvSpPr>
              <p:nvPr/>
            </p:nvSpPr>
            <p:spPr bwMode="auto">
              <a:xfrm>
                <a:off x="5155" y="2653"/>
                <a:ext cx="22" cy="28"/>
              </a:xfrm>
              <a:custGeom>
                <a:avLst/>
                <a:gdLst/>
                <a:ahLst/>
                <a:cxnLst>
                  <a:cxn ang="0">
                    <a:pos x="0" y="0"/>
                  </a:cxn>
                  <a:cxn ang="0">
                    <a:pos x="10" y="6"/>
                  </a:cxn>
                  <a:cxn ang="0">
                    <a:pos x="20" y="16"/>
                  </a:cxn>
                  <a:cxn ang="0">
                    <a:pos x="22" y="28"/>
                  </a:cxn>
                  <a:cxn ang="0">
                    <a:pos x="12" y="22"/>
                  </a:cxn>
                  <a:cxn ang="0">
                    <a:pos x="8" y="14"/>
                  </a:cxn>
                  <a:cxn ang="0">
                    <a:pos x="2" y="8"/>
                  </a:cxn>
                  <a:cxn ang="0">
                    <a:pos x="0" y="0"/>
                  </a:cxn>
                </a:cxnLst>
                <a:rect l="0" t="0" r="r" b="b"/>
                <a:pathLst>
                  <a:path w="22" h="28">
                    <a:moveTo>
                      <a:pt x="0" y="0"/>
                    </a:moveTo>
                    <a:lnTo>
                      <a:pt x="10" y="6"/>
                    </a:lnTo>
                    <a:lnTo>
                      <a:pt x="20" y="16"/>
                    </a:lnTo>
                    <a:lnTo>
                      <a:pt x="22" y="28"/>
                    </a:lnTo>
                    <a:lnTo>
                      <a:pt x="12" y="22"/>
                    </a:lnTo>
                    <a:lnTo>
                      <a:pt x="8" y="14"/>
                    </a:lnTo>
                    <a:lnTo>
                      <a:pt x="2" y="8"/>
                    </a:lnTo>
                    <a:lnTo>
                      <a:pt x="0"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95" name="Freeform 260"/>
              <p:cNvSpPr>
                <a:spLocks noChangeAspect="1"/>
              </p:cNvSpPr>
              <p:nvPr/>
            </p:nvSpPr>
            <p:spPr bwMode="auto">
              <a:xfrm>
                <a:off x="5233" y="2717"/>
                <a:ext cx="20" cy="12"/>
              </a:xfrm>
              <a:custGeom>
                <a:avLst/>
                <a:gdLst/>
                <a:ahLst/>
                <a:cxnLst>
                  <a:cxn ang="0">
                    <a:pos x="4" y="0"/>
                  </a:cxn>
                  <a:cxn ang="0">
                    <a:pos x="10" y="0"/>
                  </a:cxn>
                  <a:cxn ang="0">
                    <a:pos x="20" y="8"/>
                  </a:cxn>
                  <a:cxn ang="0">
                    <a:pos x="20" y="10"/>
                  </a:cxn>
                  <a:cxn ang="0">
                    <a:pos x="20" y="12"/>
                  </a:cxn>
                  <a:cxn ang="0">
                    <a:pos x="18" y="12"/>
                  </a:cxn>
                  <a:cxn ang="0">
                    <a:pos x="4" y="10"/>
                  </a:cxn>
                  <a:cxn ang="0">
                    <a:pos x="0" y="4"/>
                  </a:cxn>
                  <a:cxn ang="0">
                    <a:pos x="4" y="0"/>
                  </a:cxn>
                </a:cxnLst>
                <a:rect l="0" t="0" r="r" b="b"/>
                <a:pathLst>
                  <a:path w="20" h="12">
                    <a:moveTo>
                      <a:pt x="4" y="0"/>
                    </a:moveTo>
                    <a:lnTo>
                      <a:pt x="10" y="0"/>
                    </a:lnTo>
                    <a:lnTo>
                      <a:pt x="20" y="8"/>
                    </a:lnTo>
                    <a:lnTo>
                      <a:pt x="20" y="10"/>
                    </a:lnTo>
                    <a:lnTo>
                      <a:pt x="20" y="12"/>
                    </a:lnTo>
                    <a:lnTo>
                      <a:pt x="18" y="12"/>
                    </a:lnTo>
                    <a:lnTo>
                      <a:pt x="4" y="10"/>
                    </a:lnTo>
                    <a:lnTo>
                      <a:pt x="0" y="4"/>
                    </a:lnTo>
                    <a:lnTo>
                      <a:pt x="4"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96" name="Freeform 261"/>
              <p:cNvSpPr>
                <a:spLocks noChangeAspect="1"/>
              </p:cNvSpPr>
              <p:nvPr/>
            </p:nvSpPr>
            <p:spPr bwMode="auto">
              <a:xfrm>
                <a:off x="5249" y="2701"/>
                <a:ext cx="16" cy="20"/>
              </a:xfrm>
              <a:custGeom>
                <a:avLst/>
                <a:gdLst/>
                <a:ahLst/>
                <a:cxnLst>
                  <a:cxn ang="0">
                    <a:pos x="0" y="0"/>
                  </a:cxn>
                  <a:cxn ang="0">
                    <a:pos x="2" y="8"/>
                  </a:cxn>
                  <a:cxn ang="0">
                    <a:pos x="6" y="18"/>
                  </a:cxn>
                  <a:cxn ang="0">
                    <a:pos x="16" y="20"/>
                  </a:cxn>
                  <a:cxn ang="0">
                    <a:pos x="14" y="8"/>
                  </a:cxn>
                  <a:cxn ang="0">
                    <a:pos x="8" y="4"/>
                  </a:cxn>
                  <a:cxn ang="0">
                    <a:pos x="0" y="0"/>
                  </a:cxn>
                </a:cxnLst>
                <a:rect l="0" t="0" r="r" b="b"/>
                <a:pathLst>
                  <a:path w="16" h="20">
                    <a:moveTo>
                      <a:pt x="0" y="0"/>
                    </a:moveTo>
                    <a:lnTo>
                      <a:pt x="2" y="8"/>
                    </a:lnTo>
                    <a:lnTo>
                      <a:pt x="6" y="18"/>
                    </a:lnTo>
                    <a:lnTo>
                      <a:pt x="16" y="20"/>
                    </a:lnTo>
                    <a:lnTo>
                      <a:pt x="14" y="8"/>
                    </a:lnTo>
                    <a:lnTo>
                      <a:pt x="8" y="4"/>
                    </a:lnTo>
                    <a:lnTo>
                      <a:pt x="0"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97" name="Freeform 262"/>
              <p:cNvSpPr>
                <a:spLocks noChangeAspect="1"/>
              </p:cNvSpPr>
              <p:nvPr/>
            </p:nvSpPr>
            <p:spPr bwMode="auto">
              <a:xfrm>
                <a:off x="5263" y="2733"/>
                <a:ext cx="14" cy="10"/>
              </a:xfrm>
              <a:custGeom>
                <a:avLst/>
                <a:gdLst/>
                <a:ahLst/>
                <a:cxnLst>
                  <a:cxn ang="0">
                    <a:pos x="0" y="2"/>
                  </a:cxn>
                  <a:cxn ang="0">
                    <a:pos x="6" y="0"/>
                  </a:cxn>
                  <a:cxn ang="0">
                    <a:pos x="14" y="4"/>
                  </a:cxn>
                  <a:cxn ang="0">
                    <a:pos x="14" y="10"/>
                  </a:cxn>
                  <a:cxn ang="0">
                    <a:pos x="6" y="8"/>
                  </a:cxn>
                  <a:cxn ang="0">
                    <a:pos x="0" y="2"/>
                  </a:cxn>
                </a:cxnLst>
                <a:rect l="0" t="0" r="r" b="b"/>
                <a:pathLst>
                  <a:path w="14" h="10">
                    <a:moveTo>
                      <a:pt x="0" y="2"/>
                    </a:moveTo>
                    <a:lnTo>
                      <a:pt x="6" y="0"/>
                    </a:lnTo>
                    <a:lnTo>
                      <a:pt x="14" y="4"/>
                    </a:lnTo>
                    <a:lnTo>
                      <a:pt x="14" y="10"/>
                    </a:lnTo>
                    <a:lnTo>
                      <a:pt x="6" y="8"/>
                    </a:lnTo>
                    <a:lnTo>
                      <a:pt x="0" y="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98" name="Freeform 263"/>
              <p:cNvSpPr>
                <a:spLocks noChangeAspect="1"/>
              </p:cNvSpPr>
              <p:nvPr/>
            </p:nvSpPr>
            <p:spPr bwMode="auto">
              <a:xfrm>
                <a:off x="5307" y="2895"/>
                <a:ext cx="44" cy="36"/>
              </a:xfrm>
              <a:custGeom>
                <a:avLst/>
                <a:gdLst/>
                <a:ahLst/>
                <a:cxnLst>
                  <a:cxn ang="0">
                    <a:pos x="0" y="0"/>
                  </a:cxn>
                  <a:cxn ang="0">
                    <a:pos x="14" y="6"/>
                  </a:cxn>
                  <a:cxn ang="0">
                    <a:pos x="24" y="18"/>
                  </a:cxn>
                  <a:cxn ang="0">
                    <a:pos x="34" y="24"/>
                  </a:cxn>
                  <a:cxn ang="0">
                    <a:pos x="44" y="32"/>
                  </a:cxn>
                  <a:cxn ang="0">
                    <a:pos x="42" y="36"/>
                  </a:cxn>
                  <a:cxn ang="0">
                    <a:pos x="30" y="28"/>
                  </a:cxn>
                  <a:cxn ang="0">
                    <a:pos x="20" y="20"/>
                  </a:cxn>
                  <a:cxn ang="0">
                    <a:pos x="10" y="12"/>
                  </a:cxn>
                  <a:cxn ang="0">
                    <a:pos x="2" y="8"/>
                  </a:cxn>
                  <a:cxn ang="0">
                    <a:pos x="0" y="0"/>
                  </a:cxn>
                </a:cxnLst>
                <a:rect l="0" t="0" r="r" b="b"/>
                <a:pathLst>
                  <a:path w="44" h="36">
                    <a:moveTo>
                      <a:pt x="0" y="0"/>
                    </a:moveTo>
                    <a:lnTo>
                      <a:pt x="14" y="6"/>
                    </a:lnTo>
                    <a:lnTo>
                      <a:pt x="24" y="18"/>
                    </a:lnTo>
                    <a:lnTo>
                      <a:pt x="34" y="24"/>
                    </a:lnTo>
                    <a:lnTo>
                      <a:pt x="44" y="32"/>
                    </a:lnTo>
                    <a:lnTo>
                      <a:pt x="42" y="36"/>
                    </a:lnTo>
                    <a:lnTo>
                      <a:pt x="30" y="28"/>
                    </a:lnTo>
                    <a:lnTo>
                      <a:pt x="20" y="20"/>
                    </a:lnTo>
                    <a:lnTo>
                      <a:pt x="10" y="12"/>
                    </a:lnTo>
                    <a:lnTo>
                      <a:pt x="2" y="8"/>
                    </a:lnTo>
                    <a:lnTo>
                      <a:pt x="0"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99" name="Freeform 264"/>
              <p:cNvSpPr>
                <a:spLocks noChangeAspect="1"/>
              </p:cNvSpPr>
              <p:nvPr/>
            </p:nvSpPr>
            <p:spPr bwMode="auto">
              <a:xfrm>
                <a:off x="5445" y="3135"/>
                <a:ext cx="88" cy="136"/>
              </a:xfrm>
              <a:custGeom>
                <a:avLst/>
                <a:gdLst/>
                <a:ahLst/>
                <a:cxnLst>
                  <a:cxn ang="0">
                    <a:pos x="20" y="98"/>
                  </a:cxn>
                  <a:cxn ang="0">
                    <a:pos x="14" y="90"/>
                  </a:cxn>
                  <a:cxn ang="0">
                    <a:pos x="22" y="84"/>
                  </a:cxn>
                  <a:cxn ang="0">
                    <a:pos x="28" y="80"/>
                  </a:cxn>
                  <a:cxn ang="0">
                    <a:pos x="28" y="62"/>
                  </a:cxn>
                  <a:cxn ang="0">
                    <a:pos x="30" y="46"/>
                  </a:cxn>
                  <a:cxn ang="0">
                    <a:pos x="20" y="34"/>
                  </a:cxn>
                  <a:cxn ang="0">
                    <a:pos x="8" y="26"/>
                  </a:cxn>
                  <a:cxn ang="0">
                    <a:pos x="2" y="10"/>
                  </a:cxn>
                  <a:cxn ang="0">
                    <a:pos x="0" y="0"/>
                  </a:cxn>
                  <a:cxn ang="0">
                    <a:pos x="10" y="10"/>
                  </a:cxn>
                  <a:cxn ang="0">
                    <a:pos x="22" y="18"/>
                  </a:cxn>
                  <a:cxn ang="0">
                    <a:pos x="30" y="26"/>
                  </a:cxn>
                  <a:cxn ang="0">
                    <a:pos x="28" y="34"/>
                  </a:cxn>
                  <a:cxn ang="0">
                    <a:pos x="34" y="44"/>
                  </a:cxn>
                  <a:cxn ang="0">
                    <a:pos x="38" y="52"/>
                  </a:cxn>
                  <a:cxn ang="0">
                    <a:pos x="44" y="46"/>
                  </a:cxn>
                  <a:cxn ang="0">
                    <a:pos x="46" y="52"/>
                  </a:cxn>
                  <a:cxn ang="0">
                    <a:pos x="52" y="60"/>
                  </a:cxn>
                  <a:cxn ang="0">
                    <a:pos x="64" y="68"/>
                  </a:cxn>
                  <a:cxn ang="0">
                    <a:pos x="76" y="66"/>
                  </a:cxn>
                  <a:cxn ang="0">
                    <a:pos x="82" y="60"/>
                  </a:cxn>
                  <a:cxn ang="0">
                    <a:pos x="88" y="62"/>
                  </a:cxn>
                  <a:cxn ang="0">
                    <a:pos x="88" y="74"/>
                  </a:cxn>
                  <a:cxn ang="0">
                    <a:pos x="80" y="80"/>
                  </a:cxn>
                  <a:cxn ang="0">
                    <a:pos x="80" y="88"/>
                  </a:cxn>
                  <a:cxn ang="0">
                    <a:pos x="64" y="90"/>
                  </a:cxn>
                  <a:cxn ang="0">
                    <a:pos x="64" y="98"/>
                  </a:cxn>
                  <a:cxn ang="0">
                    <a:pos x="64" y="106"/>
                  </a:cxn>
                  <a:cxn ang="0">
                    <a:pos x="58" y="114"/>
                  </a:cxn>
                  <a:cxn ang="0">
                    <a:pos x="50" y="126"/>
                  </a:cxn>
                  <a:cxn ang="0">
                    <a:pos x="40" y="136"/>
                  </a:cxn>
                  <a:cxn ang="0">
                    <a:pos x="32" y="134"/>
                  </a:cxn>
                  <a:cxn ang="0">
                    <a:pos x="30" y="122"/>
                  </a:cxn>
                  <a:cxn ang="0">
                    <a:pos x="36" y="116"/>
                  </a:cxn>
                  <a:cxn ang="0">
                    <a:pos x="36" y="108"/>
                  </a:cxn>
                  <a:cxn ang="0">
                    <a:pos x="30" y="100"/>
                  </a:cxn>
                  <a:cxn ang="0">
                    <a:pos x="20" y="98"/>
                  </a:cxn>
                </a:cxnLst>
                <a:rect l="0" t="0" r="r" b="b"/>
                <a:pathLst>
                  <a:path w="88" h="136">
                    <a:moveTo>
                      <a:pt x="20" y="98"/>
                    </a:moveTo>
                    <a:lnTo>
                      <a:pt x="14" y="90"/>
                    </a:lnTo>
                    <a:lnTo>
                      <a:pt x="22" y="84"/>
                    </a:lnTo>
                    <a:lnTo>
                      <a:pt x="28" y="80"/>
                    </a:lnTo>
                    <a:lnTo>
                      <a:pt x="28" y="62"/>
                    </a:lnTo>
                    <a:lnTo>
                      <a:pt x="30" y="46"/>
                    </a:lnTo>
                    <a:lnTo>
                      <a:pt x="20" y="34"/>
                    </a:lnTo>
                    <a:lnTo>
                      <a:pt x="8" y="26"/>
                    </a:lnTo>
                    <a:lnTo>
                      <a:pt x="2" y="10"/>
                    </a:lnTo>
                    <a:lnTo>
                      <a:pt x="0" y="0"/>
                    </a:lnTo>
                    <a:lnTo>
                      <a:pt x="10" y="10"/>
                    </a:lnTo>
                    <a:lnTo>
                      <a:pt x="22" y="18"/>
                    </a:lnTo>
                    <a:lnTo>
                      <a:pt x="30" y="26"/>
                    </a:lnTo>
                    <a:lnTo>
                      <a:pt x="28" y="34"/>
                    </a:lnTo>
                    <a:lnTo>
                      <a:pt x="34" y="44"/>
                    </a:lnTo>
                    <a:lnTo>
                      <a:pt x="38" y="52"/>
                    </a:lnTo>
                    <a:lnTo>
                      <a:pt x="44" y="46"/>
                    </a:lnTo>
                    <a:lnTo>
                      <a:pt x="46" y="52"/>
                    </a:lnTo>
                    <a:lnTo>
                      <a:pt x="52" y="60"/>
                    </a:lnTo>
                    <a:lnTo>
                      <a:pt x="64" y="68"/>
                    </a:lnTo>
                    <a:lnTo>
                      <a:pt x="76" y="66"/>
                    </a:lnTo>
                    <a:lnTo>
                      <a:pt x="82" y="60"/>
                    </a:lnTo>
                    <a:lnTo>
                      <a:pt x="88" y="62"/>
                    </a:lnTo>
                    <a:lnTo>
                      <a:pt x="88" y="74"/>
                    </a:lnTo>
                    <a:lnTo>
                      <a:pt x="80" y="80"/>
                    </a:lnTo>
                    <a:lnTo>
                      <a:pt x="80" y="88"/>
                    </a:lnTo>
                    <a:lnTo>
                      <a:pt x="64" y="90"/>
                    </a:lnTo>
                    <a:lnTo>
                      <a:pt x="64" y="98"/>
                    </a:lnTo>
                    <a:lnTo>
                      <a:pt x="64" y="106"/>
                    </a:lnTo>
                    <a:lnTo>
                      <a:pt x="58" y="114"/>
                    </a:lnTo>
                    <a:lnTo>
                      <a:pt x="50" y="126"/>
                    </a:lnTo>
                    <a:lnTo>
                      <a:pt x="40" y="136"/>
                    </a:lnTo>
                    <a:lnTo>
                      <a:pt x="32" y="134"/>
                    </a:lnTo>
                    <a:lnTo>
                      <a:pt x="30" y="122"/>
                    </a:lnTo>
                    <a:lnTo>
                      <a:pt x="36" y="116"/>
                    </a:lnTo>
                    <a:lnTo>
                      <a:pt x="36" y="108"/>
                    </a:lnTo>
                    <a:lnTo>
                      <a:pt x="30" y="100"/>
                    </a:lnTo>
                    <a:lnTo>
                      <a:pt x="20" y="98"/>
                    </a:lnTo>
                    <a:close/>
                  </a:path>
                </a:pathLst>
              </a:custGeom>
              <a:solidFill>
                <a:schemeClr val="accent3"/>
              </a:solidFill>
              <a:ln w="7938">
                <a:solidFill>
                  <a:schemeClr val="bg1"/>
                </a:solidFill>
                <a:prstDash val="solid"/>
                <a:round/>
                <a:headEnd/>
                <a:tailEnd/>
              </a:ln>
            </p:spPr>
            <p:txBody>
              <a:bodyPr/>
              <a:lstStyle/>
              <a:p>
                <a:endParaRPr lang="en-US" sz="1500">
                  <a:solidFill>
                    <a:srgbClr val="0F245F"/>
                  </a:solidFill>
                </a:endParaRPr>
              </a:p>
            </p:txBody>
          </p:sp>
          <p:sp>
            <p:nvSpPr>
              <p:cNvPr id="100" name="Freeform 265"/>
              <p:cNvSpPr>
                <a:spLocks noChangeAspect="1"/>
              </p:cNvSpPr>
              <p:nvPr/>
            </p:nvSpPr>
            <p:spPr bwMode="auto">
              <a:xfrm>
                <a:off x="5345" y="3251"/>
                <a:ext cx="122" cy="116"/>
              </a:xfrm>
              <a:custGeom>
                <a:avLst/>
                <a:gdLst/>
                <a:ahLst/>
                <a:cxnLst>
                  <a:cxn ang="0">
                    <a:pos x="92" y="0"/>
                  </a:cxn>
                  <a:cxn ang="0">
                    <a:pos x="100" y="2"/>
                  </a:cxn>
                  <a:cxn ang="0">
                    <a:pos x="106" y="10"/>
                  </a:cxn>
                  <a:cxn ang="0">
                    <a:pos x="116" y="10"/>
                  </a:cxn>
                  <a:cxn ang="0">
                    <a:pos x="122" y="10"/>
                  </a:cxn>
                  <a:cxn ang="0">
                    <a:pos x="122" y="20"/>
                  </a:cxn>
                  <a:cxn ang="0">
                    <a:pos x="116" y="30"/>
                  </a:cxn>
                  <a:cxn ang="0">
                    <a:pos x="110" y="38"/>
                  </a:cxn>
                  <a:cxn ang="0">
                    <a:pos x="100" y="46"/>
                  </a:cxn>
                  <a:cxn ang="0">
                    <a:pos x="100" y="60"/>
                  </a:cxn>
                  <a:cxn ang="0">
                    <a:pos x="90" y="62"/>
                  </a:cxn>
                  <a:cxn ang="0">
                    <a:pos x="80" y="66"/>
                  </a:cxn>
                  <a:cxn ang="0">
                    <a:pos x="74" y="74"/>
                  </a:cxn>
                  <a:cxn ang="0">
                    <a:pos x="70" y="90"/>
                  </a:cxn>
                  <a:cxn ang="0">
                    <a:pos x="58" y="104"/>
                  </a:cxn>
                  <a:cxn ang="0">
                    <a:pos x="48" y="114"/>
                  </a:cxn>
                  <a:cxn ang="0">
                    <a:pos x="30" y="116"/>
                  </a:cxn>
                  <a:cxn ang="0">
                    <a:pos x="22" y="110"/>
                  </a:cxn>
                  <a:cxn ang="0">
                    <a:pos x="16" y="108"/>
                  </a:cxn>
                  <a:cxn ang="0">
                    <a:pos x="0" y="106"/>
                  </a:cxn>
                  <a:cxn ang="0">
                    <a:pos x="4" y="92"/>
                  </a:cxn>
                  <a:cxn ang="0">
                    <a:pos x="14" y="80"/>
                  </a:cxn>
                  <a:cxn ang="0">
                    <a:pos x="30" y="64"/>
                  </a:cxn>
                  <a:cxn ang="0">
                    <a:pos x="38" y="64"/>
                  </a:cxn>
                  <a:cxn ang="0">
                    <a:pos x="48" y="52"/>
                  </a:cxn>
                  <a:cxn ang="0">
                    <a:pos x="60" y="52"/>
                  </a:cxn>
                  <a:cxn ang="0">
                    <a:pos x="72" y="36"/>
                  </a:cxn>
                  <a:cxn ang="0">
                    <a:pos x="78" y="26"/>
                  </a:cxn>
                  <a:cxn ang="0">
                    <a:pos x="88" y="20"/>
                  </a:cxn>
                  <a:cxn ang="0">
                    <a:pos x="88" y="10"/>
                  </a:cxn>
                  <a:cxn ang="0">
                    <a:pos x="92" y="0"/>
                  </a:cxn>
                </a:cxnLst>
                <a:rect l="0" t="0" r="r" b="b"/>
                <a:pathLst>
                  <a:path w="122" h="116">
                    <a:moveTo>
                      <a:pt x="92" y="0"/>
                    </a:moveTo>
                    <a:lnTo>
                      <a:pt x="100" y="2"/>
                    </a:lnTo>
                    <a:lnTo>
                      <a:pt x="106" y="10"/>
                    </a:lnTo>
                    <a:lnTo>
                      <a:pt x="116" y="10"/>
                    </a:lnTo>
                    <a:lnTo>
                      <a:pt x="122" y="10"/>
                    </a:lnTo>
                    <a:lnTo>
                      <a:pt x="122" y="20"/>
                    </a:lnTo>
                    <a:lnTo>
                      <a:pt x="116" y="30"/>
                    </a:lnTo>
                    <a:lnTo>
                      <a:pt x="110" y="38"/>
                    </a:lnTo>
                    <a:lnTo>
                      <a:pt x="100" y="46"/>
                    </a:lnTo>
                    <a:lnTo>
                      <a:pt x="100" y="60"/>
                    </a:lnTo>
                    <a:lnTo>
                      <a:pt x="90" y="62"/>
                    </a:lnTo>
                    <a:lnTo>
                      <a:pt x="80" y="66"/>
                    </a:lnTo>
                    <a:lnTo>
                      <a:pt x="74" y="74"/>
                    </a:lnTo>
                    <a:lnTo>
                      <a:pt x="70" y="90"/>
                    </a:lnTo>
                    <a:lnTo>
                      <a:pt x="58" y="104"/>
                    </a:lnTo>
                    <a:lnTo>
                      <a:pt x="48" y="114"/>
                    </a:lnTo>
                    <a:lnTo>
                      <a:pt x="30" y="116"/>
                    </a:lnTo>
                    <a:lnTo>
                      <a:pt x="22" y="110"/>
                    </a:lnTo>
                    <a:lnTo>
                      <a:pt x="16" y="108"/>
                    </a:lnTo>
                    <a:lnTo>
                      <a:pt x="0" y="106"/>
                    </a:lnTo>
                    <a:lnTo>
                      <a:pt x="4" y="92"/>
                    </a:lnTo>
                    <a:lnTo>
                      <a:pt x="14" y="80"/>
                    </a:lnTo>
                    <a:lnTo>
                      <a:pt x="30" y="64"/>
                    </a:lnTo>
                    <a:lnTo>
                      <a:pt x="38" y="64"/>
                    </a:lnTo>
                    <a:lnTo>
                      <a:pt x="48" y="52"/>
                    </a:lnTo>
                    <a:lnTo>
                      <a:pt x="60" y="52"/>
                    </a:lnTo>
                    <a:lnTo>
                      <a:pt x="72" y="36"/>
                    </a:lnTo>
                    <a:lnTo>
                      <a:pt x="78" y="26"/>
                    </a:lnTo>
                    <a:lnTo>
                      <a:pt x="88" y="20"/>
                    </a:lnTo>
                    <a:lnTo>
                      <a:pt x="88" y="10"/>
                    </a:lnTo>
                    <a:lnTo>
                      <a:pt x="92" y="0"/>
                    </a:lnTo>
                    <a:close/>
                  </a:path>
                </a:pathLst>
              </a:custGeom>
              <a:solidFill>
                <a:schemeClr val="accent3"/>
              </a:solidFill>
              <a:ln w="7938">
                <a:solidFill>
                  <a:schemeClr val="bg1"/>
                </a:solidFill>
                <a:prstDash val="solid"/>
                <a:round/>
                <a:headEnd/>
                <a:tailEnd/>
              </a:ln>
            </p:spPr>
            <p:txBody>
              <a:bodyPr/>
              <a:lstStyle/>
              <a:p>
                <a:endParaRPr lang="en-US" sz="1500">
                  <a:solidFill>
                    <a:srgbClr val="0F245F"/>
                  </a:solidFill>
                </a:endParaRPr>
              </a:p>
            </p:txBody>
          </p:sp>
          <p:sp>
            <p:nvSpPr>
              <p:cNvPr id="101" name="Freeform 266"/>
              <p:cNvSpPr>
                <a:spLocks noChangeAspect="1"/>
              </p:cNvSpPr>
              <p:nvPr/>
            </p:nvSpPr>
            <p:spPr bwMode="auto">
              <a:xfrm>
                <a:off x="4997" y="3251"/>
                <a:ext cx="58" cy="58"/>
              </a:xfrm>
              <a:custGeom>
                <a:avLst/>
                <a:gdLst/>
                <a:ahLst/>
                <a:cxnLst>
                  <a:cxn ang="0">
                    <a:pos x="2" y="0"/>
                  </a:cxn>
                  <a:cxn ang="0">
                    <a:pos x="12" y="6"/>
                  </a:cxn>
                  <a:cxn ang="0">
                    <a:pos x="26" y="12"/>
                  </a:cxn>
                  <a:cxn ang="0">
                    <a:pos x="40" y="10"/>
                  </a:cxn>
                  <a:cxn ang="0">
                    <a:pos x="52" y="8"/>
                  </a:cxn>
                  <a:cxn ang="0">
                    <a:pos x="58" y="10"/>
                  </a:cxn>
                  <a:cxn ang="0">
                    <a:pos x="58" y="26"/>
                  </a:cxn>
                  <a:cxn ang="0">
                    <a:pos x="54" y="34"/>
                  </a:cxn>
                  <a:cxn ang="0">
                    <a:pos x="52" y="42"/>
                  </a:cxn>
                  <a:cxn ang="0">
                    <a:pos x="48" y="46"/>
                  </a:cxn>
                  <a:cxn ang="0">
                    <a:pos x="42" y="46"/>
                  </a:cxn>
                  <a:cxn ang="0">
                    <a:pos x="40" y="50"/>
                  </a:cxn>
                  <a:cxn ang="0">
                    <a:pos x="32" y="58"/>
                  </a:cxn>
                  <a:cxn ang="0">
                    <a:pos x="24" y="56"/>
                  </a:cxn>
                  <a:cxn ang="0">
                    <a:pos x="16" y="48"/>
                  </a:cxn>
                  <a:cxn ang="0">
                    <a:pos x="10" y="40"/>
                  </a:cxn>
                  <a:cxn ang="0">
                    <a:pos x="12" y="26"/>
                  </a:cxn>
                  <a:cxn ang="0">
                    <a:pos x="8" y="18"/>
                  </a:cxn>
                  <a:cxn ang="0">
                    <a:pos x="0" y="12"/>
                  </a:cxn>
                  <a:cxn ang="0">
                    <a:pos x="2" y="0"/>
                  </a:cxn>
                </a:cxnLst>
                <a:rect l="0" t="0" r="r" b="b"/>
                <a:pathLst>
                  <a:path w="58" h="58">
                    <a:moveTo>
                      <a:pt x="2" y="0"/>
                    </a:moveTo>
                    <a:lnTo>
                      <a:pt x="12" y="6"/>
                    </a:lnTo>
                    <a:lnTo>
                      <a:pt x="26" y="12"/>
                    </a:lnTo>
                    <a:lnTo>
                      <a:pt x="40" y="10"/>
                    </a:lnTo>
                    <a:lnTo>
                      <a:pt x="52" y="8"/>
                    </a:lnTo>
                    <a:lnTo>
                      <a:pt x="58" y="10"/>
                    </a:lnTo>
                    <a:lnTo>
                      <a:pt x="58" y="26"/>
                    </a:lnTo>
                    <a:lnTo>
                      <a:pt x="54" y="34"/>
                    </a:lnTo>
                    <a:lnTo>
                      <a:pt x="52" y="42"/>
                    </a:lnTo>
                    <a:lnTo>
                      <a:pt x="48" y="46"/>
                    </a:lnTo>
                    <a:lnTo>
                      <a:pt x="42" y="46"/>
                    </a:lnTo>
                    <a:lnTo>
                      <a:pt x="40" y="50"/>
                    </a:lnTo>
                    <a:lnTo>
                      <a:pt x="32" y="58"/>
                    </a:lnTo>
                    <a:lnTo>
                      <a:pt x="24" y="56"/>
                    </a:lnTo>
                    <a:lnTo>
                      <a:pt x="16" y="48"/>
                    </a:lnTo>
                    <a:lnTo>
                      <a:pt x="10" y="40"/>
                    </a:lnTo>
                    <a:lnTo>
                      <a:pt x="12" y="26"/>
                    </a:lnTo>
                    <a:lnTo>
                      <a:pt x="8" y="18"/>
                    </a:lnTo>
                    <a:lnTo>
                      <a:pt x="0" y="12"/>
                    </a:lnTo>
                    <a:lnTo>
                      <a:pt x="2"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02" name="Freeform 267"/>
              <p:cNvSpPr>
                <a:spLocks noChangeAspect="1"/>
              </p:cNvSpPr>
              <p:nvPr/>
            </p:nvSpPr>
            <p:spPr bwMode="auto">
              <a:xfrm>
                <a:off x="4497" y="2743"/>
                <a:ext cx="640" cy="476"/>
              </a:xfrm>
              <a:custGeom>
                <a:avLst/>
                <a:gdLst/>
                <a:ahLst/>
                <a:cxnLst>
                  <a:cxn ang="0">
                    <a:pos x="308" y="18"/>
                  </a:cxn>
                  <a:cxn ang="0">
                    <a:pos x="308" y="4"/>
                  </a:cxn>
                  <a:cxn ang="0">
                    <a:pos x="340" y="18"/>
                  </a:cxn>
                  <a:cxn ang="0">
                    <a:pos x="362" y="22"/>
                  </a:cxn>
                  <a:cxn ang="0">
                    <a:pos x="372" y="30"/>
                  </a:cxn>
                  <a:cxn ang="0">
                    <a:pos x="352" y="54"/>
                  </a:cxn>
                  <a:cxn ang="0">
                    <a:pos x="372" y="78"/>
                  </a:cxn>
                  <a:cxn ang="0">
                    <a:pos x="416" y="102"/>
                  </a:cxn>
                  <a:cxn ang="0">
                    <a:pos x="450" y="84"/>
                  </a:cxn>
                  <a:cxn ang="0">
                    <a:pos x="456" y="22"/>
                  </a:cxn>
                  <a:cxn ang="0">
                    <a:pos x="470" y="6"/>
                  </a:cxn>
                  <a:cxn ang="0">
                    <a:pos x="484" y="54"/>
                  </a:cxn>
                  <a:cxn ang="0">
                    <a:pos x="510" y="72"/>
                  </a:cxn>
                  <a:cxn ang="0">
                    <a:pos x="522" y="102"/>
                  </a:cxn>
                  <a:cxn ang="0">
                    <a:pos x="532" y="134"/>
                  </a:cxn>
                  <a:cxn ang="0">
                    <a:pos x="568" y="162"/>
                  </a:cxn>
                  <a:cxn ang="0">
                    <a:pos x="582" y="188"/>
                  </a:cxn>
                  <a:cxn ang="0">
                    <a:pos x="612" y="214"/>
                  </a:cxn>
                  <a:cxn ang="0">
                    <a:pos x="634" y="254"/>
                  </a:cxn>
                  <a:cxn ang="0">
                    <a:pos x="640" y="300"/>
                  </a:cxn>
                  <a:cxn ang="0">
                    <a:pos x="624" y="358"/>
                  </a:cxn>
                  <a:cxn ang="0">
                    <a:pos x="596" y="402"/>
                  </a:cxn>
                  <a:cxn ang="0">
                    <a:pos x="582" y="450"/>
                  </a:cxn>
                  <a:cxn ang="0">
                    <a:pos x="550" y="452"/>
                  </a:cxn>
                  <a:cxn ang="0">
                    <a:pos x="532" y="474"/>
                  </a:cxn>
                  <a:cxn ang="0">
                    <a:pos x="516" y="468"/>
                  </a:cxn>
                  <a:cxn ang="0">
                    <a:pos x="500" y="460"/>
                  </a:cxn>
                  <a:cxn ang="0">
                    <a:pos x="462" y="464"/>
                  </a:cxn>
                  <a:cxn ang="0">
                    <a:pos x="430" y="452"/>
                  </a:cxn>
                  <a:cxn ang="0">
                    <a:pos x="418" y="424"/>
                  </a:cxn>
                  <a:cxn ang="0">
                    <a:pos x="400" y="408"/>
                  </a:cxn>
                  <a:cxn ang="0">
                    <a:pos x="390" y="402"/>
                  </a:cxn>
                  <a:cxn ang="0">
                    <a:pos x="392" y="382"/>
                  </a:cxn>
                  <a:cxn ang="0">
                    <a:pos x="382" y="376"/>
                  </a:cxn>
                  <a:cxn ang="0">
                    <a:pos x="360" y="402"/>
                  </a:cxn>
                  <a:cxn ang="0">
                    <a:pos x="340" y="372"/>
                  </a:cxn>
                  <a:cxn ang="0">
                    <a:pos x="298" y="350"/>
                  </a:cxn>
                  <a:cxn ang="0">
                    <a:pos x="228" y="356"/>
                  </a:cxn>
                  <a:cxn ang="0">
                    <a:pos x="172" y="372"/>
                  </a:cxn>
                  <a:cxn ang="0">
                    <a:pos x="108" y="386"/>
                  </a:cxn>
                  <a:cxn ang="0">
                    <a:pos x="80" y="406"/>
                  </a:cxn>
                  <a:cxn ang="0">
                    <a:pos x="30" y="394"/>
                  </a:cxn>
                  <a:cxn ang="0">
                    <a:pos x="40" y="356"/>
                  </a:cxn>
                  <a:cxn ang="0">
                    <a:pos x="30" y="310"/>
                  </a:cxn>
                  <a:cxn ang="0">
                    <a:pos x="4" y="254"/>
                  </a:cxn>
                  <a:cxn ang="0">
                    <a:pos x="10" y="254"/>
                  </a:cxn>
                  <a:cxn ang="0">
                    <a:pos x="12" y="238"/>
                  </a:cxn>
                  <a:cxn ang="0">
                    <a:pos x="12" y="188"/>
                  </a:cxn>
                  <a:cxn ang="0">
                    <a:pos x="24" y="178"/>
                  </a:cxn>
                  <a:cxn ang="0">
                    <a:pos x="62" y="158"/>
                  </a:cxn>
                  <a:cxn ang="0">
                    <a:pos x="122" y="144"/>
                  </a:cxn>
                  <a:cxn ang="0">
                    <a:pos x="146" y="98"/>
                  </a:cxn>
                  <a:cxn ang="0">
                    <a:pos x="164" y="102"/>
                  </a:cxn>
                  <a:cxn ang="0">
                    <a:pos x="176" y="88"/>
                  </a:cxn>
                  <a:cxn ang="0">
                    <a:pos x="192" y="66"/>
                  </a:cxn>
                  <a:cxn ang="0">
                    <a:pos x="220" y="48"/>
                  </a:cxn>
                  <a:cxn ang="0">
                    <a:pos x="242" y="66"/>
                  </a:cxn>
                  <a:cxn ang="0">
                    <a:pos x="256" y="52"/>
                  </a:cxn>
                  <a:cxn ang="0">
                    <a:pos x="282" y="24"/>
                  </a:cxn>
                </a:cxnLst>
                <a:rect l="0" t="0" r="r" b="b"/>
                <a:pathLst>
                  <a:path w="640" h="476">
                    <a:moveTo>
                      <a:pt x="286" y="20"/>
                    </a:moveTo>
                    <a:lnTo>
                      <a:pt x="296" y="22"/>
                    </a:lnTo>
                    <a:lnTo>
                      <a:pt x="308" y="18"/>
                    </a:lnTo>
                    <a:lnTo>
                      <a:pt x="310" y="12"/>
                    </a:lnTo>
                    <a:lnTo>
                      <a:pt x="302" y="6"/>
                    </a:lnTo>
                    <a:lnTo>
                      <a:pt x="308" y="4"/>
                    </a:lnTo>
                    <a:lnTo>
                      <a:pt x="322" y="10"/>
                    </a:lnTo>
                    <a:lnTo>
                      <a:pt x="330" y="14"/>
                    </a:lnTo>
                    <a:lnTo>
                      <a:pt x="340" y="18"/>
                    </a:lnTo>
                    <a:lnTo>
                      <a:pt x="348" y="20"/>
                    </a:lnTo>
                    <a:lnTo>
                      <a:pt x="354" y="22"/>
                    </a:lnTo>
                    <a:lnTo>
                      <a:pt x="362" y="22"/>
                    </a:lnTo>
                    <a:lnTo>
                      <a:pt x="372" y="18"/>
                    </a:lnTo>
                    <a:lnTo>
                      <a:pt x="380" y="22"/>
                    </a:lnTo>
                    <a:lnTo>
                      <a:pt x="372" y="30"/>
                    </a:lnTo>
                    <a:lnTo>
                      <a:pt x="366" y="40"/>
                    </a:lnTo>
                    <a:lnTo>
                      <a:pt x="360" y="48"/>
                    </a:lnTo>
                    <a:lnTo>
                      <a:pt x="352" y="54"/>
                    </a:lnTo>
                    <a:lnTo>
                      <a:pt x="352" y="62"/>
                    </a:lnTo>
                    <a:lnTo>
                      <a:pt x="358" y="68"/>
                    </a:lnTo>
                    <a:lnTo>
                      <a:pt x="372" y="78"/>
                    </a:lnTo>
                    <a:lnTo>
                      <a:pt x="388" y="84"/>
                    </a:lnTo>
                    <a:lnTo>
                      <a:pt x="404" y="96"/>
                    </a:lnTo>
                    <a:lnTo>
                      <a:pt x="416" y="102"/>
                    </a:lnTo>
                    <a:lnTo>
                      <a:pt x="432" y="112"/>
                    </a:lnTo>
                    <a:lnTo>
                      <a:pt x="442" y="100"/>
                    </a:lnTo>
                    <a:lnTo>
                      <a:pt x="450" y="84"/>
                    </a:lnTo>
                    <a:lnTo>
                      <a:pt x="452" y="66"/>
                    </a:lnTo>
                    <a:lnTo>
                      <a:pt x="450" y="40"/>
                    </a:lnTo>
                    <a:lnTo>
                      <a:pt x="456" y="22"/>
                    </a:lnTo>
                    <a:lnTo>
                      <a:pt x="460" y="10"/>
                    </a:lnTo>
                    <a:lnTo>
                      <a:pt x="464" y="0"/>
                    </a:lnTo>
                    <a:lnTo>
                      <a:pt x="470" y="6"/>
                    </a:lnTo>
                    <a:lnTo>
                      <a:pt x="478" y="20"/>
                    </a:lnTo>
                    <a:lnTo>
                      <a:pt x="482" y="32"/>
                    </a:lnTo>
                    <a:lnTo>
                      <a:pt x="484" y="54"/>
                    </a:lnTo>
                    <a:lnTo>
                      <a:pt x="494" y="58"/>
                    </a:lnTo>
                    <a:lnTo>
                      <a:pt x="506" y="62"/>
                    </a:lnTo>
                    <a:lnTo>
                      <a:pt x="510" y="72"/>
                    </a:lnTo>
                    <a:lnTo>
                      <a:pt x="512" y="82"/>
                    </a:lnTo>
                    <a:lnTo>
                      <a:pt x="512" y="96"/>
                    </a:lnTo>
                    <a:lnTo>
                      <a:pt x="522" y="102"/>
                    </a:lnTo>
                    <a:lnTo>
                      <a:pt x="526" y="112"/>
                    </a:lnTo>
                    <a:lnTo>
                      <a:pt x="526" y="124"/>
                    </a:lnTo>
                    <a:lnTo>
                      <a:pt x="532" y="134"/>
                    </a:lnTo>
                    <a:lnTo>
                      <a:pt x="544" y="138"/>
                    </a:lnTo>
                    <a:lnTo>
                      <a:pt x="558" y="148"/>
                    </a:lnTo>
                    <a:lnTo>
                      <a:pt x="568" y="162"/>
                    </a:lnTo>
                    <a:lnTo>
                      <a:pt x="578" y="172"/>
                    </a:lnTo>
                    <a:lnTo>
                      <a:pt x="578" y="182"/>
                    </a:lnTo>
                    <a:lnTo>
                      <a:pt x="582" y="188"/>
                    </a:lnTo>
                    <a:lnTo>
                      <a:pt x="594" y="188"/>
                    </a:lnTo>
                    <a:lnTo>
                      <a:pt x="598" y="204"/>
                    </a:lnTo>
                    <a:lnTo>
                      <a:pt x="612" y="214"/>
                    </a:lnTo>
                    <a:lnTo>
                      <a:pt x="624" y="228"/>
                    </a:lnTo>
                    <a:lnTo>
                      <a:pt x="630" y="242"/>
                    </a:lnTo>
                    <a:lnTo>
                      <a:pt x="634" y="254"/>
                    </a:lnTo>
                    <a:lnTo>
                      <a:pt x="636" y="270"/>
                    </a:lnTo>
                    <a:lnTo>
                      <a:pt x="638" y="282"/>
                    </a:lnTo>
                    <a:lnTo>
                      <a:pt x="640" y="300"/>
                    </a:lnTo>
                    <a:lnTo>
                      <a:pt x="634" y="322"/>
                    </a:lnTo>
                    <a:lnTo>
                      <a:pt x="632" y="340"/>
                    </a:lnTo>
                    <a:lnTo>
                      <a:pt x="624" y="358"/>
                    </a:lnTo>
                    <a:lnTo>
                      <a:pt x="612" y="368"/>
                    </a:lnTo>
                    <a:lnTo>
                      <a:pt x="606" y="380"/>
                    </a:lnTo>
                    <a:lnTo>
                      <a:pt x="596" y="402"/>
                    </a:lnTo>
                    <a:lnTo>
                      <a:pt x="590" y="418"/>
                    </a:lnTo>
                    <a:lnTo>
                      <a:pt x="582" y="432"/>
                    </a:lnTo>
                    <a:lnTo>
                      <a:pt x="582" y="450"/>
                    </a:lnTo>
                    <a:lnTo>
                      <a:pt x="576" y="454"/>
                    </a:lnTo>
                    <a:lnTo>
                      <a:pt x="566" y="454"/>
                    </a:lnTo>
                    <a:lnTo>
                      <a:pt x="550" y="452"/>
                    </a:lnTo>
                    <a:lnTo>
                      <a:pt x="546" y="464"/>
                    </a:lnTo>
                    <a:lnTo>
                      <a:pt x="534" y="472"/>
                    </a:lnTo>
                    <a:lnTo>
                      <a:pt x="532" y="474"/>
                    </a:lnTo>
                    <a:lnTo>
                      <a:pt x="526" y="476"/>
                    </a:lnTo>
                    <a:lnTo>
                      <a:pt x="520" y="472"/>
                    </a:lnTo>
                    <a:lnTo>
                      <a:pt x="516" y="468"/>
                    </a:lnTo>
                    <a:lnTo>
                      <a:pt x="510" y="462"/>
                    </a:lnTo>
                    <a:lnTo>
                      <a:pt x="506" y="458"/>
                    </a:lnTo>
                    <a:lnTo>
                      <a:pt x="500" y="460"/>
                    </a:lnTo>
                    <a:lnTo>
                      <a:pt x="486" y="474"/>
                    </a:lnTo>
                    <a:lnTo>
                      <a:pt x="474" y="470"/>
                    </a:lnTo>
                    <a:lnTo>
                      <a:pt x="462" y="464"/>
                    </a:lnTo>
                    <a:lnTo>
                      <a:pt x="450" y="464"/>
                    </a:lnTo>
                    <a:lnTo>
                      <a:pt x="438" y="462"/>
                    </a:lnTo>
                    <a:lnTo>
                      <a:pt x="430" y="452"/>
                    </a:lnTo>
                    <a:lnTo>
                      <a:pt x="424" y="444"/>
                    </a:lnTo>
                    <a:lnTo>
                      <a:pt x="426" y="434"/>
                    </a:lnTo>
                    <a:lnTo>
                      <a:pt x="418" y="424"/>
                    </a:lnTo>
                    <a:lnTo>
                      <a:pt x="410" y="416"/>
                    </a:lnTo>
                    <a:lnTo>
                      <a:pt x="402" y="416"/>
                    </a:lnTo>
                    <a:lnTo>
                      <a:pt x="400" y="408"/>
                    </a:lnTo>
                    <a:lnTo>
                      <a:pt x="406" y="398"/>
                    </a:lnTo>
                    <a:lnTo>
                      <a:pt x="398" y="394"/>
                    </a:lnTo>
                    <a:lnTo>
                      <a:pt x="390" y="402"/>
                    </a:lnTo>
                    <a:lnTo>
                      <a:pt x="380" y="408"/>
                    </a:lnTo>
                    <a:lnTo>
                      <a:pt x="386" y="388"/>
                    </a:lnTo>
                    <a:lnTo>
                      <a:pt x="392" y="382"/>
                    </a:lnTo>
                    <a:lnTo>
                      <a:pt x="394" y="376"/>
                    </a:lnTo>
                    <a:lnTo>
                      <a:pt x="390" y="366"/>
                    </a:lnTo>
                    <a:lnTo>
                      <a:pt x="382" y="376"/>
                    </a:lnTo>
                    <a:lnTo>
                      <a:pt x="376" y="386"/>
                    </a:lnTo>
                    <a:lnTo>
                      <a:pt x="366" y="394"/>
                    </a:lnTo>
                    <a:lnTo>
                      <a:pt x="360" y="402"/>
                    </a:lnTo>
                    <a:lnTo>
                      <a:pt x="352" y="398"/>
                    </a:lnTo>
                    <a:lnTo>
                      <a:pt x="350" y="386"/>
                    </a:lnTo>
                    <a:lnTo>
                      <a:pt x="340" y="372"/>
                    </a:lnTo>
                    <a:lnTo>
                      <a:pt x="334" y="364"/>
                    </a:lnTo>
                    <a:lnTo>
                      <a:pt x="328" y="358"/>
                    </a:lnTo>
                    <a:lnTo>
                      <a:pt x="298" y="350"/>
                    </a:lnTo>
                    <a:lnTo>
                      <a:pt x="258" y="344"/>
                    </a:lnTo>
                    <a:lnTo>
                      <a:pt x="246" y="348"/>
                    </a:lnTo>
                    <a:lnTo>
                      <a:pt x="228" y="356"/>
                    </a:lnTo>
                    <a:lnTo>
                      <a:pt x="200" y="358"/>
                    </a:lnTo>
                    <a:lnTo>
                      <a:pt x="184" y="368"/>
                    </a:lnTo>
                    <a:lnTo>
                      <a:pt x="172" y="372"/>
                    </a:lnTo>
                    <a:lnTo>
                      <a:pt x="170" y="380"/>
                    </a:lnTo>
                    <a:lnTo>
                      <a:pt x="164" y="386"/>
                    </a:lnTo>
                    <a:lnTo>
                      <a:pt x="108" y="386"/>
                    </a:lnTo>
                    <a:lnTo>
                      <a:pt x="100" y="394"/>
                    </a:lnTo>
                    <a:lnTo>
                      <a:pt x="90" y="394"/>
                    </a:lnTo>
                    <a:lnTo>
                      <a:pt x="80" y="406"/>
                    </a:lnTo>
                    <a:lnTo>
                      <a:pt x="54" y="408"/>
                    </a:lnTo>
                    <a:lnTo>
                      <a:pt x="42" y="400"/>
                    </a:lnTo>
                    <a:lnTo>
                      <a:pt x="30" y="394"/>
                    </a:lnTo>
                    <a:lnTo>
                      <a:pt x="28" y="384"/>
                    </a:lnTo>
                    <a:lnTo>
                      <a:pt x="40" y="378"/>
                    </a:lnTo>
                    <a:lnTo>
                      <a:pt x="40" y="356"/>
                    </a:lnTo>
                    <a:lnTo>
                      <a:pt x="40" y="342"/>
                    </a:lnTo>
                    <a:lnTo>
                      <a:pt x="30" y="328"/>
                    </a:lnTo>
                    <a:lnTo>
                      <a:pt x="30" y="310"/>
                    </a:lnTo>
                    <a:lnTo>
                      <a:pt x="18" y="280"/>
                    </a:lnTo>
                    <a:lnTo>
                      <a:pt x="10" y="264"/>
                    </a:lnTo>
                    <a:lnTo>
                      <a:pt x="4" y="254"/>
                    </a:lnTo>
                    <a:lnTo>
                      <a:pt x="0" y="246"/>
                    </a:lnTo>
                    <a:lnTo>
                      <a:pt x="6" y="248"/>
                    </a:lnTo>
                    <a:lnTo>
                      <a:pt x="10" y="254"/>
                    </a:lnTo>
                    <a:lnTo>
                      <a:pt x="18" y="254"/>
                    </a:lnTo>
                    <a:lnTo>
                      <a:pt x="20" y="244"/>
                    </a:lnTo>
                    <a:lnTo>
                      <a:pt x="12" y="238"/>
                    </a:lnTo>
                    <a:lnTo>
                      <a:pt x="6" y="218"/>
                    </a:lnTo>
                    <a:lnTo>
                      <a:pt x="6" y="204"/>
                    </a:lnTo>
                    <a:lnTo>
                      <a:pt x="12" y="188"/>
                    </a:lnTo>
                    <a:lnTo>
                      <a:pt x="14" y="180"/>
                    </a:lnTo>
                    <a:lnTo>
                      <a:pt x="20" y="186"/>
                    </a:lnTo>
                    <a:lnTo>
                      <a:pt x="24" y="178"/>
                    </a:lnTo>
                    <a:lnTo>
                      <a:pt x="34" y="178"/>
                    </a:lnTo>
                    <a:lnTo>
                      <a:pt x="48" y="162"/>
                    </a:lnTo>
                    <a:lnTo>
                      <a:pt x="62" y="158"/>
                    </a:lnTo>
                    <a:lnTo>
                      <a:pt x="86" y="154"/>
                    </a:lnTo>
                    <a:lnTo>
                      <a:pt x="110" y="146"/>
                    </a:lnTo>
                    <a:lnTo>
                      <a:pt x="122" y="144"/>
                    </a:lnTo>
                    <a:lnTo>
                      <a:pt x="144" y="118"/>
                    </a:lnTo>
                    <a:lnTo>
                      <a:pt x="142" y="106"/>
                    </a:lnTo>
                    <a:lnTo>
                      <a:pt x="146" y="98"/>
                    </a:lnTo>
                    <a:lnTo>
                      <a:pt x="156" y="92"/>
                    </a:lnTo>
                    <a:lnTo>
                      <a:pt x="160" y="98"/>
                    </a:lnTo>
                    <a:lnTo>
                      <a:pt x="164" y="102"/>
                    </a:lnTo>
                    <a:lnTo>
                      <a:pt x="168" y="96"/>
                    </a:lnTo>
                    <a:lnTo>
                      <a:pt x="168" y="84"/>
                    </a:lnTo>
                    <a:lnTo>
                      <a:pt x="176" y="88"/>
                    </a:lnTo>
                    <a:lnTo>
                      <a:pt x="180" y="84"/>
                    </a:lnTo>
                    <a:lnTo>
                      <a:pt x="182" y="72"/>
                    </a:lnTo>
                    <a:lnTo>
                      <a:pt x="192" y="66"/>
                    </a:lnTo>
                    <a:lnTo>
                      <a:pt x="198" y="60"/>
                    </a:lnTo>
                    <a:lnTo>
                      <a:pt x="204" y="60"/>
                    </a:lnTo>
                    <a:lnTo>
                      <a:pt x="220" y="48"/>
                    </a:lnTo>
                    <a:lnTo>
                      <a:pt x="230" y="54"/>
                    </a:lnTo>
                    <a:lnTo>
                      <a:pt x="236" y="60"/>
                    </a:lnTo>
                    <a:lnTo>
                      <a:pt x="242" y="66"/>
                    </a:lnTo>
                    <a:lnTo>
                      <a:pt x="254" y="64"/>
                    </a:lnTo>
                    <a:lnTo>
                      <a:pt x="262" y="62"/>
                    </a:lnTo>
                    <a:lnTo>
                      <a:pt x="256" y="52"/>
                    </a:lnTo>
                    <a:lnTo>
                      <a:pt x="268" y="40"/>
                    </a:lnTo>
                    <a:lnTo>
                      <a:pt x="274" y="28"/>
                    </a:lnTo>
                    <a:lnTo>
                      <a:pt x="282" y="24"/>
                    </a:lnTo>
                    <a:lnTo>
                      <a:pt x="286" y="20"/>
                    </a:lnTo>
                    <a:close/>
                  </a:path>
                </a:pathLst>
              </a:custGeom>
              <a:solidFill>
                <a:schemeClr val="accent3"/>
              </a:solidFill>
              <a:ln w="7938">
                <a:solidFill>
                  <a:schemeClr val="bg1"/>
                </a:solidFill>
                <a:prstDash val="solid"/>
                <a:round/>
                <a:headEnd/>
                <a:tailEnd/>
              </a:ln>
            </p:spPr>
            <p:txBody>
              <a:bodyPr/>
              <a:lstStyle/>
              <a:p>
                <a:endParaRPr lang="en-US" sz="1500">
                  <a:solidFill>
                    <a:srgbClr val="0F245F"/>
                  </a:solidFill>
                </a:endParaRPr>
              </a:p>
            </p:txBody>
          </p:sp>
          <p:sp>
            <p:nvSpPr>
              <p:cNvPr id="103" name="Freeform 268"/>
              <p:cNvSpPr>
                <a:spLocks noChangeAspect="1"/>
              </p:cNvSpPr>
              <p:nvPr/>
            </p:nvSpPr>
            <p:spPr bwMode="auto">
              <a:xfrm>
                <a:off x="4603" y="2273"/>
                <a:ext cx="70" cy="96"/>
              </a:xfrm>
              <a:custGeom>
                <a:avLst/>
                <a:gdLst/>
                <a:ahLst/>
                <a:cxnLst>
                  <a:cxn ang="0">
                    <a:pos x="4" y="58"/>
                  </a:cxn>
                  <a:cxn ang="0">
                    <a:pos x="14" y="64"/>
                  </a:cxn>
                  <a:cxn ang="0">
                    <a:pos x="16" y="76"/>
                  </a:cxn>
                  <a:cxn ang="0">
                    <a:pos x="24" y="78"/>
                  </a:cxn>
                  <a:cxn ang="0">
                    <a:pos x="30" y="72"/>
                  </a:cxn>
                  <a:cxn ang="0">
                    <a:pos x="38" y="74"/>
                  </a:cxn>
                  <a:cxn ang="0">
                    <a:pos x="40" y="82"/>
                  </a:cxn>
                  <a:cxn ang="0">
                    <a:pos x="48" y="80"/>
                  </a:cxn>
                  <a:cxn ang="0">
                    <a:pos x="52" y="84"/>
                  </a:cxn>
                  <a:cxn ang="0">
                    <a:pos x="62" y="90"/>
                  </a:cxn>
                  <a:cxn ang="0">
                    <a:pos x="66" y="96"/>
                  </a:cxn>
                  <a:cxn ang="0">
                    <a:pos x="70" y="90"/>
                  </a:cxn>
                  <a:cxn ang="0">
                    <a:pos x="62" y="84"/>
                  </a:cxn>
                  <a:cxn ang="0">
                    <a:pos x="62" y="78"/>
                  </a:cxn>
                  <a:cxn ang="0">
                    <a:pos x="58" y="72"/>
                  </a:cxn>
                  <a:cxn ang="0">
                    <a:pos x="50" y="72"/>
                  </a:cxn>
                  <a:cxn ang="0">
                    <a:pos x="46" y="68"/>
                  </a:cxn>
                  <a:cxn ang="0">
                    <a:pos x="40" y="70"/>
                  </a:cxn>
                  <a:cxn ang="0">
                    <a:pos x="32" y="66"/>
                  </a:cxn>
                  <a:cxn ang="0">
                    <a:pos x="28" y="62"/>
                  </a:cxn>
                  <a:cxn ang="0">
                    <a:pos x="26" y="54"/>
                  </a:cxn>
                  <a:cxn ang="0">
                    <a:pos x="28" y="42"/>
                  </a:cxn>
                  <a:cxn ang="0">
                    <a:pos x="34" y="40"/>
                  </a:cxn>
                  <a:cxn ang="0">
                    <a:pos x="40" y="26"/>
                  </a:cxn>
                  <a:cxn ang="0">
                    <a:pos x="38" y="14"/>
                  </a:cxn>
                  <a:cxn ang="0">
                    <a:pos x="38" y="4"/>
                  </a:cxn>
                  <a:cxn ang="0">
                    <a:pos x="28" y="2"/>
                  </a:cxn>
                  <a:cxn ang="0">
                    <a:pos x="12" y="0"/>
                  </a:cxn>
                  <a:cxn ang="0">
                    <a:pos x="10" y="16"/>
                  </a:cxn>
                  <a:cxn ang="0">
                    <a:pos x="10" y="28"/>
                  </a:cxn>
                  <a:cxn ang="0">
                    <a:pos x="12" y="36"/>
                  </a:cxn>
                  <a:cxn ang="0">
                    <a:pos x="0" y="38"/>
                  </a:cxn>
                  <a:cxn ang="0">
                    <a:pos x="2" y="44"/>
                  </a:cxn>
                  <a:cxn ang="0">
                    <a:pos x="4" y="48"/>
                  </a:cxn>
                  <a:cxn ang="0">
                    <a:pos x="4" y="58"/>
                  </a:cxn>
                </a:cxnLst>
                <a:rect l="0" t="0" r="r" b="b"/>
                <a:pathLst>
                  <a:path w="70" h="96">
                    <a:moveTo>
                      <a:pt x="4" y="58"/>
                    </a:moveTo>
                    <a:lnTo>
                      <a:pt x="14" y="64"/>
                    </a:lnTo>
                    <a:lnTo>
                      <a:pt x="16" y="76"/>
                    </a:lnTo>
                    <a:lnTo>
                      <a:pt x="24" y="78"/>
                    </a:lnTo>
                    <a:lnTo>
                      <a:pt x="30" y="72"/>
                    </a:lnTo>
                    <a:lnTo>
                      <a:pt x="38" y="74"/>
                    </a:lnTo>
                    <a:lnTo>
                      <a:pt x="40" y="82"/>
                    </a:lnTo>
                    <a:lnTo>
                      <a:pt x="48" y="80"/>
                    </a:lnTo>
                    <a:lnTo>
                      <a:pt x="52" y="84"/>
                    </a:lnTo>
                    <a:lnTo>
                      <a:pt x="62" y="90"/>
                    </a:lnTo>
                    <a:lnTo>
                      <a:pt x="66" y="96"/>
                    </a:lnTo>
                    <a:lnTo>
                      <a:pt x="70" y="90"/>
                    </a:lnTo>
                    <a:lnTo>
                      <a:pt x="62" y="84"/>
                    </a:lnTo>
                    <a:lnTo>
                      <a:pt x="62" y="78"/>
                    </a:lnTo>
                    <a:lnTo>
                      <a:pt x="58" y="72"/>
                    </a:lnTo>
                    <a:lnTo>
                      <a:pt x="50" y="72"/>
                    </a:lnTo>
                    <a:lnTo>
                      <a:pt x="46" y="68"/>
                    </a:lnTo>
                    <a:lnTo>
                      <a:pt x="40" y="70"/>
                    </a:lnTo>
                    <a:lnTo>
                      <a:pt x="32" y="66"/>
                    </a:lnTo>
                    <a:lnTo>
                      <a:pt x="28" y="62"/>
                    </a:lnTo>
                    <a:lnTo>
                      <a:pt x="26" y="54"/>
                    </a:lnTo>
                    <a:lnTo>
                      <a:pt x="28" y="42"/>
                    </a:lnTo>
                    <a:lnTo>
                      <a:pt x="34" y="40"/>
                    </a:lnTo>
                    <a:lnTo>
                      <a:pt x="40" y="26"/>
                    </a:lnTo>
                    <a:lnTo>
                      <a:pt x="38" y="14"/>
                    </a:lnTo>
                    <a:lnTo>
                      <a:pt x="38" y="4"/>
                    </a:lnTo>
                    <a:lnTo>
                      <a:pt x="28" y="2"/>
                    </a:lnTo>
                    <a:lnTo>
                      <a:pt x="12" y="0"/>
                    </a:lnTo>
                    <a:lnTo>
                      <a:pt x="10" y="16"/>
                    </a:lnTo>
                    <a:lnTo>
                      <a:pt x="10" y="28"/>
                    </a:lnTo>
                    <a:lnTo>
                      <a:pt x="12" y="36"/>
                    </a:lnTo>
                    <a:lnTo>
                      <a:pt x="0" y="38"/>
                    </a:lnTo>
                    <a:lnTo>
                      <a:pt x="2" y="44"/>
                    </a:lnTo>
                    <a:lnTo>
                      <a:pt x="4" y="48"/>
                    </a:lnTo>
                    <a:lnTo>
                      <a:pt x="4" y="5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04" name="Freeform 269"/>
              <p:cNvSpPr>
                <a:spLocks noChangeAspect="1"/>
              </p:cNvSpPr>
              <p:nvPr/>
            </p:nvSpPr>
            <p:spPr bwMode="auto">
              <a:xfrm>
                <a:off x="4561" y="2391"/>
                <a:ext cx="42" cy="46"/>
              </a:xfrm>
              <a:custGeom>
                <a:avLst/>
                <a:gdLst/>
                <a:ahLst/>
                <a:cxnLst>
                  <a:cxn ang="0">
                    <a:pos x="0" y="46"/>
                  </a:cxn>
                  <a:cxn ang="0">
                    <a:pos x="8" y="34"/>
                  </a:cxn>
                  <a:cxn ang="0">
                    <a:pos x="20" y="20"/>
                  </a:cxn>
                  <a:cxn ang="0">
                    <a:pos x="32" y="10"/>
                  </a:cxn>
                  <a:cxn ang="0">
                    <a:pos x="36" y="0"/>
                  </a:cxn>
                  <a:cxn ang="0">
                    <a:pos x="38" y="6"/>
                  </a:cxn>
                  <a:cxn ang="0">
                    <a:pos x="42" y="12"/>
                  </a:cxn>
                  <a:cxn ang="0">
                    <a:pos x="32" y="16"/>
                  </a:cxn>
                  <a:cxn ang="0">
                    <a:pos x="20" y="30"/>
                  </a:cxn>
                  <a:cxn ang="0">
                    <a:pos x="14" y="38"/>
                  </a:cxn>
                  <a:cxn ang="0">
                    <a:pos x="0" y="46"/>
                  </a:cxn>
                </a:cxnLst>
                <a:rect l="0" t="0" r="r" b="b"/>
                <a:pathLst>
                  <a:path w="42" h="46">
                    <a:moveTo>
                      <a:pt x="0" y="46"/>
                    </a:moveTo>
                    <a:lnTo>
                      <a:pt x="8" y="34"/>
                    </a:lnTo>
                    <a:lnTo>
                      <a:pt x="20" y="20"/>
                    </a:lnTo>
                    <a:lnTo>
                      <a:pt x="32" y="10"/>
                    </a:lnTo>
                    <a:lnTo>
                      <a:pt x="36" y="0"/>
                    </a:lnTo>
                    <a:lnTo>
                      <a:pt x="38" y="6"/>
                    </a:lnTo>
                    <a:lnTo>
                      <a:pt x="42" y="12"/>
                    </a:lnTo>
                    <a:lnTo>
                      <a:pt x="32" y="16"/>
                    </a:lnTo>
                    <a:lnTo>
                      <a:pt x="20" y="30"/>
                    </a:lnTo>
                    <a:lnTo>
                      <a:pt x="14" y="38"/>
                    </a:lnTo>
                    <a:lnTo>
                      <a:pt x="0" y="4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05" name="Freeform 270"/>
              <p:cNvSpPr>
                <a:spLocks noChangeAspect="1"/>
              </p:cNvSpPr>
              <p:nvPr/>
            </p:nvSpPr>
            <p:spPr bwMode="auto">
              <a:xfrm>
                <a:off x="4635" y="2415"/>
                <a:ext cx="74" cy="60"/>
              </a:xfrm>
              <a:custGeom>
                <a:avLst/>
                <a:gdLst/>
                <a:ahLst/>
                <a:cxnLst>
                  <a:cxn ang="0">
                    <a:pos x="58" y="58"/>
                  </a:cxn>
                  <a:cxn ang="0">
                    <a:pos x="40" y="60"/>
                  </a:cxn>
                  <a:cxn ang="0">
                    <a:pos x="34" y="48"/>
                  </a:cxn>
                  <a:cxn ang="0">
                    <a:pos x="34" y="38"/>
                  </a:cxn>
                  <a:cxn ang="0">
                    <a:pos x="40" y="36"/>
                  </a:cxn>
                  <a:cxn ang="0">
                    <a:pos x="32" y="30"/>
                  </a:cxn>
                  <a:cxn ang="0">
                    <a:pos x="24" y="32"/>
                  </a:cxn>
                  <a:cxn ang="0">
                    <a:pos x="18" y="34"/>
                  </a:cxn>
                  <a:cxn ang="0">
                    <a:pos x="12" y="36"/>
                  </a:cxn>
                  <a:cxn ang="0">
                    <a:pos x="8" y="44"/>
                  </a:cxn>
                  <a:cxn ang="0">
                    <a:pos x="4" y="50"/>
                  </a:cxn>
                  <a:cxn ang="0">
                    <a:pos x="0" y="38"/>
                  </a:cxn>
                  <a:cxn ang="0">
                    <a:pos x="4" y="28"/>
                  </a:cxn>
                  <a:cxn ang="0">
                    <a:pos x="14" y="24"/>
                  </a:cxn>
                  <a:cxn ang="0">
                    <a:pos x="22" y="20"/>
                  </a:cxn>
                  <a:cxn ang="0">
                    <a:pos x="26" y="14"/>
                  </a:cxn>
                  <a:cxn ang="0">
                    <a:pos x="32" y="22"/>
                  </a:cxn>
                  <a:cxn ang="0">
                    <a:pos x="36" y="24"/>
                  </a:cxn>
                  <a:cxn ang="0">
                    <a:pos x="42" y="18"/>
                  </a:cxn>
                  <a:cxn ang="0">
                    <a:pos x="50" y="8"/>
                  </a:cxn>
                  <a:cxn ang="0">
                    <a:pos x="54" y="10"/>
                  </a:cxn>
                  <a:cxn ang="0">
                    <a:pos x="58" y="10"/>
                  </a:cxn>
                  <a:cxn ang="0">
                    <a:pos x="58" y="4"/>
                  </a:cxn>
                  <a:cxn ang="0">
                    <a:pos x="62" y="0"/>
                  </a:cxn>
                  <a:cxn ang="0">
                    <a:pos x="68" y="6"/>
                  </a:cxn>
                  <a:cxn ang="0">
                    <a:pos x="72" y="14"/>
                  </a:cxn>
                  <a:cxn ang="0">
                    <a:pos x="74" y="28"/>
                  </a:cxn>
                  <a:cxn ang="0">
                    <a:pos x="74" y="42"/>
                  </a:cxn>
                  <a:cxn ang="0">
                    <a:pos x="66" y="44"/>
                  </a:cxn>
                  <a:cxn ang="0">
                    <a:pos x="64" y="36"/>
                  </a:cxn>
                  <a:cxn ang="0">
                    <a:pos x="58" y="42"/>
                  </a:cxn>
                  <a:cxn ang="0">
                    <a:pos x="54" y="46"/>
                  </a:cxn>
                  <a:cxn ang="0">
                    <a:pos x="58" y="58"/>
                  </a:cxn>
                </a:cxnLst>
                <a:rect l="0" t="0" r="r" b="b"/>
                <a:pathLst>
                  <a:path w="74" h="60">
                    <a:moveTo>
                      <a:pt x="58" y="58"/>
                    </a:moveTo>
                    <a:lnTo>
                      <a:pt x="40" y="60"/>
                    </a:lnTo>
                    <a:lnTo>
                      <a:pt x="34" y="48"/>
                    </a:lnTo>
                    <a:lnTo>
                      <a:pt x="34" y="38"/>
                    </a:lnTo>
                    <a:lnTo>
                      <a:pt x="40" y="36"/>
                    </a:lnTo>
                    <a:lnTo>
                      <a:pt x="32" y="30"/>
                    </a:lnTo>
                    <a:lnTo>
                      <a:pt x="24" y="32"/>
                    </a:lnTo>
                    <a:lnTo>
                      <a:pt x="18" y="34"/>
                    </a:lnTo>
                    <a:lnTo>
                      <a:pt x="12" y="36"/>
                    </a:lnTo>
                    <a:lnTo>
                      <a:pt x="8" y="44"/>
                    </a:lnTo>
                    <a:lnTo>
                      <a:pt x="4" y="50"/>
                    </a:lnTo>
                    <a:lnTo>
                      <a:pt x="0" y="38"/>
                    </a:lnTo>
                    <a:lnTo>
                      <a:pt x="4" y="28"/>
                    </a:lnTo>
                    <a:lnTo>
                      <a:pt x="14" y="24"/>
                    </a:lnTo>
                    <a:lnTo>
                      <a:pt x="22" y="20"/>
                    </a:lnTo>
                    <a:lnTo>
                      <a:pt x="26" y="14"/>
                    </a:lnTo>
                    <a:lnTo>
                      <a:pt x="32" y="22"/>
                    </a:lnTo>
                    <a:lnTo>
                      <a:pt x="36" y="24"/>
                    </a:lnTo>
                    <a:lnTo>
                      <a:pt x="42" y="18"/>
                    </a:lnTo>
                    <a:lnTo>
                      <a:pt x="50" y="8"/>
                    </a:lnTo>
                    <a:lnTo>
                      <a:pt x="54" y="10"/>
                    </a:lnTo>
                    <a:lnTo>
                      <a:pt x="58" y="10"/>
                    </a:lnTo>
                    <a:lnTo>
                      <a:pt x="58" y="4"/>
                    </a:lnTo>
                    <a:lnTo>
                      <a:pt x="62" y="0"/>
                    </a:lnTo>
                    <a:lnTo>
                      <a:pt x="68" y="6"/>
                    </a:lnTo>
                    <a:lnTo>
                      <a:pt x="72" y="14"/>
                    </a:lnTo>
                    <a:lnTo>
                      <a:pt x="74" y="28"/>
                    </a:lnTo>
                    <a:lnTo>
                      <a:pt x="74" y="42"/>
                    </a:lnTo>
                    <a:lnTo>
                      <a:pt x="66" y="44"/>
                    </a:lnTo>
                    <a:lnTo>
                      <a:pt x="64" y="36"/>
                    </a:lnTo>
                    <a:lnTo>
                      <a:pt x="58" y="42"/>
                    </a:lnTo>
                    <a:lnTo>
                      <a:pt x="54" y="46"/>
                    </a:lnTo>
                    <a:lnTo>
                      <a:pt x="58" y="5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06" name="Freeform 271"/>
              <p:cNvSpPr>
                <a:spLocks noChangeAspect="1"/>
              </p:cNvSpPr>
              <p:nvPr/>
            </p:nvSpPr>
            <p:spPr bwMode="auto">
              <a:xfrm>
                <a:off x="4675" y="2369"/>
                <a:ext cx="18" cy="22"/>
              </a:xfrm>
              <a:custGeom>
                <a:avLst/>
                <a:gdLst/>
                <a:ahLst/>
                <a:cxnLst>
                  <a:cxn ang="0">
                    <a:pos x="0" y="4"/>
                  </a:cxn>
                  <a:cxn ang="0">
                    <a:pos x="12" y="0"/>
                  </a:cxn>
                  <a:cxn ang="0">
                    <a:pos x="18" y="2"/>
                  </a:cxn>
                  <a:cxn ang="0">
                    <a:pos x="18" y="16"/>
                  </a:cxn>
                  <a:cxn ang="0">
                    <a:pos x="18" y="22"/>
                  </a:cxn>
                  <a:cxn ang="0">
                    <a:pos x="10" y="18"/>
                  </a:cxn>
                  <a:cxn ang="0">
                    <a:pos x="4" y="12"/>
                  </a:cxn>
                  <a:cxn ang="0">
                    <a:pos x="0" y="4"/>
                  </a:cxn>
                </a:cxnLst>
                <a:rect l="0" t="0" r="r" b="b"/>
                <a:pathLst>
                  <a:path w="18" h="22">
                    <a:moveTo>
                      <a:pt x="0" y="4"/>
                    </a:moveTo>
                    <a:lnTo>
                      <a:pt x="12" y="0"/>
                    </a:lnTo>
                    <a:lnTo>
                      <a:pt x="18" y="2"/>
                    </a:lnTo>
                    <a:lnTo>
                      <a:pt x="18" y="16"/>
                    </a:lnTo>
                    <a:lnTo>
                      <a:pt x="18" y="22"/>
                    </a:lnTo>
                    <a:lnTo>
                      <a:pt x="10" y="18"/>
                    </a:lnTo>
                    <a:lnTo>
                      <a:pt x="4" y="12"/>
                    </a:lnTo>
                    <a:lnTo>
                      <a:pt x="0" y="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07" name="Freeform 272"/>
              <p:cNvSpPr>
                <a:spLocks noChangeAspect="1"/>
              </p:cNvSpPr>
              <p:nvPr/>
            </p:nvSpPr>
            <p:spPr bwMode="auto">
              <a:xfrm>
                <a:off x="4611" y="2353"/>
                <a:ext cx="20" cy="24"/>
              </a:xfrm>
              <a:custGeom>
                <a:avLst/>
                <a:gdLst/>
                <a:ahLst/>
                <a:cxnLst>
                  <a:cxn ang="0">
                    <a:pos x="0" y="0"/>
                  </a:cxn>
                  <a:cxn ang="0">
                    <a:pos x="10" y="2"/>
                  </a:cxn>
                  <a:cxn ang="0">
                    <a:pos x="20" y="10"/>
                  </a:cxn>
                  <a:cxn ang="0">
                    <a:pos x="18" y="22"/>
                  </a:cxn>
                  <a:cxn ang="0">
                    <a:pos x="12" y="24"/>
                  </a:cxn>
                  <a:cxn ang="0">
                    <a:pos x="6" y="10"/>
                  </a:cxn>
                  <a:cxn ang="0">
                    <a:pos x="2" y="6"/>
                  </a:cxn>
                  <a:cxn ang="0">
                    <a:pos x="0" y="0"/>
                  </a:cxn>
                </a:cxnLst>
                <a:rect l="0" t="0" r="r" b="b"/>
                <a:pathLst>
                  <a:path w="20" h="24">
                    <a:moveTo>
                      <a:pt x="0" y="0"/>
                    </a:moveTo>
                    <a:lnTo>
                      <a:pt x="10" y="2"/>
                    </a:lnTo>
                    <a:lnTo>
                      <a:pt x="20" y="10"/>
                    </a:lnTo>
                    <a:lnTo>
                      <a:pt x="18" y="22"/>
                    </a:lnTo>
                    <a:lnTo>
                      <a:pt x="12" y="24"/>
                    </a:lnTo>
                    <a:lnTo>
                      <a:pt x="6" y="10"/>
                    </a:lnTo>
                    <a:lnTo>
                      <a:pt x="2" y="6"/>
                    </a:lnTo>
                    <a:lnTo>
                      <a:pt x="0"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08" name="Freeform 273"/>
              <p:cNvSpPr>
                <a:spLocks noChangeAspect="1"/>
              </p:cNvSpPr>
              <p:nvPr/>
            </p:nvSpPr>
            <p:spPr bwMode="auto">
              <a:xfrm>
                <a:off x="4637" y="2383"/>
                <a:ext cx="22" cy="20"/>
              </a:xfrm>
              <a:custGeom>
                <a:avLst/>
                <a:gdLst/>
                <a:ahLst/>
                <a:cxnLst>
                  <a:cxn ang="0">
                    <a:pos x="0" y="0"/>
                  </a:cxn>
                  <a:cxn ang="0">
                    <a:pos x="0" y="10"/>
                  </a:cxn>
                  <a:cxn ang="0">
                    <a:pos x="0" y="20"/>
                  </a:cxn>
                  <a:cxn ang="0">
                    <a:pos x="6" y="16"/>
                  </a:cxn>
                  <a:cxn ang="0">
                    <a:pos x="18" y="8"/>
                  </a:cxn>
                  <a:cxn ang="0">
                    <a:pos x="22" y="2"/>
                  </a:cxn>
                  <a:cxn ang="0">
                    <a:pos x="14" y="0"/>
                  </a:cxn>
                  <a:cxn ang="0">
                    <a:pos x="8" y="2"/>
                  </a:cxn>
                  <a:cxn ang="0">
                    <a:pos x="0" y="0"/>
                  </a:cxn>
                </a:cxnLst>
                <a:rect l="0" t="0" r="r" b="b"/>
                <a:pathLst>
                  <a:path w="22" h="20">
                    <a:moveTo>
                      <a:pt x="0" y="0"/>
                    </a:moveTo>
                    <a:lnTo>
                      <a:pt x="0" y="10"/>
                    </a:lnTo>
                    <a:lnTo>
                      <a:pt x="0" y="20"/>
                    </a:lnTo>
                    <a:lnTo>
                      <a:pt x="6" y="16"/>
                    </a:lnTo>
                    <a:lnTo>
                      <a:pt x="18" y="8"/>
                    </a:lnTo>
                    <a:lnTo>
                      <a:pt x="22" y="2"/>
                    </a:lnTo>
                    <a:lnTo>
                      <a:pt x="14" y="0"/>
                    </a:lnTo>
                    <a:lnTo>
                      <a:pt x="8" y="2"/>
                    </a:lnTo>
                    <a:lnTo>
                      <a:pt x="0"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09" name="Freeform 274"/>
              <p:cNvSpPr>
                <a:spLocks noChangeAspect="1"/>
              </p:cNvSpPr>
              <p:nvPr/>
            </p:nvSpPr>
            <p:spPr bwMode="auto">
              <a:xfrm>
                <a:off x="4643" y="2395"/>
                <a:ext cx="24" cy="28"/>
              </a:xfrm>
              <a:custGeom>
                <a:avLst/>
                <a:gdLst/>
                <a:ahLst/>
                <a:cxnLst>
                  <a:cxn ang="0">
                    <a:pos x="0" y="18"/>
                  </a:cxn>
                  <a:cxn ang="0">
                    <a:pos x="6" y="26"/>
                  </a:cxn>
                  <a:cxn ang="0">
                    <a:pos x="14" y="28"/>
                  </a:cxn>
                  <a:cxn ang="0">
                    <a:pos x="14" y="16"/>
                  </a:cxn>
                  <a:cxn ang="0">
                    <a:pos x="18" y="12"/>
                  </a:cxn>
                  <a:cxn ang="0">
                    <a:pos x="24" y="8"/>
                  </a:cxn>
                  <a:cxn ang="0">
                    <a:pos x="22" y="4"/>
                  </a:cxn>
                  <a:cxn ang="0">
                    <a:pos x="16" y="0"/>
                  </a:cxn>
                  <a:cxn ang="0">
                    <a:pos x="10" y="2"/>
                  </a:cxn>
                  <a:cxn ang="0">
                    <a:pos x="8" y="10"/>
                  </a:cxn>
                  <a:cxn ang="0">
                    <a:pos x="4" y="16"/>
                  </a:cxn>
                  <a:cxn ang="0">
                    <a:pos x="0" y="18"/>
                  </a:cxn>
                </a:cxnLst>
                <a:rect l="0" t="0" r="r" b="b"/>
                <a:pathLst>
                  <a:path w="24" h="28">
                    <a:moveTo>
                      <a:pt x="0" y="18"/>
                    </a:moveTo>
                    <a:lnTo>
                      <a:pt x="6" y="26"/>
                    </a:lnTo>
                    <a:lnTo>
                      <a:pt x="14" y="28"/>
                    </a:lnTo>
                    <a:lnTo>
                      <a:pt x="14" y="16"/>
                    </a:lnTo>
                    <a:lnTo>
                      <a:pt x="18" y="12"/>
                    </a:lnTo>
                    <a:lnTo>
                      <a:pt x="24" y="8"/>
                    </a:lnTo>
                    <a:lnTo>
                      <a:pt x="22" y="4"/>
                    </a:lnTo>
                    <a:lnTo>
                      <a:pt x="16" y="0"/>
                    </a:lnTo>
                    <a:lnTo>
                      <a:pt x="10" y="2"/>
                    </a:lnTo>
                    <a:lnTo>
                      <a:pt x="8" y="10"/>
                    </a:lnTo>
                    <a:lnTo>
                      <a:pt x="4" y="16"/>
                    </a:lnTo>
                    <a:lnTo>
                      <a:pt x="0" y="1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10" name="Freeform 275"/>
              <p:cNvSpPr>
                <a:spLocks noChangeAspect="1"/>
              </p:cNvSpPr>
              <p:nvPr/>
            </p:nvSpPr>
            <p:spPr bwMode="auto">
              <a:xfrm>
                <a:off x="4607" y="2161"/>
                <a:ext cx="30" cy="54"/>
              </a:xfrm>
              <a:custGeom>
                <a:avLst/>
                <a:gdLst/>
                <a:ahLst/>
                <a:cxnLst>
                  <a:cxn ang="0">
                    <a:pos x="30" y="4"/>
                  </a:cxn>
                  <a:cxn ang="0">
                    <a:pos x="26" y="18"/>
                  </a:cxn>
                  <a:cxn ang="0">
                    <a:pos x="22" y="28"/>
                  </a:cxn>
                  <a:cxn ang="0">
                    <a:pos x="20" y="36"/>
                  </a:cxn>
                  <a:cxn ang="0">
                    <a:pos x="16" y="48"/>
                  </a:cxn>
                  <a:cxn ang="0">
                    <a:pos x="10" y="54"/>
                  </a:cxn>
                  <a:cxn ang="0">
                    <a:pos x="4" y="42"/>
                  </a:cxn>
                  <a:cxn ang="0">
                    <a:pos x="0" y="26"/>
                  </a:cxn>
                  <a:cxn ang="0">
                    <a:pos x="8" y="12"/>
                  </a:cxn>
                  <a:cxn ang="0">
                    <a:pos x="18" y="4"/>
                  </a:cxn>
                  <a:cxn ang="0">
                    <a:pos x="22" y="0"/>
                  </a:cxn>
                  <a:cxn ang="0">
                    <a:pos x="30" y="4"/>
                  </a:cxn>
                </a:cxnLst>
                <a:rect l="0" t="0" r="r" b="b"/>
                <a:pathLst>
                  <a:path w="30" h="54">
                    <a:moveTo>
                      <a:pt x="30" y="4"/>
                    </a:moveTo>
                    <a:lnTo>
                      <a:pt x="26" y="18"/>
                    </a:lnTo>
                    <a:lnTo>
                      <a:pt x="22" y="28"/>
                    </a:lnTo>
                    <a:lnTo>
                      <a:pt x="20" y="36"/>
                    </a:lnTo>
                    <a:lnTo>
                      <a:pt x="16" y="48"/>
                    </a:lnTo>
                    <a:lnTo>
                      <a:pt x="10" y="54"/>
                    </a:lnTo>
                    <a:lnTo>
                      <a:pt x="4" y="42"/>
                    </a:lnTo>
                    <a:lnTo>
                      <a:pt x="0" y="26"/>
                    </a:lnTo>
                    <a:lnTo>
                      <a:pt x="8" y="12"/>
                    </a:lnTo>
                    <a:lnTo>
                      <a:pt x="18" y="4"/>
                    </a:lnTo>
                    <a:lnTo>
                      <a:pt x="22" y="0"/>
                    </a:lnTo>
                    <a:lnTo>
                      <a:pt x="30" y="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11" name="Freeform 276"/>
              <p:cNvSpPr>
                <a:spLocks noChangeAspect="1"/>
              </p:cNvSpPr>
              <p:nvPr/>
            </p:nvSpPr>
            <p:spPr bwMode="auto">
              <a:xfrm>
                <a:off x="4425" y="2247"/>
                <a:ext cx="38" cy="30"/>
              </a:xfrm>
              <a:custGeom>
                <a:avLst/>
                <a:gdLst/>
                <a:ahLst/>
                <a:cxnLst>
                  <a:cxn ang="0">
                    <a:pos x="10" y="6"/>
                  </a:cxn>
                  <a:cxn ang="0">
                    <a:pos x="20" y="0"/>
                  </a:cxn>
                  <a:cxn ang="0">
                    <a:pos x="30" y="0"/>
                  </a:cxn>
                  <a:cxn ang="0">
                    <a:pos x="38" y="2"/>
                  </a:cxn>
                  <a:cxn ang="0">
                    <a:pos x="34" y="8"/>
                  </a:cxn>
                  <a:cxn ang="0">
                    <a:pos x="30" y="14"/>
                  </a:cxn>
                  <a:cxn ang="0">
                    <a:pos x="30" y="24"/>
                  </a:cxn>
                  <a:cxn ang="0">
                    <a:pos x="22" y="26"/>
                  </a:cxn>
                  <a:cxn ang="0">
                    <a:pos x="16" y="30"/>
                  </a:cxn>
                  <a:cxn ang="0">
                    <a:pos x="6" y="28"/>
                  </a:cxn>
                  <a:cxn ang="0">
                    <a:pos x="0" y="20"/>
                  </a:cxn>
                  <a:cxn ang="0">
                    <a:pos x="0" y="10"/>
                  </a:cxn>
                  <a:cxn ang="0">
                    <a:pos x="10" y="6"/>
                  </a:cxn>
                </a:cxnLst>
                <a:rect l="0" t="0" r="r" b="b"/>
                <a:pathLst>
                  <a:path w="38" h="30">
                    <a:moveTo>
                      <a:pt x="10" y="6"/>
                    </a:moveTo>
                    <a:lnTo>
                      <a:pt x="20" y="0"/>
                    </a:lnTo>
                    <a:lnTo>
                      <a:pt x="30" y="0"/>
                    </a:lnTo>
                    <a:lnTo>
                      <a:pt x="38" y="2"/>
                    </a:lnTo>
                    <a:lnTo>
                      <a:pt x="34" y="8"/>
                    </a:lnTo>
                    <a:lnTo>
                      <a:pt x="30" y="14"/>
                    </a:lnTo>
                    <a:lnTo>
                      <a:pt x="30" y="24"/>
                    </a:lnTo>
                    <a:lnTo>
                      <a:pt x="22" y="26"/>
                    </a:lnTo>
                    <a:lnTo>
                      <a:pt x="16" y="30"/>
                    </a:lnTo>
                    <a:lnTo>
                      <a:pt x="6" y="28"/>
                    </a:lnTo>
                    <a:lnTo>
                      <a:pt x="0" y="20"/>
                    </a:lnTo>
                    <a:lnTo>
                      <a:pt x="0" y="10"/>
                    </a:lnTo>
                    <a:lnTo>
                      <a:pt x="10" y="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12" name="Freeform 277"/>
              <p:cNvSpPr>
                <a:spLocks noChangeAspect="1"/>
              </p:cNvSpPr>
              <p:nvPr/>
            </p:nvSpPr>
            <p:spPr bwMode="auto">
              <a:xfrm>
                <a:off x="4921" y="1795"/>
                <a:ext cx="92" cy="78"/>
              </a:xfrm>
              <a:custGeom>
                <a:avLst/>
                <a:gdLst/>
                <a:ahLst/>
                <a:cxnLst>
                  <a:cxn ang="0">
                    <a:pos x="30" y="0"/>
                  </a:cxn>
                  <a:cxn ang="0">
                    <a:pos x="38" y="6"/>
                  </a:cxn>
                  <a:cxn ang="0">
                    <a:pos x="48" y="16"/>
                  </a:cxn>
                  <a:cxn ang="0">
                    <a:pos x="66" y="26"/>
                  </a:cxn>
                  <a:cxn ang="0">
                    <a:pos x="76" y="30"/>
                  </a:cxn>
                  <a:cxn ang="0">
                    <a:pos x="84" y="24"/>
                  </a:cxn>
                  <a:cxn ang="0">
                    <a:pos x="90" y="24"/>
                  </a:cxn>
                  <a:cxn ang="0">
                    <a:pos x="84" y="30"/>
                  </a:cxn>
                  <a:cxn ang="0">
                    <a:pos x="88" y="36"/>
                  </a:cxn>
                  <a:cxn ang="0">
                    <a:pos x="92" y="40"/>
                  </a:cxn>
                  <a:cxn ang="0">
                    <a:pos x="84" y="46"/>
                  </a:cxn>
                  <a:cxn ang="0">
                    <a:pos x="80" y="48"/>
                  </a:cxn>
                  <a:cxn ang="0">
                    <a:pos x="74" y="46"/>
                  </a:cxn>
                  <a:cxn ang="0">
                    <a:pos x="68" y="48"/>
                  </a:cxn>
                  <a:cxn ang="0">
                    <a:pos x="58" y="52"/>
                  </a:cxn>
                  <a:cxn ang="0">
                    <a:pos x="52" y="60"/>
                  </a:cxn>
                  <a:cxn ang="0">
                    <a:pos x="52" y="66"/>
                  </a:cxn>
                  <a:cxn ang="0">
                    <a:pos x="44" y="62"/>
                  </a:cxn>
                  <a:cxn ang="0">
                    <a:pos x="36" y="56"/>
                  </a:cxn>
                  <a:cxn ang="0">
                    <a:pos x="28" y="54"/>
                  </a:cxn>
                  <a:cxn ang="0">
                    <a:pos x="24" y="56"/>
                  </a:cxn>
                  <a:cxn ang="0">
                    <a:pos x="22" y="60"/>
                  </a:cxn>
                  <a:cxn ang="0">
                    <a:pos x="16" y="56"/>
                  </a:cxn>
                  <a:cxn ang="0">
                    <a:pos x="10" y="54"/>
                  </a:cxn>
                  <a:cxn ang="0">
                    <a:pos x="8" y="58"/>
                  </a:cxn>
                  <a:cxn ang="0">
                    <a:pos x="10" y="64"/>
                  </a:cxn>
                  <a:cxn ang="0">
                    <a:pos x="16" y="66"/>
                  </a:cxn>
                  <a:cxn ang="0">
                    <a:pos x="14" y="72"/>
                  </a:cxn>
                  <a:cxn ang="0">
                    <a:pos x="8" y="74"/>
                  </a:cxn>
                  <a:cxn ang="0">
                    <a:pos x="2" y="78"/>
                  </a:cxn>
                  <a:cxn ang="0">
                    <a:pos x="2" y="68"/>
                  </a:cxn>
                  <a:cxn ang="0">
                    <a:pos x="0" y="60"/>
                  </a:cxn>
                  <a:cxn ang="0">
                    <a:pos x="0" y="52"/>
                  </a:cxn>
                  <a:cxn ang="0">
                    <a:pos x="6" y="50"/>
                  </a:cxn>
                  <a:cxn ang="0">
                    <a:pos x="10" y="44"/>
                  </a:cxn>
                  <a:cxn ang="0">
                    <a:pos x="10" y="38"/>
                  </a:cxn>
                  <a:cxn ang="0">
                    <a:pos x="16" y="38"/>
                  </a:cxn>
                  <a:cxn ang="0">
                    <a:pos x="22" y="42"/>
                  </a:cxn>
                  <a:cxn ang="0">
                    <a:pos x="28" y="40"/>
                  </a:cxn>
                  <a:cxn ang="0">
                    <a:pos x="30" y="16"/>
                  </a:cxn>
                  <a:cxn ang="0">
                    <a:pos x="30" y="0"/>
                  </a:cxn>
                </a:cxnLst>
                <a:rect l="0" t="0" r="r" b="b"/>
                <a:pathLst>
                  <a:path w="92" h="78">
                    <a:moveTo>
                      <a:pt x="30" y="0"/>
                    </a:moveTo>
                    <a:lnTo>
                      <a:pt x="38" y="6"/>
                    </a:lnTo>
                    <a:lnTo>
                      <a:pt x="48" y="16"/>
                    </a:lnTo>
                    <a:lnTo>
                      <a:pt x="66" y="26"/>
                    </a:lnTo>
                    <a:lnTo>
                      <a:pt x="76" y="30"/>
                    </a:lnTo>
                    <a:lnTo>
                      <a:pt x="84" y="24"/>
                    </a:lnTo>
                    <a:lnTo>
                      <a:pt x="90" y="24"/>
                    </a:lnTo>
                    <a:lnTo>
                      <a:pt x="84" y="30"/>
                    </a:lnTo>
                    <a:lnTo>
                      <a:pt x="88" y="36"/>
                    </a:lnTo>
                    <a:lnTo>
                      <a:pt x="92" y="40"/>
                    </a:lnTo>
                    <a:lnTo>
                      <a:pt x="84" y="46"/>
                    </a:lnTo>
                    <a:lnTo>
                      <a:pt x="80" y="48"/>
                    </a:lnTo>
                    <a:lnTo>
                      <a:pt x="74" y="46"/>
                    </a:lnTo>
                    <a:lnTo>
                      <a:pt x="68" y="48"/>
                    </a:lnTo>
                    <a:lnTo>
                      <a:pt x="58" y="52"/>
                    </a:lnTo>
                    <a:lnTo>
                      <a:pt x="52" y="60"/>
                    </a:lnTo>
                    <a:lnTo>
                      <a:pt x="52" y="66"/>
                    </a:lnTo>
                    <a:lnTo>
                      <a:pt x="44" y="62"/>
                    </a:lnTo>
                    <a:lnTo>
                      <a:pt x="36" y="56"/>
                    </a:lnTo>
                    <a:lnTo>
                      <a:pt x="28" y="54"/>
                    </a:lnTo>
                    <a:lnTo>
                      <a:pt x="24" y="56"/>
                    </a:lnTo>
                    <a:lnTo>
                      <a:pt x="22" y="60"/>
                    </a:lnTo>
                    <a:lnTo>
                      <a:pt x="16" y="56"/>
                    </a:lnTo>
                    <a:lnTo>
                      <a:pt x="10" y="54"/>
                    </a:lnTo>
                    <a:lnTo>
                      <a:pt x="8" y="58"/>
                    </a:lnTo>
                    <a:lnTo>
                      <a:pt x="10" y="64"/>
                    </a:lnTo>
                    <a:lnTo>
                      <a:pt x="16" y="66"/>
                    </a:lnTo>
                    <a:lnTo>
                      <a:pt x="14" y="72"/>
                    </a:lnTo>
                    <a:lnTo>
                      <a:pt x="8" y="74"/>
                    </a:lnTo>
                    <a:lnTo>
                      <a:pt x="2" y="78"/>
                    </a:lnTo>
                    <a:lnTo>
                      <a:pt x="2" y="68"/>
                    </a:lnTo>
                    <a:lnTo>
                      <a:pt x="0" y="60"/>
                    </a:lnTo>
                    <a:lnTo>
                      <a:pt x="0" y="52"/>
                    </a:lnTo>
                    <a:lnTo>
                      <a:pt x="6" y="50"/>
                    </a:lnTo>
                    <a:lnTo>
                      <a:pt x="10" y="44"/>
                    </a:lnTo>
                    <a:lnTo>
                      <a:pt x="10" y="38"/>
                    </a:lnTo>
                    <a:lnTo>
                      <a:pt x="16" y="38"/>
                    </a:lnTo>
                    <a:lnTo>
                      <a:pt x="22" y="42"/>
                    </a:lnTo>
                    <a:lnTo>
                      <a:pt x="28" y="40"/>
                    </a:lnTo>
                    <a:lnTo>
                      <a:pt x="30" y="16"/>
                    </a:lnTo>
                    <a:lnTo>
                      <a:pt x="30" y="0"/>
                    </a:lnTo>
                    <a:close/>
                  </a:path>
                </a:pathLst>
              </a:custGeom>
              <a:solidFill>
                <a:schemeClr val="accent3"/>
              </a:solidFill>
              <a:ln w="7938">
                <a:solidFill>
                  <a:schemeClr val="bg1"/>
                </a:solidFill>
                <a:prstDash val="solid"/>
                <a:round/>
                <a:headEnd/>
                <a:tailEnd/>
              </a:ln>
            </p:spPr>
            <p:txBody>
              <a:bodyPr/>
              <a:lstStyle/>
              <a:p>
                <a:endParaRPr lang="en-US" sz="1500">
                  <a:solidFill>
                    <a:srgbClr val="0F245F"/>
                  </a:solidFill>
                </a:endParaRPr>
              </a:p>
            </p:txBody>
          </p:sp>
          <p:sp>
            <p:nvSpPr>
              <p:cNvPr id="113" name="Freeform 278"/>
              <p:cNvSpPr>
                <a:spLocks noChangeAspect="1"/>
              </p:cNvSpPr>
              <p:nvPr/>
            </p:nvSpPr>
            <p:spPr bwMode="auto">
              <a:xfrm>
                <a:off x="4799" y="2003"/>
                <a:ext cx="40" cy="26"/>
              </a:xfrm>
              <a:custGeom>
                <a:avLst/>
                <a:gdLst/>
                <a:ahLst/>
                <a:cxnLst>
                  <a:cxn ang="0">
                    <a:pos x="30" y="16"/>
                  </a:cxn>
                  <a:cxn ang="0">
                    <a:pos x="24" y="14"/>
                  </a:cxn>
                  <a:cxn ang="0">
                    <a:pos x="18" y="18"/>
                  </a:cxn>
                  <a:cxn ang="0">
                    <a:pos x="14" y="26"/>
                  </a:cxn>
                  <a:cxn ang="0">
                    <a:pos x="6" y="24"/>
                  </a:cxn>
                  <a:cxn ang="0">
                    <a:pos x="6" y="18"/>
                  </a:cxn>
                  <a:cxn ang="0">
                    <a:pos x="0" y="14"/>
                  </a:cxn>
                  <a:cxn ang="0">
                    <a:pos x="8" y="8"/>
                  </a:cxn>
                  <a:cxn ang="0">
                    <a:pos x="16" y="8"/>
                  </a:cxn>
                  <a:cxn ang="0">
                    <a:pos x="24" y="6"/>
                  </a:cxn>
                  <a:cxn ang="0">
                    <a:pos x="28" y="0"/>
                  </a:cxn>
                  <a:cxn ang="0">
                    <a:pos x="36" y="0"/>
                  </a:cxn>
                  <a:cxn ang="0">
                    <a:pos x="40" y="6"/>
                  </a:cxn>
                  <a:cxn ang="0">
                    <a:pos x="38" y="8"/>
                  </a:cxn>
                  <a:cxn ang="0">
                    <a:pos x="34" y="14"/>
                  </a:cxn>
                  <a:cxn ang="0">
                    <a:pos x="30" y="16"/>
                  </a:cxn>
                </a:cxnLst>
                <a:rect l="0" t="0" r="r" b="b"/>
                <a:pathLst>
                  <a:path w="40" h="26">
                    <a:moveTo>
                      <a:pt x="30" y="16"/>
                    </a:moveTo>
                    <a:lnTo>
                      <a:pt x="24" y="14"/>
                    </a:lnTo>
                    <a:lnTo>
                      <a:pt x="18" y="18"/>
                    </a:lnTo>
                    <a:lnTo>
                      <a:pt x="14" y="26"/>
                    </a:lnTo>
                    <a:lnTo>
                      <a:pt x="6" y="24"/>
                    </a:lnTo>
                    <a:lnTo>
                      <a:pt x="6" y="18"/>
                    </a:lnTo>
                    <a:lnTo>
                      <a:pt x="0" y="14"/>
                    </a:lnTo>
                    <a:lnTo>
                      <a:pt x="8" y="8"/>
                    </a:lnTo>
                    <a:lnTo>
                      <a:pt x="16" y="8"/>
                    </a:lnTo>
                    <a:lnTo>
                      <a:pt x="24" y="6"/>
                    </a:lnTo>
                    <a:lnTo>
                      <a:pt x="28" y="0"/>
                    </a:lnTo>
                    <a:lnTo>
                      <a:pt x="36" y="0"/>
                    </a:lnTo>
                    <a:lnTo>
                      <a:pt x="40" y="6"/>
                    </a:lnTo>
                    <a:lnTo>
                      <a:pt x="38" y="8"/>
                    </a:lnTo>
                    <a:lnTo>
                      <a:pt x="34" y="14"/>
                    </a:lnTo>
                    <a:lnTo>
                      <a:pt x="30" y="1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14" name="Freeform 279"/>
              <p:cNvSpPr>
                <a:spLocks noChangeAspect="1"/>
              </p:cNvSpPr>
              <p:nvPr/>
            </p:nvSpPr>
            <p:spPr bwMode="auto">
              <a:xfrm>
                <a:off x="4757" y="2009"/>
                <a:ext cx="38" cy="50"/>
              </a:xfrm>
              <a:custGeom>
                <a:avLst/>
                <a:gdLst/>
                <a:ahLst/>
                <a:cxnLst>
                  <a:cxn ang="0">
                    <a:pos x="4" y="12"/>
                  </a:cxn>
                  <a:cxn ang="0">
                    <a:pos x="10" y="8"/>
                  </a:cxn>
                  <a:cxn ang="0">
                    <a:pos x="16" y="0"/>
                  </a:cxn>
                  <a:cxn ang="0">
                    <a:pos x="24" y="0"/>
                  </a:cxn>
                  <a:cxn ang="0">
                    <a:pos x="28" y="6"/>
                  </a:cxn>
                  <a:cxn ang="0">
                    <a:pos x="34" y="10"/>
                  </a:cxn>
                  <a:cxn ang="0">
                    <a:pos x="38" y="16"/>
                  </a:cxn>
                  <a:cxn ang="0">
                    <a:pos x="36" y="24"/>
                  </a:cxn>
                  <a:cxn ang="0">
                    <a:pos x="32" y="26"/>
                  </a:cxn>
                  <a:cxn ang="0">
                    <a:pos x="30" y="32"/>
                  </a:cxn>
                  <a:cxn ang="0">
                    <a:pos x="30" y="40"/>
                  </a:cxn>
                  <a:cxn ang="0">
                    <a:pos x="26" y="50"/>
                  </a:cxn>
                  <a:cxn ang="0">
                    <a:pos x="18" y="48"/>
                  </a:cxn>
                  <a:cxn ang="0">
                    <a:pos x="18" y="44"/>
                  </a:cxn>
                  <a:cxn ang="0">
                    <a:pos x="20" y="36"/>
                  </a:cxn>
                  <a:cxn ang="0">
                    <a:pos x="12" y="36"/>
                  </a:cxn>
                  <a:cxn ang="0">
                    <a:pos x="14" y="30"/>
                  </a:cxn>
                  <a:cxn ang="0">
                    <a:pos x="18" y="24"/>
                  </a:cxn>
                  <a:cxn ang="0">
                    <a:pos x="18" y="20"/>
                  </a:cxn>
                  <a:cxn ang="0">
                    <a:pos x="16" y="14"/>
                  </a:cxn>
                  <a:cxn ang="0">
                    <a:pos x="8" y="16"/>
                  </a:cxn>
                  <a:cxn ang="0">
                    <a:pos x="0" y="18"/>
                  </a:cxn>
                  <a:cxn ang="0">
                    <a:pos x="4" y="12"/>
                  </a:cxn>
                </a:cxnLst>
                <a:rect l="0" t="0" r="r" b="b"/>
                <a:pathLst>
                  <a:path w="38" h="50">
                    <a:moveTo>
                      <a:pt x="4" y="12"/>
                    </a:moveTo>
                    <a:lnTo>
                      <a:pt x="10" y="8"/>
                    </a:lnTo>
                    <a:lnTo>
                      <a:pt x="16" y="0"/>
                    </a:lnTo>
                    <a:lnTo>
                      <a:pt x="24" y="0"/>
                    </a:lnTo>
                    <a:lnTo>
                      <a:pt x="28" y="6"/>
                    </a:lnTo>
                    <a:lnTo>
                      <a:pt x="34" y="10"/>
                    </a:lnTo>
                    <a:lnTo>
                      <a:pt x="38" y="16"/>
                    </a:lnTo>
                    <a:lnTo>
                      <a:pt x="36" y="24"/>
                    </a:lnTo>
                    <a:lnTo>
                      <a:pt x="32" y="26"/>
                    </a:lnTo>
                    <a:lnTo>
                      <a:pt x="30" y="32"/>
                    </a:lnTo>
                    <a:lnTo>
                      <a:pt x="30" y="40"/>
                    </a:lnTo>
                    <a:lnTo>
                      <a:pt x="26" y="50"/>
                    </a:lnTo>
                    <a:lnTo>
                      <a:pt x="18" y="48"/>
                    </a:lnTo>
                    <a:lnTo>
                      <a:pt x="18" y="44"/>
                    </a:lnTo>
                    <a:lnTo>
                      <a:pt x="20" y="36"/>
                    </a:lnTo>
                    <a:lnTo>
                      <a:pt x="12" y="36"/>
                    </a:lnTo>
                    <a:lnTo>
                      <a:pt x="14" y="30"/>
                    </a:lnTo>
                    <a:lnTo>
                      <a:pt x="18" y="24"/>
                    </a:lnTo>
                    <a:lnTo>
                      <a:pt x="18" y="20"/>
                    </a:lnTo>
                    <a:lnTo>
                      <a:pt x="16" y="14"/>
                    </a:lnTo>
                    <a:lnTo>
                      <a:pt x="8" y="16"/>
                    </a:lnTo>
                    <a:lnTo>
                      <a:pt x="0" y="18"/>
                    </a:lnTo>
                    <a:lnTo>
                      <a:pt x="4" y="12"/>
                    </a:lnTo>
                    <a:close/>
                  </a:path>
                </a:pathLst>
              </a:custGeom>
              <a:solidFill>
                <a:schemeClr val="accent3"/>
              </a:solidFill>
              <a:ln w="7938">
                <a:solidFill>
                  <a:schemeClr val="bg1"/>
                </a:solidFill>
                <a:prstDash val="solid"/>
                <a:round/>
                <a:headEnd/>
                <a:tailEnd/>
              </a:ln>
            </p:spPr>
            <p:txBody>
              <a:bodyPr/>
              <a:lstStyle/>
              <a:p>
                <a:endParaRPr lang="en-US" sz="1500">
                  <a:solidFill>
                    <a:srgbClr val="0F245F"/>
                  </a:solidFill>
                </a:endParaRPr>
              </a:p>
            </p:txBody>
          </p:sp>
          <p:sp>
            <p:nvSpPr>
              <p:cNvPr id="115" name="Freeform 280"/>
              <p:cNvSpPr>
                <a:spLocks noChangeAspect="1"/>
              </p:cNvSpPr>
              <p:nvPr/>
            </p:nvSpPr>
            <p:spPr bwMode="auto">
              <a:xfrm>
                <a:off x="4781" y="1869"/>
                <a:ext cx="174" cy="148"/>
              </a:xfrm>
              <a:custGeom>
                <a:avLst/>
                <a:gdLst/>
                <a:ahLst/>
                <a:cxnLst>
                  <a:cxn ang="0">
                    <a:pos x="12" y="128"/>
                  </a:cxn>
                  <a:cxn ang="0">
                    <a:pos x="32" y="112"/>
                  </a:cxn>
                  <a:cxn ang="0">
                    <a:pos x="60" y="110"/>
                  </a:cxn>
                  <a:cxn ang="0">
                    <a:pos x="80" y="100"/>
                  </a:cxn>
                  <a:cxn ang="0">
                    <a:pos x="92" y="82"/>
                  </a:cxn>
                  <a:cxn ang="0">
                    <a:pos x="100" y="80"/>
                  </a:cxn>
                  <a:cxn ang="0">
                    <a:pos x="110" y="82"/>
                  </a:cxn>
                  <a:cxn ang="0">
                    <a:pos x="140" y="52"/>
                  </a:cxn>
                  <a:cxn ang="0">
                    <a:pos x="144" y="30"/>
                  </a:cxn>
                  <a:cxn ang="0">
                    <a:pos x="146" y="10"/>
                  </a:cxn>
                  <a:cxn ang="0">
                    <a:pos x="160" y="12"/>
                  </a:cxn>
                  <a:cxn ang="0">
                    <a:pos x="158" y="2"/>
                  </a:cxn>
                  <a:cxn ang="0">
                    <a:pos x="166" y="10"/>
                  </a:cxn>
                  <a:cxn ang="0">
                    <a:pos x="172" y="28"/>
                  </a:cxn>
                  <a:cxn ang="0">
                    <a:pos x="168" y="48"/>
                  </a:cxn>
                  <a:cxn ang="0">
                    <a:pos x="158" y="66"/>
                  </a:cxn>
                  <a:cxn ang="0">
                    <a:pos x="154" y="86"/>
                  </a:cxn>
                  <a:cxn ang="0">
                    <a:pos x="152" y="98"/>
                  </a:cxn>
                  <a:cxn ang="0">
                    <a:pos x="152" y="108"/>
                  </a:cxn>
                  <a:cxn ang="0">
                    <a:pos x="148" y="118"/>
                  </a:cxn>
                  <a:cxn ang="0">
                    <a:pos x="138" y="116"/>
                  </a:cxn>
                  <a:cxn ang="0">
                    <a:pos x="126" y="116"/>
                  </a:cxn>
                  <a:cxn ang="0">
                    <a:pos x="126" y="128"/>
                  </a:cxn>
                  <a:cxn ang="0">
                    <a:pos x="116" y="126"/>
                  </a:cxn>
                  <a:cxn ang="0">
                    <a:pos x="102" y="126"/>
                  </a:cxn>
                  <a:cxn ang="0">
                    <a:pos x="90" y="122"/>
                  </a:cxn>
                  <a:cxn ang="0">
                    <a:pos x="92" y="132"/>
                  </a:cxn>
                  <a:cxn ang="0">
                    <a:pos x="80" y="144"/>
                  </a:cxn>
                  <a:cxn ang="0">
                    <a:pos x="68" y="140"/>
                  </a:cxn>
                  <a:cxn ang="0">
                    <a:pos x="70" y="130"/>
                  </a:cxn>
                  <a:cxn ang="0">
                    <a:pos x="56" y="124"/>
                  </a:cxn>
                  <a:cxn ang="0">
                    <a:pos x="38" y="130"/>
                  </a:cxn>
                  <a:cxn ang="0">
                    <a:pos x="18" y="134"/>
                  </a:cxn>
                  <a:cxn ang="0">
                    <a:pos x="2" y="138"/>
                  </a:cxn>
                </a:cxnLst>
                <a:rect l="0" t="0" r="r" b="b"/>
                <a:pathLst>
                  <a:path w="174" h="148">
                    <a:moveTo>
                      <a:pt x="0" y="134"/>
                    </a:moveTo>
                    <a:lnTo>
                      <a:pt x="12" y="128"/>
                    </a:lnTo>
                    <a:lnTo>
                      <a:pt x="26" y="118"/>
                    </a:lnTo>
                    <a:lnTo>
                      <a:pt x="32" y="112"/>
                    </a:lnTo>
                    <a:lnTo>
                      <a:pt x="44" y="110"/>
                    </a:lnTo>
                    <a:lnTo>
                      <a:pt x="60" y="110"/>
                    </a:lnTo>
                    <a:lnTo>
                      <a:pt x="76" y="110"/>
                    </a:lnTo>
                    <a:lnTo>
                      <a:pt x="80" y="100"/>
                    </a:lnTo>
                    <a:lnTo>
                      <a:pt x="88" y="90"/>
                    </a:lnTo>
                    <a:lnTo>
                      <a:pt x="92" y="82"/>
                    </a:lnTo>
                    <a:lnTo>
                      <a:pt x="98" y="74"/>
                    </a:lnTo>
                    <a:lnTo>
                      <a:pt x="100" y="80"/>
                    </a:lnTo>
                    <a:lnTo>
                      <a:pt x="100" y="86"/>
                    </a:lnTo>
                    <a:lnTo>
                      <a:pt x="110" y="82"/>
                    </a:lnTo>
                    <a:lnTo>
                      <a:pt x="126" y="72"/>
                    </a:lnTo>
                    <a:lnTo>
                      <a:pt x="140" y="52"/>
                    </a:lnTo>
                    <a:lnTo>
                      <a:pt x="146" y="36"/>
                    </a:lnTo>
                    <a:lnTo>
                      <a:pt x="144" y="30"/>
                    </a:lnTo>
                    <a:lnTo>
                      <a:pt x="142" y="18"/>
                    </a:lnTo>
                    <a:lnTo>
                      <a:pt x="146" y="10"/>
                    </a:lnTo>
                    <a:lnTo>
                      <a:pt x="150" y="8"/>
                    </a:lnTo>
                    <a:lnTo>
                      <a:pt x="160" y="12"/>
                    </a:lnTo>
                    <a:lnTo>
                      <a:pt x="162" y="6"/>
                    </a:lnTo>
                    <a:lnTo>
                      <a:pt x="158" y="2"/>
                    </a:lnTo>
                    <a:lnTo>
                      <a:pt x="164" y="0"/>
                    </a:lnTo>
                    <a:lnTo>
                      <a:pt x="166" y="10"/>
                    </a:lnTo>
                    <a:lnTo>
                      <a:pt x="166" y="18"/>
                    </a:lnTo>
                    <a:lnTo>
                      <a:pt x="172" y="28"/>
                    </a:lnTo>
                    <a:lnTo>
                      <a:pt x="174" y="36"/>
                    </a:lnTo>
                    <a:lnTo>
                      <a:pt x="168" y="48"/>
                    </a:lnTo>
                    <a:lnTo>
                      <a:pt x="160" y="58"/>
                    </a:lnTo>
                    <a:lnTo>
                      <a:pt x="158" y="66"/>
                    </a:lnTo>
                    <a:lnTo>
                      <a:pt x="158" y="80"/>
                    </a:lnTo>
                    <a:lnTo>
                      <a:pt x="154" y="86"/>
                    </a:lnTo>
                    <a:lnTo>
                      <a:pt x="152" y="96"/>
                    </a:lnTo>
                    <a:lnTo>
                      <a:pt x="152" y="98"/>
                    </a:lnTo>
                    <a:lnTo>
                      <a:pt x="152" y="102"/>
                    </a:lnTo>
                    <a:lnTo>
                      <a:pt x="152" y="108"/>
                    </a:lnTo>
                    <a:lnTo>
                      <a:pt x="152" y="110"/>
                    </a:lnTo>
                    <a:lnTo>
                      <a:pt x="148" y="118"/>
                    </a:lnTo>
                    <a:lnTo>
                      <a:pt x="142" y="122"/>
                    </a:lnTo>
                    <a:lnTo>
                      <a:pt x="138" y="116"/>
                    </a:lnTo>
                    <a:lnTo>
                      <a:pt x="132" y="114"/>
                    </a:lnTo>
                    <a:lnTo>
                      <a:pt x="126" y="116"/>
                    </a:lnTo>
                    <a:lnTo>
                      <a:pt x="128" y="124"/>
                    </a:lnTo>
                    <a:lnTo>
                      <a:pt x="126" y="128"/>
                    </a:lnTo>
                    <a:lnTo>
                      <a:pt x="118" y="122"/>
                    </a:lnTo>
                    <a:lnTo>
                      <a:pt x="116" y="126"/>
                    </a:lnTo>
                    <a:lnTo>
                      <a:pt x="110" y="126"/>
                    </a:lnTo>
                    <a:lnTo>
                      <a:pt x="102" y="126"/>
                    </a:lnTo>
                    <a:lnTo>
                      <a:pt x="92" y="126"/>
                    </a:lnTo>
                    <a:lnTo>
                      <a:pt x="90" y="122"/>
                    </a:lnTo>
                    <a:lnTo>
                      <a:pt x="88" y="126"/>
                    </a:lnTo>
                    <a:lnTo>
                      <a:pt x="92" y="132"/>
                    </a:lnTo>
                    <a:lnTo>
                      <a:pt x="84" y="136"/>
                    </a:lnTo>
                    <a:lnTo>
                      <a:pt x="80" y="144"/>
                    </a:lnTo>
                    <a:lnTo>
                      <a:pt x="74" y="148"/>
                    </a:lnTo>
                    <a:lnTo>
                      <a:pt x="68" y="140"/>
                    </a:lnTo>
                    <a:lnTo>
                      <a:pt x="62" y="136"/>
                    </a:lnTo>
                    <a:lnTo>
                      <a:pt x="70" y="130"/>
                    </a:lnTo>
                    <a:lnTo>
                      <a:pt x="72" y="124"/>
                    </a:lnTo>
                    <a:lnTo>
                      <a:pt x="56" y="124"/>
                    </a:lnTo>
                    <a:lnTo>
                      <a:pt x="50" y="128"/>
                    </a:lnTo>
                    <a:lnTo>
                      <a:pt x="38" y="130"/>
                    </a:lnTo>
                    <a:lnTo>
                      <a:pt x="28" y="134"/>
                    </a:lnTo>
                    <a:lnTo>
                      <a:pt x="18" y="134"/>
                    </a:lnTo>
                    <a:lnTo>
                      <a:pt x="10" y="140"/>
                    </a:lnTo>
                    <a:lnTo>
                      <a:pt x="2" y="138"/>
                    </a:lnTo>
                    <a:lnTo>
                      <a:pt x="0" y="134"/>
                    </a:lnTo>
                    <a:close/>
                  </a:path>
                </a:pathLst>
              </a:custGeom>
              <a:solidFill>
                <a:schemeClr val="accent3"/>
              </a:solidFill>
              <a:ln w="7938">
                <a:solidFill>
                  <a:schemeClr val="bg1"/>
                </a:solidFill>
                <a:prstDash val="solid"/>
                <a:round/>
                <a:headEnd/>
                <a:tailEnd/>
              </a:ln>
            </p:spPr>
            <p:txBody>
              <a:bodyPr/>
              <a:lstStyle/>
              <a:p>
                <a:endParaRPr lang="en-US" sz="1500">
                  <a:solidFill>
                    <a:srgbClr val="0F245F"/>
                  </a:solidFill>
                </a:endParaRPr>
              </a:p>
            </p:txBody>
          </p:sp>
          <p:sp>
            <p:nvSpPr>
              <p:cNvPr id="116" name="Freeform 281"/>
              <p:cNvSpPr>
                <a:spLocks noChangeAspect="1"/>
              </p:cNvSpPr>
              <p:nvPr/>
            </p:nvSpPr>
            <p:spPr bwMode="auto">
              <a:xfrm>
                <a:off x="4707" y="1927"/>
                <a:ext cx="50" cy="72"/>
              </a:xfrm>
              <a:custGeom>
                <a:avLst/>
                <a:gdLst/>
                <a:ahLst/>
                <a:cxnLst>
                  <a:cxn ang="0">
                    <a:pos x="2" y="32"/>
                  </a:cxn>
                  <a:cxn ang="0">
                    <a:pos x="2" y="28"/>
                  </a:cxn>
                  <a:cxn ang="0">
                    <a:pos x="8" y="30"/>
                  </a:cxn>
                  <a:cxn ang="0">
                    <a:pos x="12" y="28"/>
                  </a:cxn>
                  <a:cxn ang="0">
                    <a:pos x="10" y="22"/>
                  </a:cxn>
                  <a:cxn ang="0">
                    <a:pos x="6" y="20"/>
                  </a:cxn>
                  <a:cxn ang="0">
                    <a:pos x="10" y="6"/>
                  </a:cxn>
                  <a:cxn ang="0">
                    <a:pos x="20" y="2"/>
                  </a:cxn>
                  <a:cxn ang="0">
                    <a:pos x="30" y="0"/>
                  </a:cxn>
                  <a:cxn ang="0">
                    <a:pos x="38" y="8"/>
                  </a:cxn>
                  <a:cxn ang="0">
                    <a:pos x="44" y="18"/>
                  </a:cxn>
                  <a:cxn ang="0">
                    <a:pos x="48" y="30"/>
                  </a:cxn>
                  <a:cxn ang="0">
                    <a:pos x="50" y="40"/>
                  </a:cxn>
                  <a:cxn ang="0">
                    <a:pos x="48" y="54"/>
                  </a:cxn>
                  <a:cxn ang="0">
                    <a:pos x="50" y="54"/>
                  </a:cxn>
                  <a:cxn ang="0">
                    <a:pos x="50" y="56"/>
                  </a:cxn>
                  <a:cxn ang="0">
                    <a:pos x="46" y="58"/>
                  </a:cxn>
                  <a:cxn ang="0">
                    <a:pos x="38" y="62"/>
                  </a:cxn>
                  <a:cxn ang="0">
                    <a:pos x="34" y="64"/>
                  </a:cxn>
                  <a:cxn ang="0">
                    <a:pos x="28" y="60"/>
                  </a:cxn>
                  <a:cxn ang="0">
                    <a:pos x="24" y="64"/>
                  </a:cxn>
                  <a:cxn ang="0">
                    <a:pos x="16" y="70"/>
                  </a:cxn>
                  <a:cxn ang="0">
                    <a:pos x="12" y="68"/>
                  </a:cxn>
                  <a:cxn ang="0">
                    <a:pos x="2" y="72"/>
                  </a:cxn>
                  <a:cxn ang="0">
                    <a:pos x="0" y="66"/>
                  </a:cxn>
                  <a:cxn ang="0">
                    <a:pos x="2" y="58"/>
                  </a:cxn>
                  <a:cxn ang="0">
                    <a:pos x="2" y="48"/>
                  </a:cxn>
                  <a:cxn ang="0">
                    <a:pos x="6" y="46"/>
                  </a:cxn>
                  <a:cxn ang="0">
                    <a:pos x="6" y="38"/>
                  </a:cxn>
                  <a:cxn ang="0">
                    <a:pos x="2" y="32"/>
                  </a:cxn>
                </a:cxnLst>
                <a:rect l="0" t="0" r="r" b="b"/>
                <a:pathLst>
                  <a:path w="50" h="72">
                    <a:moveTo>
                      <a:pt x="2" y="32"/>
                    </a:moveTo>
                    <a:lnTo>
                      <a:pt x="2" y="28"/>
                    </a:lnTo>
                    <a:lnTo>
                      <a:pt x="8" y="30"/>
                    </a:lnTo>
                    <a:lnTo>
                      <a:pt x="12" y="28"/>
                    </a:lnTo>
                    <a:lnTo>
                      <a:pt x="10" y="22"/>
                    </a:lnTo>
                    <a:lnTo>
                      <a:pt x="6" y="20"/>
                    </a:lnTo>
                    <a:lnTo>
                      <a:pt x="10" y="6"/>
                    </a:lnTo>
                    <a:lnTo>
                      <a:pt x="20" y="2"/>
                    </a:lnTo>
                    <a:lnTo>
                      <a:pt x="30" y="0"/>
                    </a:lnTo>
                    <a:lnTo>
                      <a:pt x="38" y="8"/>
                    </a:lnTo>
                    <a:lnTo>
                      <a:pt x="44" y="18"/>
                    </a:lnTo>
                    <a:lnTo>
                      <a:pt x="48" y="30"/>
                    </a:lnTo>
                    <a:lnTo>
                      <a:pt x="50" y="40"/>
                    </a:lnTo>
                    <a:lnTo>
                      <a:pt x="48" y="54"/>
                    </a:lnTo>
                    <a:lnTo>
                      <a:pt x="50" y="54"/>
                    </a:lnTo>
                    <a:lnTo>
                      <a:pt x="50" y="56"/>
                    </a:lnTo>
                    <a:lnTo>
                      <a:pt x="46" y="58"/>
                    </a:lnTo>
                    <a:lnTo>
                      <a:pt x="38" y="62"/>
                    </a:lnTo>
                    <a:lnTo>
                      <a:pt x="34" y="64"/>
                    </a:lnTo>
                    <a:lnTo>
                      <a:pt x="28" y="60"/>
                    </a:lnTo>
                    <a:lnTo>
                      <a:pt x="24" y="64"/>
                    </a:lnTo>
                    <a:lnTo>
                      <a:pt x="16" y="70"/>
                    </a:lnTo>
                    <a:lnTo>
                      <a:pt x="12" y="68"/>
                    </a:lnTo>
                    <a:lnTo>
                      <a:pt x="2" y="72"/>
                    </a:lnTo>
                    <a:lnTo>
                      <a:pt x="0" y="66"/>
                    </a:lnTo>
                    <a:lnTo>
                      <a:pt x="2" y="58"/>
                    </a:lnTo>
                    <a:lnTo>
                      <a:pt x="2" y="48"/>
                    </a:lnTo>
                    <a:lnTo>
                      <a:pt x="6" y="46"/>
                    </a:lnTo>
                    <a:lnTo>
                      <a:pt x="6" y="38"/>
                    </a:lnTo>
                    <a:lnTo>
                      <a:pt x="2" y="32"/>
                    </a:lnTo>
                    <a:close/>
                  </a:path>
                </a:pathLst>
              </a:custGeom>
              <a:solidFill>
                <a:schemeClr val="accent3"/>
              </a:solidFill>
              <a:ln w="7938">
                <a:solidFill>
                  <a:schemeClr val="bg1"/>
                </a:solidFill>
                <a:prstDash val="solid"/>
                <a:round/>
                <a:headEnd/>
                <a:tailEnd/>
              </a:ln>
            </p:spPr>
            <p:txBody>
              <a:bodyPr/>
              <a:lstStyle/>
              <a:p>
                <a:endParaRPr lang="en-US" sz="1500">
                  <a:solidFill>
                    <a:srgbClr val="0F245F"/>
                  </a:solidFill>
                </a:endParaRPr>
              </a:p>
            </p:txBody>
          </p:sp>
          <p:sp>
            <p:nvSpPr>
              <p:cNvPr id="117" name="Freeform 282"/>
              <p:cNvSpPr>
                <a:spLocks noChangeAspect="1"/>
              </p:cNvSpPr>
              <p:nvPr/>
            </p:nvSpPr>
            <p:spPr bwMode="auto">
              <a:xfrm>
                <a:off x="4677" y="1843"/>
                <a:ext cx="98" cy="96"/>
              </a:xfrm>
              <a:custGeom>
                <a:avLst/>
                <a:gdLst/>
                <a:ahLst/>
                <a:cxnLst>
                  <a:cxn ang="0">
                    <a:pos x="24" y="92"/>
                  </a:cxn>
                  <a:cxn ang="0">
                    <a:pos x="12" y="94"/>
                  </a:cxn>
                  <a:cxn ang="0">
                    <a:pos x="8" y="88"/>
                  </a:cxn>
                  <a:cxn ang="0">
                    <a:pos x="12" y="80"/>
                  </a:cxn>
                  <a:cxn ang="0">
                    <a:pos x="12" y="70"/>
                  </a:cxn>
                  <a:cxn ang="0">
                    <a:pos x="16" y="60"/>
                  </a:cxn>
                  <a:cxn ang="0">
                    <a:pos x="6" y="60"/>
                  </a:cxn>
                  <a:cxn ang="0">
                    <a:pos x="0" y="56"/>
                  </a:cxn>
                  <a:cxn ang="0">
                    <a:pos x="6" y="48"/>
                  </a:cxn>
                  <a:cxn ang="0">
                    <a:pos x="22" y="38"/>
                  </a:cxn>
                  <a:cxn ang="0">
                    <a:pos x="28" y="32"/>
                  </a:cxn>
                  <a:cxn ang="0">
                    <a:pos x="36" y="24"/>
                  </a:cxn>
                  <a:cxn ang="0">
                    <a:pos x="40" y="22"/>
                  </a:cxn>
                  <a:cxn ang="0">
                    <a:pos x="50" y="26"/>
                  </a:cxn>
                  <a:cxn ang="0">
                    <a:pos x="60" y="24"/>
                  </a:cxn>
                  <a:cxn ang="0">
                    <a:pos x="62" y="16"/>
                  </a:cxn>
                  <a:cxn ang="0">
                    <a:pos x="72" y="16"/>
                  </a:cxn>
                  <a:cxn ang="0">
                    <a:pos x="80" y="10"/>
                  </a:cxn>
                  <a:cxn ang="0">
                    <a:pos x="82" y="4"/>
                  </a:cxn>
                  <a:cxn ang="0">
                    <a:pos x="88" y="0"/>
                  </a:cxn>
                  <a:cxn ang="0">
                    <a:pos x="98" y="8"/>
                  </a:cxn>
                  <a:cxn ang="0">
                    <a:pos x="92" y="12"/>
                  </a:cxn>
                  <a:cxn ang="0">
                    <a:pos x="84" y="18"/>
                  </a:cxn>
                  <a:cxn ang="0">
                    <a:pos x="80" y="28"/>
                  </a:cxn>
                  <a:cxn ang="0">
                    <a:pos x="78" y="38"/>
                  </a:cxn>
                  <a:cxn ang="0">
                    <a:pos x="76" y="42"/>
                  </a:cxn>
                  <a:cxn ang="0">
                    <a:pos x="68" y="46"/>
                  </a:cxn>
                  <a:cxn ang="0">
                    <a:pos x="52" y="52"/>
                  </a:cxn>
                  <a:cxn ang="0">
                    <a:pos x="48" y="58"/>
                  </a:cxn>
                  <a:cxn ang="0">
                    <a:pos x="48" y="66"/>
                  </a:cxn>
                  <a:cxn ang="0">
                    <a:pos x="52" y="76"/>
                  </a:cxn>
                  <a:cxn ang="0">
                    <a:pos x="56" y="80"/>
                  </a:cxn>
                  <a:cxn ang="0">
                    <a:pos x="60" y="84"/>
                  </a:cxn>
                  <a:cxn ang="0">
                    <a:pos x="50" y="86"/>
                  </a:cxn>
                  <a:cxn ang="0">
                    <a:pos x="40" y="90"/>
                  </a:cxn>
                  <a:cxn ang="0">
                    <a:pos x="36" y="96"/>
                  </a:cxn>
                  <a:cxn ang="0">
                    <a:pos x="24" y="92"/>
                  </a:cxn>
                </a:cxnLst>
                <a:rect l="0" t="0" r="r" b="b"/>
                <a:pathLst>
                  <a:path w="98" h="96">
                    <a:moveTo>
                      <a:pt x="24" y="92"/>
                    </a:moveTo>
                    <a:lnTo>
                      <a:pt x="12" y="94"/>
                    </a:lnTo>
                    <a:lnTo>
                      <a:pt x="8" y="88"/>
                    </a:lnTo>
                    <a:lnTo>
                      <a:pt x="12" y="80"/>
                    </a:lnTo>
                    <a:lnTo>
                      <a:pt x="12" y="70"/>
                    </a:lnTo>
                    <a:lnTo>
                      <a:pt x="16" y="60"/>
                    </a:lnTo>
                    <a:lnTo>
                      <a:pt x="6" y="60"/>
                    </a:lnTo>
                    <a:lnTo>
                      <a:pt x="0" y="56"/>
                    </a:lnTo>
                    <a:lnTo>
                      <a:pt x="6" y="48"/>
                    </a:lnTo>
                    <a:lnTo>
                      <a:pt x="22" y="38"/>
                    </a:lnTo>
                    <a:lnTo>
                      <a:pt x="28" y="32"/>
                    </a:lnTo>
                    <a:lnTo>
                      <a:pt x="36" y="24"/>
                    </a:lnTo>
                    <a:lnTo>
                      <a:pt x="40" y="22"/>
                    </a:lnTo>
                    <a:lnTo>
                      <a:pt x="50" y="26"/>
                    </a:lnTo>
                    <a:lnTo>
                      <a:pt x="60" y="24"/>
                    </a:lnTo>
                    <a:lnTo>
                      <a:pt x="62" y="16"/>
                    </a:lnTo>
                    <a:lnTo>
                      <a:pt x="72" y="16"/>
                    </a:lnTo>
                    <a:lnTo>
                      <a:pt x="80" y="10"/>
                    </a:lnTo>
                    <a:lnTo>
                      <a:pt x="82" y="4"/>
                    </a:lnTo>
                    <a:lnTo>
                      <a:pt x="88" y="0"/>
                    </a:lnTo>
                    <a:lnTo>
                      <a:pt x="98" y="8"/>
                    </a:lnTo>
                    <a:lnTo>
                      <a:pt x="92" y="12"/>
                    </a:lnTo>
                    <a:lnTo>
                      <a:pt x="84" y="18"/>
                    </a:lnTo>
                    <a:lnTo>
                      <a:pt x="80" y="28"/>
                    </a:lnTo>
                    <a:lnTo>
                      <a:pt x="78" y="38"/>
                    </a:lnTo>
                    <a:lnTo>
                      <a:pt x="76" y="42"/>
                    </a:lnTo>
                    <a:lnTo>
                      <a:pt x="68" y="46"/>
                    </a:lnTo>
                    <a:lnTo>
                      <a:pt x="52" y="52"/>
                    </a:lnTo>
                    <a:lnTo>
                      <a:pt x="48" y="58"/>
                    </a:lnTo>
                    <a:lnTo>
                      <a:pt x="48" y="66"/>
                    </a:lnTo>
                    <a:lnTo>
                      <a:pt x="52" y="76"/>
                    </a:lnTo>
                    <a:lnTo>
                      <a:pt x="56" y="80"/>
                    </a:lnTo>
                    <a:lnTo>
                      <a:pt x="60" y="84"/>
                    </a:lnTo>
                    <a:lnTo>
                      <a:pt x="50" y="86"/>
                    </a:lnTo>
                    <a:lnTo>
                      <a:pt x="40" y="90"/>
                    </a:lnTo>
                    <a:lnTo>
                      <a:pt x="36" y="96"/>
                    </a:lnTo>
                    <a:lnTo>
                      <a:pt x="24" y="92"/>
                    </a:lnTo>
                    <a:close/>
                  </a:path>
                </a:pathLst>
              </a:custGeom>
              <a:solidFill>
                <a:schemeClr val="accent3"/>
              </a:solidFill>
              <a:ln w="7938">
                <a:solidFill>
                  <a:schemeClr val="bg1"/>
                </a:solidFill>
                <a:prstDash val="solid"/>
                <a:round/>
                <a:headEnd/>
                <a:tailEnd/>
              </a:ln>
            </p:spPr>
            <p:txBody>
              <a:bodyPr/>
              <a:lstStyle/>
              <a:p>
                <a:endParaRPr lang="en-US" sz="1500">
                  <a:solidFill>
                    <a:srgbClr val="0F245F"/>
                  </a:solidFill>
                </a:endParaRPr>
              </a:p>
            </p:txBody>
          </p:sp>
          <p:sp>
            <p:nvSpPr>
              <p:cNvPr id="118" name="Freeform 283"/>
              <p:cNvSpPr>
                <a:spLocks noChangeAspect="1"/>
              </p:cNvSpPr>
              <p:nvPr/>
            </p:nvSpPr>
            <p:spPr bwMode="auto">
              <a:xfrm>
                <a:off x="3869" y="1627"/>
                <a:ext cx="972" cy="612"/>
              </a:xfrm>
              <a:custGeom>
                <a:avLst/>
                <a:gdLst/>
                <a:ahLst/>
                <a:cxnLst>
                  <a:cxn ang="0">
                    <a:pos x="108" y="176"/>
                  </a:cxn>
                  <a:cxn ang="0">
                    <a:pos x="170" y="134"/>
                  </a:cxn>
                  <a:cxn ang="0">
                    <a:pos x="210" y="104"/>
                  </a:cxn>
                  <a:cxn ang="0">
                    <a:pos x="258" y="116"/>
                  </a:cxn>
                  <a:cxn ang="0">
                    <a:pos x="278" y="170"/>
                  </a:cxn>
                  <a:cxn ang="0">
                    <a:pos x="358" y="212"/>
                  </a:cxn>
                  <a:cxn ang="0">
                    <a:pos x="506" y="240"/>
                  </a:cxn>
                  <a:cxn ang="0">
                    <a:pos x="608" y="200"/>
                  </a:cxn>
                  <a:cxn ang="0">
                    <a:pos x="654" y="164"/>
                  </a:cxn>
                  <a:cxn ang="0">
                    <a:pos x="736" y="144"/>
                  </a:cxn>
                  <a:cxn ang="0">
                    <a:pos x="668" y="116"/>
                  </a:cxn>
                  <a:cxn ang="0">
                    <a:pos x="714" y="76"/>
                  </a:cxn>
                  <a:cxn ang="0">
                    <a:pos x="750" y="20"/>
                  </a:cxn>
                  <a:cxn ang="0">
                    <a:pos x="798" y="0"/>
                  </a:cxn>
                  <a:cxn ang="0">
                    <a:pos x="856" y="68"/>
                  </a:cxn>
                  <a:cxn ang="0">
                    <a:pos x="908" y="100"/>
                  </a:cxn>
                  <a:cxn ang="0">
                    <a:pos x="970" y="110"/>
                  </a:cxn>
                  <a:cxn ang="0">
                    <a:pos x="934" y="174"/>
                  </a:cxn>
                  <a:cxn ang="0">
                    <a:pos x="896" y="216"/>
                  </a:cxn>
                  <a:cxn ang="0">
                    <a:pos x="848" y="238"/>
                  </a:cxn>
                  <a:cxn ang="0">
                    <a:pos x="798" y="274"/>
                  </a:cxn>
                  <a:cxn ang="0">
                    <a:pos x="772" y="266"/>
                  </a:cxn>
                  <a:cxn ang="0">
                    <a:pos x="724" y="286"/>
                  </a:cxn>
                  <a:cxn ang="0">
                    <a:pos x="720" y="316"/>
                  </a:cxn>
                  <a:cxn ang="0">
                    <a:pos x="758" y="316"/>
                  </a:cxn>
                  <a:cxn ang="0">
                    <a:pos x="752" y="334"/>
                  </a:cxn>
                  <a:cxn ang="0">
                    <a:pos x="736" y="372"/>
                  </a:cxn>
                  <a:cxn ang="0">
                    <a:pos x="766" y="422"/>
                  </a:cxn>
                  <a:cxn ang="0">
                    <a:pos x="760" y="438"/>
                  </a:cxn>
                  <a:cxn ang="0">
                    <a:pos x="766" y="450"/>
                  </a:cxn>
                  <a:cxn ang="0">
                    <a:pos x="714" y="542"/>
                  </a:cxn>
                  <a:cxn ang="0">
                    <a:pos x="638" y="568"/>
                  </a:cxn>
                  <a:cxn ang="0">
                    <a:pos x="586" y="596"/>
                  </a:cxn>
                  <a:cxn ang="0">
                    <a:pos x="576" y="594"/>
                  </a:cxn>
                  <a:cxn ang="0">
                    <a:pos x="528" y="590"/>
                  </a:cxn>
                  <a:cxn ang="0">
                    <a:pos x="492" y="576"/>
                  </a:cxn>
                  <a:cxn ang="0">
                    <a:pos x="450" y="590"/>
                  </a:cxn>
                  <a:cxn ang="0">
                    <a:pos x="420" y="594"/>
                  </a:cxn>
                  <a:cxn ang="0">
                    <a:pos x="402" y="552"/>
                  </a:cxn>
                  <a:cxn ang="0">
                    <a:pos x="392" y="490"/>
                  </a:cxn>
                  <a:cxn ang="0">
                    <a:pos x="352" y="464"/>
                  </a:cxn>
                  <a:cxn ang="0">
                    <a:pos x="292" y="488"/>
                  </a:cxn>
                  <a:cxn ang="0">
                    <a:pos x="230" y="488"/>
                  </a:cxn>
                  <a:cxn ang="0">
                    <a:pos x="146" y="456"/>
                  </a:cxn>
                  <a:cxn ang="0">
                    <a:pos x="80" y="418"/>
                  </a:cxn>
                  <a:cxn ang="0">
                    <a:pos x="84" y="380"/>
                  </a:cxn>
                  <a:cxn ang="0">
                    <a:pos x="70" y="352"/>
                  </a:cxn>
                  <a:cxn ang="0">
                    <a:pos x="20" y="318"/>
                  </a:cxn>
                  <a:cxn ang="0">
                    <a:pos x="2" y="284"/>
                  </a:cxn>
                  <a:cxn ang="0">
                    <a:pos x="32" y="266"/>
                  </a:cxn>
                  <a:cxn ang="0">
                    <a:pos x="102" y="232"/>
                  </a:cxn>
                </a:cxnLst>
                <a:rect l="0" t="0" r="r" b="b"/>
                <a:pathLst>
                  <a:path w="972" h="612">
                    <a:moveTo>
                      <a:pt x="108" y="228"/>
                    </a:moveTo>
                    <a:lnTo>
                      <a:pt x="108" y="218"/>
                    </a:lnTo>
                    <a:lnTo>
                      <a:pt x="116" y="210"/>
                    </a:lnTo>
                    <a:lnTo>
                      <a:pt x="110" y="194"/>
                    </a:lnTo>
                    <a:lnTo>
                      <a:pt x="108" y="176"/>
                    </a:lnTo>
                    <a:lnTo>
                      <a:pt x="120" y="170"/>
                    </a:lnTo>
                    <a:lnTo>
                      <a:pt x="138" y="170"/>
                    </a:lnTo>
                    <a:lnTo>
                      <a:pt x="142" y="156"/>
                    </a:lnTo>
                    <a:lnTo>
                      <a:pt x="152" y="132"/>
                    </a:lnTo>
                    <a:lnTo>
                      <a:pt x="170" y="134"/>
                    </a:lnTo>
                    <a:lnTo>
                      <a:pt x="184" y="134"/>
                    </a:lnTo>
                    <a:lnTo>
                      <a:pt x="194" y="132"/>
                    </a:lnTo>
                    <a:lnTo>
                      <a:pt x="194" y="118"/>
                    </a:lnTo>
                    <a:lnTo>
                      <a:pt x="198" y="104"/>
                    </a:lnTo>
                    <a:lnTo>
                      <a:pt x="210" y="104"/>
                    </a:lnTo>
                    <a:lnTo>
                      <a:pt x="212" y="94"/>
                    </a:lnTo>
                    <a:lnTo>
                      <a:pt x="228" y="94"/>
                    </a:lnTo>
                    <a:lnTo>
                      <a:pt x="232" y="104"/>
                    </a:lnTo>
                    <a:lnTo>
                      <a:pt x="242" y="114"/>
                    </a:lnTo>
                    <a:lnTo>
                      <a:pt x="258" y="116"/>
                    </a:lnTo>
                    <a:lnTo>
                      <a:pt x="272" y="130"/>
                    </a:lnTo>
                    <a:lnTo>
                      <a:pt x="280" y="142"/>
                    </a:lnTo>
                    <a:lnTo>
                      <a:pt x="280" y="150"/>
                    </a:lnTo>
                    <a:lnTo>
                      <a:pt x="274" y="158"/>
                    </a:lnTo>
                    <a:lnTo>
                      <a:pt x="278" y="170"/>
                    </a:lnTo>
                    <a:lnTo>
                      <a:pt x="286" y="174"/>
                    </a:lnTo>
                    <a:lnTo>
                      <a:pt x="320" y="176"/>
                    </a:lnTo>
                    <a:lnTo>
                      <a:pt x="330" y="186"/>
                    </a:lnTo>
                    <a:lnTo>
                      <a:pt x="352" y="198"/>
                    </a:lnTo>
                    <a:lnTo>
                      <a:pt x="358" y="212"/>
                    </a:lnTo>
                    <a:lnTo>
                      <a:pt x="364" y="220"/>
                    </a:lnTo>
                    <a:lnTo>
                      <a:pt x="418" y="222"/>
                    </a:lnTo>
                    <a:lnTo>
                      <a:pt x="446" y="224"/>
                    </a:lnTo>
                    <a:lnTo>
                      <a:pt x="470" y="236"/>
                    </a:lnTo>
                    <a:lnTo>
                      <a:pt x="506" y="240"/>
                    </a:lnTo>
                    <a:lnTo>
                      <a:pt x="528" y="226"/>
                    </a:lnTo>
                    <a:lnTo>
                      <a:pt x="572" y="226"/>
                    </a:lnTo>
                    <a:lnTo>
                      <a:pt x="590" y="216"/>
                    </a:lnTo>
                    <a:lnTo>
                      <a:pt x="590" y="210"/>
                    </a:lnTo>
                    <a:lnTo>
                      <a:pt x="608" y="200"/>
                    </a:lnTo>
                    <a:lnTo>
                      <a:pt x="602" y="188"/>
                    </a:lnTo>
                    <a:lnTo>
                      <a:pt x="608" y="176"/>
                    </a:lnTo>
                    <a:lnTo>
                      <a:pt x="622" y="176"/>
                    </a:lnTo>
                    <a:lnTo>
                      <a:pt x="640" y="178"/>
                    </a:lnTo>
                    <a:lnTo>
                      <a:pt x="654" y="164"/>
                    </a:lnTo>
                    <a:lnTo>
                      <a:pt x="670" y="164"/>
                    </a:lnTo>
                    <a:lnTo>
                      <a:pt x="688" y="150"/>
                    </a:lnTo>
                    <a:lnTo>
                      <a:pt x="708" y="142"/>
                    </a:lnTo>
                    <a:lnTo>
                      <a:pt x="720" y="142"/>
                    </a:lnTo>
                    <a:lnTo>
                      <a:pt x="736" y="144"/>
                    </a:lnTo>
                    <a:lnTo>
                      <a:pt x="734" y="134"/>
                    </a:lnTo>
                    <a:lnTo>
                      <a:pt x="714" y="114"/>
                    </a:lnTo>
                    <a:lnTo>
                      <a:pt x="704" y="112"/>
                    </a:lnTo>
                    <a:lnTo>
                      <a:pt x="696" y="118"/>
                    </a:lnTo>
                    <a:lnTo>
                      <a:pt x="668" y="116"/>
                    </a:lnTo>
                    <a:lnTo>
                      <a:pt x="672" y="102"/>
                    </a:lnTo>
                    <a:lnTo>
                      <a:pt x="680" y="84"/>
                    </a:lnTo>
                    <a:lnTo>
                      <a:pt x="686" y="76"/>
                    </a:lnTo>
                    <a:lnTo>
                      <a:pt x="704" y="86"/>
                    </a:lnTo>
                    <a:lnTo>
                      <a:pt x="714" y="76"/>
                    </a:lnTo>
                    <a:lnTo>
                      <a:pt x="726" y="74"/>
                    </a:lnTo>
                    <a:lnTo>
                      <a:pt x="730" y="58"/>
                    </a:lnTo>
                    <a:lnTo>
                      <a:pt x="740" y="40"/>
                    </a:lnTo>
                    <a:lnTo>
                      <a:pt x="750" y="34"/>
                    </a:lnTo>
                    <a:lnTo>
                      <a:pt x="750" y="20"/>
                    </a:lnTo>
                    <a:lnTo>
                      <a:pt x="738" y="18"/>
                    </a:lnTo>
                    <a:lnTo>
                      <a:pt x="740" y="10"/>
                    </a:lnTo>
                    <a:lnTo>
                      <a:pt x="754" y="4"/>
                    </a:lnTo>
                    <a:lnTo>
                      <a:pt x="780" y="2"/>
                    </a:lnTo>
                    <a:lnTo>
                      <a:pt x="798" y="0"/>
                    </a:lnTo>
                    <a:lnTo>
                      <a:pt x="814" y="6"/>
                    </a:lnTo>
                    <a:lnTo>
                      <a:pt x="828" y="12"/>
                    </a:lnTo>
                    <a:lnTo>
                      <a:pt x="840" y="32"/>
                    </a:lnTo>
                    <a:lnTo>
                      <a:pt x="848" y="52"/>
                    </a:lnTo>
                    <a:lnTo>
                      <a:pt x="856" y="68"/>
                    </a:lnTo>
                    <a:lnTo>
                      <a:pt x="862" y="84"/>
                    </a:lnTo>
                    <a:lnTo>
                      <a:pt x="878" y="84"/>
                    </a:lnTo>
                    <a:lnTo>
                      <a:pt x="888" y="90"/>
                    </a:lnTo>
                    <a:lnTo>
                      <a:pt x="902" y="98"/>
                    </a:lnTo>
                    <a:lnTo>
                      <a:pt x="908" y="100"/>
                    </a:lnTo>
                    <a:lnTo>
                      <a:pt x="912" y="120"/>
                    </a:lnTo>
                    <a:lnTo>
                      <a:pt x="934" y="122"/>
                    </a:lnTo>
                    <a:lnTo>
                      <a:pt x="940" y="114"/>
                    </a:lnTo>
                    <a:lnTo>
                      <a:pt x="954" y="112"/>
                    </a:lnTo>
                    <a:lnTo>
                      <a:pt x="970" y="110"/>
                    </a:lnTo>
                    <a:lnTo>
                      <a:pt x="972" y="124"/>
                    </a:lnTo>
                    <a:lnTo>
                      <a:pt x="964" y="128"/>
                    </a:lnTo>
                    <a:lnTo>
                      <a:pt x="958" y="150"/>
                    </a:lnTo>
                    <a:lnTo>
                      <a:pt x="946" y="172"/>
                    </a:lnTo>
                    <a:lnTo>
                      <a:pt x="934" y="174"/>
                    </a:lnTo>
                    <a:lnTo>
                      <a:pt x="928" y="168"/>
                    </a:lnTo>
                    <a:lnTo>
                      <a:pt x="914" y="178"/>
                    </a:lnTo>
                    <a:lnTo>
                      <a:pt x="914" y="214"/>
                    </a:lnTo>
                    <a:lnTo>
                      <a:pt x="906" y="224"/>
                    </a:lnTo>
                    <a:lnTo>
                      <a:pt x="896" y="216"/>
                    </a:lnTo>
                    <a:lnTo>
                      <a:pt x="880" y="232"/>
                    </a:lnTo>
                    <a:lnTo>
                      <a:pt x="870" y="232"/>
                    </a:lnTo>
                    <a:lnTo>
                      <a:pt x="868" y="240"/>
                    </a:lnTo>
                    <a:lnTo>
                      <a:pt x="858" y="242"/>
                    </a:lnTo>
                    <a:lnTo>
                      <a:pt x="848" y="238"/>
                    </a:lnTo>
                    <a:lnTo>
                      <a:pt x="844" y="240"/>
                    </a:lnTo>
                    <a:lnTo>
                      <a:pt x="830" y="254"/>
                    </a:lnTo>
                    <a:lnTo>
                      <a:pt x="818" y="262"/>
                    </a:lnTo>
                    <a:lnTo>
                      <a:pt x="808" y="272"/>
                    </a:lnTo>
                    <a:lnTo>
                      <a:pt x="798" y="274"/>
                    </a:lnTo>
                    <a:lnTo>
                      <a:pt x="788" y="276"/>
                    </a:lnTo>
                    <a:lnTo>
                      <a:pt x="760" y="294"/>
                    </a:lnTo>
                    <a:lnTo>
                      <a:pt x="758" y="282"/>
                    </a:lnTo>
                    <a:lnTo>
                      <a:pt x="762" y="272"/>
                    </a:lnTo>
                    <a:lnTo>
                      <a:pt x="772" y="266"/>
                    </a:lnTo>
                    <a:lnTo>
                      <a:pt x="770" y="256"/>
                    </a:lnTo>
                    <a:lnTo>
                      <a:pt x="762" y="256"/>
                    </a:lnTo>
                    <a:lnTo>
                      <a:pt x="750" y="258"/>
                    </a:lnTo>
                    <a:lnTo>
                      <a:pt x="728" y="276"/>
                    </a:lnTo>
                    <a:lnTo>
                      <a:pt x="724" y="286"/>
                    </a:lnTo>
                    <a:lnTo>
                      <a:pt x="704" y="286"/>
                    </a:lnTo>
                    <a:lnTo>
                      <a:pt x="700" y="294"/>
                    </a:lnTo>
                    <a:lnTo>
                      <a:pt x="706" y="308"/>
                    </a:lnTo>
                    <a:lnTo>
                      <a:pt x="720" y="310"/>
                    </a:lnTo>
                    <a:lnTo>
                      <a:pt x="720" y="316"/>
                    </a:lnTo>
                    <a:lnTo>
                      <a:pt x="722" y="324"/>
                    </a:lnTo>
                    <a:lnTo>
                      <a:pt x="734" y="322"/>
                    </a:lnTo>
                    <a:lnTo>
                      <a:pt x="742" y="314"/>
                    </a:lnTo>
                    <a:lnTo>
                      <a:pt x="750" y="312"/>
                    </a:lnTo>
                    <a:lnTo>
                      <a:pt x="758" y="316"/>
                    </a:lnTo>
                    <a:lnTo>
                      <a:pt x="774" y="320"/>
                    </a:lnTo>
                    <a:lnTo>
                      <a:pt x="778" y="328"/>
                    </a:lnTo>
                    <a:lnTo>
                      <a:pt x="772" y="330"/>
                    </a:lnTo>
                    <a:lnTo>
                      <a:pt x="760" y="330"/>
                    </a:lnTo>
                    <a:lnTo>
                      <a:pt x="752" y="334"/>
                    </a:lnTo>
                    <a:lnTo>
                      <a:pt x="750" y="340"/>
                    </a:lnTo>
                    <a:lnTo>
                      <a:pt x="740" y="344"/>
                    </a:lnTo>
                    <a:lnTo>
                      <a:pt x="730" y="358"/>
                    </a:lnTo>
                    <a:lnTo>
                      <a:pt x="726" y="368"/>
                    </a:lnTo>
                    <a:lnTo>
                      <a:pt x="736" y="372"/>
                    </a:lnTo>
                    <a:lnTo>
                      <a:pt x="742" y="378"/>
                    </a:lnTo>
                    <a:lnTo>
                      <a:pt x="750" y="398"/>
                    </a:lnTo>
                    <a:lnTo>
                      <a:pt x="752" y="406"/>
                    </a:lnTo>
                    <a:lnTo>
                      <a:pt x="768" y="418"/>
                    </a:lnTo>
                    <a:lnTo>
                      <a:pt x="766" y="422"/>
                    </a:lnTo>
                    <a:lnTo>
                      <a:pt x="756" y="418"/>
                    </a:lnTo>
                    <a:lnTo>
                      <a:pt x="752" y="426"/>
                    </a:lnTo>
                    <a:lnTo>
                      <a:pt x="764" y="430"/>
                    </a:lnTo>
                    <a:lnTo>
                      <a:pt x="768" y="436"/>
                    </a:lnTo>
                    <a:lnTo>
                      <a:pt x="760" y="438"/>
                    </a:lnTo>
                    <a:lnTo>
                      <a:pt x="750" y="440"/>
                    </a:lnTo>
                    <a:lnTo>
                      <a:pt x="744" y="444"/>
                    </a:lnTo>
                    <a:lnTo>
                      <a:pt x="742" y="446"/>
                    </a:lnTo>
                    <a:lnTo>
                      <a:pt x="756" y="448"/>
                    </a:lnTo>
                    <a:lnTo>
                      <a:pt x="766" y="450"/>
                    </a:lnTo>
                    <a:lnTo>
                      <a:pt x="766" y="462"/>
                    </a:lnTo>
                    <a:lnTo>
                      <a:pt x="758" y="480"/>
                    </a:lnTo>
                    <a:lnTo>
                      <a:pt x="738" y="504"/>
                    </a:lnTo>
                    <a:lnTo>
                      <a:pt x="724" y="524"/>
                    </a:lnTo>
                    <a:lnTo>
                      <a:pt x="714" y="542"/>
                    </a:lnTo>
                    <a:lnTo>
                      <a:pt x="692" y="560"/>
                    </a:lnTo>
                    <a:lnTo>
                      <a:pt x="678" y="572"/>
                    </a:lnTo>
                    <a:lnTo>
                      <a:pt x="656" y="576"/>
                    </a:lnTo>
                    <a:lnTo>
                      <a:pt x="644" y="576"/>
                    </a:lnTo>
                    <a:lnTo>
                      <a:pt x="638" y="568"/>
                    </a:lnTo>
                    <a:lnTo>
                      <a:pt x="632" y="570"/>
                    </a:lnTo>
                    <a:lnTo>
                      <a:pt x="632" y="584"/>
                    </a:lnTo>
                    <a:lnTo>
                      <a:pt x="618" y="588"/>
                    </a:lnTo>
                    <a:lnTo>
                      <a:pt x="598" y="594"/>
                    </a:lnTo>
                    <a:lnTo>
                      <a:pt x="586" y="596"/>
                    </a:lnTo>
                    <a:lnTo>
                      <a:pt x="582" y="604"/>
                    </a:lnTo>
                    <a:lnTo>
                      <a:pt x="584" y="612"/>
                    </a:lnTo>
                    <a:lnTo>
                      <a:pt x="576" y="608"/>
                    </a:lnTo>
                    <a:lnTo>
                      <a:pt x="576" y="600"/>
                    </a:lnTo>
                    <a:lnTo>
                      <a:pt x="576" y="594"/>
                    </a:lnTo>
                    <a:lnTo>
                      <a:pt x="566" y="594"/>
                    </a:lnTo>
                    <a:lnTo>
                      <a:pt x="556" y="590"/>
                    </a:lnTo>
                    <a:lnTo>
                      <a:pt x="546" y="594"/>
                    </a:lnTo>
                    <a:lnTo>
                      <a:pt x="536" y="594"/>
                    </a:lnTo>
                    <a:lnTo>
                      <a:pt x="528" y="590"/>
                    </a:lnTo>
                    <a:lnTo>
                      <a:pt x="526" y="574"/>
                    </a:lnTo>
                    <a:lnTo>
                      <a:pt x="514" y="572"/>
                    </a:lnTo>
                    <a:lnTo>
                      <a:pt x="508" y="568"/>
                    </a:lnTo>
                    <a:lnTo>
                      <a:pt x="500" y="568"/>
                    </a:lnTo>
                    <a:lnTo>
                      <a:pt x="492" y="576"/>
                    </a:lnTo>
                    <a:lnTo>
                      <a:pt x="458" y="576"/>
                    </a:lnTo>
                    <a:lnTo>
                      <a:pt x="456" y="580"/>
                    </a:lnTo>
                    <a:lnTo>
                      <a:pt x="444" y="580"/>
                    </a:lnTo>
                    <a:lnTo>
                      <a:pt x="444" y="588"/>
                    </a:lnTo>
                    <a:lnTo>
                      <a:pt x="450" y="590"/>
                    </a:lnTo>
                    <a:lnTo>
                      <a:pt x="448" y="598"/>
                    </a:lnTo>
                    <a:lnTo>
                      <a:pt x="440" y="598"/>
                    </a:lnTo>
                    <a:lnTo>
                      <a:pt x="436" y="594"/>
                    </a:lnTo>
                    <a:lnTo>
                      <a:pt x="428" y="594"/>
                    </a:lnTo>
                    <a:lnTo>
                      <a:pt x="420" y="594"/>
                    </a:lnTo>
                    <a:lnTo>
                      <a:pt x="420" y="588"/>
                    </a:lnTo>
                    <a:lnTo>
                      <a:pt x="412" y="586"/>
                    </a:lnTo>
                    <a:lnTo>
                      <a:pt x="412" y="570"/>
                    </a:lnTo>
                    <a:lnTo>
                      <a:pt x="402" y="566"/>
                    </a:lnTo>
                    <a:lnTo>
                      <a:pt x="402" y="552"/>
                    </a:lnTo>
                    <a:lnTo>
                      <a:pt x="382" y="546"/>
                    </a:lnTo>
                    <a:lnTo>
                      <a:pt x="382" y="542"/>
                    </a:lnTo>
                    <a:lnTo>
                      <a:pt x="398" y="520"/>
                    </a:lnTo>
                    <a:lnTo>
                      <a:pt x="400" y="496"/>
                    </a:lnTo>
                    <a:lnTo>
                      <a:pt x="392" y="490"/>
                    </a:lnTo>
                    <a:lnTo>
                      <a:pt x="386" y="480"/>
                    </a:lnTo>
                    <a:lnTo>
                      <a:pt x="378" y="478"/>
                    </a:lnTo>
                    <a:lnTo>
                      <a:pt x="362" y="476"/>
                    </a:lnTo>
                    <a:lnTo>
                      <a:pt x="362" y="462"/>
                    </a:lnTo>
                    <a:lnTo>
                      <a:pt x="352" y="464"/>
                    </a:lnTo>
                    <a:lnTo>
                      <a:pt x="330" y="464"/>
                    </a:lnTo>
                    <a:lnTo>
                      <a:pt x="324" y="472"/>
                    </a:lnTo>
                    <a:lnTo>
                      <a:pt x="312" y="472"/>
                    </a:lnTo>
                    <a:lnTo>
                      <a:pt x="302" y="486"/>
                    </a:lnTo>
                    <a:lnTo>
                      <a:pt x="292" y="488"/>
                    </a:lnTo>
                    <a:lnTo>
                      <a:pt x="278" y="486"/>
                    </a:lnTo>
                    <a:lnTo>
                      <a:pt x="266" y="482"/>
                    </a:lnTo>
                    <a:lnTo>
                      <a:pt x="256" y="482"/>
                    </a:lnTo>
                    <a:lnTo>
                      <a:pt x="250" y="488"/>
                    </a:lnTo>
                    <a:lnTo>
                      <a:pt x="230" y="488"/>
                    </a:lnTo>
                    <a:lnTo>
                      <a:pt x="208" y="486"/>
                    </a:lnTo>
                    <a:lnTo>
                      <a:pt x="192" y="484"/>
                    </a:lnTo>
                    <a:lnTo>
                      <a:pt x="174" y="472"/>
                    </a:lnTo>
                    <a:lnTo>
                      <a:pt x="162" y="464"/>
                    </a:lnTo>
                    <a:lnTo>
                      <a:pt x="146" y="456"/>
                    </a:lnTo>
                    <a:lnTo>
                      <a:pt x="132" y="442"/>
                    </a:lnTo>
                    <a:lnTo>
                      <a:pt x="118" y="448"/>
                    </a:lnTo>
                    <a:lnTo>
                      <a:pt x="106" y="438"/>
                    </a:lnTo>
                    <a:lnTo>
                      <a:pt x="80" y="426"/>
                    </a:lnTo>
                    <a:lnTo>
                      <a:pt x="80" y="418"/>
                    </a:lnTo>
                    <a:lnTo>
                      <a:pt x="84" y="408"/>
                    </a:lnTo>
                    <a:lnTo>
                      <a:pt x="94" y="406"/>
                    </a:lnTo>
                    <a:lnTo>
                      <a:pt x="96" y="398"/>
                    </a:lnTo>
                    <a:lnTo>
                      <a:pt x="84" y="390"/>
                    </a:lnTo>
                    <a:lnTo>
                      <a:pt x="84" y="380"/>
                    </a:lnTo>
                    <a:lnTo>
                      <a:pt x="100" y="372"/>
                    </a:lnTo>
                    <a:lnTo>
                      <a:pt x="108" y="364"/>
                    </a:lnTo>
                    <a:lnTo>
                      <a:pt x="108" y="356"/>
                    </a:lnTo>
                    <a:lnTo>
                      <a:pt x="90" y="344"/>
                    </a:lnTo>
                    <a:lnTo>
                      <a:pt x="70" y="352"/>
                    </a:lnTo>
                    <a:lnTo>
                      <a:pt x="58" y="350"/>
                    </a:lnTo>
                    <a:lnTo>
                      <a:pt x="38" y="342"/>
                    </a:lnTo>
                    <a:lnTo>
                      <a:pt x="38" y="332"/>
                    </a:lnTo>
                    <a:lnTo>
                      <a:pt x="20" y="326"/>
                    </a:lnTo>
                    <a:lnTo>
                      <a:pt x="20" y="318"/>
                    </a:lnTo>
                    <a:lnTo>
                      <a:pt x="20" y="298"/>
                    </a:lnTo>
                    <a:lnTo>
                      <a:pt x="8" y="300"/>
                    </a:lnTo>
                    <a:lnTo>
                      <a:pt x="2" y="298"/>
                    </a:lnTo>
                    <a:lnTo>
                      <a:pt x="0" y="290"/>
                    </a:lnTo>
                    <a:lnTo>
                      <a:pt x="2" y="284"/>
                    </a:lnTo>
                    <a:lnTo>
                      <a:pt x="4" y="274"/>
                    </a:lnTo>
                    <a:lnTo>
                      <a:pt x="16" y="266"/>
                    </a:lnTo>
                    <a:lnTo>
                      <a:pt x="18" y="260"/>
                    </a:lnTo>
                    <a:lnTo>
                      <a:pt x="32" y="260"/>
                    </a:lnTo>
                    <a:lnTo>
                      <a:pt x="32" y="266"/>
                    </a:lnTo>
                    <a:lnTo>
                      <a:pt x="48" y="262"/>
                    </a:lnTo>
                    <a:lnTo>
                      <a:pt x="52" y="252"/>
                    </a:lnTo>
                    <a:lnTo>
                      <a:pt x="72" y="252"/>
                    </a:lnTo>
                    <a:lnTo>
                      <a:pt x="76" y="244"/>
                    </a:lnTo>
                    <a:lnTo>
                      <a:pt x="102" y="232"/>
                    </a:lnTo>
                    <a:lnTo>
                      <a:pt x="108" y="228"/>
                    </a:lnTo>
                    <a:close/>
                  </a:path>
                </a:pathLst>
              </a:custGeom>
              <a:solidFill>
                <a:schemeClr val="accent3"/>
              </a:solidFill>
              <a:ln w="7938">
                <a:solidFill>
                  <a:schemeClr val="bg1"/>
                </a:solidFill>
                <a:prstDash val="solid"/>
                <a:round/>
                <a:headEnd/>
                <a:tailEnd/>
              </a:ln>
            </p:spPr>
            <p:txBody>
              <a:bodyPr/>
              <a:lstStyle/>
              <a:p>
                <a:endParaRPr lang="en-US" sz="1500">
                  <a:solidFill>
                    <a:srgbClr val="0F245F"/>
                  </a:solidFill>
                </a:endParaRPr>
              </a:p>
            </p:txBody>
          </p:sp>
          <p:sp>
            <p:nvSpPr>
              <p:cNvPr id="119" name="Freeform 284"/>
              <p:cNvSpPr>
                <a:spLocks noChangeAspect="1"/>
              </p:cNvSpPr>
              <p:nvPr/>
            </p:nvSpPr>
            <p:spPr bwMode="auto">
              <a:xfrm>
                <a:off x="4285" y="2207"/>
                <a:ext cx="124" cy="136"/>
              </a:xfrm>
              <a:custGeom>
                <a:avLst/>
                <a:gdLst/>
                <a:ahLst/>
                <a:cxnLst>
                  <a:cxn ang="0">
                    <a:pos x="12" y="14"/>
                  </a:cxn>
                  <a:cxn ang="0">
                    <a:pos x="20" y="14"/>
                  </a:cxn>
                  <a:cxn ang="0">
                    <a:pos x="24" y="18"/>
                  </a:cxn>
                  <a:cxn ang="0">
                    <a:pos x="32" y="18"/>
                  </a:cxn>
                  <a:cxn ang="0">
                    <a:pos x="34" y="10"/>
                  </a:cxn>
                  <a:cxn ang="0">
                    <a:pos x="28" y="8"/>
                  </a:cxn>
                  <a:cxn ang="0">
                    <a:pos x="28" y="0"/>
                  </a:cxn>
                  <a:cxn ang="0">
                    <a:pos x="40" y="0"/>
                  </a:cxn>
                  <a:cxn ang="0">
                    <a:pos x="40" y="4"/>
                  </a:cxn>
                  <a:cxn ang="0">
                    <a:pos x="50" y="14"/>
                  </a:cxn>
                  <a:cxn ang="0">
                    <a:pos x="52" y="24"/>
                  </a:cxn>
                  <a:cxn ang="0">
                    <a:pos x="52" y="28"/>
                  </a:cxn>
                  <a:cxn ang="0">
                    <a:pos x="74" y="26"/>
                  </a:cxn>
                  <a:cxn ang="0">
                    <a:pos x="80" y="36"/>
                  </a:cxn>
                  <a:cxn ang="0">
                    <a:pos x="82" y="46"/>
                  </a:cxn>
                  <a:cxn ang="0">
                    <a:pos x="68" y="46"/>
                  </a:cxn>
                  <a:cxn ang="0">
                    <a:pos x="68" y="56"/>
                  </a:cxn>
                  <a:cxn ang="0">
                    <a:pos x="76" y="60"/>
                  </a:cxn>
                  <a:cxn ang="0">
                    <a:pos x="100" y="84"/>
                  </a:cxn>
                  <a:cxn ang="0">
                    <a:pos x="120" y="106"/>
                  </a:cxn>
                  <a:cxn ang="0">
                    <a:pos x="124" y="120"/>
                  </a:cxn>
                  <a:cxn ang="0">
                    <a:pos x="122" y="134"/>
                  </a:cxn>
                  <a:cxn ang="0">
                    <a:pos x="112" y="134"/>
                  </a:cxn>
                  <a:cxn ang="0">
                    <a:pos x="110" y="128"/>
                  </a:cxn>
                  <a:cxn ang="0">
                    <a:pos x="104" y="128"/>
                  </a:cxn>
                  <a:cxn ang="0">
                    <a:pos x="102" y="136"/>
                  </a:cxn>
                  <a:cxn ang="0">
                    <a:pos x="90" y="136"/>
                  </a:cxn>
                  <a:cxn ang="0">
                    <a:pos x="90" y="130"/>
                  </a:cxn>
                  <a:cxn ang="0">
                    <a:pos x="94" y="118"/>
                  </a:cxn>
                  <a:cxn ang="0">
                    <a:pos x="94" y="108"/>
                  </a:cxn>
                  <a:cxn ang="0">
                    <a:pos x="84" y="98"/>
                  </a:cxn>
                  <a:cxn ang="0">
                    <a:pos x="80" y="82"/>
                  </a:cxn>
                  <a:cxn ang="0">
                    <a:pos x="64" y="64"/>
                  </a:cxn>
                  <a:cxn ang="0">
                    <a:pos x="52" y="72"/>
                  </a:cxn>
                  <a:cxn ang="0">
                    <a:pos x="40" y="68"/>
                  </a:cxn>
                  <a:cxn ang="0">
                    <a:pos x="20" y="80"/>
                  </a:cxn>
                  <a:cxn ang="0">
                    <a:pos x="20" y="66"/>
                  </a:cxn>
                  <a:cxn ang="0">
                    <a:pos x="24" y="62"/>
                  </a:cxn>
                  <a:cxn ang="0">
                    <a:pos x="20" y="48"/>
                  </a:cxn>
                  <a:cxn ang="0">
                    <a:pos x="12" y="46"/>
                  </a:cxn>
                  <a:cxn ang="0">
                    <a:pos x="12" y="38"/>
                  </a:cxn>
                  <a:cxn ang="0">
                    <a:pos x="0" y="32"/>
                  </a:cxn>
                  <a:cxn ang="0">
                    <a:pos x="14" y="24"/>
                  </a:cxn>
                  <a:cxn ang="0">
                    <a:pos x="12" y="14"/>
                  </a:cxn>
                </a:cxnLst>
                <a:rect l="0" t="0" r="r" b="b"/>
                <a:pathLst>
                  <a:path w="124" h="136">
                    <a:moveTo>
                      <a:pt x="12" y="14"/>
                    </a:moveTo>
                    <a:lnTo>
                      <a:pt x="20" y="14"/>
                    </a:lnTo>
                    <a:lnTo>
                      <a:pt x="24" y="18"/>
                    </a:lnTo>
                    <a:lnTo>
                      <a:pt x="32" y="18"/>
                    </a:lnTo>
                    <a:lnTo>
                      <a:pt x="34" y="10"/>
                    </a:lnTo>
                    <a:lnTo>
                      <a:pt x="28" y="8"/>
                    </a:lnTo>
                    <a:lnTo>
                      <a:pt x="28" y="0"/>
                    </a:lnTo>
                    <a:lnTo>
                      <a:pt x="40" y="0"/>
                    </a:lnTo>
                    <a:lnTo>
                      <a:pt x="40" y="4"/>
                    </a:lnTo>
                    <a:lnTo>
                      <a:pt x="50" y="14"/>
                    </a:lnTo>
                    <a:lnTo>
                      <a:pt x="52" y="24"/>
                    </a:lnTo>
                    <a:lnTo>
                      <a:pt x="52" y="28"/>
                    </a:lnTo>
                    <a:lnTo>
                      <a:pt x="74" y="26"/>
                    </a:lnTo>
                    <a:lnTo>
                      <a:pt x="80" y="36"/>
                    </a:lnTo>
                    <a:lnTo>
                      <a:pt x="82" y="46"/>
                    </a:lnTo>
                    <a:lnTo>
                      <a:pt x="68" y="46"/>
                    </a:lnTo>
                    <a:lnTo>
                      <a:pt x="68" y="56"/>
                    </a:lnTo>
                    <a:lnTo>
                      <a:pt x="76" y="60"/>
                    </a:lnTo>
                    <a:lnTo>
                      <a:pt x="100" y="84"/>
                    </a:lnTo>
                    <a:lnTo>
                      <a:pt x="120" y="106"/>
                    </a:lnTo>
                    <a:lnTo>
                      <a:pt x="124" y="120"/>
                    </a:lnTo>
                    <a:lnTo>
                      <a:pt x="122" y="134"/>
                    </a:lnTo>
                    <a:lnTo>
                      <a:pt x="112" y="134"/>
                    </a:lnTo>
                    <a:lnTo>
                      <a:pt x="110" y="128"/>
                    </a:lnTo>
                    <a:lnTo>
                      <a:pt x="104" y="128"/>
                    </a:lnTo>
                    <a:lnTo>
                      <a:pt x="102" y="136"/>
                    </a:lnTo>
                    <a:lnTo>
                      <a:pt x="90" y="136"/>
                    </a:lnTo>
                    <a:lnTo>
                      <a:pt x="90" y="130"/>
                    </a:lnTo>
                    <a:lnTo>
                      <a:pt x="94" y="118"/>
                    </a:lnTo>
                    <a:lnTo>
                      <a:pt x="94" y="108"/>
                    </a:lnTo>
                    <a:lnTo>
                      <a:pt x="84" y="98"/>
                    </a:lnTo>
                    <a:lnTo>
                      <a:pt x="80" y="82"/>
                    </a:lnTo>
                    <a:lnTo>
                      <a:pt x="64" y="64"/>
                    </a:lnTo>
                    <a:lnTo>
                      <a:pt x="52" y="72"/>
                    </a:lnTo>
                    <a:lnTo>
                      <a:pt x="40" y="68"/>
                    </a:lnTo>
                    <a:lnTo>
                      <a:pt x="20" y="80"/>
                    </a:lnTo>
                    <a:lnTo>
                      <a:pt x="20" y="66"/>
                    </a:lnTo>
                    <a:lnTo>
                      <a:pt x="24" y="62"/>
                    </a:lnTo>
                    <a:lnTo>
                      <a:pt x="20" y="48"/>
                    </a:lnTo>
                    <a:lnTo>
                      <a:pt x="12" y="46"/>
                    </a:lnTo>
                    <a:lnTo>
                      <a:pt x="12" y="38"/>
                    </a:lnTo>
                    <a:lnTo>
                      <a:pt x="0" y="32"/>
                    </a:lnTo>
                    <a:lnTo>
                      <a:pt x="14" y="24"/>
                    </a:lnTo>
                    <a:lnTo>
                      <a:pt x="12" y="1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120" name="Freeform 285"/>
              <p:cNvSpPr>
                <a:spLocks noChangeAspect="1"/>
              </p:cNvSpPr>
              <p:nvPr/>
            </p:nvSpPr>
            <p:spPr bwMode="auto">
              <a:xfrm>
                <a:off x="4097" y="1659"/>
                <a:ext cx="508" cy="208"/>
              </a:xfrm>
              <a:custGeom>
                <a:avLst/>
                <a:gdLst/>
                <a:ahLst/>
                <a:cxnLst>
                  <a:cxn ang="0">
                    <a:pos x="8" y="54"/>
                  </a:cxn>
                  <a:cxn ang="0">
                    <a:pos x="30" y="44"/>
                  </a:cxn>
                  <a:cxn ang="0">
                    <a:pos x="80" y="28"/>
                  </a:cxn>
                  <a:cxn ang="0">
                    <a:pos x="112" y="44"/>
                  </a:cxn>
                  <a:cxn ang="0">
                    <a:pos x="152" y="50"/>
                  </a:cxn>
                  <a:cxn ang="0">
                    <a:pos x="166" y="32"/>
                  </a:cxn>
                  <a:cxn ang="0">
                    <a:pos x="168" y="4"/>
                  </a:cxn>
                  <a:cxn ang="0">
                    <a:pos x="186" y="2"/>
                  </a:cxn>
                  <a:cxn ang="0">
                    <a:pos x="224" y="14"/>
                  </a:cxn>
                  <a:cxn ang="0">
                    <a:pos x="236" y="36"/>
                  </a:cxn>
                  <a:cxn ang="0">
                    <a:pos x="276" y="32"/>
                  </a:cxn>
                  <a:cxn ang="0">
                    <a:pos x="306" y="42"/>
                  </a:cxn>
                  <a:cxn ang="0">
                    <a:pos x="322" y="52"/>
                  </a:cxn>
                  <a:cxn ang="0">
                    <a:pos x="350" y="60"/>
                  </a:cxn>
                  <a:cxn ang="0">
                    <a:pos x="398" y="52"/>
                  </a:cxn>
                  <a:cxn ang="0">
                    <a:pos x="416" y="38"/>
                  </a:cxn>
                  <a:cxn ang="0">
                    <a:pos x="434" y="42"/>
                  </a:cxn>
                  <a:cxn ang="0">
                    <a:pos x="458" y="44"/>
                  </a:cxn>
                  <a:cxn ang="0">
                    <a:pos x="448" y="60"/>
                  </a:cxn>
                  <a:cxn ang="0">
                    <a:pos x="468" y="86"/>
                  </a:cxn>
                  <a:cxn ang="0">
                    <a:pos x="486" y="82"/>
                  </a:cxn>
                  <a:cxn ang="0">
                    <a:pos x="508" y="112"/>
                  </a:cxn>
                  <a:cxn ang="0">
                    <a:pos x="480" y="110"/>
                  </a:cxn>
                  <a:cxn ang="0">
                    <a:pos x="442" y="132"/>
                  </a:cxn>
                  <a:cxn ang="0">
                    <a:pos x="412" y="146"/>
                  </a:cxn>
                  <a:cxn ang="0">
                    <a:pos x="380" y="144"/>
                  </a:cxn>
                  <a:cxn ang="0">
                    <a:pos x="380" y="168"/>
                  </a:cxn>
                  <a:cxn ang="0">
                    <a:pos x="362" y="184"/>
                  </a:cxn>
                  <a:cxn ang="0">
                    <a:pos x="300" y="194"/>
                  </a:cxn>
                  <a:cxn ang="0">
                    <a:pos x="242" y="204"/>
                  </a:cxn>
                  <a:cxn ang="0">
                    <a:pos x="190" y="190"/>
                  </a:cxn>
                  <a:cxn ang="0">
                    <a:pos x="130" y="178"/>
                  </a:cxn>
                  <a:cxn ang="0">
                    <a:pos x="102" y="154"/>
                  </a:cxn>
                  <a:cxn ang="0">
                    <a:pos x="58" y="142"/>
                  </a:cxn>
                  <a:cxn ang="0">
                    <a:pos x="46" y="126"/>
                  </a:cxn>
                  <a:cxn ang="0">
                    <a:pos x="52" y="110"/>
                  </a:cxn>
                  <a:cxn ang="0">
                    <a:pos x="30" y="84"/>
                  </a:cxn>
                  <a:cxn ang="0">
                    <a:pos x="4" y="72"/>
                  </a:cxn>
                </a:cxnLst>
                <a:rect l="0" t="0" r="r" b="b"/>
                <a:pathLst>
                  <a:path w="508" h="208">
                    <a:moveTo>
                      <a:pt x="0" y="62"/>
                    </a:moveTo>
                    <a:lnTo>
                      <a:pt x="8" y="54"/>
                    </a:lnTo>
                    <a:lnTo>
                      <a:pt x="22" y="52"/>
                    </a:lnTo>
                    <a:lnTo>
                      <a:pt x="30" y="44"/>
                    </a:lnTo>
                    <a:lnTo>
                      <a:pt x="64" y="26"/>
                    </a:lnTo>
                    <a:lnTo>
                      <a:pt x="80" y="28"/>
                    </a:lnTo>
                    <a:lnTo>
                      <a:pt x="102" y="32"/>
                    </a:lnTo>
                    <a:lnTo>
                      <a:pt x="112" y="44"/>
                    </a:lnTo>
                    <a:lnTo>
                      <a:pt x="144" y="44"/>
                    </a:lnTo>
                    <a:lnTo>
                      <a:pt x="152" y="50"/>
                    </a:lnTo>
                    <a:lnTo>
                      <a:pt x="164" y="40"/>
                    </a:lnTo>
                    <a:lnTo>
                      <a:pt x="166" y="32"/>
                    </a:lnTo>
                    <a:lnTo>
                      <a:pt x="154" y="18"/>
                    </a:lnTo>
                    <a:lnTo>
                      <a:pt x="168" y="4"/>
                    </a:lnTo>
                    <a:lnTo>
                      <a:pt x="172" y="0"/>
                    </a:lnTo>
                    <a:lnTo>
                      <a:pt x="186" y="2"/>
                    </a:lnTo>
                    <a:lnTo>
                      <a:pt x="200" y="6"/>
                    </a:lnTo>
                    <a:lnTo>
                      <a:pt x="224" y="14"/>
                    </a:lnTo>
                    <a:lnTo>
                      <a:pt x="226" y="24"/>
                    </a:lnTo>
                    <a:lnTo>
                      <a:pt x="236" y="36"/>
                    </a:lnTo>
                    <a:lnTo>
                      <a:pt x="262" y="40"/>
                    </a:lnTo>
                    <a:lnTo>
                      <a:pt x="276" y="32"/>
                    </a:lnTo>
                    <a:lnTo>
                      <a:pt x="300" y="36"/>
                    </a:lnTo>
                    <a:lnTo>
                      <a:pt x="306" y="42"/>
                    </a:lnTo>
                    <a:lnTo>
                      <a:pt x="316" y="44"/>
                    </a:lnTo>
                    <a:lnTo>
                      <a:pt x="322" y="52"/>
                    </a:lnTo>
                    <a:lnTo>
                      <a:pt x="328" y="58"/>
                    </a:lnTo>
                    <a:lnTo>
                      <a:pt x="350" y="60"/>
                    </a:lnTo>
                    <a:lnTo>
                      <a:pt x="368" y="58"/>
                    </a:lnTo>
                    <a:lnTo>
                      <a:pt x="398" y="52"/>
                    </a:lnTo>
                    <a:lnTo>
                      <a:pt x="408" y="44"/>
                    </a:lnTo>
                    <a:lnTo>
                      <a:pt x="416" y="38"/>
                    </a:lnTo>
                    <a:lnTo>
                      <a:pt x="426" y="36"/>
                    </a:lnTo>
                    <a:lnTo>
                      <a:pt x="434" y="42"/>
                    </a:lnTo>
                    <a:lnTo>
                      <a:pt x="442" y="42"/>
                    </a:lnTo>
                    <a:lnTo>
                      <a:pt x="458" y="44"/>
                    </a:lnTo>
                    <a:lnTo>
                      <a:pt x="452" y="52"/>
                    </a:lnTo>
                    <a:lnTo>
                      <a:pt x="448" y="60"/>
                    </a:lnTo>
                    <a:lnTo>
                      <a:pt x="440" y="84"/>
                    </a:lnTo>
                    <a:lnTo>
                      <a:pt x="468" y="86"/>
                    </a:lnTo>
                    <a:lnTo>
                      <a:pt x="476" y="80"/>
                    </a:lnTo>
                    <a:lnTo>
                      <a:pt x="486" y="82"/>
                    </a:lnTo>
                    <a:lnTo>
                      <a:pt x="506" y="102"/>
                    </a:lnTo>
                    <a:lnTo>
                      <a:pt x="508" y="112"/>
                    </a:lnTo>
                    <a:lnTo>
                      <a:pt x="494" y="110"/>
                    </a:lnTo>
                    <a:lnTo>
                      <a:pt x="480" y="110"/>
                    </a:lnTo>
                    <a:lnTo>
                      <a:pt x="460" y="118"/>
                    </a:lnTo>
                    <a:lnTo>
                      <a:pt x="442" y="132"/>
                    </a:lnTo>
                    <a:lnTo>
                      <a:pt x="426" y="132"/>
                    </a:lnTo>
                    <a:lnTo>
                      <a:pt x="412" y="146"/>
                    </a:lnTo>
                    <a:lnTo>
                      <a:pt x="394" y="144"/>
                    </a:lnTo>
                    <a:lnTo>
                      <a:pt x="380" y="144"/>
                    </a:lnTo>
                    <a:lnTo>
                      <a:pt x="374" y="156"/>
                    </a:lnTo>
                    <a:lnTo>
                      <a:pt x="380" y="168"/>
                    </a:lnTo>
                    <a:lnTo>
                      <a:pt x="362" y="178"/>
                    </a:lnTo>
                    <a:lnTo>
                      <a:pt x="362" y="184"/>
                    </a:lnTo>
                    <a:lnTo>
                      <a:pt x="344" y="194"/>
                    </a:lnTo>
                    <a:lnTo>
                      <a:pt x="300" y="194"/>
                    </a:lnTo>
                    <a:lnTo>
                      <a:pt x="278" y="208"/>
                    </a:lnTo>
                    <a:lnTo>
                      <a:pt x="242" y="204"/>
                    </a:lnTo>
                    <a:lnTo>
                      <a:pt x="218" y="192"/>
                    </a:lnTo>
                    <a:lnTo>
                      <a:pt x="190" y="190"/>
                    </a:lnTo>
                    <a:lnTo>
                      <a:pt x="136" y="188"/>
                    </a:lnTo>
                    <a:lnTo>
                      <a:pt x="130" y="178"/>
                    </a:lnTo>
                    <a:lnTo>
                      <a:pt x="124" y="166"/>
                    </a:lnTo>
                    <a:lnTo>
                      <a:pt x="102" y="154"/>
                    </a:lnTo>
                    <a:lnTo>
                      <a:pt x="92" y="144"/>
                    </a:lnTo>
                    <a:lnTo>
                      <a:pt x="58" y="142"/>
                    </a:lnTo>
                    <a:lnTo>
                      <a:pt x="50" y="138"/>
                    </a:lnTo>
                    <a:lnTo>
                      <a:pt x="46" y="126"/>
                    </a:lnTo>
                    <a:lnTo>
                      <a:pt x="52" y="118"/>
                    </a:lnTo>
                    <a:lnTo>
                      <a:pt x="52" y="110"/>
                    </a:lnTo>
                    <a:lnTo>
                      <a:pt x="44" y="98"/>
                    </a:lnTo>
                    <a:lnTo>
                      <a:pt x="30" y="84"/>
                    </a:lnTo>
                    <a:lnTo>
                      <a:pt x="14" y="82"/>
                    </a:lnTo>
                    <a:lnTo>
                      <a:pt x="4" y="72"/>
                    </a:lnTo>
                    <a:lnTo>
                      <a:pt x="0" y="6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grpSp>
        <p:grpSp>
          <p:nvGrpSpPr>
            <p:cNvPr id="21" name="Group 144"/>
            <p:cNvGrpSpPr>
              <a:grpSpLocks noChangeAspect="1"/>
            </p:cNvGrpSpPr>
            <p:nvPr/>
          </p:nvGrpSpPr>
          <p:grpSpPr bwMode="auto">
            <a:xfrm>
              <a:off x="4045964" y="2175623"/>
              <a:ext cx="1148347" cy="1342147"/>
              <a:chOff x="2538" y="1189"/>
              <a:chExt cx="799" cy="802"/>
            </a:xfrm>
          </p:grpSpPr>
          <p:sp>
            <p:nvSpPr>
              <p:cNvPr id="22" name="Freeform 145"/>
              <p:cNvSpPr>
                <a:spLocks noChangeAspect="1"/>
              </p:cNvSpPr>
              <p:nvPr/>
            </p:nvSpPr>
            <p:spPr bwMode="auto">
              <a:xfrm>
                <a:off x="3031" y="1219"/>
                <a:ext cx="170" cy="262"/>
              </a:xfrm>
              <a:custGeom>
                <a:avLst/>
                <a:gdLst/>
                <a:ahLst/>
                <a:cxnLst>
                  <a:cxn ang="0">
                    <a:pos x="106" y="250"/>
                  </a:cxn>
                  <a:cxn ang="0">
                    <a:pos x="88" y="250"/>
                  </a:cxn>
                  <a:cxn ang="0">
                    <a:pos x="64" y="258"/>
                  </a:cxn>
                  <a:cxn ang="0">
                    <a:pos x="40" y="262"/>
                  </a:cxn>
                  <a:cxn ang="0">
                    <a:pos x="10" y="246"/>
                  </a:cxn>
                  <a:cxn ang="0">
                    <a:pos x="12" y="226"/>
                  </a:cxn>
                  <a:cxn ang="0">
                    <a:pos x="6" y="204"/>
                  </a:cxn>
                  <a:cxn ang="0">
                    <a:pos x="10" y="188"/>
                  </a:cxn>
                  <a:cxn ang="0">
                    <a:pos x="22" y="182"/>
                  </a:cxn>
                  <a:cxn ang="0">
                    <a:pos x="28" y="170"/>
                  </a:cxn>
                  <a:cxn ang="0">
                    <a:pos x="64" y="142"/>
                  </a:cxn>
                  <a:cxn ang="0">
                    <a:pos x="72" y="140"/>
                  </a:cxn>
                  <a:cxn ang="0">
                    <a:pos x="70" y="124"/>
                  </a:cxn>
                  <a:cxn ang="0">
                    <a:pos x="54" y="116"/>
                  </a:cxn>
                  <a:cxn ang="0">
                    <a:pos x="44" y="102"/>
                  </a:cxn>
                  <a:cxn ang="0">
                    <a:pos x="50" y="86"/>
                  </a:cxn>
                  <a:cxn ang="0">
                    <a:pos x="42" y="82"/>
                  </a:cxn>
                  <a:cxn ang="0">
                    <a:pos x="44" y="62"/>
                  </a:cxn>
                  <a:cxn ang="0">
                    <a:pos x="34" y="48"/>
                  </a:cxn>
                  <a:cxn ang="0">
                    <a:pos x="20" y="48"/>
                  </a:cxn>
                  <a:cxn ang="0">
                    <a:pos x="0" y="30"/>
                  </a:cxn>
                  <a:cxn ang="0">
                    <a:pos x="10" y="22"/>
                  </a:cxn>
                  <a:cxn ang="0">
                    <a:pos x="24" y="38"/>
                  </a:cxn>
                  <a:cxn ang="0">
                    <a:pos x="66" y="42"/>
                  </a:cxn>
                  <a:cxn ang="0">
                    <a:pos x="76" y="32"/>
                  </a:cxn>
                  <a:cxn ang="0">
                    <a:pos x="84" y="12"/>
                  </a:cxn>
                  <a:cxn ang="0">
                    <a:pos x="104" y="0"/>
                  </a:cxn>
                  <a:cxn ang="0">
                    <a:pos x="126" y="8"/>
                  </a:cxn>
                  <a:cxn ang="0">
                    <a:pos x="136" y="22"/>
                  </a:cxn>
                  <a:cxn ang="0">
                    <a:pos x="126" y="32"/>
                  </a:cxn>
                  <a:cxn ang="0">
                    <a:pos x="122" y="54"/>
                  </a:cxn>
                  <a:cxn ang="0">
                    <a:pos x="146" y="68"/>
                  </a:cxn>
                  <a:cxn ang="0">
                    <a:pos x="130" y="84"/>
                  </a:cxn>
                  <a:cxn ang="0">
                    <a:pos x="140" y="102"/>
                  </a:cxn>
                  <a:cxn ang="0">
                    <a:pos x="146" y="118"/>
                  </a:cxn>
                  <a:cxn ang="0">
                    <a:pos x="138" y="138"/>
                  </a:cxn>
                  <a:cxn ang="0">
                    <a:pos x="148" y="148"/>
                  </a:cxn>
                  <a:cxn ang="0">
                    <a:pos x="156" y="162"/>
                  </a:cxn>
                  <a:cxn ang="0">
                    <a:pos x="146" y="172"/>
                  </a:cxn>
                  <a:cxn ang="0">
                    <a:pos x="170" y="190"/>
                  </a:cxn>
                  <a:cxn ang="0">
                    <a:pos x="162" y="204"/>
                  </a:cxn>
                  <a:cxn ang="0">
                    <a:pos x="136" y="228"/>
                  </a:cxn>
                  <a:cxn ang="0">
                    <a:pos x="106" y="250"/>
                  </a:cxn>
                </a:cxnLst>
                <a:rect l="0" t="0" r="r" b="b"/>
                <a:pathLst>
                  <a:path w="170" h="262">
                    <a:moveTo>
                      <a:pt x="106" y="250"/>
                    </a:moveTo>
                    <a:lnTo>
                      <a:pt x="88" y="250"/>
                    </a:lnTo>
                    <a:lnTo>
                      <a:pt x="64" y="258"/>
                    </a:lnTo>
                    <a:lnTo>
                      <a:pt x="40" y="262"/>
                    </a:lnTo>
                    <a:lnTo>
                      <a:pt x="10" y="246"/>
                    </a:lnTo>
                    <a:lnTo>
                      <a:pt x="12" y="226"/>
                    </a:lnTo>
                    <a:lnTo>
                      <a:pt x="6" y="204"/>
                    </a:lnTo>
                    <a:lnTo>
                      <a:pt x="10" y="188"/>
                    </a:lnTo>
                    <a:lnTo>
                      <a:pt x="22" y="182"/>
                    </a:lnTo>
                    <a:lnTo>
                      <a:pt x="28" y="170"/>
                    </a:lnTo>
                    <a:lnTo>
                      <a:pt x="64" y="142"/>
                    </a:lnTo>
                    <a:lnTo>
                      <a:pt x="72" y="140"/>
                    </a:lnTo>
                    <a:lnTo>
                      <a:pt x="70" y="124"/>
                    </a:lnTo>
                    <a:lnTo>
                      <a:pt x="54" y="116"/>
                    </a:lnTo>
                    <a:lnTo>
                      <a:pt x="44" y="102"/>
                    </a:lnTo>
                    <a:lnTo>
                      <a:pt x="50" y="86"/>
                    </a:lnTo>
                    <a:lnTo>
                      <a:pt x="42" y="82"/>
                    </a:lnTo>
                    <a:lnTo>
                      <a:pt x="44" y="62"/>
                    </a:lnTo>
                    <a:lnTo>
                      <a:pt x="34" y="48"/>
                    </a:lnTo>
                    <a:lnTo>
                      <a:pt x="20" y="48"/>
                    </a:lnTo>
                    <a:lnTo>
                      <a:pt x="0" y="30"/>
                    </a:lnTo>
                    <a:lnTo>
                      <a:pt x="10" y="22"/>
                    </a:lnTo>
                    <a:lnTo>
                      <a:pt x="24" y="38"/>
                    </a:lnTo>
                    <a:lnTo>
                      <a:pt x="66" y="42"/>
                    </a:lnTo>
                    <a:lnTo>
                      <a:pt x="76" y="32"/>
                    </a:lnTo>
                    <a:lnTo>
                      <a:pt x="84" y="12"/>
                    </a:lnTo>
                    <a:lnTo>
                      <a:pt x="104" y="0"/>
                    </a:lnTo>
                    <a:lnTo>
                      <a:pt x="126" y="8"/>
                    </a:lnTo>
                    <a:lnTo>
                      <a:pt x="136" y="22"/>
                    </a:lnTo>
                    <a:lnTo>
                      <a:pt x="126" y="32"/>
                    </a:lnTo>
                    <a:lnTo>
                      <a:pt x="122" y="54"/>
                    </a:lnTo>
                    <a:lnTo>
                      <a:pt x="146" y="68"/>
                    </a:lnTo>
                    <a:lnTo>
                      <a:pt x="130" y="84"/>
                    </a:lnTo>
                    <a:lnTo>
                      <a:pt x="140" y="102"/>
                    </a:lnTo>
                    <a:lnTo>
                      <a:pt x="146" y="118"/>
                    </a:lnTo>
                    <a:lnTo>
                      <a:pt x="138" y="138"/>
                    </a:lnTo>
                    <a:lnTo>
                      <a:pt x="148" y="148"/>
                    </a:lnTo>
                    <a:lnTo>
                      <a:pt x="156" y="162"/>
                    </a:lnTo>
                    <a:lnTo>
                      <a:pt x="146" y="172"/>
                    </a:lnTo>
                    <a:lnTo>
                      <a:pt x="170" y="190"/>
                    </a:lnTo>
                    <a:lnTo>
                      <a:pt x="162" y="204"/>
                    </a:lnTo>
                    <a:lnTo>
                      <a:pt x="136" y="228"/>
                    </a:lnTo>
                    <a:lnTo>
                      <a:pt x="106" y="250"/>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23" name="Freeform 146"/>
              <p:cNvSpPr>
                <a:spLocks noChangeAspect="1"/>
              </p:cNvSpPr>
              <p:nvPr/>
            </p:nvSpPr>
            <p:spPr bwMode="auto">
              <a:xfrm>
                <a:off x="2876" y="1249"/>
                <a:ext cx="209" cy="338"/>
              </a:xfrm>
              <a:custGeom>
                <a:avLst/>
                <a:gdLst/>
                <a:ahLst/>
                <a:cxnLst>
                  <a:cxn ang="0">
                    <a:pos x="167" y="10"/>
                  </a:cxn>
                  <a:cxn ang="0">
                    <a:pos x="189" y="18"/>
                  </a:cxn>
                  <a:cxn ang="0">
                    <a:pos x="199" y="40"/>
                  </a:cxn>
                  <a:cxn ang="0">
                    <a:pos x="205" y="56"/>
                  </a:cxn>
                  <a:cxn ang="0">
                    <a:pos x="209" y="86"/>
                  </a:cxn>
                  <a:cxn ang="0">
                    <a:pos x="181" y="90"/>
                  </a:cxn>
                  <a:cxn ang="0">
                    <a:pos x="161" y="114"/>
                  </a:cxn>
                  <a:cxn ang="0">
                    <a:pos x="153" y="138"/>
                  </a:cxn>
                  <a:cxn ang="0">
                    <a:pos x="121" y="152"/>
                  </a:cxn>
                  <a:cxn ang="0">
                    <a:pos x="103" y="178"/>
                  </a:cxn>
                  <a:cxn ang="0">
                    <a:pos x="101" y="216"/>
                  </a:cxn>
                  <a:cxn ang="0">
                    <a:pos x="125" y="236"/>
                  </a:cxn>
                  <a:cxn ang="0">
                    <a:pos x="111" y="256"/>
                  </a:cxn>
                  <a:cxn ang="0">
                    <a:pos x="91" y="278"/>
                  </a:cxn>
                  <a:cxn ang="0">
                    <a:pos x="87" y="304"/>
                  </a:cxn>
                  <a:cxn ang="0">
                    <a:pos x="69" y="322"/>
                  </a:cxn>
                  <a:cxn ang="0">
                    <a:pos x="51" y="336"/>
                  </a:cxn>
                  <a:cxn ang="0">
                    <a:pos x="33" y="324"/>
                  </a:cxn>
                  <a:cxn ang="0">
                    <a:pos x="29" y="308"/>
                  </a:cxn>
                  <a:cxn ang="0">
                    <a:pos x="11" y="274"/>
                  </a:cxn>
                  <a:cxn ang="0">
                    <a:pos x="17" y="252"/>
                  </a:cxn>
                  <a:cxn ang="0">
                    <a:pos x="25" y="228"/>
                  </a:cxn>
                  <a:cxn ang="0">
                    <a:pos x="17" y="208"/>
                  </a:cxn>
                  <a:cxn ang="0">
                    <a:pos x="29" y="194"/>
                  </a:cxn>
                  <a:cxn ang="0">
                    <a:pos x="17" y="168"/>
                  </a:cxn>
                  <a:cxn ang="0">
                    <a:pos x="33" y="134"/>
                  </a:cxn>
                  <a:cxn ang="0">
                    <a:pos x="53" y="124"/>
                  </a:cxn>
                  <a:cxn ang="0">
                    <a:pos x="57" y="94"/>
                  </a:cxn>
                  <a:cxn ang="0">
                    <a:pos x="73" y="76"/>
                  </a:cxn>
                  <a:cxn ang="0">
                    <a:pos x="87" y="54"/>
                  </a:cxn>
                  <a:cxn ang="0">
                    <a:pos x="99" y="26"/>
                  </a:cxn>
                  <a:cxn ang="0">
                    <a:pos x="117" y="12"/>
                  </a:cxn>
                  <a:cxn ang="0">
                    <a:pos x="131" y="18"/>
                  </a:cxn>
                  <a:cxn ang="0">
                    <a:pos x="145" y="2"/>
                  </a:cxn>
                </a:cxnLst>
                <a:rect l="0" t="0" r="r" b="b"/>
                <a:pathLst>
                  <a:path w="209" h="338">
                    <a:moveTo>
                      <a:pt x="155" y="0"/>
                    </a:moveTo>
                    <a:lnTo>
                      <a:pt x="167" y="10"/>
                    </a:lnTo>
                    <a:lnTo>
                      <a:pt x="175" y="18"/>
                    </a:lnTo>
                    <a:lnTo>
                      <a:pt x="189" y="18"/>
                    </a:lnTo>
                    <a:lnTo>
                      <a:pt x="199" y="32"/>
                    </a:lnTo>
                    <a:lnTo>
                      <a:pt x="199" y="40"/>
                    </a:lnTo>
                    <a:lnTo>
                      <a:pt x="197" y="52"/>
                    </a:lnTo>
                    <a:lnTo>
                      <a:pt x="205" y="56"/>
                    </a:lnTo>
                    <a:lnTo>
                      <a:pt x="199" y="72"/>
                    </a:lnTo>
                    <a:lnTo>
                      <a:pt x="209" y="86"/>
                    </a:lnTo>
                    <a:lnTo>
                      <a:pt x="191" y="88"/>
                    </a:lnTo>
                    <a:lnTo>
                      <a:pt x="181" y="90"/>
                    </a:lnTo>
                    <a:lnTo>
                      <a:pt x="167" y="100"/>
                    </a:lnTo>
                    <a:lnTo>
                      <a:pt x="161" y="114"/>
                    </a:lnTo>
                    <a:lnTo>
                      <a:pt x="165" y="124"/>
                    </a:lnTo>
                    <a:lnTo>
                      <a:pt x="153" y="138"/>
                    </a:lnTo>
                    <a:lnTo>
                      <a:pt x="137" y="150"/>
                    </a:lnTo>
                    <a:lnTo>
                      <a:pt x="121" y="152"/>
                    </a:lnTo>
                    <a:lnTo>
                      <a:pt x="111" y="166"/>
                    </a:lnTo>
                    <a:lnTo>
                      <a:pt x="103" y="178"/>
                    </a:lnTo>
                    <a:lnTo>
                      <a:pt x="99" y="194"/>
                    </a:lnTo>
                    <a:lnTo>
                      <a:pt x="101" y="216"/>
                    </a:lnTo>
                    <a:lnTo>
                      <a:pt x="115" y="222"/>
                    </a:lnTo>
                    <a:lnTo>
                      <a:pt x="125" y="236"/>
                    </a:lnTo>
                    <a:lnTo>
                      <a:pt x="123" y="248"/>
                    </a:lnTo>
                    <a:lnTo>
                      <a:pt x="111" y="256"/>
                    </a:lnTo>
                    <a:lnTo>
                      <a:pt x="93" y="266"/>
                    </a:lnTo>
                    <a:lnTo>
                      <a:pt x="91" y="278"/>
                    </a:lnTo>
                    <a:lnTo>
                      <a:pt x="91" y="292"/>
                    </a:lnTo>
                    <a:lnTo>
                      <a:pt x="87" y="304"/>
                    </a:lnTo>
                    <a:lnTo>
                      <a:pt x="81" y="316"/>
                    </a:lnTo>
                    <a:lnTo>
                      <a:pt x="69" y="322"/>
                    </a:lnTo>
                    <a:lnTo>
                      <a:pt x="55" y="324"/>
                    </a:lnTo>
                    <a:lnTo>
                      <a:pt x="51" y="336"/>
                    </a:lnTo>
                    <a:lnTo>
                      <a:pt x="37" y="338"/>
                    </a:lnTo>
                    <a:lnTo>
                      <a:pt x="33" y="324"/>
                    </a:lnTo>
                    <a:lnTo>
                      <a:pt x="29" y="316"/>
                    </a:lnTo>
                    <a:lnTo>
                      <a:pt x="29" y="308"/>
                    </a:lnTo>
                    <a:lnTo>
                      <a:pt x="17" y="290"/>
                    </a:lnTo>
                    <a:lnTo>
                      <a:pt x="11" y="274"/>
                    </a:lnTo>
                    <a:lnTo>
                      <a:pt x="0" y="254"/>
                    </a:lnTo>
                    <a:lnTo>
                      <a:pt x="17" y="252"/>
                    </a:lnTo>
                    <a:lnTo>
                      <a:pt x="17" y="236"/>
                    </a:lnTo>
                    <a:lnTo>
                      <a:pt x="25" y="228"/>
                    </a:lnTo>
                    <a:lnTo>
                      <a:pt x="29" y="216"/>
                    </a:lnTo>
                    <a:lnTo>
                      <a:pt x="17" y="208"/>
                    </a:lnTo>
                    <a:lnTo>
                      <a:pt x="31" y="206"/>
                    </a:lnTo>
                    <a:lnTo>
                      <a:pt x="29" y="194"/>
                    </a:lnTo>
                    <a:lnTo>
                      <a:pt x="17" y="188"/>
                    </a:lnTo>
                    <a:lnTo>
                      <a:pt x="17" y="168"/>
                    </a:lnTo>
                    <a:lnTo>
                      <a:pt x="17" y="138"/>
                    </a:lnTo>
                    <a:lnTo>
                      <a:pt x="33" y="134"/>
                    </a:lnTo>
                    <a:lnTo>
                      <a:pt x="49" y="128"/>
                    </a:lnTo>
                    <a:lnTo>
                      <a:pt x="53" y="124"/>
                    </a:lnTo>
                    <a:lnTo>
                      <a:pt x="47" y="110"/>
                    </a:lnTo>
                    <a:lnTo>
                      <a:pt x="57" y="94"/>
                    </a:lnTo>
                    <a:lnTo>
                      <a:pt x="59" y="80"/>
                    </a:lnTo>
                    <a:lnTo>
                      <a:pt x="73" y="76"/>
                    </a:lnTo>
                    <a:lnTo>
                      <a:pt x="75" y="64"/>
                    </a:lnTo>
                    <a:lnTo>
                      <a:pt x="87" y="54"/>
                    </a:lnTo>
                    <a:lnTo>
                      <a:pt x="87" y="42"/>
                    </a:lnTo>
                    <a:lnTo>
                      <a:pt x="99" y="26"/>
                    </a:lnTo>
                    <a:lnTo>
                      <a:pt x="117" y="24"/>
                    </a:lnTo>
                    <a:lnTo>
                      <a:pt x="117" y="12"/>
                    </a:lnTo>
                    <a:lnTo>
                      <a:pt x="131" y="10"/>
                    </a:lnTo>
                    <a:lnTo>
                      <a:pt x="131" y="18"/>
                    </a:lnTo>
                    <a:lnTo>
                      <a:pt x="145" y="18"/>
                    </a:lnTo>
                    <a:lnTo>
                      <a:pt x="145" y="2"/>
                    </a:lnTo>
                    <a:lnTo>
                      <a:pt x="155" y="0"/>
                    </a:lnTo>
                    <a:close/>
                  </a:path>
                </a:pathLst>
              </a:custGeom>
              <a:solidFill>
                <a:schemeClr val="accent5"/>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24" name="Freeform 147"/>
              <p:cNvSpPr>
                <a:spLocks noChangeAspect="1"/>
              </p:cNvSpPr>
              <p:nvPr/>
            </p:nvSpPr>
            <p:spPr bwMode="auto">
              <a:xfrm>
                <a:off x="2780" y="1189"/>
                <a:ext cx="411" cy="338"/>
              </a:xfrm>
              <a:custGeom>
                <a:avLst/>
                <a:gdLst/>
                <a:ahLst/>
                <a:cxnLst>
                  <a:cxn ang="0">
                    <a:pos x="92" y="310"/>
                  </a:cxn>
                  <a:cxn ang="0">
                    <a:pos x="82" y="312"/>
                  </a:cxn>
                  <a:cxn ang="0">
                    <a:pos x="62" y="328"/>
                  </a:cxn>
                  <a:cxn ang="0">
                    <a:pos x="24" y="334"/>
                  </a:cxn>
                  <a:cxn ang="0">
                    <a:pos x="10" y="316"/>
                  </a:cxn>
                  <a:cxn ang="0">
                    <a:pos x="16" y="302"/>
                  </a:cxn>
                  <a:cxn ang="0">
                    <a:pos x="4" y="296"/>
                  </a:cxn>
                  <a:cxn ang="0">
                    <a:pos x="8" y="280"/>
                  </a:cxn>
                  <a:cxn ang="0">
                    <a:pos x="0" y="250"/>
                  </a:cxn>
                  <a:cxn ang="0">
                    <a:pos x="26" y="230"/>
                  </a:cxn>
                  <a:cxn ang="0">
                    <a:pos x="56" y="220"/>
                  </a:cxn>
                  <a:cxn ang="0">
                    <a:pos x="70" y="208"/>
                  </a:cxn>
                  <a:cxn ang="0">
                    <a:pos x="98" y="202"/>
                  </a:cxn>
                  <a:cxn ang="0">
                    <a:pos x="84" y="204"/>
                  </a:cxn>
                  <a:cxn ang="0">
                    <a:pos x="92" y="184"/>
                  </a:cxn>
                  <a:cxn ang="0">
                    <a:pos x="113" y="164"/>
                  </a:cxn>
                  <a:cxn ang="0">
                    <a:pos x="137" y="134"/>
                  </a:cxn>
                  <a:cxn ang="0">
                    <a:pos x="157" y="106"/>
                  </a:cxn>
                  <a:cxn ang="0">
                    <a:pos x="175" y="86"/>
                  </a:cxn>
                  <a:cxn ang="0">
                    <a:pos x="185" y="72"/>
                  </a:cxn>
                  <a:cxn ang="0">
                    <a:pos x="163" y="78"/>
                  </a:cxn>
                  <a:cxn ang="0">
                    <a:pos x="165" y="62"/>
                  </a:cxn>
                  <a:cxn ang="0">
                    <a:pos x="183" y="64"/>
                  </a:cxn>
                  <a:cxn ang="0">
                    <a:pos x="203" y="60"/>
                  </a:cxn>
                  <a:cxn ang="0">
                    <a:pos x="199" y="44"/>
                  </a:cxn>
                  <a:cxn ang="0">
                    <a:pos x="225" y="30"/>
                  </a:cxn>
                  <a:cxn ang="0">
                    <a:pos x="243" y="40"/>
                  </a:cxn>
                  <a:cxn ang="0">
                    <a:pos x="267" y="38"/>
                  </a:cxn>
                  <a:cxn ang="0">
                    <a:pos x="285" y="24"/>
                  </a:cxn>
                  <a:cxn ang="0">
                    <a:pos x="291" y="36"/>
                  </a:cxn>
                  <a:cxn ang="0">
                    <a:pos x="309" y="16"/>
                  </a:cxn>
                  <a:cxn ang="0">
                    <a:pos x="337" y="4"/>
                  </a:cxn>
                  <a:cxn ang="0">
                    <a:pos x="319" y="32"/>
                  </a:cxn>
                  <a:cxn ang="0">
                    <a:pos x="343" y="22"/>
                  </a:cxn>
                  <a:cxn ang="0">
                    <a:pos x="373" y="6"/>
                  </a:cxn>
                  <a:cxn ang="0">
                    <a:pos x="387" y="10"/>
                  </a:cxn>
                  <a:cxn ang="0">
                    <a:pos x="401" y="32"/>
                  </a:cxn>
                  <a:cxn ang="0">
                    <a:pos x="397" y="44"/>
                  </a:cxn>
                  <a:cxn ang="0">
                    <a:pos x="387" y="52"/>
                  </a:cxn>
                  <a:cxn ang="0">
                    <a:pos x="355" y="30"/>
                  </a:cxn>
                  <a:cxn ang="0">
                    <a:pos x="333" y="44"/>
                  </a:cxn>
                  <a:cxn ang="0">
                    <a:pos x="317" y="72"/>
                  </a:cxn>
                  <a:cxn ang="0">
                    <a:pos x="275" y="68"/>
                  </a:cxn>
                  <a:cxn ang="0">
                    <a:pos x="261" y="52"/>
                  </a:cxn>
                  <a:cxn ang="0">
                    <a:pos x="241" y="62"/>
                  </a:cxn>
                  <a:cxn ang="0">
                    <a:pos x="227" y="78"/>
                  </a:cxn>
                  <a:cxn ang="0">
                    <a:pos x="213" y="72"/>
                  </a:cxn>
                  <a:cxn ang="0">
                    <a:pos x="195" y="86"/>
                  </a:cxn>
                  <a:cxn ang="0">
                    <a:pos x="183" y="114"/>
                  </a:cxn>
                  <a:cxn ang="0">
                    <a:pos x="169" y="136"/>
                  </a:cxn>
                  <a:cxn ang="0">
                    <a:pos x="153" y="154"/>
                  </a:cxn>
                  <a:cxn ang="0">
                    <a:pos x="149" y="184"/>
                  </a:cxn>
                  <a:cxn ang="0">
                    <a:pos x="113" y="198"/>
                  </a:cxn>
                  <a:cxn ang="0">
                    <a:pos x="125" y="254"/>
                  </a:cxn>
                  <a:cxn ang="0">
                    <a:pos x="113" y="268"/>
                  </a:cxn>
                  <a:cxn ang="0">
                    <a:pos x="121" y="288"/>
                  </a:cxn>
                  <a:cxn ang="0">
                    <a:pos x="113" y="312"/>
                  </a:cxn>
                </a:cxnLst>
                <a:rect l="0" t="0" r="r" b="b"/>
                <a:pathLst>
                  <a:path w="411" h="338">
                    <a:moveTo>
                      <a:pt x="96" y="314"/>
                    </a:moveTo>
                    <a:lnTo>
                      <a:pt x="92" y="310"/>
                    </a:lnTo>
                    <a:lnTo>
                      <a:pt x="88" y="300"/>
                    </a:lnTo>
                    <a:lnTo>
                      <a:pt x="82" y="312"/>
                    </a:lnTo>
                    <a:lnTo>
                      <a:pt x="74" y="316"/>
                    </a:lnTo>
                    <a:lnTo>
                      <a:pt x="62" y="328"/>
                    </a:lnTo>
                    <a:lnTo>
                      <a:pt x="42" y="338"/>
                    </a:lnTo>
                    <a:lnTo>
                      <a:pt x="24" y="334"/>
                    </a:lnTo>
                    <a:lnTo>
                      <a:pt x="12" y="324"/>
                    </a:lnTo>
                    <a:lnTo>
                      <a:pt x="10" y="316"/>
                    </a:lnTo>
                    <a:lnTo>
                      <a:pt x="18" y="306"/>
                    </a:lnTo>
                    <a:lnTo>
                      <a:pt x="16" y="302"/>
                    </a:lnTo>
                    <a:lnTo>
                      <a:pt x="6" y="304"/>
                    </a:lnTo>
                    <a:lnTo>
                      <a:pt x="4" y="296"/>
                    </a:lnTo>
                    <a:lnTo>
                      <a:pt x="18" y="286"/>
                    </a:lnTo>
                    <a:lnTo>
                      <a:pt x="8" y="280"/>
                    </a:lnTo>
                    <a:lnTo>
                      <a:pt x="4" y="272"/>
                    </a:lnTo>
                    <a:lnTo>
                      <a:pt x="0" y="250"/>
                    </a:lnTo>
                    <a:lnTo>
                      <a:pt x="4" y="240"/>
                    </a:lnTo>
                    <a:lnTo>
                      <a:pt x="26" y="230"/>
                    </a:lnTo>
                    <a:lnTo>
                      <a:pt x="42" y="226"/>
                    </a:lnTo>
                    <a:lnTo>
                      <a:pt x="56" y="220"/>
                    </a:lnTo>
                    <a:lnTo>
                      <a:pt x="62" y="208"/>
                    </a:lnTo>
                    <a:lnTo>
                      <a:pt x="70" y="208"/>
                    </a:lnTo>
                    <a:lnTo>
                      <a:pt x="84" y="210"/>
                    </a:lnTo>
                    <a:lnTo>
                      <a:pt x="98" y="202"/>
                    </a:lnTo>
                    <a:lnTo>
                      <a:pt x="94" y="194"/>
                    </a:lnTo>
                    <a:lnTo>
                      <a:pt x="84" y="204"/>
                    </a:lnTo>
                    <a:lnTo>
                      <a:pt x="74" y="202"/>
                    </a:lnTo>
                    <a:lnTo>
                      <a:pt x="92" y="184"/>
                    </a:lnTo>
                    <a:lnTo>
                      <a:pt x="103" y="178"/>
                    </a:lnTo>
                    <a:lnTo>
                      <a:pt x="113" y="164"/>
                    </a:lnTo>
                    <a:lnTo>
                      <a:pt x="127" y="140"/>
                    </a:lnTo>
                    <a:lnTo>
                      <a:pt x="137" y="134"/>
                    </a:lnTo>
                    <a:lnTo>
                      <a:pt x="137" y="122"/>
                    </a:lnTo>
                    <a:lnTo>
                      <a:pt x="157" y="106"/>
                    </a:lnTo>
                    <a:lnTo>
                      <a:pt x="167" y="100"/>
                    </a:lnTo>
                    <a:lnTo>
                      <a:pt x="175" y="86"/>
                    </a:lnTo>
                    <a:lnTo>
                      <a:pt x="183" y="86"/>
                    </a:lnTo>
                    <a:lnTo>
                      <a:pt x="185" y="72"/>
                    </a:lnTo>
                    <a:lnTo>
                      <a:pt x="175" y="78"/>
                    </a:lnTo>
                    <a:lnTo>
                      <a:pt x="163" y="78"/>
                    </a:lnTo>
                    <a:lnTo>
                      <a:pt x="161" y="72"/>
                    </a:lnTo>
                    <a:lnTo>
                      <a:pt x="165" y="62"/>
                    </a:lnTo>
                    <a:lnTo>
                      <a:pt x="175" y="56"/>
                    </a:lnTo>
                    <a:lnTo>
                      <a:pt x="183" y="64"/>
                    </a:lnTo>
                    <a:lnTo>
                      <a:pt x="201" y="68"/>
                    </a:lnTo>
                    <a:lnTo>
                      <a:pt x="203" y="60"/>
                    </a:lnTo>
                    <a:lnTo>
                      <a:pt x="193" y="54"/>
                    </a:lnTo>
                    <a:lnTo>
                      <a:pt x="199" y="44"/>
                    </a:lnTo>
                    <a:lnTo>
                      <a:pt x="217" y="48"/>
                    </a:lnTo>
                    <a:lnTo>
                      <a:pt x="225" y="30"/>
                    </a:lnTo>
                    <a:lnTo>
                      <a:pt x="237" y="30"/>
                    </a:lnTo>
                    <a:lnTo>
                      <a:pt x="243" y="40"/>
                    </a:lnTo>
                    <a:lnTo>
                      <a:pt x="257" y="32"/>
                    </a:lnTo>
                    <a:lnTo>
                      <a:pt x="267" y="38"/>
                    </a:lnTo>
                    <a:lnTo>
                      <a:pt x="273" y="26"/>
                    </a:lnTo>
                    <a:lnTo>
                      <a:pt x="285" y="24"/>
                    </a:lnTo>
                    <a:lnTo>
                      <a:pt x="285" y="34"/>
                    </a:lnTo>
                    <a:lnTo>
                      <a:pt x="291" y="36"/>
                    </a:lnTo>
                    <a:lnTo>
                      <a:pt x="295" y="16"/>
                    </a:lnTo>
                    <a:lnTo>
                      <a:pt x="309" y="16"/>
                    </a:lnTo>
                    <a:lnTo>
                      <a:pt x="329" y="0"/>
                    </a:lnTo>
                    <a:lnTo>
                      <a:pt x="337" y="4"/>
                    </a:lnTo>
                    <a:lnTo>
                      <a:pt x="319" y="22"/>
                    </a:lnTo>
                    <a:lnTo>
                      <a:pt x="319" y="32"/>
                    </a:lnTo>
                    <a:lnTo>
                      <a:pt x="343" y="10"/>
                    </a:lnTo>
                    <a:lnTo>
                      <a:pt x="343" y="22"/>
                    </a:lnTo>
                    <a:lnTo>
                      <a:pt x="359" y="4"/>
                    </a:lnTo>
                    <a:lnTo>
                      <a:pt x="373" y="6"/>
                    </a:lnTo>
                    <a:lnTo>
                      <a:pt x="369" y="20"/>
                    </a:lnTo>
                    <a:lnTo>
                      <a:pt x="387" y="10"/>
                    </a:lnTo>
                    <a:lnTo>
                      <a:pt x="411" y="20"/>
                    </a:lnTo>
                    <a:lnTo>
                      <a:pt x="401" y="32"/>
                    </a:lnTo>
                    <a:lnTo>
                      <a:pt x="381" y="30"/>
                    </a:lnTo>
                    <a:lnTo>
                      <a:pt x="397" y="44"/>
                    </a:lnTo>
                    <a:lnTo>
                      <a:pt x="397" y="50"/>
                    </a:lnTo>
                    <a:lnTo>
                      <a:pt x="387" y="52"/>
                    </a:lnTo>
                    <a:lnTo>
                      <a:pt x="377" y="38"/>
                    </a:lnTo>
                    <a:lnTo>
                      <a:pt x="355" y="30"/>
                    </a:lnTo>
                    <a:lnTo>
                      <a:pt x="335" y="42"/>
                    </a:lnTo>
                    <a:lnTo>
                      <a:pt x="333" y="44"/>
                    </a:lnTo>
                    <a:lnTo>
                      <a:pt x="329" y="60"/>
                    </a:lnTo>
                    <a:lnTo>
                      <a:pt x="317" y="72"/>
                    </a:lnTo>
                    <a:lnTo>
                      <a:pt x="303" y="70"/>
                    </a:lnTo>
                    <a:lnTo>
                      <a:pt x="275" y="68"/>
                    </a:lnTo>
                    <a:lnTo>
                      <a:pt x="267" y="58"/>
                    </a:lnTo>
                    <a:lnTo>
                      <a:pt x="261" y="52"/>
                    </a:lnTo>
                    <a:lnTo>
                      <a:pt x="251" y="60"/>
                    </a:lnTo>
                    <a:lnTo>
                      <a:pt x="241" y="62"/>
                    </a:lnTo>
                    <a:lnTo>
                      <a:pt x="241" y="78"/>
                    </a:lnTo>
                    <a:lnTo>
                      <a:pt x="227" y="78"/>
                    </a:lnTo>
                    <a:lnTo>
                      <a:pt x="227" y="70"/>
                    </a:lnTo>
                    <a:lnTo>
                      <a:pt x="213" y="72"/>
                    </a:lnTo>
                    <a:lnTo>
                      <a:pt x="213" y="84"/>
                    </a:lnTo>
                    <a:lnTo>
                      <a:pt x="195" y="86"/>
                    </a:lnTo>
                    <a:lnTo>
                      <a:pt x="183" y="102"/>
                    </a:lnTo>
                    <a:lnTo>
                      <a:pt x="183" y="114"/>
                    </a:lnTo>
                    <a:lnTo>
                      <a:pt x="171" y="124"/>
                    </a:lnTo>
                    <a:lnTo>
                      <a:pt x="169" y="136"/>
                    </a:lnTo>
                    <a:lnTo>
                      <a:pt x="155" y="140"/>
                    </a:lnTo>
                    <a:lnTo>
                      <a:pt x="153" y="154"/>
                    </a:lnTo>
                    <a:lnTo>
                      <a:pt x="143" y="170"/>
                    </a:lnTo>
                    <a:lnTo>
                      <a:pt x="149" y="184"/>
                    </a:lnTo>
                    <a:lnTo>
                      <a:pt x="145" y="188"/>
                    </a:lnTo>
                    <a:lnTo>
                      <a:pt x="113" y="198"/>
                    </a:lnTo>
                    <a:lnTo>
                      <a:pt x="113" y="248"/>
                    </a:lnTo>
                    <a:lnTo>
                      <a:pt x="125" y="254"/>
                    </a:lnTo>
                    <a:lnTo>
                      <a:pt x="127" y="266"/>
                    </a:lnTo>
                    <a:lnTo>
                      <a:pt x="113" y="268"/>
                    </a:lnTo>
                    <a:lnTo>
                      <a:pt x="125" y="276"/>
                    </a:lnTo>
                    <a:lnTo>
                      <a:pt x="121" y="288"/>
                    </a:lnTo>
                    <a:lnTo>
                      <a:pt x="113" y="296"/>
                    </a:lnTo>
                    <a:lnTo>
                      <a:pt x="113" y="312"/>
                    </a:lnTo>
                    <a:lnTo>
                      <a:pt x="96" y="314"/>
                    </a:lnTo>
                    <a:close/>
                  </a:path>
                </a:pathLst>
              </a:custGeom>
              <a:solidFill>
                <a:schemeClr val="accent5"/>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25" name="Freeform 148"/>
              <p:cNvSpPr>
                <a:spLocks noChangeAspect="1"/>
              </p:cNvSpPr>
              <p:nvPr/>
            </p:nvSpPr>
            <p:spPr bwMode="auto">
              <a:xfrm>
                <a:off x="3075" y="1491"/>
                <a:ext cx="70" cy="44"/>
              </a:xfrm>
              <a:custGeom>
                <a:avLst/>
                <a:gdLst/>
                <a:ahLst/>
                <a:cxnLst>
                  <a:cxn ang="0">
                    <a:pos x="16" y="36"/>
                  </a:cxn>
                  <a:cxn ang="0">
                    <a:pos x="28" y="36"/>
                  </a:cxn>
                  <a:cxn ang="0">
                    <a:pos x="40" y="40"/>
                  </a:cxn>
                  <a:cxn ang="0">
                    <a:pos x="52" y="44"/>
                  </a:cxn>
                  <a:cxn ang="0">
                    <a:pos x="62" y="44"/>
                  </a:cxn>
                  <a:cxn ang="0">
                    <a:pos x="64" y="32"/>
                  </a:cxn>
                  <a:cxn ang="0">
                    <a:pos x="64" y="16"/>
                  </a:cxn>
                  <a:cxn ang="0">
                    <a:pos x="70" y="4"/>
                  </a:cxn>
                  <a:cxn ang="0">
                    <a:pos x="54" y="6"/>
                  </a:cxn>
                  <a:cxn ang="0">
                    <a:pos x="40" y="0"/>
                  </a:cxn>
                  <a:cxn ang="0">
                    <a:pos x="18" y="4"/>
                  </a:cxn>
                  <a:cxn ang="0">
                    <a:pos x="2" y="8"/>
                  </a:cxn>
                  <a:cxn ang="0">
                    <a:pos x="0" y="20"/>
                  </a:cxn>
                  <a:cxn ang="0">
                    <a:pos x="6" y="30"/>
                  </a:cxn>
                  <a:cxn ang="0">
                    <a:pos x="14" y="30"/>
                  </a:cxn>
                  <a:cxn ang="0">
                    <a:pos x="16" y="36"/>
                  </a:cxn>
                </a:cxnLst>
                <a:rect l="0" t="0" r="r" b="b"/>
                <a:pathLst>
                  <a:path w="70" h="44">
                    <a:moveTo>
                      <a:pt x="16" y="36"/>
                    </a:moveTo>
                    <a:lnTo>
                      <a:pt x="28" y="36"/>
                    </a:lnTo>
                    <a:lnTo>
                      <a:pt x="40" y="40"/>
                    </a:lnTo>
                    <a:lnTo>
                      <a:pt x="52" y="44"/>
                    </a:lnTo>
                    <a:lnTo>
                      <a:pt x="62" y="44"/>
                    </a:lnTo>
                    <a:lnTo>
                      <a:pt x="64" y="32"/>
                    </a:lnTo>
                    <a:lnTo>
                      <a:pt x="64" y="16"/>
                    </a:lnTo>
                    <a:lnTo>
                      <a:pt x="70" y="4"/>
                    </a:lnTo>
                    <a:lnTo>
                      <a:pt x="54" y="6"/>
                    </a:lnTo>
                    <a:lnTo>
                      <a:pt x="40" y="0"/>
                    </a:lnTo>
                    <a:lnTo>
                      <a:pt x="18" y="4"/>
                    </a:lnTo>
                    <a:lnTo>
                      <a:pt x="2" y="8"/>
                    </a:lnTo>
                    <a:lnTo>
                      <a:pt x="0" y="20"/>
                    </a:lnTo>
                    <a:lnTo>
                      <a:pt x="6" y="30"/>
                    </a:lnTo>
                    <a:lnTo>
                      <a:pt x="14" y="30"/>
                    </a:lnTo>
                    <a:lnTo>
                      <a:pt x="16" y="36"/>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26" name="Freeform 149"/>
              <p:cNvSpPr>
                <a:spLocks noChangeAspect="1"/>
              </p:cNvSpPr>
              <p:nvPr/>
            </p:nvSpPr>
            <p:spPr bwMode="auto">
              <a:xfrm>
                <a:off x="3035" y="1527"/>
                <a:ext cx="116" cy="54"/>
              </a:xfrm>
              <a:custGeom>
                <a:avLst/>
                <a:gdLst/>
                <a:ahLst/>
                <a:cxnLst>
                  <a:cxn ang="0">
                    <a:pos x="26" y="12"/>
                  </a:cxn>
                  <a:cxn ang="0">
                    <a:pos x="36" y="18"/>
                  </a:cxn>
                  <a:cxn ang="0">
                    <a:pos x="46" y="24"/>
                  </a:cxn>
                  <a:cxn ang="0">
                    <a:pos x="54" y="18"/>
                  </a:cxn>
                  <a:cxn ang="0">
                    <a:pos x="56" y="8"/>
                  </a:cxn>
                  <a:cxn ang="0">
                    <a:pos x="56" y="0"/>
                  </a:cxn>
                  <a:cxn ang="0">
                    <a:pos x="68" y="0"/>
                  </a:cxn>
                  <a:cxn ang="0">
                    <a:pos x="80" y="4"/>
                  </a:cxn>
                  <a:cxn ang="0">
                    <a:pos x="88" y="6"/>
                  </a:cxn>
                  <a:cxn ang="0">
                    <a:pos x="102" y="8"/>
                  </a:cxn>
                  <a:cxn ang="0">
                    <a:pos x="104" y="12"/>
                  </a:cxn>
                  <a:cxn ang="0">
                    <a:pos x="108" y="20"/>
                  </a:cxn>
                  <a:cxn ang="0">
                    <a:pos x="112" y="36"/>
                  </a:cxn>
                  <a:cxn ang="0">
                    <a:pos x="116" y="42"/>
                  </a:cxn>
                  <a:cxn ang="0">
                    <a:pos x="104" y="50"/>
                  </a:cxn>
                  <a:cxn ang="0">
                    <a:pos x="90" y="54"/>
                  </a:cxn>
                  <a:cxn ang="0">
                    <a:pos x="62" y="36"/>
                  </a:cxn>
                  <a:cxn ang="0">
                    <a:pos x="10" y="38"/>
                  </a:cxn>
                  <a:cxn ang="0">
                    <a:pos x="0" y="40"/>
                  </a:cxn>
                  <a:cxn ang="0">
                    <a:pos x="0" y="30"/>
                  </a:cxn>
                  <a:cxn ang="0">
                    <a:pos x="8" y="20"/>
                  </a:cxn>
                  <a:cxn ang="0">
                    <a:pos x="14" y="10"/>
                  </a:cxn>
                  <a:cxn ang="0">
                    <a:pos x="26" y="12"/>
                  </a:cxn>
                </a:cxnLst>
                <a:rect l="0" t="0" r="r" b="b"/>
                <a:pathLst>
                  <a:path w="116" h="54">
                    <a:moveTo>
                      <a:pt x="26" y="12"/>
                    </a:moveTo>
                    <a:lnTo>
                      <a:pt x="36" y="18"/>
                    </a:lnTo>
                    <a:lnTo>
                      <a:pt x="46" y="24"/>
                    </a:lnTo>
                    <a:lnTo>
                      <a:pt x="54" y="18"/>
                    </a:lnTo>
                    <a:lnTo>
                      <a:pt x="56" y="8"/>
                    </a:lnTo>
                    <a:lnTo>
                      <a:pt x="56" y="0"/>
                    </a:lnTo>
                    <a:lnTo>
                      <a:pt x="68" y="0"/>
                    </a:lnTo>
                    <a:lnTo>
                      <a:pt x="80" y="4"/>
                    </a:lnTo>
                    <a:lnTo>
                      <a:pt x="88" y="6"/>
                    </a:lnTo>
                    <a:lnTo>
                      <a:pt x="102" y="8"/>
                    </a:lnTo>
                    <a:lnTo>
                      <a:pt x="104" y="12"/>
                    </a:lnTo>
                    <a:lnTo>
                      <a:pt x="108" y="20"/>
                    </a:lnTo>
                    <a:lnTo>
                      <a:pt x="112" y="36"/>
                    </a:lnTo>
                    <a:lnTo>
                      <a:pt x="116" y="42"/>
                    </a:lnTo>
                    <a:lnTo>
                      <a:pt x="104" y="50"/>
                    </a:lnTo>
                    <a:lnTo>
                      <a:pt x="90" y="54"/>
                    </a:lnTo>
                    <a:lnTo>
                      <a:pt x="62" y="36"/>
                    </a:lnTo>
                    <a:lnTo>
                      <a:pt x="10" y="38"/>
                    </a:lnTo>
                    <a:lnTo>
                      <a:pt x="0" y="40"/>
                    </a:lnTo>
                    <a:lnTo>
                      <a:pt x="0" y="30"/>
                    </a:lnTo>
                    <a:lnTo>
                      <a:pt x="8" y="20"/>
                    </a:lnTo>
                    <a:lnTo>
                      <a:pt x="14" y="10"/>
                    </a:lnTo>
                    <a:lnTo>
                      <a:pt x="26" y="12"/>
                    </a:lnTo>
                    <a:close/>
                  </a:path>
                </a:pathLst>
              </a:custGeom>
              <a:solidFill>
                <a:schemeClr val="accent5"/>
              </a:solidFill>
              <a:ln w="7938">
                <a:solidFill>
                  <a:srgbClr val="FFFFFF"/>
                </a:solidFill>
                <a:prstDash val="solid"/>
                <a:round/>
                <a:headEnd/>
                <a:tailEnd/>
              </a:ln>
            </p:spPr>
            <p:txBody>
              <a:bodyPr/>
              <a:lstStyle/>
              <a:p>
                <a:endParaRPr lang="en-US" sz="1500" kern="0">
                  <a:solidFill>
                    <a:srgbClr val="0F245F"/>
                  </a:solidFill>
                </a:endParaRPr>
              </a:p>
            </p:txBody>
          </p:sp>
          <p:sp>
            <p:nvSpPr>
              <p:cNvPr id="27" name="Freeform 150"/>
              <p:cNvSpPr>
                <a:spLocks noChangeAspect="1"/>
              </p:cNvSpPr>
              <p:nvPr/>
            </p:nvSpPr>
            <p:spPr bwMode="auto">
              <a:xfrm>
                <a:off x="3035" y="1563"/>
                <a:ext cx="90" cy="54"/>
              </a:xfrm>
              <a:custGeom>
                <a:avLst/>
                <a:gdLst/>
                <a:ahLst/>
                <a:cxnLst>
                  <a:cxn ang="0">
                    <a:pos x="0" y="4"/>
                  </a:cxn>
                  <a:cxn ang="0">
                    <a:pos x="10" y="2"/>
                  </a:cxn>
                  <a:cxn ang="0">
                    <a:pos x="62" y="0"/>
                  </a:cxn>
                  <a:cxn ang="0">
                    <a:pos x="90" y="18"/>
                  </a:cxn>
                  <a:cxn ang="0">
                    <a:pos x="90" y="30"/>
                  </a:cxn>
                  <a:cxn ang="0">
                    <a:pos x="76" y="34"/>
                  </a:cxn>
                  <a:cxn ang="0">
                    <a:pos x="74" y="50"/>
                  </a:cxn>
                  <a:cxn ang="0">
                    <a:pos x="58" y="52"/>
                  </a:cxn>
                  <a:cxn ang="0">
                    <a:pos x="38" y="54"/>
                  </a:cxn>
                  <a:cxn ang="0">
                    <a:pos x="28" y="44"/>
                  </a:cxn>
                  <a:cxn ang="0">
                    <a:pos x="30" y="34"/>
                  </a:cxn>
                  <a:cxn ang="0">
                    <a:pos x="20" y="30"/>
                  </a:cxn>
                  <a:cxn ang="0">
                    <a:pos x="4" y="26"/>
                  </a:cxn>
                  <a:cxn ang="0">
                    <a:pos x="0" y="4"/>
                  </a:cxn>
                </a:cxnLst>
                <a:rect l="0" t="0" r="r" b="b"/>
                <a:pathLst>
                  <a:path w="90" h="54">
                    <a:moveTo>
                      <a:pt x="0" y="4"/>
                    </a:moveTo>
                    <a:lnTo>
                      <a:pt x="10" y="2"/>
                    </a:lnTo>
                    <a:lnTo>
                      <a:pt x="62" y="0"/>
                    </a:lnTo>
                    <a:lnTo>
                      <a:pt x="90" y="18"/>
                    </a:lnTo>
                    <a:lnTo>
                      <a:pt x="90" y="30"/>
                    </a:lnTo>
                    <a:lnTo>
                      <a:pt x="76" y="34"/>
                    </a:lnTo>
                    <a:lnTo>
                      <a:pt x="74" y="50"/>
                    </a:lnTo>
                    <a:lnTo>
                      <a:pt x="58" y="52"/>
                    </a:lnTo>
                    <a:lnTo>
                      <a:pt x="38" y="54"/>
                    </a:lnTo>
                    <a:lnTo>
                      <a:pt x="28" y="44"/>
                    </a:lnTo>
                    <a:lnTo>
                      <a:pt x="30" y="34"/>
                    </a:lnTo>
                    <a:lnTo>
                      <a:pt x="20" y="30"/>
                    </a:lnTo>
                    <a:lnTo>
                      <a:pt x="4" y="26"/>
                    </a:lnTo>
                    <a:lnTo>
                      <a:pt x="0" y="4"/>
                    </a:lnTo>
                    <a:close/>
                  </a:path>
                </a:pathLst>
              </a:custGeom>
              <a:solidFill>
                <a:schemeClr val="accent5"/>
              </a:solidFill>
              <a:ln w="7938">
                <a:solidFill>
                  <a:srgbClr val="FFFFFF"/>
                </a:solidFill>
                <a:prstDash val="solid"/>
                <a:round/>
                <a:headEnd/>
                <a:tailEnd/>
              </a:ln>
            </p:spPr>
            <p:txBody>
              <a:bodyPr/>
              <a:lstStyle/>
              <a:p>
                <a:endParaRPr lang="en-US" sz="1500" kern="0">
                  <a:solidFill>
                    <a:srgbClr val="0F245F"/>
                  </a:solidFill>
                </a:endParaRPr>
              </a:p>
            </p:txBody>
          </p:sp>
          <p:sp>
            <p:nvSpPr>
              <p:cNvPr id="28" name="Freeform 151"/>
              <p:cNvSpPr>
                <a:spLocks noChangeAspect="1"/>
              </p:cNvSpPr>
              <p:nvPr/>
            </p:nvSpPr>
            <p:spPr bwMode="auto">
              <a:xfrm>
                <a:off x="3013" y="1589"/>
                <a:ext cx="52" cy="20"/>
              </a:xfrm>
              <a:custGeom>
                <a:avLst/>
                <a:gdLst/>
                <a:ahLst/>
                <a:cxnLst>
                  <a:cxn ang="0">
                    <a:pos x="0" y="12"/>
                  </a:cxn>
                  <a:cxn ang="0">
                    <a:pos x="4" y="20"/>
                  </a:cxn>
                  <a:cxn ang="0">
                    <a:pos x="50" y="18"/>
                  </a:cxn>
                  <a:cxn ang="0">
                    <a:pos x="52" y="8"/>
                  </a:cxn>
                  <a:cxn ang="0">
                    <a:pos x="30" y="0"/>
                  </a:cxn>
                  <a:cxn ang="0">
                    <a:pos x="24" y="8"/>
                  </a:cxn>
                  <a:cxn ang="0">
                    <a:pos x="8" y="6"/>
                  </a:cxn>
                  <a:cxn ang="0">
                    <a:pos x="6" y="12"/>
                  </a:cxn>
                  <a:cxn ang="0">
                    <a:pos x="0" y="12"/>
                  </a:cxn>
                </a:cxnLst>
                <a:rect l="0" t="0" r="r" b="b"/>
                <a:pathLst>
                  <a:path w="52" h="20">
                    <a:moveTo>
                      <a:pt x="0" y="12"/>
                    </a:moveTo>
                    <a:lnTo>
                      <a:pt x="4" y="20"/>
                    </a:lnTo>
                    <a:lnTo>
                      <a:pt x="50" y="18"/>
                    </a:lnTo>
                    <a:lnTo>
                      <a:pt x="52" y="8"/>
                    </a:lnTo>
                    <a:lnTo>
                      <a:pt x="30" y="0"/>
                    </a:lnTo>
                    <a:lnTo>
                      <a:pt x="24" y="8"/>
                    </a:lnTo>
                    <a:lnTo>
                      <a:pt x="8" y="6"/>
                    </a:lnTo>
                    <a:lnTo>
                      <a:pt x="6" y="12"/>
                    </a:lnTo>
                    <a:lnTo>
                      <a:pt x="0" y="12"/>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29" name="Freeform 152"/>
              <p:cNvSpPr>
                <a:spLocks noChangeAspect="1"/>
              </p:cNvSpPr>
              <p:nvPr/>
            </p:nvSpPr>
            <p:spPr bwMode="auto">
              <a:xfrm>
                <a:off x="3071" y="1569"/>
                <a:ext cx="150" cy="106"/>
              </a:xfrm>
              <a:custGeom>
                <a:avLst/>
                <a:gdLst/>
                <a:ahLst/>
                <a:cxnLst>
                  <a:cxn ang="0">
                    <a:pos x="2" y="48"/>
                  </a:cxn>
                  <a:cxn ang="0">
                    <a:pos x="24" y="44"/>
                  </a:cxn>
                  <a:cxn ang="0">
                    <a:pos x="38" y="44"/>
                  </a:cxn>
                  <a:cxn ang="0">
                    <a:pos x="40" y="28"/>
                  </a:cxn>
                  <a:cxn ang="0">
                    <a:pos x="54" y="24"/>
                  </a:cxn>
                  <a:cxn ang="0">
                    <a:pos x="54" y="12"/>
                  </a:cxn>
                  <a:cxn ang="0">
                    <a:pos x="68" y="8"/>
                  </a:cxn>
                  <a:cxn ang="0">
                    <a:pos x="80" y="0"/>
                  </a:cxn>
                  <a:cxn ang="0">
                    <a:pos x="98" y="4"/>
                  </a:cxn>
                  <a:cxn ang="0">
                    <a:pos x="98" y="10"/>
                  </a:cxn>
                  <a:cxn ang="0">
                    <a:pos x="118" y="12"/>
                  </a:cxn>
                  <a:cxn ang="0">
                    <a:pos x="122" y="34"/>
                  </a:cxn>
                  <a:cxn ang="0">
                    <a:pos x="150" y="64"/>
                  </a:cxn>
                  <a:cxn ang="0">
                    <a:pos x="148" y="66"/>
                  </a:cxn>
                  <a:cxn ang="0">
                    <a:pos x="130" y="66"/>
                  </a:cxn>
                  <a:cxn ang="0">
                    <a:pos x="130" y="86"/>
                  </a:cxn>
                  <a:cxn ang="0">
                    <a:pos x="118" y="88"/>
                  </a:cxn>
                  <a:cxn ang="0">
                    <a:pos x="114" y="106"/>
                  </a:cxn>
                  <a:cxn ang="0">
                    <a:pos x="94" y="104"/>
                  </a:cxn>
                  <a:cxn ang="0">
                    <a:pos x="92" y="98"/>
                  </a:cxn>
                  <a:cxn ang="0">
                    <a:pos x="64" y="98"/>
                  </a:cxn>
                  <a:cxn ang="0">
                    <a:pos x="46" y="94"/>
                  </a:cxn>
                  <a:cxn ang="0">
                    <a:pos x="16" y="88"/>
                  </a:cxn>
                  <a:cxn ang="0">
                    <a:pos x="6" y="102"/>
                  </a:cxn>
                  <a:cxn ang="0">
                    <a:pos x="6" y="88"/>
                  </a:cxn>
                  <a:cxn ang="0">
                    <a:pos x="0" y="84"/>
                  </a:cxn>
                  <a:cxn ang="0">
                    <a:pos x="2" y="78"/>
                  </a:cxn>
                  <a:cxn ang="0">
                    <a:pos x="10" y="78"/>
                  </a:cxn>
                  <a:cxn ang="0">
                    <a:pos x="10" y="64"/>
                  </a:cxn>
                  <a:cxn ang="0">
                    <a:pos x="6" y="60"/>
                  </a:cxn>
                  <a:cxn ang="0">
                    <a:pos x="2" y="48"/>
                  </a:cxn>
                </a:cxnLst>
                <a:rect l="0" t="0" r="r" b="b"/>
                <a:pathLst>
                  <a:path w="150" h="106">
                    <a:moveTo>
                      <a:pt x="2" y="48"/>
                    </a:moveTo>
                    <a:lnTo>
                      <a:pt x="24" y="44"/>
                    </a:lnTo>
                    <a:lnTo>
                      <a:pt x="38" y="44"/>
                    </a:lnTo>
                    <a:lnTo>
                      <a:pt x="40" y="28"/>
                    </a:lnTo>
                    <a:lnTo>
                      <a:pt x="54" y="24"/>
                    </a:lnTo>
                    <a:lnTo>
                      <a:pt x="54" y="12"/>
                    </a:lnTo>
                    <a:lnTo>
                      <a:pt x="68" y="8"/>
                    </a:lnTo>
                    <a:lnTo>
                      <a:pt x="80" y="0"/>
                    </a:lnTo>
                    <a:lnTo>
                      <a:pt x="98" y="4"/>
                    </a:lnTo>
                    <a:lnTo>
                      <a:pt x="98" y="10"/>
                    </a:lnTo>
                    <a:lnTo>
                      <a:pt x="118" y="12"/>
                    </a:lnTo>
                    <a:lnTo>
                      <a:pt x="122" y="34"/>
                    </a:lnTo>
                    <a:lnTo>
                      <a:pt x="150" y="64"/>
                    </a:lnTo>
                    <a:lnTo>
                      <a:pt x="148" y="66"/>
                    </a:lnTo>
                    <a:lnTo>
                      <a:pt x="130" y="66"/>
                    </a:lnTo>
                    <a:lnTo>
                      <a:pt x="130" y="86"/>
                    </a:lnTo>
                    <a:lnTo>
                      <a:pt x="118" y="88"/>
                    </a:lnTo>
                    <a:lnTo>
                      <a:pt x="114" y="106"/>
                    </a:lnTo>
                    <a:lnTo>
                      <a:pt x="94" y="104"/>
                    </a:lnTo>
                    <a:lnTo>
                      <a:pt x="92" y="98"/>
                    </a:lnTo>
                    <a:lnTo>
                      <a:pt x="64" y="98"/>
                    </a:lnTo>
                    <a:lnTo>
                      <a:pt x="46" y="94"/>
                    </a:lnTo>
                    <a:lnTo>
                      <a:pt x="16" y="88"/>
                    </a:lnTo>
                    <a:lnTo>
                      <a:pt x="6" y="102"/>
                    </a:lnTo>
                    <a:lnTo>
                      <a:pt x="6" y="88"/>
                    </a:lnTo>
                    <a:lnTo>
                      <a:pt x="0" y="84"/>
                    </a:lnTo>
                    <a:lnTo>
                      <a:pt x="2" y="78"/>
                    </a:lnTo>
                    <a:lnTo>
                      <a:pt x="10" y="78"/>
                    </a:lnTo>
                    <a:lnTo>
                      <a:pt x="10" y="64"/>
                    </a:lnTo>
                    <a:lnTo>
                      <a:pt x="6" y="60"/>
                    </a:lnTo>
                    <a:lnTo>
                      <a:pt x="2" y="48"/>
                    </a:lnTo>
                    <a:close/>
                  </a:path>
                </a:pathLst>
              </a:custGeom>
              <a:solidFill>
                <a:schemeClr val="accent5"/>
              </a:solidFill>
              <a:ln w="7938">
                <a:solidFill>
                  <a:srgbClr val="FFFFFF"/>
                </a:solidFill>
                <a:prstDash val="solid"/>
                <a:round/>
                <a:headEnd/>
                <a:tailEnd/>
              </a:ln>
            </p:spPr>
            <p:txBody>
              <a:bodyPr/>
              <a:lstStyle/>
              <a:p>
                <a:endParaRPr lang="en-US" sz="1500" kern="0">
                  <a:solidFill>
                    <a:srgbClr val="0F245F"/>
                  </a:solidFill>
                </a:endParaRPr>
              </a:p>
            </p:txBody>
          </p:sp>
          <p:sp>
            <p:nvSpPr>
              <p:cNvPr id="30" name="Freeform 153"/>
              <p:cNvSpPr>
                <a:spLocks noChangeAspect="1"/>
              </p:cNvSpPr>
              <p:nvPr/>
            </p:nvSpPr>
            <p:spPr bwMode="auto">
              <a:xfrm>
                <a:off x="2606" y="1511"/>
                <a:ext cx="126" cy="192"/>
              </a:xfrm>
              <a:custGeom>
                <a:avLst/>
                <a:gdLst/>
                <a:ahLst/>
                <a:cxnLst>
                  <a:cxn ang="0">
                    <a:pos x="38" y="84"/>
                  </a:cxn>
                  <a:cxn ang="0">
                    <a:pos x="16" y="90"/>
                  </a:cxn>
                  <a:cxn ang="0">
                    <a:pos x="20" y="76"/>
                  </a:cxn>
                  <a:cxn ang="0">
                    <a:pos x="14" y="60"/>
                  </a:cxn>
                  <a:cxn ang="0">
                    <a:pos x="0" y="60"/>
                  </a:cxn>
                  <a:cxn ang="0">
                    <a:pos x="4" y="44"/>
                  </a:cxn>
                  <a:cxn ang="0">
                    <a:pos x="2" y="20"/>
                  </a:cxn>
                  <a:cxn ang="0">
                    <a:pos x="16" y="0"/>
                  </a:cxn>
                  <a:cxn ang="0">
                    <a:pos x="28" y="26"/>
                  </a:cxn>
                  <a:cxn ang="0">
                    <a:pos x="60" y="38"/>
                  </a:cxn>
                  <a:cxn ang="0">
                    <a:pos x="40" y="58"/>
                  </a:cxn>
                  <a:cxn ang="0">
                    <a:pos x="42" y="70"/>
                  </a:cxn>
                  <a:cxn ang="0">
                    <a:pos x="66" y="68"/>
                  </a:cxn>
                  <a:cxn ang="0">
                    <a:pos x="72" y="90"/>
                  </a:cxn>
                  <a:cxn ang="0">
                    <a:pos x="92" y="110"/>
                  </a:cxn>
                  <a:cxn ang="0">
                    <a:pos x="98" y="130"/>
                  </a:cxn>
                  <a:cxn ang="0">
                    <a:pos x="116" y="130"/>
                  </a:cxn>
                  <a:cxn ang="0">
                    <a:pos x="120" y="148"/>
                  </a:cxn>
                  <a:cxn ang="0">
                    <a:pos x="102" y="160"/>
                  </a:cxn>
                  <a:cxn ang="0">
                    <a:pos x="116" y="166"/>
                  </a:cxn>
                  <a:cxn ang="0">
                    <a:pos x="96" y="176"/>
                  </a:cxn>
                  <a:cxn ang="0">
                    <a:pos x="38" y="176"/>
                  </a:cxn>
                  <a:cxn ang="0">
                    <a:pos x="22" y="184"/>
                  </a:cxn>
                  <a:cxn ang="0">
                    <a:pos x="6" y="188"/>
                  </a:cxn>
                  <a:cxn ang="0">
                    <a:pos x="34" y="164"/>
                  </a:cxn>
                  <a:cxn ang="0">
                    <a:pos x="54" y="162"/>
                  </a:cxn>
                  <a:cxn ang="0">
                    <a:pos x="48" y="160"/>
                  </a:cxn>
                  <a:cxn ang="0">
                    <a:pos x="30" y="158"/>
                  </a:cxn>
                  <a:cxn ang="0">
                    <a:pos x="14" y="158"/>
                  </a:cxn>
                  <a:cxn ang="0">
                    <a:pos x="18" y="148"/>
                  </a:cxn>
                  <a:cxn ang="0">
                    <a:pos x="34" y="136"/>
                  </a:cxn>
                  <a:cxn ang="0">
                    <a:pos x="24" y="128"/>
                  </a:cxn>
                  <a:cxn ang="0">
                    <a:pos x="48" y="122"/>
                  </a:cxn>
                  <a:cxn ang="0">
                    <a:pos x="52" y="102"/>
                  </a:cxn>
                  <a:cxn ang="0">
                    <a:pos x="44" y="86"/>
                  </a:cxn>
                </a:cxnLst>
                <a:rect l="0" t="0" r="r" b="b"/>
                <a:pathLst>
                  <a:path w="126" h="192">
                    <a:moveTo>
                      <a:pt x="44" y="86"/>
                    </a:moveTo>
                    <a:lnTo>
                      <a:pt x="38" y="84"/>
                    </a:lnTo>
                    <a:lnTo>
                      <a:pt x="32" y="92"/>
                    </a:lnTo>
                    <a:lnTo>
                      <a:pt x="16" y="90"/>
                    </a:lnTo>
                    <a:lnTo>
                      <a:pt x="14" y="82"/>
                    </a:lnTo>
                    <a:lnTo>
                      <a:pt x="20" y="76"/>
                    </a:lnTo>
                    <a:lnTo>
                      <a:pt x="18" y="62"/>
                    </a:lnTo>
                    <a:lnTo>
                      <a:pt x="14" y="60"/>
                    </a:lnTo>
                    <a:lnTo>
                      <a:pt x="6" y="64"/>
                    </a:lnTo>
                    <a:lnTo>
                      <a:pt x="0" y="60"/>
                    </a:lnTo>
                    <a:lnTo>
                      <a:pt x="10" y="48"/>
                    </a:lnTo>
                    <a:lnTo>
                      <a:pt x="4" y="44"/>
                    </a:lnTo>
                    <a:lnTo>
                      <a:pt x="0" y="36"/>
                    </a:lnTo>
                    <a:lnTo>
                      <a:pt x="2" y="20"/>
                    </a:lnTo>
                    <a:lnTo>
                      <a:pt x="12" y="20"/>
                    </a:lnTo>
                    <a:lnTo>
                      <a:pt x="16" y="0"/>
                    </a:lnTo>
                    <a:lnTo>
                      <a:pt x="44" y="2"/>
                    </a:lnTo>
                    <a:lnTo>
                      <a:pt x="28" y="26"/>
                    </a:lnTo>
                    <a:lnTo>
                      <a:pt x="64" y="26"/>
                    </a:lnTo>
                    <a:lnTo>
                      <a:pt x="60" y="38"/>
                    </a:lnTo>
                    <a:lnTo>
                      <a:pt x="48" y="50"/>
                    </a:lnTo>
                    <a:lnTo>
                      <a:pt x="40" y="58"/>
                    </a:lnTo>
                    <a:lnTo>
                      <a:pt x="36" y="66"/>
                    </a:lnTo>
                    <a:lnTo>
                      <a:pt x="42" y="70"/>
                    </a:lnTo>
                    <a:lnTo>
                      <a:pt x="52" y="66"/>
                    </a:lnTo>
                    <a:lnTo>
                      <a:pt x="66" y="68"/>
                    </a:lnTo>
                    <a:lnTo>
                      <a:pt x="70" y="78"/>
                    </a:lnTo>
                    <a:lnTo>
                      <a:pt x="72" y="90"/>
                    </a:lnTo>
                    <a:lnTo>
                      <a:pt x="84" y="98"/>
                    </a:lnTo>
                    <a:lnTo>
                      <a:pt x="92" y="110"/>
                    </a:lnTo>
                    <a:lnTo>
                      <a:pt x="94" y="118"/>
                    </a:lnTo>
                    <a:lnTo>
                      <a:pt x="98" y="130"/>
                    </a:lnTo>
                    <a:lnTo>
                      <a:pt x="106" y="132"/>
                    </a:lnTo>
                    <a:lnTo>
                      <a:pt x="116" y="130"/>
                    </a:lnTo>
                    <a:lnTo>
                      <a:pt x="126" y="138"/>
                    </a:lnTo>
                    <a:lnTo>
                      <a:pt x="120" y="148"/>
                    </a:lnTo>
                    <a:lnTo>
                      <a:pt x="110" y="154"/>
                    </a:lnTo>
                    <a:lnTo>
                      <a:pt x="102" y="160"/>
                    </a:lnTo>
                    <a:lnTo>
                      <a:pt x="108" y="162"/>
                    </a:lnTo>
                    <a:lnTo>
                      <a:pt x="116" y="166"/>
                    </a:lnTo>
                    <a:lnTo>
                      <a:pt x="108" y="172"/>
                    </a:lnTo>
                    <a:lnTo>
                      <a:pt x="96" y="176"/>
                    </a:lnTo>
                    <a:lnTo>
                      <a:pt x="46" y="176"/>
                    </a:lnTo>
                    <a:lnTo>
                      <a:pt x="38" y="176"/>
                    </a:lnTo>
                    <a:lnTo>
                      <a:pt x="38" y="184"/>
                    </a:lnTo>
                    <a:lnTo>
                      <a:pt x="22" y="184"/>
                    </a:lnTo>
                    <a:lnTo>
                      <a:pt x="10" y="192"/>
                    </a:lnTo>
                    <a:lnTo>
                      <a:pt x="6" y="188"/>
                    </a:lnTo>
                    <a:lnTo>
                      <a:pt x="24" y="172"/>
                    </a:lnTo>
                    <a:lnTo>
                      <a:pt x="34" y="164"/>
                    </a:lnTo>
                    <a:lnTo>
                      <a:pt x="46" y="164"/>
                    </a:lnTo>
                    <a:lnTo>
                      <a:pt x="54" y="162"/>
                    </a:lnTo>
                    <a:lnTo>
                      <a:pt x="56" y="154"/>
                    </a:lnTo>
                    <a:lnTo>
                      <a:pt x="48" y="160"/>
                    </a:lnTo>
                    <a:lnTo>
                      <a:pt x="38" y="158"/>
                    </a:lnTo>
                    <a:lnTo>
                      <a:pt x="30" y="158"/>
                    </a:lnTo>
                    <a:lnTo>
                      <a:pt x="24" y="154"/>
                    </a:lnTo>
                    <a:lnTo>
                      <a:pt x="14" y="158"/>
                    </a:lnTo>
                    <a:lnTo>
                      <a:pt x="10" y="154"/>
                    </a:lnTo>
                    <a:lnTo>
                      <a:pt x="18" y="148"/>
                    </a:lnTo>
                    <a:lnTo>
                      <a:pt x="26" y="142"/>
                    </a:lnTo>
                    <a:lnTo>
                      <a:pt x="34" y="136"/>
                    </a:lnTo>
                    <a:lnTo>
                      <a:pt x="34" y="130"/>
                    </a:lnTo>
                    <a:lnTo>
                      <a:pt x="24" y="128"/>
                    </a:lnTo>
                    <a:lnTo>
                      <a:pt x="24" y="120"/>
                    </a:lnTo>
                    <a:lnTo>
                      <a:pt x="48" y="122"/>
                    </a:lnTo>
                    <a:lnTo>
                      <a:pt x="48" y="112"/>
                    </a:lnTo>
                    <a:lnTo>
                      <a:pt x="52" y="102"/>
                    </a:lnTo>
                    <a:lnTo>
                      <a:pt x="38" y="94"/>
                    </a:lnTo>
                    <a:lnTo>
                      <a:pt x="44" y="86"/>
                    </a:lnTo>
                    <a:close/>
                  </a:path>
                </a:pathLst>
              </a:custGeom>
              <a:solidFill>
                <a:schemeClr val="accent5"/>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1" name="Freeform 154"/>
              <p:cNvSpPr>
                <a:spLocks noChangeAspect="1"/>
              </p:cNvSpPr>
              <p:nvPr/>
            </p:nvSpPr>
            <p:spPr bwMode="auto">
              <a:xfrm>
                <a:off x="2574" y="1591"/>
                <a:ext cx="38" cy="24"/>
              </a:xfrm>
              <a:custGeom>
                <a:avLst/>
                <a:gdLst/>
                <a:ahLst/>
                <a:cxnLst>
                  <a:cxn ang="0">
                    <a:pos x="12" y="0"/>
                  </a:cxn>
                  <a:cxn ang="0">
                    <a:pos x="30" y="2"/>
                  </a:cxn>
                  <a:cxn ang="0">
                    <a:pos x="34" y="8"/>
                  </a:cxn>
                  <a:cxn ang="0">
                    <a:pos x="38" y="16"/>
                  </a:cxn>
                  <a:cxn ang="0">
                    <a:pos x="34" y="24"/>
                  </a:cxn>
                  <a:cxn ang="0">
                    <a:pos x="22" y="24"/>
                  </a:cxn>
                  <a:cxn ang="0">
                    <a:pos x="16" y="18"/>
                  </a:cxn>
                  <a:cxn ang="0">
                    <a:pos x="8" y="22"/>
                  </a:cxn>
                  <a:cxn ang="0">
                    <a:pos x="0" y="18"/>
                  </a:cxn>
                  <a:cxn ang="0">
                    <a:pos x="4" y="8"/>
                  </a:cxn>
                  <a:cxn ang="0">
                    <a:pos x="12" y="0"/>
                  </a:cxn>
                </a:cxnLst>
                <a:rect l="0" t="0" r="r" b="b"/>
                <a:pathLst>
                  <a:path w="38" h="24">
                    <a:moveTo>
                      <a:pt x="12" y="0"/>
                    </a:moveTo>
                    <a:lnTo>
                      <a:pt x="30" y="2"/>
                    </a:lnTo>
                    <a:lnTo>
                      <a:pt x="34" y="8"/>
                    </a:lnTo>
                    <a:lnTo>
                      <a:pt x="38" y="16"/>
                    </a:lnTo>
                    <a:lnTo>
                      <a:pt x="34" y="24"/>
                    </a:lnTo>
                    <a:lnTo>
                      <a:pt x="22" y="24"/>
                    </a:lnTo>
                    <a:lnTo>
                      <a:pt x="16" y="18"/>
                    </a:lnTo>
                    <a:lnTo>
                      <a:pt x="8" y="22"/>
                    </a:lnTo>
                    <a:lnTo>
                      <a:pt x="0" y="18"/>
                    </a:lnTo>
                    <a:lnTo>
                      <a:pt x="4" y="8"/>
                    </a:lnTo>
                    <a:lnTo>
                      <a:pt x="12" y="0"/>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2" name="Freeform 155"/>
              <p:cNvSpPr>
                <a:spLocks noChangeAspect="1"/>
              </p:cNvSpPr>
              <p:nvPr/>
            </p:nvSpPr>
            <p:spPr bwMode="auto">
              <a:xfrm>
                <a:off x="2538" y="1609"/>
                <a:ext cx="66" cy="62"/>
              </a:xfrm>
              <a:custGeom>
                <a:avLst/>
                <a:gdLst/>
                <a:ahLst/>
                <a:cxnLst>
                  <a:cxn ang="0">
                    <a:pos x="66" y="26"/>
                  </a:cxn>
                  <a:cxn ang="0">
                    <a:pos x="64" y="44"/>
                  </a:cxn>
                  <a:cxn ang="0">
                    <a:pos x="48" y="48"/>
                  </a:cxn>
                  <a:cxn ang="0">
                    <a:pos x="36" y="52"/>
                  </a:cxn>
                  <a:cxn ang="0">
                    <a:pos x="26" y="58"/>
                  </a:cxn>
                  <a:cxn ang="0">
                    <a:pos x="18" y="62"/>
                  </a:cxn>
                  <a:cxn ang="0">
                    <a:pos x="8" y="58"/>
                  </a:cxn>
                  <a:cxn ang="0">
                    <a:pos x="0" y="48"/>
                  </a:cxn>
                  <a:cxn ang="0">
                    <a:pos x="10" y="40"/>
                  </a:cxn>
                  <a:cxn ang="0">
                    <a:pos x="12" y="30"/>
                  </a:cxn>
                  <a:cxn ang="0">
                    <a:pos x="20" y="26"/>
                  </a:cxn>
                  <a:cxn ang="0">
                    <a:pos x="14" y="22"/>
                  </a:cxn>
                  <a:cxn ang="0">
                    <a:pos x="4" y="24"/>
                  </a:cxn>
                  <a:cxn ang="0">
                    <a:pos x="2" y="16"/>
                  </a:cxn>
                  <a:cxn ang="0">
                    <a:pos x="6" y="12"/>
                  </a:cxn>
                  <a:cxn ang="0">
                    <a:pos x="4" y="6"/>
                  </a:cxn>
                  <a:cxn ang="0">
                    <a:pos x="10" y="0"/>
                  </a:cxn>
                  <a:cxn ang="0">
                    <a:pos x="20" y="4"/>
                  </a:cxn>
                  <a:cxn ang="0">
                    <a:pos x="28" y="2"/>
                  </a:cxn>
                  <a:cxn ang="0">
                    <a:pos x="36" y="0"/>
                  </a:cxn>
                  <a:cxn ang="0">
                    <a:pos x="44" y="4"/>
                  </a:cxn>
                  <a:cxn ang="0">
                    <a:pos x="52" y="0"/>
                  </a:cxn>
                  <a:cxn ang="0">
                    <a:pos x="58" y="6"/>
                  </a:cxn>
                  <a:cxn ang="0">
                    <a:pos x="64" y="12"/>
                  </a:cxn>
                  <a:cxn ang="0">
                    <a:pos x="66" y="26"/>
                  </a:cxn>
                </a:cxnLst>
                <a:rect l="0" t="0" r="r" b="b"/>
                <a:pathLst>
                  <a:path w="66" h="62">
                    <a:moveTo>
                      <a:pt x="66" y="26"/>
                    </a:moveTo>
                    <a:lnTo>
                      <a:pt x="64" y="44"/>
                    </a:lnTo>
                    <a:lnTo>
                      <a:pt x="48" y="48"/>
                    </a:lnTo>
                    <a:lnTo>
                      <a:pt x="36" y="52"/>
                    </a:lnTo>
                    <a:lnTo>
                      <a:pt x="26" y="58"/>
                    </a:lnTo>
                    <a:lnTo>
                      <a:pt x="18" y="62"/>
                    </a:lnTo>
                    <a:lnTo>
                      <a:pt x="8" y="58"/>
                    </a:lnTo>
                    <a:lnTo>
                      <a:pt x="0" y="48"/>
                    </a:lnTo>
                    <a:lnTo>
                      <a:pt x="10" y="40"/>
                    </a:lnTo>
                    <a:lnTo>
                      <a:pt x="12" y="30"/>
                    </a:lnTo>
                    <a:lnTo>
                      <a:pt x="20" y="26"/>
                    </a:lnTo>
                    <a:lnTo>
                      <a:pt x="14" y="22"/>
                    </a:lnTo>
                    <a:lnTo>
                      <a:pt x="4" y="24"/>
                    </a:lnTo>
                    <a:lnTo>
                      <a:pt x="2" y="16"/>
                    </a:lnTo>
                    <a:lnTo>
                      <a:pt x="6" y="12"/>
                    </a:lnTo>
                    <a:lnTo>
                      <a:pt x="4" y="6"/>
                    </a:lnTo>
                    <a:lnTo>
                      <a:pt x="10" y="0"/>
                    </a:lnTo>
                    <a:lnTo>
                      <a:pt x="20" y="4"/>
                    </a:lnTo>
                    <a:lnTo>
                      <a:pt x="28" y="2"/>
                    </a:lnTo>
                    <a:lnTo>
                      <a:pt x="36" y="0"/>
                    </a:lnTo>
                    <a:lnTo>
                      <a:pt x="44" y="4"/>
                    </a:lnTo>
                    <a:lnTo>
                      <a:pt x="52" y="0"/>
                    </a:lnTo>
                    <a:lnTo>
                      <a:pt x="58" y="6"/>
                    </a:lnTo>
                    <a:lnTo>
                      <a:pt x="64" y="12"/>
                    </a:lnTo>
                    <a:lnTo>
                      <a:pt x="66" y="26"/>
                    </a:lnTo>
                    <a:close/>
                  </a:path>
                </a:pathLst>
              </a:custGeom>
              <a:solidFill>
                <a:schemeClr val="accent5"/>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3" name="Freeform 156"/>
              <p:cNvSpPr>
                <a:spLocks noChangeAspect="1"/>
              </p:cNvSpPr>
              <p:nvPr/>
            </p:nvSpPr>
            <p:spPr bwMode="auto">
              <a:xfrm>
                <a:off x="2796" y="1747"/>
                <a:ext cx="70" cy="38"/>
              </a:xfrm>
              <a:custGeom>
                <a:avLst/>
                <a:gdLst/>
                <a:ahLst/>
                <a:cxnLst>
                  <a:cxn ang="0">
                    <a:pos x="24" y="2"/>
                  </a:cxn>
                  <a:cxn ang="0">
                    <a:pos x="40" y="2"/>
                  </a:cxn>
                  <a:cxn ang="0">
                    <a:pos x="50" y="0"/>
                  </a:cxn>
                  <a:cxn ang="0">
                    <a:pos x="58" y="2"/>
                  </a:cxn>
                  <a:cxn ang="0">
                    <a:pos x="60" y="4"/>
                  </a:cxn>
                  <a:cxn ang="0">
                    <a:pos x="58" y="8"/>
                  </a:cxn>
                  <a:cxn ang="0">
                    <a:pos x="56" y="14"/>
                  </a:cxn>
                  <a:cxn ang="0">
                    <a:pos x="64" y="16"/>
                  </a:cxn>
                  <a:cxn ang="0">
                    <a:pos x="68" y="16"/>
                  </a:cxn>
                  <a:cxn ang="0">
                    <a:pos x="70" y="20"/>
                  </a:cxn>
                  <a:cxn ang="0">
                    <a:pos x="66" y="28"/>
                  </a:cxn>
                  <a:cxn ang="0">
                    <a:pos x="56" y="30"/>
                  </a:cxn>
                  <a:cxn ang="0">
                    <a:pos x="50" y="24"/>
                  </a:cxn>
                  <a:cxn ang="0">
                    <a:pos x="50" y="34"/>
                  </a:cxn>
                  <a:cxn ang="0">
                    <a:pos x="46" y="36"/>
                  </a:cxn>
                  <a:cxn ang="0">
                    <a:pos x="40" y="34"/>
                  </a:cxn>
                  <a:cxn ang="0">
                    <a:pos x="34" y="30"/>
                  </a:cxn>
                  <a:cxn ang="0">
                    <a:pos x="30" y="32"/>
                  </a:cxn>
                  <a:cxn ang="0">
                    <a:pos x="30" y="36"/>
                  </a:cxn>
                  <a:cxn ang="0">
                    <a:pos x="16" y="38"/>
                  </a:cxn>
                  <a:cxn ang="0">
                    <a:pos x="16" y="28"/>
                  </a:cxn>
                  <a:cxn ang="0">
                    <a:pos x="0" y="28"/>
                  </a:cxn>
                  <a:cxn ang="0">
                    <a:pos x="8" y="16"/>
                  </a:cxn>
                  <a:cxn ang="0">
                    <a:pos x="18" y="6"/>
                  </a:cxn>
                  <a:cxn ang="0">
                    <a:pos x="22" y="6"/>
                  </a:cxn>
                  <a:cxn ang="0">
                    <a:pos x="24" y="2"/>
                  </a:cxn>
                </a:cxnLst>
                <a:rect l="0" t="0" r="r" b="b"/>
                <a:pathLst>
                  <a:path w="70" h="38">
                    <a:moveTo>
                      <a:pt x="24" y="2"/>
                    </a:moveTo>
                    <a:lnTo>
                      <a:pt x="40" y="2"/>
                    </a:lnTo>
                    <a:lnTo>
                      <a:pt x="50" y="0"/>
                    </a:lnTo>
                    <a:lnTo>
                      <a:pt x="58" y="2"/>
                    </a:lnTo>
                    <a:lnTo>
                      <a:pt x="60" y="4"/>
                    </a:lnTo>
                    <a:lnTo>
                      <a:pt x="58" y="8"/>
                    </a:lnTo>
                    <a:lnTo>
                      <a:pt x="56" y="14"/>
                    </a:lnTo>
                    <a:lnTo>
                      <a:pt x="64" y="16"/>
                    </a:lnTo>
                    <a:lnTo>
                      <a:pt x="68" y="16"/>
                    </a:lnTo>
                    <a:lnTo>
                      <a:pt x="70" y="20"/>
                    </a:lnTo>
                    <a:lnTo>
                      <a:pt x="66" y="28"/>
                    </a:lnTo>
                    <a:lnTo>
                      <a:pt x="56" y="30"/>
                    </a:lnTo>
                    <a:lnTo>
                      <a:pt x="50" y="24"/>
                    </a:lnTo>
                    <a:lnTo>
                      <a:pt x="50" y="34"/>
                    </a:lnTo>
                    <a:lnTo>
                      <a:pt x="46" y="36"/>
                    </a:lnTo>
                    <a:lnTo>
                      <a:pt x="40" y="34"/>
                    </a:lnTo>
                    <a:lnTo>
                      <a:pt x="34" y="30"/>
                    </a:lnTo>
                    <a:lnTo>
                      <a:pt x="30" y="32"/>
                    </a:lnTo>
                    <a:lnTo>
                      <a:pt x="30" y="36"/>
                    </a:lnTo>
                    <a:lnTo>
                      <a:pt x="16" y="38"/>
                    </a:lnTo>
                    <a:lnTo>
                      <a:pt x="16" y="28"/>
                    </a:lnTo>
                    <a:lnTo>
                      <a:pt x="0" y="28"/>
                    </a:lnTo>
                    <a:lnTo>
                      <a:pt x="8" y="16"/>
                    </a:lnTo>
                    <a:lnTo>
                      <a:pt x="18" y="6"/>
                    </a:lnTo>
                    <a:lnTo>
                      <a:pt x="22" y="6"/>
                    </a:lnTo>
                    <a:lnTo>
                      <a:pt x="24" y="2"/>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4" name="Freeform 157"/>
              <p:cNvSpPr>
                <a:spLocks noChangeAspect="1"/>
              </p:cNvSpPr>
              <p:nvPr/>
            </p:nvSpPr>
            <p:spPr bwMode="auto">
              <a:xfrm>
                <a:off x="2626" y="1679"/>
                <a:ext cx="204" cy="172"/>
              </a:xfrm>
              <a:custGeom>
                <a:avLst/>
                <a:gdLst/>
                <a:ahLst/>
                <a:cxnLst>
                  <a:cxn ang="0">
                    <a:pos x="126" y="8"/>
                  </a:cxn>
                  <a:cxn ang="0">
                    <a:pos x="152" y="24"/>
                  </a:cxn>
                  <a:cxn ang="0">
                    <a:pos x="162" y="32"/>
                  </a:cxn>
                  <a:cxn ang="0">
                    <a:pos x="180" y="36"/>
                  </a:cxn>
                  <a:cxn ang="0">
                    <a:pos x="202" y="40"/>
                  </a:cxn>
                  <a:cxn ang="0">
                    <a:pos x="198" y="56"/>
                  </a:cxn>
                  <a:cxn ang="0">
                    <a:pos x="194" y="70"/>
                  </a:cxn>
                  <a:cxn ang="0">
                    <a:pos x="188" y="74"/>
                  </a:cxn>
                  <a:cxn ang="0">
                    <a:pos x="170" y="96"/>
                  </a:cxn>
                  <a:cxn ang="0">
                    <a:pos x="186" y="106"/>
                  </a:cxn>
                  <a:cxn ang="0">
                    <a:pos x="188" y="116"/>
                  </a:cxn>
                  <a:cxn ang="0">
                    <a:pos x="186" y="140"/>
                  </a:cxn>
                  <a:cxn ang="0">
                    <a:pos x="194" y="148"/>
                  </a:cxn>
                  <a:cxn ang="0">
                    <a:pos x="182" y="158"/>
                  </a:cxn>
                  <a:cxn ang="0">
                    <a:pos x="160" y="156"/>
                  </a:cxn>
                  <a:cxn ang="0">
                    <a:pos x="138" y="152"/>
                  </a:cxn>
                  <a:cxn ang="0">
                    <a:pos x="122" y="162"/>
                  </a:cxn>
                  <a:cxn ang="0">
                    <a:pos x="106" y="172"/>
                  </a:cxn>
                  <a:cxn ang="0">
                    <a:pos x="80" y="168"/>
                  </a:cxn>
                  <a:cxn ang="0">
                    <a:pos x="50" y="156"/>
                  </a:cxn>
                  <a:cxn ang="0">
                    <a:pos x="56" y="128"/>
                  </a:cxn>
                  <a:cxn ang="0">
                    <a:pos x="64" y="116"/>
                  </a:cxn>
                  <a:cxn ang="0">
                    <a:pos x="44" y="90"/>
                  </a:cxn>
                  <a:cxn ang="0">
                    <a:pos x="36" y="76"/>
                  </a:cxn>
                  <a:cxn ang="0">
                    <a:pos x="18" y="66"/>
                  </a:cxn>
                  <a:cxn ang="0">
                    <a:pos x="0" y="60"/>
                  </a:cxn>
                  <a:cxn ang="0">
                    <a:pos x="8" y="50"/>
                  </a:cxn>
                  <a:cxn ang="0">
                    <a:pos x="26" y="48"/>
                  </a:cxn>
                  <a:cxn ang="0">
                    <a:pos x="40" y="50"/>
                  </a:cxn>
                  <a:cxn ang="0">
                    <a:pos x="54" y="46"/>
                  </a:cxn>
                  <a:cxn ang="0">
                    <a:pos x="48" y="30"/>
                  </a:cxn>
                  <a:cxn ang="0">
                    <a:pos x="62" y="36"/>
                  </a:cxn>
                  <a:cxn ang="0">
                    <a:pos x="84" y="28"/>
                  </a:cxn>
                  <a:cxn ang="0">
                    <a:pos x="106" y="18"/>
                  </a:cxn>
                  <a:cxn ang="0">
                    <a:pos x="116" y="0"/>
                  </a:cxn>
                </a:cxnLst>
                <a:rect l="0" t="0" r="r" b="b"/>
                <a:pathLst>
                  <a:path w="204" h="172">
                    <a:moveTo>
                      <a:pt x="116" y="0"/>
                    </a:moveTo>
                    <a:lnTo>
                      <a:pt x="126" y="8"/>
                    </a:lnTo>
                    <a:lnTo>
                      <a:pt x="140" y="20"/>
                    </a:lnTo>
                    <a:lnTo>
                      <a:pt x="152" y="24"/>
                    </a:lnTo>
                    <a:lnTo>
                      <a:pt x="154" y="28"/>
                    </a:lnTo>
                    <a:lnTo>
                      <a:pt x="162" y="32"/>
                    </a:lnTo>
                    <a:lnTo>
                      <a:pt x="174" y="32"/>
                    </a:lnTo>
                    <a:lnTo>
                      <a:pt x="180" y="36"/>
                    </a:lnTo>
                    <a:lnTo>
                      <a:pt x="184" y="40"/>
                    </a:lnTo>
                    <a:lnTo>
                      <a:pt x="202" y="40"/>
                    </a:lnTo>
                    <a:lnTo>
                      <a:pt x="204" y="44"/>
                    </a:lnTo>
                    <a:lnTo>
                      <a:pt x="198" y="56"/>
                    </a:lnTo>
                    <a:lnTo>
                      <a:pt x="194" y="64"/>
                    </a:lnTo>
                    <a:lnTo>
                      <a:pt x="194" y="70"/>
                    </a:lnTo>
                    <a:lnTo>
                      <a:pt x="192" y="74"/>
                    </a:lnTo>
                    <a:lnTo>
                      <a:pt x="188" y="74"/>
                    </a:lnTo>
                    <a:lnTo>
                      <a:pt x="178" y="84"/>
                    </a:lnTo>
                    <a:lnTo>
                      <a:pt x="170" y="96"/>
                    </a:lnTo>
                    <a:lnTo>
                      <a:pt x="186" y="96"/>
                    </a:lnTo>
                    <a:lnTo>
                      <a:pt x="186" y="106"/>
                    </a:lnTo>
                    <a:lnTo>
                      <a:pt x="186" y="112"/>
                    </a:lnTo>
                    <a:lnTo>
                      <a:pt x="188" y="116"/>
                    </a:lnTo>
                    <a:lnTo>
                      <a:pt x="184" y="124"/>
                    </a:lnTo>
                    <a:lnTo>
                      <a:pt x="186" y="140"/>
                    </a:lnTo>
                    <a:lnTo>
                      <a:pt x="194" y="140"/>
                    </a:lnTo>
                    <a:lnTo>
                      <a:pt x="194" y="148"/>
                    </a:lnTo>
                    <a:lnTo>
                      <a:pt x="186" y="150"/>
                    </a:lnTo>
                    <a:lnTo>
                      <a:pt x="182" y="158"/>
                    </a:lnTo>
                    <a:lnTo>
                      <a:pt x="172" y="162"/>
                    </a:lnTo>
                    <a:lnTo>
                      <a:pt x="160" y="156"/>
                    </a:lnTo>
                    <a:lnTo>
                      <a:pt x="150" y="154"/>
                    </a:lnTo>
                    <a:lnTo>
                      <a:pt x="138" y="152"/>
                    </a:lnTo>
                    <a:lnTo>
                      <a:pt x="128" y="156"/>
                    </a:lnTo>
                    <a:lnTo>
                      <a:pt x="122" y="162"/>
                    </a:lnTo>
                    <a:lnTo>
                      <a:pt x="122" y="172"/>
                    </a:lnTo>
                    <a:lnTo>
                      <a:pt x="106" y="172"/>
                    </a:lnTo>
                    <a:lnTo>
                      <a:pt x="92" y="166"/>
                    </a:lnTo>
                    <a:lnTo>
                      <a:pt x="80" y="168"/>
                    </a:lnTo>
                    <a:lnTo>
                      <a:pt x="64" y="162"/>
                    </a:lnTo>
                    <a:lnTo>
                      <a:pt x="50" y="156"/>
                    </a:lnTo>
                    <a:lnTo>
                      <a:pt x="50" y="144"/>
                    </a:lnTo>
                    <a:lnTo>
                      <a:pt x="56" y="128"/>
                    </a:lnTo>
                    <a:lnTo>
                      <a:pt x="56" y="116"/>
                    </a:lnTo>
                    <a:lnTo>
                      <a:pt x="64" y="116"/>
                    </a:lnTo>
                    <a:lnTo>
                      <a:pt x="56" y="98"/>
                    </a:lnTo>
                    <a:lnTo>
                      <a:pt x="44" y="90"/>
                    </a:lnTo>
                    <a:lnTo>
                      <a:pt x="42" y="82"/>
                    </a:lnTo>
                    <a:lnTo>
                      <a:pt x="36" y="76"/>
                    </a:lnTo>
                    <a:lnTo>
                      <a:pt x="26" y="70"/>
                    </a:lnTo>
                    <a:lnTo>
                      <a:pt x="18" y="66"/>
                    </a:lnTo>
                    <a:lnTo>
                      <a:pt x="6" y="66"/>
                    </a:lnTo>
                    <a:lnTo>
                      <a:pt x="0" y="60"/>
                    </a:lnTo>
                    <a:lnTo>
                      <a:pt x="2" y="52"/>
                    </a:lnTo>
                    <a:lnTo>
                      <a:pt x="8" y="50"/>
                    </a:lnTo>
                    <a:lnTo>
                      <a:pt x="18" y="48"/>
                    </a:lnTo>
                    <a:lnTo>
                      <a:pt x="26" y="48"/>
                    </a:lnTo>
                    <a:lnTo>
                      <a:pt x="32" y="54"/>
                    </a:lnTo>
                    <a:lnTo>
                      <a:pt x="40" y="50"/>
                    </a:lnTo>
                    <a:lnTo>
                      <a:pt x="48" y="52"/>
                    </a:lnTo>
                    <a:lnTo>
                      <a:pt x="54" y="46"/>
                    </a:lnTo>
                    <a:lnTo>
                      <a:pt x="50" y="36"/>
                    </a:lnTo>
                    <a:lnTo>
                      <a:pt x="48" y="30"/>
                    </a:lnTo>
                    <a:lnTo>
                      <a:pt x="54" y="30"/>
                    </a:lnTo>
                    <a:lnTo>
                      <a:pt x="62" y="36"/>
                    </a:lnTo>
                    <a:lnTo>
                      <a:pt x="76" y="34"/>
                    </a:lnTo>
                    <a:lnTo>
                      <a:pt x="84" y="28"/>
                    </a:lnTo>
                    <a:lnTo>
                      <a:pt x="96" y="22"/>
                    </a:lnTo>
                    <a:lnTo>
                      <a:pt x="106" y="18"/>
                    </a:lnTo>
                    <a:lnTo>
                      <a:pt x="106" y="4"/>
                    </a:lnTo>
                    <a:lnTo>
                      <a:pt x="116" y="0"/>
                    </a:lnTo>
                    <a:close/>
                  </a:path>
                </a:pathLst>
              </a:custGeom>
              <a:solidFill>
                <a:schemeClr val="accent5"/>
              </a:solidFill>
              <a:ln w="7938">
                <a:solidFill>
                  <a:srgbClr val="FFFFFF"/>
                </a:solidFill>
                <a:prstDash val="solid"/>
                <a:round/>
                <a:headEnd/>
                <a:tailEnd/>
              </a:ln>
            </p:spPr>
            <p:txBody>
              <a:bodyPr/>
              <a:lstStyle/>
              <a:p>
                <a:endParaRPr lang="en-US" sz="1500" kern="0">
                  <a:solidFill>
                    <a:srgbClr val="0F245F"/>
                  </a:solidFill>
                </a:endParaRPr>
              </a:p>
            </p:txBody>
          </p:sp>
          <p:sp>
            <p:nvSpPr>
              <p:cNvPr id="35" name="Freeform 158"/>
              <p:cNvSpPr>
                <a:spLocks noChangeAspect="1"/>
              </p:cNvSpPr>
              <p:nvPr/>
            </p:nvSpPr>
            <p:spPr bwMode="auto">
              <a:xfrm>
                <a:off x="2550" y="1855"/>
                <a:ext cx="54" cy="96"/>
              </a:xfrm>
              <a:custGeom>
                <a:avLst/>
                <a:gdLst/>
                <a:ahLst/>
                <a:cxnLst>
                  <a:cxn ang="0">
                    <a:pos x="36" y="96"/>
                  </a:cxn>
                  <a:cxn ang="0">
                    <a:pos x="24" y="96"/>
                  </a:cxn>
                  <a:cxn ang="0">
                    <a:pos x="12" y="96"/>
                  </a:cxn>
                  <a:cxn ang="0">
                    <a:pos x="12" y="88"/>
                  </a:cxn>
                  <a:cxn ang="0">
                    <a:pos x="12" y="72"/>
                  </a:cxn>
                  <a:cxn ang="0">
                    <a:pos x="8" y="70"/>
                  </a:cxn>
                  <a:cxn ang="0">
                    <a:pos x="0" y="60"/>
                  </a:cxn>
                  <a:cxn ang="0">
                    <a:pos x="8" y="50"/>
                  </a:cxn>
                  <a:cxn ang="0">
                    <a:pos x="10" y="40"/>
                  </a:cxn>
                  <a:cxn ang="0">
                    <a:pos x="14" y="26"/>
                  </a:cxn>
                  <a:cxn ang="0">
                    <a:pos x="12" y="14"/>
                  </a:cxn>
                  <a:cxn ang="0">
                    <a:pos x="14" y="0"/>
                  </a:cxn>
                  <a:cxn ang="0">
                    <a:pos x="20" y="2"/>
                  </a:cxn>
                  <a:cxn ang="0">
                    <a:pos x="26" y="8"/>
                  </a:cxn>
                  <a:cxn ang="0">
                    <a:pos x="38" y="6"/>
                  </a:cxn>
                  <a:cxn ang="0">
                    <a:pos x="48" y="6"/>
                  </a:cxn>
                  <a:cxn ang="0">
                    <a:pos x="54" y="14"/>
                  </a:cxn>
                  <a:cxn ang="0">
                    <a:pos x="52" y="20"/>
                  </a:cxn>
                  <a:cxn ang="0">
                    <a:pos x="42" y="22"/>
                  </a:cxn>
                  <a:cxn ang="0">
                    <a:pos x="42" y="36"/>
                  </a:cxn>
                  <a:cxn ang="0">
                    <a:pos x="42" y="46"/>
                  </a:cxn>
                  <a:cxn ang="0">
                    <a:pos x="40" y="50"/>
                  </a:cxn>
                  <a:cxn ang="0">
                    <a:pos x="34" y="54"/>
                  </a:cxn>
                  <a:cxn ang="0">
                    <a:pos x="34" y="58"/>
                  </a:cxn>
                  <a:cxn ang="0">
                    <a:pos x="40" y="66"/>
                  </a:cxn>
                  <a:cxn ang="0">
                    <a:pos x="34" y="70"/>
                  </a:cxn>
                  <a:cxn ang="0">
                    <a:pos x="36" y="76"/>
                  </a:cxn>
                  <a:cxn ang="0">
                    <a:pos x="38" y="82"/>
                  </a:cxn>
                  <a:cxn ang="0">
                    <a:pos x="32" y="86"/>
                  </a:cxn>
                  <a:cxn ang="0">
                    <a:pos x="36" y="96"/>
                  </a:cxn>
                </a:cxnLst>
                <a:rect l="0" t="0" r="r" b="b"/>
                <a:pathLst>
                  <a:path w="54" h="96">
                    <a:moveTo>
                      <a:pt x="36" y="96"/>
                    </a:moveTo>
                    <a:lnTo>
                      <a:pt x="24" y="96"/>
                    </a:lnTo>
                    <a:lnTo>
                      <a:pt x="12" y="96"/>
                    </a:lnTo>
                    <a:lnTo>
                      <a:pt x="12" y="88"/>
                    </a:lnTo>
                    <a:lnTo>
                      <a:pt x="12" y="72"/>
                    </a:lnTo>
                    <a:lnTo>
                      <a:pt x="8" y="70"/>
                    </a:lnTo>
                    <a:lnTo>
                      <a:pt x="0" y="60"/>
                    </a:lnTo>
                    <a:lnTo>
                      <a:pt x="8" y="50"/>
                    </a:lnTo>
                    <a:lnTo>
                      <a:pt x="10" y="40"/>
                    </a:lnTo>
                    <a:lnTo>
                      <a:pt x="14" y="26"/>
                    </a:lnTo>
                    <a:lnTo>
                      <a:pt x="12" y="14"/>
                    </a:lnTo>
                    <a:lnTo>
                      <a:pt x="14" y="0"/>
                    </a:lnTo>
                    <a:lnTo>
                      <a:pt x="20" y="2"/>
                    </a:lnTo>
                    <a:lnTo>
                      <a:pt x="26" y="8"/>
                    </a:lnTo>
                    <a:lnTo>
                      <a:pt x="38" y="6"/>
                    </a:lnTo>
                    <a:lnTo>
                      <a:pt x="48" y="6"/>
                    </a:lnTo>
                    <a:lnTo>
                      <a:pt x="54" y="14"/>
                    </a:lnTo>
                    <a:lnTo>
                      <a:pt x="52" y="20"/>
                    </a:lnTo>
                    <a:lnTo>
                      <a:pt x="42" y="22"/>
                    </a:lnTo>
                    <a:lnTo>
                      <a:pt x="42" y="36"/>
                    </a:lnTo>
                    <a:lnTo>
                      <a:pt x="42" y="46"/>
                    </a:lnTo>
                    <a:lnTo>
                      <a:pt x="40" y="50"/>
                    </a:lnTo>
                    <a:lnTo>
                      <a:pt x="34" y="54"/>
                    </a:lnTo>
                    <a:lnTo>
                      <a:pt x="34" y="58"/>
                    </a:lnTo>
                    <a:lnTo>
                      <a:pt x="40" y="66"/>
                    </a:lnTo>
                    <a:lnTo>
                      <a:pt x="34" y="70"/>
                    </a:lnTo>
                    <a:lnTo>
                      <a:pt x="36" y="76"/>
                    </a:lnTo>
                    <a:lnTo>
                      <a:pt x="38" y="82"/>
                    </a:lnTo>
                    <a:lnTo>
                      <a:pt x="32" y="86"/>
                    </a:lnTo>
                    <a:lnTo>
                      <a:pt x="36" y="96"/>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6" name="Freeform 159"/>
              <p:cNvSpPr>
                <a:spLocks noChangeAspect="1"/>
              </p:cNvSpPr>
              <p:nvPr/>
            </p:nvSpPr>
            <p:spPr bwMode="auto">
              <a:xfrm>
                <a:off x="2554" y="1827"/>
                <a:ext cx="196" cy="142"/>
              </a:xfrm>
              <a:custGeom>
                <a:avLst/>
                <a:gdLst/>
                <a:ahLst/>
                <a:cxnLst>
                  <a:cxn ang="0">
                    <a:pos x="10" y="28"/>
                  </a:cxn>
                  <a:cxn ang="0">
                    <a:pos x="6" y="22"/>
                  </a:cxn>
                  <a:cxn ang="0">
                    <a:pos x="0" y="12"/>
                  </a:cxn>
                  <a:cxn ang="0">
                    <a:pos x="4" y="8"/>
                  </a:cxn>
                  <a:cxn ang="0">
                    <a:pos x="16" y="4"/>
                  </a:cxn>
                  <a:cxn ang="0">
                    <a:pos x="24" y="0"/>
                  </a:cxn>
                  <a:cxn ang="0">
                    <a:pos x="46" y="2"/>
                  </a:cxn>
                  <a:cxn ang="0">
                    <a:pos x="66" y="4"/>
                  </a:cxn>
                  <a:cxn ang="0">
                    <a:pos x="78" y="8"/>
                  </a:cxn>
                  <a:cxn ang="0">
                    <a:pos x="96" y="6"/>
                  </a:cxn>
                  <a:cxn ang="0">
                    <a:pos x="114" y="8"/>
                  </a:cxn>
                  <a:cxn ang="0">
                    <a:pos x="122" y="8"/>
                  </a:cxn>
                  <a:cxn ang="0">
                    <a:pos x="136" y="14"/>
                  </a:cxn>
                  <a:cxn ang="0">
                    <a:pos x="152" y="20"/>
                  </a:cxn>
                  <a:cxn ang="0">
                    <a:pos x="164" y="18"/>
                  </a:cxn>
                  <a:cxn ang="0">
                    <a:pos x="178" y="24"/>
                  </a:cxn>
                  <a:cxn ang="0">
                    <a:pos x="194" y="24"/>
                  </a:cxn>
                  <a:cxn ang="0">
                    <a:pos x="196" y="28"/>
                  </a:cxn>
                  <a:cxn ang="0">
                    <a:pos x="194" y="38"/>
                  </a:cxn>
                  <a:cxn ang="0">
                    <a:pos x="188" y="42"/>
                  </a:cxn>
                  <a:cxn ang="0">
                    <a:pos x="178" y="48"/>
                  </a:cxn>
                  <a:cxn ang="0">
                    <a:pos x="166" y="48"/>
                  </a:cxn>
                  <a:cxn ang="0">
                    <a:pos x="160" y="58"/>
                  </a:cxn>
                  <a:cxn ang="0">
                    <a:pos x="150" y="68"/>
                  </a:cxn>
                  <a:cxn ang="0">
                    <a:pos x="144" y="76"/>
                  </a:cxn>
                  <a:cxn ang="0">
                    <a:pos x="142" y="86"/>
                  </a:cxn>
                  <a:cxn ang="0">
                    <a:pos x="146" y="96"/>
                  </a:cxn>
                  <a:cxn ang="0">
                    <a:pos x="140" y="102"/>
                  </a:cxn>
                  <a:cxn ang="0">
                    <a:pos x="132" y="114"/>
                  </a:cxn>
                  <a:cxn ang="0">
                    <a:pos x="122" y="116"/>
                  </a:cxn>
                  <a:cxn ang="0">
                    <a:pos x="116" y="126"/>
                  </a:cxn>
                  <a:cxn ang="0">
                    <a:pos x="102" y="132"/>
                  </a:cxn>
                  <a:cxn ang="0">
                    <a:pos x="86" y="132"/>
                  </a:cxn>
                  <a:cxn ang="0">
                    <a:pos x="74" y="134"/>
                  </a:cxn>
                  <a:cxn ang="0">
                    <a:pos x="62" y="140"/>
                  </a:cxn>
                  <a:cxn ang="0">
                    <a:pos x="56" y="142"/>
                  </a:cxn>
                  <a:cxn ang="0">
                    <a:pos x="46" y="136"/>
                  </a:cxn>
                  <a:cxn ang="0">
                    <a:pos x="44" y="128"/>
                  </a:cxn>
                  <a:cxn ang="0">
                    <a:pos x="38" y="124"/>
                  </a:cxn>
                  <a:cxn ang="0">
                    <a:pos x="32" y="124"/>
                  </a:cxn>
                  <a:cxn ang="0">
                    <a:pos x="28" y="114"/>
                  </a:cxn>
                  <a:cxn ang="0">
                    <a:pos x="34" y="110"/>
                  </a:cxn>
                  <a:cxn ang="0">
                    <a:pos x="30" y="98"/>
                  </a:cxn>
                  <a:cxn ang="0">
                    <a:pos x="36" y="94"/>
                  </a:cxn>
                  <a:cxn ang="0">
                    <a:pos x="30" y="86"/>
                  </a:cxn>
                  <a:cxn ang="0">
                    <a:pos x="30" y="82"/>
                  </a:cxn>
                  <a:cxn ang="0">
                    <a:pos x="36" y="78"/>
                  </a:cxn>
                  <a:cxn ang="0">
                    <a:pos x="38" y="74"/>
                  </a:cxn>
                  <a:cxn ang="0">
                    <a:pos x="38" y="50"/>
                  </a:cxn>
                  <a:cxn ang="0">
                    <a:pos x="48" y="48"/>
                  </a:cxn>
                  <a:cxn ang="0">
                    <a:pos x="50" y="42"/>
                  </a:cxn>
                  <a:cxn ang="0">
                    <a:pos x="44" y="34"/>
                  </a:cxn>
                  <a:cxn ang="0">
                    <a:pos x="22" y="36"/>
                  </a:cxn>
                  <a:cxn ang="0">
                    <a:pos x="16" y="30"/>
                  </a:cxn>
                  <a:cxn ang="0">
                    <a:pos x="10" y="28"/>
                  </a:cxn>
                </a:cxnLst>
                <a:rect l="0" t="0" r="r" b="b"/>
                <a:pathLst>
                  <a:path w="196" h="142">
                    <a:moveTo>
                      <a:pt x="10" y="28"/>
                    </a:moveTo>
                    <a:lnTo>
                      <a:pt x="6" y="22"/>
                    </a:lnTo>
                    <a:lnTo>
                      <a:pt x="0" y="12"/>
                    </a:lnTo>
                    <a:lnTo>
                      <a:pt x="4" y="8"/>
                    </a:lnTo>
                    <a:lnTo>
                      <a:pt x="16" y="4"/>
                    </a:lnTo>
                    <a:lnTo>
                      <a:pt x="24" y="0"/>
                    </a:lnTo>
                    <a:lnTo>
                      <a:pt x="46" y="2"/>
                    </a:lnTo>
                    <a:lnTo>
                      <a:pt x="66" y="4"/>
                    </a:lnTo>
                    <a:lnTo>
                      <a:pt x="78" y="8"/>
                    </a:lnTo>
                    <a:lnTo>
                      <a:pt x="96" y="6"/>
                    </a:lnTo>
                    <a:lnTo>
                      <a:pt x="114" y="8"/>
                    </a:lnTo>
                    <a:lnTo>
                      <a:pt x="122" y="8"/>
                    </a:lnTo>
                    <a:lnTo>
                      <a:pt x="136" y="14"/>
                    </a:lnTo>
                    <a:lnTo>
                      <a:pt x="152" y="20"/>
                    </a:lnTo>
                    <a:lnTo>
                      <a:pt x="164" y="18"/>
                    </a:lnTo>
                    <a:lnTo>
                      <a:pt x="178" y="24"/>
                    </a:lnTo>
                    <a:lnTo>
                      <a:pt x="194" y="24"/>
                    </a:lnTo>
                    <a:lnTo>
                      <a:pt x="196" y="28"/>
                    </a:lnTo>
                    <a:lnTo>
                      <a:pt x="194" y="38"/>
                    </a:lnTo>
                    <a:lnTo>
                      <a:pt x="188" y="42"/>
                    </a:lnTo>
                    <a:lnTo>
                      <a:pt x="178" y="48"/>
                    </a:lnTo>
                    <a:lnTo>
                      <a:pt x="166" y="48"/>
                    </a:lnTo>
                    <a:lnTo>
                      <a:pt x="160" y="58"/>
                    </a:lnTo>
                    <a:lnTo>
                      <a:pt x="150" y="68"/>
                    </a:lnTo>
                    <a:lnTo>
                      <a:pt x="144" y="76"/>
                    </a:lnTo>
                    <a:lnTo>
                      <a:pt x="142" y="86"/>
                    </a:lnTo>
                    <a:lnTo>
                      <a:pt x="146" y="96"/>
                    </a:lnTo>
                    <a:lnTo>
                      <a:pt x="140" y="102"/>
                    </a:lnTo>
                    <a:lnTo>
                      <a:pt x="132" y="114"/>
                    </a:lnTo>
                    <a:lnTo>
                      <a:pt x="122" y="116"/>
                    </a:lnTo>
                    <a:lnTo>
                      <a:pt x="116" y="126"/>
                    </a:lnTo>
                    <a:lnTo>
                      <a:pt x="102" y="132"/>
                    </a:lnTo>
                    <a:lnTo>
                      <a:pt x="86" y="132"/>
                    </a:lnTo>
                    <a:lnTo>
                      <a:pt x="74" y="134"/>
                    </a:lnTo>
                    <a:lnTo>
                      <a:pt x="62" y="140"/>
                    </a:lnTo>
                    <a:lnTo>
                      <a:pt x="56" y="142"/>
                    </a:lnTo>
                    <a:lnTo>
                      <a:pt x="46" y="136"/>
                    </a:lnTo>
                    <a:lnTo>
                      <a:pt x="44" y="128"/>
                    </a:lnTo>
                    <a:lnTo>
                      <a:pt x="38" y="124"/>
                    </a:lnTo>
                    <a:lnTo>
                      <a:pt x="32" y="124"/>
                    </a:lnTo>
                    <a:lnTo>
                      <a:pt x="28" y="114"/>
                    </a:lnTo>
                    <a:lnTo>
                      <a:pt x="34" y="110"/>
                    </a:lnTo>
                    <a:lnTo>
                      <a:pt x="30" y="98"/>
                    </a:lnTo>
                    <a:lnTo>
                      <a:pt x="36" y="94"/>
                    </a:lnTo>
                    <a:lnTo>
                      <a:pt x="30" y="86"/>
                    </a:lnTo>
                    <a:lnTo>
                      <a:pt x="30" y="82"/>
                    </a:lnTo>
                    <a:lnTo>
                      <a:pt x="36" y="78"/>
                    </a:lnTo>
                    <a:lnTo>
                      <a:pt x="38" y="74"/>
                    </a:lnTo>
                    <a:lnTo>
                      <a:pt x="38" y="50"/>
                    </a:lnTo>
                    <a:lnTo>
                      <a:pt x="48" y="48"/>
                    </a:lnTo>
                    <a:lnTo>
                      <a:pt x="50" y="42"/>
                    </a:lnTo>
                    <a:lnTo>
                      <a:pt x="44" y="34"/>
                    </a:lnTo>
                    <a:lnTo>
                      <a:pt x="22" y="36"/>
                    </a:lnTo>
                    <a:lnTo>
                      <a:pt x="16" y="30"/>
                    </a:lnTo>
                    <a:lnTo>
                      <a:pt x="10" y="28"/>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7" name="Freeform 160"/>
              <p:cNvSpPr>
                <a:spLocks noChangeAspect="1"/>
              </p:cNvSpPr>
              <p:nvPr/>
            </p:nvSpPr>
            <p:spPr bwMode="auto">
              <a:xfrm>
                <a:off x="2840" y="1845"/>
                <a:ext cx="14" cy="26"/>
              </a:xfrm>
              <a:custGeom>
                <a:avLst/>
                <a:gdLst/>
                <a:ahLst/>
                <a:cxnLst>
                  <a:cxn ang="0">
                    <a:pos x="10" y="0"/>
                  </a:cxn>
                  <a:cxn ang="0">
                    <a:pos x="4" y="2"/>
                  </a:cxn>
                  <a:cxn ang="0">
                    <a:pos x="0" y="6"/>
                  </a:cxn>
                  <a:cxn ang="0">
                    <a:pos x="0" y="14"/>
                  </a:cxn>
                  <a:cxn ang="0">
                    <a:pos x="0" y="22"/>
                  </a:cxn>
                  <a:cxn ang="0">
                    <a:pos x="6" y="26"/>
                  </a:cxn>
                  <a:cxn ang="0">
                    <a:pos x="10" y="18"/>
                  </a:cxn>
                  <a:cxn ang="0">
                    <a:pos x="8" y="12"/>
                  </a:cxn>
                  <a:cxn ang="0">
                    <a:pos x="14" y="10"/>
                  </a:cxn>
                  <a:cxn ang="0">
                    <a:pos x="10" y="0"/>
                  </a:cxn>
                </a:cxnLst>
                <a:rect l="0" t="0" r="r" b="b"/>
                <a:pathLst>
                  <a:path w="14" h="26">
                    <a:moveTo>
                      <a:pt x="10" y="0"/>
                    </a:moveTo>
                    <a:lnTo>
                      <a:pt x="4" y="2"/>
                    </a:lnTo>
                    <a:lnTo>
                      <a:pt x="0" y="6"/>
                    </a:lnTo>
                    <a:lnTo>
                      <a:pt x="0" y="14"/>
                    </a:lnTo>
                    <a:lnTo>
                      <a:pt x="0" y="22"/>
                    </a:lnTo>
                    <a:lnTo>
                      <a:pt x="6" y="26"/>
                    </a:lnTo>
                    <a:lnTo>
                      <a:pt x="10" y="18"/>
                    </a:lnTo>
                    <a:lnTo>
                      <a:pt x="8" y="12"/>
                    </a:lnTo>
                    <a:lnTo>
                      <a:pt x="14" y="10"/>
                    </a:lnTo>
                    <a:lnTo>
                      <a:pt x="10" y="0"/>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8" name="Freeform 161"/>
              <p:cNvSpPr>
                <a:spLocks noChangeAspect="1"/>
              </p:cNvSpPr>
              <p:nvPr/>
            </p:nvSpPr>
            <p:spPr bwMode="auto">
              <a:xfrm>
                <a:off x="2834" y="1879"/>
                <a:ext cx="20" cy="38"/>
              </a:xfrm>
              <a:custGeom>
                <a:avLst/>
                <a:gdLst/>
                <a:ahLst/>
                <a:cxnLst>
                  <a:cxn ang="0">
                    <a:pos x="10" y="0"/>
                  </a:cxn>
                  <a:cxn ang="0">
                    <a:pos x="8" y="4"/>
                  </a:cxn>
                  <a:cxn ang="0">
                    <a:pos x="2" y="4"/>
                  </a:cxn>
                  <a:cxn ang="0">
                    <a:pos x="0" y="12"/>
                  </a:cxn>
                  <a:cxn ang="0">
                    <a:pos x="4" y="16"/>
                  </a:cxn>
                  <a:cxn ang="0">
                    <a:pos x="4" y="26"/>
                  </a:cxn>
                  <a:cxn ang="0">
                    <a:pos x="4" y="36"/>
                  </a:cxn>
                  <a:cxn ang="0">
                    <a:pos x="10" y="38"/>
                  </a:cxn>
                  <a:cxn ang="0">
                    <a:pos x="14" y="34"/>
                  </a:cxn>
                  <a:cxn ang="0">
                    <a:pos x="20" y="28"/>
                  </a:cxn>
                  <a:cxn ang="0">
                    <a:pos x="18" y="14"/>
                  </a:cxn>
                  <a:cxn ang="0">
                    <a:pos x="20" y="6"/>
                  </a:cxn>
                  <a:cxn ang="0">
                    <a:pos x="18" y="2"/>
                  </a:cxn>
                  <a:cxn ang="0">
                    <a:pos x="10" y="0"/>
                  </a:cxn>
                </a:cxnLst>
                <a:rect l="0" t="0" r="r" b="b"/>
                <a:pathLst>
                  <a:path w="20" h="38">
                    <a:moveTo>
                      <a:pt x="10" y="0"/>
                    </a:moveTo>
                    <a:lnTo>
                      <a:pt x="8" y="4"/>
                    </a:lnTo>
                    <a:lnTo>
                      <a:pt x="2" y="4"/>
                    </a:lnTo>
                    <a:lnTo>
                      <a:pt x="0" y="12"/>
                    </a:lnTo>
                    <a:lnTo>
                      <a:pt x="4" y="16"/>
                    </a:lnTo>
                    <a:lnTo>
                      <a:pt x="4" y="26"/>
                    </a:lnTo>
                    <a:lnTo>
                      <a:pt x="4" y="36"/>
                    </a:lnTo>
                    <a:lnTo>
                      <a:pt x="10" y="38"/>
                    </a:lnTo>
                    <a:lnTo>
                      <a:pt x="14" y="34"/>
                    </a:lnTo>
                    <a:lnTo>
                      <a:pt x="20" y="28"/>
                    </a:lnTo>
                    <a:lnTo>
                      <a:pt x="18" y="14"/>
                    </a:lnTo>
                    <a:lnTo>
                      <a:pt x="20" y="6"/>
                    </a:lnTo>
                    <a:lnTo>
                      <a:pt x="18" y="2"/>
                    </a:lnTo>
                    <a:lnTo>
                      <a:pt x="10" y="0"/>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9" name="Freeform 162"/>
              <p:cNvSpPr>
                <a:spLocks noChangeAspect="1"/>
              </p:cNvSpPr>
              <p:nvPr/>
            </p:nvSpPr>
            <p:spPr bwMode="auto">
              <a:xfrm>
                <a:off x="2742" y="1673"/>
                <a:ext cx="60" cy="38"/>
              </a:xfrm>
              <a:custGeom>
                <a:avLst/>
                <a:gdLst/>
                <a:ahLst/>
                <a:cxnLst>
                  <a:cxn ang="0">
                    <a:pos x="0" y="6"/>
                  </a:cxn>
                  <a:cxn ang="0">
                    <a:pos x="12" y="2"/>
                  </a:cxn>
                  <a:cxn ang="0">
                    <a:pos x="26" y="2"/>
                  </a:cxn>
                  <a:cxn ang="0">
                    <a:pos x="38" y="0"/>
                  </a:cxn>
                  <a:cxn ang="0">
                    <a:pos x="46" y="2"/>
                  </a:cxn>
                  <a:cxn ang="0">
                    <a:pos x="50" y="4"/>
                  </a:cxn>
                  <a:cxn ang="0">
                    <a:pos x="56" y="12"/>
                  </a:cxn>
                  <a:cxn ang="0">
                    <a:pos x="60" y="20"/>
                  </a:cxn>
                  <a:cxn ang="0">
                    <a:pos x="58" y="26"/>
                  </a:cxn>
                  <a:cxn ang="0">
                    <a:pos x="52" y="26"/>
                  </a:cxn>
                  <a:cxn ang="0">
                    <a:pos x="52" y="38"/>
                  </a:cxn>
                  <a:cxn ang="0">
                    <a:pos x="46" y="38"/>
                  </a:cxn>
                  <a:cxn ang="0">
                    <a:pos x="38" y="34"/>
                  </a:cxn>
                  <a:cxn ang="0">
                    <a:pos x="36" y="30"/>
                  </a:cxn>
                  <a:cxn ang="0">
                    <a:pos x="24" y="26"/>
                  </a:cxn>
                  <a:cxn ang="0">
                    <a:pos x="10" y="14"/>
                  </a:cxn>
                  <a:cxn ang="0">
                    <a:pos x="0" y="6"/>
                  </a:cxn>
                </a:cxnLst>
                <a:rect l="0" t="0" r="r" b="b"/>
                <a:pathLst>
                  <a:path w="60" h="38">
                    <a:moveTo>
                      <a:pt x="0" y="6"/>
                    </a:moveTo>
                    <a:lnTo>
                      <a:pt x="12" y="2"/>
                    </a:lnTo>
                    <a:lnTo>
                      <a:pt x="26" y="2"/>
                    </a:lnTo>
                    <a:lnTo>
                      <a:pt x="38" y="0"/>
                    </a:lnTo>
                    <a:lnTo>
                      <a:pt x="46" y="2"/>
                    </a:lnTo>
                    <a:lnTo>
                      <a:pt x="50" y="4"/>
                    </a:lnTo>
                    <a:lnTo>
                      <a:pt x="56" y="12"/>
                    </a:lnTo>
                    <a:lnTo>
                      <a:pt x="60" y="20"/>
                    </a:lnTo>
                    <a:lnTo>
                      <a:pt x="58" y="26"/>
                    </a:lnTo>
                    <a:lnTo>
                      <a:pt x="52" y="26"/>
                    </a:lnTo>
                    <a:lnTo>
                      <a:pt x="52" y="38"/>
                    </a:lnTo>
                    <a:lnTo>
                      <a:pt x="46" y="38"/>
                    </a:lnTo>
                    <a:lnTo>
                      <a:pt x="38" y="34"/>
                    </a:lnTo>
                    <a:lnTo>
                      <a:pt x="36" y="30"/>
                    </a:lnTo>
                    <a:lnTo>
                      <a:pt x="24" y="26"/>
                    </a:lnTo>
                    <a:lnTo>
                      <a:pt x="10" y="14"/>
                    </a:lnTo>
                    <a:lnTo>
                      <a:pt x="0" y="6"/>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40" name="Freeform 163"/>
              <p:cNvSpPr>
                <a:spLocks noChangeAspect="1"/>
              </p:cNvSpPr>
              <p:nvPr/>
            </p:nvSpPr>
            <p:spPr bwMode="auto">
              <a:xfrm>
                <a:off x="2754" y="1627"/>
                <a:ext cx="60" cy="56"/>
              </a:xfrm>
              <a:custGeom>
                <a:avLst/>
                <a:gdLst/>
                <a:ahLst/>
                <a:cxnLst>
                  <a:cxn ang="0">
                    <a:pos x="44" y="56"/>
                  </a:cxn>
                  <a:cxn ang="0">
                    <a:pos x="38" y="50"/>
                  </a:cxn>
                  <a:cxn ang="0">
                    <a:pos x="26" y="46"/>
                  </a:cxn>
                  <a:cxn ang="0">
                    <a:pos x="14" y="48"/>
                  </a:cxn>
                  <a:cxn ang="0">
                    <a:pos x="0" y="48"/>
                  </a:cxn>
                  <a:cxn ang="0">
                    <a:pos x="10" y="40"/>
                  </a:cxn>
                  <a:cxn ang="0">
                    <a:pos x="16" y="32"/>
                  </a:cxn>
                  <a:cxn ang="0">
                    <a:pos x="16" y="22"/>
                  </a:cxn>
                  <a:cxn ang="0">
                    <a:pos x="18" y="16"/>
                  </a:cxn>
                  <a:cxn ang="0">
                    <a:pos x="26" y="12"/>
                  </a:cxn>
                  <a:cxn ang="0">
                    <a:pos x="30" y="18"/>
                  </a:cxn>
                  <a:cxn ang="0">
                    <a:pos x="32" y="24"/>
                  </a:cxn>
                  <a:cxn ang="0">
                    <a:pos x="38" y="20"/>
                  </a:cxn>
                  <a:cxn ang="0">
                    <a:pos x="34" y="8"/>
                  </a:cxn>
                  <a:cxn ang="0">
                    <a:pos x="42" y="2"/>
                  </a:cxn>
                  <a:cxn ang="0">
                    <a:pos x="54" y="0"/>
                  </a:cxn>
                  <a:cxn ang="0">
                    <a:pos x="60" y="14"/>
                  </a:cxn>
                  <a:cxn ang="0">
                    <a:pos x="56" y="20"/>
                  </a:cxn>
                  <a:cxn ang="0">
                    <a:pos x="56" y="30"/>
                  </a:cxn>
                  <a:cxn ang="0">
                    <a:pos x="50" y="34"/>
                  </a:cxn>
                  <a:cxn ang="0">
                    <a:pos x="44" y="38"/>
                  </a:cxn>
                  <a:cxn ang="0">
                    <a:pos x="44" y="46"/>
                  </a:cxn>
                  <a:cxn ang="0">
                    <a:pos x="44" y="56"/>
                  </a:cxn>
                </a:cxnLst>
                <a:rect l="0" t="0" r="r" b="b"/>
                <a:pathLst>
                  <a:path w="60" h="56">
                    <a:moveTo>
                      <a:pt x="44" y="56"/>
                    </a:moveTo>
                    <a:lnTo>
                      <a:pt x="38" y="50"/>
                    </a:lnTo>
                    <a:lnTo>
                      <a:pt x="26" y="46"/>
                    </a:lnTo>
                    <a:lnTo>
                      <a:pt x="14" y="48"/>
                    </a:lnTo>
                    <a:lnTo>
                      <a:pt x="0" y="48"/>
                    </a:lnTo>
                    <a:lnTo>
                      <a:pt x="10" y="40"/>
                    </a:lnTo>
                    <a:lnTo>
                      <a:pt x="16" y="32"/>
                    </a:lnTo>
                    <a:lnTo>
                      <a:pt x="16" y="22"/>
                    </a:lnTo>
                    <a:lnTo>
                      <a:pt x="18" y="16"/>
                    </a:lnTo>
                    <a:lnTo>
                      <a:pt x="26" y="12"/>
                    </a:lnTo>
                    <a:lnTo>
                      <a:pt x="30" y="18"/>
                    </a:lnTo>
                    <a:lnTo>
                      <a:pt x="32" y="24"/>
                    </a:lnTo>
                    <a:lnTo>
                      <a:pt x="38" y="20"/>
                    </a:lnTo>
                    <a:lnTo>
                      <a:pt x="34" y="8"/>
                    </a:lnTo>
                    <a:lnTo>
                      <a:pt x="42" y="2"/>
                    </a:lnTo>
                    <a:lnTo>
                      <a:pt x="54" y="0"/>
                    </a:lnTo>
                    <a:lnTo>
                      <a:pt x="60" y="14"/>
                    </a:lnTo>
                    <a:lnTo>
                      <a:pt x="56" y="20"/>
                    </a:lnTo>
                    <a:lnTo>
                      <a:pt x="56" y="30"/>
                    </a:lnTo>
                    <a:lnTo>
                      <a:pt x="50" y="34"/>
                    </a:lnTo>
                    <a:lnTo>
                      <a:pt x="44" y="38"/>
                    </a:lnTo>
                    <a:lnTo>
                      <a:pt x="44" y="46"/>
                    </a:lnTo>
                    <a:lnTo>
                      <a:pt x="44" y="56"/>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41" name="Freeform 164"/>
              <p:cNvSpPr>
                <a:spLocks noChangeAspect="1"/>
              </p:cNvSpPr>
              <p:nvPr/>
            </p:nvSpPr>
            <p:spPr bwMode="auto">
              <a:xfrm>
                <a:off x="2830" y="1537"/>
                <a:ext cx="42" cy="62"/>
              </a:xfrm>
              <a:custGeom>
                <a:avLst/>
                <a:gdLst/>
                <a:ahLst/>
                <a:cxnLst>
                  <a:cxn ang="0">
                    <a:pos x="24" y="60"/>
                  </a:cxn>
                  <a:cxn ang="0">
                    <a:pos x="14" y="62"/>
                  </a:cxn>
                  <a:cxn ang="0">
                    <a:pos x="8" y="54"/>
                  </a:cxn>
                  <a:cxn ang="0">
                    <a:pos x="4" y="46"/>
                  </a:cxn>
                  <a:cxn ang="0">
                    <a:pos x="0" y="34"/>
                  </a:cxn>
                  <a:cxn ang="0">
                    <a:pos x="0" y="20"/>
                  </a:cxn>
                  <a:cxn ang="0">
                    <a:pos x="8" y="12"/>
                  </a:cxn>
                  <a:cxn ang="0">
                    <a:pos x="14" y="18"/>
                  </a:cxn>
                  <a:cxn ang="0">
                    <a:pos x="22" y="12"/>
                  </a:cxn>
                  <a:cxn ang="0">
                    <a:pos x="26" y="6"/>
                  </a:cxn>
                  <a:cxn ang="0">
                    <a:pos x="34" y="0"/>
                  </a:cxn>
                  <a:cxn ang="0">
                    <a:pos x="38" y="4"/>
                  </a:cxn>
                  <a:cxn ang="0">
                    <a:pos x="36" y="12"/>
                  </a:cxn>
                  <a:cxn ang="0">
                    <a:pos x="32" y="16"/>
                  </a:cxn>
                  <a:cxn ang="0">
                    <a:pos x="34" y="22"/>
                  </a:cxn>
                  <a:cxn ang="0">
                    <a:pos x="42" y="26"/>
                  </a:cxn>
                  <a:cxn ang="0">
                    <a:pos x="42" y="32"/>
                  </a:cxn>
                  <a:cxn ang="0">
                    <a:pos x="32" y="34"/>
                  </a:cxn>
                  <a:cxn ang="0">
                    <a:pos x="24" y="38"/>
                  </a:cxn>
                  <a:cxn ang="0">
                    <a:pos x="22" y="44"/>
                  </a:cxn>
                  <a:cxn ang="0">
                    <a:pos x="20" y="52"/>
                  </a:cxn>
                  <a:cxn ang="0">
                    <a:pos x="24" y="60"/>
                  </a:cxn>
                </a:cxnLst>
                <a:rect l="0" t="0" r="r" b="b"/>
                <a:pathLst>
                  <a:path w="42" h="62">
                    <a:moveTo>
                      <a:pt x="24" y="60"/>
                    </a:moveTo>
                    <a:lnTo>
                      <a:pt x="14" y="62"/>
                    </a:lnTo>
                    <a:lnTo>
                      <a:pt x="8" y="54"/>
                    </a:lnTo>
                    <a:lnTo>
                      <a:pt x="4" y="46"/>
                    </a:lnTo>
                    <a:lnTo>
                      <a:pt x="0" y="34"/>
                    </a:lnTo>
                    <a:lnTo>
                      <a:pt x="0" y="20"/>
                    </a:lnTo>
                    <a:lnTo>
                      <a:pt x="8" y="12"/>
                    </a:lnTo>
                    <a:lnTo>
                      <a:pt x="14" y="18"/>
                    </a:lnTo>
                    <a:lnTo>
                      <a:pt x="22" y="12"/>
                    </a:lnTo>
                    <a:lnTo>
                      <a:pt x="26" y="6"/>
                    </a:lnTo>
                    <a:lnTo>
                      <a:pt x="34" y="0"/>
                    </a:lnTo>
                    <a:lnTo>
                      <a:pt x="38" y="4"/>
                    </a:lnTo>
                    <a:lnTo>
                      <a:pt x="36" y="12"/>
                    </a:lnTo>
                    <a:lnTo>
                      <a:pt x="32" y="16"/>
                    </a:lnTo>
                    <a:lnTo>
                      <a:pt x="34" y="22"/>
                    </a:lnTo>
                    <a:lnTo>
                      <a:pt x="42" y="26"/>
                    </a:lnTo>
                    <a:lnTo>
                      <a:pt x="42" y="32"/>
                    </a:lnTo>
                    <a:lnTo>
                      <a:pt x="32" y="34"/>
                    </a:lnTo>
                    <a:lnTo>
                      <a:pt x="24" y="38"/>
                    </a:lnTo>
                    <a:lnTo>
                      <a:pt x="22" y="44"/>
                    </a:lnTo>
                    <a:lnTo>
                      <a:pt x="20" y="52"/>
                    </a:lnTo>
                    <a:lnTo>
                      <a:pt x="24" y="60"/>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42" name="Freeform 165"/>
              <p:cNvSpPr>
                <a:spLocks noChangeAspect="1"/>
              </p:cNvSpPr>
              <p:nvPr/>
            </p:nvSpPr>
            <p:spPr bwMode="auto">
              <a:xfrm>
                <a:off x="2860" y="1581"/>
                <a:ext cx="12" cy="14"/>
              </a:xfrm>
              <a:custGeom>
                <a:avLst/>
                <a:gdLst/>
                <a:ahLst/>
                <a:cxnLst>
                  <a:cxn ang="0">
                    <a:pos x="2" y="0"/>
                  </a:cxn>
                  <a:cxn ang="0">
                    <a:pos x="12" y="0"/>
                  </a:cxn>
                  <a:cxn ang="0">
                    <a:pos x="12" y="8"/>
                  </a:cxn>
                  <a:cxn ang="0">
                    <a:pos x="12" y="14"/>
                  </a:cxn>
                  <a:cxn ang="0">
                    <a:pos x="4" y="14"/>
                  </a:cxn>
                  <a:cxn ang="0">
                    <a:pos x="0" y="8"/>
                  </a:cxn>
                  <a:cxn ang="0">
                    <a:pos x="2" y="0"/>
                  </a:cxn>
                </a:cxnLst>
                <a:rect l="0" t="0" r="r" b="b"/>
                <a:pathLst>
                  <a:path w="12" h="14">
                    <a:moveTo>
                      <a:pt x="2" y="0"/>
                    </a:moveTo>
                    <a:lnTo>
                      <a:pt x="12" y="0"/>
                    </a:lnTo>
                    <a:lnTo>
                      <a:pt x="12" y="8"/>
                    </a:lnTo>
                    <a:lnTo>
                      <a:pt x="12" y="14"/>
                    </a:lnTo>
                    <a:lnTo>
                      <a:pt x="4" y="14"/>
                    </a:lnTo>
                    <a:lnTo>
                      <a:pt x="0" y="8"/>
                    </a:lnTo>
                    <a:lnTo>
                      <a:pt x="2" y="0"/>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43" name="Freeform 166"/>
              <p:cNvSpPr>
                <a:spLocks noChangeAspect="1"/>
              </p:cNvSpPr>
              <p:nvPr/>
            </p:nvSpPr>
            <p:spPr bwMode="auto">
              <a:xfrm>
                <a:off x="2878" y="1571"/>
                <a:ext cx="25" cy="24"/>
              </a:xfrm>
              <a:custGeom>
                <a:avLst/>
                <a:gdLst/>
                <a:ahLst/>
                <a:cxnLst>
                  <a:cxn ang="0">
                    <a:pos x="0" y="6"/>
                  </a:cxn>
                  <a:cxn ang="0">
                    <a:pos x="7" y="6"/>
                  </a:cxn>
                  <a:cxn ang="0">
                    <a:pos x="15" y="8"/>
                  </a:cxn>
                  <a:cxn ang="0">
                    <a:pos x="15" y="2"/>
                  </a:cxn>
                  <a:cxn ang="0">
                    <a:pos x="23" y="0"/>
                  </a:cxn>
                  <a:cxn ang="0">
                    <a:pos x="25" y="4"/>
                  </a:cxn>
                  <a:cxn ang="0">
                    <a:pos x="21" y="10"/>
                  </a:cxn>
                  <a:cxn ang="0">
                    <a:pos x="15" y="12"/>
                  </a:cxn>
                  <a:cxn ang="0">
                    <a:pos x="15" y="18"/>
                  </a:cxn>
                  <a:cxn ang="0">
                    <a:pos x="15" y="24"/>
                  </a:cxn>
                  <a:cxn ang="0">
                    <a:pos x="3" y="20"/>
                  </a:cxn>
                  <a:cxn ang="0">
                    <a:pos x="0" y="14"/>
                  </a:cxn>
                  <a:cxn ang="0">
                    <a:pos x="0" y="6"/>
                  </a:cxn>
                </a:cxnLst>
                <a:rect l="0" t="0" r="r" b="b"/>
                <a:pathLst>
                  <a:path w="25" h="24">
                    <a:moveTo>
                      <a:pt x="0" y="6"/>
                    </a:moveTo>
                    <a:lnTo>
                      <a:pt x="7" y="6"/>
                    </a:lnTo>
                    <a:lnTo>
                      <a:pt x="15" y="8"/>
                    </a:lnTo>
                    <a:lnTo>
                      <a:pt x="15" y="2"/>
                    </a:lnTo>
                    <a:lnTo>
                      <a:pt x="23" y="0"/>
                    </a:lnTo>
                    <a:lnTo>
                      <a:pt x="25" y="4"/>
                    </a:lnTo>
                    <a:lnTo>
                      <a:pt x="21" y="10"/>
                    </a:lnTo>
                    <a:lnTo>
                      <a:pt x="15" y="12"/>
                    </a:lnTo>
                    <a:lnTo>
                      <a:pt x="15" y="18"/>
                    </a:lnTo>
                    <a:lnTo>
                      <a:pt x="15" y="24"/>
                    </a:lnTo>
                    <a:lnTo>
                      <a:pt x="3" y="20"/>
                    </a:lnTo>
                    <a:lnTo>
                      <a:pt x="0" y="14"/>
                    </a:lnTo>
                    <a:lnTo>
                      <a:pt x="0" y="6"/>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44" name="Freeform 167"/>
              <p:cNvSpPr>
                <a:spLocks noChangeAspect="1"/>
              </p:cNvSpPr>
              <p:nvPr/>
            </p:nvSpPr>
            <p:spPr bwMode="auto">
              <a:xfrm>
                <a:off x="2798" y="1597"/>
                <a:ext cx="143" cy="158"/>
              </a:xfrm>
              <a:custGeom>
                <a:avLst/>
                <a:gdLst/>
                <a:ahLst/>
                <a:cxnLst>
                  <a:cxn ang="0">
                    <a:pos x="10" y="30"/>
                  </a:cxn>
                  <a:cxn ang="0">
                    <a:pos x="18" y="28"/>
                  </a:cxn>
                  <a:cxn ang="0">
                    <a:pos x="26" y="28"/>
                  </a:cxn>
                  <a:cxn ang="0">
                    <a:pos x="36" y="32"/>
                  </a:cxn>
                  <a:cxn ang="0">
                    <a:pos x="40" y="26"/>
                  </a:cxn>
                  <a:cxn ang="0">
                    <a:pos x="48" y="22"/>
                  </a:cxn>
                  <a:cxn ang="0">
                    <a:pos x="46" y="16"/>
                  </a:cxn>
                  <a:cxn ang="0">
                    <a:pos x="44" y="8"/>
                  </a:cxn>
                  <a:cxn ang="0">
                    <a:pos x="46" y="2"/>
                  </a:cxn>
                  <a:cxn ang="0">
                    <a:pos x="56" y="0"/>
                  </a:cxn>
                  <a:cxn ang="0">
                    <a:pos x="62" y="6"/>
                  </a:cxn>
                  <a:cxn ang="0">
                    <a:pos x="64" y="12"/>
                  </a:cxn>
                  <a:cxn ang="0">
                    <a:pos x="74" y="16"/>
                  </a:cxn>
                  <a:cxn ang="0">
                    <a:pos x="80" y="20"/>
                  </a:cxn>
                  <a:cxn ang="0">
                    <a:pos x="89" y="22"/>
                  </a:cxn>
                  <a:cxn ang="0">
                    <a:pos x="95" y="16"/>
                  </a:cxn>
                  <a:cxn ang="0">
                    <a:pos x="109" y="12"/>
                  </a:cxn>
                  <a:cxn ang="0">
                    <a:pos x="117" y="10"/>
                  </a:cxn>
                  <a:cxn ang="0">
                    <a:pos x="119" y="16"/>
                  </a:cxn>
                  <a:cxn ang="0">
                    <a:pos x="131" y="24"/>
                  </a:cxn>
                  <a:cxn ang="0">
                    <a:pos x="135" y="34"/>
                  </a:cxn>
                  <a:cxn ang="0">
                    <a:pos x="131" y="46"/>
                  </a:cxn>
                  <a:cxn ang="0">
                    <a:pos x="139" y="50"/>
                  </a:cxn>
                  <a:cxn ang="0">
                    <a:pos x="137" y="60"/>
                  </a:cxn>
                  <a:cxn ang="0">
                    <a:pos x="139" y="74"/>
                  </a:cxn>
                  <a:cxn ang="0">
                    <a:pos x="143" y="82"/>
                  </a:cxn>
                  <a:cxn ang="0">
                    <a:pos x="137" y="84"/>
                  </a:cxn>
                  <a:cxn ang="0">
                    <a:pos x="129" y="86"/>
                  </a:cxn>
                  <a:cxn ang="0">
                    <a:pos x="119" y="90"/>
                  </a:cxn>
                  <a:cxn ang="0">
                    <a:pos x="107" y="94"/>
                  </a:cxn>
                  <a:cxn ang="0">
                    <a:pos x="95" y="100"/>
                  </a:cxn>
                  <a:cxn ang="0">
                    <a:pos x="103" y="110"/>
                  </a:cxn>
                  <a:cxn ang="0">
                    <a:pos x="111" y="120"/>
                  </a:cxn>
                  <a:cxn ang="0">
                    <a:pos x="123" y="128"/>
                  </a:cxn>
                  <a:cxn ang="0">
                    <a:pos x="123" y="134"/>
                  </a:cxn>
                  <a:cxn ang="0">
                    <a:pos x="115" y="138"/>
                  </a:cxn>
                  <a:cxn ang="0">
                    <a:pos x="107" y="142"/>
                  </a:cxn>
                  <a:cxn ang="0">
                    <a:pos x="107" y="150"/>
                  </a:cxn>
                  <a:cxn ang="0">
                    <a:pos x="95" y="150"/>
                  </a:cxn>
                  <a:cxn ang="0">
                    <a:pos x="85" y="156"/>
                  </a:cxn>
                  <a:cxn ang="0">
                    <a:pos x="56" y="158"/>
                  </a:cxn>
                  <a:cxn ang="0">
                    <a:pos x="58" y="154"/>
                  </a:cxn>
                  <a:cxn ang="0">
                    <a:pos x="56" y="152"/>
                  </a:cxn>
                  <a:cxn ang="0">
                    <a:pos x="48" y="150"/>
                  </a:cxn>
                  <a:cxn ang="0">
                    <a:pos x="38" y="152"/>
                  </a:cxn>
                  <a:cxn ang="0">
                    <a:pos x="28" y="152"/>
                  </a:cxn>
                  <a:cxn ang="0">
                    <a:pos x="22" y="152"/>
                  </a:cxn>
                  <a:cxn ang="0">
                    <a:pos x="22" y="146"/>
                  </a:cxn>
                  <a:cxn ang="0">
                    <a:pos x="32" y="126"/>
                  </a:cxn>
                  <a:cxn ang="0">
                    <a:pos x="30" y="122"/>
                  </a:cxn>
                  <a:cxn ang="0">
                    <a:pos x="12" y="122"/>
                  </a:cxn>
                  <a:cxn ang="0">
                    <a:pos x="8" y="118"/>
                  </a:cxn>
                  <a:cxn ang="0">
                    <a:pos x="2" y="114"/>
                  </a:cxn>
                  <a:cxn ang="0">
                    <a:pos x="4" y="106"/>
                  </a:cxn>
                  <a:cxn ang="0">
                    <a:pos x="2" y="102"/>
                  </a:cxn>
                  <a:cxn ang="0">
                    <a:pos x="4" y="96"/>
                  </a:cxn>
                  <a:cxn ang="0">
                    <a:pos x="0" y="86"/>
                  </a:cxn>
                  <a:cxn ang="0">
                    <a:pos x="0" y="68"/>
                  </a:cxn>
                  <a:cxn ang="0">
                    <a:pos x="12" y="60"/>
                  </a:cxn>
                  <a:cxn ang="0">
                    <a:pos x="12" y="50"/>
                  </a:cxn>
                  <a:cxn ang="0">
                    <a:pos x="16" y="44"/>
                  </a:cxn>
                  <a:cxn ang="0">
                    <a:pos x="10" y="30"/>
                  </a:cxn>
                </a:cxnLst>
                <a:rect l="0" t="0" r="r" b="b"/>
                <a:pathLst>
                  <a:path w="143" h="158">
                    <a:moveTo>
                      <a:pt x="10" y="30"/>
                    </a:moveTo>
                    <a:lnTo>
                      <a:pt x="18" y="28"/>
                    </a:lnTo>
                    <a:lnTo>
                      <a:pt x="26" y="28"/>
                    </a:lnTo>
                    <a:lnTo>
                      <a:pt x="36" y="32"/>
                    </a:lnTo>
                    <a:lnTo>
                      <a:pt x="40" y="26"/>
                    </a:lnTo>
                    <a:lnTo>
                      <a:pt x="48" y="22"/>
                    </a:lnTo>
                    <a:lnTo>
                      <a:pt x="46" y="16"/>
                    </a:lnTo>
                    <a:lnTo>
                      <a:pt x="44" y="8"/>
                    </a:lnTo>
                    <a:lnTo>
                      <a:pt x="46" y="2"/>
                    </a:lnTo>
                    <a:lnTo>
                      <a:pt x="56" y="0"/>
                    </a:lnTo>
                    <a:lnTo>
                      <a:pt x="62" y="6"/>
                    </a:lnTo>
                    <a:lnTo>
                      <a:pt x="64" y="12"/>
                    </a:lnTo>
                    <a:lnTo>
                      <a:pt x="74" y="16"/>
                    </a:lnTo>
                    <a:lnTo>
                      <a:pt x="80" y="20"/>
                    </a:lnTo>
                    <a:lnTo>
                      <a:pt x="89" y="22"/>
                    </a:lnTo>
                    <a:lnTo>
                      <a:pt x="95" y="16"/>
                    </a:lnTo>
                    <a:lnTo>
                      <a:pt x="109" y="12"/>
                    </a:lnTo>
                    <a:lnTo>
                      <a:pt x="117" y="10"/>
                    </a:lnTo>
                    <a:lnTo>
                      <a:pt x="119" y="16"/>
                    </a:lnTo>
                    <a:lnTo>
                      <a:pt x="131" y="24"/>
                    </a:lnTo>
                    <a:lnTo>
                      <a:pt x="135" y="34"/>
                    </a:lnTo>
                    <a:lnTo>
                      <a:pt x="131" y="46"/>
                    </a:lnTo>
                    <a:lnTo>
                      <a:pt x="139" y="50"/>
                    </a:lnTo>
                    <a:lnTo>
                      <a:pt x="137" y="60"/>
                    </a:lnTo>
                    <a:lnTo>
                      <a:pt x="139" y="74"/>
                    </a:lnTo>
                    <a:lnTo>
                      <a:pt x="143" y="82"/>
                    </a:lnTo>
                    <a:lnTo>
                      <a:pt x="137" y="84"/>
                    </a:lnTo>
                    <a:lnTo>
                      <a:pt x="129" y="86"/>
                    </a:lnTo>
                    <a:lnTo>
                      <a:pt x="119" y="90"/>
                    </a:lnTo>
                    <a:lnTo>
                      <a:pt x="107" y="94"/>
                    </a:lnTo>
                    <a:lnTo>
                      <a:pt x="95" y="100"/>
                    </a:lnTo>
                    <a:lnTo>
                      <a:pt x="103" y="110"/>
                    </a:lnTo>
                    <a:lnTo>
                      <a:pt x="111" y="120"/>
                    </a:lnTo>
                    <a:lnTo>
                      <a:pt x="123" y="128"/>
                    </a:lnTo>
                    <a:lnTo>
                      <a:pt x="123" y="134"/>
                    </a:lnTo>
                    <a:lnTo>
                      <a:pt x="115" y="138"/>
                    </a:lnTo>
                    <a:lnTo>
                      <a:pt x="107" y="142"/>
                    </a:lnTo>
                    <a:lnTo>
                      <a:pt x="107" y="150"/>
                    </a:lnTo>
                    <a:lnTo>
                      <a:pt x="95" y="150"/>
                    </a:lnTo>
                    <a:lnTo>
                      <a:pt x="85" y="156"/>
                    </a:lnTo>
                    <a:lnTo>
                      <a:pt x="56" y="158"/>
                    </a:lnTo>
                    <a:lnTo>
                      <a:pt x="58" y="154"/>
                    </a:lnTo>
                    <a:lnTo>
                      <a:pt x="56" y="152"/>
                    </a:lnTo>
                    <a:lnTo>
                      <a:pt x="48" y="150"/>
                    </a:lnTo>
                    <a:lnTo>
                      <a:pt x="38" y="152"/>
                    </a:lnTo>
                    <a:lnTo>
                      <a:pt x="28" y="152"/>
                    </a:lnTo>
                    <a:lnTo>
                      <a:pt x="22" y="152"/>
                    </a:lnTo>
                    <a:lnTo>
                      <a:pt x="22" y="146"/>
                    </a:lnTo>
                    <a:lnTo>
                      <a:pt x="32" y="126"/>
                    </a:lnTo>
                    <a:lnTo>
                      <a:pt x="30" y="122"/>
                    </a:lnTo>
                    <a:lnTo>
                      <a:pt x="12" y="122"/>
                    </a:lnTo>
                    <a:lnTo>
                      <a:pt x="8" y="118"/>
                    </a:lnTo>
                    <a:lnTo>
                      <a:pt x="2" y="114"/>
                    </a:lnTo>
                    <a:lnTo>
                      <a:pt x="4" y="106"/>
                    </a:lnTo>
                    <a:lnTo>
                      <a:pt x="2" y="102"/>
                    </a:lnTo>
                    <a:lnTo>
                      <a:pt x="4" y="96"/>
                    </a:lnTo>
                    <a:lnTo>
                      <a:pt x="0" y="86"/>
                    </a:lnTo>
                    <a:lnTo>
                      <a:pt x="0" y="68"/>
                    </a:lnTo>
                    <a:lnTo>
                      <a:pt x="12" y="60"/>
                    </a:lnTo>
                    <a:lnTo>
                      <a:pt x="12" y="50"/>
                    </a:lnTo>
                    <a:lnTo>
                      <a:pt x="16" y="44"/>
                    </a:lnTo>
                    <a:lnTo>
                      <a:pt x="10" y="30"/>
                    </a:lnTo>
                    <a:close/>
                  </a:path>
                </a:pathLst>
              </a:custGeom>
              <a:solidFill>
                <a:schemeClr val="accent5"/>
              </a:solidFill>
              <a:ln w="7938">
                <a:solidFill>
                  <a:srgbClr val="FFFFFF"/>
                </a:solidFill>
                <a:prstDash val="solid"/>
                <a:round/>
                <a:headEnd/>
                <a:tailEnd/>
              </a:ln>
            </p:spPr>
            <p:txBody>
              <a:bodyPr/>
              <a:lstStyle/>
              <a:p>
                <a:endParaRPr lang="en-US" sz="1500" kern="0">
                  <a:solidFill>
                    <a:srgbClr val="0F245F"/>
                  </a:solidFill>
                </a:endParaRPr>
              </a:p>
            </p:txBody>
          </p:sp>
          <p:sp>
            <p:nvSpPr>
              <p:cNvPr id="45" name="Freeform 168"/>
              <p:cNvSpPr>
                <a:spLocks noChangeAspect="1"/>
              </p:cNvSpPr>
              <p:nvPr/>
            </p:nvSpPr>
            <p:spPr bwMode="auto">
              <a:xfrm>
                <a:off x="2893" y="1679"/>
                <a:ext cx="110" cy="50"/>
              </a:xfrm>
              <a:custGeom>
                <a:avLst/>
                <a:gdLst/>
                <a:ahLst/>
                <a:cxnLst>
                  <a:cxn ang="0">
                    <a:pos x="48" y="0"/>
                  </a:cxn>
                  <a:cxn ang="0">
                    <a:pos x="56" y="4"/>
                  </a:cxn>
                  <a:cxn ang="0">
                    <a:pos x="68" y="8"/>
                  </a:cxn>
                  <a:cxn ang="0">
                    <a:pos x="70" y="16"/>
                  </a:cxn>
                  <a:cxn ang="0">
                    <a:pos x="78" y="18"/>
                  </a:cxn>
                  <a:cxn ang="0">
                    <a:pos x="80" y="14"/>
                  </a:cxn>
                  <a:cxn ang="0">
                    <a:pos x="88" y="16"/>
                  </a:cxn>
                  <a:cxn ang="0">
                    <a:pos x="94" y="20"/>
                  </a:cxn>
                  <a:cxn ang="0">
                    <a:pos x="102" y="24"/>
                  </a:cxn>
                  <a:cxn ang="0">
                    <a:pos x="110" y="30"/>
                  </a:cxn>
                  <a:cxn ang="0">
                    <a:pos x="100" y="36"/>
                  </a:cxn>
                  <a:cxn ang="0">
                    <a:pos x="92" y="44"/>
                  </a:cxn>
                  <a:cxn ang="0">
                    <a:pos x="82" y="46"/>
                  </a:cxn>
                  <a:cxn ang="0">
                    <a:pos x="76" y="50"/>
                  </a:cxn>
                  <a:cxn ang="0">
                    <a:pos x="66" y="50"/>
                  </a:cxn>
                  <a:cxn ang="0">
                    <a:pos x="46" y="42"/>
                  </a:cxn>
                  <a:cxn ang="0">
                    <a:pos x="44" y="48"/>
                  </a:cxn>
                  <a:cxn ang="0">
                    <a:pos x="28" y="46"/>
                  </a:cxn>
                  <a:cxn ang="0">
                    <a:pos x="20" y="40"/>
                  </a:cxn>
                  <a:cxn ang="0">
                    <a:pos x="14" y="34"/>
                  </a:cxn>
                  <a:cxn ang="0">
                    <a:pos x="0" y="18"/>
                  </a:cxn>
                  <a:cxn ang="0">
                    <a:pos x="12" y="12"/>
                  </a:cxn>
                  <a:cxn ang="0">
                    <a:pos x="24" y="8"/>
                  </a:cxn>
                  <a:cxn ang="0">
                    <a:pos x="34" y="4"/>
                  </a:cxn>
                  <a:cxn ang="0">
                    <a:pos x="42" y="2"/>
                  </a:cxn>
                  <a:cxn ang="0">
                    <a:pos x="48" y="0"/>
                  </a:cxn>
                </a:cxnLst>
                <a:rect l="0" t="0" r="r" b="b"/>
                <a:pathLst>
                  <a:path w="110" h="50">
                    <a:moveTo>
                      <a:pt x="48" y="0"/>
                    </a:moveTo>
                    <a:lnTo>
                      <a:pt x="56" y="4"/>
                    </a:lnTo>
                    <a:lnTo>
                      <a:pt x="68" y="8"/>
                    </a:lnTo>
                    <a:lnTo>
                      <a:pt x="70" y="16"/>
                    </a:lnTo>
                    <a:lnTo>
                      <a:pt x="78" y="18"/>
                    </a:lnTo>
                    <a:lnTo>
                      <a:pt x="80" y="14"/>
                    </a:lnTo>
                    <a:lnTo>
                      <a:pt x="88" y="16"/>
                    </a:lnTo>
                    <a:lnTo>
                      <a:pt x="94" y="20"/>
                    </a:lnTo>
                    <a:lnTo>
                      <a:pt x="102" y="24"/>
                    </a:lnTo>
                    <a:lnTo>
                      <a:pt x="110" y="30"/>
                    </a:lnTo>
                    <a:lnTo>
                      <a:pt x="100" y="36"/>
                    </a:lnTo>
                    <a:lnTo>
                      <a:pt x="92" y="44"/>
                    </a:lnTo>
                    <a:lnTo>
                      <a:pt x="82" y="46"/>
                    </a:lnTo>
                    <a:lnTo>
                      <a:pt x="76" y="50"/>
                    </a:lnTo>
                    <a:lnTo>
                      <a:pt x="66" y="50"/>
                    </a:lnTo>
                    <a:lnTo>
                      <a:pt x="46" y="42"/>
                    </a:lnTo>
                    <a:lnTo>
                      <a:pt x="44" y="48"/>
                    </a:lnTo>
                    <a:lnTo>
                      <a:pt x="28" y="46"/>
                    </a:lnTo>
                    <a:lnTo>
                      <a:pt x="20" y="40"/>
                    </a:lnTo>
                    <a:lnTo>
                      <a:pt x="14" y="34"/>
                    </a:lnTo>
                    <a:lnTo>
                      <a:pt x="0" y="18"/>
                    </a:lnTo>
                    <a:lnTo>
                      <a:pt x="12" y="12"/>
                    </a:lnTo>
                    <a:lnTo>
                      <a:pt x="24" y="8"/>
                    </a:lnTo>
                    <a:lnTo>
                      <a:pt x="34" y="4"/>
                    </a:lnTo>
                    <a:lnTo>
                      <a:pt x="42" y="2"/>
                    </a:lnTo>
                    <a:lnTo>
                      <a:pt x="48" y="0"/>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46" name="Freeform 169"/>
              <p:cNvSpPr>
                <a:spLocks noChangeAspect="1"/>
              </p:cNvSpPr>
              <p:nvPr/>
            </p:nvSpPr>
            <p:spPr bwMode="auto">
              <a:xfrm>
                <a:off x="2969" y="1709"/>
                <a:ext cx="90" cy="38"/>
              </a:xfrm>
              <a:custGeom>
                <a:avLst/>
                <a:gdLst/>
                <a:ahLst/>
                <a:cxnLst>
                  <a:cxn ang="0">
                    <a:pos x="44" y="2"/>
                  </a:cxn>
                  <a:cxn ang="0">
                    <a:pos x="48" y="10"/>
                  </a:cxn>
                  <a:cxn ang="0">
                    <a:pos x="58" y="8"/>
                  </a:cxn>
                  <a:cxn ang="0">
                    <a:pos x="68" y="4"/>
                  </a:cxn>
                  <a:cxn ang="0">
                    <a:pos x="76" y="4"/>
                  </a:cxn>
                  <a:cxn ang="0">
                    <a:pos x="86" y="8"/>
                  </a:cxn>
                  <a:cxn ang="0">
                    <a:pos x="90" y="12"/>
                  </a:cxn>
                  <a:cxn ang="0">
                    <a:pos x="86" y="20"/>
                  </a:cxn>
                  <a:cxn ang="0">
                    <a:pos x="82" y="26"/>
                  </a:cxn>
                  <a:cxn ang="0">
                    <a:pos x="72" y="24"/>
                  </a:cxn>
                  <a:cxn ang="0">
                    <a:pos x="62" y="22"/>
                  </a:cxn>
                  <a:cxn ang="0">
                    <a:pos x="56" y="26"/>
                  </a:cxn>
                  <a:cxn ang="0">
                    <a:pos x="54" y="28"/>
                  </a:cxn>
                  <a:cxn ang="0">
                    <a:pos x="44" y="28"/>
                  </a:cxn>
                  <a:cxn ang="0">
                    <a:pos x="38" y="32"/>
                  </a:cxn>
                  <a:cxn ang="0">
                    <a:pos x="30" y="32"/>
                  </a:cxn>
                  <a:cxn ang="0">
                    <a:pos x="26" y="38"/>
                  </a:cxn>
                  <a:cxn ang="0">
                    <a:pos x="18" y="38"/>
                  </a:cxn>
                  <a:cxn ang="0">
                    <a:pos x="10" y="36"/>
                  </a:cxn>
                  <a:cxn ang="0">
                    <a:pos x="4" y="32"/>
                  </a:cxn>
                  <a:cxn ang="0">
                    <a:pos x="2" y="24"/>
                  </a:cxn>
                  <a:cxn ang="0">
                    <a:pos x="0" y="20"/>
                  </a:cxn>
                  <a:cxn ang="0">
                    <a:pos x="6" y="16"/>
                  </a:cxn>
                  <a:cxn ang="0">
                    <a:pos x="16" y="14"/>
                  </a:cxn>
                  <a:cxn ang="0">
                    <a:pos x="24" y="6"/>
                  </a:cxn>
                  <a:cxn ang="0">
                    <a:pos x="34" y="0"/>
                  </a:cxn>
                  <a:cxn ang="0">
                    <a:pos x="44" y="2"/>
                  </a:cxn>
                </a:cxnLst>
                <a:rect l="0" t="0" r="r" b="b"/>
                <a:pathLst>
                  <a:path w="90" h="38">
                    <a:moveTo>
                      <a:pt x="44" y="2"/>
                    </a:moveTo>
                    <a:lnTo>
                      <a:pt x="48" y="10"/>
                    </a:lnTo>
                    <a:lnTo>
                      <a:pt x="58" y="8"/>
                    </a:lnTo>
                    <a:lnTo>
                      <a:pt x="68" y="4"/>
                    </a:lnTo>
                    <a:lnTo>
                      <a:pt x="76" y="4"/>
                    </a:lnTo>
                    <a:lnTo>
                      <a:pt x="86" y="8"/>
                    </a:lnTo>
                    <a:lnTo>
                      <a:pt x="90" y="12"/>
                    </a:lnTo>
                    <a:lnTo>
                      <a:pt x="86" y="20"/>
                    </a:lnTo>
                    <a:lnTo>
                      <a:pt x="82" y="26"/>
                    </a:lnTo>
                    <a:lnTo>
                      <a:pt x="72" y="24"/>
                    </a:lnTo>
                    <a:lnTo>
                      <a:pt x="62" y="22"/>
                    </a:lnTo>
                    <a:lnTo>
                      <a:pt x="56" y="26"/>
                    </a:lnTo>
                    <a:lnTo>
                      <a:pt x="54" y="28"/>
                    </a:lnTo>
                    <a:lnTo>
                      <a:pt x="44" y="28"/>
                    </a:lnTo>
                    <a:lnTo>
                      <a:pt x="38" y="32"/>
                    </a:lnTo>
                    <a:lnTo>
                      <a:pt x="30" y="32"/>
                    </a:lnTo>
                    <a:lnTo>
                      <a:pt x="26" y="38"/>
                    </a:lnTo>
                    <a:lnTo>
                      <a:pt x="18" y="38"/>
                    </a:lnTo>
                    <a:lnTo>
                      <a:pt x="10" y="36"/>
                    </a:lnTo>
                    <a:lnTo>
                      <a:pt x="4" y="32"/>
                    </a:lnTo>
                    <a:lnTo>
                      <a:pt x="2" y="24"/>
                    </a:lnTo>
                    <a:lnTo>
                      <a:pt x="0" y="20"/>
                    </a:lnTo>
                    <a:lnTo>
                      <a:pt x="6" y="16"/>
                    </a:lnTo>
                    <a:lnTo>
                      <a:pt x="16" y="14"/>
                    </a:lnTo>
                    <a:lnTo>
                      <a:pt x="24" y="6"/>
                    </a:lnTo>
                    <a:lnTo>
                      <a:pt x="34" y="0"/>
                    </a:lnTo>
                    <a:lnTo>
                      <a:pt x="44" y="2"/>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47" name="Freeform 170"/>
              <p:cNvSpPr>
                <a:spLocks noChangeAspect="1"/>
              </p:cNvSpPr>
              <p:nvPr/>
            </p:nvSpPr>
            <p:spPr bwMode="auto">
              <a:xfrm>
                <a:off x="2852" y="1721"/>
                <a:ext cx="127" cy="52"/>
              </a:xfrm>
              <a:custGeom>
                <a:avLst/>
                <a:gdLst/>
                <a:ahLst/>
                <a:cxnLst>
                  <a:cxn ang="0">
                    <a:pos x="14" y="46"/>
                  </a:cxn>
                  <a:cxn ang="0">
                    <a:pos x="12" y="42"/>
                  </a:cxn>
                  <a:cxn ang="0">
                    <a:pos x="8" y="42"/>
                  </a:cxn>
                  <a:cxn ang="0">
                    <a:pos x="0" y="40"/>
                  </a:cxn>
                  <a:cxn ang="0">
                    <a:pos x="2" y="34"/>
                  </a:cxn>
                  <a:cxn ang="0">
                    <a:pos x="18" y="34"/>
                  </a:cxn>
                  <a:cxn ang="0">
                    <a:pos x="31" y="32"/>
                  </a:cxn>
                  <a:cxn ang="0">
                    <a:pos x="41" y="26"/>
                  </a:cxn>
                  <a:cxn ang="0">
                    <a:pos x="53" y="26"/>
                  </a:cxn>
                  <a:cxn ang="0">
                    <a:pos x="53" y="18"/>
                  </a:cxn>
                  <a:cxn ang="0">
                    <a:pos x="69" y="10"/>
                  </a:cxn>
                  <a:cxn ang="0">
                    <a:pos x="69" y="4"/>
                  </a:cxn>
                  <a:cxn ang="0">
                    <a:pos x="85" y="6"/>
                  </a:cxn>
                  <a:cxn ang="0">
                    <a:pos x="87" y="0"/>
                  </a:cxn>
                  <a:cxn ang="0">
                    <a:pos x="107" y="8"/>
                  </a:cxn>
                  <a:cxn ang="0">
                    <a:pos x="117" y="8"/>
                  </a:cxn>
                  <a:cxn ang="0">
                    <a:pos x="119" y="12"/>
                  </a:cxn>
                  <a:cxn ang="0">
                    <a:pos x="121" y="20"/>
                  </a:cxn>
                  <a:cxn ang="0">
                    <a:pos x="127" y="24"/>
                  </a:cxn>
                  <a:cxn ang="0">
                    <a:pos x="117" y="28"/>
                  </a:cxn>
                  <a:cxn ang="0">
                    <a:pos x="111" y="34"/>
                  </a:cxn>
                  <a:cxn ang="0">
                    <a:pos x="109" y="40"/>
                  </a:cxn>
                  <a:cxn ang="0">
                    <a:pos x="103" y="44"/>
                  </a:cxn>
                  <a:cxn ang="0">
                    <a:pos x="89" y="50"/>
                  </a:cxn>
                  <a:cxn ang="0">
                    <a:pos x="77" y="52"/>
                  </a:cxn>
                  <a:cxn ang="0">
                    <a:pos x="67" y="48"/>
                  </a:cxn>
                  <a:cxn ang="0">
                    <a:pos x="51" y="50"/>
                  </a:cxn>
                  <a:cxn ang="0">
                    <a:pos x="41" y="46"/>
                  </a:cxn>
                  <a:cxn ang="0">
                    <a:pos x="41" y="40"/>
                  </a:cxn>
                  <a:cxn ang="0">
                    <a:pos x="26" y="40"/>
                  </a:cxn>
                  <a:cxn ang="0">
                    <a:pos x="24" y="46"/>
                  </a:cxn>
                  <a:cxn ang="0">
                    <a:pos x="14" y="46"/>
                  </a:cxn>
                </a:cxnLst>
                <a:rect l="0" t="0" r="r" b="b"/>
                <a:pathLst>
                  <a:path w="127" h="52">
                    <a:moveTo>
                      <a:pt x="14" y="46"/>
                    </a:moveTo>
                    <a:lnTo>
                      <a:pt x="12" y="42"/>
                    </a:lnTo>
                    <a:lnTo>
                      <a:pt x="8" y="42"/>
                    </a:lnTo>
                    <a:lnTo>
                      <a:pt x="0" y="40"/>
                    </a:lnTo>
                    <a:lnTo>
                      <a:pt x="2" y="34"/>
                    </a:lnTo>
                    <a:lnTo>
                      <a:pt x="18" y="34"/>
                    </a:lnTo>
                    <a:lnTo>
                      <a:pt x="31" y="32"/>
                    </a:lnTo>
                    <a:lnTo>
                      <a:pt x="41" y="26"/>
                    </a:lnTo>
                    <a:lnTo>
                      <a:pt x="53" y="26"/>
                    </a:lnTo>
                    <a:lnTo>
                      <a:pt x="53" y="18"/>
                    </a:lnTo>
                    <a:lnTo>
                      <a:pt x="69" y="10"/>
                    </a:lnTo>
                    <a:lnTo>
                      <a:pt x="69" y="4"/>
                    </a:lnTo>
                    <a:lnTo>
                      <a:pt x="85" y="6"/>
                    </a:lnTo>
                    <a:lnTo>
                      <a:pt x="87" y="0"/>
                    </a:lnTo>
                    <a:lnTo>
                      <a:pt x="107" y="8"/>
                    </a:lnTo>
                    <a:lnTo>
                      <a:pt x="117" y="8"/>
                    </a:lnTo>
                    <a:lnTo>
                      <a:pt x="119" y="12"/>
                    </a:lnTo>
                    <a:lnTo>
                      <a:pt x="121" y="20"/>
                    </a:lnTo>
                    <a:lnTo>
                      <a:pt x="127" y="24"/>
                    </a:lnTo>
                    <a:lnTo>
                      <a:pt x="117" y="28"/>
                    </a:lnTo>
                    <a:lnTo>
                      <a:pt x="111" y="34"/>
                    </a:lnTo>
                    <a:lnTo>
                      <a:pt x="109" y="40"/>
                    </a:lnTo>
                    <a:lnTo>
                      <a:pt x="103" y="44"/>
                    </a:lnTo>
                    <a:lnTo>
                      <a:pt x="89" y="50"/>
                    </a:lnTo>
                    <a:lnTo>
                      <a:pt x="77" y="52"/>
                    </a:lnTo>
                    <a:lnTo>
                      <a:pt x="67" y="48"/>
                    </a:lnTo>
                    <a:lnTo>
                      <a:pt x="51" y="50"/>
                    </a:lnTo>
                    <a:lnTo>
                      <a:pt x="41" y="46"/>
                    </a:lnTo>
                    <a:lnTo>
                      <a:pt x="41" y="40"/>
                    </a:lnTo>
                    <a:lnTo>
                      <a:pt x="26" y="40"/>
                    </a:lnTo>
                    <a:lnTo>
                      <a:pt x="24" y="46"/>
                    </a:lnTo>
                    <a:lnTo>
                      <a:pt x="14" y="46"/>
                    </a:lnTo>
                    <a:close/>
                  </a:path>
                </a:pathLst>
              </a:custGeom>
              <a:solidFill>
                <a:schemeClr val="accent5"/>
              </a:solidFill>
              <a:ln w="7938">
                <a:solidFill>
                  <a:srgbClr val="FFFFFF"/>
                </a:solidFill>
                <a:prstDash val="solid"/>
                <a:round/>
                <a:headEnd/>
                <a:tailEnd/>
              </a:ln>
            </p:spPr>
            <p:txBody>
              <a:bodyPr/>
              <a:lstStyle/>
              <a:p>
                <a:endParaRPr lang="en-US" sz="1500" kern="0">
                  <a:solidFill>
                    <a:srgbClr val="0F245F"/>
                  </a:solidFill>
                </a:endParaRPr>
              </a:p>
            </p:txBody>
          </p:sp>
          <p:sp>
            <p:nvSpPr>
              <p:cNvPr id="48" name="Freeform 171"/>
              <p:cNvSpPr>
                <a:spLocks noChangeAspect="1"/>
              </p:cNvSpPr>
              <p:nvPr/>
            </p:nvSpPr>
            <p:spPr bwMode="auto">
              <a:xfrm>
                <a:off x="2929" y="1601"/>
                <a:ext cx="154" cy="120"/>
              </a:xfrm>
              <a:custGeom>
                <a:avLst/>
                <a:gdLst/>
                <a:ahLst/>
                <a:cxnLst>
                  <a:cxn ang="0">
                    <a:pos x="0" y="20"/>
                  </a:cxn>
                  <a:cxn ang="0">
                    <a:pos x="16" y="16"/>
                  </a:cxn>
                  <a:cxn ang="0">
                    <a:pos x="32" y="10"/>
                  </a:cxn>
                  <a:cxn ang="0">
                    <a:pos x="48" y="0"/>
                  </a:cxn>
                  <a:cxn ang="0">
                    <a:pos x="66" y="0"/>
                  </a:cxn>
                  <a:cxn ang="0">
                    <a:pos x="70" y="8"/>
                  </a:cxn>
                  <a:cxn ang="0">
                    <a:pos x="88" y="8"/>
                  </a:cxn>
                  <a:cxn ang="0">
                    <a:pos x="108" y="8"/>
                  </a:cxn>
                  <a:cxn ang="0">
                    <a:pos x="134" y="6"/>
                  </a:cxn>
                  <a:cxn ang="0">
                    <a:pos x="140" y="12"/>
                  </a:cxn>
                  <a:cxn ang="0">
                    <a:pos x="144" y="16"/>
                  </a:cxn>
                  <a:cxn ang="0">
                    <a:pos x="148" y="28"/>
                  </a:cxn>
                  <a:cxn ang="0">
                    <a:pos x="152" y="32"/>
                  </a:cxn>
                  <a:cxn ang="0">
                    <a:pos x="152" y="46"/>
                  </a:cxn>
                  <a:cxn ang="0">
                    <a:pos x="144" y="46"/>
                  </a:cxn>
                  <a:cxn ang="0">
                    <a:pos x="142" y="52"/>
                  </a:cxn>
                  <a:cxn ang="0">
                    <a:pos x="148" y="56"/>
                  </a:cxn>
                  <a:cxn ang="0">
                    <a:pos x="148" y="70"/>
                  </a:cxn>
                  <a:cxn ang="0">
                    <a:pos x="150" y="76"/>
                  </a:cxn>
                  <a:cxn ang="0">
                    <a:pos x="152" y="84"/>
                  </a:cxn>
                  <a:cxn ang="0">
                    <a:pos x="154" y="88"/>
                  </a:cxn>
                  <a:cxn ang="0">
                    <a:pos x="144" y="94"/>
                  </a:cxn>
                  <a:cxn ang="0">
                    <a:pos x="136" y="102"/>
                  </a:cxn>
                  <a:cxn ang="0">
                    <a:pos x="132" y="110"/>
                  </a:cxn>
                  <a:cxn ang="0">
                    <a:pos x="130" y="120"/>
                  </a:cxn>
                  <a:cxn ang="0">
                    <a:pos x="126" y="116"/>
                  </a:cxn>
                  <a:cxn ang="0">
                    <a:pos x="116" y="112"/>
                  </a:cxn>
                  <a:cxn ang="0">
                    <a:pos x="108" y="112"/>
                  </a:cxn>
                  <a:cxn ang="0">
                    <a:pos x="98" y="116"/>
                  </a:cxn>
                  <a:cxn ang="0">
                    <a:pos x="88" y="118"/>
                  </a:cxn>
                  <a:cxn ang="0">
                    <a:pos x="84" y="110"/>
                  </a:cxn>
                  <a:cxn ang="0">
                    <a:pos x="74" y="108"/>
                  </a:cxn>
                  <a:cxn ang="0">
                    <a:pos x="66" y="102"/>
                  </a:cxn>
                  <a:cxn ang="0">
                    <a:pos x="58" y="98"/>
                  </a:cxn>
                  <a:cxn ang="0">
                    <a:pos x="52" y="94"/>
                  </a:cxn>
                  <a:cxn ang="0">
                    <a:pos x="44" y="92"/>
                  </a:cxn>
                  <a:cxn ang="0">
                    <a:pos x="42" y="96"/>
                  </a:cxn>
                  <a:cxn ang="0">
                    <a:pos x="34" y="94"/>
                  </a:cxn>
                  <a:cxn ang="0">
                    <a:pos x="32" y="86"/>
                  </a:cxn>
                  <a:cxn ang="0">
                    <a:pos x="24" y="84"/>
                  </a:cxn>
                  <a:cxn ang="0">
                    <a:pos x="12" y="78"/>
                  </a:cxn>
                  <a:cxn ang="0">
                    <a:pos x="8" y="70"/>
                  </a:cxn>
                  <a:cxn ang="0">
                    <a:pos x="8" y="46"/>
                  </a:cxn>
                  <a:cxn ang="0">
                    <a:pos x="0" y="42"/>
                  </a:cxn>
                  <a:cxn ang="0">
                    <a:pos x="4" y="30"/>
                  </a:cxn>
                  <a:cxn ang="0">
                    <a:pos x="0" y="20"/>
                  </a:cxn>
                </a:cxnLst>
                <a:rect l="0" t="0" r="r" b="b"/>
                <a:pathLst>
                  <a:path w="154" h="120">
                    <a:moveTo>
                      <a:pt x="0" y="20"/>
                    </a:moveTo>
                    <a:lnTo>
                      <a:pt x="16" y="16"/>
                    </a:lnTo>
                    <a:lnTo>
                      <a:pt x="32" y="10"/>
                    </a:lnTo>
                    <a:lnTo>
                      <a:pt x="48" y="0"/>
                    </a:lnTo>
                    <a:lnTo>
                      <a:pt x="66" y="0"/>
                    </a:lnTo>
                    <a:lnTo>
                      <a:pt x="70" y="8"/>
                    </a:lnTo>
                    <a:lnTo>
                      <a:pt x="88" y="8"/>
                    </a:lnTo>
                    <a:lnTo>
                      <a:pt x="108" y="8"/>
                    </a:lnTo>
                    <a:lnTo>
                      <a:pt x="134" y="6"/>
                    </a:lnTo>
                    <a:lnTo>
                      <a:pt x="140" y="12"/>
                    </a:lnTo>
                    <a:lnTo>
                      <a:pt x="144" y="16"/>
                    </a:lnTo>
                    <a:lnTo>
                      <a:pt x="148" y="28"/>
                    </a:lnTo>
                    <a:lnTo>
                      <a:pt x="152" y="32"/>
                    </a:lnTo>
                    <a:lnTo>
                      <a:pt x="152" y="46"/>
                    </a:lnTo>
                    <a:lnTo>
                      <a:pt x="144" y="46"/>
                    </a:lnTo>
                    <a:lnTo>
                      <a:pt x="142" y="52"/>
                    </a:lnTo>
                    <a:lnTo>
                      <a:pt x="148" y="56"/>
                    </a:lnTo>
                    <a:lnTo>
                      <a:pt x="148" y="70"/>
                    </a:lnTo>
                    <a:lnTo>
                      <a:pt x="150" y="76"/>
                    </a:lnTo>
                    <a:lnTo>
                      <a:pt x="152" y="84"/>
                    </a:lnTo>
                    <a:lnTo>
                      <a:pt x="154" y="88"/>
                    </a:lnTo>
                    <a:lnTo>
                      <a:pt x="144" y="94"/>
                    </a:lnTo>
                    <a:lnTo>
                      <a:pt x="136" y="102"/>
                    </a:lnTo>
                    <a:lnTo>
                      <a:pt x="132" y="110"/>
                    </a:lnTo>
                    <a:lnTo>
                      <a:pt x="130" y="120"/>
                    </a:lnTo>
                    <a:lnTo>
                      <a:pt x="126" y="116"/>
                    </a:lnTo>
                    <a:lnTo>
                      <a:pt x="116" y="112"/>
                    </a:lnTo>
                    <a:lnTo>
                      <a:pt x="108" y="112"/>
                    </a:lnTo>
                    <a:lnTo>
                      <a:pt x="98" y="116"/>
                    </a:lnTo>
                    <a:lnTo>
                      <a:pt x="88" y="118"/>
                    </a:lnTo>
                    <a:lnTo>
                      <a:pt x="84" y="110"/>
                    </a:lnTo>
                    <a:lnTo>
                      <a:pt x="74" y="108"/>
                    </a:lnTo>
                    <a:lnTo>
                      <a:pt x="66" y="102"/>
                    </a:lnTo>
                    <a:lnTo>
                      <a:pt x="58" y="98"/>
                    </a:lnTo>
                    <a:lnTo>
                      <a:pt x="52" y="94"/>
                    </a:lnTo>
                    <a:lnTo>
                      <a:pt x="44" y="92"/>
                    </a:lnTo>
                    <a:lnTo>
                      <a:pt x="42" y="96"/>
                    </a:lnTo>
                    <a:lnTo>
                      <a:pt x="34" y="94"/>
                    </a:lnTo>
                    <a:lnTo>
                      <a:pt x="32" y="86"/>
                    </a:lnTo>
                    <a:lnTo>
                      <a:pt x="24" y="84"/>
                    </a:lnTo>
                    <a:lnTo>
                      <a:pt x="12" y="78"/>
                    </a:lnTo>
                    <a:lnTo>
                      <a:pt x="8" y="70"/>
                    </a:lnTo>
                    <a:lnTo>
                      <a:pt x="8" y="46"/>
                    </a:lnTo>
                    <a:lnTo>
                      <a:pt x="0" y="42"/>
                    </a:lnTo>
                    <a:lnTo>
                      <a:pt x="4" y="30"/>
                    </a:lnTo>
                    <a:lnTo>
                      <a:pt x="0" y="20"/>
                    </a:lnTo>
                    <a:close/>
                  </a:path>
                </a:pathLst>
              </a:custGeom>
              <a:solidFill>
                <a:schemeClr val="accent5"/>
              </a:solidFill>
              <a:ln w="7938">
                <a:solidFill>
                  <a:srgbClr val="FFFFFF"/>
                </a:solidFill>
                <a:prstDash val="solid"/>
                <a:round/>
                <a:headEnd/>
                <a:tailEnd/>
              </a:ln>
            </p:spPr>
            <p:txBody>
              <a:bodyPr/>
              <a:lstStyle/>
              <a:p>
                <a:endParaRPr lang="en-US" sz="1500" kern="0">
                  <a:solidFill>
                    <a:srgbClr val="0F245F"/>
                  </a:solidFill>
                </a:endParaRPr>
              </a:p>
            </p:txBody>
          </p:sp>
          <p:sp>
            <p:nvSpPr>
              <p:cNvPr id="49" name="Freeform 172"/>
              <p:cNvSpPr>
                <a:spLocks noChangeAspect="1"/>
              </p:cNvSpPr>
              <p:nvPr/>
            </p:nvSpPr>
            <p:spPr bwMode="auto">
              <a:xfrm>
                <a:off x="2961" y="1731"/>
                <a:ext cx="100" cy="56"/>
              </a:xfrm>
              <a:custGeom>
                <a:avLst/>
                <a:gdLst/>
                <a:ahLst/>
                <a:cxnLst>
                  <a:cxn ang="0">
                    <a:pos x="0" y="30"/>
                  </a:cxn>
                  <a:cxn ang="0">
                    <a:pos x="2" y="24"/>
                  </a:cxn>
                  <a:cxn ang="0">
                    <a:pos x="8" y="18"/>
                  </a:cxn>
                  <a:cxn ang="0">
                    <a:pos x="18" y="14"/>
                  </a:cxn>
                  <a:cxn ang="0">
                    <a:pos x="34" y="16"/>
                  </a:cxn>
                  <a:cxn ang="0">
                    <a:pos x="38" y="10"/>
                  </a:cxn>
                  <a:cxn ang="0">
                    <a:pos x="46" y="10"/>
                  </a:cxn>
                  <a:cxn ang="0">
                    <a:pos x="52" y="6"/>
                  </a:cxn>
                  <a:cxn ang="0">
                    <a:pos x="62" y="6"/>
                  </a:cxn>
                  <a:cxn ang="0">
                    <a:pos x="64" y="4"/>
                  </a:cxn>
                  <a:cxn ang="0">
                    <a:pos x="70" y="0"/>
                  </a:cxn>
                  <a:cxn ang="0">
                    <a:pos x="90" y="4"/>
                  </a:cxn>
                  <a:cxn ang="0">
                    <a:pos x="96" y="8"/>
                  </a:cxn>
                  <a:cxn ang="0">
                    <a:pos x="100" y="14"/>
                  </a:cxn>
                  <a:cxn ang="0">
                    <a:pos x="92" y="22"/>
                  </a:cxn>
                  <a:cxn ang="0">
                    <a:pos x="82" y="36"/>
                  </a:cxn>
                  <a:cxn ang="0">
                    <a:pos x="68" y="50"/>
                  </a:cxn>
                  <a:cxn ang="0">
                    <a:pos x="48" y="50"/>
                  </a:cxn>
                  <a:cxn ang="0">
                    <a:pos x="40" y="54"/>
                  </a:cxn>
                  <a:cxn ang="0">
                    <a:pos x="22" y="56"/>
                  </a:cxn>
                  <a:cxn ang="0">
                    <a:pos x="10" y="46"/>
                  </a:cxn>
                  <a:cxn ang="0">
                    <a:pos x="2" y="38"/>
                  </a:cxn>
                  <a:cxn ang="0">
                    <a:pos x="0" y="30"/>
                  </a:cxn>
                </a:cxnLst>
                <a:rect l="0" t="0" r="r" b="b"/>
                <a:pathLst>
                  <a:path w="100" h="56">
                    <a:moveTo>
                      <a:pt x="0" y="30"/>
                    </a:moveTo>
                    <a:lnTo>
                      <a:pt x="2" y="24"/>
                    </a:lnTo>
                    <a:lnTo>
                      <a:pt x="8" y="18"/>
                    </a:lnTo>
                    <a:lnTo>
                      <a:pt x="18" y="14"/>
                    </a:lnTo>
                    <a:lnTo>
                      <a:pt x="34" y="16"/>
                    </a:lnTo>
                    <a:lnTo>
                      <a:pt x="38" y="10"/>
                    </a:lnTo>
                    <a:lnTo>
                      <a:pt x="46" y="10"/>
                    </a:lnTo>
                    <a:lnTo>
                      <a:pt x="52" y="6"/>
                    </a:lnTo>
                    <a:lnTo>
                      <a:pt x="62" y="6"/>
                    </a:lnTo>
                    <a:lnTo>
                      <a:pt x="64" y="4"/>
                    </a:lnTo>
                    <a:lnTo>
                      <a:pt x="70" y="0"/>
                    </a:lnTo>
                    <a:lnTo>
                      <a:pt x="90" y="4"/>
                    </a:lnTo>
                    <a:lnTo>
                      <a:pt x="96" y="8"/>
                    </a:lnTo>
                    <a:lnTo>
                      <a:pt x="100" y="14"/>
                    </a:lnTo>
                    <a:lnTo>
                      <a:pt x="92" y="22"/>
                    </a:lnTo>
                    <a:lnTo>
                      <a:pt x="82" y="36"/>
                    </a:lnTo>
                    <a:lnTo>
                      <a:pt x="68" y="50"/>
                    </a:lnTo>
                    <a:lnTo>
                      <a:pt x="48" y="50"/>
                    </a:lnTo>
                    <a:lnTo>
                      <a:pt x="40" y="54"/>
                    </a:lnTo>
                    <a:lnTo>
                      <a:pt x="22" y="56"/>
                    </a:lnTo>
                    <a:lnTo>
                      <a:pt x="10" y="46"/>
                    </a:lnTo>
                    <a:lnTo>
                      <a:pt x="2" y="38"/>
                    </a:lnTo>
                    <a:lnTo>
                      <a:pt x="0" y="30"/>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50" name="Freeform 173"/>
              <p:cNvSpPr>
                <a:spLocks noChangeAspect="1"/>
              </p:cNvSpPr>
              <p:nvPr/>
            </p:nvSpPr>
            <p:spPr bwMode="auto">
              <a:xfrm>
                <a:off x="2911" y="1761"/>
                <a:ext cx="52" cy="30"/>
              </a:xfrm>
              <a:custGeom>
                <a:avLst/>
                <a:gdLst/>
                <a:ahLst/>
                <a:cxnLst>
                  <a:cxn ang="0">
                    <a:pos x="10" y="28"/>
                  </a:cxn>
                  <a:cxn ang="0">
                    <a:pos x="20" y="30"/>
                  </a:cxn>
                  <a:cxn ang="0">
                    <a:pos x="32" y="28"/>
                  </a:cxn>
                  <a:cxn ang="0">
                    <a:pos x="38" y="22"/>
                  </a:cxn>
                  <a:cxn ang="0">
                    <a:pos x="44" y="16"/>
                  </a:cxn>
                  <a:cxn ang="0">
                    <a:pos x="52" y="8"/>
                  </a:cxn>
                  <a:cxn ang="0">
                    <a:pos x="50" y="0"/>
                  </a:cxn>
                  <a:cxn ang="0">
                    <a:pos x="44" y="4"/>
                  </a:cxn>
                  <a:cxn ang="0">
                    <a:pos x="30" y="10"/>
                  </a:cxn>
                  <a:cxn ang="0">
                    <a:pos x="18" y="12"/>
                  </a:cxn>
                  <a:cxn ang="0">
                    <a:pos x="8" y="8"/>
                  </a:cxn>
                  <a:cxn ang="0">
                    <a:pos x="2" y="16"/>
                  </a:cxn>
                  <a:cxn ang="0">
                    <a:pos x="0" y="24"/>
                  </a:cxn>
                  <a:cxn ang="0">
                    <a:pos x="10" y="28"/>
                  </a:cxn>
                </a:cxnLst>
                <a:rect l="0" t="0" r="r" b="b"/>
                <a:pathLst>
                  <a:path w="52" h="30">
                    <a:moveTo>
                      <a:pt x="10" y="28"/>
                    </a:moveTo>
                    <a:lnTo>
                      <a:pt x="20" y="30"/>
                    </a:lnTo>
                    <a:lnTo>
                      <a:pt x="32" y="28"/>
                    </a:lnTo>
                    <a:lnTo>
                      <a:pt x="38" y="22"/>
                    </a:lnTo>
                    <a:lnTo>
                      <a:pt x="44" y="16"/>
                    </a:lnTo>
                    <a:lnTo>
                      <a:pt x="52" y="8"/>
                    </a:lnTo>
                    <a:lnTo>
                      <a:pt x="50" y="0"/>
                    </a:lnTo>
                    <a:lnTo>
                      <a:pt x="44" y="4"/>
                    </a:lnTo>
                    <a:lnTo>
                      <a:pt x="30" y="10"/>
                    </a:lnTo>
                    <a:lnTo>
                      <a:pt x="18" y="12"/>
                    </a:lnTo>
                    <a:lnTo>
                      <a:pt x="8" y="8"/>
                    </a:lnTo>
                    <a:lnTo>
                      <a:pt x="2" y="16"/>
                    </a:lnTo>
                    <a:lnTo>
                      <a:pt x="0" y="24"/>
                    </a:lnTo>
                    <a:lnTo>
                      <a:pt x="10" y="28"/>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51" name="Freeform 174"/>
              <p:cNvSpPr>
                <a:spLocks noChangeAspect="1"/>
              </p:cNvSpPr>
              <p:nvPr/>
            </p:nvSpPr>
            <p:spPr bwMode="auto">
              <a:xfrm>
                <a:off x="2917" y="1769"/>
                <a:ext cx="90" cy="74"/>
              </a:xfrm>
              <a:custGeom>
                <a:avLst/>
                <a:gdLst/>
                <a:ahLst/>
                <a:cxnLst>
                  <a:cxn ang="0">
                    <a:pos x="84" y="16"/>
                  </a:cxn>
                  <a:cxn ang="0">
                    <a:pos x="86" y="24"/>
                  </a:cxn>
                  <a:cxn ang="0">
                    <a:pos x="90" y="30"/>
                  </a:cxn>
                  <a:cxn ang="0">
                    <a:pos x="86" y="34"/>
                  </a:cxn>
                  <a:cxn ang="0">
                    <a:pos x="70" y="32"/>
                  </a:cxn>
                  <a:cxn ang="0">
                    <a:pos x="54" y="30"/>
                  </a:cxn>
                  <a:cxn ang="0">
                    <a:pos x="48" y="28"/>
                  </a:cxn>
                  <a:cxn ang="0">
                    <a:pos x="36" y="30"/>
                  </a:cxn>
                  <a:cxn ang="0">
                    <a:pos x="38" y="38"/>
                  </a:cxn>
                  <a:cxn ang="0">
                    <a:pos x="42" y="50"/>
                  </a:cxn>
                  <a:cxn ang="0">
                    <a:pos x="46" y="56"/>
                  </a:cxn>
                  <a:cxn ang="0">
                    <a:pos x="56" y="64"/>
                  </a:cxn>
                  <a:cxn ang="0">
                    <a:pos x="62" y="68"/>
                  </a:cxn>
                  <a:cxn ang="0">
                    <a:pos x="60" y="74"/>
                  </a:cxn>
                  <a:cxn ang="0">
                    <a:pos x="48" y="64"/>
                  </a:cxn>
                  <a:cxn ang="0">
                    <a:pos x="36" y="56"/>
                  </a:cxn>
                  <a:cxn ang="0">
                    <a:pos x="28" y="48"/>
                  </a:cxn>
                  <a:cxn ang="0">
                    <a:pos x="24" y="40"/>
                  </a:cxn>
                  <a:cxn ang="0">
                    <a:pos x="22" y="32"/>
                  </a:cxn>
                  <a:cxn ang="0">
                    <a:pos x="16" y="32"/>
                  </a:cxn>
                  <a:cxn ang="0">
                    <a:pos x="8" y="36"/>
                  </a:cxn>
                  <a:cxn ang="0">
                    <a:pos x="0" y="32"/>
                  </a:cxn>
                  <a:cxn ang="0">
                    <a:pos x="0" y="24"/>
                  </a:cxn>
                  <a:cxn ang="0">
                    <a:pos x="4" y="20"/>
                  </a:cxn>
                  <a:cxn ang="0">
                    <a:pos x="8" y="22"/>
                  </a:cxn>
                  <a:cxn ang="0">
                    <a:pos x="14" y="22"/>
                  </a:cxn>
                  <a:cxn ang="0">
                    <a:pos x="26" y="20"/>
                  </a:cxn>
                  <a:cxn ang="0">
                    <a:pos x="32" y="14"/>
                  </a:cxn>
                  <a:cxn ang="0">
                    <a:pos x="38" y="8"/>
                  </a:cxn>
                  <a:cxn ang="0">
                    <a:pos x="46" y="0"/>
                  </a:cxn>
                  <a:cxn ang="0">
                    <a:pos x="54" y="8"/>
                  </a:cxn>
                  <a:cxn ang="0">
                    <a:pos x="66" y="18"/>
                  </a:cxn>
                  <a:cxn ang="0">
                    <a:pos x="74" y="18"/>
                  </a:cxn>
                  <a:cxn ang="0">
                    <a:pos x="84" y="16"/>
                  </a:cxn>
                </a:cxnLst>
                <a:rect l="0" t="0" r="r" b="b"/>
                <a:pathLst>
                  <a:path w="90" h="74">
                    <a:moveTo>
                      <a:pt x="84" y="16"/>
                    </a:moveTo>
                    <a:lnTo>
                      <a:pt x="86" y="24"/>
                    </a:lnTo>
                    <a:lnTo>
                      <a:pt x="90" y="30"/>
                    </a:lnTo>
                    <a:lnTo>
                      <a:pt x="86" y="34"/>
                    </a:lnTo>
                    <a:lnTo>
                      <a:pt x="70" y="32"/>
                    </a:lnTo>
                    <a:lnTo>
                      <a:pt x="54" y="30"/>
                    </a:lnTo>
                    <a:lnTo>
                      <a:pt x="48" y="28"/>
                    </a:lnTo>
                    <a:lnTo>
                      <a:pt x="36" y="30"/>
                    </a:lnTo>
                    <a:lnTo>
                      <a:pt x="38" y="38"/>
                    </a:lnTo>
                    <a:lnTo>
                      <a:pt x="42" y="50"/>
                    </a:lnTo>
                    <a:lnTo>
                      <a:pt x="46" y="56"/>
                    </a:lnTo>
                    <a:lnTo>
                      <a:pt x="56" y="64"/>
                    </a:lnTo>
                    <a:lnTo>
                      <a:pt x="62" y="68"/>
                    </a:lnTo>
                    <a:lnTo>
                      <a:pt x="60" y="74"/>
                    </a:lnTo>
                    <a:lnTo>
                      <a:pt x="48" y="64"/>
                    </a:lnTo>
                    <a:lnTo>
                      <a:pt x="36" y="56"/>
                    </a:lnTo>
                    <a:lnTo>
                      <a:pt x="28" y="48"/>
                    </a:lnTo>
                    <a:lnTo>
                      <a:pt x="24" y="40"/>
                    </a:lnTo>
                    <a:lnTo>
                      <a:pt x="22" y="32"/>
                    </a:lnTo>
                    <a:lnTo>
                      <a:pt x="16" y="32"/>
                    </a:lnTo>
                    <a:lnTo>
                      <a:pt x="8" y="36"/>
                    </a:lnTo>
                    <a:lnTo>
                      <a:pt x="0" y="32"/>
                    </a:lnTo>
                    <a:lnTo>
                      <a:pt x="0" y="24"/>
                    </a:lnTo>
                    <a:lnTo>
                      <a:pt x="4" y="20"/>
                    </a:lnTo>
                    <a:lnTo>
                      <a:pt x="8" y="22"/>
                    </a:lnTo>
                    <a:lnTo>
                      <a:pt x="14" y="22"/>
                    </a:lnTo>
                    <a:lnTo>
                      <a:pt x="26" y="20"/>
                    </a:lnTo>
                    <a:lnTo>
                      <a:pt x="32" y="14"/>
                    </a:lnTo>
                    <a:lnTo>
                      <a:pt x="38" y="8"/>
                    </a:lnTo>
                    <a:lnTo>
                      <a:pt x="46" y="0"/>
                    </a:lnTo>
                    <a:lnTo>
                      <a:pt x="54" y="8"/>
                    </a:lnTo>
                    <a:lnTo>
                      <a:pt x="66" y="18"/>
                    </a:lnTo>
                    <a:lnTo>
                      <a:pt x="74" y="18"/>
                    </a:lnTo>
                    <a:lnTo>
                      <a:pt x="84" y="16"/>
                    </a:lnTo>
                    <a:close/>
                  </a:path>
                </a:pathLst>
              </a:custGeom>
              <a:solidFill>
                <a:schemeClr val="accent5"/>
              </a:solidFill>
              <a:ln w="7938">
                <a:solidFill>
                  <a:srgbClr val="FFFFFF"/>
                </a:solidFill>
                <a:prstDash val="solid"/>
                <a:round/>
                <a:headEnd/>
                <a:tailEnd/>
              </a:ln>
            </p:spPr>
            <p:txBody>
              <a:bodyPr/>
              <a:lstStyle/>
              <a:p>
                <a:endParaRPr lang="en-US" sz="1500" kern="0">
                  <a:solidFill>
                    <a:srgbClr val="0F245F"/>
                  </a:solidFill>
                </a:endParaRPr>
              </a:p>
            </p:txBody>
          </p:sp>
          <p:sp>
            <p:nvSpPr>
              <p:cNvPr id="52" name="Freeform 175"/>
              <p:cNvSpPr>
                <a:spLocks noChangeAspect="1"/>
              </p:cNvSpPr>
              <p:nvPr/>
            </p:nvSpPr>
            <p:spPr bwMode="auto">
              <a:xfrm>
                <a:off x="2953" y="1797"/>
                <a:ext cx="60" cy="52"/>
              </a:xfrm>
              <a:custGeom>
                <a:avLst/>
                <a:gdLst/>
                <a:ahLst/>
                <a:cxnLst>
                  <a:cxn ang="0">
                    <a:pos x="0" y="2"/>
                  </a:cxn>
                  <a:cxn ang="0">
                    <a:pos x="12" y="0"/>
                  </a:cxn>
                  <a:cxn ang="0">
                    <a:pos x="26" y="2"/>
                  </a:cxn>
                  <a:cxn ang="0">
                    <a:pos x="50" y="6"/>
                  </a:cxn>
                  <a:cxn ang="0">
                    <a:pos x="56" y="6"/>
                  </a:cxn>
                  <a:cxn ang="0">
                    <a:pos x="58" y="14"/>
                  </a:cxn>
                  <a:cxn ang="0">
                    <a:pos x="54" y="18"/>
                  </a:cxn>
                  <a:cxn ang="0">
                    <a:pos x="60" y="26"/>
                  </a:cxn>
                  <a:cxn ang="0">
                    <a:pos x="52" y="32"/>
                  </a:cxn>
                  <a:cxn ang="0">
                    <a:pos x="50" y="40"/>
                  </a:cxn>
                  <a:cxn ang="0">
                    <a:pos x="44" y="40"/>
                  </a:cxn>
                  <a:cxn ang="0">
                    <a:pos x="42" y="52"/>
                  </a:cxn>
                  <a:cxn ang="0">
                    <a:pos x="34" y="46"/>
                  </a:cxn>
                  <a:cxn ang="0">
                    <a:pos x="26" y="40"/>
                  </a:cxn>
                  <a:cxn ang="0">
                    <a:pos x="16" y="32"/>
                  </a:cxn>
                  <a:cxn ang="0">
                    <a:pos x="10" y="28"/>
                  </a:cxn>
                  <a:cxn ang="0">
                    <a:pos x="6" y="22"/>
                  </a:cxn>
                  <a:cxn ang="0">
                    <a:pos x="2" y="10"/>
                  </a:cxn>
                  <a:cxn ang="0">
                    <a:pos x="0" y="2"/>
                  </a:cxn>
                </a:cxnLst>
                <a:rect l="0" t="0" r="r" b="b"/>
                <a:pathLst>
                  <a:path w="60" h="52">
                    <a:moveTo>
                      <a:pt x="0" y="2"/>
                    </a:moveTo>
                    <a:lnTo>
                      <a:pt x="12" y="0"/>
                    </a:lnTo>
                    <a:lnTo>
                      <a:pt x="26" y="2"/>
                    </a:lnTo>
                    <a:lnTo>
                      <a:pt x="50" y="6"/>
                    </a:lnTo>
                    <a:lnTo>
                      <a:pt x="56" y="6"/>
                    </a:lnTo>
                    <a:lnTo>
                      <a:pt x="58" y="14"/>
                    </a:lnTo>
                    <a:lnTo>
                      <a:pt x="54" y="18"/>
                    </a:lnTo>
                    <a:lnTo>
                      <a:pt x="60" y="26"/>
                    </a:lnTo>
                    <a:lnTo>
                      <a:pt x="52" y="32"/>
                    </a:lnTo>
                    <a:lnTo>
                      <a:pt x="50" y="40"/>
                    </a:lnTo>
                    <a:lnTo>
                      <a:pt x="44" y="40"/>
                    </a:lnTo>
                    <a:lnTo>
                      <a:pt x="42" y="52"/>
                    </a:lnTo>
                    <a:lnTo>
                      <a:pt x="34" y="46"/>
                    </a:lnTo>
                    <a:lnTo>
                      <a:pt x="26" y="40"/>
                    </a:lnTo>
                    <a:lnTo>
                      <a:pt x="16" y="32"/>
                    </a:lnTo>
                    <a:lnTo>
                      <a:pt x="10" y="28"/>
                    </a:lnTo>
                    <a:lnTo>
                      <a:pt x="6" y="22"/>
                    </a:lnTo>
                    <a:lnTo>
                      <a:pt x="2" y="10"/>
                    </a:lnTo>
                    <a:lnTo>
                      <a:pt x="0" y="2"/>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53" name="Freeform 176"/>
              <p:cNvSpPr>
                <a:spLocks noChangeAspect="1"/>
              </p:cNvSpPr>
              <p:nvPr/>
            </p:nvSpPr>
            <p:spPr bwMode="auto">
              <a:xfrm>
                <a:off x="2995" y="1781"/>
                <a:ext cx="70" cy="78"/>
              </a:xfrm>
              <a:custGeom>
                <a:avLst/>
                <a:gdLst/>
                <a:ahLst/>
                <a:cxnLst>
                  <a:cxn ang="0">
                    <a:pos x="14" y="78"/>
                  </a:cxn>
                  <a:cxn ang="0">
                    <a:pos x="6" y="72"/>
                  </a:cxn>
                  <a:cxn ang="0">
                    <a:pos x="0" y="68"/>
                  </a:cxn>
                  <a:cxn ang="0">
                    <a:pos x="2" y="56"/>
                  </a:cxn>
                  <a:cxn ang="0">
                    <a:pos x="8" y="56"/>
                  </a:cxn>
                  <a:cxn ang="0">
                    <a:pos x="10" y="48"/>
                  </a:cxn>
                  <a:cxn ang="0">
                    <a:pos x="18" y="42"/>
                  </a:cxn>
                  <a:cxn ang="0">
                    <a:pos x="12" y="34"/>
                  </a:cxn>
                  <a:cxn ang="0">
                    <a:pos x="16" y="30"/>
                  </a:cxn>
                  <a:cxn ang="0">
                    <a:pos x="14" y="22"/>
                  </a:cxn>
                  <a:cxn ang="0">
                    <a:pos x="8" y="22"/>
                  </a:cxn>
                  <a:cxn ang="0">
                    <a:pos x="12" y="18"/>
                  </a:cxn>
                  <a:cxn ang="0">
                    <a:pos x="6" y="4"/>
                  </a:cxn>
                  <a:cxn ang="0">
                    <a:pos x="14" y="0"/>
                  </a:cxn>
                  <a:cxn ang="0">
                    <a:pos x="34" y="0"/>
                  </a:cxn>
                  <a:cxn ang="0">
                    <a:pos x="36" y="8"/>
                  </a:cxn>
                  <a:cxn ang="0">
                    <a:pos x="42" y="16"/>
                  </a:cxn>
                  <a:cxn ang="0">
                    <a:pos x="50" y="28"/>
                  </a:cxn>
                  <a:cxn ang="0">
                    <a:pos x="66" y="30"/>
                  </a:cxn>
                  <a:cxn ang="0">
                    <a:pos x="66" y="40"/>
                  </a:cxn>
                  <a:cxn ang="0">
                    <a:pos x="60" y="44"/>
                  </a:cxn>
                  <a:cxn ang="0">
                    <a:pos x="66" y="52"/>
                  </a:cxn>
                  <a:cxn ang="0">
                    <a:pos x="70" y="58"/>
                  </a:cxn>
                  <a:cxn ang="0">
                    <a:pos x="64" y="70"/>
                  </a:cxn>
                  <a:cxn ang="0">
                    <a:pos x="54" y="72"/>
                  </a:cxn>
                  <a:cxn ang="0">
                    <a:pos x="44" y="76"/>
                  </a:cxn>
                  <a:cxn ang="0">
                    <a:pos x="36" y="76"/>
                  </a:cxn>
                  <a:cxn ang="0">
                    <a:pos x="28" y="70"/>
                  </a:cxn>
                  <a:cxn ang="0">
                    <a:pos x="20" y="68"/>
                  </a:cxn>
                  <a:cxn ang="0">
                    <a:pos x="16" y="72"/>
                  </a:cxn>
                  <a:cxn ang="0">
                    <a:pos x="14" y="78"/>
                  </a:cxn>
                </a:cxnLst>
                <a:rect l="0" t="0" r="r" b="b"/>
                <a:pathLst>
                  <a:path w="70" h="78">
                    <a:moveTo>
                      <a:pt x="14" y="78"/>
                    </a:moveTo>
                    <a:lnTo>
                      <a:pt x="6" y="72"/>
                    </a:lnTo>
                    <a:lnTo>
                      <a:pt x="0" y="68"/>
                    </a:lnTo>
                    <a:lnTo>
                      <a:pt x="2" y="56"/>
                    </a:lnTo>
                    <a:lnTo>
                      <a:pt x="8" y="56"/>
                    </a:lnTo>
                    <a:lnTo>
                      <a:pt x="10" y="48"/>
                    </a:lnTo>
                    <a:lnTo>
                      <a:pt x="18" y="42"/>
                    </a:lnTo>
                    <a:lnTo>
                      <a:pt x="12" y="34"/>
                    </a:lnTo>
                    <a:lnTo>
                      <a:pt x="16" y="30"/>
                    </a:lnTo>
                    <a:lnTo>
                      <a:pt x="14" y="22"/>
                    </a:lnTo>
                    <a:lnTo>
                      <a:pt x="8" y="22"/>
                    </a:lnTo>
                    <a:lnTo>
                      <a:pt x="12" y="18"/>
                    </a:lnTo>
                    <a:lnTo>
                      <a:pt x="6" y="4"/>
                    </a:lnTo>
                    <a:lnTo>
                      <a:pt x="14" y="0"/>
                    </a:lnTo>
                    <a:lnTo>
                      <a:pt x="34" y="0"/>
                    </a:lnTo>
                    <a:lnTo>
                      <a:pt x="36" y="8"/>
                    </a:lnTo>
                    <a:lnTo>
                      <a:pt x="42" y="16"/>
                    </a:lnTo>
                    <a:lnTo>
                      <a:pt x="50" y="28"/>
                    </a:lnTo>
                    <a:lnTo>
                      <a:pt x="66" y="30"/>
                    </a:lnTo>
                    <a:lnTo>
                      <a:pt x="66" y="40"/>
                    </a:lnTo>
                    <a:lnTo>
                      <a:pt x="60" y="44"/>
                    </a:lnTo>
                    <a:lnTo>
                      <a:pt x="66" y="52"/>
                    </a:lnTo>
                    <a:lnTo>
                      <a:pt x="70" y="58"/>
                    </a:lnTo>
                    <a:lnTo>
                      <a:pt x="64" y="70"/>
                    </a:lnTo>
                    <a:lnTo>
                      <a:pt x="54" y="72"/>
                    </a:lnTo>
                    <a:lnTo>
                      <a:pt x="44" y="76"/>
                    </a:lnTo>
                    <a:lnTo>
                      <a:pt x="36" y="76"/>
                    </a:lnTo>
                    <a:lnTo>
                      <a:pt x="28" y="70"/>
                    </a:lnTo>
                    <a:lnTo>
                      <a:pt x="20" y="68"/>
                    </a:lnTo>
                    <a:lnTo>
                      <a:pt x="16" y="72"/>
                    </a:lnTo>
                    <a:lnTo>
                      <a:pt x="14" y="78"/>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54" name="Freeform 177"/>
              <p:cNvSpPr>
                <a:spLocks noChangeAspect="1"/>
              </p:cNvSpPr>
              <p:nvPr/>
            </p:nvSpPr>
            <p:spPr bwMode="auto">
              <a:xfrm>
                <a:off x="3029" y="1851"/>
                <a:ext cx="40" cy="32"/>
              </a:xfrm>
              <a:custGeom>
                <a:avLst/>
                <a:gdLst/>
                <a:ahLst/>
                <a:cxnLst>
                  <a:cxn ang="0">
                    <a:pos x="30" y="0"/>
                  </a:cxn>
                  <a:cxn ang="0">
                    <a:pos x="32" y="8"/>
                  </a:cxn>
                  <a:cxn ang="0">
                    <a:pos x="38" y="14"/>
                  </a:cxn>
                  <a:cxn ang="0">
                    <a:pos x="40" y="20"/>
                  </a:cxn>
                  <a:cxn ang="0">
                    <a:pos x="32" y="26"/>
                  </a:cxn>
                  <a:cxn ang="0">
                    <a:pos x="20" y="28"/>
                  </a:cxn>
                  <a:cxn ang="0">
                    <a:pos x="6" y="32"/>
                  </a:cxn>
                  <a:cxn ang="0">
                    <a:pos x="0" y="20"/>
                  </a:cxn>
                  <a:cxn ang="0">
                    <a:pos x="2" y="6"/>
                  </a:cxn>
                  <a:cxn ang="0">
                    <a:pos x="10" y="6"/>
                  </a:cxn>
                  <a:cxn ang="0">
                    <a:pos x="20" y="2"/>
                  </a:cxn>
                  <a:cxn ang="0">
                    <a:pos x="30" y="0"/>
                  </a:cxn>
                </a:cxnLst>
                <a:rect l="0" t="0" r="r" b="b"/>
                <a:pathLst>
                  <a:path w="40" h="32">
                    <a:moveTo>
                      <a:pt x="30" y="0"/>
                    </a:moveTo>
                    <a:lnTo>
                      <a:pt x="32" y="8"/>
                    </a:lnTo>
                    <a:lnTo>
                      <a:pt x="38" y="14"/>
                    </a:lnTo>
                    <a:lnTo>
                      <a:pt x="40" y="20"/>
                    </a:lnTo>
                    <a:lnTo>
                      <a:pt x="32" y="26"/>
                    </a:lnTo>
                    <a:lnTo>
                      <a:pt x="20" y="28"/>
                    </a:lnTo>
                    <a:lnTo>
                      <a:pt x="6" y="32"/>
                    </a:lnTo>
                    <a:lnTo>
                      <a:pt x="0" y="20"/>
                    </a:lnTo>
                    <a:lnTo>
                      <a:pt x="2" y="6"/>
                    </a:lnTo>
                    <a:lnTo>
                      <a:pt x="10" y="6"/>
                    </a:lnTo>
                    <a:lnTo>
                      <a:pt x="20" y="2"/>
                    </a:lnTo>
                    <a:lnTo>
                      <a:pt x="30" y="0"/>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55" name="Freeform 178"/>
              <p:cNvSpPr>
                <a:spLocks noChangeAspect="1"/>
              </p:cNvSpPr>
              <p:nvPr/>
            </p:nvSpPr>
            <p:spPr bwMode="auto">
              <a:xfrm>
                <a:off x="2903" y="1935"/>
                <a:ext cx="42" cy="24"/>
              </a:xfrm>
              <a:custGeom>
                <a:avLst/>
                <a:gdLst/>
                <a:ahLst/>
                <a:cxnLst>
                  <a:cxn ang="0">
                    <a:pos x="2" y="0"/>
                  </a:cxn>
                  <a:cxn ang="0">
                    <a:pos x="16" y="0"/>
                  </a:cxn>
                  <a:cxn ang="0">
                    <a:pos x="26" y="0"/>
                  </a:cxn>
                  <a:cxn ang="0">
                    <a:pos x="42" y="0"/>
                  </a:cxn>
                  <a:cxn ang="0">
                    <a:pos x="42" y="4"/>
                  </a:cxn>
                  <a:cxn ang="0">
                    <a:pos x="36" y="10"/>
                  </a:cxn>
                  <a:cxn ang="0">
                    <a:pos x="38" y="18"/>
                  </a:cxn>
                  <a:cxn ang="0">
                    <a:pos x="34" y="24"/>
                  </a:cxn>
                  <a:cxn ang="0">
                    <a:pos x="26" y="16"/>
                  </a:cxn>
                  <a:cxn ang="0">
                    <a:pos x="16" y="16"/>
                  </a:cxn>
                  <a:cxn ang="0">
                    <a:pos x="10" y="10"/>
                  </a:cxn>
                  <a:cxn ang="0">
                    <a:pos x="0" y="8"/>
                  </a:cxn>
                  <a:cxn ang="0">
                    <a:pos x="2" y="0"/>
                  </a:cxn>
                </a:cxnLst>
                <a:rect l="0" t="0" r="r" b="b"/>
                <a:pathLst>
                  <a:path w="42" h="24">
                    <a:moveTo>
                      <a:pt x="2" y="0"/>
                    </a:moveTo>
                    <a:lnTo>
                      <a:pt x="16" y="0"/>
                    </a:lnTo>
                    <a:lnTo>
                      <a:pt x="26" y="0"/>
                    </a:lnTo>
                    <a:lnTo>
                      <a:pt x="42" y="0"/>
                    </a:lnTo>
                    <a:lnTo>
                      <a:pt x="42" y="4"/>
                    </a:lnTo>
                    <a:lnTo>
                      <a:pt x="36" y="10"/>
                    </a:lnTo>
                    <a:lnTo>
                      <a:pt x="38" y="18"/>
                    </a:lnTo>
                    <a:lnTo>
                      <a:pt x="34" y="24"/>
                    </a:lnTo>
                    <a:lnTo>
                      <a:pt x="26" y="16"/>
                    </a:lnTo>
                    <a:lnTo>
                      <a:pt x="16" y="16"/>
                    </a:lnTo>
                    <a:lnTo>
                      <a:pt x="10" y="10"/>
                    </a:lnTo>
                    <a:lnTo>
                      <a:pt x="0" y="8"/>
                    </a:lnTo>
                    <a:lnTo>
                      <a:pt x="2" y="0"/>
                    </a:lnTo>
                    <a:close/>
                  </a:path>
                </a:pathLst>
              </a:custGeom>
              <a:solidFill>
                <a:schemeClr val="accent5"/>
              </a:solidFill>
              <a:ln w="7938">
                <a:solidFill>
                  <a:srgbClr val="FFFFFF"/>
                </a:solidFill>
                <a:prstDash val="solid"/>
                <a:round/>
                <a:headEnd/>
                <a:tailEnd/>
              </a:ln>
            </p:spPr>
            <p:txBody>
              <a:bodyPr/>
              <a:lstStyle/>
              <a:p>
                <a:endParaRPr lang="en-US" sz="1500" kern="0">
                  <a:solidFill>
                    <a:srgbClr val="0F245F"/>
                  </a:solidFill>
                </a:endParaRPr>
              </a:p>
            </p:txBody>
          </p:sp>
          <p:sp>
            <p:nvSpPr>
              <p:cNvPr id="56" name="Freeform 179"/>
              <p:cNvSpPr>
                <a:spLocks noChangeAspect="1"/>
              </p:cNvSpPr>
              <p:nvPr/>
            </p:nvSpPr>
            <p:spPr bwMode="auto">
              <a:xfrm>
                <a:off x="2810" y="1761"/>
                <a:ext cx="187" cy="176"/>
              </a:xfrm>
              <a:custGeom>
                <a:avLst/>
                <a:gdLst/>
                <a:ahLst/>
                <a:cxnLst>
                  <a:cxn ang="0">
                    <a:pos x="10" y="58"/>
                  </a:cxn>
                  <a:cxn ang="0">
                    <a:pos x="0" y="42"/>
                  </a:cxn>
                  <a:cxn ang="0">
                    <a:pos x="2" y="30"/>
                  </a:cxn>
                  <a:cxn ang="0">
                    <a:pos x="16" y="22"/>
                  </a:cxn>
                  <a:cxn ang="0">
                    <a:pos x="20" y="16"/>
                  </a:cxn>
                  <a:cxn ang="0">
                    <a:pos x="32" y="22"/>
                  </a:cxn>
                  <a:cxn ang="0">
                    <a:pos x="36" y="10"/>
                  </a:cxn>
                  <a:cxn ang="0">
                    <a:pos x="52" y="14"/>
                  </a:cxn>
                  <a:cxn ang="0">
                    <a:pos x="66" y="6"/>
                  </a:cxn>
                  <a:cxn ang="0">
                    <a:pos x="83" y="0"/>
                  </a:cxn>
                  <a:cxn ang="0">
                    <a:pos x="93" y="10"/>
                  </a:cxn>
                  <a:cxn ang="0">
                    <a:pos x="103" y="16"/>
                  </a:cxn>
                  <a:cxn ang="0">
                    <a:pos x="95" y="26"/>
                  </a:cxn>
                  <a:cxn ang="0">
                    <a:pos x="83" y="42"/>
                  </a:cxn>
                  <a:cxn ang="0">
                    <a:pos x="91" y="60"/>
                  </a:cxn>
                  <a:cxn ang="0">
                    <a:pos x="111" y="72"/>
                  </a:cxn>
                  <a:cxn ang="0">
                    <a:pos x="119" y="94"/>
                  </a:cxn>
                  <a:cxn ang="0">
                    <a:pos x="145" y="102"/>
                  </a:cxn>
                  <a:cxn ang="0">
                    <a:pos x="145" y="108"/>
                  </a:cxn>
                  <a:cxn ang="0">
                    <a:pos x="161" y="118"/>
                  </a:cxn>
                  <a:cxn ang="0">
                    <a:pos x="183" y="132"/>
                  </a:cxn>
                  <a:cxn ang="0">
                    <a:pos x="181" y="142"/>
                  </a:cxn>
                  <a:cxn ang="0">
                    <a:pos x="167" y="130"/>
                  </a:cxn>
                  <a:cxn ang="0">
                    <a:pos x="155" y="140"/>
                  </a:cxn>
                  <a:cxn ang="0">
                    <a:pos x="165" y="152"/>
                  </a:cxn>
                  <a:cxn ang="0">
                    <a:pos x="159" y="158"/>
                  </a:cxn>
                  <a:cxn ang="0">
                    <a:pos x="151" y="172"/>
                  </a:cxn>
                  <a:cxn ang="0">
                    <a:pos x="141" y="170"/>
                  </a:cxn>
                  <a:cxn ang="0">
                    <a:pos x="147" y="148"/>
                  </a:cxn>
                  <a:cxn ang="0">
                    <a:pos x="131" y="132"/>
                  </a:cxn>
                  <a:cxn ang="0">
                    <a:pos x="119" y="126"/>
                  </a:cxn>
                  <a:cxn ang="0">
                    <a:pos x="95" y="112"/>
                  </a:cxn>
                  <a:cxn ang="0">
                    <a:pos x="75" y="92"/>
                  </a:cxn>
                  <a:cxn ang="0">
                    <a:pos x="54" y="68"/>
                  </a:cxn>
                  <a:cxn ang="0">
                    <a:pos x="40" y="56"/>
                  </a:cxn>
                  <a:cxn ang="0">
                    <a:pos x="20" y="58"/>
                  </a:cxn>
                  <a:cxn ang="0">
                    <a:pos x="10" y="66"/>
                  </a:cxn>
                </a:cxnLst>
                <a:rect l="0" t="0" r="r" b="b"/>
                <a:pathLst>
                  <a:path w="187" h="176">
                    <a:moveTo>
                      <a:pt x="10" y="66"/>
                    </a:moveTo>
                    <a:lnTo>
                      <a:pt x="10" y="58"/>
                    </a:lnTo>
                    <a:lnTo>
                      <a:pt x="2" y="58"/>
                    </a:lnTo>
                    <a:lnTo>
                      <a:pt x="0" y="42"/>
                    </a:lnTo>
                    <a:lnTo>
                      <a:pt x="4" y="34"/>
                    </a:lnTo>
                    <a:lnTo>
                      <a:pt x="2" y="30"/>
                    </a:lnTo>
                    <a:lnTo>
                      <a:pt x="2" y="24"/>
                    </a:lnTo>
                    <a:lnTo>
                      <a:pt x="16" y="22"/>
                    </a:lnTo>
                    <a:lnTo>
                      <a:pt x="16" y="18"/>
                    </a:lnTo>
                    <a:lnTo>
                      <a:pt x="20" y="16"/>
                    </a:lnTo>
                    <a:lnTo>
                      <a:pt x="26" y="20"/>
                    </a:lnTo>
                    <a:lnTo>
                      <a:pt x="32" y="22"/>
                    </a:lnTo>
                    <a:lnTo>
                      <a:pt x="36" y="20"/>
                    </a:lnTo>
                    <a:lnTo>
                      <a:pt x="36" y="10"/>
                    </a:lnTo>
                    <a:lnTo>
                      <a:pt x="42" y="16"/>
                    </a:lnTo>
                    <a:lnTo>
                      <a:pt x="52" y="14"/>
                    </a:lnTo>
                    <a:lnTo>
                      <a:pt x="56" y="6"/>
                    </a:lnTo>
                    <a:lnTo>
                      <a:pt x="66" y="6"/>
                    </a:lnTo>
                    <a:lnTo>
                      <a:pt x="68" y="0"/>
                    </a:lnTo>
                    <a:lnTo>
                      <a:pt x="83" y="0"/>
                    </a:lnTo>
                    <a:lnTo>
                      <a:pt x="83" y="6"/>
                    </a:lnTo>
                    <a:lnTo>
                      <a:pt x="93" y="10"/>
                    </a:lnTo>
                    <a:lnTo>
                      <a:pt x="109" y="8"/>
                    </a:lnTo>
                    <a:lnTo>
                      <a:pt x="103" y="16"/>
                    </a:lnTo>
                    <a:lnTo>
                      <a:pt x="101" y="24"/>
                    </a:lnTo>
                    <a:lnTo>
                      <a:pt x="95" y="26"/>
                    </a:lnTo>
                    <a:lnTo>
                      <a:pt x="83" y="32"/>
                    </a:lnTo>
                    <a:lnTo>
                      <a:pt x="83" y="42"/>
                    </a:lnTo>
                    <a:lnTo>
                      <a:pt x="83" y="52"/>
                    </a:lnTo>
                    <a:lnTo>
                      <a:pt x="91" y="60"/>
                    </a:lnTo>
                    <a:lnTo>
                      <a:pt x="101" y="66"/>
                    </a:lnTo>
                    <a:lnTo>
                      <a:pt x="111" y="72"/>
                    </a:lnTo>
                    <a:lnTo>
                      <a:pt x="113" y="84"/>
                    </a:lnTo>
                    <a:lnTo>
                      <a:pt x="119" y="94"/>
                    </a:lnTo>
                    <a:lnTo>
                      <a:pt x="129" y="102"/>
                    </a:lnTo>
                    <a:lnTo>
                      <a:pt x="145" y="102"/>
                    </a:lnTo>
                    <a:lnTo>
                      <a:pt x="149" y="106"/>
                    </a:lnTo>
                    <a:lnTo>
                      <a:pt x="145" y="108"/>
                    </a:lnTo>
                    <a:lnTo>
                      <a:pt x="151" y="114"/>
                    </a:lnTo>
                    <a:lnTo>
                      <a:pt x="161" y="118"/>
                    </a:lnTo>
                    <a:lnTo>
                      <a:pt x="175" y="124"/>
                    </a:lnTo>
                    <a:lnTo>
                      <a:pt x="183" y="132"/>
                    </a:lnTo>
                    <a:lnTo>
                      <a:pt x="187" y="138"/>
                    </a:lnTo>
                    <a:lnTo>
                      <a:pt x="181" y="142"/>
                    </a:lnTo>
                    <a:lnTo>
                      <a:pt x="175" y="136"/>
                    </a:lnTo>
                    <a:lnTo>
                      <a:pt x="167" y="130"/>
                    </a:lnTo>
                    <a:lnTo>
                      <a:pt x="159" y="132"/>
                    </a:lnTo>
                    <a:lnTo>
                      <a:pt x="155" y="140"/>
                    </a:lnTo>
                    <a:lnTo>
                      <a:pt x="161" y="148"/>
                    </a:lnTo>
                    <a:lnTo>
                      <a:pt x="165" y="152"/>
                    </a:lnTo>
                    <a:lnTo>
                      <a:pt x="167" y="156"/>
                    </a:lnTo>
                    <a:lnTo>
                      <a:pt x="159" y="158"/>
                    </a:lnTo>
                    <a:lnTo>
                      <a:pt x="157" y="164"/>
                    </a:lnTo>
                    <a:lnTo>
                      <a:pt x="151" y="172"/>
                    </a:lnTo>
                    <a:lnTo>
                      <a:pt x="145" y="176"/>
                    </a:lnTo>
                    <a:lnTo>
                      <a:pt x="141" y="170"/>
                    </a:lnTo>
                    <a:lnTo>
                      <a:pt x="143" y="162"/>
                    </a:lnTo>
                    <a:lnTo>
                      <a:pt x="147" y="148"/>
                    </a:lnTo>
                    <a:lnTo>
                      <a:pt x="143" y="136"/>
                    </a:lnTo>
                    <a:lnTo>
                      <a:pt x="131" y="132"/>
                    </a:lnTo>
                    <a:lnTo>
                      <a:pt x="129" y="126"/>
                    </a:lnTo>
                    <a:lnTo>
                      <a:pt x="119" y="126"/>
                    </a:lnTo>
                    <a:lnTo>
                      <a:pt x="109" y="112"/>
                    </a:lnTo>
                    <a:lnTo>
                      <a:pt x="95" y="112"/>
                    </a:lnTo>
                    <a:lnTo>
                      <a:pt x="83" y="96"/>
                    </a:lnTo>
                    <a:lnTo>
                      <a:pt x="75" y="92"/>
                    </a:lnTo>
                    <a:lnTo>
                      <a:pt x="56" y="84"/>
                    </a:lnTo>
                    <a:lnTo>
                      <a:pt x="54" y="68"/>
                    </a:lnTo>
                    <a:lnTo>
                      <a:pt x="52" y="60"/>
                    </a:lnTo>
                    <a:lnTo>
                      <a:pt x="40" y="56"/>
                    </a:lnTo>
                    <a:lnTo>
                      <a:pt x="26" y="52"/>
                    </a:lnTo>
                    <a:lnTo>
                      <a:pt x="20" y="58"/>
                    </a:lnTo>
                    <a:lnTo>
                      <a:pt x="18" y="64"/>
                    </a:lnTo>
                    <a:lnTo>
                      <a:pt x="10" y="66"/>
                    </a:lnTo>
                    <a:close/>
                  </a:path>
                </a:pathLst>
              </a:custGeom>
              <a:solidFill>
                <a:schemeClr val="accent5"/>
              </a:solidFill>
              <a:ln w="7938">
                <a:solidFill>
                  <a:srgbClr val="FFFFFF"/>
                </a:solidFill>
                <a:prstDash val="solid"/>
                <a:round/>
                <a:headEnd/>
                <a:tailEnd/>
              </a:ln>
            </p:spPr>
            <p:txBody>
              <a:bodyPr/>
              <a:lstStyle/>
              <a:p>
                <a:endParaRPr lang="en-US" sz="1500" kern="0">
                  <a:solidFill>
                    <a:srgbClr val="0F245F"/>
                  </a:solidFill>
                </a:endParaRPr>
              </a:p>
            </p:txBody>
          </p:sp>
          <p:sp>
            <p:nvSpPr>
              <p:cNvPr id="57" name="Freeform 180"/>
              <p:cNvSpPr>
                <a:spLocks noChangeAspect="1"/>
              </p:cNvSpPr>
              <p:nvPr/>
            </p:nvSpPr>
            <p:spPr bwMode="auto">
              <a:xfrm>
                <a:off x="3131" y="1733"/>
                <a:ext cx="52" cy="60"/>
              </a:xfrm>
              <a:custGeom>
                <a:avLst/>
                <a:gdLst/>
                <a:ahLst/>
                <a:cxnLst>
                  <a:cxn ang="0">
                    <a:pos x="20" y="60"/>
                  </a:cxn>
                  <a:cxn ang="0">
                    <a:pos x="16" y="48"/>
                  </a:cxn>
                  <a:cxn ang="0">
                    <a:pos x="20" y="36"/>
                  </a:cxn>
                  <a:cxn ang="0">
                    <a:pos x="18" y="32"/>
                  </a:cxn>
                  <a:cxn ang="0">
                    <a:pos x="14" y="26"/>
                  </a:cxn>
                  <a:cxn ang="0">
                    <a:pos x="4" y="18"/>
                  </a:cxn>
                  <a:cxn ang="0">
                    <a:pos x="2" y="10"/>
                  </a:cxn>
                  <a:cxn ang="0">
                    <a:pos x="0" y="4"/>
                  </a:cxn>
                  <a:cxn ang="0">
                    <a:pos x="4" y="0"/>
                  </a:cxn>
                  <a:cxn ang="0">
                    <a:pos x="18" y="2"/>
                  </a:cxn>
                  <a:cxn ang="0">
                    <a:pos x="30" y="6"/>
                  </a:cxn>
                  <a:cxn ang="0">
                    <a:pos x="34" y="14"/>
                  </a:cxn>
                  <a:cxn ang="0">
                    <a:pos x="38" y="22"/>
                  </a:cxn>
                  <a:cxn ang="0">
                    <a:pos x="48" y="28"/>
                  </a:cxn>
                  <a:cxn ang="0">
                    <a:pos x="52" y="36"/>
                  </a:cxn>
                  <a:cxn ang="0">
                    <a:pos x="48" y="42"/>
                  </a:cxn>
                  <a:cxn ang="0">
                    <a:pos x="40" y="42"/>
                  </a:cxn>
                  <a:cxn ang="0">
                    <a:pos x="30" y="40"/>
                  </a:cxn>
                  <a:cxn ang="0">
                    <a:pos x="30" y="48"/>
                  </a:cxn>
                  <a:cxn ang="0">
                    <a:pos x="24" y="56"/>
                  </a:cxn>
                  <a:cxn ang="0">
                    <a:pos x="20" y="60"/>
                  </a:cxn>
                </a:cxnLst>
                <a:rect l="0" t="0" r="r" b="b"/>
                <a:pathLst>
                  <a:path w="52" h="60">
                    <a:moveTo>
                      <a:pt x="20" y="60"/>
                    </a:moveTo>
                    <a:lnTo>
                      <a:pt x="16" y="48"/>
                    </a:lnTo>
                    <a:lnTo>
                      <a:pt x="20" y="36"/>
                    </a:lnTo>
                    <a:lnTo>
                      <a:pt x="18" y="32"/>
                    </a:lnTo>
                    <a:lnTo>
                      <a:pt x="14" y="26"/>
                    </a:lnTo>
                    <a:lnTo>
                      <a:pt x="4" y="18"/>
                    </a:lnTo>
                    <a:lnTo>
                      <a:pt x="2" y="10"/>
                    </a:lnTo>
                    <a:lnTo>
                      <a:pt x="0" y="4"/>
                    </a:lnTo>
                    <a:lnTo>
                      <a:pt x="4" y="0"/>
                    </a:lnTo>
                    <a:lnTo>
                      <a:pt x="18" y="2"/>
                    </a:lnTo>
                    <a:lnTo>
                      <a:pt x="30" y="6"/>
                    </a:lnTo>
                    <a:lnTo>
                      <a:pt x="34" y="14"/>
                    </a:lnTo>
                    <a:lnTo>
                      <a:pt x="38" y="22"/>
                    </a:lnTo>
                    <a:lnTo>
                      <a:pt x="48" y="28"/>
                    </a:lnTo>
                    <a:lnTo>
                      <a:pt x="52" y="36"/>
                    </a:lnTo>
                    <a:lnTo>
                      <a:pt x="48" y="42"/>
                    </a:lnTo>
                    <a:lnTo>
                      <a:pt x="40" y="42"/>
                    </a:lnTo>
                    <a:lnTo>
                      <a:pt x="30" y="40"/>
                    </a:lnTo>
                    <a:lnTo>
                      <a:pt x="30" y="48"/>
                    </a:lnTo>
                    <a:lnTo>
                      <a:pt x="24" y="56"/>
                    </a:lnTo>
                    <a:lnTo>
                      <a:pt x="20" y="60"/>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58" name="Freeform 181"/>
              <p:cNvSpPr>
                <a:spLocks noChangeAspect="1"/>
              </p:cNvSpPr>
              <p:nvPr/>
            </p:nvSpPr>
            <p:spPr bwMode="auto">
              <a:xfrm>
                <a:off x="3051" y="1653"/>
                <a:ext cx="286" cy="160"/>
              </a:xfrm>
              <a:custGeom>
                <a:avLst/>
                <a:gdLst/>
                <a:ahLst/>
                <a:cxnLst>
                  <a:cxn ang="0">
                    <a:pos x="158" y="6"/>
                  </a:cxn>
                  <a:cxn ang="0">
                    <a:pos x="168" y="0"/>
                  </a:cxn>
                  <a:cxn ang="0">
                    <a:pos x="192" y="0"/>
                  </a:cxn>
                  <a:cxn ang="0">
                    <a:pos x="194" y="22"/>
                  </a:cxn>
                  <a:cxn ang="0">
                    <a:pos x="216" y="40"/>
                  </a:cxn>
                  <a:cxn ang="0">
                    <a:pos x="250" y="48"/>
                  </a:cxn>
                  <a:cxn ang="0">
                    <a:pos x="286" y="58"/>
                  </a:cxn>
                  <a:cxn ang="0">
                    <a:pos x="284" y="90"/>
                  </a:cxn>
                  <a:cxn ang="0">
                    <a:pos x="258" y="98"/>
                  </a:cxn>
                  <a:cxn ang="0">
                    <a:pos x="242" y="112"/>
                  </a:cxn>
                  <a:cxn ang="0">
                    <a:pos x="208" y="124"/>
                  </a:cxn>
                  <a:cxn ang="0">
                    <a:pos x="190" y="132"/>
                  </a:cxn>
                  <a:cxn ang="0">
                    <a:pos x="206" y="140"/>
                  </a:cxn>
                  <a:cxn ang="0">
                    <a:pos x="216" y="144"/>
                  </a:cxn>
                  <a:cxn ang="0">
                    <a:pos x="238" y="144"/>
                  </a:cxn>
                  <a:cxn ang="0">
                    <a:pos x="234" y="150"/>
                  </a:cxn>
                  <a:cxn ang="0">
                    <a:pos x="210" y="150"/>
                  </a:cxn>
                  <a:cxn ang="0">
                    <a:pos x="194" y="160"/>
                  </a:cxn>
                  <a:cxn ang="0">
                    <a:pos x="184" y="152"/>
                  </a:cxn>
                  <a:cxn ang="0">
                    <a:pos x="170" y="140"/>
                  </a:cxn>
                  <a:cxn ang="0">
                    <a:pos x="184" y="132"/>
                  </a:cxn>
                  <a:cxn ang="0">
                    <a:pos x="162" y="128"/>
                  </a:cxn>
                  <a:cxn ang="0">
                    <a:pos x="146" y="116"/>
                  </a:cxn>
                  <a:cxn ang="0">
                    <a:pos x="138" y="126"/>
                  </a:cxn>
                  <a:cxn ang="0">
                    <a:pos x="120" y="146"/>
                  </a:cxn>
                  <a:cxn ang="0">
                    <a:pos x="110" y="144"/>
                  </a:cxn>
                  <a:cxn ang="0">
                    <a:pos x="100" y="140"/>
                  </a:cxn>
                  <a:cxn ang="0">
                    <a:pos x="110" y="120"/>
                  </a:cxn>
                  <a:cxn ang="0">
                    <a:pos x="132" y="116"/>
                  </a:cxn>
                  <a:cxn ang="0">
                    <a:pos x="118" y="102"/>
                  </a:cxn>
                  <a:cxn ang="0">
                    <a:pos x="98" y="82"/>
                  </a:cxn>
                  <a:cxn ang="0">
                    <a:pos x="84" y="80"/>
                  </a:cxn>
                  <a:cxn ang="0">
                    <a:pos x="68" y="84"/>
                  </a:cxn>
                  <a:cxn ang="0">
                    <a:pos x="44" y="92"/>
                  </a:cxn>
                  <a:cxn ang="0">
                    <a:pos x="10" y="94"/>
                  </a:cxn>
                  <a:cxn ang="0">
                    <a:pos x="0" y="82"/>
                  </a:cxn>
                  <a:cxn ang="0">
                    <a:pos x="8" y="66"/>
                  </a:cxn>
                  <a:cxn ang="0">
                    <a:pos x="18" y="46"/>
                  </a:cxn>
                  <a:cxn ang="0">
                    <a:pos x="32" y="36"/>
                  </a:cxn>
                  <a:cxn ang="0">
                    <a:pos x="28" y="16"/>
                  </a:cxn>
                  <a:cxn ang="0">
                    <a:pos x="84" y="14"/>
                  </a:cxn>
                  <a:cxn ang="0">
                    <a:pos x="114" y="20"/>
                  </a:cxn>
                  <a:cxn ang="0">
                    <a:pos x="138" y="4"/>
                  </a:cxn>
                </a:cxnLst>
                <a:rect l="0" t="0" r="r" b="b"/>
                <a:pathLst>
                  <a:path w="286" h="160">
                    <a:moveTo>
                      <a:pt x="150" y="2"/>
                    </a:moveTo>
                    <a:lnTo>
                      <a:pt x="158" y="6"/>
                    </a:lnTo>
                    <a:lnTo>
                      <a:pt x="164" y="4"/>
                    </a:lnTo>
                    <a:lnTo>
                      <a:pt x="168" y="0"/>
                    </a:lnTo>
                    <a:lnTo>
                      <a:pt x="176" y="0"/>
                    </a:lnTo>
                    <a:lnTo>
                      <a:pt x="192" y="0"/>
                    </a:lnTo>
                    <a:lnTo>
                      <a:pt x="196" y="10"/>
                    </a:lnTo>
                    <a:lnTo>
                      <a:pt x="194" y="22"/>
                    </a:lnTo>
                    <a:lnTo>
                      <a:pt x="212" y="26"/>
                    </a:lnTo>
                    <a:lnTo>
                      <a:pt x="216" y="40"/>
                    </a:lnTo>
                    <a:lnTo>
                      <a:pt x="248" y="42"/>
                    </a:lnTo>
                    <a:lnTo>
                      <a:pt x="250" y="48"/>
                    </a:lnTo>
                    <a:lnTo>
                      <a:pt x="270" y="48"/>
                    </a:lnTo>
                    <a:lnTo>
                      <a:pt x="286" y="58"/>
                    </a:lnTo>
                    <a:lnTo>
                      <a:pt x="286" y="78"/>
                    </a:lnTo>
                    <a:lnTo>
                      <a:pt x="284" y="90"/>
                    </a:lnTo>
                    <a:lnTo>
                      <a:pt x="268" y="94"/>
                    </a:lnTo>
                    <a:lnTo>
                      <a:pt x="258" y="98"/>
                    </a:lnTo>
                    <a:lnTo>
                      <a:pt x="256" y="106"/>
                    </a:lnTo>
                    <a:lnTo>
                      <a:pt x="242" y="112"/>
                    </a:lnTo>
                    <a:lnTo>
                      <a:pt x="224" y="116"/>
                    </a:lnTo>
                    <a:lnTo>
                      <a:pt x="208" y="124"/>
                    </a:lnTo>
                    <a:lnTo>
                      <a:pt x="192" y="128"/>
                    </a:lnTo>
                    <a:lnTo>
                      <a:pt x="190" y="132"/>
                    </a:lnTo>
                    <a:lnTo>
                      <a:pt x="200" y="134"/>
                    </a:lnTo>
                    <a:lnTo>
                      <a:pt x="206" y="140"/>
                    </a:lnTo>
                    <a:lnTo>
                      <a:pt x="210" y="142"/>
                    </a:lnTo>
                    <a:lnTo>
                      <a:pt x="216" y="144"/>
                    </a:lnTo>
                    <a:lnTo>
                      <a:pt x="232" y="142"/>
                    </a:lnTo>
                    <a:lnTo>
                      <a:pt x="238" y="144"/>
                    </a:lnTo>
                    <a:lnTo>
                      <a:pt x="240" y="150"/>
                    </a:lnTo>
                    <a:lnTo>
                      <a:pt x="234" y="150"/>
                    </a:lnTo>
                    <a:lnTo>
                      <a:pt x="220" y="150"/>
                    </a:lnTo>
                    <a:lnTo>
                      <a:pt x="210" y="150"/>
                    </a:lnTo>
                    <a:lnTo>
                      <a:pt x="202" y="154"/>
                    </a:lnTo>
                    <a:lnTo>
                      <a:pt x="194" y="160"/>
                    </a:lnTo>
                    <a:lnTo>
                      <a:pt x="184" y="160"/>
                    </a:lnTo>
                    <a:lnTo>
                      <a:pt x="184" y="152"/>
                    </a:lnTo>
                    <a:lnTo>
                      <a:pt x="180" y="146"/>
                    </a:lnTo>
                    <a:lnTo>
                      <a:pt x="170" y="140"/>
                    </a:lnTo>
                    <a:lnTo>
                      <a:pt x="176" y="136"/>
                    </a:lnTo>
                    <a:lnTo>
                      <a:pt x="184" y="132"/>
                    </a:lnTo>
                    <a:lnTo>
                      <a:pt x="184" y="128"/>
                    </a:lnTo>
                    <a:lnTo>
                      <a:pt x="162" y="128"/>
                    </a:lnTo>
                    <a:lnTo>
                      <a:pt x="158" y="116"/>
                    </a:lnTo>
                    <a:lnTo>
                      <a:pt x="146" y="116"/>
                    </a:lnTo>
                    <a:lnTo>
                      <a:pt x="138" y="118"/>
                    </a:lnTo>
                    <a:lnTo>
                      <a:pt x="138" y="126"/>
                    </a:lnTo>
                    <a:lnTo>
                      <a:pt x="126" y="134"/>
                    </a:lnTo>
                    <a:lnTo>
                      <a:pt x="120" y="146"/>
                    </a:lnTo>
                    <a:lnTo>
                      <a:pt x="114" y="140"/>
                    </a:lnTo>
                    <a:lnTo>
                      <a:pt x="110" y="144"/>
                    </a:lnTo>
                    <a:lnTo>
                      <a:pt x="100" y="142"/>
                    </a:lnTo>
                    <a:lnTo>
                      <a:pt x="100" y="140"/>
                    </a:lnTo>
                    <a:lnTo>
                      <a:pt x="110" y="128"/>
                    </a:lnTo>
                    <a:lnTo>
                      <a:pt x="110" y="120"/>
                    </a:lnTo>
                    <a:lnTo>
                      <a:pt x="128" y="122"/>
                    </a:lnTo>
                    <a:lnTo>
                      <a:pt x="132" y="116"/>
                    </a:lnTo>
                    <a:lnTo>
                      <a:pt x="128" y="108"/>
                    </a:lnTo>
                    <a:lnTo>
                      <a:pt x="118" y="102"/>
                    </a:lnTo>
                    <a:lnTo>
                      <a:pt x="110" y="86"/>
                    </a:lnTo>
                    <a:lnTo>
                      <a:pt x="98" y="82"/>
                    </a:lnTo>
                    <a:lnTo>
                      <a:pt x="88" y="80"/>
                    </a:lnTo>
                    <a:lnTo>
                      <a:pt x="84" y="80"/>
                    </a:lnTo>
                    <a:lnTo>
                      <a:pt x="80" y="84"/>
                    </a:lnTo>
                    <a:lnTo>
                      <a:pt x="68" y="84"/>
                    </a:lnTo>
                    <a:lnTo>
                      <a:pt x="64" y="92"/>
                    </a:lnTo>
                    <a:lnTo>
                      <a:pt x="44" y="92"/>
                    </a:lnTo>
                    <a:lnTo>
                      <a:pt x="32" y="86"/>
                    </a:lnTo>
                    <a:lnTo>
                      <a:pt x="10" y="94"/>
                    </a:lnTo>
                    <a:lnTo>
                      <a:pt x="6" y="86"/>
                    </a:lnTo>
                    <a:lnTo>
                      <a:pt x="0" y="82"/>
                    </a:lnTo>
                    <a:lnTo>
                      <a:pt x="4" y="76"/>
                    </a:lnTo>
                    <a:lnTo>
                      <a:pt x="8" y="66"/>
                    </a:lnTo>
                    <a:lnTo>
                      <a:pt x="10" y="58"/>
                    </a:lnTo>
                    <a:lnTo>
                      <a:pt x="18" y="46"/>
                    </a:lnTo>
                    <a:lnTo>
                      <a:pt x="22" y="42"/>
                    </a:lnTo>
                    <a:lnTo>
                      <a:pt x="32" y="36"/>
                    </a:lnTo>
                    <a:lnTo>
                      <a:pt x="28" y="24"/>
                    </a:lnTo>
                    <a:lnTo>
                      <a:pt x="28" y="16"/>
                    </a:lnTo>
                    <a:lnTo>
                      <a:pt x="36" y="4"/>
                    </a:lnTo>
                    <a:lnTo>
                      <a:pt x="84" y="14"/>
                    </a:lnTo>
                    <a:lnTo>
                      <a:pt x="112" y="14"/>
                    </a:lnTo>
                    <a:lnTo>
                      <a:pt x="114" y="20"/>
                    </a:lnTo>
                    <a:lnTo>
                      <a:pt x="134" y="22"/>
                    </a:lnTo>
                    <a:lnTo>
                      <a:pt x="138" y="4"/>
                    </a:lnTo>
                    <a:lnTo>
                      <a:pt x="150" y="2"/>
                    </a:lnTo>
                    <a:close/>
                  </a:path>
                </a:pathLst>
              </a:custGeom>
              <a:solidFill>
                <a:schemeClr val="accent5"/>
              </a:solidFill>
              <a:ln w="7938">
                <a:solidFill>
                  <a:srgbClr val="FFFFFF"/>
                </a:solidFill>
                <a:prstDash val="solid"/>
                <a:round/>
                <a:headEnd/>
                <a:tailEnd/>
              </a:ln>
            </p:spPr>
            <p:txBody>
              <a:bodyPr/>
              <a:lstStyle/>
              <a:p>
                <a:endParaRPr lang="en-US" sz="1500" kern="0">
                  <a:solidFill>
                    <a:srgbClr val="0F245F"/>
                  </a:solidFill>
                </a:endParaRPr>
              </a:p>
            </p:txBody>
          </p:sp>
          <p:sp>
            <p:nvSpPr>
              <p:cNvPr id="59" name="Freeform 182"/>
              <p:cNvSpPr>
                <a:spLocks noChangeAspect="1"/>
              </p:cNvSpPr>
              <p:nvPr/>
            </p:nvSpPr>
            <p:spPr bwMode="auto">
              <a:xfrm>
                <a:off x="3029" y="1737"/>
                <a:ext cx="142" cy="90"/>
              </a:xfrm>
              <a:custGeom>
                <a:avLst/>
                <a:gdLst/>
                <a:ahLst/>
                <a:cxnLst>
                  <a:cxn ang="0">
                    <a:pos x="32" y="10"/>
                  </a:cxn>
                  <a:cxn ang="0">
                    <a:pos x="46" y="4"/>
                  </a:cxn>
                  <a:cxn ang="0">
                    <a:pos x="54" y="2"/>
                  </a:cxn>
                  <a:cxn ang="0">
                    <a:pos x="66" y="8"/>
                  </a:cxn>
                  <a:cxn ang="0">
                    <a:pos x="86" y="8"/>
                  </a:cxn>
                  <a:cxn ang="0">
                    <a:pos x="90" y="0"/>
                  </a:cxn>
                  <a:cxn ang="0">
                    <a:pos x="102" y="0"/>
                  </a:cxn>
                  <a:cxn ang="0">
                    <a:pos x="106" y="10"/>
                  </a:cxn>
                  <a:cxn ang="0">
                    <a:pos x="108" y="16"/>
                  </a:cxn>
                  <a:cxn ang="0">
                    <a:pos x="120" y="28"/>
                  </a:cxn>
                  <a:cxn ang="0">
                    <a:pos x="122" y="32"/>
                  </a:cxn>
                  <a:cxn ang="0">
                    <a:pos x="118" y="42"/>
                  </a:cxn>
                  <a:cxn ang="0">
                    <a:pos x="120" y="52"/>
                  </a:cxn>
                  <a:cxn ang="0">
                    <a:pos x="122" y="58"/>
                  </a:cxn>
                  <a:cxn ang="0">
                    <a:pos x="132" y="60"/>
                  </a:cxn>
                  <a:cxn ang="0">
                    <a:pos x="136" y="56"/>
                  </a:cxn>
                  <a:cxn ang="0">
                    <a:pos x="142" y="62"/>
                  </a:cxn>
                  <a:cxn ang="0">
                    <a:pos x="138" y="68"/>
                  </a:cxn>
                  <a:cxn ang="0">
                    <a:pos x="130" y="72"/>
                  </a:cxn>
                  <a:cxn ang="0">
                    <a:pos x="126" y="78"/>
                  </a:cxn>
                  <a:cxn ang="0">
                    <a:pos x="124" y="90"/>
                  </a:cxn>
                  <a:cxn ang="0">
                    <a:pos x="118" y="90"/>
                  </a:cxn>
                  <a:cxn ang="0">
                    <a:pos x="106" y="84"/>
                  </a:cxn>
                  <a:cxn ang="0">
                    <a:pos x="92" y="80"/>
                  </a:cxn>
                  <a:cxn ang="0">
                    <a:pos x="84" y="88"/>
                  </a:cxn>
                  <a:cxn ang="0">
                    <a:pos x="72" y="88"/>
                  </a:cxn>
                  <a:cxn ang="0">
                    <a:pos x="44" y="88"/>
                  </a:cxn>
                  <a:cxn ang="0">
                    <a:pos x="32" y="84"/>
                  </a:cxn>
                  <a:cxn ang="0">
                    <a:pos x="32" y="74"/>
                  </a:cxn>
                  <a:cxn ang="0">
                    <a:pos x="16" y="72"/>
                  </a:cxn>
                  <a:cxn ang="0">
                    <a:pos x="8" y="60"/>
                  </a:cxn>
                  <a:cxn ang="0">
                    <a:pos x="2" y="52"/>
                  </a:cxn>
                  <a:cxn ang="0">
                    <a:pos x="0" y="44"/>
                  </a:cxn>
                  <a:cxn ang="0">
                    <a:pos x="14" y="30"/>
                  </a:cxn>
                  <a:cxn ang="0">
                    <a:pos x="24" y="16"/>
                  </a:cxn>
                  <a:cxn ang="0">
                    <a:pos x="32" y="10"/>
                  </a:cxn>
                </a:cxnLst>
                <a:rect l="0" t="0" r="r" b="b"/>
                <a:pathLst>
                  <a:path w="142" h="90">
                    <a:moveTo>
                      <a:pt x="32" y="10"/>
                    </a:moveTo>
                    <a:lnTo>
                      <a:pt x="46" y="4"/>
                    </a:lnTo>
                    <a:lnTo>
                      <a:pt x="54" y="2"/>
                    </a:lnTo>
                    <a:lnTo>
                      <a:pt x="66" y="8"/>
                    </a:lnTo>
                    <a:lnTo>
                      <a:pt x="86" y="8"/>
                    </a:lnTo>
                    <a:lnTo>
                      <a:pt x="90" y="0"/>
                    </a:lnTo>
                    <a:lnTo>
                      <a:pt x="102" y="0"/>
                    </a:lnTo>
                    <a:lnTo>
                      <a:pt x="106" y="10"/>
                    </a:lnTo>
                    <a:lnTo>
                      <a:pt x="108" y="16"/>
                    </a:lnTo>
                    <a:lnTo>
                      <a:pt x="120" y="28"/>
                    </a:lnTo>
                    <a:lnTo>
                      <a:pt x="122" y="32"/>
                    </a:lnTo>
                    <a:lnTo>
                      <a:pt x="118" y="42"/>
                    </a:lnTo>
                    <a:lnTo>
                      <a:pt x="120" y="52"/>
                    </a:lnTo>
                    <a:lnTo>
                      <a:pt x="122" y="58"/>
                    </a:lnTo>
                    <a:lnTo>
                      <a:pt x="132" y="60"/>
                    </a:lnTo>
                    <a:lnTo>
                      <a:pt x="136" y="56"/>
                    </a:lnTo>
                    <a:lnTo>
                      <a:pt x="142" y="62"/>
                    </a:lnTo>
                    <a:lnTo>
                      <a:pt x="138" y="68"/>
                    </a:lnTo>
                    <a:lnTo>
                      <a:pt x="130" y="72"/>
                    </a:lnTo>
                    <a:lnTo>
                      <a:pt x="126" y="78"/>
                    </a:lnTo>
                    <a:lnTo>
                      <a:pt x="124" y="90"/>
                    </a:lnTo>
                    <a:lnTo>
                      <a:pt x="118" y="90"/>
                    </a:lnTo>
                    <a:lnTo>
                      <a:pt x="106" y="84"/>
                    </a:lnTo>
                    <a:lnTo>
                      <a:pt x="92" y="80"/>
                    </a:lnTo>
                    <a:lnTo>
                      <a:pt x="84" y="88"/>
                    </a:lnTo>
                    <a:lnTo>
                      <a:pt x="72" y="88"/>
                    </a:lnTo>
                    <a:lnTo>
                      <a:pt x="44" y="88"/>
                    </a:lnTo>
                    <a:lnTo>
                      <a:pt x="32" y="84"/>
                    </a:lnTo>
                    <a:lnTo>
                      <a:pt x="32" y="74"/>
                    </a:lnTo>
                    <a:lnTo>
                      <a:pt x="16" y="72"/>
                    </a:lnTo>
                    <a:lnTo>
                      <a:pt x="8" y="60"/>
                    </a:lnTo>
                    <a:lnTo>
                      <a:pt x="2" y="52"/>
                    </a:lnTo>
                    <a:lnTo>
                      <a:pt x="0" y="44"/>
                    </a:lnTo>
                    <a:lnTo>
                      <a:pt x="14" y="30"/>
                    </a:lnTo>
                    <a:lnTo>
                      <a:pt x="24" y="16"/>
                    </a:lnTo>
                    <a:lnTo>
                      <a:pt x="32" y="10"/>
                    </a:lnTo>
                    <a:close/>
                  </a:path>
                </a:pathLst>
              </a:custGeom>
              <a:solidFill>
                <a:schemeClr val="accent5"/>
              </a:solidFill>
              <a:ln w="7938">
                <a:solidFill>
                  <a:srgbClr val="FFFFFF"/>
                </a:solidFill>
                <a:prstDash val="solid"/>
                <a:round/>
                <a:headEnd/>
                <a:tailEnd/>
              </a:ln>
            </p:spPr>
            <p:txBody>
              <a:bodyPr/>
              <a:lstStyle/>
              <a:p>
                <a:endParaRPr lang="en-US" sz="1500" kern="0">
                  <a:solidFill>
                    <a:srgbClr val="0F245F"/>
                  </a:solidFill>
                </a:endParaRPr>
              </a:p>
            </p:txBody>
          </p:sp>
          <p:sp>
            <p:nvSpPr>
              <p:cNvPr id="60" name="Freeform 183"/>
              <p:cNvSpPr>
                <a:spLocks noChangeAspect="1"/>
              </p:cNvSpPr>
              <p:nvPr/>
            </p:nvSpPr>
            <p:spPr bwMode="auto">
              <a:xfrm>
                <a:off x="3055" y="1817"/>
                <a:ext cx="98" cy="56"/>
              </a:xfrm>
              <a:custGeom>
                <a:avLst/>
                <a:gdLst/>
                <a:ahLst/>
                <a:cxnLst>
                  <a:cxn ang="0">
                    <a:pos x="18" y="8"/>
                  </a:cxn>
                  <a:cxn ang="0">
                    <a:pos x="46" y="8"/>
                  </a:cxn>
                  <a:cxn ang="0">
                    <a:pos x="58" y="8"/>
                  </a:cxn>
                  <a:cxn ang="0">
                    <a:pos x="66" y="0"/>
                  </a:cxn>
                  <a:cxn ang="0">
                    <a:pos x="80" y="4"/>
                  </a:cxn>
                  <a:cxn ang="0">
                    <a:pos x="92" y="10"/>
                  </a:cxn>
                  <a:cxn ang="0">
                    <a:pos x="98" y="10"/>
                  </a:cxn>
                  <a:cxn ang="0">
                    <a:pos x="98" y="14"/>
                  </a:cxn>
                  <a:cxn ang="0">
                    <a:pos x="90" y="16"/>
                  </a:cxn>
                  <a:cxn ang="0">
                    <a:pos x="90" y="28"/>
                  </a:cxn>
                  <a:cxn ang="0">
                    <a:pos x="82" y="36"/>
                  </a:cxn>
                  <a:cxn ang="0">
                    <a:pos x="84" y="38"/>
                  </a:cxn>
                  <a:cxn ang="0">
                    <a:pos x="92" y="42"/>
                  </a:cxn>
                  <a:cxn ang="0">
                    <a:pos x="90" y="46"/>
                  </a:cxn>
                  <a:cxn ang="0">
                    <a:pos x="80" y="44"/>
                  </a:cxn>
                  <a:cxn ang="0">
                    <a:pos x="72" y="42"/>
                  </a:cxn>
                  <a:cxn ang="0">
                    <a:pos x="64" y="46"/>
                  </a:cxn>
                  <a:cxn ang="0">
                    <a:pos x="60" y="52"/>
                  </a:cxn>
                  <a:cxn ang="0">
                    <a:pos x="60" y="56"/>
                  </a:cxn>
                  <a:cxn ang="0">
                    <a:pos x="52" y="56"/>
                  </a:cxn>
                  <a:cxn ang="0">
                    <a:pos x="40" y="56"/>
                  </a:cxn>
                  <a:cxn ang="0">
                    <a:pos x="30" y="52"/>
                  </a:cxn>
                  <a:cxn ang="0">
                    <a:pos x="24" y="52"/>
                  </a:cxn>
                  <a:cxn ang="0">
                    <a:pos x="14" y="54"/>
                  </a:cxn>
                  <a:cxn ang="0">
                    <a:pos x="12" y="48"/>
                  </a:cxn>
                  <a:cxn ang="0">
                    <a:pos x="6" y="42"/>
                  </a:cxn>
                  <a:cxn ang="0">
                    <a:pos x="4" y="34"/>
                  </a:cxn>
                  <a:cxn ang="0">
                    <a:pos x="10" y="22"/>
                  </a:cxn>
                  <a:cxn ang="0">
                    <a:pos x="4" y="14"/>
                  </a:cxn>
                  <a:cxn ang="0">
                    <a:pos x="0" y="8"/>
                  </a:cxn>
                  <a:cxn ang="0">
                    <a:pos x="6" y="4"/>
                  </a:cxn>
                  <a:cxn ang="0">
                    <a:pos x="18" y="8"/>
                  </a:cxn>
                </a:cxnLst>
                <a:rect l="0" t="0" r="r" b="b"/>
                <a:pathLst>
                  <a:path w="98" h="56">
                    <a:moveTo>
                      <a:pt x="18" y="8"/>
                    </a:moveTo>
                    <a:lnTo>
                      <a:pt x="46" y="8"/>
                    </a:lnTo>
                    <a:lnTo>
                      <a:pt x="58" y="8"/>
                    </a:lnTo>
                    <a:lnTo>
                      <a:pt x="66" y="0"/>
                    </a:lnTo>
                    <a:lnTo>
                      <a:pt x="80" y="4"/>
                    </a:lnTo>
                    <a:lnTo>
                      <a:pt x="92" y="10"/>
                    </a:lnTo>
                    <a:lnTo>
                      <a:pt x="98" y="10"/>
                    </a:lnTo>
                    <a:lnTo>
                      <a:pt x="98" y="14"/>
                    </a:lnTo>
                    <a:lnTo>
                      <a:pt x="90" y="16"/>
                    </a:lnTo>
                    <a:lnTo>
                      <a:pt x="90" y="28"/>
                    </a:lnTo>
                    <a:lnTo>
                      <a:pt x="82" y="36"/>
                    </a:lnTo>
                    <a:lnTo>
                      <a:pt x="84" y="38"/>
                    </a:lnTo>
                    <a:lnTo>
                      <a:pt x="92" y="42"/>
                    </a:lnTo>
                    <a:lnTo>
                      <a:pt x="90" y="46"/>
                    </a:lnTo>
                    <a:lnTo>
                      <a:pt x="80" y="44"/>
                    </a:lnTo>
                    <a:lnTo>
                      <a:pt x="72" y="42"/>
                    </a:lnTo>
                    <a:lnTo>
                      <a:pt x="64" y="46"/>
                    </a:lnTo>
                    <a:lnTo>
                      <a:pt x="60" y="52"/>
                    </a:lnTo>
                    <a:lnTo>
                      <a:pt x="60" y="56"/>
                    </a:lnTo>
                    <a:lnTo>
                      <a:pt x="52" y="56"/>
                    </a:lnTo>
                    <a:lnTo>
                      <a:pt x="40" y="56"/>
                    </a:lnTo>
                    <a:lnTo>
                      <a:pt x="30" y="52"/>
                    </a:lnTo>
                    <a:lnTo>
                      <a:pt x="24" y="52"/>
                    </a:lnTo>
                    <a:lnTo>
                      <a:pt x="14" y="54"/>
                    </a:lnTo>
                    <a:lnTo>
                      <a:pt x="12" y="48"/>
                    </a:lnTo>
                    <a:lnTo>
                      <a:pt x="6" y="42"/>
                    </a:lnTo>
                    <a:lnTo>
                      <a:pt x="4" y="34"/>
                    </a:lnTo>
                    <a:lnTo>
                      <a:pt x="10" y="22"/>
                    </a:lnTo>
                    <a:lnTo>
                      <a:pt x="4" y="14"/>
                    </a:lnTo>
                    <a:lnTo>
                      <a:pt x="0" y="8"/>
                    </a:lnTo>
                    <a:lnTo>
                      <a:pt x="6" y="4"/>
                    </a:lnTo>
                    <a:lnTo>
                      <a:pt x="18" y="8"/>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61" name="Freeform 184"/>
              <p:cNvSpPr>
                <a:spLocks noChangeAspect="1"/>
              </p:cNvSpPr>
              <p:nvPr/>
            </p:nvSpPr>
            <p:spPr bwMode="auto">
              <a:xfrm>
                <a:off x="3115" y="1859"/>
                <a:ext cx="42" cy="30"/>
              </a:xfrm>
              <a:custGeom>
                <a:avLst/>
                <a:gdLst/>
                <a:ahLst/>
                <a:cxnLst>
                  <a:cxn ang="0">
                    <a:pos x="0" y="14"/>
                  </a:cxn>
                  <a:cxn ang="0">
                    <a:pos x="0" y="20"/>
                  </a:cxn>
                  <a:cxn ang="0">
                    <a:pos x="2" y="26"/>
                  </a:cxn>
                  <a:cxn ang="0">
                    <a:pos x="10" y="26"/>
                  </a:cxn>
                  <a:cxn ang="0">
                    <a:pos x="4" y="30"/>
                  </a:cxn>
                  <a:cxn ang="0">
                    <a:pos x="14" y="28"/>
                  </a:cxn>
                  <a:cxn ang="0">
                    <a:pos x="26" y="20"/>
                  </a:cxn>
                  <a:cxn ang="0">
                    <a:pos x="34" y="16"/>
                  </a:cxn>
                  <a:cxn ang="0">
                    <a:pos x="42" y="18"/>
                  </a:cxn>
                  <a:cxn ang="0">
                    <a:pos x="38" y="14"/>
                  </a:cxn>
                  <a:cxn ang="0">
                    <a:pos x="32" y="10"/>
                  </a:cxn>
                  <a:cxn ang="0">
                    <a:pos x="30" y="4"/>
                  </a:cxn>
                  <a:cxn ang="0">
                    <a:pos x="22" y="4"/>
                  </a:cxn>
                  <a:cxn ang="0">
                    <a:pos x="12" y="0"/>
                  </a:cxn>
                  <a:cxn ang="0">
                    <a:pos x="4" y="4"/>
                  </a:cxn>
                  <a:cxn ang="0">
                    <a:pos x="0" y="10"/>
                  </a:cxn>
                  <a:cxn ang="0">
                    <a:pos x="0" y="14"/>
                  </a:cxn>
                </a:cxnLst>
                <a:rect l="0" t="0" r="r" b="b"/>
                <a:pathLst>
                  <a:path w="42" h="30">
                    <a:moveTo>
                      <a:pt x="0" y="14"/>
                    </a:moveTo>
                    <a:lnTo>
                      <a:pt x="0" y="20"/>
                    </a:lnTo>
                    <a:lnTo>
                      <a:pt x="2" y="26"/>
                    </a:lnTo>
                    <a:lnTo>
                      <a:pt x="10" y="26"/>
                    </a:lnTo>
                    <a:lnTo>
                      <a:pt x="4" y="30"/>
                    </a:lnTo>
                    <a:lnTo>
                      <a:pt x="14" y="28"/>
                    </a:lnTo>
                    <a:lnTo>
                      <a:pt x="26" y="20"/>
                    </a:lnTo>
                    <a:lnTo>
                      <a:pt x="34" y="16"/>
                    </a:lnTo>
                    <a:lnTo>
                      <a:pt x="42" y="18"/>
                    </a:lnTo>
                    <a:lnTo>
                      <a:pt x="38" y="14"/>
                    </a:lnTo>
                    <a:lnTo>
                      <a:pt x="32" y="10"/>
                    </a:lnTo>
                    <a:lnTo>
                      <a:pt x="30" y="4"/>
                    </a:lnTo>
                    <a:lnTo>
                      <a:pt x="22" y="4"/>
                    </a:lnTo>
                    <a:lnTo>
                      <a:pt x="12" y="0"/>
                    </a:lnTo>
                    <a:lnTo>
                      <a:pt x="4" y="4"/>
                    </a:lnTo>
                    <a:lnTo>
                      <a:pt x="0" y="10"/>
                    </a:lnTo>
                    <a:lnTo>
                      <a:pt x="0" y="14"/>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62" name="Freeform 185"/>
              <p:cNvSpPr>
                <a:spLocks noChangeAspect="1"/>
              </p:cNvSpPr>
              <p:nvPr/>
            </p:nvSpPr>
            <p:spPr bwMode="auto">
              <a:xfrm>
                <a:off x="3075" y="1981"/>
                <a:ext cx="44" cy="10"/>
              </a:xfrm>
              <a:custGeom>
                <a:avLst/>
                <a:gdLst/>
                <a:ahLst/>
                <a:cxnLst>
                  <a:cxn ang="0">
                    <a:pos x="4" y="0"/>
                  </a:cxn>
                  <a:cxn ang="0">
                    <a:pos x="10" y="0"/>
                  </a:cxn>
                  <a:cxn ang="0">
                    <a:pos x="16" y="2"/>
                  </a:cxn>
                  <a:cxn ang="0">
                    <a:pos x="22" y="2"/>
                  </a:cxn>
                  <a:cxn ang="0">
                    <a:pos x="30" y="2"/>
                  </a:cxn>
                  <a:cxn ang="0">
                    <a:pos x="34" y="2"/>
                  </a:cxn>
                  <a:cxn ang="0">
                    <a:pos x="42" y="4"/>
                  </a:cxn>
                  <a:cxn ang="0">
                    <a:pos x="44" y="8"/>
                  </a:cxn>
                  <a:cxn ang="0">
                    <a:pos x="40" y="10"/>
                  </a:cxn>
                  <a:cxn ang="0">
                    <a:pos x="32" y="8"/>
                  </a:cxn>
                  <a:cxn ang="0">
                    <a:pos x="24" y="8"/>
                  </a:cxn>
                  <a:cxn ang="0">
                    <a:pos x="18" y="10"/>
                  </a:cxn>
                  <a:cxn ang="0">
                    <a:pos x="16" y="6"/>
                  </a:cxn>
                  <a:cxn ang="0">
                    <a:pos x="8" y="6"/>
                  </a:cxn>
                  <a:cxn ang="0">
                    <a:pos x="0" y="4"/>
                  </a:cxn>
                  <a:cxn ang="0">
                    <a:pos x="4" y="0"/>
                  </a:cxn>
                </a:cxnLst>
                <a:rect l="0" t="0" r="r" b="b"/>
                <a:pathLst>
                  <a:path w="44" h="10">
                    <a:moveTo>
                      <a:pt x="4" y="0"/>
                    </a:moveTo>
                    <a:lnTo>
                      <a:pt x="10" y="0"/>
                    </a:lnTo>
                    <a:lnTo>
                      <a:pt x="16" y="2"/>
                    </a:lnTo>
                    <a:lnTo>
                      <a:pt x="22" y="2"/>
                    </a:lnTo>
                    <a:lnTo>
                      <a:pt x="30" y="2"/>
                    </a:lnTo>
                    <a:lnTo>
                      <a:pt x="34" y="2"/>
                    </a:lnTo>
                    <a:lnTo>
                      <a:pt x="42" y="4"/>
                    </a:lnTo>
                    <a:lnTo>
                      <a:pt x="44" y="8"/>
                    </a:lnTo>
                    <a:lnTo>
                      <a:pt x="40" y="10"/>
                    </a:lnTo>
                    <a:lnTo>
                      <a:pt x="32" y="8"/>
                    </a:lnTo>
                    <a:lnTo>
                      <a:pt x="24" y="8"/>
                    </a:lnTo>
                    <a:lnTo>
                      <a:pt x="18" y="10"/>
                    </a:lnTo>
                    <a:lnTo>
                      <a:pt x="16" y="6"/>
                    </a:lnTo>
                    <a:lnTo>
                      <a:pt x="8" y="6"/>
                    </a:lnTo>
                    <a:lnTo>
                      <a:pt x="0" y="4"/>
                    </a:lnTo>
                    <a:lnTo>
                      <a:pt x="4" y="0"/>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63" name="Freeform 186"/>
              <p:cNvSpPr>
                <a:spLocks noChangeAspect="1"/>
              </p:cNvSpPr>
              <p:nvPr/>
            </p:nvSpPr>
            <p:spPr bwMode="auto">
              <a:xfrm>
                <a:off x="3021" y="1867"/>
                <a:ext cx="94" cy="98"/>
              </a:xfrm>
              <a:custGeom>
                <a:avLst/>
                <a:gdLst/>
                <a:ahLst/>
                <a:cxnLst>
                  <a:cxn ang="0">
                    <a:pos x="46" y="64"/>
                  </a:cxn>
                  <a:cxn ang="0">
                    <a:pos x="38" y="68"/>
                  </a:cxn>
                  <a:cxn ang="0">
                    <a:pos x="24" y="66"/>
                  </a:cxn>
                  <a:cxn ang="0">
                    <a:pos x="20" y="78"/>
                  </a:cxn>
                  <a:cxn ang="0">
                    <a:pos x="26" y="88"/>
                  </a:cxn>
                  <a:cxn ang="0">
                    <a:pos x="32" y="86"/>
                  </a:cxn>
                  <a:cxn ang="0">
                    <a:pos x="36" y="98"/>
                  </a:cxn>
                  <a:cxn ang="0">
                    <a:pos x="42" y="92"/>
                  </a:cxn>
                  <a:cxn ang="0">
                    <a:pos x="48" y="94"/>
                  </a:cxn>
                  <a:cxn ang="0">
                    <a:pos x="44" y="86"/>
                  </a:cxn>
                  <a:cxn ang="0">
                    <a:pos x="42" y="76"/>
                  </a:cxn>
                  <a:cxn ang="0">
                    <a:pos x="52" y="74"/>
                  </a:cxn>
                  <a:cxn ang="0">
                    <a:pos x="48" y="64"/>
                  </a:cxn>
                  <a:cxn ang="0">
                    <a:pos x="58" y="70"/>
                  </a:cxn>
                  <a:cxn ang="0">
                    <a:pos x="62" y="60"/>
                  </a:cxn>
                  <a:cxn ang="0">
                    <a:pos x="50" y="54"/>
                  </a:cxn>
                  <a:cxn ang="0">
                    <a:pos x="44" y="44"/>
                  </a:cxn>
                  <a:cxn ang="0">
                    <a:pos x="38" y="32"/>
                  </a:cxn>
                  <a:cxn ang="0">
                    <a:pos x="38" y="22"/>
                  </a:cxn>
                  <a:cxn ang="0">
                    <a:pos x="48" y="26"/>
                  </a:cxn>
                  <a:cxn ang="0">
                    <a:pos x="58" y="26"/>
                  </a:cxn>
                  <a:cxn ang="0">
                    <a:pos x="58" y="16"/>
                  </a:cxn>
                  <a:cxn ang="0">
                    <a:pos x="70" y="14"/>
                  </a:cxn>
                  <a:cxn ang="0">
                    <a:pos x="84" y="14"/>
                  </a:cxn>
                  <a:cxn ang="0">
                    <a:pos x="94" y="12"/>
                  </a:cxn>
                  <a:cxn ang="0">
                    <a:pos x="86" y="6"/>
                  </a:cxn>
                  <a:cxn ang="0">
                    <a:pos x="70" y="4"/>
                  </a:cxn>
                  <a:cxn ang="0">
                    <a:pos x="58" y="0"/>
                  </a:cxn>
                  <a:cxn ang="0">
                    <a:pos x="40" y="10"/>
                  </a:cxn>
                  <a:cxn ang="0">
                    <a:pos x="26" y="12"/>
                  </a:cxn>
                  <a:cxn ang="0">
                    <a:pos x="14" y="16"/>
                  </a:cxn>
                  <a:cxn ang="0">
                    <a:pos x="10" y="26"/>
                  </a:cxn>
                  <a:cxn ang="0">
                    <a:pos x="0" y="38"/>
                  </a:cxn>
                  <a:cxn ang="0">
                    <a:pos x="10" y="46"/>
                  </a:cxn>
                  <a:cxn ang="0">
                    <a:pos x="20" y="48"/>
                  </a:cxn>
                  <a:cxn ang="0">
                    <a:pos x="14" y="58"/>
                  </a:cxn>
                  <a:cxn ang="0">
                    <a:pos x="26" y="58"/>
                  </a:cxn>
                  <a:cxn ang="0">
                    <a:pos x="42" y="62"/>
                  </a:cxn>
                </a:cxnLst>
                <a:rect l="0" t="0" r="r" b="b"/>
                <a:pathLst>
                  <a:path w="94" h="98">
                    <a:moveTo>
                      <a:pt x="42" y="62"/>
                    </a:moveTo>
                    <a:lnTo>
                      <a:pt x="46" y="64"/>
                    </a:lnTo>
                    <a:lnTo>
                      <a:pt x="44" y="68"/>
                    </a:lnTo>
                    <a:lnTo>
                      <a:pt x="38" y="68"/>
                    </a:lnTo>
                    <a:lnTo>
                      <a:pt x="30" y="66"/>
                    </a:lnTo>
                    <a:lnTo>
                      <a:pt x="24" y="66"/>
                    </a:lnTo>
                    <a:lnTo>
                      <a:pt x="20" y="70"/>
                    </a:lnTo>
                    <a:lnTo>
                      <a:pt x="20" y="78"/>
                    </a:lnTo>
                    <a:lnTo>
                      <a:pt x="26" y="82"/>
                    </a:lnTo>
                    <a:lnTo>
                      <a:pt x="26" y="88"/>
                    </a:lnTo>
                    <a:lnTo>
                      <a:pt x="28" y="92"/>
                    </a:lnTo>
                    <a:lnTo>
                      <a:pt x="32" y="86"/>
                    </a:lnTo>
                    <a:lnTo>
                      <a:pt x="34" y="90"/>
                    </a:lnTo>
                    <a:lnTo>
                      <a:pt x="36" y="98"/>
                    </a:lnTo>
                    <a:lnTo>
                      <a:pt x="42" y="96"/>
                    </a:lnTo>
                    <a:lnTo>
                      <a:pt x="42" y="92"/>
                    </a:lnTo>
                    <a:lnTo>
                      <a:pt x="46" y="98"/>
                    </a:lnTo>
                    <a:lnTo>
                      <a:pt x="48" y="94"/>
                    </a:lnTo>
                    <a:lnTo>
                      <a:pt x="48" y="90"/>
                    </a:lnTo>
                    <a:lnTo>
                      <a:pt x="44" y="86"/>
                    </a:lnTo>
                    <a:lnTo>
                      <a:pt x="40" y="80"/>
                    </a:lnTo>
                    <a:lnTo>
                      <a:pt x="42" y="76"/>
                    </a:lnTo>
                    <a:lnTo>
                      <a:pt x="46" y="76"/>
                    </a:lnTo>
                    <a:lnTo>
                      <a:pt x="52" y="74"/>
                    </a:lnTo>
                    <a:lnTo>
                      <a:pt x="48" y="70"/>
                    </a:lnTo>
                    <a:lnTo>
                      <a:pt x="48" y="64"/>
                    </a:lnTo>
                    <a:lnTo>
                      <a:pt x="52" y="68"/>
                    </a:lnTo>
                    <a:lnTo>
                      <a:pt x="58" y="70"/>
                    </a:lnTo>
                    <a:lnTo>
                      <a:pt x="64" y="66"/>
                    </a:lnTo>
                    <a:lnTo>
                      <a:pt x="62" y="60"/>
                    </a:lnTo>
                    <a:lnTo>
                      <a:pt x="58" y="56"/>
                    </a:lnTo>
                    <a:lnTo>
                      <a:pt x="50" y="54"/>
                    </a:lnTo>
                    <a:lnTo>
                      <a:pt x="46" y="50"/>
                    </a:lnTo>
                    <a:lnTo>
                      <a:pt x="44" y="44"/>
                    </a:lnTo>
                    <a:lnTo>
                      <a:pt x="44" y="40"/>
                    </a:lnTo>
                    <a:lnTo>
                      <a:pt x="38" y="32"/>
                    </a:lnTo>
                    <a:lnTo>
                      <a:pt x="36" y="28"/>
                    </a:lnTo>
                    <a:lnTo>
                      <a:pt x="38" y="22"/>
                    </a:lnTo>
                    <a:lnTo>
                      <a:pt x="44" y="20"/>
                    </a:lnTo>
                    <a:lnTo>
                      <a:pt x="48" y="26"/>
                    </a:lnTo>
                    <a:lnTo>
                      <a:pt x="56" y="28"/>
                    </a:lnTo>
                    <a:lnTo>
                      <a:pt x="58" y="26"/>
                    </a:lnTo>
                    <a:lnTo>
                      <a:pt x="60" y="22"/>
                    </a:lnTo>
                    <a:lnTo>
                      <a:pt x="58" y="16"/>
                    </a:lnTo>
                    <a:lnTo>
                      <a:pt x="64" y="16"/>
                    </a:lnTo>
                    <a:lnTo>
                      <a:pt x="70" y="14"/>
                    </a:lnTo>
                    <a:lnTo>
                      <a:pt x="78" y="14"/>
                    </a:lnTo>
                    <a:lnTo>
                      <a:pt x="84" y="14"/>
                    </a:lnTo>
                    <a:lnTo>
                      <a:pt x="90" y="14"/>
                    </a:lnTo>
                    <a:lnTo>
                      <a:pt x="94" y="12"/>
                    </a:lnTo>
                    <a:lnTo>
                      <a:pt x="94" y="6"/>
                    </a:lnTo>
                    <a:lnTo>
                      <a:pt x="86" y="6"/>
                    </a:lnTo>
                    <a:lnTo>
                      <a:pt x="74" y="6"/>
                    </a:lnTo>
                    <a:lnTo>
                      <a:pt x="70" y="4"/>
                    </a:lnTo>
                    <a:lnTo>
                      <a:pt x="64" y="2"/>
                    </a:lnTo>
                    <a:lnTo>
                      <a:pt x="58" y="0"/>
                    </a:lnTo>
                    <a:lnTo>
                      <a:pt x="48" y="4"/>
                    </a:lnTo>
                    <a:lnTo>
                      <a:pt x="40" y="10"/>
                    </a:lnTo>
                    <a:lnTo>
                      <a:pt x="34" y="10"/>
                    </a:lnTo>
                    <a:lnTo>
                      <a:pt x="26" y="12"/>
                    </a:lnTo>
                    <a:lnTo>
                      <a:pt x="18" y="14"/>
                    </a:lnTo>
                    <a:lnTo>
                      <a:pt x="14" y="16"/>
                    </a:lnTo>
                    <a:lnTo>
                      <a:pt x="14" y="20"/>
                    </a:lnTo>
                    <a:lnTo>
                      <a:pt x="10" y="26"/>
                    </a:lnTo>
                    <a:lnTo>
                      <a:pt x="2" y="34"/>
                    </a:lnTo>
                    <a:lnTo>
                      <a:pt x="0" y="38"/>
                    </a:lnTo>
                    <a:lnTo>
                      <a:pt x="4" y="42"/>
                    </a:lnTo>
                    <a:lnTo>
                      <a:pt x="10" y="46"/>
                    </a:lnTo>
                    <a:lnTo>
                      <a:pt x="16" y="46"/>
                    </a:lnTo>
                    <a:lnTo>
                      <a:pt x="20" y="48"/>
                    </a:lnTo>
                    <a:lnTo>
                      <a:pt x="14" y="52"/>
                    </a:lnTo>
                    <a:lnTo>
                      <a:pt x="14" y="58"/>
                    </a:lnTo>
                    <a:lnTo>
                      <a:pt x="18" y="60"/>
                    </a:lnTo>
                    <a:lnTo>
                      <a:pt x="26" y="58"/>
                    </a:lnTo>
                    <a:lnTo>
                      <a:pt x="32" y="60"/>
                    </a:lnTo>
                    <a:lnTo>
                      <a:pt x="42" y="62"/>
                    </a:lnTo>
                    <a:close/>
                  </a:path>
                </a:pathLst>
              </a:custGeom>
              <a:solidFill>
                <a:schemeClr val="accent5"/>
              </a:solidFill>
              <a:ln w="7938">
                <a:solidFill>
                  <a:srgbClr val="FFFFFF"/>
                </a:solidFill>
                <a:prstDash val="solid"/>
                <a:round/>
                <a:headEnd/>
                <a:tailEnd/>
              </a:ln>
            </p:spPr>
            <p:txBody>
              <a:bodyPr/>
              <a:lstStyle/>
              <a:p>
                <a:endParaRPr lang="en-US" sz="1500" kern="0">
                  <a:solidFill>
                    <a:srgbClr val="0F245F"/>
                  </a:solidFill>
                </a:endParaRPr>
              </a:p>
            </p:txBody>
          </p:sp>
          <p:sp>
            <p:nvSpPr>
              <p:cNvPr id="64" name="Freeform 187"/>
              <p:cNvSpPr>
                <a:spLocks noChangeAspect="1"/>
              </p:cNvSpPr>
              <p:nvPr/>
            </p:nvSpPr>
            <p:spPr bwMode="auto">
              <a:xfrm>
                <a:off x="3009" y="1849"/>
                <a:ext cx="26" cy="56"/>
              </a:xfrm>
              <a:custGeom>
                <a:avLst/>
                <a:gdLst/>
                <a:ahLst/>
                <a:cxnLst>
                  <a:cxn ang="0">
                    <a:pos x="0" y="12"/>
                  </a:cxn>
                  <a:cxn ang="0">
                    <a:pos x="2" y="4"/>
                  </a:cxn>
                  <a:cxn ang="0">
                    <a:pos x="6" y="0"/>
                  </a:cxn>
                  <a:cxn ang="0">
                    <a:pos x="14" y="2"/>
                  </a:cxn>
                  <a:cxn ang="0">
                    <a:pos x="22" y="8"/>
                  </a:cxn>
                  <a:cxn ang="0">
                    <a:pos x="20" y="16"/>
                  </a:cxn>
                  <a:cxn ang="0">
                    <a:pos x="20" y="22"/>
                  </a:cxn>
                  <a:cxn ang="0">
                    <a:pos x="24" y="30"/>
                  </a:cxn>
                  <a:cxn ang="0">
                    <a:pos x="26" y="34"/>
                  </a:cxn>
                  <a:cxn ang="0">
                    <a:pos x="26" y="38"/>
                  </a:cxn>
                  <a:cxn ang="0">
                    <a:pos x="22" y="44"/>
                  </a:cxn>
                  <a:cxn ang="0">
                    <a:pos x="12" y="56"/>
                  </a:cxn>
                  <a:cxn ang="0">
                    <a:pos x="2" y="40"/>
                  </a:cxn>
                  <a:cxn ang="0">
                    <a:pos x="4" y="28"/>
                  </a:cxn>
                  <a:cxn ang="0">
                    <a:pos x="2" y="18"/>
                  </a:cxn>
                  <a:cxn ang="0">
                    <a:pos x="0" y="12"/>
                  </a:cxn>
                </a:cxnLst>
                <a:rect l="0" t="0" r="r" b="b"/>
                <a:pathLst>
                  <a:path w="26" h="56">
                    <a:moveTo>
                      <a:pt x="0" y="12"/>
                    </a:moveTo>
                    <a:lnTo>
                      <a:pt x="2" y="4"/>
                    </a:lnTo>
                    <a:lnTo>
                      <a:pt x="6" y="0"/>
                    </a:lnTo>
                    <a:lnTo>
                      <a:pt x="14" y="2"/>
                    </a:lnTo>
                    <a:lnTo>
                      <a:pt x="22" y="8"/>
                    </a:lnTo>
                    <a:lnTo>
                      <a:pt x="20" y="16"/>
                    </a:lnTo>
                    <a:lnTo>
                      <a:pt x="20" y="22"/>
                    </a:lnTo>
                    <a:lnTo>
                      <a:pt x="24" y="30"/>
                    </a:lnTo>
                    <a:lnTo>
                      <a:pt x="26" y="34"/>
                    </a:lnTo>
                    <a:lnTo>
                      <a:pt x="26" y="38"/>
                    </a:lnTo>
                    <a:lnTo>
                      <a:pt x="22" y="44"/>
                    </a:lnTo>
                    <a:lnTo>
                      <a:pt x="12" y="56"/>
                    </a:lnTo>
                    <a:lnTo>
                      <a:pt x="2" y="40"/>
                    </a:lnTo>
                    <a:lnTo>
                      <a:pt x="4" y="28"/>
                    </a:lnTo>
                    <a:lnTo>
                      <a:pt x="2" y="18"/>
                    </a:lnTo>
                    <a:lnTo>
                      <a:pt x="0" y="12"/>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grpSp>
      </p:grpSp>
      <p:sp>
        <p:nvSpPr>
          <p:cNvPr id="2" name="Title 1"/>
          <p:cNvSpPr>
            <a:spLocks noGrp="1"/>
          </p:cNvSpPr>
          <p:nvPr>
            <p:ph type="title" hasCustomPrompt="1"/>
          </p:nvPr>
        </p:nvSpPr>
        <p:spPr/>
        <p:txBody>
          <a:bodyPr/>
          <a:lstStyle>
            <a:lvl1pPr>
              <a:defRPr/>
            </a:lvl1pPr>
          </a:lstStyle>
          <a:p>
            <a:r>
              <a:rPr lang="en-US"/>
              <a:t>Map</a:t>
            </a:r>
          </a:p>
        </p:txBody>
      </p:sp>
      <p:sp>
        <p:nvSpPr>
          <p:cNvPr id="3" name="Slide Number Placeholder 2"/>
          <p:cNvSpPr>
            <a:spLocks noGrp="1"/>
          </p:cNvSpPr>
          <p:nvPr>
            <p:ph type="sldNum" sz="quarter" idx="10"/>
          </p:nvPr>
        </p:nvSpPr>
        <p:spPr/>
        <p:txBody>
          <a:bodyPr/>
          <a:lstStyle/>
          <a:p>
            <a:fld id="{B3618E82-2635-4133-8350-4252D6B2AEF7}" type="slidenum">
              <a:rPr lang="en-US" smtClean="0"/>
              <a:pPr/>
              <a:t>‹#›</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243639257"/>
              </p:ext>
            </p:extLst>
          </p:nvPr>
        </p:nvGraphicFramePr>
        <p:xfrm>
          <a:off x="1378449" y="3814548"/>
          <a:ext cx="1531655" cy="594360"/>
        </p:xfrm>
        <a:graphic>
          <a:graphicData uri="http://schemas.openxmlformats.org/drawingml/2006/table">
            <a:tbl>
              <a:tblPr firstRow="1" bandRow="1">
                <a:tableStyleId>{5C22544A-7EE6-4342-B048-85BDC9FD1C3A}</a:tableStyleId>
              </a:tblPr>
              <a:tblGrid>
                <a:gridCol w="1531655">
                  <a:extLst>
                    <a:ext uri="{9D8B030D-6E8A-4147-A177-3AD203B41FA5}">
                      <a16:colId xmlns:a16="http://schemas.microsoft.com/office/drawing/2014/main" val="20000"/>
                    </a:ext>
                  </a:extLst>
                </a:gridCol>
              </a:tblGrid>
              <a:tr h="304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a:solidFill>
                            <a:schemeClr val="tx1"/>
                          </a:solidFill>
                        </a:rPr>
                        <a:t>North America</a:t>
                      </a:r>
                    </a:p>
                  </a:txBody>
                  <a:tcPr marL="76200" marR="76200" marT="38100" marB="38100">
                    <a:lnL w="76200" cap="flat" cmpd="sng" algn="ctr">
                      <a:solidFill>
                        <a:schemeClr val="accent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895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a:solidFill>
                            <a:schemeClr val="tx1"/>
                          </a:solidFill>
                        </a:rPr>
                        <a:t>Sites: 15</a:t>
                      </a:r>
                    </a:p>
                  </a:txBody>
                  <a:tcPr marL="76200" marR="76200" marT="38100" marB="38100">
                    <a:lnL w="76200" cap="flat" cmpd="sng" algn="ctr">
                      <a:solidFill>
                        <a:schemeClr val="accent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72116334"/>
              </p:ext>
            </p:extLst>
          </p:nvPr>
        </p:nvGraphicFramePr>
        <p:xfrm>
          <a:off x="2260315" y="5330612"/>
          <a:ext cx="1531620" cy="594360"/>
        </p:xfrm>
        <a:graphic>
          <a:graphicData uri="http://schemas.openxmlformats.org/drawingml/2006/table">
            <a:tbl>
              <a:tblPr firstRow="1" bandRow="1">
                <a:tableStyleId>{5C22544A-7EE6-4342-B048-85BDC9FD1C3A}</a:tableStyleId>
              </a:tblPr>
              <a:tblGrid>
                <a:gridCol w="1531620">
                  <a:extLst>
                    <a:ext uri="{9D8B030D-6E8A-4147-A177-3AD203B41FA5}">
                      <a16:colId xmlns:a16="http://schemas.microsoft.com/office/drawing/2014/main" val="20000"/>
                    </a:ext>
                  </a:extLst>
                </a:gridCol>
              </a:tblGrid>
              <a:tr h="304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a:solidFill>
                            <a:schemeClr val="tx1"/>
                          </a:solidFill>
                        </a:rPr>
                        <a:t>Latin America</a:t>
                      </a:r>
                    </a:p>
                  </a:txBody>
                  <a:tcPr marL="76200" marR="76200" marT="38100" marB="38100">
                    <a:lnL w="76200" cap="flat" cmpd="sng" algn="ctr">
                      <a:solidFill>
                        <a:schemeClr val="accent2"/>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895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a:solidFill>
                            <a:schemeClr val="tx1"/>
                          </a:solidFill>
                        </a:rPr>
                        <a:t>Sites: 2</a:t>
                      </a:r>
                    </a:p>
                  </a:txBody>
                  <a:tcPr marL="76200" marR="76200" marT="38100" marB="38100">
                    <a:lnL w="76200" cap="flat" cmpd="sng" algn="ctr">
                      <a:solidFill>
                        <a:schemeClr val="accent2"/>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596909517"/>
              </p:ext>
            </p:extLst>
          </p:nvPr>
        </p:nvGraphicFramePr>
        <p:xfrm>
          <a:off x="9263448" y="3816909"/>
          <a:ext cx="1531620" cy="594360"/>
        </p:xfrm>
        <a:graphic>
          <a:graphicData uri="http://schemas.openxmlformats.org/drawingml/2006/table">
            <a:tbl>
              <a:tblPr firstRow="1" bandRow="1">
                <a:tableStyleId>{5C22544A-7EE6-4342-B048-85BDC9FD1C3A}</a:tableStyleId>
              </a:tblPr>
              <a:tblGrid>
                <a:gridCol w="1531620">
                  <a:extLst>
                    <a:ext uri="{9D8B030D-6E8A-4147-A177-3AD203B41FA5}">
                      <a16:colId xmlns:a16="http://schemas.microsoft.com/office/drawing/2014/main" val="20000"/>
                    </a:ext>
                  </a:extLst>
                </a:gridCol>
              </a:tblGrid>
              <a:tr h="304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a:solidFill>
                            <a:schemeClr val="tx1"/>
                          </a:solidFill>
                        </a:rPr>
                        <a:t>Asia-Pacific</a:t>
                      </a:r>
                    </a:p>
                  </a:txBody>
                  <a:tcPr marL="76200" marR="76200" marT="38100" marB="38100">
                    <a:lnL w="76200" cap="flat" cmpd="sng" algn="ctr">
                      <a:solidFill>
                        <a:schemeClr val="accent3"/>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895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a:solidFill>
                            <a:schemeClr val="tx1"/>
                          </a:solidFill>
                        </a:rPr>
                        <a:t>Sites: 21</a:t>
                      </a:r>
                    </a:p>
                  </a:txBody>
                  <a:tcPr marL="76200" marR="76200" marT="38100" marB="38100">
                    <a:lnL w="76200" cap="flat" cmpd="sng" algn="ctr">
                      <a:solidFill>
                        <a:schemeClr val="accent3"/>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4140290532"/>
              </p:ext>
            </p:extLst>
          </p:nvPr>
        </p:nvGraphicFramePr>
        <p:xfrm>
          <a:off x="6776221" y="5386100"/>
          <a:ext cx="1531620" cy="594360"/>
        </p:xfrm>
        <a:graphic>
          <a:graphicData uri="http://schemas.openxmlformats.org/drawingml/2006/table">
            <a:tbl>
              <a:tblPr firstRow="1" bandRow="1">
                <a:tableStyleId>{5C22544A-7EE6-4342-B048-85BDC9FD1C3A}</a:tableStyleId>
              </a:tblPr>
              <a:tblGrid>
                <a:gridCol w="1531620">
                  <a:extLst>
                    <a:ext uri="{9D8B030D-6E8A-4147-A177-3AD203B41FA5}">
                      <a16:colId xmlns:a16="http://schemas.microsoft.com/office/drawing/2014/main" val="20000"/>
                    </a:ext>
                  </a:extLst>
                </a:gridCol>
              </a:tblGrid>
              <a:tr h="304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a:solidFill>
                            <a:schemeClr val="tx1"/>
                          </a:solidFill>
                        </a:rPr>
                        <a:t>Africa</a:t>
                      </a:r>
                    </a:p>
                  </a:txBody>
                  <a:tcPr marL="76200" marR="76200" marT="38100" marB="38100">
                    <a:lnL w="76200" cap="flat" cmpd="sng" algn="ctr">
                      <a:solidFill>
                        <a:schemeClr val="accent4"/>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895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a:solidFill>
                            <a:schemeClr val="tx1"/>
                          </a:solidFill>
                        </a:rPr>
                        <a:t>Sites: 2</a:t>
                      </a:r>
                    </a:p>
                  </a:txBody>
                  <a:tcPr marL="76200" marR="76200" marT="38100" marB="38100">
                    <a:lnL w="76200" cap="flat" cmpd="sng" algn="ctr">
                      <a:solidFill>
                        <a:schemeClr val="accent4"/>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295" name="Table 294"/>
          <p:cNvGraphicFramePr>
            <a:graphicFrameLocks noGrp="1"/>
          </p:cNvGraphicFramePr>
          <p:nvPr>
            <p:extLst>
              <p:ext uri="{D42A27DB-BD31-4B8C-83A1-F6EECF244321}">
                <p14:modId xmlns:p14="http://schemas.microsoft.com/office/powerpoint/2010/main" val="2018824520"/>
              </p:ext>
            </p:extLst>
          </p:nvPr>
        </p:nvGraphicFramePr>
        <p:xfrm>
          <a:off x="5999217" y="1432253"/>
          <a:ext cx="1531620" cy="594360"/>
        </p:xfrm>
        <a:graphic>
          <a:graphicData uri="http://schemas.openxmlformats.org/drawingml/2006/table">
            <a:tbl>
              <a:tblPr firstRow="1" bandRow="1">
                <a:tableStyleId>{5C22544A-7EE6-4342-B048-85BDC9FD1C3A}</a:tableStyleId>
              </a:tblPr>
              <a:tblGrid>
                <a:gridCol w="1531620">
                  <a:extLst>
                    <a:ext uri="{9D8B030D-6E8A-4147-A177-3AD203B41FA5}">
                      <a16:colId xmlns:a16="http://schemas.microsoft.com/office/drawing/2014/main" val="20000"/>
                    </a:ext>
                  </a:extLst>
                </a:gridCol>
              </a:tblGrid>
              <a:tr h="304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a:solidFill>
                            <a:schemeClr val="tx1"/>
                          </a:solidFill>
                        </a:rPr>
                        <a:t>Europe</a:t>
                      </a:r>
                    </a:p>
                  </a:txBody>
                  <a:tcPr marL="76200" marR="76200" marT="38100" marB="38100">
                    <a:lnL w="76200" cap="flat" cmpd="sng" algn="ctr">
                      <a:solidFill>
                        <a:schemeClr val="accent5"/>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895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a:solidFill>
                            <a:schemeClr val="tx1"/>
                          </a:solidFill>
                        </a:rPr>
                        <a:t>Sites: 68</a:t>
                      </a:r>
                    </a:p>
                  </a:txBody>
                  <a:tcPr marL="76200" marR="76200" marT="38100" marB="38100">
                    <a:lnL w="76200" cap="flat" cmpd="sng" algn="ctr">
                      <a:solidFill>
                        <a:schemeClr val="accent5"/>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pSp>
        <p:nvGrpSpPr>
          <p:cNvPr id="296" name="Group 295">
            <a:extLst>
              <a:ext uri="{FF2B5EF4-FFF2-40B4-BE49-F238E27FC236}">
                <a16:creationId xmlns:a16="http://schemas.microsoft.com/office/drawing/2014/main" id="{9897CBC4-3F70-4449-815A-0298DC4CC04B}"/>
              </a:ext>
            </a:extLst>
          </p:cNvPr>
          <p:cNvGrpSpPr/>
          <p:nvPr userDrawn="1"/>
        </p:nvGrpSpPr>
        <p:grpSpPr>
          <a:xfrm>
            <a:off x="1735667" y="1355192"/>
            <a:ext cx="8720667" cy="4993887"/>
            <a:chOff x="457200" y="1462990"/>
            <a:chExt cx="8153400" cy="4669042"/>
          </a:xfrm>
        </p:grpSpPr>
        <p:grpSp>
          <p:nvGrpSpPr>
            <p:cNvPr id="297" name="Group 296">
              <a:extLst>
                <a:ext uri="{FF2B5EF4-FFF2-40B4-BE49-F238E27FC236}">
                  <a16:creationId xmlns:a16="http://schemas.microsoft.com/office/drawing/2014/main" id="{DFC35479-892B-4D44-841A-248501B6E290}"/>
                </a:ext>
              </a:extLst>
            </p:cNvPr>
            <p:cNvGrpSpPr/>
            <p:nvPr userDrawn="1"/>
          </p:nvGrpSpPr>
          <p:grpSpPr>
            <a:xfrm>
              <a:off x="2615918" y="1462990"/>
              <a:ext cx="1382614" cy="1198220"/>
              <a:chOff x="2615918" y="1462990"/>
              <a:chExt cx="1382614" cy="1198220"/>
            </a:xfrm>
          </p:grpSpPr>
          <p:sp>
            <p:nvSpPr>
              <p:cNvPr id="580" name="Freeform 292">
                <a:extLst>
                  <a:ext uri="{FF2B5EF4-FFF2-40B4-BE49-F238E27FC236}">
                    <a16:creationId xmlns:a16="http://schemas.microsoft.com/office/drawing/2014/main" id="{B281A238-367B-47B3-924A-BD05D8A7E4F6}"/>
                  </a:ext>
                </a:extLst>
              </p:cNvPr>
              <p:cNvSpPr>
                <a:spLocks noChangeAspect="1"/>
              </p:cNvSpPr>
              <p:nvPr/>
            </p:nvSpPr>
            <p:spPr bwMode="auto">
              <a:xfrm>
                <a:off x="3725459" y="2386757"/>
                <a:ext cx="238580" cy="137226"/>
              </a:xfrm>
              <a:custGeom>
                <a:avLst/>
                <a:gdLst/>
                <a:ahLst/>
                <a:cxnLst>
                  <a:cxn ang="0">
                    <a:pos x="14" y="28"/>
                  </a:cxn>
                  <a:cxn ang="0">
                    <a:pos x="0" y="28"/>
                  </a:cxn>
                  <a:cxn ang="0">
                    <a:pos x="6" y="18"/>
                  </a:cxn>
                  <a:cxn ang="0">
                    <a:pos x="10" y="10"/>
                  </a:cxn>
                  <a:cxn ang="0">
                    <a:pos x="20" y="2"/>
                  </a:cxn>
                  <a:cxn ang="0">
                    <a:pos x="30" y="6"/>
                  </a:cxn>
                  <a:cxn ang="0">
                    <a:pos x="42" y="14"/>
                  </a:cxn>
                  <a:cxn ang="0">
                    <a:pos x="44" y="24"/>
                  </a:cxn>
                  <a:cxn ang="0">
                    <a:pos x="48" y="28"/>
                  </a:cxn>
                  <a:cxn ang="0">
                    <a:pos x="54" y="24"/>
                  </a:cxn>
                  <a:cxn ang="0">
                    <a:pos x="58" y="18"/>
                  </a:cxn>
                  <a:cxn ang="0">
                    <a:pos x="64" y="12"/>
                  </a:cxn>
                  <a:cxn ang="0">
                    <a:pos x="68" y="16"/>
                  </a:cxn>
                  <a:cxn ang="0">
                    <a:pos x="72" y="22"/>
                  </a:cxn>
                  <a:cxn ang="0">
                    <a:pos x="80" y="14"/>
                  </a:cxn>
                  <a:cxn ang="0">
                    <a:pos x="86" y="8"/>
                  </a:cxn>
                  <a:cxn ang="0">
                    <a:pos x="92" y="12"/>
                  </a:cxn>
                  <a:cxn ang="0">
                    <a:pos x="104" y="14"/>
                  </a:cxn>
                  <a:cxn ang="0">
                    <a:pos x="118" y="8"/>
                  </a:cxn>
                  <a:cxn ang="0">
                    <a:pos x="128" y="0"/>
                  </a:cxn>
                  <a:cxn ang="0">
                    <a:pos x="140" y="12"/>
                  </a:cxn>
                  <a:cxn ang="0">
                    <a:pos x="150" y="16"/>
                  </a:cxn>
                  <a:cxn ang="0">
                    <a:pos x="158" y="24"/>
                  </a:cxn>
                  <a:cxn ang="0">
                    <a:pos x="166" y="34"/>
                  </a:cxn>
                  <a:cxn ang="0">
                    <a:pos x="166" y="42"/>
                  </a:cxn>
                  <a:cxn ang="0">
                    <a:pos x="156" y="50"/>
                  </a:cxn>
                  <a:cxn ang="0">
                    <a:pos x="140" y="60"/>
                  </a:cxn>
                  <a:cxn ang="0">
                    <a:pos x="120" y="68"/>
                  </a:cxn>
                  <a:cxn ang="0">
                    <a:pos x="102" y="74"/>
                  </a:cxn>
                  <a:cxn ang="0">
                    <a:pos x="88" y="82"/>
                  </a:cxn>
                  <a:cxn ang="0">
                    <a:pos x="74" y="82"/>
                  </a:cxn>
                  <a:cxn ang="0">
                    <a:pos x="58" y="76"/>
                  </a:cxn>
                  <a:cxn ang="0">
                    <a:pos x="48" y="70"/>
                  </a:cxn>
                  <a:cxn ang="0">
                    <a:pos x="18" y="70"/>
                  </a:cxn>
                  <a:cxn ang="0">
                    <a:pos x="32" y="62"/>
                  </a:cxn>
                  <a:cxn ang="0">
                    <a:pos x="34" y="52"/>
                  </a:cxn>
                  <a:cxn ang="0">
                    <a:pos x="26" y="48"/>
                  </a:cxn>
                  <a:cxn ang="0">
                    <a:pos x="14" y="46"/>
                  </a:cxn>
                  <a:cxn ang="0">
                    <a:pos x="2" y="44"/>
                  </a:cxn>
                  <a:cxn ang="0">
                    <a:pos x="18" y="38"/>
                  </a:cxn>
                  <a:cxn ang="0">
                    <a:pos x="30" y="32"/>
                  </a:cxn>
                  <a:cxn ang="0">
                    <a:pos x="24" y="28"/>
                  </a:cxn>
                  <a:cxn ang="0">
                    <a:pos x="14" y="28"/>
                  </a:cxn>
                </a:cxnLst>
                <a:rect l="0" t="0" r="r" b="b"/>
                <a:pathLst>
                  <a:path w="166" h="82">
                    <a:moveTo>
                      <a:pt x="14" y="28"/>
                    </a:moveTo>
                    <a:lnTo>
                      <a:pt x="0" y="28"/>
                    </a:lnTo>
                    <a:lnTo>
                      <a:pt x="6" y="18"/>
                    </a:lnTo>
                    <a:lnTo>
                      <a:pt x="10" y="10"/>
                    </a:lnTo>
                    <a:lnTo>
                      <a:pt x="20" y="2"/>
                    </a:lnTo>
                    <a:lnTo>
                      <a:pt x="30" y="6"/>
                    </a:lnTo>
                    <a:lnTo>
                      <a:pt x="42" y="14"/>
                    </a:lnTo>
                    <a:lnTo>
                      <a:pt x="44" y="24"/>
                    </a:lnTo>
                    <a:lnTo>
                      <a:pt x="48" y="28"/>
                    </a:lnTo>
                    <a:lnTo>
                      <a:pt x="54" y="24"/>
                    </a:lnTo>
                    <a:lnTo>
                      <a:pt x="58" y="18"/>
                    </a:lnTo>
                    <a:lnTo>
                      <a:pt x="64" y="12"/>
                    </a:lnTo>
                    <a:lnTo>
                      <a:pt x="68" y="16"/>
                    </a:lnTo>
                    <a:lnTo>
                      <a:pt x="72" y="22"/>
                    </a:lnTo>
                    <a:lnTo>
                      <a:pt x="80" y="14"/>
                    </a:lnTo>
                    <a:lnTo>
                      <a:pt x="86" y="8"/>
                    </a:lnTo>
                    <a:lnTo>
                      <a:pt x="92" y="12"/>
                    </a:lnTo>
                    <a:lnTo>
                      <a:pt x="104" y="14"/>
                    </a:lnTo>
                    <a:lnTo>
                      <a:pt x="118" y="8"/>
                    </a:lnTo>
                    <a:lnTo>
                      <a:pt x="128" y="0"/>
                    </a:lnTo>
                    <a:lnTo>
                      <a:pt x="140" y="12"/>
                    </a:lnTo>
                    <a:lnTo>
                      <a:pt x="150" y="16"/>
                    </a:lnTo>
                    <a:lnTo>
                      <a:pt x="158" y="24"/>
                    </a:lnTo>
                    <a:lnTo>
                      <a:pt x="166" y="34"/>
                    </a:lnTo>
                    <a:lnTo>
                      <a:pt x="166" y="42"/>
                    </a:lnTo>
                    <a:lnTo>
                      <a:pt x="156" y="50"/>
                    </a:lnTo>
                    <a:lnTo>
                      <a:pt x="140" y="60"/>
                    </a:lnTo>
                    <a:lnTo>
                      <a:pt x="120" y="68"/>
                    </a:lnTo>
                    <a:lnTo>
                      <a:pt x="102" y="74"/>
                    </a:lnTo>
                    <a:lnTo>
                      <a:pt x="88" y="82"/>
                    </a:lnTo>
                    <a:lnTo>
                      <a:pt x="74" y="82"/>
                    </a:lnTo>
                    <a:lnTo>
                      <a:pt x="58" y="76"/>
                    </a:lnTo>
                    <a:lnTo>
                      <a:pt x="48" y="70"/>
                    </a:lnTo>
                    <a:lnTo>
                      <a:pt x="18" y="70"/>
                    </a:lnTo>
                    <a:lnTo>
                      <a:pt x="32" y="62"/>
                    </a:lnTo>
                    <a:lnTo>
                      <a:pt x="34" y="52"/>
                    </a:lnTo>
                    <a:lnTo>
                      <a:pt x="26" y="48"/>
                    </a:lnTo>
                    <a:lnTo>
                      <a:pt x="14" y="46"/>
                    </a:lnTo>
                    <a:lnTo>
                      <a:pt x="2" y="44"/>
                    </a:lnTo>
                    <a:lnTo>
                      <a:pt x="18" y="38"/>
                    </a:lnTo>
                    <a:lnTo>
                      <a:pt x="30" y="32"/>
                    </a:lnTo>
                    <a:lnTo>
                      <a:pt x="24" y="28"/>
                    </a:lnTo>
                    <a:lnTo>
                      <a:pt x="14" y="2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81" name="Freeform 293">
                <a:extLst>
                  <a:ext uri="{FF2B5EF4-FFF2-40B4-BE49-F238E27FC236}">
                    <a16:creationId xmlns:a16="http://schemas.microsoft.com/office/drawing/2014/main" id="{D37DB87E-7895-4DAD-B4DD-6EB542A32843}"/>
                  </a:ext>
                </a:extLst>
              </p:cNvPr>
              <p:cNvSpPr>
                <a:spLocks noChangeAspect="1"/>
              </p:cNvSpPr>
              <p:nvPr/>
            </p:nvSpPr>
            <p:spPr bwMode="auto">
              <a:xfrm>
                <a:off x="2615918" y="1462990"/>
                <a:ext cx="1382614" cy="1198220"/>
              </a:xfrm>
              <a:custGeom>
                <a:avLst/>
                <a:gdLst/>
                <a:ahLst/>
                <a:cxnLst>
                  <a:cxn ang="0">
                    <a:pos x="676" y="508"/>
                  </a:cxn>
                  <a:cxn ang="0">
                    <a:pos x="628" y="526"/>
                  </a:cxn>
                  <a:cxn ang="0">
                    <a:pos x="546" y="572"/>
                  </a:cxn>
                  <a:cxn ang="0">
                    <a:pos x="510" y="592"/>
                  </a:cxn>
                  <a:cxn ang="0">
                    <a:pos x="502" y="636"/>
                  </a:cxn>
                  <a:cxn ang="0">
                    <a:pos x="482" y="664"/>
                  </a:cxn>
                  <a:cxn ang="0">
                    <a:pos x="428" y="702"/>
                  </a:cxn>
                  <a:cxn ang="0">
                    <a:pos x="390" y="700"/>
                  </a:cxn>
                  <a:cxn ang="0">
                    <a:pos x="348" y="634"/>
                  </a:cxn>
                  <a:cxn ang="0">
                    <a:pos x="340" y="600"/>
                  </a:cxn>
                  <a:cxn ang="0">
                    <a:pos x="312" y="546"/>
                  </a:cxn>
                  <a:cxn ang="0">
                    <a:pos x="312" y="516"/>
                  </a:cxn>
                  <a:cxn ang="0">
                    <a:pos x="346" y="522"/>
                  </a:cxn>
                  <a:cxn ang="0">
                    <a:pos x="356" y="466"/>
                  </a:cxn>
                  <a:cxn ang="0">
                    <a:pos x="296" y="436"/>
                  </a:cxn>
                  <a:cxn ang="0">
                    <a:pos x="330" y="414"/>
                  </a:cxn>
                  <a:cxn ang="0">
                    <a:pos x="274" y="414"/>
                  </a:cxn>
                  <a:cxn ang="0">
                    <a:pos x="238" y="306"/>
                  </a:cxn>
                  <a:cxn ang="0">
                    <a:pos x="148" y="262"/>
                  </a:cxn>
                  <a:cxn ang="0">
                    <a:pos x="100" y="272"/>
                  </a:cxn>
                  <a:cxn ang="0">
                    <a:pos x="68" y="256"/>
                  </a:cxn>
                  <a:cxn ang="0">
                    <a:pos x="24" y="240"/>
                  </a:cxn>
                  <a:cxn ang="0">
                    <a:pos x="102" y="222"/>
                  </a:cxn>
                  <a:cxn ang="0">
                    <a:pos x="8" y="206"/>
                  </a:cxn>
                  <a:cxn ang="0">
                    <a:pos x="58" y="180"/>
                  </a:cxn>
                  <a:cxn ang="0">
                    <a:pos x="124" y="134"/>
                  </a:cxn>
                  <a:cxn ang="0">
                    <a:pos x="128" y="102"/>
                  </a:cxn>
                  <a:cxn ang="0">
                    <a:pos x="182" y="70"/>
                  </a:cxn>
                  <a:cxn ang="0">
                    <a:pos x="230" y="68"/>
                  </a:cxn>
                  <a:cxn ang="0">
                    <a:pos x="296" y="50"/>
                  </a:cxn>
                  <a:cxn ang="0">
                    <a:pos x="344" y="66"/>
                  </a:cxn>
                  <a:cxn ang="0">
                    <a:pos x="374" y="44"/>
                  </a:cxn>
                  <a:cxn ang="0">
                    <a:pos x="400" y="40"/>
                  </a:cxn>
                  <a:cxn ang="0">
                    <a:pos x="478" y="14"/>
                  </a:cxn>
                  <a:cxn ang="0">
                    <a:pos x="618" y="0"/>
                  </a:cxn>
                  <a:cxn ang="0">
                    <a:pos x="756" y="18"/>
                  </a:cxn>
                  <a:cxn ang="0">
                    <a:pos x="738" y="56"/>
                  </a:cxn>
                  <a:cxn ang="0">
                    <a:pos x="754" y="66"/>
                  </a:cxn>
                  <a:cxn ang="0">
                    <a:pos x="760" y="76"/>
                  </a:cxn>
                  <a:cxn ang="0">
                    <a:pos x="806" y="66"/>
                  </a:cxn>
                  <a:cxn ang="0">
                    <a:pos x="792" y="102"/>
                  </a:cxn>
                  <a:cxn ang="0">
                    <a:pos x="884" y="68"/>
                  </a:cxn>
                  <a:cxn ang="0">
                    <a:pos x="948" y="90"/>
                  </a:cxn>
                  <a:cxn ang="0">
                    <a:pos x="872" y="110"/>
                  </a:cxn>
                  <a:cxn ang="0">
                    <a:pos x="888" y="130"/>
                  </a:cxn>
                  <a:cxn ang="0">
                    <a:pos x="866" y="138"/>
                  </a:cxn>
                  <a:cxn ang="0">
                    <a:pos x="842" y="170"/>
                  </a:cxn>
                  <a:cxn ang="0">
                    <a:pos x="848" y="212"/>
                  </a:cxn>
                  <a:cxn ang="0">
                    <a:pos x="840" y="228"/>
                  </a:cxn>
                  <a:cxn ang="0">
                    <a:pos x="860" y="258"/>
                  </a:cxn>
                  <a:cxn ang="0">
                    <a:pos x="814" y="248"/>
                  </a:cxn>
                  <a:cxn ang="0">
                    <a:pos x="848" y="296"/>
                  </a:cxn>
                  <a:cxn ang="0">
                    <a:pos x="850" y="324"/>
                  </a:cxn>
                  <a:cxn ang="0">
                    <a:pos x="830" y="350"/>
                  </a:cxn>
                  <a:cxn ang="0">
                    <a:pos x="756" y="360"/>
                  </a:cxn>
                  <a:cxn ang="0">
                    <a:pos x="800" y="400"/>
                  </a:cxn>
                  <a:cxn ang="0">
                    <a:pos x="804" y="410"/>
                  </a:cxn>
                  <a:cxn ang="0">
                    <a:pos x="756" y="416"/>
                  </a:cxn>
                  <a:cxn ang="0">
                    <a:pos x="778" y="452"/>
                  </a:cxn>
                </a:cxnLst>
                <a:rect l="0" t="0" r="r" b="b"/>
                <a:pathLst>
                  <a:path w="962" h="716">
                    <a:moveTo>
                      <a:pt x="790" y="462"/>
                    </a:moveTo>
                    <a:lnTo>
                      <a:pt x="752" y="484"/>
                    </a:lnTo>
                    <a:lnTo>
                      <a:pt x="736" y="496"/>
                    </a:lnTo>
                    <a:lnTo>
                      <a:pt x="676" y="508"/>
                    </a:lnTo>
                    <a:lnTo>
                      <a:pt x="658" y="512"/>
                    </a:lnTo>
                    <a:lnTo>
                      <a:pt x="646" y="506"/>
                    </a:lnTo>
                    <a:lnTo>
                      <a:pt x="642" y="514"/>
                    </a:lnTo>
                    <a:lnTo>
                      <a:pt x="628" y="526"/>
                    </a:lnTo>
                    <a:lnTo>
                      <a:pt x="608" y="552"/>
                    </a:lnTo>
                    <a:lnTo>
                      <a:pt x="582" y="564"/>
                    </a:lnTo>
                    <a:lnTo>
                      <a:pt x="560" y="572"/>
                    </a:lnTo>
                    <a:lnTo>
                      <a:pt x="546" y="572"/>
                    </a:lnTo>
                    <a:lnTo>
                      <a:pt x="524" y="576"/>
                    </a:lnTo>
                    <a:lnTo>
                      <a:pt x="518" y="582"/>
                    </a:lnTo>
                    <a:lnTo>
                      <a:pt x="518" y="588"/>
                    </a:lnTo>
                    <a:lnTo>
                      <a:pt x="510" y="592"/>
                    </a:lnTo>
                    <a:lnTo>
                      <a:pt x="512" y="606"/>
                    </a:lnTo>
                    <a:lnTo>
                      <a:pt x="504" y="612"/>
                    </a:lnTo>
                    <a:lnTo>
                      <a:pt x="508" y="620"/>
                    </a:lnTo>
                    <a:lnTo>
                      <a:pt x="502" y="636"/>
                    </a:lnTo>
                    <a:lnTo>
                      <a:pt x="486" y="648"/>
                    </a:lnTo>
                    <a:lnTo>
                      <a:pt x="474" y="650"/>
                    </a:lnTo>
                    <a:lnTo>
                      <a:pt x="480" y="658"/>
                    </a:lnTo>
                    <a:lnTo>
                      <a:pt x="482" y="664"/>
                    </a:lnTo>
                    <a:lnTo>
                      <a:pt x="476" y="686"/>
                    </a:lnTo>
                    <a:lnTo>
                      <a:pt x="462" y="716"/>
                    </a:lnTo>
                    <a:lnTo>
                      <a:pt x="444" y="714"/>
                    </a:lnTo>
                    <a:lnTo>
                      <a:pt x="428" y="702"/>
                    </a:lnTo>
                    <a:lnTo>
                      <a:pt x="426" y="690"/>
                    </a:lnTo>
                    <a:lnTo>
                      <a:pt x="416" y="694"/>
                    </a:lnTo>
                    <a:lnTo>
                      <a:pt x="406" y="694"/>
                    </a:lnTo>
                    <a:lnTo>
                      <a:pt x="390" y="700"/>
                    </a:lnTo>
                    <a:lnTo>
                      <a:pt x="374" y="672"/>
                    </a:lnTo>
                    <a:lnTo>
                      <a:pt x="356" y="654"/>
                    </a:lnTo>
                    <a:lnTo>
                      <a:pt x="362" y="644"/>
                    </a:lnTo>
                    <a:lnTo>
                      <a:pt x="348" y="634"/>
                    </a:lnTo>
                    <a:lnTo>
                      <a:pt x="348" y="618"/>
                    </a:lnTo>
                    <a:lnTo>
                      <a:pt x="360" y="604"/>
                    </a:lnTo>
                    <a:lnTo>
                      <a:pt x="354" y="594"/>
                    </a:lnTo>
                    <a:lnTo>
                      <a:pt x="340" y="600"/>
                    </a:lnTo>
                    <a:lnTo>
                      <a:pt x="324" y="588"/>
                    </a:lnTo>
                    <a:lnTo>
                      <a:pt x="312" y="572"/>
                    </a:lnTo>
                    <a:lnTo>
                      <a:pt x="304" y="560"/>
                    </a:lnTo>
                    <a:lnTo>
                      <a:pt x="312" y="546"/>
                    </a:lnTo>
                    <a:lnTo>
                      <a:pt x="316" y="540"/>
                    </a:lnTo>
                    <a:lnTo>
                      <a:pt x="304" y="540"/>
                    </a:lnTo>
                    <a:lnTo>
                      <a:pt x="302" y="528"/>
                    </a:lnTo>
                    <a:lnTo>
                      <a:pt x="312" y="516"/>
                    </a:lnTo>
                    <a:lnTo>
                      <a:pt x="318" y="516"/>
                    </a:lnTo>
                    <a:lnTo>
                      <a:pt x="336" y="520"/>
                    </a:lnTo>
                    <a:lnTo>
                      <a:pt x="342" y="522"/>
                    </a:lnTo>
                    <a:lnTo>
                      <a:pt x="346" y="522"/>
                    </a:lnTo>
                    <a:lnTo>
                      <a:pt x="348" y="520"/>
                    </a:lnTo>
                    <a:lnTo>
                      <a:pt x="344" y="500"/>
                    </a:lnTo>
                    <a:lnTo>
                      <a:pt x="344" y="478"/>
                    </a:lnTo>
                    <a:lnTo>
                      <a:pt x="356" y="466"/>
                    </a:lnTo>
                    <a:lnTo>
                      <a:pt x="352" y="456"/>
                    </a:lnTo>
                    <a:lnTo>
                      <a:pt x="330" y="456"/>
                    </a:lnTo>
                    <a:lnTo>
                      <a:pt x="310" y="444"/>
                    </a:lnTo>
                    <a:lnTo>
                      <a:pt x="296" y="436"/>
                    </a:lnTo>
                    <a:lnTo>
                      <a:pt x="318" y="434"/>
                    </a:lnTo>
                    <a:lnTo>
                      <a:pt x="342" y="442"/>
                    </a:lnTo>
                    <a:lnTo>
                      <a:pt x="344" y="430"/>
                    </a:lnTo>
                    <a:lnTo>
                      <a:pt x="330" y="414"/>
                    </a:lnTo>
                    <a:lnTo>
                      <a:pt x="320" y="410"/>
                    </a:lnTo>
                    <a:lnTo>
                      <a:pt x="304" y="400"/>
                    </a:lnTo>
                    <a:lnTo>
                      <a:pt x="296" y="412"/>
                    </a:lnTo>
                    <a:lnTo>
                      <a:pt x="274" y="414"/>
                    </a:lnTo>
                    <a:lnTo>
                      <a:pt x="274" y="398"/>
                    </a:lnTo>
                    <a:lnTo>
                      <a:pt x="288" y="378"/>
                    </a:lnTo>
                    <a:lnTo>
                      <a:pt x="264" y="332"/>
                    </a:lnTo>
                    <a:lnTo>
                      <a:pt x="238" y="306"/>
                    </a:lnTo>
                    <a:lnTo>
                      <a:pt x="228" y="294"/>
                    </a:lnTo>
                    <a:lnTo>
                      <a:pt x="226" y="284"/>
                    </a:lnTo>
                    <a:lnTo>
                      <a:pt x="196" y="274"/>
                    </a:lnTo>
                    <a:lnTo>
                      <a:pt x="148" y="262"/>
                    </a:lnTo>
                    <a:lnTo>
                      <a:pt x="138" y="266"/>
                    </a:lnTo>
                    <a:lnTo>
                      <a:pt x="118" y="274"/>
                    </a:lnTo>
                    <a:lnTo>
                      <a:pt x="106" y="264"/>
                    </a:lnTo>
                    <a:lnTo>
                      <a:pt x="100" y="272"/>
                    </a:lnTo>
                    <a:lnTo>
                      <a:pt x="94" y="276"/>
                    </a:lnTo>
                    <a:lnTo>
                      <a:pt x="76" y="272"/>
                    </a:lnTo>
                    <a:lnTo>
                      <a:pt x="52" y="262"/>
                    </a:lnTo>
                    <a:lnTo>
                      <a:pt x="68" y="256"/>
                    </a:lnTo>
                    <a:lnTo>
                      <a:pt x="76" y="252"/>
                    </a:lnTo>
                    <a:lnTo>
                      <a:pt x="62" y="250"/>
                    </a:lnTo>
                    <a:lnTo>
                      <a:pt x="42" y="250"/>
                    </a:lnTo>
                    <a:lnTo>
                      <a:pt x="24" y="240"/>
                    </a:lnTo>
                    <a:lnTo>
                      <a:pt x="30" y="234"/>
                    </a:lnTo>
                    <a:lnTo>
                      <a:pt x="60" y="234"/>
                    </a:lnTo>
                    <a:lnTo>
                      <a:pt x="100" y="230"/>
                    </a:lnTo>
                    <a:lnTo>
                      <a:pt x="102" y="222"/>
                    </a:lnTo>
                    <a:lnTo>
                      <a:pt x="84" y="222"/>
                    </a:lnTo>
                    <a:lnTo>
                      <a:pt x="62" y="224"/>
                    </a:lnTo>
                    <a:lnTo>
                      <a:pt x="40" y="220"/>
                    </a:lnTo>
                    <a:lnTo>
                      <a:pt x="8" y="206"/>
                    </a:lnTo>
                    <a:lnTo>
                      <a:pt x="0" y="196"/>
                    </a:lnTo>
                    <a:lnTo>
                      <a:pt x="8" y="188"/>
                    </a:lnTo>
                    <a:lnTo>
                      <a:pt x="32" y="184"/>
                    </a:lnTo>
                    <a:lnTo>
                      <a:pt x="58" y="180"/>
                    </a:lnTo>
                    <a:lnTo>
                      <a:pt x="76" y="170"/>
                    </a:lnTo>
                    <a:lnTo>
                      <a:pt x="106" y="170"/>
                    </a:lnTo>
                    <a:lnTo>
                      <a:pt x="122" y="156"/>
                    </a:lnTo>
                    <a:lnTo>
                      <a:pt x="124" y="134"/>
                    </a:lnTo>
                    <a:lnTo>
                      <a:pt x="112" y="140"/>
                    </a:lnTo>
                    <a:lnTo>
                      <a:pt x="82" y="128"/>
                    </a:lnTo>
                    <a:lnTo>
                      <a:pt x="102" y="114"/>
                    </a:lnTo>
                    <a:lnTo>
                      <a:pt x="128" y="102"/>
                    </a:lnTo>
                    <a:lnTo>
                      <a:pt x="160" y="92"/>
                    </a:lnTo>
                    <a:lnTo>
                      <a:pt x="184" y="100"/>
                    </a:lnTo>
                    <a:lnTo>
                      <a:pt x="190" y="80"/>
                    </a:lnTo>
                    <a:lnTo>
                      <a:pt x="182" y="70"/>
                    </a:lnTo>
                    <a:lnTo>
                      <a:pt x="212" y="66"/>
                    </a:lnTo>
                    <a:lnTo>
                      <a:pt x="222" y="76"/>
                    </a:lnTo>
                    <a:lnTo>
                      <a:pt x="238" y="80"/>
                    </a:lnTo>
                    <a:lnTo>
                      <a:pt x="230" y="68"/>
                    </a:lnTo>
                    <a:lnTo>
                      <a:pt x="226" y="62"/>
                    </a:lnTo>
                    <a:lnTo>
                      <a:pt x="224" y="60"/>
                    </a:lnTo>
                    <a:lnTo>
                      <a:pt x="224" y="58"/>
                    </a:lnTo>
                    <a:lnTo>
                      <a:pt x="296" y="50"/>
                    </a:lnTo>
                    <a:lnTo>
                      <a:pt x="304" y="70"/>
                    </a:lnTo>
                    <a:lnTo>
                      <a:pt x="316" y="66"/>
                    </a:lnTo>
                    <a:lnTo>
                      <a:pt x="312" y="48"/>
                    </a:lnTo>
                    <a:lnTo>
                      <a:pt x="344" y="66"/>
                    </a:lnTo>
                    <a:lnTo>
                      <a:pt x="366" y="66"/>
                    </a:lnTo>
                    <a:lnTo>
                      <a:pt x="350" y="56"/>
                    </a:lnTo>
                    <a:lnTo>
                      <a:pt x="358" y="44"/>
                    </a:lnTo>
                    <a:lnTo>
                      <a:pt x="374" y="44"/>
                    </a:lnTo>
                    <a:lnTo>
                      <a:pt x="404" y="56"/>
                    </a:lnTo>
                    <a:lnTo>
                      <a:pt x="442" y="74"/>
                    </a:lnTo>
                    <a:lnTo>
                      <a:pt x="450" y="68"/>
                    </a:lnTo>
                    <a:lnTo>
                      <a:pt x="400" y="40"/>
                    </a:lnTo>
                    <a:lnTo>
                      <a:pt x="422" y="34"/>
                    </a:lnTo>
                    <a:lnTo>
                      <a:pt x="424" y="24"/>
                    </a:lnTo>
                    <a:lnTo>
                      <a:pt x="450" y="16"/>
                    </a:lnTo>
                    <a:lnTo>
                      <a:pt x="478" y="14"/>
                    </a:lnTo>
                    <a:lnTo>
                      <a:pt x="510" y="18"/>
                    </a:lnTo>
                    <a:lnTo>
                      <a:pt x="534" y="16"/>
                    </a:lnTo>
                    <a:lnTo>
                      <a:pt x="562" y="4"/>
                    </a:lnTo>
                    <a:lnTo>
                      <a:pt x="618" y="0"/>
                    </a:lnTo>
                    <a:lnTo>
                      <a:pt x="680" y="0"/>
                    </a:lnTo>
                    <a:lnTo>
                      <a:pt x="716" y="4"/>
                    </a:lnTo>
                    <a:lnTo>
                      <a:pt x="746" y="12"/>
                    </a:lnTo>
                    <a:lnTo>
                      <a:pt x="756" y="18"/>
                    </a:lnTo>
                    <a:lnTo>
                      <a:pt x="760" y="24"/>
                    </a:lnTo>
                    <a:lnTo>
                      <a:pt x="814" y="38"/>
                    </a:lnTo>
                    <a:lnTo>
                      <a:pt x="800" y="48"/>
                    </a:lnTo>
                    <a:lnTo>
                      <a:pt x="738" y="56"/>
                    </a:lnTo>
                    <a:lnTo>
                      <a:pt x="676" y="58"/>
                    </a:lnTo>
                    <a:lnTo>
                      <a:pt x="668" y="70"/>
                    </a:lnTo>
                    <a:lnTo>
                      <a:pt x="694" y="64"/>
                    </a:lnTo>
                    <a:lnTo>
                      <a:pt x="754" y="66"/>
                    </a:lnTo>
                    <a:lnTo>
                      <a:pt x="740" y="76"/>
                    </a:lnTo>
                    <a:lnTo>
                      <a:pt x="726" y="80"/>
                    </a:lnTo>
                    <a:lnTo>
                      <a:pt x="734" y="82"/>
                    </a:lnTo>
                    <a:lnTo>
                      <a:pt x="760" y="76"/>
                    </a:lnTo>
                    <a:lnTo>
                      <a:pt x="774" y="68"/>
                    </a:lnTo>
                    <a:lnTo>
                      <a:pt x="782" y="58"/>
                    </a:lnTo>
                    <a:lnTo>
                      <a:pt x="800" y="58"/>
                    </a:lnTo>
                    <a:lnTo>
                      <a:pt x="806" y="66"/>
                    </a:lnTo>
                    <a:lnTo>
                      <a:pt x="806" y="82"/>
                    </a:lnTo>
                    <a:lnTo>
                      <a:pt x="774" y="104"/>
                    </a:lnTo>
                    <a:lnTo>
                      <a:pt x="770" y="114"/>
                    </a:lnTo>
                    <a:lnTo>
                      <a:pt x="792" y="102"/>
                    </a:lnTo>
                    <a:lnTo>
                      <a:pt x="820" y="86"/>
                    </a:lnTo>
                    <a:lnTo>
                      <a:pt x="836" y="74"/>
                    </a:lnTo>
                    <a:lnTo>
                      <a:pt x="868" y="84"/>
                    </a:lnTo>
                    <a:lnTo>
                      <a:pt x="884" y="68"/>
                    </a:lnTo>
                    <a:lnTo>
                      <a:pt x="914" y="66"/>
                    </a:lnTo>
                    <a:lnTo>
                      <a:pt x="946" y="70"/>
                    </a:lnTo>
                    <a:lnTo>
                      <a:pt x="962" y="80"/>
                    </a:lnTo>
                    <a:lnTo>
                      <a:pt x="948" y="90"/>
                    </a:lnTo>
                    <a:lnTo>
                      <a:pt x="922" y="98"/>
                    </a:lnTo>
                    <a:lnTo>
                      <a:pt x="916" y="106"/>
                    </a:lnTo>
                    <a:lnTo>
                      <a:pt x="906" y="110"/>
                    </a:lnTo>
                    <a:lnTo>
                      <a:pt x="872" y="110"/>
                    </a:lnTo>
                    <a:lnTo>
                      <a:pt x="852" y="116"/>
                    </a:lnTo>
                    <a:lnTo>
                      <a:pt x="870" y="120"/>
                    </a:lnTo>
                    <a:lnTo>
                      <a:pt x="896" y="122"/>
                    </a:lnTo>
                    <a:lnTo>
                      <a:pt x="888" y="130"/>
                    </a:lnTo>
                    <a:lnTo>
                      <a:pt x="850" y="128"/>
                    </a:lnTo>
                    <a:lnTo>
                      <a:pt x="832" y="132"/>
                    </a:lnTo>
                    <a:lnTo>
                      <a:pt x="840" y="140"/>
                    </a:lnTo>
                    <a:lnTo>
                      <a:pt x="866" y="138"/>
                    </a:lnTo>
                    <a:lnTo>
                      <a:pt x="876" y="138"/>
                    </a:lnTo>
                    <a:lnTo>
                      <a:pt x="868" y="146"/>
                    </a:lnTo>
                    <a:lnTo>
                      <a:pt x="844" y="152"/>
                    </a:lnTo>
                    <a:lnTo>
                      <a:pt x="842" y="170"/>
                    </a:lnTo>
                    <a:lnTo>
                      <a:pt x="822" y="180"/>
                    </a:lnTo>
                    <a:lnTo>
                      <a:pt x="812" y="208"/>
                    </a:lnTo>
                    <a:lnTo>
                      <a:pt x="822" y="210"/>
                    </a:lnTo>
                    <a:lnTo>
                      <a:pt x="848" y="212"/>
                    </a:lnTo>
                    <a:lnTo>
                      <a:pt x="836" y="220"/>
                    </a:lnTo>
                    <a:lnTo>
                      <a:pt x="836" y="224"/>
                    </a:lnTo>
                    <a:lnTo>
                      <a:pt x="838" y="226"/>
                    </a:lnTo>
                    <a:lnTo>
                      <a:pt x="840" y="228"/>
                    </a:lnTo>
                    <a:lnTo>
                      <a:pt x="854" y="234"/>
                    </a:lnTo>
                    <a:lnTo>
                      <a:pt x="868" y="238"/>
                    </a:lnTo>
                    <a:lnTo>
                      <a:pt x="864" y="250"/>
                    </a:lnTo>
                    <a:lnTo>
                      <a:pt x="860" y="258"/>
                    </a:lnTo>
                    <a:lnTo>
                      <a:pt x="858" y="260"/>
                    </a:lnTo>
                    <a:lnTo>
                      <a:pt x="846" y="252"/>
                    </a:lnTo>
                    <a:lnTo>
                      <a:pt x="836" y="244"/>
                    </a:lnTo>
                    <a:lnTo>
                      <a:pt x="814" y="248"/>
                    </a:lnTo>
                    <a:lnTo>
                      <a:pt x="814" y="262"/>
                    </a:lnTo>
                    <a:lnTo>
                      <a:pt x="834" y="268"/>
                    </a:lnTo>
                    <a:lnTo>
                      <a:pt x="850" y="280"/>
                    </a:lnTo>
                    <a:lnTo>
                      <a:pt x="848" y="296"/>
                    </a:lnTo>
                    <a:lnTo>
                      <a:pt x="828" y="298"/>
                    </a:lnTo>
                    <a:lnTo>
                      <a:pt x="840" y="312"/>
                    </a:lnTo>
                    <a:lnTo>
                      <a:pt x="846" y="320"/>
                    </a:lnTo>
                    <a:lnTo>
                      <a:pt x="850" y="324"/>
                    </a:lnTo>
                    <a:lnTo>
                      <a:pt x="850" y="328"/>
                    </a:lnTo>
                    <a:lnTo>
                      <a:pt x="838" y="334"/>
                    </a:lnTo>
                    <a:lnTo>
                      <a:pt x="826" y="336"/>
                    </a:lnTo>
                    <a:lnTo>
                      <a:pt x="830" y="350"/>
                    </a:lnTo>
                    <a:lnTo>
                      <a:pt x="812" y="356"/>
                    </a:lnTo>
                    <a:lnTo>
                      <a:pt x="790" y="356"/>
                    </a:lnTo>
                    <a:lnTo>
                      <a:pt x="768" y="354"/>
                    </a:lnTo>
                    <a:lnTo>
                      <a:pt x="756" y="360"/>
                    </a:lnTo>
                    <a:lnTo>
                      <a:pt x="768" y="372"/>
                    </a:lnTo>
                    <a:lnTo>
                      <a:pt x="800" y="372"/>
                    </a:lnTo>
                    <a:lnTo>
                      <a:pt x="804" y="382"/>
                    </a:lnTo>
                    <a:lnTo>
                      <a:pt x="800" y="400"/>
                    </a:lnTo>
                    <a:lnTo>
                      <a:pt x="782" y="386"/>
                    </a:lnTo>
                    <a:lnTo>
                      <a:pt x="774" y="386"/>
                    </a:lnTo>
                    <a:lnTo>
                      <a:pt x="776" y="392"/>
                    </a:lnTo>
                    <a:lnTo>
                      <a:pt x="804" y="410"/>
                    </a:lnTo>
                    <a:lnTo>
                      <a:pt x="810" y="446"/>
                    </a:lnTo>
                    <a:lnTo>
                      <a:pt x="790" y="444"/>
                    </a:lnTo>
                    <a:lnTo>
                      <a:pt x="770" y="430"/>
                    </a:lnTo>
                    <a:lnTo>
                      <a:pt x="756" y="416"/>
                    </a:lnTo>
                    <a:lnTo>
                      <a:pt x="750" y="414"/>
                    </a:lnTo>
                    <a:lnTo>
                      <a:pt x="750" y="432"/>
                    </a:lnTo>
                    <a:lnTo>
                      <a:pt x="756" y="446"/>
                    </a:lnTo>
                    <a:lnTo>
                      <a:pt x="778" y="452"/>
                    </a:lnTo>
                    <a:lnTo>
                      <a:pt x="804" y="454"/>
                    </a:lnTo>
                    <a:lnTo>
                      <a:pt x="790" y="46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grpSp>
        <p:sp>
          <p:nvSpPr>
            <p:cNvPr id="298" name="Freeform 10">
              <a:extLst>
                <a:ext uri="{FF2B5EF4-FFF2-40B4-BE49-F238E27FC236}">
                  <a16:creationId xmlns:a16="http://schemas.microsoft.com/office/drawing/2014/main" id="{3E52FE88-3B12-4775-866E-F9BDC422EFE2}"/>
                </a:ext>
              </a:extLst>
            </p:cNvPr>
            <p:cNvSpPr>
              <a:spLocks noChangeAspect="1"/>
            </p:cNvSpPr>
            <p:nvPr/>
          </p:nvSpPr>
          <p:spPr bwMode="auto">
            <a:xfrm>
              <a:off x="1601234" y="3581631"/>
              <a:ext cx="692744" cy="512088"/>
            </a:xfrm>
            <a:custGeom>
              <a:avLst/>
              <a:gdLst/>
              <a:ahLst/>
              <a:cxnLst>
                <a:cxn ang="0">
                  <a:pos x="76" y="18"/>
                </a:cxn>
                <a:cxn ang="0">
                  <a:pos x="146" y="18"/>
                </a:cxn>
                <a:cxn ang="0">
                  <a:pos x="196" y="38"/>
                </a:cxn>
                <a:cxn ang="0">
                  <a:pos x="226" y="62"/>
                </a:cxn>
                <a:cxn ang="0">
                  <a:pos x="258" y="58"/>
                </a:cxn>
                <a:cxn ang="0">
                  <a:pos x="282" y="96"/>
                </a:cxn>
                <a:cxn ang="0">
                  <a:pos x="318" y="116"/>
                </a:cxn>
                <a:cxn ang="0">
                  <a:pos x="308" y="152"/>
                </a:cxn>
                <a:cxn ang="0">
                  <a:pos x="312" y="192"/>
                </a:cxn>
                <a:cxn ang="0">
                  <a:pos x="338" y="234"/>
                </a:cxn>
                <a:cxn ang="0">
                  <a:pos x="376" y="244"/>
                </a:cxn>
                <a:cxn ang="0">
                  <a:pos x="424" y="220"/>
                </a:cxn>
                <a:cxn ang="0">
                  <a:pos x="442" y="192"/>
                </a:cxn>
                <a:cxn ang="0">
                  <a:pos x="482" y="194"/>
                </a:cxn>
                <a:cxn ang="0">
                  <a:pos x="470" y="220"/>
                </a:cxn>
                <a:cxn ang="0">
                  <a:pos x="464" y="246"/>
                </a:cxn>
                <a:cxn ang="0">
                  <a:pos x="452" y="246"/>
                </a:cxn>
                <a:cxn ang="0">
                  <a:pos x="416" y="254"/>
                </a:cxn>
                <a:cxn ang="0">
                  <a:pos x="424" y="272"/>
                </a:cxn>
                <a:cxn ang="0">
                  <a:pos x="412" y="282"/>
                </a:cxn>
                <a:cxn ang="0">
                  <a:pos x="402" y="288"/>
                </a:cxn>
                <a:cxn ang="0">
                  <a:pos x="392" y="300"/>
                </a:cxn>
                <a:cxn ang="0">
                  <a:pos x="364" y="280"/>
                </a:cxn>
                <a:cxn ang="0">
                  <a:pos x="338" y="284"/>
                </a:cxn>
                <a:cxn ang="0">
                  <a:pos x="298" y="276"/>
                </a:cxn>
                <a:cxn ang="0">
                  <a:pos x="254" y="260"/>
                </a:cxn>
                <a:cxn ang="0">
                  <a:pos x="218" y="240"/>
                </a:cxn>
                <a:cxn ang="0">
                  <a:pos x="186" y="212"/>
                </a:cxn>
                <a:cxn ang="0">
                  <a:pos x="192" y="186"/>
                </a:cxn>
                <a:cxn ang="0">
                  <a:pos x="156" y="146"/>
                </a:cxn>
                <a:cxn ang="0">
                  <a:pos x="126" y="120"/>
                </a:cxn>
                <a:cxn ang="0">
                  <a:pos x="100" y="86"/>
                </a:cxn>
                <a:cxn ang="0">
                  <a:pos x="72" y="48"/>
                </a:cxn>
                <a:cxn ang="0">
                  <a:pos x="50" y="20"/>
                </a:cxn>
                <a:cxn ang="0">
                  <a:pos x="40" y="38"/>
                </a:cxn>
                <a:cxn ang="0">
                  <a:pos x="64" y="76"/>
                </a:cxn>
                <a:cxn ang="0">
                  <a:pos x="90" y="108"/>
                </a:cxn>
                <a:cxn ang="0">
                  <a:pos x="106" y="146"/>
                </a:cxn>
                <a:cxn ang="0">
                  <a:pos x="120" y="156"/>
                </a:cxn>
                <a:cxn ang="0">
                  <a:pos x="108" y="158"/>
                </a:cxn>
                <a:cxn ang="0">
                  <a:pos x="84" y="134"/>
                </a:cxn>
                <a:cxn ang="0">
                  <a:pos x="72" y="108"/>
                </a:cxn>
                <a:cxn ang="0">
                  <a:pos x="48" y="98"/>
                </a:cxn>
                <a:cxn ang="0">
                  <a:pos x="42" y="84"/>
                </a:cxn>
                <a:cxn ang="0">
                  <a:pos x="46" y="74"/>
                </a:cxn>
                <a:cxn ang="0">
                  <a:pos x="30" y="56"/>
                </a:cxn>
                <a:cxn ang="0">
                  <a:pos x="12" y="24"/>
                </a:cxn>
              </a:cxnLst>
              <a:rect l="0" t="0" r="r" b="b"/>
              <a:pathLst>
                <a:path w="482" h="306">
                  <a:moveTo>
                    <a:pt x="0" y="2"/>
                  </a:moveTo>
                  <a:lnTo>
                    <a:pt x="32" y="0"/>
                  </a:lnTo>
                  <a:lnTo>
                    <a:pt x="76" y="18"/>
                  </a:lnTo>
                  <a:lnTo>
                    <a:pt x="92" y="24"/>
                  </a:lnTo>
                  <a:lnTo>
                    <a:pt x="138" y="24"/>
                  </a:lnTo>
                  <a:lnTo>
                    <a:pt x="146" y="18"/>
                  </a:lnTo>
                  <a:lnTo>
                    <a:pt x="166" y="14"/>
                  </a:lnTo>
                  <a:lnTo>
                    <a:pt x="186" y="30"/>
                  </a:lnTo>
                  <a:lnTo>
                    <a:pt x="196" y="38"/>
                  </a:lnTo>
                  <a:lnTo>
                    <a:pt x="198" y="54"/>
                  </a:lnTo>
                  <a:lnTo>
                    <a:pt x="214" y="64"/>
                  </a:lnTo>
                  <a:lnTo>
                    <a:pt x="226" y="62"/>
                  </a:lnTo>
                  <a:lnTo>
                    <a:pt x="228" y="52"/>
                  </a:lnTo>
                  <a:lnTo>
                    <a:pt x="236" y="48"/>
                  </a:lnTo>
                  <a:lnTo>
                    <a:pt x="258" y="58"/>
                  </a:lnTo>
                  <a:lnTo>
                    <a:pt x="264" y="72"/>
                  </a:lnTo>
                  <a:lnTo>
                    <a:pt x="274" y="84"/>
                  </a:lnTo>
                  <a:lnTo>
                    <a:pt x="282" y="96"/>
                  </a:lnTo>
                  <a:lnTo>
                    <a:pt x="290" y="108"/>
                  </a:lnTo>
                  <a:lnTo>
                    <a:pt x="306" y="114"/>
                  </a:lnTo>
                  <a:lnTo>
                    <a:pt x="318" y="116"/>
                  </a:lnTo>
                  <a:lnTo>
                    <a:pt x="314" y="124"/>
                  </a:lnTo>
                  <a:lnTo>
                    <a:pt x="310" y="136"/>
                  </a:lnTo>
                  <a:lnTo>
                    <a:pt x="308" y="152"/>
                  </a:lnTo>
                  <a:lnTo>
                    <a:pt x="308" y="162"/>
                  </a:lnTo>
                  <a:lnTo>
                    <a:pt x="308" y="174"/>
                  </a:lnTo>
                  <a:lnTo>
                    <a:pt x="312" y="192"/>
                  </a:lnTo>
                  <a:lnTo>
                    <a:pt x="322" y="210"/>
                  </a:lnTo>
                  <a:lnTo>
                    <a:pt x="330" y="222"/>
                  </a:lnTo>
                  <a:lnTo>
                    <a:pt x="338" y="234"/>
                  </a:lnTo>
                  <a:lnTo>
                    <a:pt x="348" y="240"/>
                  </a:lnTo>
                  <a:lnTo>
                    <a:pt x="360" y="244"/>
                  </a:lnTo>
                  <a:lnTo>
                    <a:pt x="376" y="244"/>
                  </a:lnTo>
                  <a:lnTo>
                    <a:pt x="396" y="240"/>
                  </a:lnTo>
                  <a:lnTo>
                    <a:pt x="416" y="236"/>
                  </a:lnTo>
                  <a:lnTo>
                    <a:pt x="424" y="220"/>
                  </a:lnTo>
                  <a:lnTo>
                    <a:pt x="424" y="210"/>
                  </a:lnTo>
                  <a:lnTo>
                    <a:pt x="428" y="200"/>
                  </a:lnTo>
                  <a:lnTo>
                    <a:pt x="442" y="192"/>
                  </a:lnTo>
                  <a:lnTo>
                    <a:pt x="452" y="192"/>
                  </a:lnTo>
                  <a:lnTo>
                    <a:pt x="470" y="192"/>
                  </a:lnTo>
                  <a:lnTo>
                    <a:pt x="482" y="194"/>
                  </a:lnTo>
                  <a:lnTo>
                    <a:pt x="478" y="206"/>
                  </a:lnTo>
                  <a:lnTo>
                    <a:pt x="472" y="214"/>
                  </a:lnTo>
                  <a:lnTo>
                    <a:pt x="470" y="220"/>
                  </a:lnTo>
                  <a:lnTo>
                    <a:pt x="468" y="232"/>
                  </a:lnTo>
                  <a:lnTo>
                    <a:pt x="468" y="244"/>
                  </a:lnTo>
                  <a:lnTo>
                    <a:pt x="464" y="246"/>
                  </a:lnTo>
                  <a:lnTo>
                    <a:pt x="460" y="240"/>
                  </a:lnTo>
                  <a:lnTo>
                    <a:pt x="456" y="242"/>
                  </a:lnTo>
                  <a:lnTo>
                    <a:pt x="452" y="246"/>
                  </a:lnTo>
                  <a:lnTo>
                    <a:pt x="446" y="252"/>
                  </a:lnTo>
                  <a:lnTo>
                    <a:pt x="434" y="252"/>
                  </a:lnTo>
                  <a:lnTo>
                    <a:pt x="416" y="254"/>
                  </a:lnTo>
                  <a:lnTo>
                    <a:pt x="414" y="258"/>
                  </a:lnTo>
                  <a:lnTo>
                    <a:pt x="416" y="266"/>
                  </a:lnTo>
                  <a:lnTo>
                    <a:pt x="424" y="272"/>
                  </a:lnTo>
                  <a:lnTo>
                    <a:pt x="428" y="278"/>
                  </a:lnTo>
                  <a:lnTo>
                    <a:pt x="424" y="280"/>
                  </a:lnTo>
                  <a:lnTo>
                    <a:pt x="412" y="282"/>
                  </a:lnTo>
                  <a:lnTo>
                    <a:pt x="408" y="280"/>
                  </a:lnTo>
                  <a:lnTo>
                    <a:pt x="406" y="284"/>
                  </a:lnTo>
                  <a:lnTo>
                    <a:pt x="402" y="288"/>
                  </a:lnTo>
                  <a:lnTo>
                    <a:pt x="400" y="294"/>
                  </a:lnTo>
                  <a:lnTo>
                    <a:pt x="398" y="306"/>
                  </a:lnTo>
                  <a:lnTo>
                    <a:pt x="392" y="300"/>
                  </a:lnTo>
                  <a:lnTo>
                    <a:pt x="382" y="290"/>
                  </a:lnTo>
                  <a:lnTo>
                    <a:pt x="372" y="284"/>
                  </a:lnTo>
                  <a:lnTo>
                    <a:pt x="364" y="280"/>
                  </a:lnTo>
                  <a:lnTo>
                    <a:pt x="356" y="278"/>
                  </a:lnTo>
                  <a:lnTo>
                    <a:pt x="346" y="280"/>
                  </a:lnTo>
                  <a:lnTo>
                    <a:pt x="338" y="284"/>
                  </a:lnTo>
                  <a:lnTo>
                    <a:pt x="328" y="286"/>
                  </a:lnTo>
                  <a:lnTo>
                    <a:pt x="312" y="282"/>
                  </a:lnTo>
                  <a:lnTo>
                    <a:pt x="298" y="276"/>
                  </a:lnTo>
                  <a:lnTo>
                    <a:pt x="282" y="270"/>
                  </a:lnTo>
                  <a:lnTo>
                    <a:pt x="264" y="264"/>
                  </a:lnTo>
                  <a:lnTo>
                    <a:pt x="254" y="260"/>
                  </a:lnTo>
                  <a:lnTo>
                    <a:pt x="246" y="248"/>
                  </a:lnTo>
                  <a:lnTo>
                    <a:pt x="232" y="248"/>
                  </a:lnTo>
                  <a:lnTo>
                    <a:pt x="218" y="240"/>
                  </a:lnTo>
                  <a:lnTo>
                    <a:pt x="204" y="232"/>
                  </a:lnTo>
                  <a:lnTo>
                    <a:pt x="192" y="222"/>
                  </a:lnTo>
                  <a:lnTo>
                    <a:pt x="186" y="212"/>
                  </a:lnTo>
                  <a:lnTo>
                    <a:pt x="186" y="202"/>
                  </a:lnTo>
                  <a:lnTo>
                    <a:pt x="192" y="196"/>
                  </a:lnTo>
                  <a:lnTo>
                    <a:pt x="192" y="186"/>
                  </a:lnTo>
                  <a:lnTo>
                    <a:pt x="178" y="168"/>
                  </a:lnTo>
                  <a:lnTo>
                    <a:pt x="168" y="156"/>
                  </a:lnTo>
                  <a:lnTo>
                    <a:pt x="156" y="146"/>
                  </a:lnTo>
                  <a:lnTo>
                    <a:pt x="146" y="134"/>
                  </a:lnTo>
                  <a:lnTo>
                    <a:pt x="134" y="126"/>
                  </a:lnTo>
                  <a:lnTo>
                    <a:pt x="126" y="120"/>
                  </a:lnTo>
                  <a:lnTo>
                    <a:pt x="126" y="106"/>
                  </a:lnTo>
                  <a:lnTo>
                    <a:pt x="110" y="96"/>
                  </a:lnTo>
                  <a:lnTo>
                    <a:pt x="100" y="86"/>
                  </a:lnTo>
                  <a:lnTo>
                    <a:pt x="88" y="70"/>
                  </a:lnTo>
                  <a:lnTo>
                    <a:pt x="78" y="60"/>
                  </a:lnTo>
                  <a:lnTo>
                    <a:pt x="72" y="48"/>
                  </a:lnTo>
                  <a:lnTo>
                    <a:pt x="66" y="34"/>
                  </a:lnTo>
                  <a:lnTo>
                    <a:pt x="64" y="28"/>
                  </a:lnTo>
                  <a:lnTo>
                    <a:pt x="50" y="20"/>
                  </a:lnTo>
                  <a:lnTo>
                    <a:pt x="38" y="20"/>
                  </a:lnTo>
                  <a:lnTo>
                    <a:pt x="36" y="26"/>
                  </a:lnTo>
                  <a:lnTo>
                    <a:pt x="40" y="38"/>
                  </a:lnTo>
                  <a:lnTo>
                    <a:pt x="46" y="52"/>
                  </a:lnTo>
                  <a:lnTo>
                    <a:pt x="56" y="62"/>
                  </a:lnTo>
                  <a:lnTo>
                    <a:pt x="64" y="76"/>
                  </a:lnTo>
                  <a:lnTo>
                    <a:pt x="72" y="86"/>
                  </a:lnTo>
                  <a:lnTo>
                    <a:pt x="80" y="96"/>
                  </a:lnTo>
                  <a:lnTo>
                    <a:pt x="90" y="108"/>
                  </a:lnTo>
                  <a:lnTo>
                    <a:pt x="98" y="124"/>
                  </a:lnTo>
                  <a:lnTo>
                    <a:pt x="104" y="136"/>
                  </a:lnTo>
                  <a:lnTo>
                    <a:pt x="106" y="146"/>
                  </a:lnTo>
                  <a:lnTo>
                    <a:pt x="114" y="146"/>
                  </a:lnTo>
                  <a:lnTo>
                    <a:pt x="118" y="152"/>
                  </a:lnTo>
                  <a:lnTo>
                    <a:pt x="120" y="156"/>
                  </a:lnTo>
                  <a:lnTo>
                    <a:pt x="122" y="166"/>
                  </a:lnTo>
                  <a:lnTo>
                    <a:pt x="114" y="170"/>
                  </a:lnTo>
                  <a:lnTo>
                    <a:pt x="108" y="158"/>
                  </a:lnTo>
                  <a:lnTo>
                    <a:pt x="100" y="152"/>
                  </a:lnTo>
                  <a:lnTo>
                    <a:pt x="92" y="144"/>
                  </a:lnTo>
                  <a:lnTo>
                    <a:pt x="84" y="134"/>
                  </a:lnTo>
                  <a:lnTo>
                    <a:pt x="82" y="126"/>
                  </a:lnTo>
                  <a:lnTo>
                    <a:pt x="80" y="116"/>
                  </a:lnTo>
                  <a:lnTo>
                    <a:pt x="72" y="108"/>
                  </a:lnTo>
                  <a:lnTo>
                    <a:pt x="66" y="104"/>
                  </a:lnTo>
                  <a:lnTo>
                    <a:pt x="56" y="102"/>
                  </a:lnTo>
                  <a:lnTo>
                    <a:pt x="48" y="98"/>
                  </a:lnTo>
                  <a:lnTo>
                    <a:pt x="40" y="90"/>
                  </a:lnTo>
                  <a:lnTo>
                    <a:pt x="38" y="86"/>
                  </a:lnTo>
                  <a:lnTo>
                    <a:pt x="42" y="84"/>
                  </a:lnTo>
                  <a:lnTo>
                    <a:pt x="46" y="84"/>
                  </a:lnTo>
                  <a:lnTo>
                    <a:pt x="48" y="80"/>
                  </a:lnTo>
                  <a:lnTo>
                    <a:pt x="46" y="74"/>
                  </a:lnTo>
                  <a:lnTo>
                    <a:pt x="42" y="64"/>
                  </a:lnTo>
                  <a:lnTo>
                    <a:pt x="38" y="60"/>
                  </a:lnTo>
                  <a:lnTo>
                    <a:pt x="30" y="56"/>
                  </a:lnTo>
                  <a:lnTo>
                    <a:pt x="22" y="46"/>
                  </a:lnTo>
                  <a:lnTo>
                    <a:pt x="16" y="32"/>
                  </a:lnTo>
                  <a:lnTo>
                    <a:pt x="12" y="24"/>
                  </a:lnTo>
                  <a:lnTo>
                    <a:pt x="8" y="14"/>
                  </a:lnTo>
                  <a:lnTo>
                    <a:pt x="0" y="2"/>
                  </a:lnTo>
                  <a:close/>
                </a:path>
              </a:pathLst>
            </a:custGeom>
            <a:solidFill>
              <a:schemeClr val="accent1"/>
            </a:solidFill>
            <a:ln w="7938">
              <a:solidFill>
                <a:schemeClr val="bg1"/>
              </a:solidFill>
              <a:prstDash val="solid"/>
              <a:round/>
              <a:headEnd/>
              <a:tailEnd/>
            </a:ln>
          </p:spPr>
          <p:txBody>
            <a:bodyPr/>
            <a:lstStyle/>
            <a:p>
              <a:endParaRPr lang="en-US" sz="1500">
                <a:solidFill>
                  <a:srgbClr val="0F245F"/>
                </a:solidFill>
              </a:endParaRPr>
            </a:p>
          </p:txBody>
        </p:sp>
        <p:grpSp>
          <p:nvGrpSpPr>
            <p:cNvPr id="299" name="Group 298">
              <a:extLst>
                <a:ext uri="{FF2B5EF4-FFF2-40B4-BE49-F238E27FC236}">
                  <a16:creationId xmlns:a16="http://schemas.microsoft.com/office/drawing/2014/main" id="{878C96AC-6E1F-457C-8093-AB0E9122B3F0}"/>
                </a:ext>
              </a:extLst>
            </p:cNvPr>
            <p:cNvGrpSpPr>
              <a:grpSpLocks noChangeAspect="1"/>
            </p:cNvGrpSpPr>
            <p:nvPr/>
          </p:nvGrpSpPr>
          <p:grpSpPr bwMode="auto">
            <a:xfrm>
              <a:off x="1060836" y="1493113"/>
              <a:ext cx="2012120" cy="1804024"/>
              <a:chOff x="464" y="783"/>
              <a:chExt cx="1400" cy="1078"/>
            </a:xfrm>
          </p:grpSpPr>
          <p:sp>
            <p:nvSpPr>
              <p:cNvPr id="549" name="Freeform 7">
                <a:extLst>
                  <a:ext uri="{FF2B5EF4-FFF2-40B4-BE49-F238E27FC236}">
                    <a16:creationId xmlns:a16="http://schemas.microsoft.com/office/drawing/2014/main" id="{FD1E66A9-CF95-4D59-A19E-D20A94BC93D5}"/>
                  </a:ext>
                </a:extLst>
              </p:cNvPr>
              <p:cNvSpPr>
                <a:spLocks noChangeAspect="1"/>
              </p:cNvSpPr>
              <p:nvPr/>
            </p:nvSpPr>
            <p:spPr bwMode="auto">
              <a:xfrm>
                <a:off x="704" y="1087"/>
                <a:ext cx="166" cy="104"/>
              </a:xfrm>
              <a:custGeom>
                <a:avLst/>
                <a:gdLst/>
                <a:ahLst/>
                <a:cxnLst>
                  <a:cxn ang="0">
                    <a:pos x="20" y="6"/>
                  </a:cxn>
                  <a:cxn ang="0">
                    <a:pos x="20" y="14"/>
                  </a:cxn>
                  <a:cxn ang="0">
                    <a:pos x="28" y="22"/>
                  </a:cxn>
                  <a:cxn ang="0">
                    <a:pos x="28" y="28"/>
                  </a:cxn>
                  <a:cxn ang="0">
                    <a:pos x="24" y="34"/>
                  </a:cxn>
                  <a:cxn ang="0">
                    <a:pos x="20" y="44"/>
                  </a:cxn>
                  <a:cxn ang="0">
                    <a:pos x="12" y="54"/>
                  </a:cxn>
                  <a:cxn ang="0">
                    <a:pos x="8" y="68"/>
                  </a:cxn>
                  <a:cxn ang="0">
                    <a:pos x="0" y="76"/>
                  </a:cxn>
                  <a:cxn ang="0">
                    <a:pos x="12" y="80"/>
                  </a:cxn>
                  <a:cxn ang="0">
                    <a:pos x="20" y="84"/>
                  </a:cxn>
                  <a:cxn ang="0">
                    <a:pos x="32" y="92"/>
                  </a:cxn>
                  <a:cxn ang="0">
                    <a:pos x="42" y="104"/>
                  </a:cxn>
                  <a:cxn ang="0">
                    <a:pos x="54" y="100"/>
                  </a:cxn>
                  <a:cxn ang="0">
                    <a:pos x="68" y="92"/>
                  </a:cxn>
                  <a:cxn ang="0">
                    <a:pos x="80" y="92"/>
                  </a:cxn>
                  <a:cxn ang="0">
                    <a:pos x="86" y="82"/>
                  </a:cxn>
                  <a:cxn ang="0">
                    <a:pos x="90" y="72"/>
                  </a:cxn>
                  <a:cxn ang="0">
                    <a:pos x="102" y="66"/>
                  </a:cxn>
                  <a:cxn ang="0">
                    <a:pos x="106" y="58"/>
                  </a:cxn>
                  <a:cxn ang="0">
                    <a:pos x="120" y="50"/>
                  </a:cxn>
                  <a:cxn ang="0">
                    <a:pos x="140" y="40"/>
                  </a:cxn>
                  <a:cxn ang="0">
                    <a:pos x="166" y="32"/>
                  </a:cxn>
                  <a:cxn ang="0">
                    <a:pos x="158" y="26"/>
                  </a:cxn>
                  <a:cxn ang="0">
                    <a:pos x="142" y="16"/>
                  </a:cxn>
                  <a:cxn ang="0">
                    <a:pos x="128" y="8"/>
                  </a:cxn>
                  <a:cxn ang="0">
                    <a:pos x="114" y="10"/>
                  </a:cxn>
                  <a:cxn ang="0">
                    <a:pos x="106" y="16"/>
                  </a:cxn>
                  <a:cxn ang="0">
                    <a:pos x="94" y="14"/>
                  </a:cxn>
                  <a:cxn ang="0">
                    <a:pos x="74" y="6"/>
                  </a:cxn>
                  <a:cxn ang="0">
                    <a:pos x="72" y="0"/>
                  </a:cxn>
                  <a:cxn ang="0">
                    <a:pos x="54" y="0"/>
                  </a:cxn>
                  <a:cxn ang="0">
                    <a:pos x="52" y="6"/>
                  </a:cxn>
                  <a:cxn ang="0">
                    <a:pos x="34" y="4"/>
                  </a:cxn>
                  <a:cxn ang="0">
                    <a:pos x="20" y="6"/>
                  </a:cxn>
                </a:cxnLst>
                <a:rect l="0" t="0" r="r" b="b"/>
                <a:pathLst>
                  <a:path w="166" h="104">
                    <a:moveTo>
                      <a:pt x="20" y="6"/>
                    </a:moveTo>
                    <a:lnTo>
                      <a:pt x="20" y="14"/>
                    </a:lnTo>
                    <a:lnTo>
                      <a:pt x="28" y="22"/>
                    </a:lnTo>
                    <a:lnTo>
                      <a:pt x="28" y="28"/>
                    </a:lnTo>
                    <a:lnTo>
                      <a:pt x="24" y="34"/>
                    </a:lnTo>
                    <a:lnTo>
                      <a:pt x="20" y="44"/>
                    </a:lnTo>
                    <a:lnTo>
                      <a:pt x="12" y="54"/>
                    </a:lnTo>
                    <a:lnTo>
                      <a:pt x="8" y="68"/>
                    </a:lnTo>
                    <a:lnTo>
                      <a:pt x="0" y="76"/>
                    </a:lnTo>
                    <a:lnTo>
                      <a:pt x="12" y="80"/>
                    </a:lnTo>
                    <a:lnTo>
                      <a:pt x="20" y="84"/>
                    </a:lnTo>
                    <a:lnTo>
                      <a:pt x="32" y="92"/>
                    </a:lnTo>
                    <a:lnTo>
                      <a:pt x="42" y="104"/>
                    </a:lnTo>
                    <a:lnTo>
                      <a:pt x="54" y="100"/>
                    </a:lnTo>
                    <a:lnTo>
                      <a:pt x="68" y="92"/>
                    </a:lnTo>
                    <a:lnTo>
                      <a:pt x="80" y="92"/>
                    </a:lnTo>
                    <a:lnTo>
                      <a:pt x="86" y="82"/>
                    </a:lnTo>
                    <a:lnTo>
                      <a:pt x="90" y="72"/>
                    </a:lnTo>
                    <a:lnTo>
                      <a:pt x="102" y="66"/>
                    </a:lnTo>
                    <a:lnTo>
                      <a:pt x="106" y="58"/>
                    </a:lnTo>
                    <a:lnTo>
                      <a:pt x="120" y="50"/>
                    </a:lnTo>
                    <a:lnTo>
                      <a:pt x="140" y="40"/>
                    </a:lnTo>
                    <a:lnTo>
                      <a:pt x="166" y="32"/>
                    </a:lnTo>
                    <a:lnTo>
                      <a:pt x="158" y="26"/>
                    </a:lnTo>
                    <a:lnTo>
                      <a:pt x="142" y="16"/>
                    </a:lnTo>
                    <a:lnTo>
                      <a:pt x="128" y="8"/>
                    </a:lnTo>
                    <a:lnTo>
                      <a:pt x="114" y="10"/>
                    </a:lnTo>
                    <a:lnTo>
                      <a:pt x="106" y="16"/>
                    </a:lnTo>
                    <a:lnTo>
                      <a:pt x="94" y="14"/>
                    </a:lnTo>
                    <a:lnTo>
                      <a:pt x="74" y="6"/>
                    </a:lnTo>
                    <a:lnTo>
                      <a:pt x="72" y="0"/>
                    </a:lnTo>
                    <a:lnTo>
                      <a:pt x="54" y="0"/>
                    </a:lnTo>
                    <a:lnTo>
                      <a:pt x="52" y="6"/>
                    </a:lnTo>
                    <a:lnTo>
                      <a:pt x="34" y="4"/>
                    </a:lnTo>
                    <a:lnTo>
                      <a:pt x="20" y="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50" name="Freeform 8">
                <a:extLst>
                  <a:ext uri="{FF2B5EF4-FFF2-40B4-BE49-F238E27FC236}">
                    <a16:creationId xmlns:a16="http://schemas.microsoft.com/office/drawing/2014/main" id="{65CDDDEF-54CA-4814-AF54-BB505020DA17}"/>
                  </a:ext>
                </a:extLst>
              </p:cNvPr>
              <p:cNvSpPr>
                <a:spLocks noChangeAspect="1"/>
              </p:cNvSpPr>
              <p:nvPr/>
            </p:nvSpPr>
            <p:spPr bwMode="auto">
              <a:xfrm>
                <a:off x="814" y="1125"/>
                <a:ext cx="284" cy="136"/>
              </a:xfrm>
              <a:custGeom>
                <a:avLst/>
                <a:gdLst/>
                <a:ahLst/>
                <a:cxnLst>
                  <a:cxn ang="0">
                    <a:pos x="104" y="82"/>
                  </a:cxn>
                  <a:cxn ang="0">
                    <a:pos x="52" y="78"/>
                  </a:cxn>
                  <a:cxn ang="0">
                    <a:pos x="10" y="74"/>
                  </a:cxn>
                  <a:cxn ang="0">
                    <a:pos x="30" y="62"/>
                  </a:cxn>
                  <a:cxn ang="0">
                    <a:pos x="56" y="54"/>
                  </a:cxn>
                  <a:cxn ang="0">
                    <a:pos x="34" y="56"/>
                  </a:cxn>
                  <a:cxn ang="0">
                    <a:pos x="14" y="52"/>
                  </a:cxn>
                  <a:cxn ang="0">
                    <a:pos x="0" y="42"/>
                  </a:cxn>
                  <a:cxn ang="0">
                    <a:pos x="12" y="30"/>
                  </a:cxn>
                  <a:cxn ang="0">
                    <a:pos x="26" y="14"/>
                  </a:cxn>
                  <a:cxn ang="0">
                    <a:pos x="74" y="0"/>
                  </a:cxn>
                  <a:cxn ang="0">
                    <a:pos x="74" y="12"/>
                  </a:cxn>
                  <a:cxn ang="0">
                    <a:pos x="84" y="22"/>
                  </a:cxn>
                  <a:cxn ang="0">
                    <a:pos x="106" y="12"/>
                  </a:cxn>
                  <a:cxn ang="0">
                    <a:pos x="118" y="24"/>
                  </a:cxn>
                  <a:cxn ang="0">
                    <a:pos x="128" y="26"/>
                  </a:cxn>
                  <a:cxn ang="0">
                    <a:pos x="144" y="18"/>
                  </a:cxn>
                  <a:cxn ang="0">
                    <a:pos x="142" y="10"/>
                  </a:cxn>
                  <a:cxn ang="0">
                    <a:pos x="162" y="26"/>
                  </a:cxn>
                  <a:cxn ang="0">
                    <a:pos x="172" y="48"/>
                  </a:cxn>
                  <a:cxn ang="0">
                    <a:pos x="176" y="34"/>
                  </a:cxn>
                  <a:cxn ang="0">
                    <a:pos x="170" y="4"/>
                  </a:cxn>
                  <a:cxn ang="0">
                    <a:pos x="192" y="4"/>
                  </a:cxn>
                  <a:cxn ang="0">
                    <a:pos x="216" y="24"/>
                  </a:cxn>
                  <a:cxn ang="0">
                    <a:pos x="230" y="52"/>
                  </a:cxn>
                  <a:cxn ang="0">
                    <a:pos x="228" y="66"/>
                  </a:cxn>
                  <a:cxn ang="0">
                    <a:pos x="248" y="82"/>
                  </a:cxn>
                  <a:cxn ang="0">
                    <a:pos x="268" y="90"/>
                  </a:cxn>
                  <a:cxn ang="0">
                    <a:pos x="280" y="104"/>
                  </a:cxn>
                  <a:cxn ang="0">
                    <a:pos x="254" y="106"/>
                  </a:cxn>
                  <a:cxn ang="0">
                    <a:pos x="268" y="116"/>
                  </a:cxn>
                  <a:cxn ang="0">
                    <a:pos x="262" y="128"/>
                  </a:cxn>
                  <a:cxn ang="0">
                    <a:pos x="216" y="128"/>
                  </a:cxn>
                  <a:cxn ang="0">
                    <a:pos x="202" y="122"/>
                  </a:cxn>
                  <a:cxn ang="0">
                    <a:pos x="184" y="122"/>
                  </a:cxn>
                  <a:cxn ang="0">
                    <a:pos x="152" y="134"/>
                  </a:cxn>
                  <a:cxn ang="0">
                    <a:pos x="84" y="130"/>
                  </a:cxn>
                  <a:cxn ang="0">
                    <a:pos x="40" y="118"/>
                  </a:cxn>
                  <a:cxn ang="0">
                    <a:pos x="30" y="92"/>
                  </a:cxn>
                  <a:cxn ang="0">
                    <a:pos x="80" y="88"/>
                  </a:cxn>
                  <a:cxn ang="0">
                    <a:pos x="110" y="90"/>
                  </a:cxn>
                </a:cxnLst>
                <a:rect l="0" t="0" r="r" b="b"/>
                <a:pathLst>
                  <a:path w="284" h="136">
                    <a:moveTo>
                      <a:pt x="110" y="90"/>
                    </a:moveTo>
                    <a:lnTo>
                      <a:pt x="104" y="82"/>
                    </a:lnTo>
                    <a:lnTo>
                      <a:pt x="86" y="76"/>
                    </a:lnTo>
                    <a:lnTo>
                      <a:pt x="52" y="78"/>
                    </a:lnTo>
                    <a:lnTo>
                      <a:pt x="28" y="80"/>
                    </a:lnTo>
                    <a:lnTo>
                      <a:pt x="10" y="74"/>
                    </a:lnTo>
                    <a:lnTo>
                      <a:pt x="14" y="62"/>
                    </a:lnTo>
                    <a:lnTo>
                      <a:pt x="30" y="62"/>
                    </a:lnTo>
                    <a:lnTo>
                      <a:pt x="46" y="58"/>
                    </a:lnTo>
                    <a:lnTo>
                      <a:pt x="56" y="54"/>
                    </a:lnTo>
                    <a:lnTo>
                      <a:pt x="46" y="52"/>
                    </a:lnTo>
                    <a:lnTo>
                      <a:pt x="34" y="56"/>
                    </a:lnTo>
                    <a:lnTo>
                      <a:pt x="20" y="56"/>
                    </a:lnTo>
                    <a:lnTo>
                      <a:pt x="14" y="52"/>
                    </a:lnTo>
                    <a:lnTo>
                      <a:pt x="0" y="50"/>
                    </a:lnTo>
                    <a:lnTo>
                      <a:pt x="0" y="42"/>
                    </a:lnTo>
                    <a:lnTo>
                      <a:pt x="8" y="36"/>
                    </a:lnTo>
                    <a:lnTo>
                      <a:pt x="12" y="30"/>
                    </a:lnTo>
                    <a:lnTo>
                      <a:pt x="10" y="22"/>
                    </a:lnTo>
                    <a:lnTo>
                      <a:pt x="26" y="14"/>
                    </a:lnTo>
                    <a:lnTo>
                      <a:pt x="50" y="4"/>
                    </a:lnTo>
                    <a:lnTo>
                      <a:pt x="74" y="0"/>
                    </a:lnTo>
                    <a:lnTo>
                      <a:pt x="76" y="8"/>
                    </a:lnTo>
                    <a:lnTo>
                      <a:pt x="74" y="12"/>
                    </a:lnTo>
                    <a:lnTo>
                      <a:pt x="70" y="18"/>
                    </a:lnTo>
                    <a:lnTo>
                      <a:pt x="84" y="22"/>
                    </a:lnTo>
                    <a:lnTo>
                      <a:pt x="90" y="8"/>
                    </a:lnTo>
                    <a:lnTo>
                      <a:pt x="106" y="12"/>
                    </a:lnTo>
                    <a:lnTo>
                      <a:pt x="122" y="18"/>
                    </a:lnTo>
                    <a:lnTo>
                      <a:pt x="118" y="24"/>
                    </a:lnTo>
                    <a:lnTo>
                      <a:pt x="120" y="28"/>
                    </a:lnTo>
                    <a:lnTo>
                      <a:pt x="128" y="26"/>
                    </a:lnTo>
                    <a:lnTo>
                      <a:pt x="142" y="26"/>
                    </a:lnTo>
                    <a:lnTo>
                      <a:pt x="144" y="18"/>
                    </a:lnTo>
                    <a:lnTo>
                      <a:pt x="136" y="12"/>
                    </a:lnTo>
                    <a:lnTo>
                      <a:pt x="142" y="10"/>
                    </a:lnTo>
                    <a:lnTo>
                      <a:pt x="154" y="16"/>
                    </a:lnTo>
                    <a:lnTo>
                      <a:pt x="162" y="26"/>
                    </a:lnTo>
                    <a:lnTo>
                      <a:pt x="166" y="38"/>
                    </a:lnTo>
                    <a:lnTo>
                      <a:pt x="172" y="48"/>
                    </a:lnTo>
                    <a:lnTo>
                      <a:pt x="182" y="44"/>
                    </a:lnTo>
                    <a:lnTo>
                      <a:pt x="176" y="34"/>
                    </a:lnTo>
                    <a:lnTo>
                      <a:pt x="172" y="16"/>
                    </a:lnTo>
                    <a:lnTo>
                      <a:pt x="170" y="4"/>
                    </a:lnTo>
                    <a:lnTo>
                      <a:pt x="178" y="0"/>
                    </a:lnTo>
                    <a:lnTo>
                      <a:pt x="192" y="4"/>
                    </a:lnTo>
                    <a:lnTo>
                      <a:pt x="206" y="12"/>
                    </a:lnTo>
                    <a:lnTo>
                      <a:pt x="216" y="24"/>
                    </a:lnTo>
                    <a:lnTo>
                      <a:pt x="222" y="40"/>
                    </a:lnTo>
                    <a:lnTo>
                      <a:pt x="230" y="52"/>
                    </a:lnTo>
                    <a:lnTo>
                      <a:pt x="230" y="60"/>
                    </a:lnTo>
                    <a:lnTo>
                      <a:pt x="228" y="66"/>
                    </a:lnTo>
                    <a:lnTo>
                      <a:pt x="238" y="78"/>
                    </a:lnTo>
                    <a:lnTo>
                      <a:pt x="248" y="82"/>
                    </a:lnTo>
                    <a:lnTo>
                      <a:pt x="260" y="84"/>
                    </a:lnTo>
                    <a:lnTo>
                      <a:pt x="268" y="90"/>
                    </a:lnTo>
                    <a:lnTo>
                      <a:pt x="284" y="100"/>
                    </a:lnTo>
                    <a:lnTo>
                      <a:pt x="280" y="104"/>
                    </a:lnTo>
                    <a:lnTo>
                      <a:pt x="264" y="104"/>
                    </a:lnTo>
                    <a:lnTo>
                      <a:pt x="254" y="106"/>
                    </a:lnTo>
                    <a:lnTo>
                      <a:pt x="256" y="112"/>
                    </a:lnTo>
                    <a:lnTo>
                      <a:pt x="268" y="116"/>
                    </a:lnTo>
                    <a:lnTo>
                      <a:pt x="272" y="126"/>
                    </a:lnTo>
                    <a:lnTo>
                      <a:pt x="262" y="128"/>
                    </a:lnTo>
                    <a:lnTo>
                      <a:pt x="240" y="130"/>
                    </a:lnTo>
                    <a:lnTo>
                      <a:pt x="216" y="128"/>
                    </a:lnTo>
                    <a:lnTo>
                      <a:pt x="212" y="122"/>
                    </a:lnTo>
                    <a:lnTo>
                      <a:pt x="202" y="122"/>
                    </a:lnTo>
                    <a:lnTo>
                      <a:pt x="196" y="108"/>
                    </a:lnTo>
                    <a:lnTo>
                      <a:pt x="184" y="122"/>
                    </a:lnTo>
                    <a:lnTo>
                      <a:pt x="168" y="126"/>
                    </a:lnTo>
                    <a:lnTo>
                      <a:pt x="152" y="134"/>
                    </a:lnTo>
                    <a:lnTo>
                      <a:pt x="90" y="136"/>
                    </a:lnTo>
                    <a:lnTo>
                      <a:pt x="84" y="130"/>
                    </a:lnTo>
                    <a:lnTo>
                      <a:pt x="82" y="118"/>
                    </a:lnTo>
                    <a:lnTo>
                      <a:pt x="40" y="118"/>
                    </a:lnTo>
                    <a:lnTo>
                      <a:pt x="22" y="100"/>
                    </a:lnTo>
                    <a:lnTo>
                      <a:pt x="30" y="92"/>
                    </a:lnTo>
                    <a:lnTo>
                      <a:pt x="48" y="90"/>
                    </a:lnTo>
                    <a:lnTo>
                      <a:pt x="80" y="88"/>
                    </a:lnTo>
                    <a:lnTo>
                      <a:pt x="98" y="90"/>
                    </a:lnTo>
                    <a:lnTo>
                      <a:pt x="110" y="9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51" name="Freeform 9">
                <a:extLst>
                  <a:ext uri="{FF2B5EF4-FFF2-40B4-BE49-F238E27FC236}">
                    <a16:creationId xmlns:a16="http://schemas.microsoft.com/office/drawing/2014/main" id="{12F3B4A6-38A2-4920-BE98-39ADEA803163}"/>
                  </a:ext>
                </a:extLst>
              </p:cNvPr>
              <p:cNvSpPr>
                <a:spLocks noChangeAspect="1"/>
              </p:cNvSpPr>
              <p:nvPr/>
            </p:nvSpPr>
            <p:spPr bwMode="auto">
              <a:xfrm>
                <a:off x="836" y="1011"/>
                <a:ext cx="190" cy="82"/>
              </a:xfrm>
              <a:custGeom>
                <a:avLst/>
                <a:gdLst/>
                <a:ahLst/>
                <a:cxnLst>
                  <a:cxn ang="0">
                    <a:pos x="98" y="56"/>
                  </a:cxn>
                  <a:cxn ang="0">
                    <a:pos x="80" y="56"/>
                  </a:cxn>
                  <a:cxn ang="0">
                    <a:pos x="58" y="56"/>
                  </a:cxn>
                  <a:cxn ang="0">
                    <a:pos x="62" y="48"/>
                  </a:cxn>
                  <a:cxn ang="0">
                    <a:pos x="52" y="50"/>
                  </a:cxn>
                  <a:cxn ang="0">
                    <a:pos x="48" y="58"/>
                  </a:cxn>
                  <a:cxn ang="0">
                    <a:pos x="30" y="62"/>
                  </a:cxn>
                  <a:cxn ang="0">
                    <a:pos x="20" y="58"/>
                  </a:cxn>
                  <a:cxn ang="0">
                    <a:pos x="2" y="56"/>
                  </a:cxn>
                  <a:cxn ang="0">
                    <a:pos x="0" y="48"/>
                  </a:cxn>
                  <a:cxn ang="0">
                    <a:pos x="18" y="46"/>
                  </a:cxn>
                  <a:cxn ang="0">
                    <a:pos x="4" y="42"/>
                  </a:cxn>
                  <a:cxn ang="0">
                    <a:pos x="10" y="36"/>
                  </a:cxn>
                  <a:cxn ang="0">
                    <a:pos x="34" y="34"/>
                  </a:cxn>
                  <a:cxn ang="0">
                    <a:pos x="16" y="30"/>
                  </a:cxn>
                  <a:cxn ang="0">
                    <a:pos x="18" y="24"/>
                  </a:cxn>
                  <a:cxn ang="0">
                    <a:pos x="26" y="20"/>
                  </a:cxn>
                  <a:cxn ang="0">
                    <a:pos x="34" y="16"/>
                  </a:cxn>
                  <a:cxn ang="0">
                    <a:pos x="50" y="14"/>
                  </a:cxn>
                  <a:cxn ang="0">
                    <a:pos x="58" y="22"/>
                  </a:cxn>
                  <a:cxn ang="0">
                    <a:pos x="66" y="20"/>
                  </a:cxn>
                  <a:cxn ang="0">
                    <a:pos x="74" y="20"/>
                  </a:cxn>
                  <a:cxn ang="0">
                    <a:pos x="88" y="28"/>
                  </a:cxn>
                  <a:cxn ang="0">
                    <a:pos x="98" y="36"/>
                  </a:cxn>
                  <a:cxn ang="0">
                    <a:pos x="98" y="40"/>
                  </a:cxn>
                  <a:cxn ang="0">
                    <a:pos x="98" y="42"/>
                  </a:cxn>
                  <a:cxn ang="0">
                    <a:pos x="100" y="44"/>
                  </a:cxn>
                  <a:cxn ang="0">
                    <a:pos x="136" y="44"/>
                  </a:cxn>
                  <a:cxn ang="0">
                    <a:pos x="136" y="38"/>
                  </a:cxn>
                  <a:cxn ang="0">
                    <a:pos x="118" y="34"/>
                  </a:cxn>
                  <a:cxn ang="0">
                    <a:pos x="130" y="28"/>
                  </a:cxn>
                  <a:cxn ang="0">
                    <a:pos x="128" y="24"/>
                  </a:cxn>
                  <a:cxn ang="0">
                    <a:pos x="116" y="20"/>
                  </a:cxn>
                  <a:cxn ang="0">
                    <a:pos x="122" y="10"/>
                  </a:cxn>
                  <a:cxn ang="0">
                    <a:pos x="130" y="0"/>
                  </a:cxn>
                  <a:cxn ang="0">
                    <a:pos x="140" y="2"/>
                  </a:cxn>
                  <a:cxn ang="0">
                    <a:pos x="142" y="8"/>
                  </a:cxn>
                  <a:cxn ang="0">
                    <a:pos x="148" y="16"/>
                  </a:cxn>
                  <a:cxn ang="0">
                    <a:pos x="146" y="22"/>
                  </a:cxn>
                  <a:cxn ang="0">
                    <a:pos x="148" y="30"/>
                  </a:cxn>
                  <a:cxn ang="0">
                    <a:pos x="162" y="34"/>
                  </a:cxn>
                  <a:cxn ang="0">
                    <a:pos x="168" y="34"/>
                  </a:cxn>
                  <a:cxn ang="0">
                    <a:pos x="172" y="28"/>
                  </a:cxn>
                  <a:cxn ang="0">
                    <a:pos x="184" y="28"/>
                  </a:cxn>
                  <a:cxn ang="0">
                    <a:pos x="190" y="34"/>
                  </a:cxn>
                  <a:cxn ang="0">
                    <a:pos x="190" y="48"/>
                  </a:cxn>
                  <a:cxn ang="0">
                    <a:pos x="182" y="58"/>
                  </a:cxn>
                  <a:cxn ang="0">
                    <a:pos x="168" y="64"/>
                  </a:cxn>
                  <a:cxn ang="0">
                    <a:pos x="148" y="58"/>
                  </a:cxn>
                  <a:cxn ang="0">
                    <a:pos x="134" y="64"/>
                  </a:cxn>
                  <a:cxn ang="0">
                    <a:pos x="114" y="66"/>
                  </a:cxn>
                  <a:cxn ang="0">
                    <a:pos x="96" y="76"/>
                  </a:cxn>
                  <a:cxn ang="0">
                    <a:pos x="74" y="82"/>
                  </a:cxn>
                  <a:cxn ang="0">
                    <a:pos x="58" y="78"/>
                  </a:cxn>
                  <a:cxn ang="0">
                    <a:pos x="50" y="70"/>
                  </a:cxn>
                  <a:cxn ang="0">
                    <a:pos x="62" y="64"/>
                  </a:cxn>
                  <a:cxn ang="0">
                    <a:pos x="80" y="64"/>
                  </a:cxn>
                  <a:cxn ang="0">
                    <a:pos x="96" y="62"/>
                  </a:cxn>
                  <a:cxn ang="0">
                    <a:pos x="98" y="56"/>
                  </a:cxn>
                </a:cxnLst>
                <a:rect l="0" t="0" r="r" b="b"/>
                <a:pathLst>
                  <a:path w="190" h="82">
                    <a:moveTo>
                      <a:pt x="98" y="56"/>
                    </a:moveTo>
                    <a:lnTo>
                      <a:pt x="80" y="56"/>
                    </a:lnTo>
                    <a:lnTo>
                      <a:pt x="58" y="56"/>
                    </a:lnTo>
                    <a:lnTo>
                      <a:pt x="62" y="48"/>
                    </a:lnTo>
                    <a:lnTo>
                      <a:pt x="52" y="50"/>
                    </a:lnTo>
                    <a:lnTo>
                      <a:pt x="48" y="58"/>
                    </a:lnTo>
                    <a:lnTo>
                      <a:pt x="30" y="62"/>
                    </a:lnTo>
                    <a:lnTo>
                      <a:pt x="20" y="58"/>
                    </a:lnTo>
                    <a:lnTo>
                      <a:pt x="2" y="56"/>
                    </a:lnTo>
                    <a:lnTo>
                      <a:pt x="0" y="48"/>
                    </a:lnTo>
                    <a:lnTo>
                      <a:pt x="18" y="46"/>
                    </a:lnTo>
                    <a:lnTo>
                      <a:pt x="4" y="42"/>
                    </a:lnTo>
                    <a:lnTo>
                      <a:pt x="10" y="36"/>
                    </a:lnTo>
                    <a:lnTo>
                      <a:pt x="34" y="34"/>
                    </a:lnTo>
                    <a:lnTo>
                      <a:pt x="16" y="30"/>
                    </a:lnTo>
                    <a:lnTo>
                      <a:pt x="18" y="24"/>
                    </a:lnTo>
                    <a:lnTo>
                      <a:pt x="26" y="20"/>
                    </a:lnTo>
                    <a:lnTo>
                      <a:pt x="34" y="16"/>
                    </a:lnTo>
                    <a:lnTo>
                      <a:pt x="50" y="14"/>
                    </a:lnTo>
                    <a:lnTo>
                      <a:pt x="58" y="22"/>
                    </a:lnTo>
                    <a:lnTo>
                      <a:pt x="66" y="20"/>
                    </a:lnTo>
                    <a:lnTo>
                      <a:pt x="74" y="20"/>
                    </a:lnTo>
                    <a:lnTo>
                      <a:pt x="88" y="28"/>
                    </a:lnTo>
                    <a:lnTo>
                      <a:pt x="98" y="36"/>
                    </a:lnTo>
                    <a:lnTo>
                      <a:pt x="98" y="40"/>
                    </a:lnTo>
                    <a:lnTo>
                      <a:pt x="98" y="42"/>
                    </a:lnTo>
                    <a:lnTo>
                      <a:pt x="100" y="44"/>
                    </a:lnTo>
                    <a:lnTo>
                      <a:pt x="136" y="44"/>
                    </a:lnTo>
                    <a:lnTo>
                      <a:pt x="136" y="38"/>
                    </a:lnTo>
                    <a:lnTo>
                      <a:pt x="118" y="34"/>
                    </a:lnTo>
                    <a:lnTo>
                      <a:pt x="130" y="28"/>
                    </a:lnTo>
                    <a:lnTo>
                      <a:pt x="128" y="24"/>
                    </a:lnTo>
                    <a:lnTo>
                      <a:pt x="116" y="20"/>
                    </a:lnTo>
                    <a:lnTo>
                      <a:pt x="122" y="10"/>
                    </a:lnTo>
                    <a:lnTo>
                      <a:pt x="130" y="0"/>
                    </a:lnTo>
                    <a:lnTo>
                      <a:pt x="140" y="2"/>
                    </a:lnTo>
                    <a:lnTo>
                      <a:pt x="142" y="8"/>
                    </a:lnTo>
                    <a:lnTo>
                      <a:pt x="148" y="16"/>
                    </a:lnTo>
                    <a:lnTo>
                      <a:pt x="146" y="22"/>
                    </a:lnTo>
                    <a:lnTo>
                      <a:pt x="148" y="30"/>
                    </a:lnTo>
                    <a:lnTo>
                      <a:pt x="162" y="34"/>
                    </a:lnTo>
                    <a:lnTo>
                      <a:pt x="168" y="34"/>
                    </a:lnTo>
                    <a:lnTo>
                      <a:pt x="172" y="28"/>
                    </a:lnTo>
                    <a:lnTo>
                      <a:pt x="184" y="28"/>
                    </a:lnTo>
                    <a:lnTo>
                      <a:pt x="190" y="34"/>
                    </a:lnTo>
                    <a:lnTo>
                      <a:pt x="190" y="48"/>
                    </a:lnTo>
                    <a:lnTo>
                      <a:pt x="182" y="58"/>
                    </a:lnTo>
                    <a:lnTo>
                      <a:pt x="168" y="64"/>
                    </a:lnTo>
                    <a:lnTo>
                      <a:pt x="148" y="58"/>
                    </a:lnTo>
                    <a:lnTo>
                      <a:pt x="134" y="64"/>
                    </a:lnTo>
                    <a:lnTo>
                      <a:pt x="114" y="66"/>
                    </a:lnTo>
                    <a:lnTo>
                      <a:pt x="96" y="76"/>
                    </a:lnTo>
                    <a:lnTo>
                      <a:pt x="74" y="82"/>
                    </a:lnTo>
                    <a:lnTo>
                      <a:pt x="58" y="78"/>
                    </a:lnTo>
                    <a:lnTo>
                      <a:pt x="50" y="70"/>
                    </a:lnTo>
                    <a:lnTo>
                      <a:pt x="62" y="64"/>
                    </a:lnTo>
                    <a:lnTo>
                      <a:pt x="80" y="64"/>
                    </a:lnTo>
                    <a:lnTo>
                      <a:pt x="96" y="62"/>
                    </a:lnTo>
                    <a:lnTo>
                      <a:pt x="98" y="5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52" name="Freeform 10">
                <a:extLst>
                  <a:ext uri="{FF2B5EF4-FFF2-40B4-BE49-F238E27FC236}">
                    <a16:creationId xmlns:a16="http://schemas.microsoft.com/office/drawing/2014/main" id="{D08A4DDC-6801-4863-A6E6-F74D73D62F97}"/>
                  </a:ext>
                </a:extLst>
              </p:cNvPr>
              <p:cNvSpPr>
                <a:spLocks noChangeAspect="1"/>
              </p:cNvSpPr>
              <p:nvPr/>
            </p:nvSpPr>
            <p:spPr bwMode="auto">
              <a:xfrm>
                <a:off x="1026" y="925"/>
                <a:ext cx="106" cy="56"/>
              </a:xfrm>
              <a:custGeom>
                <a:avLst/>
                <a:gdLst/>
                <a:ahLst/>
                <a:cxnLst>
                  <a:cxn ang="0">
                    <a:pos x="0" y="12"/>
                  </a:cxn>
                  <a:cxn ang="0">
                    <a:pos x="16" y="16"/>
                  </a:cxn>
                  <a:cxn ang="0">
                    <a:pos x="26" y="20"/>
                  </a:cxn>
                  <a:cxn ang="0">
                    <a:pos x="34" y="28"/>
                  </a:cxn>
                  <a:cxn ang="0">
                    <a:pos x="32" y="30"/>
                  </a:cxn>
                  <a:cxn ang="0">
                    <a:pos x="18" y="28"/>
                  </a:cxn>
                  <a:cxn ang="0">
                    <a:pos x="10" y="30"/>
                  </a:cxn>
                  <a:cxn ang="0">
                    <a:pos x="8" y="40"/>
                  </a:cxn>
                  <a:cxn ang="0">
                    <a:pos x="20" y="42"/>
                  </a:cxn>
                  <a:cxn ang="0">
                    <a:pos x="34" y="40"/>
                  </a:cxn>
                  <a:cxn ang="0">
                    <a:pos x="50" y="38"/>
                  </a:cxn>
                  <a:cxn ang="0">
                    <a:pos x="66" y="40"/>
                  </a:cxn>
                  <a:cxn ang="0">
                    <a:pos x="74" y="46"/>
                  </a:cxn>
                  <a:cxn ang="0">
                    <a:pos x="82" y="56"/>
                  </a:cxn>
                  <a:cxn ang="0">
                    <a:pos x="98" y="56"/>
                  </a:cxn>
                  <a:cxn ang="0">
                    <a:pos x="106" y="48"/>
                  </a:cxn>
                  <a:cxn ang="0">
                    <a:pos x="94" y="38"/>
                  </a:cxn>
                  <a:cxn ang="0">
                    <a:pos x="90" y="28"/>
                  </a:cxn>
                  <a:cxn ang="0">
                    <a:pos x="80" y="20"/>
                  </a:cxn>
                  <a:cxn ang="0">
                    <a:pos x="70" y="18"/>
                  </a:cxn>
                  <a:cxn ang="0">
                    <a:pos x="64" y="12"/>
                  </a:cxn>
                  <a:cxn ang="0">
                    <a:pos x="50" y="10"/>
                  </a:cxn>
                  <a:cxn ang="0">
                    <a:pos x="44" y="20"/>
                  </a:cxn>
                  <a:cxn ang="0">
                    <a:pos x="42" y="10"/>
                  </a:cxn>
                  <a:cxn ang="0">
                    <a:pos x="40" y="2"/>
                  </a:cxn>
                  <a:cxn ang="0">
                    <a:pos x="18" y="0"/>
                  </a:cxn>
                  <a:cxn ang="0">
                    <a:pos x="0" y="2"/>
                  </a:cxn>
                  <a:cxn ang="0">
                    <a:pos x="0" y="12"/>
                  </a:cxn>
                </a:cxnLst>
                <a:rect l="0" t="0" r="r" b="b"/>
                <a:pathLst>
                  <a:path w="106" h="56">
                    <a:moveTo>
                      <a:pt x="0" y="12"/>
                    </a:moveTo>
                    <a:lnTo>
                      <a:pt x="16" y="16"/>
                    </a:lnTo>
                    <a:lnTo>
                      <a:pt x="26" y="20"/>
                    </a:lnTo>
                    <a:lnTo>
                      <a:pt x="34" y="28"/>
                    </a:lnTo>
                    <a:lnTo>
                      <a:pt x="32" y="30"/>
                    </a:lnTo>
                    <a:lnTo>
                      <a:pt x="18" y="28"/>
                    </a:lnTo>
                    <a:lnTo>
                      <a:pt x="10" y="30"/>
                    </a:lnTo>
                    <a:lnTo>
                      <a:pt x="8" y="40"/>
                    </a:lnTo>
                    <a:lnTo>
                      <a:pt x="20" y="42"/>
                    </a:lnTo>
                    <a:lnTo>
                      <a:pt x="34" y="40"/>
                    </a:lnTo>
                    <a:lnTo>
                      <a:pt x="50" y="38"/>
                    </a:lnTo>
                    <a:lnTo>
                      <a:pt x="66" y="40"/>
                    </a:lnTo>
                    <a:lnTo>
                      <a:pt x="74" y="46"/>
                    </a:lnTo>
                    <a:lnTo>
                      <a:pt x="82" y="56"/>
                    </a:lnTo>
                    <a:lnTo>
                      <a:pt x="98" y="56"/>
                    </a:lnTo>
                    <a:lnTo>
                      <a:pt x="106" y="48"/>
                    </a:lnTo>
                    <a:lnTo>
                      <a:pt x="94" y="38"/>
                    </a:lnTo>
                    <a:lnTo>
                      <a:pt x="90" y="28"/>
                    </a:lnTo>
                    <a:lnTo>
                      <a:pt x="80" y="20"/>
                    </a:lnTo>
                    <a:lnTo>
                      <a:pt x="70" y="18"/>
                    </a:lnTo>
                    <a:lnTo>
                      <a:pt x="64" y="12"/>
                    </a:lnTo>
                    <a:lnTo>
                      <a:pt x="50" y="10"/>
                    </a:lnTo>
                    <a:lnTo>
                      <a:pt x="44" y="20"/>
                    </a:lnTo>
                    <a:lnTo>
                      <a:pt x="42" y="10"/>
                    </a:lnTo>
                    <a:lnTo>
                      <a:pt x="40" y="2"/>
                    </a:lnTo>
                    <a:lnTo>
                      <a:pt x="18" y="0"/>
                    </a:lnTo>
                    <a:lnTo>
                      <a:pt x="0" y="2"/>
                    </a:lnTo>
                    <a:lnTo>
                      <a:pt x="0" y="1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53" name="Freeform 11">
                <a:extLst>
                  <a:ext uri="{FF2B5EF4-FFF2-40B4-BE49-F238E27FC236}">
                    <a16:creationId xmlns:a16="http://schemas.microsoft.com/office/drawing/2014/main" id="{6B1B8206-E771-4E74-94F4-76BF6264F7E3}"/>
                  </a:ext>
                </a:extLst>
              </p:cNvPr>
              <p:cNvSpPr>
                <a:spLocks noChangeAspect="1"/>
              </p:cNvSpPr>
              <p:nvPr/>
            </p:nvSpPr>
            <p:spPr bwMode="auto">
              <a:xfrm>
                <a:off x="1042" y="1017"/>
                <a:ext cx="112" cy="56"/>
              </a:xfrm>
              <a:custGeom>
                <a:avLst/>
                <a:gdLst/>
                <a:ahLst/>
                <a:cxnLst>
                  <a:cxn ang="0">
                    <a:pos x="104" y="52"/>
                  </a:cxn>
                  <a:cxn ang="0">
                    <a:pos x="92" y="54"/>
                  </a:cxn>
                  <a:cxn ang="0">
                    <a:pos x="70" y="56"/>
                  </a:cxn>
                  <a:cxn ang="0">
                    <a:pos x="66" y="44"/>
                  </a:cxn>
                  <a:cxn ang="0">
                    <a:pos x="74" y="36"/>
                  </a:cxn>
                  <a:cxn ang="0">
                    <a:pos x="68" y="36"/>
                  </a:cxn>
                  <a:cxn ang="0">
                    <a:pos x="58" y="34"/>
                  </a:cxn>
                  <a:cxn ang="0">
                    <a:pos x="48" y="34"/>
                  </a:cxn>
                  <a:cxn ang="0">
                    <a:pos x="36" y="38"/>
                  </a:cxn>
                  <a:cxn ang="0">
                    <a:pos x="26" y="34"/>
                  </a:cxn>
                  <a:cxn ang="0">
                    <a:pos x="8" y="20"/>
                  </a:cxn>
                  <a:cxn ang="0">
                    <a:pos x="0" y="4"/>
                  </a:cxn>
                  <a:cxn ang="0">
                    <a:pos x="8" y="0"/>
                  </a:cxn>
                  <a:cxn ang="0">
                    <a:pos x="18" y="6"/>
                  </a:cxn>
                  <a:cxn ang="0">
                    <a:pos x="26" y="14"/>
                  </a:cxn>
                  <a:cxn ang="0">
                    <a:pos x="40" y="26"/>
                  </a:cxn>
                  <a:cxn ang="0">
                    <a:pos x="48" y="24"/>
                  </a:cxn>
                  <a:cxn ang="0">
                    <a:pos x="40" y="16"/>
                  </a:cxn>
                  <a:cxn ang="0">
                    <a:pos x="40" y="10"/>
                  </a:cxn>
                  <a:cxn ang="0">
                    <a:pos x="48" y="8"/>
                  </a:cxn>
                  <a:cxn ang="0">
                    <a:pos x="58" y="16"/>
                  </a:cxn>
                  <a:cxn ang="0">
                    <a:pos x="70" y="26"/>
                  </a:cxn>
                  <a:cxn ang="0">
                    <a:pos x="74" y="20"/>
                  </a:cxn>
                  <a:cxn ang="0">
                    <a:pos x="68" y="12"/>
                  </a:cxn>
                  <a:cxn ang="0">
                    <a:pos x="62" y="4"/>
                  </a:cxn>
                  <a:cxn ang="0">
                    <a:pos x="64" y="0"/>
                  </a:cxn>
                  <a:cxn ang="0">
                    <a:pos x="78" y="2"/>
                  </a:cxn>
                  <a:cxn ang="0">
                    <a:pos x="84" y="8"/>
                  </a:cxn>
                  <a:cxn ang="0">
                    <a:pos x="92" y="4"/>
                  </a:cxn>
                  <a:cxn ang="0">
                    <a:pos x="104" y="4"/>
                  </a:cxn>
                  <a:cxn ang="0">
                    <a:pos x="108" y="10"/>
                  </a:cxn>
                  <a:cxn ang="0">
                    <a:pos x="110" y="28"/>
                  </a:cxn>
                  <a:cxn ang="0">
                    <a:pos x="112" y="36"/>
                  </a:cxn>
                  <a:cxn ang="0">
                    <a:pos x="104" y="40"/>
                  </a:cxn>
                  <a:cxn ang="0">
                    <a:pos x="104" y="52"/>
                  </a:cxn>
                </a:cxnLst>
                <a:rect l="0" t="0" r="r" b="b"/>
                <a:pathLst>
                  <a:path w="112" h="56">
                    <a:moveTo>
                      <a:pt x="104" y="52"/>
                    </a:moveTo>
                    <a:lnTo>
                      <a:pt x="92" y="54"/>
                    </a:lnTo>
                    <a:lnTo>
                      <a:pt x="70" y="56"/>
                    </a:lnTo>
                    <a:lnTo>
                      <a:pt x="66" y="44"/>
                    </a:lnTo>
                    <a:lnTo>
                      <a:pt x="74" y="36"/>
                    </a:lnTo>
                    <a:lnTo>
                      <a:pt x="68" y="36"/>
                    </a:lnTo>
                    <a:lnTo>
                      <a:pt x="58" y="34"/>
                    </a:lnTo>
                    <a:lnTo>
                      <a:pt x="48" y="34"/>
                    </a:lnTo>
                    <a:lnTo>
                      <a:pt x="36" y="38"/>
                    </a:lnTo>
                    <a:lnTo>
                      <a:pt x="26" y="34"/>
                    </a:lnTo>
                    <a:lnTo>
                      <a:pt x="8" y="20"/>
                    </a:lnTo>
                    <a:lnTo>
                      <a:pt x="0" y="4"/>
                    </a:lnTo>
                    <a:lnTo>
                      <a:pt x="8" y="0"/>
                    </a:lnTo>
                    <a:lnTo>
                      <a:pt x="18" y="6"/>
                    </a:lnTo>
                    <a:lnTo>
                      <a:pt x="26" y="14"/>
                    </a:lnTo>
                    <a:lnTo>
                      <a:pt x="40" y="26"/>
                    </a:lnTo>
                    <a:lnTo>
                      <a:pt x="48" y="24"/>
                    </a:lnTo>
                    <a:lnTo>
                      <a:pt x="40" y="16"/>
                    </a:lnTo>
                    <a:lnTo>
                      <a:pt x="40" y="10"/>
                    </a:lnTo>
                    <a:lnTo>
                      <a:pt x="48" y="8"/>
                    </a:lnTo>
                    <a:lnTo>
                      <a:pt x="58" y="16"/>
                    </a:lnTo>
                    <a:lnTo>
                      <a:pt x="70" y="26"/>
                    </a:lnTo>
                    <a:lnTo>
                      <a:pt x="74" y="20"/>
                    </a:lnTo>
                    <a:lnTo>
                      <a:pt x="68" y="12"/>
                    </a:lnTo>
                    <a:lnTo>
                      <a:pt x="62" y="4"/>
                    </a:lnTo>
                    <a:lnTo>
                      <a:pt x="64" y="0"/>
                    </a:lnTo>
                    <a:lnTo>
                      <a:pt x="78" y="2"/>
                    </a:lnTo>
                    <a:lnTo>
                      <a:pt x="84" y="8"/>
                    </a:lnTo>
                    <a:lnTo>
                      <a:pt x="92" y="4"/>
                    </a:lnTo>
                    <a:lnTo>
                      <a:pt x="104" y="4"/>
                    </a:lnTo>
                    <a:lnTo>
                      <a:pt x="108" y="10"/>
                    </a:lnTo>
                    <a:lnTo>
                      <a:pt x="110" y="28"/>
                    </a:lnTo>
                    <a:lnTo>
                      <a:pt x="112" y="36"/>
                    </a:lnTo>
                    <a:lnTo>
                      <a:pt x="104" y="40"/>
                    </a:lnTo>
                    <a:lnTo>
                      <a:pt x="104" y="5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54" name="Freeform 12">
                <a:extLst>
                  <a:ext uri="{FF2B5EF4-FFF2-40B4-BE49-F238E27FC236}">
                    <a16:creationId xmlns:a16="http://schemas.microsoft.com/office/drawing/2014/main" id="{ECF54C51-3FD0-47F0-A7CE-CE62C521A7CF}"/>
                  </a:ext>
                </a:extLst>
              </p:cNvPr>
              <p:cNvSpPr>
                <a:spLocks noChangeAspect="1"/>
              </p:cNvSpPr>
              <p:nvPr/>
            </p:nvSpPr>
            <p:spPr bwMode="auto">
              <a:xfrm>
                <a:off x="1168" y="1003"/>
                <a:ext cx="270" cy="84"/>
              </a:xfrm>
              <a:custGeom>
                <a:avLst/>
                <a:gdLst/>
                <a:ahLst/>
                <a:cxnLst>
                  <a:cxn ang="0">
                    <a:pos x="48" y="26"/>
                  </a:cxn>
                  <a:cxn ang="0">
                    <a:pos x="34" y="28"/>
                  </a:cxn>
                  <a:cxn ang="0">
                    <a:pos x="20" y="26"/>
                  </a:cxn>
                  <a:cxn ang="0">
                    <a:pos x="6" y="20"/>
                  </a:cxn>
                  <a:cxn ang="0">
                    <a:pos x="0" y="14"/>
                  </a:cxn>
                  <a:cxn ang="0">
                    <a:pos x="2" y="4"/>
                  </a:cxn>
                  <a:cxn ang="0">
                    <a:pos x="14" y="0"/>
                  </a:cxn>
                  <a:cxn ang="0">
                    <a:pos x="32" y="6"/>
                  </a:cxn>
                  <a:cxn ang="0">
                    <a:pos x="48" y="10"/>
                  </a:cxn>
                  <a:cxn ang="0">
                    <a:pos x="54" y="18"/>
                  </a:cxn>
                  <a:cxn ang="0">
                    <a:pos x="70" y="18"/>
                  </a:cxn>
                  <a:cxn ang="0">
                    <a:pos x="88" y="14"/>
                  </a:cxn>
                  <a:cxn ang="0">
                    <a:pos x="96" y="24"/>
                  </a:cxn>
                  <a:cxn ang="0">
                    <a:pos x="96" y="34"/>
                  </a:cxn>
                  <a:cxn ang="0">
                    <a:pos x="100" y="40"/>
                  </a:cxn>
                  <a:cxn ang="0">
                    <a:pos x="120" y="52"/>
                  </a:cxn>
                  <a:cxn ang="0">
                    <a:pos x="150" y="52"/>
                  </a:cxn>
                  <a:cxn ang="0">
                    <a:pos x="172" y="54"/>
                  </a:cxn>
                  <a:cxn ang="0">
                    <a:pos x="198" y="44"/>
                  </a:cxn>
                  <a:cxn ang="0">
                    <a:pos x="236" y="46"/>
                  </a:cxn>
                  <a:cxn ang="0">
                    <a:pos x="256" y="50"/>
                  </a:cxn>
                  <a:cxn ang="0">
                    <a:pos x="270" y="56"/>
                  </a:cxn>
                  <a:cxn ang="0">
                    <a:pos x="268" y="66"/>
                  </a:cxn>
                  <a:cxn ang="0">
                    <a:pos x="262" y="70"/>
                  </a:cxn>
                  <a:cxn ang="0">
                    <a:pos x="260" y="82"/>
                  </a:cxn>
                  <a:cxn ang="0">
                    <a:pos x="222" y="84"/>
                  </a:cxn>
                  <a:cxn ang="0">
                    <a:pos x="212" y="76"/>
                  </a:cxn>
                  <a:cxn ang="0">
                    <a:pos x="206" y="84"/>
                  </a:cxn>
                  <a:cxn ang="0">
                    <a:pos x="132" y="84"/>
                  </a:cxn>
                  <a:cxn ang="0">
                    <a:pos x="130" y="74"/>
                  </a:cxn>
                  <a:cxn ang="0">
                    <a:pos x="126" y="72"/>
                  </a:cxn>
                  <a:cxn ang="0">
                    <a:pos x="120" y="78"/>
                  </a:cxn>
                  <a:cxn ang="0">
                    <a:pos x="116" y="84"/>
                  </a:cxn>
                  <a:cxn ang="0">
                    <a:pos x="92" y="80"/>
                  </a:cxn>
                  <a:cxn ang="0">
                    <a:pos x="88" y="74"/>
                  </a:cxn>
                  <a:cxn ang="0">
                    <a:pos x="84" y="78"/>
                  </a:cxn>
                  <a:cxn ang="0">
                    <a:pos x="78" y="78"/>
                  </a:cxn>
                  <a:cxn ang="0">
                    <a:pos x="72" y="70"/>
                  </a:cxn>
                  <a:cxn ang="0">
                    <a:pos x="68" y="58"/>
                  </a:cxn>
                  <a:cxn ang="0">
                    <a:pos x="68" y="54"/>
                  </a:cxn>
                  <a:cxn ang="0">
                    <a:pos x="72" y="48"/>
                  </a:cxn>
                  <a:cxn ang="0">
                    <a:pos x="64" y="38"/>
                  </a:cxn>
                  <a:cxn ang="0">
                    <a:pos x="58" y="28"/>
                  </a:cxn>
                  <a:cxn ang="0">
                    <a:pos x="48" y="26"/>
                  </a:cxn>
                </a:cxnLst>
                <a:rect l="0" t="0" r="r" b="b"/>
                <a:pathLst>
                  <a:path w="270" h="84">
                    <a:moveTo>
                      <a:pt x="48" y="26"/>
                    </a:moveTo>
                    <a:lnTo>
                      <a:pt x="34" y="28"/>
                    </a:lnTo>
                    <a:lnTo>
                      <a:pt x="20" y="26"/>
                    </a:lnTo>
                    <a:lnTo>
                      <a:pt x="6" y="20"/>
                    </a:lnTo>
                    <a:lnTo>
                      <a:pt x="0" y="14"/>
                    </a:lnTo>
                    <a:lnTo>
                      <a:pt x="2" y="4"/>
                    </a:lnTo>
                    <a:lnTo>
                      <a:pt x="14" y="0"/>
                    </a:lnTo>
                    <a:lnTo>
                      <a:pt x="32" y="6"/>
                    </a:lnTo>
                    <a:lnTo>
                      <a:pt x="48" y="10"/>
                    </a:lnTo>
                    <a:lnTo>
                      <a:pt x="54" y="18"/>
                    </a:lnTo>
                    <a:lnTo>
                      <a:pt x="70" y="18"/>
                    </a:lnTo>
                    <a:lnTo>
                      <a:pt x="88" y="14"/>
                    </a:lnTo>
                    <a:lnTo>
                      <a:pt x="96" y="24"/>
                    </a:lnTo>
                    <a:lnTo>
                      <a:pt x="96" y="34"/>
                    </a:lnTo>
                    <a:lnTo>
                      <a:pt x="100" y="40"/>
                    </a:lnTo>
                    <a:lnTo>
                      <a:pt x="120" y="52"/>
                    </a:lnTo>
                    <a:lnTo>
                      <a:pt x="150" y="52"/>
                    </a:lnTo>
                    <a:lnTo>
                      <a:pt x="172" y="54"/>
                    </a:lnTo>
                    <a:lnTo>
                      <a:pt x="198" y="44"/>
                    </a:lnTo>
                    <a:lnTo>
                      <a:pt x="236" y="46"/>
                    </a:lnTo>
                    <a:lnTo>
                      <a:pt x="256" y="50"/>
                    </a:lnTo>
                    <a:lnTo>
                      <a:pt x="270" y="56"/>
                    </a:lnTo>
                    <a:lnTo>
                      <a:pt x="268" y="66"/>
                    </a:lnTo>
                    <a:lnTo>
                      <a:pt x="262" y="70"/>
                    </a:lnTo>
                    <a:lnTo>
                      <a:pt x="260" y="82"/>
                    </a:lnTo>
                    <a:lnTo>
                      <a:pt x="222" y="84"/>
                    </a:lnTo>
                    <a:lnTo>
                      <a:pt x="212" y="76"/>
                    </a:lnTo>
                    <a:lnTo>
                      <a:pt x="206" y="84"/>
                    </a:lnTo>
                    <a:lnTo>
                      <a:pt x="132" y="84"/>
                    </a:lnTo>
                    <a:lnTo>
                      <a:pt x="130" y="74"/>
                    </a:lnTo>
                    <a:lnTo>
                      <a:pt x="126" y="72"/>
                    </a:lnTo>
                    <a:lnTo>
                      <a:pt x="120" y="78"/>
                    </a:lnTo>
                    <a:lnTo>
                      <a:pt x="116" y="84"/>
                    </a:lnTo>
                    <a:lnTo>
                      <a:pt x="92" y="80"/>
                    </a:lnTo>
                    <a:lnTo>
                      <a:pt x="88" y="74"/>
                    </a:lnTo>
                    <a:lnTo>
                      <a:pt x="84" y="78"/>
                    </a:lnTo>
                    <a:lnTo>
                      <a:pt x="78" y="78"/>
                    </a:lnTo>
                    <a:lnTo>
                      <a:pt x="72" y="70"/>
                    </a:lnTo>
                    <a:lnTo>
                      <a:pt x="68" y="58"/>
                    </a:lnTo>
                    <a:lnTo>
                      <a:pt x="68" y="54"/>
                    </a:lnTo>
                    <a:lnTo>
                      <a:pt x="72" y="48"/>
                    </a:lnTo>
                    <a:lnTo>
                      <a:pt x="64" y="38"/>
                    </a:lnTo>
                    <a:lnTo>
                      <a:pt x="58" y="28"/>
                    </a:lnTo>
                    <a:lnTo>
                      <a:pt x="48" y="2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55" name="Freeform 13">
                <a:extLst>
                  <a:ext uri="{FF2B5EF4-FFF2-40B4-BE49-F238E27FC236}">
                    <a16:creationId xmlns:a16="http://schemas.microsoft.com/office/drawing/2014/main" id="{E5BE60DD-6C46-49D0-BCB7-A7692EC71346}"/>
                  </a:ext>
                </a:extLst>
              </p:cNvPr>
              <p:cNvSpPr>
                <a:spLocks noChangeAspect="1"/>
              </p:cNvSpPr>
              <p:nvPr/>
            </p:nvSpPr>
            <p:spPr bwMode="auto">
              <a:xfrm>
                <a:off x="1182" y="1101"/>
                <a:ext cx="90" cy="64"/>
              </a:xfrm>
              <a:custGeom>
                <a:avLst/>
                <a:gdLst/>
                <a:ahLst/>
                <a:cxnLst>
                  <a:cxn ang="0">
                    <a:pos x="8" y="2"/>
                  </a:cxn>
                  <a:cxn ang="0">
                    <a:pos x="0" y="14"/>
                  </a:cxn>
                  <a:cxn ang="0">
                    <a:pos x="4" y="36"/>
                  </a:cxn>
                  <a:cxn ang="0">
                    <a:pos x="8" y="50"/>
                  </a:cxn>
                  <a:cxn ang="0">
                    <a:pos x="12" y="62"/>
                  </a:cxn>
                  <a:cxn ang="0">
                    <a:pos x="24" y="64"/>
                  </a:cxn>
                  <a:cxn ang="0">
                    <a:pos x="34" y="52"/>
                  </a:cxn>
                  <a:cxn ang="0">
                    <a:pos x="30" y="42"/>
                  </a:cxn>
                  <a:cxn ang="0">
                    <a:pos x="42" y="40"/>
                  </a:cxn>
                  <a:cxn ang="0">
                    <a:pos x="60" y="40"/>
                  </a:cxn>
                  <a:cxn ang="0">
                    <a:pos x="78" y="18"/>
                  </a:cxn>
                  <a:cxn ang="0">
                    <a:pos x="90" y="2"/>
                  </a:cxn>
                  <a:cxn ang="0">
                    <a:pos x="60" y="2"/>
                  </a:cxn>
                  <a:cxn ang="0">
                    <a:pos x="42" y="0"/>
                  </a:cxn>
                  <a:cxn ang="0">
                    <a:pos x="20" y="0"/>
                  </a:cxn>
                  <a:cxn ang="0">
                    <a:pos x="8" y="2"/>
                  </a:cxn>
                </a:cxnLst>
                <a:rect l="0" t="0" r="r" b="b"/>
                <a:pathLst>
                  <a:path w="90" h="64">
                    <a:moveTo>
                      <a:pt x="8" y="2"/>
                    </a:moveTo>
                    <a:lnTo>
                      <a:pt x="0" y="14"/>
                    </a:lnTo>
                    <a:lnTo>
                      <a:pt x="4" y="36"/>
                    </a:lnTo>
                    <a:lnTo>
                      <a:pt x="8" y="50"/>
                    </a:lnTo>
                    <a:lnTo>
                      <a:pt x="12" y="62"/>
                    </a:lnTo>
                    <a:lnTo>
                      <a:pt x="24" y="64"/>
                    </a:lnTo>
                    <a:lnTo>
                      <a:pt x="34" y="52"/>
                    </a:lnTo>
                    <a:lnTo>
                      <a:pt x="30" y="42"/>
                    </a:lnTo>
                    <a:lnTo>
                      <a:pt x="42" y="40"/>
                    </a:lnTo>
                    <a:lnTo>
                      <a:pt x="60" y="40"/>
                    </a:lnTo>
                    <a:lnTo>
                      <a:pt x="78" y="18"/>
                    </a:lnTo>
                    <a:lnTo>
                      <a:pt x="90" y="2"/>
                    </a:lnTo>
                    <a:lnTo>
                      <a:pt x="60" y="2"/>
                    </a:lnTo>
                    <a:lnTo>
                      <a:pt x="42" y="0"/>
                    </a:lnTo>
                    <a:lnTo>
                      <a:pt x="20" y="0"/>
                    </a:lnTo>
                    <a:lnTo>
                      <a:pt x="8" y="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56" name="Freeform 14">
                <a:extLst>
                  <a:ext uri="{FF2B5EF4-FFF2-40B4-BE49-F238E27FC236}">
                    <a16:creationId xmlns:a16="http://schemas.microsoft.com/office/drawing/2014/main" id="{6CF2854E-0497-4C12-969A-0E4F4E96055A}"/>
                  </a:ext>
                </a:extLst>
              </p:cNvPr>
              <p:cNvSpPr>
                <a:spLocks noChangeAspect="1"/>
              </p:cNvSpPr>
              <p:nvPr/>
            </p:nvSpPr>
            <p:spPr bwMode="auto">
              <a:xfrm>
                <a:off x="1242" y="783"/>
                <a:ext cx="490" cy="252"/>
              </a:xfrm>
              <a:custGeom>
                <a:avLst/>
                <a:gdLst/>
                <a:ahLst/>
                <a:cxnLst>
                  <a:cxn ang="0">
                    <a:pos x="370" y="94"/>
                  </a:cxn>
                  <a:cxn ang="0">
                    <a:pos x="324" y="130"/>
                  </a:cxn>
                  <a:cxn ang="0">
                    <a:pos x="280" y="126"/>
                  </a:cxn>
                  <a:cxn ang="0">
                    <a:pos x="296" y="138"/>
                  </a:cxn>
                  <a:cxn ang="0">
                    <a:pos x="264" y="140"/>
                  </a:cxn>
                  <a:cxn ang="0">
                    <a:pos x="254" y="148"/>
                  </a:cxn>
                  <a:cxn ang="0">
                    <a:pos x="254" y="154"/>
                  </a:cxn>
                  <a:cxn ang="0">
                    <a:pos x="268" y="170"/>
                  </a:cxn>
                  <a:cxn ang="0">
                    <a:pos x="260" y="184"/>
                  </a:cxn>
                  <a:cxn ang="0">
                    <a:pos x="220" y="206"/>
                  </a:cxn>
                  <a:cxn ang="0">
                    <a:pos x="164" y="216"/>
                  </a:cxn>
                  <a:cxn ang="0">
                    <a:pos x="206" y="232"/>
                  </a:cxn>
                  <a:cxn ang="0">
                    <a:pos x="224" y="236"/>
                  </a:cxn>
                  <a:cxn ang="0">
                    <a:pos x="172" y="252"/>
                  </a:cxn>
                  <a:cxn ang="0">
                    <a:pos x="138" y="238"/>
                  </a:cxn>
                  <a:cxn ang="0">
                    <a:pos x="88" y="244"/>
                  </a:cxn>
                  <a:cxn ang="0">
                    <a:pos x="62" y="244"/>
                  </a:cxn>
                  <a:cxn ang="0">
                    <a:pos x="42" y="224"/>
                  </a:cxn>
                  <a:cxn ang="0">
                    <a:pos x="80" y="212"/>
                  </a:cxn>
                  <a:cxn ang="0">
                    <a:pos x="88" y="196"/>
                  </a:cxn>
                  <a:cxn ang="0">
                    <a:pos x="132" y="212"/>
                  </a:cxn>
                  <a:cxn ang="0">
                    <a:pos x="140" y="194"/>
                  </a:cxn>
                  <a:cxn ang="0">
                    <a:pos x="108" y="194"/>
                  </a:cxn>
                  <a:cxn ang="0">
                    <a:pos x="106" y="180"/>
                  </a:cxn>
                  <a:cxn ang="0">
                    <a:pos x="68" y="176"/>
                  </a:cxn>
                  <a:cxn ang="0">
                    <a:pos x="114" y="160"/>
                  </a:cxn>
                  <a:cxn ang="0">
                    <a:pos x="160" y="158"/>
                  </a:cxn>
                  <a:cxn ang="0">
                    <a:pos x="114" y="138"/>
                  </a:cxn>
                  <a:cxn ang="0">
                    <a:pos x="86" y="114"/>
                  </a:cxn>
                  <a:cxn ang="0">
                    <a:pos x="144" y="120"/>
                  </a:cxn>
                  <a:cxn ang="0">
                    <a:pos x="166" y="126"/>
                  </a:cxn>
                  <a:cxn ang="0">
                    <a:pos x="168" y="104"/>
                  </a:cxn>
                  <a:cxn ang="0">
                    <a:pos x="208" y="86"/>
                  </a:cxn>
                  <a:cxn ang="0">
                    <a:pos x="226" y="68"/>
                  </a:cxn>
                  <a:cxn ang="0">
                    <a:pos x="162" y="96"/>
                  </a:cxn>
                  <a:cxn ang="0">
                    <a:pos x="128" y="100"/>
                  </a:cxn>
                  <a:cxn ang="0">
                    <a:pos x="98" y="82"/>
                  </a:cxn>
                  <a:cxn ang="0">
                    <a:pos x="62" y="78"/>
                  </a:cxn>
                  <a:cxn ang="0">
                    <a:pos x="48" y="66"/>
                  </a:cxn>
                  <a:cxn ang="0">
                    <a:pos x="32" y="66"/>
                  </a:cxn>
                  <a:cxn ang="0">
                    <a:pos x="20" y="56"/>
                  </a:cxn>
                  <a:cxn ang="0">
                    <a:pos x="36" y="50"/>
                  </a:cxn>
                  <a:cxn ang="0">
                    <a:pos x="80" y="46"/>
                  </a:cxn>
                  <a:cxn ang="0">
                    <a:pos x="102" y="28"/>
                  </a:cxn>
                  <a:cxn ang="0">
                    <a:pos x="168" y="40"/>
                  </a:cxn>
                  <a:cxn ang="0">
                    <a:pos x="164" y="18"/>
                  </a:cxn>
                  <a:cxn ang="0">
                    <a:pos x="216" y="10"/>
                  </a:cxn>
                  <a:cxn ang="0">
                    <a:pos x="254" y="22"/>
                  </a:cxn>
                  <a:cxn ang="0">
                    <a:pos x="278" y="4"/>
                  </a:cxn>
                  <a:cxn ang="0">
                    <a:pos x="298" y="2"/>
                  </a:cxn>
                  <a:cxn ang="0">
                    <a:pos x="350" y="2"/>
                  </a:cxn>
                  <a:cxn ang="0">
                    <a:pos x="388" y="16"/>
                  </a:cxn>
                  <a:cxn ang="0">
                    <a:pos x="452" y="14"/>
                  </a:cxn>
                  <a:cxn ang="0">
                    <a:pos x="482" y="40"/>
                  </a:cxn>
                  <a:cxn ang="0">
                    <a:pos x="376" y="62"/>
                  </a:cxn>
                  <a:cxn ang="0">
                    <a:pos x="398" y="70"/>
                  </a:cxn>
                </a:cxnLst>
                <a:rect l="0" t="0" r="r" b="b"/>
                <a:pathLst>
                  <a:path w="490" h="252">
                    <a:moveTo>
                      <a:pt x="434" y="68"/>
                    </a:moveTo>
                    <a:lnTo>
                      <a:pt x="412" y="76"/>
                    </a:lnTo>
                    <a:lnTo>
                      <a:pt x="396" y="86"/>
                    </a:lnTo>
                    <a:lnTo>
                      <a:pt x="370" y="94"/>
                    </a:lnTo>
                    <a:lnTo>
                      <a:pt x="352" y="108"/>
                    </a:lnTo>
                    <a:lnTo>
                      <a:pt x="340" y="108"/>
                    </a:lnTo>
                    <a:lnTo>
                      <a:pt x="336" y="120"/>
                    </a:lnTo>
                    <a:lnTo>
                      <a:pt x="324" y="130"/>
                    </a:lnTo>
                    <a:lnTo>
                      <a:pt x="308" y="134"/>
                    </a:lnTo>
                    <a:lnTo>
                      <a:pt x="300" y="128"/>
                    </a:lnTo>
                    <a:lnTo>
                      <a:pt x="286" y="124"/>
                    </a:lnTo>
                    <a:lnTo>
                      <a:pt x="280" y="126"/>
                    </a:lnTo>
                    <a:lnTo>
                      <a:pt x="288" y="130"/>
                    </a:lnTo>
                    <a:lnTo>
                      <a:pt x="296" y="132"/>
                    </a:lnTo>
                    <a:lnTo>
                      <a:pt x="296" y="136"/>
                    </a:lnTo>
                    <a:lnTo>
                      <a:pt x="296" y="138"/>
                    </a:lnTo>
                    <a:lnTo>
                      <a:pt x="294" y="138"/>
                    </a:lnTo>
                    <a:lnTo>
                      <a:pt x="286" y="138"/>
                    </a:lnTo>
                    <a:lnTo>
                      <a:pt x="276" y="142"/>
                    </a:lnTo>
                    <a:lnTo>
                      <a:pt x="264" y="140"/>
                    </a:lnTo>
                    <a:lnTo>
                      <a:pt x="246" y="138"/>
                    </a:lnTo>
                    <a:lnTo>
                      <a:pt x="234" y="142"/>
                    </a:lnTo>
                    <a:lnTo>
                      <a:pt x="240" y="148"/>
                    </a:lnTo>
                    <a:lnTo>
                      <a:pt x="254" y="148"/>
                    </a:lnTo>
                    <a:lnTo>
                      <a:pt x="272" y="148"/>
                    </a:lnTo>
                    <a:lnTo>
                      <a:pt x="276" y="154"/>
                    </a:lnTo>
                    <a:lnTo>
                      <a:pt x="268" y="154"/>
                    </a:lnTo>
                    <a:lnTo>
                      <a:pt x="254" y="154"/>
                    </a:lnTo>
                    <a:lnTo>
                      <a:pt x="256" y="160"/>
                    </a:lnTo>
                    <a:lnTo>
                      <a:pt x="272" y="162"/>
                    </a:lnTo>
                    <a:lnTo>
                      <a:pt x="272" y="168"/>
                    </a:lnTo>
                    <a:lnTo>
                      <a:pt x="268" y="170"/>
                    </a:lnTo>
                    <a:lnTo>
                      <a:pt x="250" y="168"/>
                    </a:lnTo>
                    <a:lnTo>
                      <a:pt x="254" y="174"/>
                    </a:lnTo>
                    <a:lnTo>
                      <a:pt x="266" y="180"/>
                    </a:lnTo>
                    <a:lnTo>
                      <a:pt x="260" y="184"/>
                    </a:lnTo>
                    <a:lnTo>
                      <a:pt x="258" y="188"/>
                    </a:lnTo>
                    <a:lnTo>
                      <a:pt x="254" y="192"/>
                    </a:lnTo>
                    <a:lnTo>
                      <a:pt x="224" y="194"/>
                    </a:lnTo>
                    <a:lnTo>
                      <a:pt x="220" y="206"/>
                    </a:lnTo>
                    <a:lnTo>
                      <a:pt x="210" y="212"/>
                    </a:lnTo>
                    <a:lnTo>
                      <a:pt x="186" y="212"/>
                    </a:lnTo>
                    <a:lnTo>
                      <a:pt x="166" y="208"/>
                    </a:lnTo>
                    <a:lnTo>
                      <a:pt x="164" y="216"/>
                    </a:lnTo>
                    <a:lnTo>
                      <a:pt x="180" y="220"/>
                    </a:lnTo>
                    <a:lnTo>
                      <a:pt x="202" y="220"/>
                    </a:lnTo>
                    <a:lnTo>
                      <a:pt x="204" y="226"/>
                    </a:lnTo>
                    <a:lnTo>
                      <a:pt x="206" y="232"/>
                    </a:lnTo>
                    <a:lnTo>
                      <a:pt x="214" y="226"/>
                    </a:lnTo>
                    <a:lnTo>
                      <a:pt x="218" y="222"/>
                    </a:lnTo>
                    <a:lnTo>
                      <a:pt x="222" y="226"/>
                    </a:lnTo>
                    <a:lnTo>
                      <a:pt x="224" y="236"/>
                    </a:lnTo>
                    <a:lnTo>
                      <a:pt x="218" y="240"/>
                    </a:lnTo>
                    <a:lnTo>
                      <a:pt x="204" y="244"/>
                    </a:lnTo>
                    <a:lnTo>
                      <a:pt x="188" y="250"/>
                    </a:lnTo>
                    <a:lnTo>
                      <a:pt x="172" y="252"/>
                    </a:lnTo>
                    <a:lnTo>
                      <a:pt x="172" y="244"/>
                    </a:lnTo>
                    <a:lnTo>
                      <a:pt x="162" y="240"/>
                    </a:lnTo>
                    <a:lnTo>
                      <a:pt x="150" y="242"/>
                    </a:lnTo>
                    <a:lnTo>
                      <a:pt x="138" y="238"/>
                    </a:lnTo>
                    <a:lnTo>
                      <a:pt x="132" y="244"/>
                    </a:lnTo>
                    <a:lnTo>
                      <a:pt x="124" y="238"/>
                    </a:lnTo>
                    <a:lnTo>
                      <a:pt x="120" y="244"/>
                    </a:lnTo>
                    <a:lnTo>
                      <a:pt x="88" y="244"/>
                    </a:lnTo>
                    <a:lnTo>
                      <a:pt x="82" y="238"/>
                    </a:lnTo>
                    <a:lnTo>
                      <a:pt x="72" y="244"/>
                    </a:lnTo>
                    <a:lnTo>
                      <a:pt x="68" y="240"/>
                    </a:lnTo>
                    <a:lnTo>
                      <a:pt x="62" y="244"/>
                    </a:lnTo>
                    <a:lnTo>
                      <a:pt x="56" y="236"/>
                    </a:lnTo>
                    <a:lnTo>
                      <a:pt x="46" y="244"/>
                    </a:lnTo>
                    <a:lnTo>
                      <a:pt x="38" y="236"/>
                    </a:lnTo>
                    <a:lnTo>
                      <a:pt x="42" y="224"/>
                    </a:lnTo>
                    <a:lnTo>
                      <a:pt x="56" y="220"/>
                    </a:lnTo>
                    <a:lnTo>
                      <a:pt x="72" y="220"/>
                    </a:lnTo>
                    <a:lnTo>
                      <a:pt x="84" y="220"/>
                    </a:lnTo>
                    <a:lnTo>
                      <a:pt x="80" y="212"/>
                    </a:lnTo>
                    <a:lnTo>
                      <a:pt x="70" y="212"/>
                    </a:lnTo>
                    <a:lnTo>
                      <a:pt x="62" y="204"/>
                    </a:lnTo>
                    <a:lnTo>
                      <a:pt x="62" y="196"/>
                    </a:lnTo>
                    <a:lnTo>
                      <a:pt x="88" y="196"/>
                    </a:lnTo>
                    <a:lnTo>
                      <a:pt x="94" y="204"/>
                    </a:lnTo>
                    <a:lnTo>
                      <a:pt x="102" y="210"/>
                    </a:lnTo>
                    <a:lnTo>
                      <a:pt x="120" y="212"/>
                    </a:lnTo>
                    <a:lnTo>
                      <a:pt x="132" y="212"/>
                    </a:lnTo>
                    <a:lnTo>
                      <a:pt x="146" y="202"/>
                    </a:lnTo>
                    <a:lnTo>
                      <a:pt x="152" y="190"/>
                    </a:lnTo>
                    <a:lnTo>
                      <a:pt x="148" y="188"/>
                    </a:lnTo>
                    <a:lnTo>
                      <a:pt x="140" y="194"/>
                    </a:lnTo>
                    <a:lnTo>
                      <a:pt x="132" y="202"/>
                    </a:lnTo>
                    <a:lnTo>
                      <a:pt x="122" y="206"/>
                    </a:lnTo>
                    <a:lnTo>
                      <a:pt x="104" y="200"/>
                    </a:lnTo>
                    <a:lnTo>
                      <a:pt x="108" y="194"/>
                    </a:lnTo>
                    <a:lnTo>
                      <a:pt x="118" y="186"/>
                    </a:lnTo>
                    <a:lnTo>
                      <a:pt x="116" y="182"/>
                    </a:lnTo>
                    <a:lnTo>
                      <a:pt x="114" y="174"/>
                    </a:lnTo>
                    <a:lnTo>
                      <a:pt x="106" y="180"/>
                    </a:lnTo>
                    <a:lnTo>
                      <a:pt x="100" y="186"/>
                    </a:lnTo>
                    <a:lnTo>
                      <a:pt x="88" y="182"/>
                    </a:lnTo>
                    <a:lnTo>
                      <a:pt x="76" y="184"/>
                    </a:lnTo>
                    <a:lnTo>
                      <a:pt x="68" y="176"/>
                    </a:lnTo>
                    <a:lnTo>
                      <a:pt x="78" y="166"/>
                    </a:lnTo>
                    <a:lnTo>
                      <a:pt x="86" y="162"/>
                    </a:lnTo>
                    <a:lnTo>
                      <a:pt x="104" y="162"/>
                    </a:lnTo>
                    <a:lnTo>
                      <a:pt x="114" y="160"/>
                    </a:lnTo>
                    <a:lnTo>
                      <a:pt x="126" y="162"/>
                    </a:lnTo>
                    <a:lnTo>
                      <a:pt x="138" y="166"/>
                    </a:lnTo>
                    <a:lnTo>
                      <a:pt x="150" y="166"/>
                    </a:lnTo>
                    <a:lnTo>
                      <a:pt x="160" y="158"/>
                    </a:lnTo>
                    <a:lnTo>
                      <a:pt x="154" y="156"/>
                    </a:lnTo>
                    <a:lnTo>
                      <a:pt x="142" y="158"/>
                    </a:lnTo>
                    <a:lnTo>
                      <a:pt x="126" y="154"/>
                    </a:lnTo>
                    <a:lnTo>
                      <a:pt x="114" y="138"/>
                    </a:lnTo>
                    <a:lnTo>
                      <a:pt x="106" y="130"/>
                    </a:lnTo>
                    <a:lnTo>
                      <a:pt x="94" y="130"/>
                    </a:lnTo>
                    <a:lnTo>
                      <a:pt x="86" y="128"/>
                    </a:lnTo>
                    <a:lnTo>
                      <a:pt x="86" y="114"/>
                    </a:lnTo>
                    <a:lnTo>
                      <a:pt x="90" y="106"/>
                    </a:lnTo>
                    <a:lnTo>
                      <a:pt x="108" y="112"/>
                    </a:lnTo>
                    <a:lnTo>
                      <a:pt x="130" y="110"/>
                    </a:lnTo>
                    <a:lnTo>
                      <a:pt x="144" y="120"/>
                    </a:lnTo>
                    <a:lnTo>
                      <a:pt x="156" y="128"/>
                    </a:lnTo>
                    <a:lnTo>
                      <a:pt x="166" y="134"/>
                    </a:lnTo>
                    <a:lnTo>
                      <a:pt x="180" y="130"/>
                    </a:lnTo>
                    <a:lnTo>
                      <a:pt x="166" y="126"/>
                    </a:lnTo>
                    <a:lnTo>
                      <a:pt x="156" y="118"/>
                    </a:lnTo>
                    <a:lnTo>
                      <a:pt x="140" y="110"/>
                    </a:lnTo>
                    <a:lnTo>
                      <a:pt x="146" y="104"/>
                    </a:lnTo>
                    <a:lnTo>
                      <a:pt x="168" y="104"/>
                    </a:lnTo>
                    <a:lnTo>
                      <a:pt x="194" y="102"/>
                    </a:lnTo>
                    <a:lnTo>
                      <a:pt x="206" y="94"/>
                    </a:lnTo>
                    <a:lnTo>
                      <a:pt x="216" y="88"/>
                    </a:lnTo>
                    <a:lnTo>
                      <a:pt x="208" y="86"/>
                    </a:lnTo>
                    <a:lnTo>
                      <a:pt x="216" y="80"/>
                    </a:lnTo>
                    <a:lnTo>
                      <a:pt x="224" y="74"/>
                    </a:lnTo>
                    <a:lnTo>
                      <a:pt x="232" y="70"/>
                    </a:lnTo>
                    <a:lnTo>
                      <a:pt x="226" y="68"/>
                    </a:lnTo>
                    <a:lnTo>
                      <a:pt x="206" y="76"/>
                    </a:lnTo>
                    <a:lnTo>
                      <a:pt x="196" y="86"/>
                    </a:lnTo>
                    <a:lnTo>
                      <a:pt x="182" y="96"/>
                    </a:lnTo>
                    <a:lnTo>
                      <a:pt x="162" y="96"/>
                    </a:lnTo>
                    <a:lnTo>
                      <a:pt x="144" y="98"/>
                    </a:lnTo>
                    <a:lnTo>
                      <a:pt x="138" y="92"/>
                    </a:lnTo>
                    <a:lnTo>
                      <a:pt x="132" y="92"/>
                    </a:lnTo>
                    <a:lnTo>
                      <a:pt x="128" y="100"/>
                    </a:lnTo>
                    <a:lnTo>
                      <a:pt x="110" y="102"/>
                    </a:lnTo>
                    <a:lnTo>
                      <a:pt x="84" y="98"/>
                    </a:lnTo>
                    <a:lnTo>
                      <a:pt x="90" y="88"/>
                    </a:lnTo>
                    <a:lnTo>
                      <a:pt x="98" y="82"/>
                    </a:lnTo>
                    <a:lnTo>
                      <a:pt x="104" y="76"/>
                    </a:lnTo>
                    <a:lnTo>
                      <a:pt x="96" y="72"/>
                    </a:lnTo>
                    <a:lnTo>
                      <a:pt x="80" y="78"/>
                    </a:lnTo>
                    <a:lnTo>
                      <a:pt x="62" y="78"/>
                    </a:lnTo>
                    <a:lnTo>
                      <a:pt x="38" y="80"/>
                    </a:lnTo>
                    <a:lnTo>
                      <a:pt x="26" y="76"/>
                    </a:lnTo>
                    <a:lnTo>
                      <a:pt x="34" y="72"/>
                    </a:lnTo>
                    <a:lnTo>
                      <a:pt x="48" y="66"/>
                    </a:lnTo>
                    <a:lnTo>
                      <a:pt x="60" y="64"/>
                    </a:lnTo>
                    <a:lnTo>
                      <a:pt x="52" y="62"/>
                    </a:lnTo>
                    <a:lnTo>
                      <a:pt x="40" y="62"/>
                    </a:lnTo>
                    <a:lnTo>
                      <a:pt x="32" y="66"/>
                    </a:lnTo>
                    <a:lnTo>
                      <a:pt x="20" y="70"/>
                    </a:lnTo>
                    <a:lnTo>
                      <a:pt x="22" y="64"/>
                    </a:lnTo>
                    <a:lnTo>
                      <a:pt x="28" y="60"/>
                    </a:lnTo>
                    <a:lnTo>
                      <a:pt x="20" y="56"/>
                    </a:lnTo>
                    <a:lnTo>
                      <a:pt x="14" y="60"/>
                    </a:lnTo>
                    <a:lnTo>
                      <a:pt x="0" y="60"/>
                    </a:lnTo>
                    <a:lnTo>
                      <a:pt x="12" y="50"/>
                    </a:lnTo>
                    <a:lnTo>
                      <a:pt x="36" y="50"/>
                    </a:lnTo>
                    <a:lnTo>
                      <a:pt x="46" y="46"/>
                    </a:lnTo>
                    <a:lnTo>
                      <a:pt x="54" y="42"/>
                    </a:lnTo>
                    <a:lnTo>
                      <a:pt x="72" y="42"/>
                    </a:lnTo>
                    <a:lnTo>
                      <a:pt x="80" y="46"/>
                    </a:lnTo>
                    <a:lnTo>
                      <a:pt x="94" y="46"/>
                    </a:lnTo>
                    <a:lnTo>
                      <a:pt x="106" y="46"/>
                    </a:lnTo>
                    <a:lnTo>
                      <a:pt x="98" y="36"/>
                    </a:lnTo>
                    <a:lnTo>
                      <a:pt x="102" y="28"/>
                    </a:lnTo>
                    <a:lnTo>
                      <a:pt x="118" y="28"/>
                    </a:lnTo>
                    <a:lnTo>
                      <a:pt x="130" y="34"/>
                    </a:lnTo>
                    <a:lnTo>
                      <a:pt x="148" y="38"/>
                    </a:lnTo>
                    <a:lnTo>
                      <a:pt x="168" y="40"/>
                    </a:lnTo>
                    <a:lnTo>
                      <a:pt x="156" y="32"/>
                    </a:lnTo>
                    <a:lnTo>
                      <a:pt x="146" y="26"/>
                    </a:lnTo>
                    <a:lnTo>
                      <a:pt x="150" y="20"/>
                    </a:lnTo>
                    <a:lnTo>
                      <a:pt x="164" y="18"/>
                    </a:lnTo>
                    <a:lnTo>
                      <a:pt x="170" y="14"/>
                    </a:lnTo>
                    <a:lnTo>
                      <a:pt x="184" y="14"/>
                    </a:lnTo>
                    <a:lnTo>
                      <a:pt x="198" y="8"/>
                    </a:lnTo>
                    <a:lnTo>
                      <a:pt x="216" y="10"/>
                    </a:lnTo>
                    <a:lnTo>
                      <a:pt x="228" y="14"/>
                    </a:lnTo>
                    <a:lnTo>
                      <a:pt x="236" y="18"/>
                    </a:lnTo>
                    <a:lnTo>
                      <a:pt x="246" y="26"/>
                    </a:lnTo>
                    <a:lnTo>
                      <a:pt x="254" y="22"/>
                    </a:lnTo>
                    <a:lnTo>
                      <a:pt x="246" y="14"/>
                    </a:lnTo>
                    <a:lnTo>
                      <a:pt x="238" y="6"/>
                    </a:lnTo>
                    <a:lnTo>
                      <a:pt x="236" y="0"/>
                    </a:lnTo>
                    <a:lnTo>
                      <a:pt x="278" y="4"/>
                    </a:lnTo>
                    <a:lnTo>
                      <a:pt x="284" y="12"/>
                    </a:lnTo>
                    <a:lnTo>
                      <a:pt x="304" y="18"/>
                    </a:lnTo>
                    <a:lnTo>
                      <a:pt x="296" y="10"/>
                    </a:lnTo>
                    <a:lnTo>
                      <a:pt x="298" y="2"/>
                    </a:lnTo>
                    <a:lnTo>
                      <a:pt x="318" y="4"/>
                    </a:lnTo>
                    <a:lnTo>
                      <a:pt x="326" y="10"/>
                    </a:lnTo>
                    <a:lnTo>
                      <a:pt x="330" y="4"/>
                    </a:lnTo>
                    <a:lnTo>
                      <a:pt x="350" y="2"/>
                    </a:lnTo>
                    <a:lnTo>
                      <a:pt x="366" y="6"/>
                    </a:lnTo>
                    <a:lnTo>
                      <a:pt x="406" y="8"/>
                    </a:lnTo>
                    <a:lnTo>
                      <a:pt x="404" y="12"/>
                    </a:lnTo>
                    <a:lnTo>
                      <a:pt x="388" y="16"/>
                    </a:lnTo>
                    <a:lnTo>
                      <a:pt x="388" y="20"/>
                    </a:lnTo>
                    <a:lnTo>
                      <a:pt x="410" y="14"/>
                    </a:lnTo>
                    <a:lnTo>
                      <a:pt x="434" y="14"/>
                    </a:lnTo>
                    <a:lnTo>
                      <a:pt x="452" y="14"/>
                    </a:lnTo>
                    <a:lnTo>
                      <a:pt x="460" y="26"/>
                    </a:lnTo>
                    <a:lnTo>
                      <a:pt x="484" y="26"/>
                    </a:lnTo>
                    <a:lnTo>
                      <a:pt x="490" y="36"/>
                    </a:lnTo>
                    <a:lnTo>
                      <a:pt x="482" y="40"/>
                    </a:lnTo>
                    <a:lnTo>
                      <a:pt x="458" y="48"/>
                    </a:lnTo>
                    <a:lnTo>
                      <a:pt x="442" y="56"/>
                    </a:lnTo>
                    <a:lnTo>
                      <a:pt x="382" y="58"/>
                    </a:lnTo>
                    <a:lnTo>
                      <a:pt x="376" y="62"/>
                    </a:lnTo>
                    <a:lnTo>
                      <a:pt x="398" y="64"/>
                    </a:lnTo>
                    <a:lnTo>
                      <a:pt x="388" y="66"/>
                    </a:lnTo>
                    <a:lnTo>
                      <a:pt x="368" y="74"/>
                    </a:lnTo>
                    <a:lnTo>
                      <a:pt x="398" y="70"/>
                    </a:lnTo>
                    <a:lnTo>
                      <a:pt x="418" y="64"/>
                    </a:lnTo>
                    <a:lnTo>
                      <a:pt x="432" y="64"/>
                    </a:lnTo>
                    <a:lnTo>
                      <a:pt x="434" y="6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57" name="Freeform 15">
                <a:extLst>
                  <a:ext uri="{FF2B5EF4-FFF2-40B4-BE49-F238E27FC236}">
                    <a16:creationId xmlns:a16="http://schemas.microsoft.com/office/drawing/2014/main" id="{76FC9C8E-4EB6-431C-9695-E6E69C43294A}"/>
                  </a:ext>
                </a:extLst>
              </p:cNvPr>
              <p:cNvSpPr>
                <a:spLocks noChangeAspect="1"/>
              </p:cNvSpPr>
              <p:nvPr/>
            </p:nvSpPr>
            <p:spPr bwMode="auto">
              <a:xfrm>
                <a:off x="1754" y="1671"/>
                <a:ext cx="110" cy="100"/>
              </a:xfrm>
              <a:custGeom>
                <a:avLst/>
                <a:gdLst/>
                <a:ahLst/>
                <a:cxnLst>
                  <a:cxn ang="0">
                    <a:pos x="30" y="36"/>
                  </a:cxn>
                  <a:cxn ang="0">
                    <a:pos x="40" y="20"/>
                  </a:cxn>
                  <a:cxn ang="0">
                    <a:pos x="54" y="6"/>
                  </a:cxn>
                  <a:cxn ang="0">
                    <a:pos x="66" y="0"/>
                  </a:cxn>
                  <a:cxn ang="0">
                    <a:pos x="62" y="8"/>
                  </a:cxn>
                  <a:cxn ang="0">
                    <a:pos x="58" y="20"/>
                  </a:cxn>
                  <a:cxn ang="0">
                    <a:pos x="62" y="34"/>
                  </a:cxn>
                  <a:cxn ang="0">
                    <a:pos x="72" y="44"/>
                  </a:cxn>
                  <a:cxn ang="0">
                    <a:pos x="82" y="38"/>
                  </a:cxn>
                  <a:cxn ang="0">
                    <a:pos x="86" y="44"/>
                  </a:cxn>
                  <a:cxn ang="0">
                    <a:pos x="94" y="46"/>
                  </a:cxn>
                  <a:cxn ang="0">
                    <a:pos x="90" y="54"/>
                  </a:cxn>
                  <a:cxn ang="0">
                    <a:pos x="100" y="64"/>
                  </a:cxn>
                  <a:cxn ang="0">
                    <a:pos x="106" y="66"/>
                  </a:cxn>
                  <a:cxn ang="0">
                    <a:pos x="108" y="74"/>
                  </a:cxn>
                  <a:cxn ang="0">
                    <a:pos x="110" y="86"/>
                  </a:cxn>
                  <a:cxn ang="0">
                    <a:pos x="106" y="96"/>
                  </a:cxn>
                  <a:cxn ang="0">
                    <a:pos x="92" y="100"/>
                  </a:cxn>
                  <a:cxn ang="0">
                    <a:pos x="86" y="90"/>
                  </a:cxn>
                  <a:cxn ang="0">
                    <a:pos x="78" y="82"/>
                  </a:cxn>
                  <a:cxn ang="0">
                    <a:pos x="72" y="88"/>
                  </a:cxn>
                  <a:cxn ang="0">
                    <a:pos x="70" y="94"/>
                  </a:cxn>
                  <a:cxn ang="0">
                    <a:pos x="60" y="90"/>
                  </a:cxn>
                  <a:cxn ang="0">
                    <a:pos x="58" y="78"/>
                  </a:cxn>
                  <a:cxn ang="0">
                    <a:pos x="30" y="82"/>
                  </a:cxn>
                  <a:cxn ang="0">
                    <a:pos x="0" y="80"/>
                  </a:cxn>
                  <a:cxn ang="0">
                    <a:pos x="2" y="66"/>
                  </a:cxn>
                  <a:cxn ang="0">
                    <a:pos x="16" y="52"/>
                  </a:cxn>
                  <a:cxn ang="0">
                    <a:pos x="22" y="44"/>
                  </a:cxn>
                  <a:cxn ang="0">
                    <a:pos x="30" y="36"/>
                  </a:cxn>
                </a:cxnLst>
                <a:rect l="0" t="0" r="r" b="b"/>
                <a:pathLst>
                  <a:path w="110" h="100">
                    <a:moveTo>
                      <a:pt x="30" y="36"/>
                    </a:moveTo>
                    <a:lnTo>
                      <a:pt x="40" y="20"/>
                    </a:lnTo>
                    <a:lnTo>
                      <a:pt x="54" y="6"/>
                    </a:lnTo>
                    <a:lnTo>
                      <a:pt x="66" y="0"/>
                    </a:lnTo>
                    <a:lnTo>
                      <a:pt x="62" y="8"/>
                    </a:lnTo>
                    <a:lnTo>
                      <a:pt x="58" y="20"/>
                    </a:lnTo>
                    <a:lnTo>
                      <a:pt x="62" y="34"/>
                    </a:lnTo>
                    <a:lnTo>
                      <a:pt x="72" y="44"/>
                    </a:lnTo>
                    <a:lnTo>
                      <a:pt x="82" y="38"/>
                    </a:lnTo>
                    <a:lnTo>
                      <a:pt x="86" y="44"/>
                    </a:lnTo>
                    <a:lnTo>
                      <a:pt x="94" y="46"/>
                    </a:lnTo>
                    <a:lnTo>
                      <a:pt x="90" y="54"/>
                    </a:lnTo>
                    <a:lnTo>
                      <a:pt x="100" y="64"/>
                    </a:lnTo>
                    <a:lnTo>
                      <a:pt x="106" y="66"/>
                    </a:lnTo>
                    <a:lnTo>
                      <a:pt x="108" y="74"/>
                    </a:lnTo>
                    <a:lnTo>
                      <a:pt x="110" y="86"/>
                    </a:lnTo>
                    <a:lnTo>
                      <a:pt x="106" y="96"/>
                    </a:lnTo>
                    <a:lnTo>
                      <a:pt x="92" y="100"/>
                    </a:lnTo>
                    <a:lnTo>
                      <a:pt x="86" y="90"/>
                    </a:lnTo>
                    <a:lnTo>
                      <a:pt x="78" y="82"/>
                    </a:lnTo>
                    <a:lnTo>
                      <a:pt x="72" y="88"/>
                    </a:lnTo>
                    <a:lnTo>
                      <a:pt x="70" y="94"/>
                    </a:lnTo>
                    <a:lnTo>
                      <a:pt x="60" y="90"/>
                    </a:lnTo>
                    <a:lnTo>
                      <a:pt x="58" y="78"/>
                    </a:lnTo>
                    <a:lnTo>
                      <a:pt x="30" y="82"/>
                    </a:lnTo>
                    <a:lnTo>
                      <a:pt x="0" y="80"/>
                    </a:lnTo>
                    <a:lnTo>
                      <a:pt x="2" y="66"/>
                    </a:lnTo>
                    <a:lnTo>
                      <a:pt x="16" y="52"/>
                    </a:lnTo>
                    <a:lnTo>
                      <a:pt x="22" y="44"/>
                    </a:lnTo>
                    <a:lnTo>
                      <a:pt x="30" y="3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58" name="Freeform 16">
                <a:extLst>
                  <a:ext uri="{FF2B5EF4-FFF2-40B4-BE49-F238E27FC236}">
                    <a16:creationId xmlns:a16="http://schemas.microsoft.com/office/drawing/2014/main" id="{93A3E20F-1C7C-4366-A827-3EAA0206F2F8}"/>
                  </a:ext>
                </a:extLst>
              </p:cNvPr>
              <p:cNvSpPr>
                <a:spLocks noChangeAspect="1"/>
              </p:cNvSpPr>
              <p:nvPr/>
            </p:nvSpPr>
            <p:spPr bwMode="auto">
              <a:xfrm>
                <a:off x="464" y="1171"/>
                <a:ext cx="1350" cy="690"/>
              </a:xfrm>
              <a:custGeom>
                <a:avLst/>
                <a:gdLst/>
                <a:ahLst/>
                <a:cxnLst>
                  <a:cxn ang="0">
                    <a:pos x="1210" y="602"/>
                  </a:cxn>
                  <a:cxn ang="0">
                    <a:pos x="1278" y="596"/>
                  </a:cxn>
                  <a:cxn ang="0">
                    <a:pos x="1258" y="630"/>
                  </a:cxn>
                  <a:cxn ang="0">
                    <a:pos x="1188" y="656"/>
                  </a:cxn>
                  <a:cxn ang="0">
                    <a:pos x="1214" y="620"/>
                  </a:cxn>
                  <a:cxn ang="0">
                    <a:pos x="1160" y="612"/>
                  </a:cxn>
                  <a:cxn ang="0">
                    <a:pos x="1118" y="612"/>
                  </a:cxn>
                  <a:cxn ang="0">
                    <a:pos x="1014" y="652"/>
                  </a:cxn>
                  <a:cxn ang="0">
                    <a:pos x="980" y="668"/>
                  </a:cxn>
                  <a:cxn ang="0">
                    <a:pos x="920" y="688"/>
                  </a:cxn>
                  <a:cxn ang="0">
                    <a:pos x="940" y="648"/>
                  </a:cxn>
                  <a:cxn ang="0">
                    <a:pos x="962" y="622"/>
                  </a:cxn>
                  <a:cxn ang="0">
                    <a:pos x="892" y="590"/>
                  </a:cxn>
                  <a:cxn ang="0">
                    <a:pos x="844" y="554"/>
                  </a:cxn>
                  <a:cxn ang="0">
                    <a:pos x="786" y="568"/>
                  </a:cxn>
                  <a:cxn ang="0">
                    <a:pos x="722" y="544"/>
                  </a:cxn>
                  <a:cxn ang="0">
                    <a:pos x="250" y="516"/>
                  </a:cxn>
                  <a:cxn ang="0">
                    <a:pos x="208" y="486"/>
                  </a:cxn>
                  <a:cxn ang="0">
                    <a:pos x="194" y="448"/>
                  </a:cxn>
                  <a:cxn ang="0">
                    <a:pos x="180" y="420"/>
                  </a:cxn>
                  <a:cxn ang="0">
                    <a:pos x="136" y="372"/>
                  </a:cxn>
                  <a:cxn ang="0">
                    <a:pos x="58" y="330"/>
                  </a:cxn>
                  <a:cxn ang="0">
                    <a:pos x="18" y="64"/>
                  </a:cxn>
                  <a:cxn ang="0">
                    <a:pos x="138" y="60"/>
                  </a:cxn>
                  <a:cxn ang="0">
                    <a:pos x="230" y="64"/>
                  </a:cxn>
                  <a:cxn ang="0">
                    <a:pos x="328" y="66"/>
                  </a:cxn>
                  <a:cxn ang="0">
                    <a:pos x="410" y="110"/>
                  </a:cxn>
                  <a:cxn ang="0">
                    <a:pos x="528" y="142"/>
                  </a:cxn>
                  <a:cxn ang="0">
                    <a:pos x="600" y="112"/>
                  </a:cxn>
                  <a:cxn ang="0">
                    <a:pos x="676" y="106"/>
                  </a:cxn>
                  <a:cxn ang="0">
                    <a:pos x="716" y="134"/>
                  </a:cxn>
                  <a:cxn ang="0">
                    <a:pos x="740" y="64"/>
                  </a:cxn>
                  <a:cxn ang="0">
                    <a:pos x="718" y="12"/>
                  </a:cxn>
                  <a:cxn ang="0">
                    <a:pos x="776" y="48"/>
                  </a:cxn>
                  <a:cxn ang="0">
                    <a:pos x="812" y="98"/>
                  </a:cxn>
                  <a:cxn ang="0">
                    <a:pos x="834" y="112"/>
                  </a:cxn>
                  <a:cxn ang="0">
                    <a:pos x="886" y="74"/>
                  </a:cxn>
                  <a:cxn ang="0">
                    <a:pos x="940" y="94"/>
                  </a:cxn>
                  <a:cxn ang="0">
                    <a:pos x="916" y="152"/>
                  </a:cxn>
                  <a:cxn ang="0">
                    <a:pos x="870" y="156"/>
                  </a:cxn>
                  <a:cxn ang="0">
                    <a:pos x="816" y="172"/>
                  </a:cxn>
                  <a:cxn ang="0">
                    <a:pos x="830" y="210"/>
                  </a:cxn>
                  <a:cxn ang="0">
                    <a:pos x="778" y="222"/>
                  </a:cxn>
                  <a:cxn ang="0">
                    <a:pos x="736" y="336"/>
                  </a:cxn>
                  <a:cxn ang="0">
                    <a:pos x="800" y="374"/>
                  </a:cxn>
                  <a:cxn ang="0">
                    <a:pos x="904" y="418"/>
                  </a:cxn>
                  <a:cxn ang="0">
                    <a:pos x="944" y="484"/>
                  </a:cxn>
                  <a:cxn ang="0">
                    <a:pos x="984" y="462"/>
                  </a:cxn>
                  <a:cxn ang="0">
                    <a:pos x="1020" y="372"/>
                  </a:cxn>
                  <a:cxn ang="0">
                    <a:pos x="1004" y="304"/>
                  </a:cxn>
                  <a:cxn ang="0">
                    <a:pos x="1044" y="258"/>
                  </a:cxn>
                  <a:cxn ang="0">
                    <a:pos x="1134" y="290"/>
                  </a:cxn>
                  <a:cxn ang="0">
                    <a:pos x="1168" y="352"/>
                  </a:cxn>
                  <a:cxn ang="0">
                    <a:pos x="1228" y="328"/>
                  </a:cxn>
                  <a:cxn ang="0">
                    <a:pos x="1256" y="398"/>
                  </a:cxn>
                  <a:cxn ang="0">
                    <a:pos x="1318" y="430"/>
                  </a:cxn>
                  <a:cxn ang="0">
                    <a:pos x="1284" y="458"/>
                  </a:cxn>
                  <a:cxn ang="0">
                    <a:pos x="1348" y="458"/>
                  </a:cxn>
                  <a:cxn ang="0">
                    <a:pos x="1286" y="524"/>
                  </a:cxn>
                  <a:cxn ang="0">
                    <a:pos x="1152" y="548"/>
                  </a:cxn>
                  <a:cxn ang="0">
                    <a:pos x="1116" y="590"/>
                  </a:cxn>
                  <a:cxn ang="0">
                    <a:pos x="1202" y="548"/>
                  </a:cxn>
                </a:cxnLst>
                <a:rect l="0" t="0" r="r" b="b"/>
                <a:pathLst>
                  <a:path w="1350" h="690">
                    <a:moveTo>
                      <a:pt x="1218" y="562"/>
                    </a:moveTo>
                    <a:lnTo>
                      <a:pt x="1214" y="568"/>
                    </a:lnTo>
                    <a:lnTo>
                      <a:pt x="1204" y="570"/>
                    </a:lnTo>
                    <a:lnTo>
                      <a:pt x="1208" y="580"/>
                    </a:lnTo>
                    <a:lnTo>
                      <a:pt x="1204" y="588"/>
                    </a:lnTo>
                    <a:lnTo>
                      <a:pt x="1206" y="594"/>
                    </a:lnTo>
                    <a:lnTo>
                      <a:pt x="1210" y="602"/>
                    </a:lnTo>
                    <a:lnTo>
                      <a:pt x="1222" y="610"/>
                    </a:lnTo>
                    <a:lnTo>
                      <a:pt x="1236" y="614"/>
                    </a:lnTo>
                    <a:lnTo>
                      <a:pt x="1254" y="614"/>
                    </a:lnTo>
                    <a:lnTo>
                      <a:pt x="1262" y="612"/>
                    </a:lnTo>
                    <a:lnTo>
                      <a:pt x="1266" y="604"/>
                    </a:lnTo>
                    <a:lnTo>
                      <a:pt x="1270" y="596"/>
                    </a:lnTo>
                    <a:lnTo>
                      <a:pt x="1278" y="596"/>
                    </a:lnTo>
                    <a:lnTo>
                      <a:pt x="1278" y="604"/>
                    </a:lnTo>
                    <a:lnTo>
                      <a:pt x="1284" y="608"/>
                    </a:lnTo>
                    <a:lnTo>
                      <a:pt x="1284" y="616"/>
                    </a:lnTo>
                    <a:lnTo>
                      <a:pt x="1274" y="616"/>
                    </a:lnTo>
                    <a:lnTo>
                      <a:pt x="1268" y="616"/>
                    </a:lnTo>
                    <a:lnTo>
                      <a:pt x="1262" y="626"/>
                    </a:lnTo>
                    <a:lnTo>
                      <a:pt x="1258" y="630"/>
                    </a:lnTo>
                    <a:lnTo>
                      <a:pt x="1246" y="634"/>
                    </a:lnTo>
                    <a:lnTo>
                      <a:pt x="1230" y="640"/>
                    </a:lnTo>
                    <a:lnTo>
                      <a:pt x="1220" y="640"/>
                    </a:lnTo>
                    <a:lnTo>
                      <a:pt x="1212" y="648"/>
                    </a:lnTo>
                    <a:lnTo>
                      <a:pt x="1204" y="656"/>
                    </a:lnTo>
                    <a:lnTo>
                      <a:pt x="1198" y="662"/>
                    </a:lnTo>
                    <a:lnTo>
                      <a:pt x="1188" y="656"/>
                    </a:lnTo>
                    <a:lnTo>
                      <a:pt x="1186" y="648"/>
                    </a:lnTo>
                    <a:lnTo>
                      <a:pt x="1190" y="640"/>
                    </a:lnTo>
                    <a:lnTo>
                      <a:pt x="1202" y="632"/>
                    </a:lnTo>
                    <a:lnTo>
                      <a:pt x="1214" y="628"/>
                    </a:lnTo>
                    <a:lnTo>
                      <a:pt x="1216" y="626"/>
                    </a:lnTo>
                    <a:lnTo>
                      <a:pt x="1216" y="624"/>
                    </a:lnTo>
                    <a:lnTo>
                      <a:pt x="1214" y="620"/>
                    </a:lnTo>
                    <a:lnTo>
                      <a:pt x="1210" y="618"/>
                    </a:lnTo>
                    <a:lnTo>
                      <a:pt x="1198" y="624"/>
                    </a:lnTo>
                    <a:lnTo>
                      <a:pt x="1188" y="628"/>
                    </a:lnTo>
                    <a:lnTo>
                      <a:pt x="1172" y="632"/>
                    </a:lnTo>
                    <a:lnTo>
                      <a:pt x="1168" y="626"/>
                    </a:lnTo>
                    <a:lnTo>
                      <a:pt x="1162" y="620"/>
                    </a:lnTo>
                    <a:lnTo>
                      <a:pt x="1160" y="612"/>
                    </a:lnTo>
                    <a:lnTo>
                      <a:pt x="1162" y="596"/>
                    </a:lnTo>
                    <a:lnTo>
                      <a:pt x="1160" y="588"/>
                    </a:lnTo>
                    <a:lnTo>
                      <a:pt x="1146" y="584"/>
                    </a:lnTo>
                    <a:lnTo>
                      <a:pt x="1138" y="580"/>
                    </a:lnTo>
                    <a:lnTo>
                      <a:pt x="1130" y="588"/>
                    </a:lnTo>
                    <a:lnTo>
                      <a:pt x="1122" y="602"/>
                    </a:lnTo>
                    <a:lnTo>
                      <a:pt x="1118" y="612"/>
                    </a:lnTo>
                    <a:lnTo>
                      <a:pt x="1118" y="618"/>
                    </a:lnTo>
                    <a:lnTo>
                      <a:pt x="1112" y="626"/>
                    </a:lnTo>
                    <a:lnTo>
                      <a:pt x="1100" y="632"/>
                    </a:lnTo>
                    <a:lnTo>
                      <a:pt x="1042" y="632"/>
                    </a:lnTo>
                    <a:lnTo>
                      <a:pt x="1026" y="644"/>
                    </a:lnTo>
                    <a:lnTo>
                      <a:pt x="1020" y="648"/>
                    </a:lnTo>
                    <a:lnTo>
                      <a:pt x="1014" y="652"/>
                    </a:lnTo>
                    <a:lnTo>
                      <a:pt x="1002" y="652"/>
                    </a:lnTo>
                    <a:lnTo>
                      <a:pt x="986" y="652"/>
                    </a:lnTo>
                    <a:lnTo>
                      <a:pt x="980" y="656"/>
                    </a:lnTo>
                    <a:lnTo>
                      <a:pt x="972" y="660"/>
                    </a:lnTo>
                    <a:lnTo>
                      <a:pt x="974" y="664"/>
                    </a:lnTo>
                    <a:lnTo>
                      <a:pt x="982" y="664"/>
                    </a:lnTo>
                    <a:lnTo>
                      <a:pt x="980" y="668"/>
                    </a:lnTo>
                    <a:lnTo>
                      <a:pt x="982" y="672"/>
                    </a:lnTo>
                    <a:lnTo>
                      <a:pt x="964" y="674"/>
                    </a:lnTo>
                    <a:lnTo>
                      <a:pt x="948" y="678"/>
                    </a:lnTo>
                    <a:lnTo>
                      <a:pt x="940" y="680"/>
                    </a:lnTo>
                    <a:lnTo>
                      <a:pt x="932" y="686"/>
                    </a:lnTo>
                    <a:lnTo>
                      <a:pt x="924" y="690"/>
                    </a:lnTo>
                    <a:lnTo>
                      <a:pt x="920" y="688"/>
                    </a:lnTo>
                    <a:lnTo>
                      <a:pt x="920" y="680"/>
                    </a:lnTo>
                    <a:lnTo>
                      <a:pt x="922" y="678"/>
                    </a:lnTo>
                    <a:lnTo>
                      <a:pt x="922" y="670"/>
                    </a:lnTo>
                    <a:lnTo>
                      <a:pt x="928" y="668"/>
                    </a:lnTo>
                    <a:lnTo>
                      <a:pt x="936" y="666"/>
                    </a:lnTo>
                    <a:lnTo>
                      <a:pt x="938" y="656"/>
                    </a:lnTo>
                    <a:lnTo>
                      <a:pt x="940" y="648"/>
                    </a:lnTo>
                    <a:lnTo>
                      <a:pt x="946" y="642"/>
                    </a:lnTo>
                    <a:lnTo>
                      <a:pt x="948" y="636"/>
                    </a:lnTo>
                    <a:lnTo>
                      <a:pt x="952" y="636"/>
                    </a:lnTo>
                    <a:lnTo>
                      <a:pt x="958" y="642"/>
                    </a:lnTo>
                    <a:lnTo>
                      <a:pt x="966" y="640"/>
                    </a:lnTo>
                    <a:lnTo>
                      <a:pt x="968" y="632"/>
                    </a:lnTo>
                    <a:lnTo>
                      <a:pt x="962" y="622"/>
                    </a:lnTo>
                    <a:lnTo>
                      <a:pt x="954" y="614"/>
                    </a:lnTo>
                    <a:lnTo>
                      <a:pt x="942" y="610"/>
                    </a:lnTo>
                    <a:lnTo>
                      <a:pt x="930" y="608"/>
                    </a:lnTo>
                    <a:lnTo>
                      <a:pt x="914" y="608"/>
                    </a:lnTo>
                    <a:lnTo>
                      <a:pt x="902" y="606"/>
                    </a:lnTo>
                    <a:lnTo>
                      <a:pt x="896" y="600"/>
                    </a:lnTo>
                    <a:lnTo>
                      <a:pt x="892" y="590"/>
                    </a:lnTo>
                    <a:lnTo>
                      <a:pt x="888" y="578"/>
                    </a:lnTo>
                    <a:lnTo>
                      <a:pt x="886" y="574"/>
                    </a:lnTo>
                    <a:lnTo>
                      <a:pt x="874" y="574"/>
                    </a:lnTo>
                    <a:lnTo>
                      <a:pt x="870" y="566"/>
                    </a:lnTo>
                    <a:lnTo>
                      <a:pt x="864" y="558"/>
                    </a:lnTo>
                    <a:lnTo>
                      <a:pt x="854" y="558"/>
                    </a:lnTo>
                    <a:lnTo>
                      <a:pt x="844" y="554"/>
                    </a:lnTo>
                    <a:lnTo>
                      <a:pt x="836" y="554"/>
                    </a:lnTo>
                    <a:lnTo>
                      <a:pt x="828" y="560"/>
                    </a:lnTo>
                    <a:lnTo>
                      <a:pt x="818" y="566"/>
                    </a:lnTo>
                    <a:lnTo>
                      <a:pt x="810" y="572"/>
                    </a:lnTo>
                    <a:lnTo>
                      <a:pt x="804" y="570"/>
                    </a:lnTo>
                    <a:lnTo>
                      <a:pt x="794" y="570"/>
                    </a:lnTo>
                    <a:lnTo>
                      <a:pt x="786" y="568"/>
                    </a:lnTo>
                    <a:lnTo>
                      <a:pt x="782" y="568"/>
                    </a:lnTo>
                    <a:lnTo>
                      <a:pt x="772" y="564"/>
                    </a:lnTo>
                    <a:lnTo>
                      <a:pt x="748" y="560"/>
                    </a:lnTo>
                    <a:lnTo>
                      <a:pt x="736" y="556"/>
                    </a:lnTo>
                    <a:lnTo>
                      <a:pt x="732" y="552"/>
                    </a:lnTo>
                    <a:lnTo>
                      <a:pt x="730" y="544"/>
                    </a:lnTo>
                    <a:lnTo>
                      <a:pt x="722" y="544"/>
                    </a:lnTo>
                    <a:lnTo>
                      <a:pt x="720" y="552"/>
                    </a:lnTo>
                    <a:lnTo>
                      <a:pt x="290" y="552"/>
                    </a:lnTo>
                    <a:lnTo>
                      <a:pt x="282" y="542"/>
                    </a:lnTo>
                    <a:lnTo>
                      <a:pt x="272" y="532"/>
                    </a:lnTo>
                    <a:lnTo>
                      <a:pt x="266" y="536"/>
                    </a:lnTo>
                    <a:lnTo>
                      <a:pt x="256" y="526"/>
                    </a:lnTo>
                    <a:lnTo>
                      <a:pt x="250" y="516"/>
                    </a:lnTo>
                    <a:lnTo>
                      <a:pt x="244" y="520"/>
                    </a:lnTo>
                    <a:lnTo>
                      <a:pt x="232" y="512"/>
                    </a:lnTo>
                    <a:lnTo>
                      <a:pt x="214" y="510"/>
                    </a:lnTo>
                    <a:lnTo>
                      <a:pt x="218" y="500"/>
                    </a:lnTo>
                    <a:lnTo>
                      <a:pt x="216" y="494"/>
                    </a:lnTo>
                    <a:lnTo>
                      <a:pt x="208" y="494"/>
                    </a:lnTo>
                    <a:lnTo>
                      <a:pt x="208" y="486"/>
                    </a:lnTo>
                    <a:lnTo>
                      <a:pt x="206" y="478"/>
                    </a:lnTo>
                    <a:lnTo>
                      <a:pt x="202" y="472"/>
                    </a:lnTo>
                    <a:lnTo>
                      <a:pt x="196" y="470"/>
                    </a:lnTo>
                    <a:lnTo>
                      <a:pt x="188" y="474"/>
                    </a:lnTo>
                    <a:lnTo>
                      <a:pt x="190" y="466"/>
                    </a:lnTo>
                    <a:lnTo>
                      <a:pt x="196" y="456"/>
                    </a:lnTo>
                    <a:lnTo>
                      <a:pt x="194" y="448"/>
                    </a:lnTo>
                    <a:lnTo>
                      <a:pt x="188" y="452"/>
                    </a:lnTo>
                    <a:lnTo>
                      <a:pt x="180" y="458"/>
                    </a:lnTo>
                    <a:lnTo>
                      <a:pt x="172" y="458"/>
                    </a:lnTo>
                    <a:lnTo>
                      <a:pt x="172" y="446"/>
                    </a:lnTo>
                    <a:lnTo>
                      <a:pt x="174" y="438"/>
                    </a:lnTo>
                    <a:lnTo>
                      <a:pt x="174" y="432"/>
                    </a:lnTo>
                    <a:lnTo>
                      <a:pt x="180" y="420"/>
                    </a:lnTo>
                    <a:lnTo>
                      <a:pt x="178" y="410"/>
                    </a:lnTo>
                    <a:lnTo>
                      <a:pt x="174" y="408"/>
                    </a:lnTo>
                    <a:lnTo>
                      <a:pt x="172" y="400"/>
                    </a:lnTo>
                    <a:lnTo>
                      <a:pt x="158" y="392"/>
                    </a:lnTo>
                    <a:lnTo>
                      <a:pt x="150" y="386"/>
                    </a:lnTo>
                    <a:lnTo>
                      <a:pt x="146" y="384"/>
                    </a:lnTo>
                    <a:lnTo>
                      <a:pt x="136" y="372"/>
                    </a:lnTo>
                    <a:lnTo>
                      <a:pt x="126" y="354"/>
                    </a:lnTo>
                    <a:lnTo>
                      <a:pt x="118" y="346"/>
                    </a:lnTo>
                    <a:lnTo>
                      <a:pt x="100" y="326"/>
                    </a:lnTo>
                    <a:lnTo>
                      <a:pt x="88" y="314"/>
                    </a:lnTo>
                    <a:lnTo>
                      <a:pt x="70" y="322"/>
                    </a:lnTo>
                    <a:lnTo>
                      <a:pt x="68" y="328"/>
                    </a:lnTo>
                    <a:lnTo>
                      <a:pt x="58" y="330"/>
                    </a:lnTo>
                    <a:lnTo>
                      <a:pt x="46" y="320"/>
                    </a:lnTo>
                    <a:lnTo>
                      <a:pt x="34" y="310"/>
                    </a:lnTo>
                    <a:lnTo>
                      <a:pt x="26" y="300"/>
                    </a:lnTo>
                    <a:lnTo>
                      <a:pt x="10" y="306"/>
                    </a:lnTo>
                    <a:lnTo>
                      <a:pt x="0" y="302"/>
                    </a:lnTo>
                    <a:lnTo>
                      <a:pt x="0" y="62"/>
                    </a:lnTo>
                    <a:lnTo>
                      <a:pt x="18" y="64"/>
                    </a:lnTo>
                    <a:lnTo>
                      <a:pt x="48" y="76"/>
                    </a:lnTo>
                    <a:lnTo>
                      <a:pt x="84" y="86"/>
                    </a:lnTo>
                    <a:lnTo>
                      <a:pt x="82" y="72"/>
                    </a:lnTo>
                    <a:lnTo>
                      <a:pt x="100" y="62"/>
                    </a:lnTo>
                    <a:lnTo>
                      <a:pt x="110" y="68"/>
                    </a:lnTo>
                    <a:lnTo>
                      <a:pt x="116" y="72"/>
                    </a:lnTo>
                    <a:lnTo>
                      <a:pt x="138" y="60"/>
                    </a:lnTo>
                    <a:lnTo>
                      <a:pt x="162" y="48"/>
                    </a:lnTo>
                    <a:lnTo>
                      <a:pt x="178" y="48"/>
                    </a:lnTo>
                    <a:lnTo>
                      <a:pt x="180" y="56"/>
                    </a:lnTo>
                    <a:lnTo>
                      <a:pt x="192" y="58"/>
                    </a:lnTo>
                    <a:lnTo>
                      <a:pt x="208" y="38"/>
                    </a:lnTo>
                    <a:lnTo>
                      <a:pt x="218" y="46"/>
                    </a:lnTo>
                    <a:lnTo>
                      <a:pt x="230" y="64"/>
                    </a:lnTo>
                    <a:lnTo>
                      <a:pt x="244" y="66"/>
                    </a:lnTo>
                    <a:lnTo>
                      <a:pt x="256" y="50"/>
                    </a:lnTo>
                    <a:lnTo>
                      <a:pt x="262" y="52"/>
                    </a:lnTo>
                    <a:lnTo>
                      <a:pt x="270" y="70"/>
                    </a:lnTo>
                    <a:lnTo>
                      <a:pt x="282" y="62"/>
                    </a:lnTo>
                    <a:lnTo>
                      <a:pt x="302" y="56"/>
                    </a:lnTo>
                    <a:lnTo>
                      <a:pt x="328" y="66"/>
                    </a:lnTo>
                    <a:lnTo>
                      <a:pt x="352" y="72"/>
                    </a:lnTo>
                    <a:lnTo>
                      <a:pt x="382" y="82"/>
                    </a:lnTo>
                    <a:lnTo>
                      <a:pt x="404" y="84"/>
                    </a:lnTo>
                    <a:lnTo>
                      <a:pt x="422" y="92"/>
                    </a:lnTo>
                    <a:lnTo>
                      <a:pt x="424" y="100"/>
                    </a:lnTo>
                    <a:lnTo>
                      <a:pt x="412" y="102"/>
                    </a:lnTo>
                    <a:lnTo>
                      <a:pt x="410" y="110"/>
                    </a:lnTo>
                    <a:lnTo>
                      <a:pt x="426" y="118"/>
                    </a:lnTo>
                    <a:lnTo>
                      <a:pt x="456" y="116"/>
                    </a:lnTo>
                    <a:lnTo>
                      <a:pt x="478" y="114"/>
                    </a:lnTo>
                    <a:lnTo>
                      <a:pt x="486" y="110"/>
                    </a:lnTo>
                    <a:lnTo>
                      <a:pt x="504" y="120"/>
                    </a:lnTo>
                    <a:lnTo>
                      <a:pt x="520" y="130"/>
                    </a:lnTo>
                    <a:lnTo>
                      <a:pt x="528" y="142"/>
                    </a:lnTo>
                    <a:lnTo>
                      <a:pt x="534" y="138"/>
                    </a:lnTo>
                    <a:lnTo>
                      <a:pt x="530" y="120"/>
                    </a:lnTo>
                    <a:lnTo>
                      <a:pt x="526" y="110"/>
                    </a:lnTo>
                    <a:lnTo>
                      <a:pt x="536" y="104"/>
                    </a:lnTo>
                    <a:lnTo>
                      <a:pt x="560" y="94"/>
                    </a:lnTo>
                    <a:lnTo>
                      <a:pt x="578" y="104"/>
                    </a:lnTo>
                    <a:lnTo>
                      <a:pt x="600" y="112"/>
                    </a:lnTo>
                    <a:lnTo>
                      <a:pt x="622" y="116"/>
                    </a:lnTo>
                    <a:lnTo>
                      <a:pt x="646" y="116"/>
                    </a:lnTo>
                    <a:lnTo>
                      <a:pt x="668" y="116"/>
                    </a:lnTo>
                    <a:lnTo>
                      <a:pt x="688" y="118"/>
                    </a:lnTo>
                    <a:lnTo>
                      <a:pt x="694" y="112"/>
                    </a:lnTo>
                    <a:lnTo>
                      <a:pt x="688" y="108"/>
                    </a:lnTo>
                    <a:lnTo>
                      <a:pt x="676" y="106"/>
                    </a:lnTo>
                    <a:lnTo>
                      <a:pt x="678" y="98"/>
                    </a:lnTo>
                    <a:lnTo>
                      <a:pt x="684" y="96"/>
                    </a:lnTo>
                    <a:lnTo>
                      <a:pt x="696" y="100"/>
                    </a:lnTo>
                    <a:lnTo>
                      <a:pt x="708" y="112"/>
                    </a:lnTo>
                    <a:lnTo>
                      <a:pt x="704" y="116"/>
                    </a:lnTo>
                    <a:lnTo>
                      <a:pt x="710" y="126"/>
                    </a:lnTo>
                    <a:lnTo>
                      <a:pt x="716" y="134"/>
                    </a:lnTo>
                    <a:lnTo>
                      <a:pt x="724" y="134"/>
                    </a:lnTo>
                    <a:lnTo>
                      <a:pt x="724" y="120"/>
                    </a:lnTo>
                    <a:lnTo>
                      <a:pt x="722" y="108"/>
                    </a:lnTo>
                    <a:lnTo>
                      <a:pt x="742" y="102"/>
                    </a:lnTo>
                    <a:lnTo>
                      <a:pt x="752" y="90"/>
                    </a:lnTo>
                    <a:lnTo>
                      <a:pt x="750" y="78"/>
                    </a:lnTo>
                    <a:lnTo>
                      <a:pt x="740" y="64"/>
                    </a:lnTo>
                    <a:lnTo>
                      <a:pt x="722" y="60"/>
                    </a:lnTo>
                    <a:lnTo>
                      <a:pt x="708" y="52"/>
                    </a:lnTo>
                    <a:lnTo>
                      <a:pt x="704" y="44"/>
                    </a:lnTo>
                    <a:lnTo>
                      <a:pt x="712" y="32"/>
                    </a:lnTo>
                    <a:lnTo>
                      <a:pt x="704" y="26"/>
                    </a:lnTo>
                    <a:lnTo>
                      <a:pt x="708" y="12"/>
                    </a:lnTo>
                    <a:lnTo>
                      <a:pt x="718" y="12"/>
                    </a:lnTo>
                    <a:lnTo>
                      <a:pt x="722" y="4"/>
                    </a:lnTo>
                    <a:lnTo>
                      <a:pt x="732" y="0"/>
                    </a:lnTo>
                    <a:lnTo>
                      <a:pt x="750" y="4"/>
                    </a:lnTo>
                    <a:lnTo>
                      <a:pt x="762" y="20"/>
                    </a:lnTo>
                    <a:lnTo>
                      <a:pt x="764" y="26"/>
                    </a:lnTo>
                    <a:lnTo>
                      <a:pt x="774" y="40"/>
                    </a:lnTo>
                    <a:lnTo>
                      <a:pt x="776" y="48"/>
                    </a:lnTo>
                    <a:lnTo>
                      <a:pt x="770" y="54"/>
                    </a:lnTo>
                    <a:lnTo>
                      <a:pt x="774" y="64"/>
                    </a:lnTo>
                    <a:lnTo>
                      <a:pt x="786" y="62"/>
                    </a:lnTo>
                    <a:lnTo>
                      <a:pt x="794" y="64"/>
                    </a:lnTo>
                    <a:lnTo>
                      <a:pt x="796" y="80"/>
                    </a:lnTo>
                    <a:lnTo>
                      <a:pt x="802" y="94"/>
                    </a:lnTo>
                    <a:lnTo>
                      <a:pt x="812" y="98"/>
                    </a:lnTo>
                    <a:lnTo>
                      <a:pt x="820" y="92"/>
                    </a:lnTo>
                    <a:lnTo>
                      <a:pt x="814" y="82"/>
                    </a:lnTo>
                    <a:lnTo>
                      <a:pt x="820" y="74"/>
                    </a:lnTo>
                    <a:lnTo>
                      <a:pt x="832" y="78"/>
                    </a:lnTo>
                    <a:lnTo>
                      <a:pt x="842" y="90"/>
                    </a:lnTo>
                    <a:lnTo>
                      <a:pt x="836" y="100"/>
                    </a:lnTo>
                    <a:lnTo>
                      <a:pt x="834" y="112"/>
                    </a:lnTo>
                    <a:lnTo>
                      <a:pt x="844" y="120"/>
                    </a:lnTo>
                    <a:lnTo>
                      <a:pt x="858" y="126"/>
                    </a:lnTo>
                    <a:lnTo>
                      <a:pt x="866" y="120"/>
                    </a:lnTo>
                    <a:lnTo>
                      <a:pt x="874" y="106"/>
                    </a:lnTo>
                    <a:lnTo>
                      <a:pt x="876" y="90"/>
                    </a:lnTo>
                    <a:lnTo>
                      <a:pt x="888" y="82"/>
                    </a:lnTo>
                    <a:lnTo>
                      <a:pt x="886" y="74"/>
                    </a:lnTo>
                    <a:lnTo>
                      <a:pt x="880" y="62"/>
                    </a:lnTo>
                    <a:lnTo>
                      <a:pt x="882" y="56"/>
                    </a:lnTo>
                    <a:lnTo>
                      <a:pt x="900" y="58"/>
                    </a:lnTo>
                    <a:lnTo>
                      <a:pt x="922" y="66"/>
                    </a:lnTo>
                    <a:lnTo>
                      <a:pt x="936" y="76"/>
                    </a:lnTo>
                    <a:lnTo>
                      <a:pt x="946" y="90"/>
                    </a:lnTo>
                    <a:lnTo>
                      <a:pt x="940" y="94"/>
                    </a:lnTo>
                    <a:lnTo>
                      <a:pt x="932" y="96"/>
                    </a:lnTo>
                    <a:lnTo>
                      <a:pt x="934" y="106"/>
                    </a:lnTo>
                    <a:lnTo>
                      <a:pt x="940" y="114"/>
                    </a:lnTo>
                    <a:lnTo>
                      <a:pt x="946" y="126"/>
                    </a:lnTo>
                    <a:lnTo>
                      <a:pt x="938" y="136"/>
                    </a:lnTo>
                    <a:lnTo>
                      <a:pt x="926" y="146"/>
                    </a:lnTo>
                    <a:lnTo>
                      <a:pt x="916" y="152"/>
                    </a:lnTo>
                    <a:lnTo>
                      <a:pt x="902" y="144"/>
                    </a:lnTo>
                    <a:lnTo>
                      <a:pt x="898" y="152"/>
                    </a:lnTo>
                    <a:lnTo>
                      <a:pt x="890" y="156"/>
                    </a:lnTo>
                    <a:lnTo>
                      <a:pt x="878" y="144"/>
                    </a:lnTo>
                    <a:lnTo>
                      <a:pt x="868" y="144"/>
                    </a:lnTo>
                    <a:lnTo>
                      <a:pt x="864" y="150"/>
                    </a:lnTo>
                    <a:lnTo>
                      <a:pt x="870" y="156"/>
                    </a:lnTo>
                    <a:lnTo>
                      <a:pt x="864" y="166"/>
                    </a:lnTo>
                    <a:lnTo>
                      <a:pt x="856" y="174"/>
                    </a:lnTo>
                    <a:lnTo>
                      <a:pt x="846" y="176"/>
                    </a:lnTo>
                    <a:lnTo>
                      <a:pt x="834" y="174"/>
                    </a:lnTo>
                    <a:lnTo>
                      <a:pt x="822" y="166"/>
                    </a:lnTo>
                    <a:lnTo>
                      <a:pt x="812" y="164"/>
                    </a:lnTo>
                    <a:lnTo>
                      <a:pt x="816" y="172"/>
                    </a:lnTo>
                    <a:lnTo>
                      <a:pt x="822" y="178"/>
                    </a:lnTo>
                    <a:lnTo>
                      <a:pt x="834" y="180"/>
                    </a:lnTo>
                    <a:lnTo>
                      <a:pt x="842" y="182"/>
                    </a:lnTo>
                    <a:lnTo>
                      <a:pt x="854" y="182"/>
                    </a:lnTo>
                    <a:lnTo>
                      <a:pt x="848" y="192"/>
                    </a:lnTo>
                    <a:lnTo>
                      <a:pt x="840" y="204"/>
                    </a:lnTo>
                    <a:lnTo>
                      <a:pt x="830" y="210"/>
                    </a:lnTo>
                    <a:lnTo>
                      <a:pt x="820" y="212"/>
                    </a:lnTo>
                    <a:lnTo>
                      <a:pt x="812" y="212"/>
                    </a:lnTo>
                    <a:lnTo>
                      <a:pt x="804" y="208"/>
                    </a:lnTo>
                    <a:lnTo>
                      <a:pt x="804" y="218"/>
                    </a:lnTo>
                    <a:lnTo>
                      <a:pt x="784" y="220"/>
                    </a:lnTo>
                    <a:lnTo>
                      <a:pt x="772" y="216"/>
                    </a:lnTo>
                    <a:lnTo>
                      <a:pt x="778" y="222"/>
                    </a:lnTo>
                    <a:lnTo>
                      <a:pt x="794" y="228"/>
                    </a:lnTo>
                    <a:lnTo>
                      <a:pt x="796" y="238"/>
                    </a:lnTo>
                    <a:lnTo>
                      <a:pt x="778" y="242"/>
                    </a:lnTo>
                    <a:lnTo>
                      <a:pt x="758" y="260"/>
                    </a:lnTo>
                    <a:lnTo>
                      <a:pt x="740" y="290"/>
                    </a:lnTo>
                    <a:lnTo>
                      <a:pt x="734" y="332"/>
                    </a:lnTo>
                    <a:lnTo>
                      <a:pt x="736" y="336"/>
                    </a:lnTo>
                    <a:lnTo>
                      <a:pt x="738" y="342"/>
                    </a:lnTo>
                    <a:lnTo>
                      <a:pt x="748" y="342"/>
                    </a:lnTo>
                    <a:lnTo>
                      <a:pt x="756" y="344"/>
                    </a:lnTo>
                    <a:lnTo>
                      <a:pt x="760" y="352"/>
                    </a:lnTo>
                    <a:lnTo>
                      <a:pt x="768" y="378"/>
                    </a:lnTo>
                    <a:lnTo>
                      <a:pt x="782" y="374"/>
                    </a:lnTo>
                    <a:lnTo>
                      <a:pt x="800" y="374"/>
                    </a:lnTo>
                    <a:lnTo>
                      <a:pt x="814" y="380"/>
                    </a:lnTo>
                    <a:lnTo>
                      <a:pt x="830" y="382"/>
                    </a:lnTo>
                    <a:lnTo>
                      <a:pt x="846" y="398"/>
                    </a:lnTo>
                    <a:lnTo>
                      <a:pt x="864" y="408"/>
                    </a:lnTo>
                    <a:lnTo>
                      <a:pt x="886" y="416"/>
                    </a:lnTo>
                    <a:lnTo>
                      <a:pt x="896" y="416"/>
                    </a:lnTo>
                    <a:lnTo>
                      <a:pt x="904" y="418"/>
                    </a:lnTo>
                    <a:lnTo>
                      <a:pt x="916" y="420"/>
                    </a:lnTo>
                    <a:lnTo>
                      <a:pt x="928" y="420"/>
                    </a:lnTo>
                    <a:lnTo>
                      <a:pt x="932" y="442"/>
                    </a:lnTo>
                    <a:lnTo>
                      <a:pt x="932" y="456"/>
                    </a:lnTo>
                    <a:lnTo>
                      <a:pt x="932" y="462"/>
                    </a:lnTo>
                    <a:lnTo>
                      <a:pt x="932" y="470"/>
                    </a:lnTo>
                    <a:lnTo>
                      <a:pt x="944" y="484"/>
                    </a:lnTo>
                    <a:lnTo>
                      <a:pt x="956" y="498"/>
                    </a:lnTo>
                    <a:lnTo>
                      <a:pt x="962" y="502"/>
                    </a:lnTo>
                    <a:lnTo>
                      <a:pt x="970" y="506"/>
                    </a:lnTo>
                    <a:lnTo>
                      <a:pt x="984" y="498"/>
                    </a:lnTo>
                    <a:lnTo>
                      <a:pt x="988" y="490"/>
                    </a:lnTo>
                    <a:lnTo>
                      <a:pt x="990" y="482"/>
                    </a:lnTo>
                    <a:lnTo>
                      <a:pt x="984" y="462"/>
                    </a:lnTo>
                    <a:lnTo>
                      <a:pt x="980" y="448"/>
                    </a:lnTo>
                    <a:lnTo>
                      <a:pt x="972" y="428"/>
                    </a:lnTo>
                    <a:lnTo>
                      <a:pt x="980" y="424"/>
                    </a:lnTo>
                    <a:lnTo>
                      <a:pt x="1002" y="418"/>
                    </a:lnTo>
                    <a:lnTo>
                      <a:pt x="1012" y="406"/>
                    </a:lnTo>
                    <a:lnTo>
                      <a:pt x="1022" y="394"/>
                    </a:lnTo>
                    <a:lnTo>
                      <a:pt x="1020" y="372"/>
                    </a:lnTo>
                    <a:lnTo>
                      <a:pt x="1010" y="354"/>
                    </a:lnTo>
                    <a:lnTo>
                      <a:pt x="998" y="346"/>
                    </a:lnTo>
                    <a:lnTo>
                      <a:pt x="988" y="340"/>
                    </a:lnTo>
                    <a:lnTo>
                      <a:pt x="990" y="334"/>
                    </a:lnTo>
                    <a:lnTo>
                      <a:pt x="996" y="328"/>
                    </a:lnTo>
                    <a:lnTo>
                      <a:pt x="1006" y="316"/>
                    </a:lnTo>
                    <a:lnTo>
                      <a:pt x="1004" y="304"/>
                    </a:lnTo>
                    <a:lnTo>
                      <a:pt x="1002" y="292"/>
                    </a:lnTo>
                    <a:lnTo>
                      <a:pt x="1006" y="274"/>
                    </a:lnTo>
                    <a:lnTo>
                      <a:pt x="996" y="264"/>
                    </a:lnTo>
                    <a:lnTo>
                      <a:pt x="1000" y="250"/>
                    </a:lnTo>
                    <a:lnTo>
                      <a:pt x="1018" y="250"/>
                    </a:lnTo>
                    <a:lnTo>
                      <a:pt x="1034" y="256"/>
                    </a:lnTo>
                    <a:lnTo>
                      <a:pt x="1044" y="258"/>
                    </a:lnTo>
                    <a:lnTo>
                      <a:pt x="1058" y="256"/>
                    </a:lnTo>
                    <a:lnTo>
                      <a:pt x="1064" y="248"/>
                    </a:lnTo>
                    <a:lnTo>
                      <a:pt x="1076" y="256"/>
                    </a:lnTo>
                    <a:lnTo>
                      <a:pt x="1090" y="266"/>
                    </a:lnTo>
                    <a:lnTo>
                      <a:pt x="1098" y="278"/>
                    </a:lnTo>
                    <a:lnTo>
                      <a:pt x="1112" y="286"/>
                    </a:lnTo>
                    <a:lnTo>
                      <a:pt x="1134" y="290"/>
                    </a:lnTo>
                    <a:lnTo>
                      <a:pt x="1130" y="300"/>
                    </a:lnTo>
                    <a:lnTo>
                      <a:pt x="1130" y="314"/>
                    </a:lnTo>
                    <a:lnTo>
                      <a:pt x="1136" y="328"/>
                    </a:lnTo>
                    <a:lnTo>
                      <a:pt x="1136" y="336"/>
                    </a:lnTo>
                    <a:lnTo>
                      <a:pt x="1148" y="338"/>
                    </a:lnTo>
                    <a:lnTo>
                      <a:pt x="1156" y="346"/>
                    </a:lnTo>
                    <a:lnTo>
                      <a:pt x="1168" y="352"/>
                    </a:lnTo>
                    <a:lnTo>
                      <a:pt x="1182" y="340"/>
                    </a:lnTo>
                    <a:lnTo>
                      <a:pt x="1196" y="328"/>
                    </a:lnTo>
                    <a:lnTo>
                      <a:pt x="1196" y="316"/>
                    </a:lnTo>
                    <a:lnTo>
                      <a:pt x="1204" y="306"/>
                    </a:lnTo>
                    <a:lnTo>
                      <a:pt x="1210" y="300"/>
                    </a:lnTo>
                    <a:lnTo>
                      <a:pt x="1218" y="312"/>
                    </a:lnTo>
                    <a:lnTo>
                      <a:pt x="1228" y="328"/>
                    </a:lnTo>
                    <a:lnTo>
                      <a:pt x="1242" y="346"/>
                    </a:lnTo>
                    <a:lnTo>
                      <a:pt x="1244" y="354"/>
                    </a:lnTo>
                    <a:lnTo>
                      <a:pt x="1254" y="360"/>
                    </a:lnTo>
                    <a:lnTo>
                      <a:pt x="1256" y="372"/>
                    </a:lnTo>
                    <a:lnTo>
                      <a:pt x="1260" y="384"/>
                    </a:lnTo>
                    <a:lnTo>
                      <a:pt x="1254" y="390"/>
                    </a:lnTo>
                    <a:lnTo>
                      <a:pt x="1256" y="398"/>
                    </a:lnTo>
                    <a:lnTo>
                      <a:pt x="1272" y="408"/>
                    </a:lnTo>
                    <a:lnTo>
                      <a:pt x="1274" y="412"/>
                    </a:lnTo>
                    <a:lnTo>
                      <a:pt x="1274" y="418"/>
                    </a:lnTo>
                    <a:lnTo>
                      <a:pt x="1284" y="422"/>
                    </a:lnTo>
                    <a:lnTo>
                      <a:pt x="1298" y="426"/>
                    </a:lnTo>
                    <a:lnTo>
                      <a:pt x="1310" y="430"/>
                    </a:lnTo>
                    <a:lnTo>
                      <a:pt x="1318" y="430"/>
                    </a:lnTo>
                    <a:lnTo>
                      <a:pt x="1314" y="438"/>
                    </a:lnTo>
                    <a:lnTo>
                      <a:pt x="1300" y="444"/>
                    </a:lnTo>
                    <a:lnTo>
                      <a:pt x="1292" y="448"/>
                    </a:lnTo>
                    <a:lnTo>
                      <a:pt x="1280" y="454"/>
                    </a:lnTo>
                    <a:lnTo>
                      <a:pt x="1282" y="456"/>
                    </a:lnTo>
                    <a:lnTo>
                      <a:pt x="1282" y="458"/>
                    </a:lnTo>
                    <a:lnTo>
                      <a:pt x="1284" y="458"/>
                    </a:lnTo>
                    <a:lnTo>
                      <a:pt x="1300" y="450"/>
                    </a:lnTo>
                    <a:lnTo>
                      <a:pt x="1314" y="444"/>
                    </a:lnTo>
                    <a:lnTo>
                      <a:pt x="1324" y="442"/>
                    </a:lnTo>
                    <a:lnTo>
                      <a:pt x="1328" y="452"/>
                    </a:lnTo>
                    <a:lnTo>
                      <a:pt x="1330" y="452"/>
                    </a:lnTo>
                    <a:lnTo>
                      <a:pt x="1336" y="452"/>
                    </a:lnTo>
                    <a:lnTo>
                      <a:pt x="1348" y="458"/>
                    </a:lnTo>
                    <a:lnTo>
                      <a:pt x="1350" y="474"/>
                    </a:lnTo>
                    <a:lnTo>
                      <a:pt x="1348" y="488"/>
                    </a:lnTo>
                    <a:lnTo>
                      <a:pt x="1340" y="496"/>
                    </a:lnTo>
                    <a:lnTo>
                      <a:pt x="1330" y="502"/>
                    </a:lnTo>
                    <a:lnTo>
                      <a:pt x="1310" y="502"/>
                    </a:lnTo>
                    <a:lnTo>
                      <a:pt x="1302" y="512"/>
                    </a:lnTo>
                    <a:lnTo>
                      <a:pt x="1286" y="524"/>
                    </a:lnTo>
                    <a:lnTo>
                      <a:pt x="1264" y="528"/>
                    </a:lnTo>
                    <a:lnTo>
                      <a:pt x="1238" y="524"/>
                    </a:lnTo>
                    <a:lnTo>
                      <a:pt x="1218" y="524"/>
                    </a:lnTo>
                    <a:lnTo>
                      <a:pt x="1190" y="526"/>
                    </a:lnTo>
                    <a:lnTo>
                      <a:pt x="1174" y="532"/>
                    </a:lnTo>
                    <a:lnTo>
                      <a:pt x="1166" y="544"/>
                    </a:lnTo>
                    <a:lnTo>
                      <a:pt x="1152" y="548"/>
                    </a:lnTo>
                    <a:lnTo>
                      <a:pt x="1138" y="560"/>
                    </a:lnTo>
                    <a:lnTo>
                      <a:pt x="1128" y="570"/>
                    </a:lnTo>
                    <a:lnTo>
                      <a:pt x="1114" y="586"/>
                    </a:lnTo>
                    <a:lnTo>
                      <a:pt x="1112" y="590"/>
                    </a:lnTo>
                    <a:lnTo>
                      <a:pt x="1110" y="592"/>
                    </a:lnTo>
                    <a:lnTo>
                      <a:pt x="1110" y="594"/>
                    </a:lnTo>
                    <a:lnTo>
                      <a:pt x="1116" y="590"/>
                    </a:lnTo>
                    <a:lnTo>
                      <a:pt x="1120" y="588"/>
                    </a:lnTo>
                    <a:lnTo>
                      <a:pt x="1134" y="572"/>
                    </a:lnTo>
                    <a:lnTo>
                      <a:pt x="1150" y="562"/>
                    </a:lnTo>
                    <a:lnTo>
                      <a:pt x="1168" y="554"/>
                    </a:lnTo>
                    <a:lnTo>
                      <a:pt x="1174" y="550"/>
                    </a:lnTo>
                    <a:lnTo>
                      <a:pt x="1184" y="546"/>
                    </a:lnTo>
                    <a:lnTo>
                      <a:pt x="1202" y="548"/>
                    </a:lnTo>
                    <a:lnTo>
                      <a:pt x="1214" y="552"/>
                    </a:lnTo>
                    <a:lnTo>
                      <a:pt x="1218" y="562"/>
                    </a:lnTo>
                    <a:close/>
                  </a:path>
                </a:pathLst>
              </a:custGeom>
              <a:solidFill>
                <a:schemeClr val="accent1"/>
              </a:solidFill>
              <a:ln w="7938">
                <a:solidFill>
                  <a:schemeClr val="bg1"/>
                </a:solidFill>
                <a:prstDash val="solid"/>
                <a:round/>
                <a:headEnd/>
                <a:tailEnd/>
              </a:ln>
            </p:spPr>
            <p:txBody>
              <a:bodyPr/>
              <a:lstStyle/>
              <a:p>
                <a:endParaRPr lang="en-US" sz="1500">
                  <a:solidFill>
                    <a:srgbClr val="0F245F"/>
                  </a:solidFill>
                </a:endParaRPr>
              </a:p>
            </p:txBody>
          </p:sp>
          <p:sp>
            <p:nvSpPr>
              <p:cNvPr id="559" name="Freeform 17">
                <a:extLst>
                  <a:ext uri="{FF2B5EF4-FFF2-40B4-BE49-F238E27FC236}">
                    <a16:creationId xmlns:a16="http://schemas.microsoft.com/office/drawing/2014/main" id="{A72A5A41-4723-4F07-84E3-9B5FECFCFEBC}"/>
                  </a:ext>
                </a:extLst>
              </p:cNvPr>
              <p:cNvSpPr>
                <a:spLocks noChangeAspect="1"/>
              </p:cNvSpPr>
              <p:nvPr/>
            </p:nvSpPr>
            <p:spPr bwMode="auto">
              <a:xfrm>
                <a:off x="1004" y="1111"/>
                <a:ext cx="38" cy="28"/>
              </a:xfrm>
              <a:custGeom>
                <a:avLst/>
                <a:gdLst/>
                <a:ahLst/>
                <a:cxnLst>
                  <a:cxn ang="0">
                    <a:pos x="6" y="0"/>
                  </a:cxn>
                  <a:cxn ang="0">
                    <a:pos x="22" y="0"/>
                  </a:cxn>
                  <a:cxn ang="0">
                    <a:pos x="36" y="0"/>
                  </a:cxn>
                  <a:cxn ang="0">
                    <a:pos x="38" y="8"/>
                  </a:cxn>
                  <a:cxn ang="0">
                    <a:pos x="34" y="20"/>
                  </a:cxn>
                  <a:cxn ang="0">
                    <a:pos x="28" y="28"/>
                  </a:cxn>
                  <a:cxn ang="0">
                    <a:pos x="22" y="24"/>
                  </a:cxn>
                  <a:cxn ang="0">
                    <a:pos x="14" y="14"/>
                  </a:cxn>
                  <a:cxn ang="0">
                    <a:pos x="6" y="10"/>
                  </a:cxn>
                  <a:cxn ang="0">
                    <a:pos x="0" y="4"/>
                  </a:cxn>
                  <a:cxn ang="0">
                    <a:pos x="6" y="0"/>
                  </a:cxn>
                </a:cxnLst>
                <a:rect l="0" t="0" r="r" b="b"/>
                <a:pathLst>
                  <a:path w="38" h="28">
                    <a:moveTo>
                      <a:pt x="6" y="0"/>
                    </a:moveTo>
                    <a:lnTo>
                      <a:pt x="22" y="0"/>
                    </a:lnTo>
                    <a:lnTo>
                      <a:pt x="36" y="0"/>
                    </a:lnTo>
                    <a:lnTo>
                      <a:pt x="38" y="8"/>
                    </a:lnTo>
                    <a:lnTo>
                      <a:pt x="34" y="20"/>
                    </a:lnTo>
                    <a:lnTo>
                      <a:pt x="28" y="28"/>
                    </a:lnTo>
                    <a:lnTo>
                      <a:pt x="22" y="24"/>
                    </a:lnTo>
                    <a:lnTo>
                      <a:pt x="14" y="14"/>
                    </a:lnTo>
                    <a:lnTo>
                      <a:pt x="6" y="10"/>
                    </a:lnTo>
                    <a:lnTo>
                      <a:pt x="0" y="4"/>
                    </a:lnTo>
                    <a:lnTo>
                      <a:pt x="6"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60" name="Freeform 18">
                <a:extLst>
                  <a:ext uri="{FF2B5EF4-FFF2-40B4-BE49-F238E27FC236}">
                    <a16:creationId xmlns:a16="http://schemas.microsoft.com/office/drawing/2014/main" id="{2B7CFBDD-2407-48BC-9FCE-8F4383CFF25D}"/>
                  </a:ext>
                </a:extLst>
              </p:cNvPr>
              <p:cNvSpPr>
                <a:spLocks noChangeAspect="1"/>
              </p:cNvSpPr>
              <p:nvPr/>
            </p:nvSpPr>
            <p:spPr bwMode="auto">
              <a:xfrm>
                <a:off x="754" y="987"/>
                <a:ext cx="112" cy="58"/>
              </a:xfrm>
              <a:custGeom>
                <a:avLst/>
                <a:gdLst/>
                <a:ahLst/>
                <a:cxnLst>
                  <a:cxn ang="0">
                    <a:pos x="0" y="50"/>
                  </a:cxn>
                  <a:cxn ang="0">
                    <a:pos x="4" y="40"/>
                  </a:cxn>
                  <a:cxn ang="0">
                    <a:pos x="16" y="38"/>
                  </a:cxn>
                  <a:cxn ang="0">
                    <a:pos x="26" y="32"/>
                  </a:cxn>
                  <a:cxn ang="0">
                    <a:pos x="36" y="26"/>
                  </a:cxn>
                  <a:cxn ang="0">
                    <a:pos x="50" y="18"/>
                  </a:cxn>
                  <a:cxn ang="0">
                    <a:pos x="58" y="10"/>
                  </a:cxn>
                  <a:cxn ang="0">
                    <a:pos x="76" y="8"/>
                  </a:cxn>
                  <a:cxn ang="0">
                    <a:pos x="86" y="8"/>
                  </a:cxn>
                  <a:cxn ang="0">
                    <a:pos x="92" y="12"/>
                  </a:cxn>
                  <a:cxn ang="0">
                    <a:pos x="96" y="0"/>
                  </a:cxn>
                  <a:cxn ang="0">
                    <a:pos x="106" y="4"/>
                  </a:cxn>
                  <a:cxn ang="0">
                    <a:pos x="112" y="8"/>
                  </a:cxn>
                  <a:cxn ang="0">
                    <a:pos x="108" y="14"/>
                  </a:cxn>
                  <a:cxn ang="0">
                    <a:pos x="100" y="16"/>
                  </a:cxn>
                  <a:cxn ang="0">
                    <a:pos x="106" y="24"/>
                  </a:cxn>
                  <a:cxn ang="0">
                    <a:pos x="104" y="30"/>
                  </a:cxn>
                  <a:cxn ang="0">
                    <a:pos x="96" y="32"/>
                  </a:cxn>
                  <a:cxn ang="0">
                    <a:pos x="90" y="38"/>
                  </a:cxn>
                  <a:cxn ang="0">
                    <a:pos x="84" y="44"/>
                  </a:cxn>
                  <a:cxn ang="0">
                    <a:pos x="74" y="42"/>
                  </a:cxn>
                  <a:cxn ang="0">
                    <a:pos x="76" y="32"/>
                  </a:cxn>
                  <a:cxn ang="0">
                    <a:pos x="72" y="28"/>
                  </a:cxn>
                  <a:cxn ang="0">
                    <a:pos x="66" y="30"/>
                  </a:cxn>
                  <a:cxn ang="0">
                    <a:pos x="64" y="34"/>
                  </a:cxn>
                  <a:cxn ang="0">
                    <a:pos x="64" y="40"/>
                  </a:cxn>
                  <a:cxn ang="0">
                    <a:pos x="60" y="48"/>
                  </a:cxn>
                  <a:cxn ang="0">
                    <a:pos x="54" y="50"/>
                  </a:cxn>
                  <a:cxn ang="0">
                    <a:pos x="48" y="48"/>
                  </a:cxn>
                  <a:cxn ang="0">
                    <a:pos x="48" y="58"/>
                  </a:cxn>
                  <a:cxn ang="0">
                    <a:pos x="34" y="58"/>
                  </a:cxn>
                  <a:cxn ang="0">
                    <a:pos x="32" y="50"/>
                  </a:cxn>
                  <a:cxn ang="0">
                    <a:pos x="24" y="50"/>
                  </a:cxn>
                  <a:cxn ang="0">
                    <a:pos x="24" y="54"/>
                  </a:cxn>
                  <a:cxn ang="0">
                    <a:pos x="8" y="54"/>
                  </a:cxn>
                  <a:cxn ang="0">
                    <a:pos x="0" y="50"/>
                  </a:cxn>
                </a:cxnLst>
                <a:rect l="0" t="0" r="r" b="b"/>
                <a:pathLst>
                  <a:path w="112" h="58">
                    <a:moveTo>
                      <a:pt x="0" y="50"/>
                    </a:moveTo>
                    <a:lnTo>
                      <a:pt x="4" y="40"/>
                    </a:lnTo>
                    <a:lnTo>
                      <a:pt x="16" y="38"/>
                    </a:lnTo>
                    <a:lnTo>
                      <a:pt x="26" y="32"/>
                    </a:lnTo>
                    <a:lnTo>
                      <a:pt x="36" y="26"/>
                    </a:lnTo>
                    <a:lnTo>
                      <a:pt x="50" y="18"/>
                    </a:lnTo>
                    <a:lnTo>
                      <a:pt x="58" y="10"/>
                    </a:lnTo>
                    <a:lnTo>
                      <a:pt x="76" y="8"/>
                    </a:lnTo>
                    <a:lnTo>
                      <a:pt x="86" y="8"/>
                    </a:lnTo>
                    <a:lnTo>
                      <a:pt x="92" y="12"/>
                    </a:lnTo>
                    <a:lnTo>
                      <a:pt x="96" y="0"/>
                    </a:lnTo>
                    <a:lnTo>
                      <a:pt x="106" y="4"/>
                    </a:lnTo>
                    <a:lnTo>
                      <a:pt x="112" y="8"/>
                    </a:lnTo>
                    <a:lnTo>
                      <a:pt x="108" y="14"/>
                    </a:lnTo>
                    <a:lnTo>
                      <a:pt x="100" y="16"/>
                    </a:lnTo>
                    <a:lnTo>
                      <a:pt x="106" y="24"/>
                    </a:lnTo>
                    <a:lnTo>
                      <a:pt x="104" y="30"/>
                    </a:lnTo>
                    <a:lnTo>
                      <a:pt x="96" y="32"/>
                    </a:lnTo>
                    <a:lnTo>
                      <a:pt x="90" y="38"/>
                    </a:lnTo>
                    <a:lnTo>
                      <a:pt x="84" y="44"/>
                    </a:lnTo>
                    <a:lnTo>
                      <a:pt x="74" y="42"/>
                    </a:lnTo>
                    <a:lnTo>
                      <a:pt x="76" y="32"/>
                    </a:lnTo>
                    <a:lnTo>
                      <a:pt x="72" y="28"/>
                    </a:lnTo>
                    <a:lnTo>
                      <a:pt x="66" y="30"/>
                    </a:lnTo>
                    <a:lnTo>
                      <a:pt x="64" y="34"/>
                    </a:lnTo>
                    <a:lnTo>
                      <a:pt x="64" y="40"/>
                    </a:lnTo>
                    <a:lnTo>
                      <a:pt x="60" y="48"/>
                    </a:lnTo>
                    <a:lnTo>
                      <a:pt x="54" y="50"/>
                    </a:lnTo>
                    <a:lnTo>
                      <a:pt x="48" y="48"/>
                    </a:lnTo>
                    <a:lnTo>
                      <a:pt x="48" y="58"/>
                    </a:lnTo>
                    <a:lnTo>
                      <a:pt x="34" y="58"/>
                    </a:lnTo>
                    <a:lnTo>
                      <a:pt x="32" y="50"/>
                    </a:lnTo>
                    <a:lnTo>
                      <a:pt x="24" y="50"/>
                    </a:lnTo>
                    <a:lnTo>
                      <a:pt x="24" y="54"/>
                    </a:lnTo>
                    <a:lnTo>
                      <a:pt x="8" y="54"/>
                    </a:lnTo>
                    <a:lnTo>
                      <a:pt x="0" y="5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61" name="Freeform 19">
                <a:extLst>
                  <a:ext uri="{FF2B5EF4-FFF2-40B4-BE49-F238E27FC236}">
                    <a16:creationId xmlns:a16="http://schemas.microsoft.com/office/drawing/2014/main" id="{26D2638E-07E8-4B52-8692-691F7D71CF51}"/>
                  </a:ext>
                </a:extLst>
              </p:cNvPr>
              <p:cNvSpPr>
                <a:spLocks noChangeAspect="1"/>
              </p:cNvSpPr>
              <p:nvPr/>
            </p:nvSpPr>
            <p:spPr bwMode="auto">
              <a:xfrm>
                <a:off x="808" y="1037"/>
                <a:ext cx="28" cy="20"/>
              </a:xfrm>
              <a:custGeom>
                <a:avLst/>
                <a:gdLst/>
                <a:ahLst/>
                <a:cxnLst>
                  <a:cxn ang="0">
                    <a:pos x="18" y="0"/>
                  </a:cxn>
                  <a:cxn ang="0">
                    <a:pos x="28" y="2"/>
                  </a:cxn>
                  <a:cxn ang="0">
                    <a:pos x="26" y="8"/>
                  </a:cxn>
                  <a:cxn ang="0">
                    <a:pos x="20" y="18"/>
                  </a:cxn>
                  <a:cxn ang="0">
                    <a:pos x="12" y="20"/>
                  </a:cxn>
                  <a:cxn ang="0">
                    <a:pos x="0" y="16"/>
                  </a:cxn>
                  <a:cxn ang="0">
                    <a:pos x="4" y="8"/>
                  </a:cxn>
                  <a:cxn ang="0">
                    <a:pos x="14" y="2"/>
                  </a:cxn>
                  <a:cxn ang="0">
                    <a:pos x="18" y="0"/>
                  </a:cxn>
                </a:cxnLst>
                <a:rect l="0" t="0" r="r" b="b"/>
                <a:pathLst>
                  <a:path w="28" h="20">
                    <a:moveTo>
                      <a:pt x="18" y="0"/>
                    </a:moveTo>
                    <a:lnTo>
                      <a:pt x="28" y="2"/>
                    </a:lnTo>
                    <a:lnTo>
                      <a:pt x="26" y="8"/>
                    </a:lnTo>
                    <a:lnTo>
                      <a:pt x="20" y="18"/>
                    </a:lnTo>
                    <a:lnTo>
                      <a:pt x="12" y="20"/>
                    </a:lnTo>
                    <a:lnTo>
                      <a:pt x="0" y="16"/>
                    </a:lnTo>
                    <a:lnTo>
                      <a:pt x="4" y="8"/>
                    </a:lnTo>
                    <a:lnTo>
                      <a:pt x="14" y="2"/>
                    </a:lnTo>
                    <a:lnTo>
                      <a:pt x="18"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62" name="Freeform 20">
                <a:extLst>
                  <a:ext uri="{FF2B5EF4-FFF2-40B4-BE49-F238E27FC236}">
                    <a16:creationId xmlns:a16="http://schemas.microsoft.com/office/drawing/2014/main" id="{D8BBBAE2-DDB6-4877-9E95-DBEC90C49E1E}"/>
                  </a:ext>
                </a:extLst>
              </p:cNvPr>
              <p:cNvSpPr>
                <a:spLocks noChangeAspect="1"/>
              </p:cNvSpPr>
              <p:nvPr/>
            </p:nvSpPr>
            <p:spPr bwMode="auto">
              <a:xfrm>
                <a:off x="904" y="971"/>
                <a:ext cx="56" cy="26"/>
              </a:xfrm>
              <a:custGeom>
                <a:avLst/>
                <a:gdLst/>
                <a:ahLst/>
                <a:cxnLst>
                  <a:cxn ang="0">
                    <a:pos x="0" y="6"/>
                  </a:cxn>
                  <a:cxn ang="0">
                    <a:pos x="14" y="0"/>
                  </a:cxn>
                  <a:cxn ang="0">
                    <a:pos x="32" y="0"/>
                  </a:cxn>
                  <a:cxn ang="0">
                    <a:pos x="54" y="0"/>
                  </a:cxn>
                  <a:cxn ang="0">
                    <a:pos x="56" y="6"/>
                  </a:cxn>
                  <a:cxn ang="0">
                    <a:pos x="44" y="8"/>
                  </a:cxn>
                  <a:cxn ang="0">
                    <a:pos x="40" y="12"/>
                  </a:cxn>
                  <a:cxn ang="0">
                    <a:pos x="50" y="12"/>
                  </a:cxn>
                  <a:cxn ang="0">
                    <a:pos x="50" y="18"/>
                  </a:cxn>
                  <a:cxn ang="0">
                    <a:pos x="44" y="24"/>
                  </a:cxn>
                  <a:cxn ang="0">
                    <a:pos x="32" y="24"/>
                  </a:cxn>
                  <a:cxn ang="0">
                    <a:pos x="22" y="24"/>
                  </a:cxn>
                  <a:cxn ang="0">
                    <a:pos x="16" y="26"/>
                  </a:cxn>
                  <a:cxn ang="0">
                    <a:pos x="4" y="20"/>
                  </a:cxn>
                  <a:cxn ang="0">
                    <a:pos x="0" y="6"/>
                  </a:cxn>
                </a:cxnLst>
                <a:rect l="0" t="0" r="r" b="b"/>
                <a:pathLst>
                  <a:path w="56" h="26">
                    <a:moveTo>
                      <a:pt x="0" y="6"/>
                    </a:moveTo>
                    <a:lnTo>
                      <a:pt x="14" y="0"/>
                    </a:lnTo>
                    <a:lnTo>
                      <a:pt x="32" y="0"/>
                    </a:lnTo>
                    <a:lnTo>
                      <a:pt x="54" y="0"/>
                    </a:lnTo>
                    <a:lnTo>
                      <a:pt x="56" y="6"/>
                    </a:lnTo>
                    <a:lnTo>
                      <a:pt x="44" y="8"/>
                    </a:lnTo>
                    <a:lnTo>
                      <a:pt x="40" y="12"/>
                    </a:lnTo>
                    <a:lnTo>
                      <a:pt x="50" y="12"/>
                    </a:lnTo>
                    <a:lnTo>
                      <a:pt x="50" y="18"/>
                    </a:lnTo>
                    <a:lnTo>
                      <a:pt x="44" y="24"/>
                    </a:lnTo>
                    <a:lnTo>
                      <a:pt x="32" y="24"/>
                    </a:lnTo>
                    <a:lnTo>
                      <a:pt x="22" y="24"/>
                    </a:lnTo>
                    <a:lnTo>
                      <a:pt x="16" y="26"/>
                    </a:lnTo>
                    <a:lnTo>
                      <a:pt x="4" y="20"/>
                    </a:lnTo>
                    <a:lnTo>
                      <a:pt x="0" y="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63" name="Freeform 21">
                <a:extLst>
                  <a:ext uri="{FF2B5EF4-FFF2-40B4-BE49-F238E27FC236}">
                    <a16:creationId xmlns:a16="http://schemas.microsoft.com/office/drawing/2014/main" id="{E9F690F7-9515-4961-B6E6-127F87637B39}"/>
                  </a:ext>
                </a:extLst>
              </p:cNvPr>
              <p:cNvSpPr>
                <a:spLocks noChangeAspect="1"/>
              </p:cNvSpPr>
              <p:nvPr/>
            </p:nvSpPr>
            <p:spPr bwMode="auto">
              <a:xfrm>
                <a:off x="904" y="947"/>
                <a:ext cx="64" cy="18"/>
              </a:xfrm>
              <a:custGeom>
                <a:avLst/>
                <a:gdLst/>
                <a:ahLst/>
                <a:cxnLst>
                  <a:cxn ang="0">
                    <a:pos x="8" y="12"/>
                  </a:cxn>
                  <a:cxn ang="0">
                    <a:pos x="24" y="6"/>
                  </a:cxn>
                  <a:cxn ang="0">
                    <a:pos x="42" y="0"/>
                  </a:cxn>
                  <a:cxn ang="0">
                    <a:pos x="56" y="2"/>
                  </a:cxn>
                  <a:cxn ang="0">
                    <a:pos x="64" y="8"/>
                  </a:cxn>
                  <a:cxn ang="0">
                    <a:pos x="62" y="14"/>
                  </a:cxn>
                  <a:cxn ang="0">
                    <a:pos x="52" y="16"/>
                  </a:cxn>
                  <a:cxn ang="0">
                    <a:pos x="34" y="16"/>
                  </a:cxn>
                  <a:cxn ang="0">
                    <a:pos x="14" y="18"/>
                  </a:cxn>
                  <a:cxn ang="0">
                    <a:pos x="0" y="18"/>
                  </a:cxn>
                  <a:cxn ang="0">
                    <a:pos x="8" y="12"/>
                  </a:cxn>
                </a:cxnLst>
                <a:rect l="0" t="0" r="r" b="b"/>
                <a:pathLst>
                  <a:path w="64" h="18">
                    <a:moveTo>
                      <a:pt x="8" y="12"/>
                    </a:moveTo>
                    <a:lnTo>
                      <a:pt x="24" y="6"/>
                    </a:lnTo>
                    <a:lnTo>
                      <a:pt x="42" y="0"/>
                    </a:lnTo>
                    <a:lnTo>
                      <a:pt x="56" y="2"/>
                    </a:lnTo>
                    <a:lnTo>
                      <a:pt x="64" y="8"/>
                    </a:lnTo>
                    <a:lnTo>
                      <a:pt x="62" y="14"/>
                    </a:lnTo>
                    <a:lnTo>
                      <a:pt x="52" y="16"/>
                    </a:lnTo>
                    <a:lnTo>
                      <a:pt x="34" y="16"/>
                    </a:lnTo>
                    <a:lnTo>
                      <a:pt x="14" y="18"/>
                    </a:lnTo>
                    <a:lnTo>
                      <a:pt x="0" y="18"/>
                    </a:lnTo>
                    <a:lnTo>
                      <a:pt x="8" y="1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64" name="Freeform 22">
                <a:extLst>
                  <a:ext uri="{FF2B5EF4-FFF2-40B4-BE49-F238E27FC236}">
                    <a16:creationId xmlns:a16="http://schemas.microsoft.com/office/drawing/2014/main" id="{5EF9BD53-47A9-414F-AC43-D5E1B0DF1386}"/>
                  </a:ext>
                </a:extLst>
              </p:cNvPr>
              <p:cNvSpPr>
                <a:spLocks noChangeAspect="1"/>
              </p:cNvSpPr>
              <p:nvPr/>
            </p:nvSpPr>
            <p:spPr bwMode="auto">
              <a:xfrm>
                <a:off x="1074" y="1109"/>
                <a:ext cx="96" cy="78"/>
              </a:xfrm>
              <a:custGeom>
                <a:avLst/>
                <a:gdLst/>
                <a:ahLst/>
                <a:cxnLst>
                  <a:cxn ang="0">
                    <a:pos x="62" y="78"/>
                  </a:cxn>
                  <a:cxn ang="0">
                    <a:pos x="50" y="66"/>
                  </a:cxn>
                  <a:cxn ang="0">
                    <a:pos x="34" y="56"/>
                  </a:cxn>
                  <a:cxn ang="0">
                    <a:pos x="26" y="48"/>
                  </a:cxn>
                  <a:cxn ang="0">
                    <a:pos x="10" y="46"/>
                  </a:cxn>
                  <a:cxn ang="0">
                    <a:pos x="2" y="40"/>
                  </a:cxn>
                  <a:cxn ang="0">
                    <a:pos x="0" y="32"/>
                  </a:cxn>
                  <a:cxn ang="0">
                    <a:pos x="4" y="22"/>
                  </a:cxn>
                  <a:cxn ang="0">
                    <a:pos x="12" y="24"/>
                  </a:cxn>
                  <a:cxn ang="0">
                    <a:pos x="18" y="32"/>
                  </a:cxn>
                  <a:cxn ang="0">
                    <a:pos x="28" y="30"/>
                  </a:cxn>
                  <a:cxn ang="0">
                    <a:pos x="38" y="24"/>
                  </a:cxn>
                  <a:cxn ang="0">
                    <a:pos x="34" y="18"/>
                  </a:cxn>
                  <a:cxn ang="0">
                    <a:pos x="20" y="12"/>
                  </a:cxn>
                  <a:cxn ang="0">
                    <a:pos x="32" y="2"/>
                  </a:cxn>
                  <a:cxn ang="0">
                    <a:pos x="46" y="0"/>
                  </a:cxn>
                  <a:cxn ang="0">
                    <a:pos x="50" y="4"/>
                  </a:cxn>
                  <a:cxn ang="0">
                    <a:pos x="58" y="4"/>
                  </a:cxn>
                  <a:cxn ang="0">
                    <a:pos x="66" y="0"/>
                  </a:cxn>
                  <a:cxn ang="0">
                    <a:pos x="92" y="2"/>
                  </a:cxn>
                  <a:cxn ang="0">
                    <a:pos x="86" y="6"/>
                  </a:cxn>
                  <a:cxn ang="0">
                    <a:pos x="78" y="14"/>
                  </a:cxn>
                  <a:cxn ang="0">
                    <a:pos x="68" y="20"/>
                  </a:cxn>
                  <a:cxn ang="0">
                    <a:pos x="64" y="26"/>
                  </a:cxn>
                  <a:cxn ang="0">
                    <a:pos x="74" y="26"/>
                  </a:cxn>
                  <a:cxn ang="0">
                    <a:pos x="80" y="26"/>
                  </a:cxn>
                  <a:cxn ang="0">
                    <a:pos x="86" y="34"/>
                  </a:cxn>
                  <a:cxn ang="0">
                    <a:pos x="94" y="28"/>
                  </a:cxn>
                  <a:cxn ang="0">
                    <a:pos x="96" y="38"/>
                  </a:cxn>
                  <a:cxn ang="0">
                    <a:pos x="92" y="54"/>
                  </a:cxn>
                  <a:cxn ang="0">
                    <a:pos x="84" y="66"/>
                  </a:cxn>
                  <a:cxn ang="0">
                    <a:pos x="78" y="68"/>
                  </a:cxn>
                  <a:cxn ang="0">
                    <a:pos x="70" y="64"/>
                  </a:cxn>
                  <a:cxn ang="0">
                    <a:pos x="68" y="68"/>
                  </a:cxn>
                  <a:cxn ang="0">
                    <a:pos x="62" y="78"/>
                  </a:cxn>
                </a:cxnLst>
                <a:rect l="0" t="0" r="r" b="b"/>
                <a:pathLst>
                  <a:path w="96" h="78">
                    <a:moveTo>
                      <a:pt x="62" y="78"/>
                    </a:moveTo>
                    <a:lnTo>
                      <a:pt x="50" y="66"/>
                    </a:lnTo>
                    <a:lnTo>
                      <a:pt x="34" y="56"/>
                    </a:lnTo>
                    <a:lnTo>
                      <a:pt x="26" y="48"/>
                    </a:lnTo>
                    <a:lnTo>
                      <a:pt x="10" y="46"/>
                    </a:lnTo>
                    <a:lnTo>
                      <a:pt x="2" y="40"/>
                    </a:lnTo>
                    <a:lnTo>
                      <a:pt x="0" y="32"/>
                    </a:lnTo>
                    <a:lnTo>
                      <a:pt x="4" y="22"/>
                    </a:lnTo>
                    <a:lnTo>
                      <a:pt x="12" y="24"/>
                    </a:lnTo>
                    <a:lnTo>
                      <a:pt x="18" y="32"/>
                    </a:lnTo>
                    <a:lnTo>
                      <a:pt x="28" y="30"/>
                    </a:lnTo>
                    <a:lnTo>
                      <a:pt x="38" y="24"/>
                    </a:lnTo>
                    <a:lnTo>
                      <a:pt x="34" y="18"/>
                    </a:lnTo>
                    <a:lnTo>
                      <a:pt x="20" y="12"/>
                    </a:lnTo>
                    <a:lnTo>
                      <a:pt x="32" y="2"/>
                    </a:lnTo>
                    <a:lnTo>
                      <a:pt x="46" y="0"/>
                    </a:lnTo>
                    <a:lnTo>
                      <a:pt x="50" y="4"/>
                    </a:lnTo>
                    <a:lnTo>
                      <a:pt x="58" y="4"/>
                    </a:lnTo>
                    <a:lnTo>
                      <a:pt x="66" y="0"/>
                    </a:lnTo>
                    <a:lnTo>
                      <a:pt x="92" y="2"/>
                    </a:lnTo>
                    <a:lnTo>
                      <a:pt x="86" y="6"/>
                    </a:lnTo>
                    <a:lnTo>
                      <a:pt x="78" y="14"/>
                    </a:lnTo>
                    <a:lnTo>
                      <a:pt x="68" y="20"/>
                    </a:lnTo>
                    <a:lnTo>
                      <a:pt x="64" y="26"/>
                    </a:lnTo>
                    <a:lnTo>
                      <a:pt x="74" y="26"/>
                    </a:lnTo>
                    <a:lnTo>
                      <a:pt x="80" y="26"/>
                    </a:lnTo>
                    <a:lnTo>
                      <a:pt x="86" y="34"/>
                    </a:lnTo>
                    <a:lnTo>
                      <a:pt x="94" y="28"/>
                    </a:lnTo>
                    <a:lnTo>
                      <a:pt x="96" y="38"/>
                    </a:lnTo>
                    <a:lnTo>
                      <a:pt x="92" y="54"/>
                    </a:lnTo>
                    <a:lnTo>
                      <a:pt x="84" y="66"/>
                    </a:lnTo>
                    <a:lnTo>
                      <a:pt x="78" y="68"/>
                    </a:lnTo>
                    <a:lnTo>
                      <a:pt x="70" y="64"/>
                    </a:lnTo>
                    <a:lnTo>
                      <a:pt x="68" y="68"/>
                    </a:lnTo>
                    <a:lnTo>
                      <a:pt x="62" y="7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65" name="Freeform 23">
                <a:extLst>
                  <a:ext uri="{FF2B5EF4-FFF2-40B4-BE49-F238E27FC236}">
                    <a16:creationId xmlns:a16="http://schemas.microsoft.com/office/drawing/2014/main" id="{5977F121-7789-4EDD-9E53-17299664B7E9}"/>
                  </a:ext>
                </a:extLst>
              </p:cNvPr>
              <p:cNvSpPr>
                <a:spLocks noChangeAspect="1"/>
              </p:cNvSpPr>
              <p:nvPr/>
            </p:nvSpPr>
            <p:spPr bwMode="auto">
              <a:xfrm>
                <a:off x="1170" y="1047"/>
                <a:ext cx="46" cy="34"/>
              </a:xfrm>
              <a:custGeom>
                <a:avLst/>
                <a:gdLst/>
                <a:ahLst/>
                <a:cxnLst>
                  <a:cxn ang="0">
                    <a:pos x="46" y="34"/>
                  </a:cxn>
                  <a:cxn ang="0">
                    <a:pos x="28" y="32"/>
                  </a:cxn>
                  <a:cxn ang="0">
                    <a:pos x="12" y="30"/>
                  </a:cxn>
                  <a:cxn ang="0">
                    <a:pos x="0" y="22"/>
                  </a:cxn>
                  <a:cxn ang="0">
                    <a:pos x="8" y="12"/>
                  </a:cxn>
                  <a:cxn ang="0">
                    <a:pos x="18" y="6"/>
                  </a:cxn>
                  <a:cxn ang="0">
                    <a:pos x="26" y="0"/>
                  </a:cxn>
                  <a:cxn ang="0">
                    <a:pos x="34" y="6"/>
                  </a:cxn>
                  <a:cxn ang="0">
                    <a:pos x="44" y="14"/>
                  </a:cxn>
                  <a:cxn ang="0">
                    <a:pos x="46" y="22"/>
                  </a:cxn>
                  <a:cxn ang="0">
                    <a:pos x="46" y="34"/>
                  </a:cxn>
                </a:cxnLst>
                <a:rect l="0" t="0" r="r" b="b"/>
                <a:pathLst>
                  <a:path w="46" h="34">
                    <a:moveTo>
                      <a:pt x="46" y="34"/>
                    </a:moveTo>
                    <a:lnTo>
                      <a:pt x="28" y="32"/>
                    </a:lnTo>
                    <a:lnTo>
                      <a:pt x="12" y="30"/>
                    </a:lnTo>
                    <a:lnTo>
                      <a:pt x="0" y="22"/>
                    </a:lnTo>
                    <a:lnTo>
                      <a:pt x="8" y="12"/>
                    </a:lnTo>
                    <a:lnTo>
                      <a:pt x="18" y="6"/>
                    </a:lnTo>
                    <a:lnTo>
                      <a:pt x="26" y="0"/>
                    </a:lnTo>
                    <a:lnTo>
                      <a:pt x="34" y="6"/>
                    </a:lnTo>
                    <a:lnTo>
                      <a:pt x="44" y="14"/>
                    </a:lnTo>
                    <a:lnTo>
                      <a:pt x="46" y="22"/>
                    </a:lnTo>
                    <a:lnTo>
                      <a:pt x="46" y="3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66" name="Freeform 24">
                <a:extLst>
                  <a:ext uri="{FF2B5EF4-FFF2-40B4-BE49-F238E27FC236}">
                    <a16:creationId xmlns:a16="http://schemas.microsoft.com/office/drawing/2014/main" id="{68A860C3-7CB9-49B8-942F-08C702DC5DB5}"/>
                  </a:ext>
                </a:extLst>
              </p:cNvPr>
              <p:cNvSpPr>
                <a:spLocks noChangeAspect="1"/>
              </p:cNvSpPr>
              <p:nvPr/>
            </p:nvSpPr>
            <p:spPr bwMode="auto">
              <a:xfrm>
                <a:off x="1142" y="945"/>
                <a:ext cx="54" cy="32"/>
              </a:xfrm>
              <a:custGeom>
                <a:avLst/>
                <a:gdLst/>
                <a:ahLst/>
                <a:cxnLst>
                  <a:cxn ang="0">
                    <a:pos x="4" y="0"/>
                  </a:cxn>
                  <a:cxn ang="0">
                    <a:pos x="22" y="4"/>
                  </a:cxn>
                  <a:cxn ang="0">
                    <a:pos x="36" y="10"/>
                  </a:cxn>
                  <a:cxn ang="0">
                    <a:pos x="48" y="14"/>
                  </a:cxn>
                  <a:cxn ang="0">
                    <a:pos x="54" y="20"/>
                  </a:cxn>
                  <a:cxn ang="0">
                    <a:pos x="48" y="30"/>
                  </a:cxn>
                  <a:cxn ang="0">
                    <a:pos x="36" y="32"/>
                  </a:cxn>
                  <a:cxn ang="0">
                    <a:pos x="20" y="32"/>
                  </a:cxn>
                  <a:cxn ang="0">
                    <a:pos x="16" y="22"/>
                  </a:cxn>
                  <a:cxn ang="0">
                    <a:pos x="6" y="18"/>
                  </a:cxn>
                  <a:cxn ang="0">
                    <a:pos x="0" y="12"/>
                  </a:cxn>
                  <a:cxn ang="0">
                    <a:pos x="0" y="4"/>
                  </a:cxn>
                  <a:cxn ang="0">
                    <a:pos x="4" y="0"/>
                  </a:cxn>
                </a:cxnLst>
                <a:rect l="0" t="0" r="r" b="b"/>
                <a:pathLst>
                  <a:path w="54" h="32">
                    <a:moveTo>
                      <a:pt x="4" y="0"/>
                    </a:moveTo>
                    <a:lnTo>
                      <a:pt x="22" y="4"/>
                    </a:lnTo>
                    <a:lnTo>
                      <a:pt x="36" y="10"/>
                    </a:lnTo>
                    <a:lnTo>
                      <a:pt x="48" y="14"/>
                    </a:lnTo>
                    <a:lnTo>
                      <a:pt x="54" y="20"/>
                    </a:lnTo>
                    <a:lnTo>
                      <a:pt x="48" y="30"/>
                    </a:lnTo>
                    <a:lnTo>
                      <a:pt x="36" y="32"/>
                    </a:lnTo>
                    <a:lnTo>
                      <a:pt x="20" y="32"/>
                    </a:lnTo>
                    <a:lnTo>
                      <a:pt x="16" y="22"/>
                    </a:lnTo>
                    <a:lnTo>
                      <a:pt x="6" y="18"/>
                    </a:lnTo>
                    <a:lnTo>
                      <a:pt x="0" y="12"/>
                    </a:lnTo>
                    <a:lnTo>
                      <a:pt x="0" y="4"/>
                    </a:lnTo>
                    <a:lnTo>
                      <a:pt x="4"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67" name="Freeform 25">
                <a:extLst>
                  <a:ext uri="{FF2B5EF4-FFF2-40B4-BE49-F238E27FC236}">
                    <a16:creationId xmlns:a16="http://schemas.microsoft.com/office/drawing/2014/main" id="{8042BB0A-5C2D-41C1-BFC0-E2BC3D48A35A}"/>
                  </a:ext>
                </a:extLst>
              </p:cNvPr>
              <p:cNvSpPr>
                <a:spLocks noChangeAspect="1"/>
              </p:cNvSpPr>
              <p:nvPr/>
            </p:nvSpPr>
            <p:spPr bwMode="auto">
              <a:xfrm>
                <a:off x="1166" y="853"/>
                <a:ext cx="182" cy="116"/>
              </a:xfrm>
              <a:custGeom>
                <a:avLst/>
                <a:gdLst/>
                <a:ahLst/>
                <a:cxnLst>
                  <a:cxn ang="0">
                    <a:pos x="116" y="110"/>
                  </a:cxn>
                  <a:cxn ang="0">
                    <a:pos x="102" y="104"/>
                  </a:cxn>
                  <a:cxn ang="0">
                    <a:pos x="96" y="112"/>
                  </a:cxn>
                  <a:cxn ang="0">
                    <a:pos x="66" y="110"/>
                  </a:cxn>
                  <a:cxn ang="0">
                    <a:pos x="78" y="102"/>
                  </a:cxn>
                  <a:cxn ang="0">
                    <a:pos x="62" y="96"/>
                  </a:cxn>
                  <a:cxn ang="0">
                    <a:pos x="40" y="86"/>
                  </a:cxn>
                  <a:cxn ang="0">
                    <a:pos x="70" y="82"/>
                  </a:cxn>
                  <a:cxn ang="0">
                    <a:pos x="96" y="80"/>
                  </a:cxn>
                  <a:cxn ang="0">
                    <a:pos x="78" y="72"/>
                  </a:cxn>
                  <a:cxn ang="0">
                    <a:pos x="50" y="74"/>
                  </a:cxn>
                  <a:cxn ang="0">
                    <a:pos x="24" y="74"/>
                  </a:cxn>
                  <a:cxn ang="0">
                    <a:pos x="0" y="44"/>
                  </a:cxn>
                  <a:cxn ang="0">
                    <a:pos x="14" y="48"/>
                  </a:cxn>
                  <a:cxn ang="0">
                    <a:pos x="36" y="42"/>
                  </a:cxn>
                  <a:cxn ang="0">
                    <a:pos x="16" y="38"/>
                  </a:cxn>
                  <a:cxn ang="0">
                    <a:pos x="24" y="28"/>
                  </a:cxn>
                  <a:cxn ang="0">
                    <a:pos x="42" y="26"/>
                  </a:cxn>
                  <a:cxn ang="0">
                    <a:pos x="24" y="18"/>
                  </a:cxn>
                  <a:cxn ang="0">
                    <a:pos x="34" y="10"/>
                  </a:cxn>
                  <a:cxn ang="0">
                    <a:pos x="58" y="10"/>
                  </a:cxn>
                  <a:cxn ang="0">
                    <a:pos x="42" y="4"/>
                  </a:cxn>
                  <a:cxn ang="0">
                    <a:pos x="70" y="2"/>
                  </a:cxn>
                  <a:cxn ang="0">
                    <a:pos x="118" y="34"/>
                  </a:cxn>
                  <a:cxn ang="0">
                    <a:pos x="126" y="48"/>
                  </a:cxn>
                  <a:cxn ang="0">
                    <a:pos x="138" y="34"/>
                  </a:cxn>
                  <a:cxn ang="0">
                    <a:pos x="142" y="46"/>
                  </a:cxn>
                  <a:cxn ang="0">
                    <a:pos x="152" y="58"/>
                  </a:cxn>
                  <a:cxn ang="0">
                    <a:pos x="164" y="66"/>
                  </a:cxn>
                  <a:cxn ang="0">
                    <a:pos x="176" y="68"/>
                  </a:cxn>
                  <a:cxn ang="0">
                    <a:pos x="178" y="80"/>
                  </a:cxn>
                  <a:cxn ang="0">
                    <a:pos x="162" y="82"/>
                  </a:cxn>
                  <a:cxn ang="0">
                    <a:pos x="140" y="98"/>
                  </a:cxn>
                  <a:cxn ang="0">
                    <a:pos x="144" y="82"/>
                  </a:cxn>
                  <a:cxn ang="0">
                    <a:pos x="134" y="92"/>
                  </a:cxn>
                  <a:cxn ang="0">
                    <a:pos x="136" y="102"/>
                  </a:cxn>
                  <a:cxn ang="0">
                    <a:pos x="136" y="108"/>
                  </a:cxn>
                  <a:cxn ang="0">
                    <a:pos x="128" y="106"/>
                  </a:cxn>
                  <a:cxn ang="0">
                    <a:pos x="124" y="116"/>
                  </a:cxn>
                </a:cxnLst>
                <a:rect l="0" t="0" r="r" b="b"/>
                <a:pathLst>
                  <a:path w="182" h="116">
                    <a:moveTo>
                      <a:pt x="124" y="116"/>
                    </a:moveTo>
                    <a:lnTo>
                      <a:pt x="116" y="110"/>
                    </a:lnTo>
                    <a:lnTo>
                      <a:pt x="108" y="100"/>
                    </a:lnTo>
                    <a:lnTo>
                      <a:pt x="102" y="104"/>
                    </a:lnTo>
                    <a:lnTo>
                      <a:pt x="104" y="110"/>
                    </a:lnTo>
                    <a:lnTo>
                      <a:pt x="96" y="112"/>
                    </a:lnTo>
                    <a:lnTo>
                      <a:pt x="84" y="116"/>
                    </a:lnTo>
                    <a:lnTo>
                      <a:pt x="66" y="110"/>
                    </a:lnTo>
                    <a:lnTo>
                      <a:pt x="64" y="100"/>
                    </a:lnTo>
                    <a:lnTo>
                      <a:pt x="78" y="102"/>
                    </a:lnTo>
                    <a:lnTo>
                      <a:pt x="76" y="98"/>
                    </a:lnTo>
                    <a:lnTo>
                      <a:pt x="62" y="96"/>
                    </a:lnTo>
                    <a:lnTo>
                      <a:pt x="56" y="98"/>
                    </a:lnTo>
                    <a:lnTo>
                      <a:pt x="40" y="86"/>
                    </a:lnTo>
                    <a:lnTo>
                      <a:pt x="52" y="82"/>
                    </a:lnTo>
                    <a:lnTo>
                      <a:pt x="70" y="82"/>
                    </a:lnTo>
                    <a:lnTo>
                      <a:pt x="84" y="82"/>
                    </a:lnTo>
                    <a:lnTo>
                      <a:pt x="96" y="80"/>
                    </a:lnTo>
                    <a:lnTo>
                      <a:pt x="90" y="74"/>
                    </a:lnTo>
                    <a:lnTo>
                      <a:pt x="78" y="72"/>
                    </a:lnTo>
                    <a:lnTo>
                      <a:pt x="62" y="72"/>
                    </a:lnTo>
                    <a:lnTo>
                      <a:pt x="50" y="74"/>
                    </a:lnTo>
                    <a:lnTo>
                      <a:pt x="34" y="72"/>
                    </a:lnTo>
                    <a:lnTo>
                      <a:pt x="24" y="74"/>
                    </a:lnTo>
                    <a:lnTo>
                      <a:pt x="6" y="54"/>
                    </a:lnTo>
                    <a:lnTo>
                      <a:pt x="0" y="44"/>
                    </a:lnTo>
                    <a:lnTo>
                      <a:pt x="8" y="44"/>
                    </a:lnTo>
                    <a:lnTo>
                      <a:pt x="14" y="48"/>
                    </a:lnTo>
                    <a:lnTo>
                      <a:pt x="30" y="50"/>
                    </a:lnTo>
                    <a:lnTo>
                      <a:pt x="36" y="42"/>
                    </a:lnTo>
                    <a:lnTo>
                      <a:pt x="24" y="40"/>
                    </a:lnTo>
                    <a:lnTo>
                      <a:pt x="16" y="38"/>
                    </a:lnTo>
                    <a:lnTo>
                      <a:pt x="14" y="28"/>
                    </a:lnTo>
                    <a:lnTo>
                      <a:pt x="24" y="28"/>
                    </a:lnTo>
                    <a:lnTo>
                      <a:pt x="36" y="30"/>
                    </a:lnTo>
                    <a:lnTo>
                      <a:pt x="42" y="26"/>
                    </a:lnTo>
                    <a:lnTo>
                      <a:pt x="34" y="22"/>
                    </a:lnTo>
                    <a:lnTo>
                      <a:pt x="24" y="18"/>
                    </a:lnTo>
                    <a:lnTo>
                      <a:pt x="26" y="10"/>
                    </a:lnTo>
                    <a:lnTo>
                      <a:pt x="34" y="10"/>
                    </a:lnTo>
                    <a:lnTo>
                      <a:pt x="42" y="12"/>
                    </a:lnTo>
                    <a:lnTo>
                      <a:pt x="58" y="10"/>
                    </a:lnTo>
                    <a:lnTo>
                      <a:pt x="56" y="6"/>
                    </a:lnTo>
                    <a:lnTo>
                      <a:pt x="42" y="4"/>
                    </a:lnTo>
                    <a:lnTo>
                      <a:pt x="46" y="0"/>
                    </a:lnTo>
                    <a:lnTo>
                      <a:pt x="70" y="2"/>
                    </a:lnTo>
                    <a:lnTo>
                      <a:pt x="98" y="30"/>
                    </a:lnTo>
                    <a:lnTo>
                      <a:pt x="118" y="34"/>
                    </a:lnTo>
                    <a:lnTo>
                      <a:pt x="118" y="42"/>
                    </a:lnTo>
                    <a:lnTo>
                      <a:pt x="126" y="48"/>
                    </a:lnTo>
                    <a:lnTo>
                      <a:pt x="130" y="38"/>
                    </a:lnTo>
                    <a:lnTo>
                      <a:pt x="138" y="34"/>
                    </a:lnTo>
                    <a:lnTo>
                      <a:pt x="144" y="36"/>
                    </a:lnTo>
                    <a:lnTo>
                      <a:pt x="142" y="46"/>
                    </a:lnTo>
                    <a:lnTo>
                      <a:pt x="150" y="52"/>
                    </a:lnTo>
                    <a:lnTo>
                      <a:pt x="152" y="58"/>
                    </a:lnTo>
                    <a:lnTo>
                      <a:pt x="150" y="68"/>
                    </a:lnTo>
                    <a:lnTo>
                      <a:pt x="164" y="66"/>
                    </a:lnTo>
                    <a:lnTo>
                      <a:pt x="172" y="68"/>
                    </a:lnTo>
                    <a:lnTo>
                      <a:pt x="176" y="68"/>
                    </a:lnTo>
                    <a:lnTo>
                      <a:pt x="182" y="74"/>
                    </a:lnTo>
                    <a:lnTo>
                      <a:pt x="178" y="80"/>
                    </a:lnTo>
                    <a:lnTo>
                      <a:pt x="172" y="84"/>
                    </a:lnTo>
                    <a:lnTo>
                      <a:pt x="162" y="82"/>
                    </a:lnTo>
                    <a:lnTo>
                      <a:pt x="156" y="84"/>
                    </a:lnTo>
                    <a:lnTo>
                      <a:pt x="140" y="98"/>
                    </a:lnTo>
                    <a:lnTo>
                      <a:pt x="140" y="92"/>
                    </a:lnTo>
                    <a:lnTo>
                      <a:pt x="144" y="82"/>
                    </a:lnTo>
                    <a:lnTo>
                      <a:pt x="138" y="82"/>
                    </a:lnTo>
                    <a:lnTo>
                      <a:pt x="134" y="92"/>
                    </a:lnTo>
                    <a:lnTo>
                      <a:pt x="134" y="96"/>
                    </a:lnTo>
                    <a:lnTo>
                      <a:pt x="136" y="102"/>
                    </a:lnTo>
                    <a:lnTo>
                      <a:pt x="136" y="106"/>
                    </a:lnTo>
                    <a:lnTo>
                      <a:pt x="136" y="108"/>
                    </a:lnTo>
                    <a:lnTo>
                      <a:pt x="134" y="110"/>
                    </a:lnTo>
                    <a:lnTo>
                      <a:pt x="128" y="106"/>
                    </a:lnTo>
                    <a:lnTo>
                      <a:pt x="126" y="104"/>
                    </a:lnTo>
                    <a:lnTo>
                      <a:pt x="124" y="11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68" name="Freeform 26">
                <a:extLst>
                  <a:ext uri="{FF2B5EF4-FFF2-40B4-BE49-F238E27FC236}">
                    <a16:creationId xmlns:a16="http://schemas.microsoft.com/office/drawing/2014/main" id="{21E30442-27FC-405D-8948-F8722E2D29BA}"/>
                  </a:ext>
                </a:extLst>
              </p:cNvPr>
              <p:cNvSpPr>
                <a:spLocks noChangeAspect="1"/>
              </p:cNvSpPr>
              <p:nvPr/>
            </p:nvSpPr>
            <p:spPr bwMode="auto">
              <a:xfrm>
                <a:off x="1108" y="897"/>
                <a:ext cx="26" cy="16"/>
              </a:xfrm>
              <a:custGeom>
                <a:avLst/>
                <a:gdLst/>
                <a:ahLst/>
                <a:cxnLst>
                  <a:cxn ang="0">
                    <a:pos x="8" y="0"/>
                  </a:cxn>
                  <a:cxn ang="0">
                    <a:pos x="18" y="0"/>
                  </a:cxn>
                  <a:cxn ang="0">
                    <a:pos x="26" y="6"/>
                  </a:cxn>
                  <a:cxn ang="0">
                    <a:pos x="26" y="16"/>
                  </a:cxn>
                  <a:cxn ang="0">
                    <a:pos x="18" y="16"/>
                  </a:cxn>
                  <a:cxn ang="0">
                    <a:pos x="14" y="12"/>
                  </a:cxn>
                  <a:cxn ang="0">
                    <a:pos x="4" y="12"/>
                  </a:cxn>
                  <a:cxn ang="0">
                    <a:pos x="0" y="4"/>
                  </a:cxn>
                  <a:cxn ang="0">
                    <a:pos x="8" y="0"/>
                  </a:cxn>
                </a:cxnLst>
                <a:rect l="0" t="0" r="r" b="b"/>
                <a:pathLst>
                  <a:path w="26" h="16">
                    <a:moveTo>
                      <a:pt x="8" y="0"/>
                    </a:moveTo>
                    <a:lnTo>
                      <a:pt x="18" y="0"/>
                    </a:lnTo>
                    <a:lnTo>
                      <a:pt x="26" y="6"/>
                    </a:lnTo>
                    <a:lnTo>
                      <a:pt x="26" y="16"/>
                    </a:lnTo>
                    <a:lnTo>
                      <a:pt x="18" y="16"/>
                    </a:lnTo>
                    <a:lnTo>
                      <a:pt x="14" y="12"/>
                    </a:lnTo>
                    <a:lnTo>
                      <a:pt x="4" y="12"/>
                    </a:lnTo>
                    <a:lnTo>
                      <a:pt x="0" y="4"/>
                    </a:lnTo>
                    <a:lnTo>
                      <a:pt x="8"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69" name="Freeform 27">
                <a:extLst>
                  <a:ext uri="{FF2B5EF4-FFF2-40B4-BE49-F238E27FC236}">
                    <a16:creationId xmlns:a16="http://schemas.microsoft.com/office/drawing/2014/main" id="{237274F1-0541-4B4C-A2BC-4E5E3433B35B}"/>
                  </a:ext>
                </a:extLst>
              </p:cNvPr>
              <p:cNvSpPr>
                <a:spLocks noChangeAspect="1"/>
              </p:cNvSpPr>
              <p:nvPr/>
            </p:nvSpPr>
            <p:spPr bwMode="auto">
              <a:xfrm>
                <a:off x="1420" y="1113"/>
                <a:ext cx="70" cy="28"/>
              </a:xfrm>
              <a:custGeom>
                <a:avLst/>
                <a:gdLst/>
                <a:ahLst/>
                <a:cxnLst>
                  <a:cxn ang="0">
                    <a:pos x="4" y="0"/>
                  </a:cxn>
                  <a:cxn ang="0">
                    <a:pos x="22" y="0"/>
                  </a:cxn>
                  <a:cxn ang="0">
                    <a:pos x="42" y="2"/>
                  </a:cxn>
                  <a:cxn ang="0">
                    <a:pos x="62" y="12"/>
                  </a:cxn>
                  <a:cxn ang="0">
                    <a:pos x="70" y="22"/>
                  </a:cxn>
                  <a:cxn ang="0">
                    <a:pos x="60" y="24"/>
                  </a:cxn>
                  <a:cxn ang="0">
                    <a:pos x="46" y="24"/>
                  </a:cxn>
                  <a:cxn ang="0">
                    <a:pos x="32" y="24"/>
                  </a:cxn>
                  <a:cxn ang="0">
                    <a:pos x="26" y="28"/>
                  </a:cxn>
                  <a:cxn ang="0">
                    <a:pos x="14" y="26"/>
                  </a:cxn>
                  <a:cxn ang="0">
                    <a:pos x="10" y="16"/>
                  </a:cxn>
                  <a:cxn ang="0">
                    <a:pos x="0" y="10"/>
                  </a:cxn>
                  <a:cxn ang="0">
                    <a:pos x="0" y="0"/>
                  </a:cxn>
                  <a:cxn ang="0">
                    <a:pos x="4" y="0"/>
                  </a:cxn>
                </a:cxnLst>
                <a:rect l="0" t="0" r="r" b="b"/>
                <a:pathLst>
                  <a:path w="70" h="28">
                    <a:moveTo>
                      <a:pt x="4" y="0"/>
                    </a:moveTo>
                    <a:lnTo>
                      <a:pt x="22" y="0"/>
                    </a:lnTo>
                    <a:lnTo>
                      <a:pt x="42" y="2"/>
                    </a:lnTo>
                    <a:lnTo>
                      <a:pt x="62" y="12"/>
                    </a:lnTo>
                    <a:lnTo>
                      <a:pt x="70" y="22"/>
                    </a:lnTo>
                    <a:lnTo>
                      <a:pt x="60" y="24"/>
                    </a:lnTo>
                    <a:lnTo>
                      <a:pt x="46" y="24"/>
                    </a:lnTo>
                    <a:lnTo>
                      <a:pt x="32" y="24"/>
                    </a:lnTo>
                    <a:lnTo>
                      <a:pt x="26" y="28"/>
                    </a:lnTo>
                    <a:lnTo>
                      <a:pt x="14" y="26"/>
                    </a:lnTo>
                    <a:lnTo>
                      <a:pt x="10" y="16"/>
                    </a:lnTo>
                    <a:lnTo>
                      <a:pt x="0" y="10"/>
                    </a:lnTo>
                    <a:lnTo>
                      <a:pt x="0" y="0"/>
                    </a:lnTo>
                    <a:lnTo>
                      <a:pt x="4"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70" name="Freeform 28">
                <a:extLst>
                  <a:ext uri="{FF2B5EF4-FFF2-40B4-BE49-F238E27FC236}">
                    <a16:creationId xmlns:a16="http://schemas.microsoft.com/office/drawing/2014/main" id="{E4265044-5343-4D28-B336-EE320D07F452}"/>
                  </a:ext>
                </a:extLst>
              </p:cNvPr>
              <p:cNvSpPr>
                <a:spLocks noChangeAspect="1"/>
              </p:cNvSpPr>
              <p:nvPr/>
            </p:nvSpPr>
            <p:spPr bwMode="auto">
              <a:xfrm>
                <a:off x="1474" y="1269"/>
                <a:ext cx="36" cy="30"/>
              </a:xfrm>
              <a:custGeom>
                <a:avLst/>
                <a:gdLst/>
                <a:ahLst/>
                <a:cxnLst>
                  <a:cxn ang="0">
                    <a:pos x="36" y="4"/>
                  </a:cxn>
                  <a:cxn ang="0">
                    <a:pos x="36" y="10"/>
                  </a:cxn>
                  <a:cxn ang="0">
                    <a:pos x="34" y="20"/>
                  </a:cxn>
                  <a:cxn ang="0">
                    <a:pos x="26" y="26"/>
                  </a:cxn>
                  <a:cxn ang="0">
                    <a:pos x="14" y="30"/>
                  </a:cxn>
                  <a:cxn ang="0">
                    <a:pos x="0" y="26"/>
                  </a:cxn>
                  <a:cxn ang="0">
                    <a:pos x="2" y="12"/>
                  </a:cxn>
                  <a:cxn ang="0">
                    <a:pos x="6" y="4"/>
                  </a:cxn>
                  <a:cxn ang="0">
                    <a:pos x="12" y="2"/>
                  </a:cxn>
                  <a:cxn ang="0">
                    <a:pos x="24" y="0"/>
                  </a:cxn>
                  <a:cxn ang="0">
                    <a:pos x="36" y="4"/>
                  </a:cxn>
                </a:cxnLst>
                <a:rect l="0" t="0" r="r" b="b"/>
                <a:pathLst>
                  <a:path w="36" h="30">
                    <a:moveTo>
                      <a:pt x="36" y="4"/>
                    </a:moveTo>
                    <a:lnTo>
                      <a:pt x="36" y="10"/>
                    </a:lnTo>
                    <a:lnTo>
                      <a:pt x="34" y="20"/>
                    </a:lnTo>
                    <a:lnTo>
                      <a:pt x="26" y="26"/>
                    </a:lnTo>
                    <a:lnTo>
                      <a:pt x="14" y="30"/>
                    </a:lnTo>
                    <a:lnTo>
                      <a:pt x="0" y="26"/>
                    </a:lnTo>
                    <a:lnTo>
                      <a:pt x="2" y="12"/>
                    </a:lnTo>
                    <a:lnTo>
                      <a:pt x="6" y="4"/>
                    </a:lnTo>
                    <a:lnTo>
                      <a:pt x="12" y="2"/>
                    </a:lnTo>
                    <a:lnTo>
                      <a:pt x="24" y="0"/>
                    </a:lnTo>
                    <a:lnTo>
                      <a:pt x="36" y="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71" name="Freeform 29">
                <a:extLst>
                  <a:ext uri="{FF2B5EF4-FFF2-40B4-BE49-F238E27FC236}">
                    <a16:creationId xmlns:a16="http://schemas.microsoft.com/office/drawing/2014/main" id="{652DCC32-D48C-45C5-8650-FE71EA86CFBB}"/>
                  </a:ext>
                </a:extLst>
              </p:cNvPr>
              <p:cNvSpPr>
                <a:spLocks noChangeAspect="1"/>
              </p:cNvSpPr>
              <p:nvPr/>
            </p:nvSpPr>
            <p:spPr bwMode="auto">
              <a:xfrm>
                <a:off x="1316" y="1335"/>
                <a:ext cx="110" cy="70"/>
              </a:xfrm>
              <a:custGeom>
                <a:avLst/>
                <a:gdLst/>
                <a:ahLst/>
                <a:cxnLst>
                  <a:cxn ang="0">
                    <a:pos x="18" y="16"/>
                  </a:cxn>
                  <a:cxn ang="0">
                    <a:pos x="18" y="6"/>
                  </a:cxn>
                  <a:cxn ang="0">
                    <a:pos x="28" y="0"/>
                  </a:cxn>
                  <a:cxn ang="0">
                    <a:pos x="40" y="0"/>
                  </a:cxn>
                  <a:cxn ang="0">
                    <a:pos x="40" y="8"/>
                  </a:cxn>
                  <a:cxn ang="0">
                    <a:pos x="42" y="12"/>
                  </a:cxn>
                  <a:cxn ang="0">
                    <a:pos x="52" y="14"/>
                  </a:cxn>
                  <a:cxn ang="0">
                    <a:pos x="54" y="16"/>
                  </a:cxn>
                  <a:cxn ang="0">
                    <a:pos x="56" y="20"/>
                  </a:cxn>
                  <a:cxn ang="0">
                    <a:pos x="62" y="22"/>
                  </a:cxn>
                  <a:cxn ang="0">
                    <a:pos x="70" y="30"/>
                  </a:cxn>
                  <a:cxn ang="0">
                    <a:pos x="84" y="32"/>
                  </a:cxn>
                  <a:cxn ang="0">
                    <a:pos x="86" y="38"/>
                  </a:cxn>
                  <a:cxn ang="0">
                    <a:pos x="88" y="46"/>
                  </a:cxn>
                  <a:cxn ang="0">
                    <a:pos x="98" y="46"/>
                  </a:cxn>
                  <a:cxn ang="0">
                    <a:pos x="108" y="48"/>
                  </a:cxn>
                  <a:cxn ang="0">
                    <a:pos x="110" y="52"/>
                  </a:cxn>
                  <a:cxn ang="0">
                    <a:pos x="110" y="56"/>
                  </a:cxn>
                  <a:cxn ang="0">
                    <a:pos x="108" y="56"/>
                  </a:cxn>
                  <a:cxn ang="0">
                    <a:pos x="106" y="60"/>
                  </a:cxn>
                  <a:cxn ang="0">
                    <a:pos x="102" y="60"/>
                  </a:cxn>
                  <a:cxn ang="0">
                    <a:pos x="100" y="62"/>
                  </a:cxn>
                  <a:cxn ang="0">
                    <a:pos x="90" y="60"/>
                  </a:cxn>
                  <a:cxn ang="0">
                    <a:pos x="84" y="58"/>
                  </a:cxn>
                  <a:cxn ang="0">
                    <a:pos x="76" y="52"/>
                  </a:cxn>
                  <a:cxn ang="0">
                    <a:pos x="68" y="46"/>
                  </a:cxn>
                  <a:cxn ang="0">
                    <a:pos x="64" y="42"/>
                  </a:cxn>
                  <a:cxn ang="0">
                    <a:pos x="60" y="44"/>
                  </a:cxn>
                  <a:cxn ang="0">
                    <a:pos x="58" y="48"/>
                  </a:cxn>
                  <a:cxn ang="0">
                    <a:pos x="52" y="56"/>
                  </a:cxn>
                  <a:cxn ang="0">
                    <a:pos x="40" y="68"/>
                  </a:cxn>
                  <a:cxn ang="0">
                    <a:pos x="24" y="70"/>
                  </a:cxn>
                  <a:cxn ang="0">
                    <a:pos x="26" y="56"/>
                  </a:cxn>
                  <a:cxn ang="0">
                    <a:pos x="14" y="56"/>
                  </a:cxn>
                  <a:cxn ang="0">
                    <a:pos x="10" y="56"/>
                  </a:cxn>
                  <a:cxn ang="0">
                    <a:pos x="6" y="62"/>
                  </a:cxn>
                  <a:cxn ang="0">
                    <a:pos x="0" y="56"/>
                  </a:cxn>
                  <a:cxn ang="0">
                    <a:pos x="6" y="48"/>
                  </a:cxn>
                  <a:cxn ang="0">
                    <a:pos x="16" y="38"/>
                  </a:cxn>
                  <a:cxn ang="0">
                    <a:pos x="16" y="26"/>
                  </a:cxn>
                  <a:cxn ang="0">
                    <a:pos x="18" y="22"/>
                  </a:cxn>
                  <a:cxn ang="0">
                    <a:pos x="18" y="16"/>
                  </a:cxn>
                </a:cxnLst>
                <a:rect l="0" t="0" r="r" b="b"/>
                <a:pathLst>
                  <a:path w="110" h="70">
                    <a:moveTo>
                      <a:pt x="18" y="16"/>
                    </a:moveTo>
                    <a:lnTo>
                      <a:pt x="18" y="6"/>
                    </a:lnTo>
                    <a:lnTo>
                      <a:pt x="28" y="0"/>
                    </a:lnTo>
                    <a:lnTo>
                      <a:pt x="40" y="0"/>
                    </a:lnTo>
                    <a:lnTo>
                      <a:pt x="40" y="8"/>
                    </a:lnTo>
                    <a:lnTo>
                      <a:pt x="42" y="12"/>
                    </a:lnTo>
                    <a:lnTo>
                      <a:pt x="52" y="14"/>
                    </a:lnTo>
                    <a:lnTo>
                      <a:pt x="54" y="16"/>
                    </a:lnTo>
                    <a:lnTo>
                      <a:pt x="56" y="20"/>
                    </a:lnTo>
                    <a:lnTo>
                      <a:pt x="62" y="22"/>
                    </a:lnTo>
                    <a:lnTo>
                      <a:pt x="70" y="30"/>
                    </a:lnTo>
                    <a:lnTo>
                      <a:pt x="84" y="32"/>
                    </a:lnTo>
                    <a:lnTo>
                      <a:pt x="86" y="38"/>
                    </a:lnTo>
                    <a:lnTo>
                      <a:pt x="88" y="46"/>
                    </a:lnTo>
                    <a:lnTo>
                      <a:pt x="98" y="46"/>
                    </a:lnTo>
                    <a:lnTo>
                      <a:pt x="108" y="48"/>
                    </a:lnTo>
                    <a:lnTo>
                      <a:pt x="110" y="52"/>
                    </a:lnTo>
                    <a:lnTo>
                      <a:pt x="110" y="56"/>
                    </a:lnTo>
                    <a:lnTo>
                      <a:pt x="108" y="56"/>
                    </a:lnTo>
                    <a:lnTo>
                      <a:pt x="106" y="60"/>
                    </a:lnTo>
                    <a:lnTo>
                      <a:pt x="102" y="60"/>
                    </a:lnTo>
                    <a:lnTo>
                      <a:pt x="100" y="62"/>
                    </a:lnTo>
                    <a:lnTo>
                      <a:pt x="90" y="60"/>
                    </a:lnTo>
                    <a:lnTo>
                      <a:pt x="84" y="58"/>
                    </a:lnTo>
                    <a:lnTo>
                      <a:pt x="76" y="52"/>
                    </a:lnTo>
                    <a:lnTo>
                      <a:pt x="68" y="46"/>
                    </a:lnTo>
                    <a:lnTo>
                      <a:pt x="64" y="42"/>
                    </a:lnTo>
                    <a:lnTo>
                      <a:pt x="60" y="44"/>
                    </a:lnTo>
                    <a:lnTo>
                      <a:pt x="58" y="48"/>
                    </a:lnTo>
                    <a:lnTo>
                      <a:pt x="52" y="56"/>
                    </a:lnTo>
                    <a:lnTo>
                      <a:pt x="40" y="68"/>
                    </a:lnTo>
                    <a:lnTo>
                      <a:pt x="24" y="70"/>
                    </a:lnTo>
                    <a:lnTo>
                      <a:pt x="26" y="56"/>
                    </a:lnTo>
                    <a:lnTo>
                      <a:pt x="14" y="56"/>
                    </a:lnTo>
                    <a:lnTo>
                      <a:pt x="10" y="56"/>
                    </a:lnTo>
                    <a:lnTo>
                      <a:pt x="6" y="62"/>
                    </a:lnTo>
                    <a:lnTo>
                      <a:pt x="0" y="56"/>
                    </a:lnTo>
                    <a:lnTo>
                      <a:pt x="6" y="48"/>
                    </a:lnTo>
                    <a:lnTo>
                      <a:pt x="16" y="38"/>
                    </a:lnTo>
                    <a:lnTo>
                      <a:pt x="16" y="26"/>
                    </a:lnTo>
                    <a:lnTo>
                      <a:pt x="18" y="22"/>
                    </a:lnTo>
                    <a:lnTo>
                      <a:pt x="18" y="1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72" name="Freeform 30">
                <a:extLst>
                  <a:ext uri="{FF2B5EF4-FFF2-40B4-BE49-F238E27FC236}">
                    <a16:creationId xmlns:a16="http://schemas.microsoft.com/office/drawing/2014/main" id="{420C98F7-A04E-45E4-BE22-55D7E6922D77}"/>
                  </a:ext>
                </a:extLst>
              </p:cNvPr>
              <p:cNvSpPr>
                <a:spLocks noChangeAspect="1"/>
              </p:cNvSpPr>
              <p:nvPr/>
            </p:nvSpPr>
            <p:spPr bwMode="auto">
              <a:xfrm>
                <a:off x="1124" y="1227"/>
                <a:ext cx="68" cy="36"/>
              </a:xfrm>
              <a:custGeom>
                <a:avLst/>
                <a:gdLst/>
                <a:ahLst/>
                <a:cxnLst>
                  <a:cxn ang="0">
                    <a:pos x="6" y="26"/>
                  </a:cxn>
                  <a:cxn ang="0">
                    <a:pos x="0" y="24"/>
                  </a:cxn>
                  <a:cxn ang="0">
                    <a:pos x="10" y="16"/>
                  </a:cxn>
                  <a:cxn ang="0">
                    <a:pos x="18" y="10"/>
                  </a:cxn>
                  <a:cxn ang="0">
                    <a:pos x="20" y="0"/>
                  </a:cxn>
                  <a:cxn ang="0">
                    <a:pos x="28" y="2"/>
                  </a:cxn>
                  <a:cxn ang="0">
                    <a:pos x="38" y="6"/>
                  </a:cxn>
                  <a:cxn ang="0">
                    <a:pos x="48" y="14"/>
                  </a:cxn>
                  <a:cxn ang="0">
                    <a:pos x="60" y="18"/>
                  </a:cxn>
                  <a:cxn ang="0">
                    <a:pos x="66" y="24"/>
                  </a:cxn>
                  <a:cxn ang="0">
                    <a:pos x="68" y="32"/>
                  </a:cxn>
                  <a:cxn ang="0">
                    <a:pos x="64" y="34"/>
                  </a:cxn>
                  <a:cxn ang="0">
                    <a:pos x="56" y="36"/>
                  </a:cxn>
                  <a:cxn ang="0">
                    <a:pos x="44" y="36"/>
                  </a:cxn>
                  <a:cxn ang="0">
                    <a:pos x="28" y="34"/>
                  </a:cxn>
                  <a:cxn ang="0">
                    <a:pos x="18" y="30"/>
                  </a:cxn>
                  <a:cxn ang="0">
                    <a:pos x="6" y="26"/>
                  </a:cxn>
                </a:cxnLst>
                <a:rect l="0" t="0" r="r" b="b"/>
                <a:pathLst>
                  <a:path w="68" h="36">
                    <a:moveTo>
                      <a:pt x="6" y="26"/>
                    </a:moveTo>
                    <a:lnTo>
                      <a:pt x="0" y="24"/>
                    </a:lnTo>
                    <a:lnTo>
                      <a:pt x="10" y="16"/>
                    </a:lnTo>
                    <a:lnTo>
                      <a:pt x="18" y="10"/>
                    </a:lnTo>
                    <a:lnTo>
                      <a:pt x="20" y="0"/>
                    </a:lnTo>
                    <a:lnTo>
                      <a:pt x="28" y="2"/>
                    </a:lnTo>
                    <a:lnTo>
                      <a:pt x="38" y="6"/>
                    </a:lnTo>
                    <a:lnTo>
                      <a:pt x="48" y="14"/>
                    </a:lnTo>
                    <a:lnTo>
                      <a:pt x="60" y="18"/>
                    </a:lnTo>
                    <a:lnTo>
                      <a:pt x="66" y="24"/>
                    </a:lnTo>
                    <a:lnTo>
                      <a:pt x="68" y="32"/>
                    </a:lnTo>
                    <a:lnTo>
                      <a:pt x="64" y="34"/>
                    </a:lnTo>
                    <a:lnTo>
                      <a:pt x="56" y="36"/>
                    </a:lnTo>
                    <a:lnTo>
                      <a:pt x="44" y="36"/>
                    </a:lnTo>
                    <a:lnTo>
                      <a:pt x="28" y="34"/>
                    </a:lnTo>
                    <a:lnTo>
                      <a:pt x="18" y="30"/>
                    </a:lnTo>
                    <a:lnTo>
                      <a:pt x="6" y="2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73" name="Freeform 31">
                <a:extLst>
                  <a:ext uri="{FF2B5EF4-FFF2-40B4-BE49-F238E27FC236}">
                    <a16:creationId xmlns:a16="http://schemas.microsoft.com/office/drawing/2014/main" id="{7B35A920-6DEB-4F52-9788-49BFE9648B20}"/>
                  </a:ext>
                </a:extLst>
              </p:cNvPr>
              <p:cNvSpPr>
                <a:spLocks noChangeAspect="1"/>
              </p:cNvSpPr>
              <p:nvPr/>
            </p:nvSpPr>
            <p:spPr bwMode="auto">
              <a:xfrm>
                <a:off x="1274" y="1109"/>
                <a:ext cx="460" cy="328"/>
              </a:xfrm>
              <a:custGeom>
                <a:avLst/>
                <a:gdLst/>
                <a:ahLst/>
                <a:cxnLst>
                  <a:cxn ang="0">
                    <a:pos x="148" y="30"/>
                  </a:cxn>
                  <a:cxn ang="0">
                    <a:pos x="154" y="52"/>
                  </a:cxn>
                  <a:cxn ang="0">
                    <a:pos x="184" y="36"/>
                  </a:cxn>
                  <a:cxn ang="0">
                    <a:pos x="238" y="44"/>
                  </a:cxn>
                  <a:cxn ang="0">
                    <a:pos x="250" y="54"/>
                  </a:cxn>
                  <a:cxn ang="0">
                    <a:pos x="258" y="58"/>
                  </a:cxn>
                  <a:cxn ang="0">
                    <a:pos x="280" y="68"/>
                  </a:cxn>
                  <a:cxn ang="0">
                    <a:pos x="284" y="86"/>
                  </a:cxn>
                  <a:cxn ang="0">
                    <a:pos x="306" y="90"/>
                  </a:cxn>
                  <a:cxn ang="0">
                    <a:pos x="332" y="92"/>
                  </a:cxn>
                  <a:cxn ang="0">
                    <a:pos x="324" y="108"/>
                  </a:cxn>
                  <a:cxn ang="0">
                    <a:pos x="360" y="116"/>
                  </a:cxn>
                  <a:cxn ang="0">
                    <a:pos x="342" y="122"/>
                  </a:cxn>
                  <a:cxn ang="0">
                    <a:pos x="368" y="134"/>
                  </a:cxn>
                  <a:cxn ang="0">
                    <a:pos x="346" y="136"/>
                  </a:cxn>
                  <a:cxn ang="0">
                    <a:pos x="346" y="150"/>
                  </a:cxn>
                  <a:cxn ang="0">
                    <a:pos x="382" y="160"/>
                  </a:cxn>
                  <a:cxn ang="0">
                    <a:pos x="404" y="174"/>
                  </a:cxn>
                  <a:cxn ang="0">
                    <a:pos x="434" y="190"/>
                  </a:cxn>
                  <a:cxn ang="0">
                    <a:pos x="460" y="208"/>
                  </a:cxn>
                  <a:cxn ang="0">
                    <a:pos x="434" y="216"/>
                  </a:cxn>
                  <a:cxn ang="0">
                    <a:pos x="420" y="240"/>
                  </a:cxn>
                  <a:cxn ang="0">
                    <a:pos x="386" y="222"/>
                  </a:cxn>
                  <a:cxn ang="0">
                    <a:pos x="358" y="230"/>
                  </a:cxn>
                  <a:cxn ang="0">
                    <a:pos x="408" y="284"/>
                  </a:cxn>
                  <a:cxn ang="0">
                    <a:pos x="394" y="290"/>
                  </a:cxn>
                  <a:cxn ang="0">
                    <a:pos x="356" y="290"/>
                  </a:cxn>
                  <a:cxn ang="0">
                    <a:pos x="366" y="306"/>
                  </a:cxn>
                  <a:cxn ang="0">
                    <a:pos x="354" y="322"/>
                  </a:cxn>
                  <a:cxn ang="0">
                    <a:pos x="310" y="314"/>
                  </a:cxn>
                  <a:cxn ang="0">
                    <a:pos x="288" y="280"/>
                  </a:cxn>
                  <a:cxn ang="0">
                    <a:pos x="256" y="258"/>
                  </a:cxn>
                  <a:cxn ang="0">
                    <a:pos x="238" y="260"/>
                  </a:cxn>
                  <a:cxn ang="0">
                    <a:pos x="208" y="270"/>
                  </a:cxn>
                  <a:cxn ang="0">
                    <a:pos x="202" y="236"/>
                  </a:cxn>
                  <a:cxn ang="0">
                    <a:pos x="238" y="240"/>
                  </a:cxn>
                  <a:cxn ang="0">
                    <a:pos x="246" y="222"/>
                  </a:cxn>
                  <a:cxn ang="0">
                    <a:pos x="272" y="172"/>
                  </a:cxn>
                  <a:cxn ang="0">
                    <a:pos x="246" y="156"/>
                  </a:cxn>
                  <a:cxn ang="0">
                    <a:pos x="218" y="150"/>
                  </a:cxn>
                  <a:cxn ang="0">
                    <a:pos x="212" y="124"/>
                  </a:cxn>
                  <a:cxn ang="0">
                    <a:pos x="186" y="106"/>
                  </a:cxn>
                  <a:cxn ang="0">
                    <a:pos x="178" y="112"/>
                  </a:cxn>
                  <a:cxn ang="0">
                    <a:pos x="130" y="116"/>
                  </a:cxn>
                  <a:cxn ang="0">
                    <a:pos x="56" y="110"/>
                  </a:cxn>
                  <a:cxn ang="0">
                    <a:pos x="20" y="102"/>
                  </a:cxn>
                  <a:cxn ang="0">
                    <a:pos x="32" y="86"/>
                  </a:cxn>
                  <a:cxn ang="0">
                    <a:pos x="0" y="72"/>
                  </a:cxn>
                  <a:cxn ang="0">
                    <a:pos x="38" y="2"/>
                  </a:cxn>
                  <a:cxn ang="0">
                    <a:pos x="64" y="12"/>
                  </a:cxn>
                  <a:cxn ang="0">
                    <a:pos x="68" y="76"/>
                  </a:cxn>
                  <a:cxn ang="0">
                    <a:pos x="78" y="46"/>
                  </a:cxn>
                  <a:cxn ang="0">
                    <a:pos x="108" y="4"/>
                  </a:cxn>
                </a:cxnLst>
                <a:rect l="0" t="0" r="r" b="b"/>
                <a:pathLst>
                  <a:path w="460" h="328">
                    <a:moveTo>
                      <a:pt x="134" y="6"/>
                    </a:moveTo>
                    <a:lnTo>
                      <a:pt x="140" y="14"/>
                    </a:lnTo>
                    <a:lnTo>
                      <a:pt x="146" y="22"/>
                    </a:lnTo>
                    <a:lnTo>
                      <a:pt x="148" y="30"/>
                    </a:lnTo>
                    <a:lnTo>
                      <a:pt x="148" y="38"/>
                    </a:lnTo>
                    <a:lnTo>
                      <a:pt x="144" y="42"/>
                    </a:lnTo>
                    <a:lnTo>
                      <a:pt x="144" y="52"/>
                    </a:lnTo>
                    <a:lnTo>
                      <a:pt x="154" y="52"/>
                    </a:lnTo>
                    <a:lnTo>
                      <a:pt x="158" y="42"/>
                    </a:lnTo>
                    <a:lnTo>
                      <a:pt x="168" y="42"/>
                    </a:lnTo>
                    <a:lnTo>
                      <a:pt x="180" y="50"/>
                    </a:lnTo>
                    <a:lnTo>
                      <a:pt x="184" y="36"/>
                    </a:lnTo>
                    <a:lnTo>
                      <a:pt x="198" y="34"/>
                    </a:lnTo>
                    <a:lnTo>
                      <a:pt x="214" y="34"/>
                    </a:lnTo>
                    <a:lnTo>
                      <a:pt x="230" y="40"/>
                    </a:lnTo>
                    <a:lnTo>
                      <a:pt x="238" y="44"/>
                    </a:lnTo>
                    <a:lnTo>
                      <a:pt x="228" y="50"/>
                    </a:lnTo>
                    <a:lnTo>
                      <a:pt x="226" y="58"/>
                    </a:lnTo>
                    <a:lnTo>
                      <a:pt x="240" y="52"/>
                    </a:lnTo>
                    <a:lnTo>
                      <a:pt x="250" y="54"/>
                    </a:lnTo>
                    <a:lnTo>
                      <a:pt x="244" y="60"/>
                    </a:lnTo>
                    <a:lnTo>
                      <a:pt x="238" y="68"/>
                    </a:lnTo>
                    <a:lnTo>
                      <a:pt x="246" y="66"/>
                    </a:lnTo>
                    <a:lnTo>
                      <a:pt x="258" y="58"/>
                    </a:lnTo>
                    <a:lnTo>
                      <a:pt x="260" y="66"/>
                    </a:lnTo>
                    <a:lnTo>
                      <a:pt x="254" y="74"/>
                    </a:lnTo>
                    <a:lnTo>
                      <a:pt x="264" y="74"/>
                    </a:lnTo>
                    <a:lnTo>
                      <a:pt x="280" y="68"/>
                    </a:lnTo>
                    <a:lnTo>
                      <a:pt x="290" y="70"/>
                    </a:lnTo>
                    <a:lnTo>
                      <a:pt x="296" y="76"/>
                    </a:lnTo>
                    <a:lnTo>
                      <a:pt x="292" y="80"/>
                    </a:lnTo>
                    <a:lnTo>
                      <a:pt x="284" y="86"/>
                    </a:lnTo>
                    <a:lnTo>
                      <a:pt x="290" y="90"/>
                    </a:lnTo>
                    <a:lnTo>
                      <a:pt x="300" y="86"/>
                    </a:lnTo>
                    <a:lnTo>
                      <a:pt x="306" y="84"/>
                    </a:lnTo>
                    <a:lnTo>
                      <a:pt x="306" y="90"/>
                    </a:lnTo>
                    <a:lnTo>
                      <a:pt x="298" y="98"/>
                    </a:lnTo>
                    <a:lnTo>
                      <a:pt x="304" y="98"/>
                    </a:lnTo>
                    <a:lnTo>
                      <a:pt x="320" y="92"/>
                    </a:lnTo>
                    <a:lnTo>
                      <a:pt x="332" y="92"/>
                    </a:lnTo>
                    <a:lnTo>
                      <a:pt x="342" y="96"/>
                    </a:lnTo>
                    <a:lnTo>
                      <a:pt x="342" y="100"/>
                    </a:lnTo>
                    <a:lnTo>
                      <a:pt x="334" y="104"/>
                    </a:lnTo>
                    <a:lnTo>
                      <a:pt x="324" y="108"/>
                    </a:lnTo>
                    <a:lnTo>
                      <a:pt x="332" y="112"/>
                    </a:lnTo>
                    <a:lnTo>
                      <a:pt x="350" y="108"/>
                    </a:lnTo>
                    <a:lnTo>
                      <a:pt x="356" y="110"/>
                    </a:lnTo>
                    <a:lnTo>
                      <a:pt x="360" y="116"/>
                    </a:lnTo>
                    <a:lnTo>
                      <a:pt x="362" y="122"/>
                    </a:lnTo>
                    <a:lnTo>
                      <a:pt x="354" y="122"/>
                    </a:lnTo>
                    <a:lnTo>
                      <a:pt x="348" y="122"/>
                    </a:lnTo>
                    <a:lnTo>
                      <a:pt x="342" y="122"/>
                    </a:lnTo>
                    <a:lnTo>
                      <a:pt x="342" y="128"/>
                    </a:lnTo>
                    <a:lnTo>
                      <a:pt x="352" y="128"/>
                    </a:lnTo>
                    <a:lnTo>
                      <a:pt x="362" y="128"/>
                    </a:lnTo>
                    <a:lnTo>
                      <a:pt x="368" y="134"/>
                    </a:lnTo>
                    <a:lnTo>
                      <a:pt x="370" y="138"/>
                    </a:lnTo>
                    <a:lnTo>
                      <a:pt x="368" y="138"/>
                    </a:lnTo>
                    <a:lnTo>
                      <a:pt x="362" y="138"/>
                    </a:lnTo>
                    <a:lnTo>
                      <a:pt x="346" y="136"/>
                    </a:lnTo>
                    <a:lnTo>
                      <a:pt x="344" y="138"/>
                    </a:lnTo>
                    <a:lnTo>
                      <a:pt x="342" y="140"/>
                    </a:lnTo>
                    <a:lnTo>
                      <a:pt x="342" y="144"/>
                    </a:lnTo>
                    <a:lnTo>
                      <a:pt x="346" y="150"/>
                    </a:lnTo>
                    <a:lnTo>
                      <a:pt x="354" y="156"/>
                    </a:lnTo>
                    <a:lnTo>
                      <a:pt x="362" y="156"/>
                    </a:lnTo>
                    <a:lnTo>
                      <a:pt x="370" y="154"/>
                    </a:lnTo>
                    <a:lnTo>
                      <a:pt x="382" y="160"/>
                    </a:lnTo>
                    <a:lnTo>
                      <a:pt x="382" y="166"/>
                    </a:lnTo>
                    <a:lnTo>
                      <a:pt x="388" y="168"/>
                    </a:lnTo>
                    <a:lnTo>
                      <a:pt x="398" y="170"/>
                    </a:lnTo>
                    <a:lnTo>
                      <a:pt x="404" y="174"/>
                    </a:lnTo>
                    <a:lnTo>
                      <a:pt x="406" y="180"/>
                    </a:lnTo>
                    <a:lnTo>
                      <a:pt x="416" y="180"/>
                    </a:lnTo>
                    <a:lnTo>
                      <a:pt x="424" y="182"/>
                    </a:lnTo>
                    <a:lnTo>
                      <a:pt x="434" y="190"/>
                    </a:lnTo>
                    <a:lnTo>
                      <a:pt x="438" y="194"/>
                    </a:lnTo>
                    <a:lnTo>
                      <a:pt x="450" y="196"/>
                    </a:lnTo>
                    <a:lnTo>
                      <a:pt x="460" y="204"/>
                    </a:lnTo>
                    <a:lnTo>
                      <a:pt x="460" y="208"/>
                    </a:lnTo>
                    <a:lnTo>
                      <a:pt x="460" y="212"/>
                    </a:lnTo>
                    <a:lnTo>
                      <a:pt x="458" y="214"/>
                    </a:lnTo>
                    <a:lnTo>
                      <a:pt x="444" y="216"/>
                    </a:lnTo>
                    <a:lnTo>
                      <a:pt x="434" y="216"/>
                    </a:lnTo>
                    <a:lnTo>
                      <a:pt x="436" y="226"/>
                    </a:lnTo>
                    <a:lnTo>
                      <a:pt x="430" y="232"/>
                    </a:lnTo>
                    <a:lnTo>
                      <a:pt x="420" y="232"/>
                    </a:lnTo>
                    <a:lnTo>
                      <a:pt x="420" y="240"/>
                    </a:lnTo>
                    <a:lnTo>
                      <a:pt x="414" y="248"/>
                    </a:lnTo>
                    <a:lnTo>
                      <a:pt x="398" y="240"/>
                    </a:lnTo>
                    <a:lnTo>
                      <a:pt x="390" y="230"/>
                    </a:lnTo>
                    <a:lnTo>
                      <a:pt x="386" y="222"/>
                    </a:lnTo>
                    <a:lnTo>
                      <a:pt x="364" y="208"/>
                    </a:lnTo>
                    <a:lnTo>
                      <a:pt x="356" y="212"/>
                    </a:lnTo>
                    <a:lnTo>
                      <a:pt x="360" y="222"/>
                    </a:lnTo>
                    <a:lnTo>
                      <a:pt x="358" y="230"/>
                    </a:lnTo>
                    <a:lnTo>
                      <a:pt x="364" y="244"/>
                    </a:lnTo>
                    <a:lnTo>
                      <a:pt x="376" y="256"/>
                    </a:lnTo>
                    <a:lnTo>
                      <a:pt x="394" y="270"/>
                    </a:lnTo>
                    <a:lnTo>
                      <a:pt x="408" y="284"/>
                    </a:lnTo>
                    <a:lnTo>
                      <a:pt x="406" y="290"/>
                    </a:lnTo>
                    <a:lnTo>
                      <a:pt x="400" y="288"/>
                    </a:lnTo>
                    <a:lnTo>
                      <a:pt x="396" y="288"/>
                    </a:lnTo>
                    <a:lnTo>
                      <a:pt x="394" y="290"/>
                    </a:lnTo>
                    <a:lnTo>
                      <a:pt x="400" y="304"/>
                    </a:lnTo>
                    <a:lnTo>
                      <a:pt x="394" y="310"/>
                    </a:lnTo>
                    <a:lnTo>
                      <a:pt x="378" y="302"/>
                    </a:lnTo>
                    <a:lnTo>
                      <a:pt x="356" y="290"/>
                    </a:lnTo>
                    <a:lnTo>
                      <a:pt x="344" y="278"/>
                    </a:lnTo>
                    <a:lnTo>
                      <a:pt x="338" y="282"/>
                    </a:lnTo>
                    <a:lnTo>
                      <a:pt x="348" y="292"/>
                    </a:lnTo>
                    <a:lnTo>
                      <a:pt x="366" y="306"/>
                    </a:lnTo>
                    <a:lnTo>
                      <a:pt x="370" y="312"/>
                    </a:lnTo>
                    <a:lnTo>
                      <a:pt x="374" y="320"/>
                    </a:lnTo>
                    <a:lnTo>
                      <a:pt x="378" y="328"/>
                    </a:lnTo>
                    <a:lnTo>
                      <a:pt x="354" y="322"/>
                    </a:lnTo>
                    <a:lnTo>
                      <a:pt x="334" y="314"/>
                    </a:lnTo>
                    <a:lnTo>
                      <a:pt x="320" y="304"/>
                    </a:lnTo>
                    <a:lnTo>
                      <a:pt x="312" y="304"/>
                    </a:lnTo>
                    <a:lnTo>
                      <a:pt x="310" y="314"/>
                    </a:lnTo>
                    <a:lnTo>
                      <a:pt x="296" y="298"/>
                    </a:lnTo>
                    <a:lnTo>
                      <a:pt x="290" y="290"/>
                    </a:lnTo>
                    <a:lnTo>
                      <a:pt x="294" y="286"/>
                    </a:lnTo>
                    <a:lnTo>
                      <a:pt x="288" y="280"/>
                    </a:lnTo>
                    <a:lnTo>
                      <a:pt x="280" y="282"/>
                    </a:lnTo>
                    <a:lnTo>
                      <a:pt x="272" y="274"/>
                    </a:lnTo>
                    <a:lnTo>
                      <a:pt x="262" y="264"/>
                    </a:lnTo>
                    <a:lnTo>
                      <a:pt x="256" y="258"/>
                    </a:lnTo>
                    <a:lnTo>
                      <a:pt x="244" y="254"/>
                    </a:lnTo>
                    <a:lnTo>
                      <a:pt x="238" y="250"/>
                    </a:lnTo>
                    <a:lnTo>
                      <a:pt x="238" y="258"/>
                    </a:lnTo>
                    <a:lnTo>
                      <a:pt x="238" y="260"/>
                    </a:lnTo>
                    <a:lnTo>
                      <a:pt x="236" y="262"/>
                    </a:lnTo>
                    <a:lnTo>
                      <a:pt x="224" y="262"/>
                    </a:lnTo>
                    <a:lnTo>
                      <a:pt x="218" y="266"/>
                    </a:lnTo>
                    <a:lnTo>
                      <a:pt x="208" y="270"/>
                    </a:lnTo>
                    <a:lnTo>
                      <a:pt x="194" y="268"/>
                    </a:lnTo>
                    <a:lnTo>
                      <a:pt x="186" y="258"/>
                    </a:lnTo>
                    <a:lnTo>
                      <a:pt x="188" y="246"/>
                    </a:lnTo>
                    <a:lnTo>
                      <a:pt x="202" y="236"/>
                    </a:lnTo>
                    <a:lnTo>
                      <a:pt x="214" y="238"/>
                    </a:lnTo>
                    <a:lnTo>
                      <a:pt x="226" y="242"/>
                    </a:lnTo>
                    <a:lnTo>
                      <a:pt x="232" y="246"/>
                    </a:lnTo>
                    <a:lnTo>
                      <a:pt x="238" y="240"/>
                    </a:lnTo>
                    <a:lnTo>
                      <a:pt x="246" y="236"/>
                    </a:lnTo>
                    <a:lnTo>
                      <a:pt x="258" y="232"/>
                    </a:lnTo>
                    <a:lnTo>
                      <a:pt x="254" y="228"/>
                    </a:lnTo>
                    <a:lnTo>
                      <a:pt x="246" y="222"/>
                    </a:lnTo>
                    <a:lnTo>
                      <a:pt x="254" y="210"/>
                    </a:lnTo>
                    <a:lnTo>
                      <a:pt x="268" y="202"/>
                    </a:lnTo>
                    <a:lnTo>
                      <a:pt x="280" y="190"/>
                    </a:lnTo>
                    <a:lnTo>
                      <a:pt x="272" y="172"/>
                    </a:lnTo>
                    <a:lnTo>
                      <a:pt x="264" y="160"/>
                    </a:lnTo>
                    <a:lnTo>
                      <a:pt x="256" y="160"/>
                    </a:lnTo>
                    <a:lnTo>
                      <a:pt x="254" y="152"/>
                    </a:lnTo>
                    <a:lnTo>
                      <a:pt x="246" y="156"/>
                    </a:lnTo>
                    <a:lnTo>
                      <a:pt x="240" y="148"/>
                    </a:lnTo>
                    <a:lnTo>
                      <a:pt x="240" y="142"/>
                    </a:lnTo>
                    <a:lnTo>
                      <a:pt x="228" y="142"/>
                    </a:lnTo>
                    <a:lnTo>
                      <a:pt x="218" y="150"/>
                    </a:lnTo>
                    <a:lnTo>
                      <a:pt x="210" y="142"/>
                    </a:lnTo>
                    <a:lnTo>
                      <a:pt x="222" y="134"/>
                    </a:lnTo>
                    <a:lnTo>
                      <a:pt x="218" y="128"/>
                    </a:lnTo>
                    <a:lnTo>
                      <a:pt x="212" y="124"/>
                    </a:lnTo>
                    <a:lnTo>
                      <a:pt x="202" y="114"/>
                    </a:lnTo>
                    <a:lnTo>
                      <a:pt x="196" y="120"/>
                    </a:lnTo>
                    <a:lnTo>
                      <a:pt x="190" y="112"/>
                    </a:lnTo>
                    <a:lnTo>
                      <a:pt x="186" y="106"/>
                    </a:lnTo>
                    <a:lnTo>
                      <a:pt x="178" y="98"/>
                    </a:lnTo>
                    <a:lnTo>
                      <a:pt x="172" y="100"/>
                    </a:lnTo>
                    <a:lnTo>
                      <a:pt x="176" y="106"/>
                    </a:lnTo>
                    <a:lnTo>
                      <a:pt x="178" y="112"/>
                    </a:lnTo>
                    <a:lnTo>
                      <a:pt x="172" y="116"/>
                    </a:lnTo>
                    <a:lnTo>
                      <a:pt x="158" y="116"/>
                    </a:lnTo>
                    <a:lnTo>
                      <a:pt x="136" y="110"/>
                    </a:lnTo>
                    <a:lnTo>
                      <a:pt x="130" y="116"/>
                    </a:lnTo>
                    <a:lnTo>
                      <a:pt x="118" y="118"/>
                    </a:lnTo>
                    <a:lnTo>
                      <a:pt x="90" y="114"/>
                    </a:lnTo>
                    <a:lnTo>
                      <a:pt x="74" y="110"/>
                    </a:lnTo>
                    <a:lnTo>
                      <a:pt x="56" y="110"/>
                    </a:lnTo>
                    <a:lnTo>
                      <a:pt x="48" y="104"/>
                    </a:lnTo>
                    <a:lnTo>
                      <a:pt x="40" y="100"/>
                    </a:lnTo>
                    <a:lnTo>
                      <a:pt x="32" y="106"/>
                    </a:lnTo>
                    <a:lnTo>
                      <a:pt x="20" y="102"/>
                    </a:lnTo>
                    <a:lnTo>
                      <a:pt x="8" y="94"/>
                    </a:lnTo>
                    <a:lnTo>
                      <a:pt x="8" y="84"/>
                    </a:lnTo>
                    <a:lnTo>
                      <a:pt x="16" y="84"/>
                    </a:lnTo>
                    <a:lnTo>
                      <a:pt x="32" y="86"/>
                    </a:lnTo>
                    <a:lnTo>
                      <a:pt x="38" y="82"/>
                    </a:lnTo>
                    <a:lnTo>
                      <a:pt x="32" y="76"/>
                    </a:lnTo>
                    <a:lnTo>
                      <a:pt x="16" y="78"/>
                    </a:lnTo>
                    <a:lnTo>
                      <a:pt x="0" y="72"/>
                    </a:lnTo>
                    <a:lnTo>
                      <a:pt x="0" y="50"/>
                    </a:lnTo>
                    <a:lnTo>
                      <a:pt x="8" y="30"/>
                    </a:lnTo>
                    <a:lnTo>
                      <a:pt x="20" y="14"/>
                    </a:lnTo>
                    <a:lnTo>
                      <a:pt x="38" y="2"/>
                    </a:lnTo>
                    <a:lnTo>
                      <a:pt x="52" y="0"/>
                    </a:lnTo>
                    <a:lnTo>
                      <a:pt x="82" y="2"/>
                    </a:lnTo>
                    <a:lnTo>
                      <a:pt x="76" y="8"/>
                    </a:lnTo>
                    <a:lnTo>
                      <a:pt x="64" y="12"/>
                    </a:lnTo>
                    <a:lnTo>
                      <a:pt x="54" y="28"/>
                    </a:lnTo>
                    <a:lnTo>
                      <a:pt x="54" y="40"/>
                    </a:lnTo>
                    <a:lnTo>
                      <a:pt x="54" y="50"/>
                    </a:lnTo>
                    <a:lnTo>
                      <a:pt x="68" y="76"/>
                    </a:lnTo>
                    <a:lnTo>
                      <a:pt x="82" y="72"/>
                    </a:lnTo>
                    <a:lnTo>
                      <a:pt x="76" y="64"/>
                    </a:lnTo>
                    <a:lnTo>
                      <a:pt x="66" y="50"/>
                    </a:lnTo>
                    <a:lnTo>
                      <a:pt x="78" y="46"/>
                    </a:lnTo>
                    <a:lnTo>
                      <a:pt x="70" y="38"/>
                    </a:lnTo>
                    <a:lnTo>
                      <a:pt x="72" y="26"/>
                    </a:lnTo>
                    <a:lnTo>
                      <a:pt x="84" y="16"/>
                    </a:lnTo>
                    <a:lnTo>
                      <a:pt x="108" y="4"/>
                    </a:lnTo>
                    <a:lnTo>
                      <a:pt x="122" y="2"/>
                    </a:lnTo>
                    <a:lnTo>
                      <a:pt x="134" y="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74" name="Freeform 32">
                <a:extLst>
                  <a:ext uri="{FF2B5EF4-FFF2-40B4-BE49-F238E27FC236}">
                    <a16:creationId xmlns:a16="http://schemas.microsoft.com/office/drawing/2014/main" id="{3D65D85C-DBF5-4589-B5F9-87637CAA4126}"/>
                  </a:ext>
                </a:extLst>
              </p:cNvPr>
              <p:cNvSpPr>
                <a:spLocks noChangeAspect="1"/>
              </p:cNvSpPr>
              <p:nvPr/>
            </p:nvSpPr>
            <p:spPr bwMode="auto">
              <a:xfrm>
                <a:off x="1364" y="1409"/>
                <a:ext cx="36" cy="22"/>
              </a:xfrm>
              <a:custGeom>
                <a:avLst/>
                <a:gdLst/>
                <a:ahLst/>
                <a:cxnLst>
                  <a:cxn ang="0">
                    <a:pos x="34" y="0"/>
                  </a:cxn>
                  <a:cxn ang="0">
                    <a:pos x="22" y="0"/>
                  </a:cxn>
                  <a:cxn ang="0">
                    <a:pos x="8" y="6"/>
                  </a:cxn>
                  <a:cxn ang="0">
                    <a:pos x="4" y="10"/>
                  </a:cxn>
                  <a:cxn ang="0">
                    <a:pos x="2" y="12"/>
                  </a:cxn>
                  <a:cxn ang="0">
                    <a:pos x="0" y="14"/>
                  </a:cxn>
                  <a:cxn ang="0">
                    <a:pos x="6" y="18"/>
                  </a:cxn>
                  <a:cxn ang="0">
                    <a:pos x="10" y="22"/>
                  </a:cxn>
                  <a:cxn ang="0">
                    <a:pos x="22" y="18"/>
                  </a:cxn>
                  <a:cxn ang="0">
                    <a:pos x="30" y="12"/>
                  </a:cxn>
                  <a:cxn ang="0">
                    <a:pos x="36" y="4"/>
                  </a:cxn>
                  <a:cxn ang="0">
                    <a:pos x="34" y="0"/>
                  </a:cxn>
                </a:cxnLst>
                <a:rect l="0" t="0" r="r" b="b"/>
                <a:pathLst>
                  <a:path w="36" h="22">
                    <a:moveTo>
                      <a:pt x="34" y="0"/>
                    </a:moveTo>
                    <a:lnTo>
                      <a:pt x="22" y="0"/>
                    </a:lnTo>
                    <a:lnTo>
                      <a:pt x="8" y="6"/>
                    </a:lnTo>
                    <a:lnTo>
                      <a:pt x="4" y="10"/>
                    </a:lnTo>
                    <a:lnTo>
                      <a:pt x="2" y="12"/>
                    </a:lnTo>
                    <a:lnTo>
                      <a:pt x="0" y="14"/>
                    </a:lnTo>
                    <a:lnTo>
                      <a:pt x="6" y="18"/>
                    </a:lnTo>
                    <a:lnTo>
                      <a:pt x="10" y="22"/>
                    </a:lnTo>
                    <a:lnTo>
                      <a:pt x="22" y="18"/>
                    </a:lnTo>
                    <a:lnTo>
                      <a:pt x="30" y="12"/>
                    </a:lnTo>
                    <a:lnTo>
                      <a:pt x="36" y="4"/>
                    </a:lnTo>
                    <a:lnTo>
                      <a:pt x="34"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75" name="Freeform 33">
                <a:extLst>
                  <a:ext uri="{FF2B5EF4-FFF2-40B4-BE49-F238E27FC236}">
                    <a16:creationId xmlns:a16="http://schemas.microsoft.com/office/drawing/2014/main" id="{E1BDD67E-C7A3-4DE2-9C81-D237D66A2942}"/>
                  </a:ext>
                </a:extLst>
              </p:cNvPr>
              <p:cNvSpPr>
                <a:spLocks noChangeAspect="1"/>
              </p:cNvSpPr>
              <p:nvPr/>
            </p:nvSpPr>
            <p:spPr bwMode="auto">
              <a:xfrm>
                <a:off x="1426" y="1423"/>
                <a:ext cx="18" cy="22"/>
              </a:xfrm>
              <a:custGeom>
                <a:avLst/>
                <a:gdLst/>
                <a:ahLst/>
                <a:cxnLst>
                  <a:cxn ang="0">
                    <a:pos x="8" y="0"/>
                  </a:cxn>
                  <a:cxn ang="0">
                    <a:pos x="2" y="6"/>
                  </a:cxn>
                  <a:cxn ang="0">
                    <a:pos x="0" y="14"/>
                  </a:cxn>
                  <a:cxn ang="0">
                    <a:pos x="8" y="22"/>
                  </a:cxn>
                  <a:cxn ang="0">
                    <a:pos x="18" y="10"/>
                  </a:cxn>
                  <a:cxn ang="0">
                    <a:pos x="16" y="2"/>
                  </a:cxn>
                  <a:cxn ang="0">
                    <a:pos x="8" y="0"/>
                  </a:cxn>
                </a:cxnLst>
                <a:rect l="0" t="0" r="r" b="b"/>
                <a:pathLst>
                  <a:path w="18" h="22">
                    <a:moveTo>
                      <a:pt x="8" y="0"/>
                    </a:moveTo>
                    <a:lnTo>
                      <a:pt x="2" y="6"/>
                    </a:lnTo>
                    <a:lnTo>
                      <a:pt x="0" y="14"/>
                    </a:lnTo>
                    <a:lnTo>
                      <a:pt x="8" y="22"/>
                    </a:lnTo>
                    <a:lnTo>
                      <a:pt x="18" y="10"/>
                    </a:lnTo>
                    <a:lnTo>
                      <a:pt x="16" y="2"/>
                    </a:lnTo>
                    <a:lnTo>
                      <a:pt x="8"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76" name="Freeform 34">
                <a:extLst>
                  <a:ext uri="{FF2B5EF4-FFF2-40B4-BE49-F238E27FC236}">
                    <a16:creationId xmlns:a16="http://schemas.microsoft.com/office/drawing/2014/main" id="{7B0FC326-9102-4E0E-8E88-F8EAED13C7EC}"/>
                  </a:ext>
                </a:extLst>
              </p:cNvPr>
              <p:cNvSpPr>
                <a:spLocks noChangeAspect="1"/>
              </p:cNvSpPr>
              <p:nvPr/>
            </p:nvSpPr>
            <p:spPr bwMode="auto">
              <a:xfrm>
                <a:off x="876" y="971"/>
                <a:ext cx="22" cy="14"/>
              </a:xfrm>
              <a:custGeom>
                <a:avLst/>
                <a:gdLst/>
                <a:ahLst/>
                <a:cxnLst>
                  <a:cxn ang="0">
                    <a:pos x="8" y="0"/>
                  </a:cxn>
                  <a:cxn ang="0">
                    <a:pos x="16" y="2"/>
                  </a:cxn>
                  <a:cxn ang="0">
                    <a:pos x="22" y="8"/>
                  </a:cxn>
                  <a:cxn ang="0">
                    <a:pos x="20" y="12"/>
                  </a:cxn>
                  <a:cxn ang="0">
                    <a:pos x="10" y="14"/>
                  </a:cxn>
                  <a:cxn ang="0">
                    <a:pos x="2" y="8"/>
                  </a:cxn>
                  <a:cxn ang="0">
                    <a:pos x="0" y="2"/>
                  </a:cxn>
                  <a:cxn ang="0">
                    <a:pos x="8" y="0"/>
                  </a:cxn>
                </a:cxnLst>
                <a:rect l="0" t="0" r="r" b="b"/>
                <a:pathLst>
                  <a:path w="22" h="14">
                    <a:moveTo>
                      <a:pt x="8" y="0"/>
                    </a:moveTo>
                    <a:lnTo>
                      <a:pt x="16" y="2"/>
                    </a:lnTo>
                    <a:lnTo>
                      <a:pt x="22" y="8"/>
                    </a:lnTo>
                    <a:lnTo>
                      <a:pt x="20" y="12"/>
                    </a:lnTo>
                    <a:lnTo>
                      <a:pt x="10" y="14"/>
                    </a:lnTo>
                    <a:lnTo>
                      <a:pt x="2" y="8"/>
                    </a:lnTo>
                    <a:lnTo>
                      <a:pt x="0" y="2"/>
                    </a:lnTo>
                    <a:lnTo>
                      <a:pt x="8"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77" name="Freeform 35">
                <a:extLst>
                  <a:ext uri="{FF2B5EF4-FFF2-40B4-BE49-F238E27FC236}">
                    <a16:creationId xmlns:a16="http://schemas.microsoft.com/office/drawing/2014/main" id="{7E12A140-C264-4EF6-94E3-8CB0A59239B3}"/>
                  </a:ext>
                </a:extLst>
              </p:cNvPr>
              <p:cNvSpPr>
                <a:spLocks noChangeAspect="1"/>
              </p:cNvSpPr>
              <p:nvPr/>
            </p:nvSpPr>
            <p:spPr bwMode="auto">
              <a:xfrm>
                <a:off x="1516" y="1271"/>
                <a:ext cx="20" cy="16"/>
              </a:xfrm>
              <a:custGeom>
                <a:avLst/>
                <a:gdLst/>
                <a:ahLst/>
                <a:cxnLst>
                  <a:cxn ang="0">
                    <a:pos x="8" y="0"/>
                  </a:cxn>
                  <a:cxn ang="0">
                    <a:pos x="16" y="6"/>
                  </a:cxn>
                  <a:cxn ang="0">
                    <a:pos x="20" y="12"/>
                  </a:cxn>
                  <a:cxn ang="0">
                    <a:pos x="16" y="16"/>
                  </a:cxn>
                  <a:cxn ang="0">
                    <a:pos x="6" y="14"/>
                  </a:cxn>
                  <a:cxn ang="0">
                    <a:pos x="0" y="10"/>
                  </a:cxn>
                  <a:cxn ang="0">
                    <a:pos x="0" y="2"/>
                  </a:cxn>
                  <a:cxn ang="0">
                    <a:pos x="8" y="0"/>
                  </a:cxn>
                </a:cxnLst>
                <a:rect l="0" t="0" r="r" b="b"/>
                <a:pathLst>
                  <a:path w="20" h="16">
                    <a:moveTo>
                      <a:pt x="8" y="0"/>
                    </a:moveTo>
                    <a:lnTo>
                      <a:pt x="16" y="6"/>
                    </a:lnTo>
                    <a:lnTo>
                      <a:pt x="20" y="12"/>
                    </a:lnTo>
                    <a:lnTo>
                      <a:pt x="16" y="16"/>
                    </a:lnTo>
                    <a:lnTo>
                      <a:pt x="6" y="14"/>
                    </a:lnTo>
                    <a:lnTo>
                      <a:pt x="0" y="10"/>
                    </a:lnTo>
                    <a:lnTo>
                      <a:pt x="0" y="2"/>
                    </a:lnTo>
                    <a:lnTo>
                      <a:pt x="8"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78" name="Freeform 36">
                <a:extLst>
                  <a:ext uri="{FF2B5EF4-FFF2-40B4-BE49-F238E27FC236}">
                    <a16:creationId xmlns:a16="http://schemas.microsoft.com/office/drawing/2014/main" id="{F3BF8D84-EE1B-4D1B-A301-C291CEA210A9}"/>
                  </a:ext>
                </a:extLst>
              </p:cNvPr>
              <p:cNvSpPr>
                <a:spLocks noChangeAspect="1"/>
              </p:cNvSpPr>
              <p:nvPr/>
            </p:nvSpPr>
            <p:spPr bwMode="auto">
              <a:xfrm>
                <a:off x="1682" y="1705"/>
                <a:ext cx="38" cy="18"/>
              </a:xfrm>
              <a:custGeom>
                <a:avLst/>
                <a:gdLst/>
                <a:ahLst/>
                <a:cxnLst>
                  <a:cxn ang="0">
                    <a:pos x="0" y="2"/>
                  </a:cxn>
                  <a:cxn ang="0">
                    <a:pos x="8" y="8"/>
                  </a:cxn>
                  <a:cxn ang="0">
                    <a:pos x="18" y="14"/>
                  </a:cxn>
                  <a:cxn ang="0">
                    <a:pos x="34" y="18"/>
                  </a:cxn>
                  <a:cxn ang="0">
                    <a:pos x="38" y="12"/>
                  </a:cxn>
                  <a:cxn ang="0">
                    <a:pos x="30" y="6"/>
                  </a:cxn>
                  <a:cxn ang="0">
                    <a:pos x="22" y="2"/>
                  </a:cxn>
                  <a:cxn ang="0">
                    <a:pos x="14" y="0"/>
                  </a:cxn>
                  <a:cxn ang="0">
                    <a:pos x="8" y="0"/>
                  </a:cxn>
                  <a:cxn ang="0">
                    <a:pos x="0" y="2"/>
                  </a:cxn>
                </a:cxnLst>
                <a:rect l="0" t="0" r="r" b="b"/>
                <a:pathLst>
                  <a:path w="38" h="18">
                    <a:moveTo>
                      <a:pt x="0" y="2"/>
                    </a:moveTo>
                    <a:lnTo>
                      <a:pt x="8" y="8"/>
                    </a:lnTo>
                    <a:lnTo>
                      <a:pt x="18" y="14"/>
                    </a:lnTo>
                    <a:lnTo>
                      <a:pt x="34" y="18"/>
                    </a:lnTo>
                    <a:lnTo>
                      <a:pt x="38" y="12"/>
                    </a:lnTo>
                    <a:lnTo>
                      <a:pt x="30" y="6"/>
                    </a:lnTo>
                    <a:lnTo>
                      <a:pt x="22" y="2"/>
                    </a:lnTo>
                    <a:lnTo>
                      <a:pt x="14" y="0"/>
                    </a:lnTo>
                    <a:lnTo>
                      <a:pt x="8" y="0"/>
                    </a:lnTo>
                    <a:lnTo>
                      <a:pt x="0" y="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79" name="Freeform 37">
                <a:extLst>
                  <a:ext uri="{FF2B5EF4-FFF2-40B4-BE49-F238E27FC236}">
                    <a16:creationId xmlns:a16="http://schemas.microsoft.com/office/drawing/2014/main" id="{5CF1B56B-4246-40E0-BE2B-ACBC678CCCD8}"/>
                  </a:ext>
                </a:extLst>
              </p:cNvPr>
              <p:cNvSpPr>
                <a:spLocks noChangeAspect="1"/>
              </p:cNvSpPr>
              <p:nvPr/>
            </p:nvSpPr>
            <p:spPr bwMode="auto">
              <a:xfrm>
                <a:off x="668" y="1685"/>
                <a:ext cx="72" cy="50"/>
              </a:xfrm>
              <a:custGeom>
                <a:avLst/>
                <a:gdLst/>
                <a:ahLst/>
                <a:cxnLst>
                  <a:cxn ang="0">
                    <a:pos x="0" y="0"/>
                  </a:cxn>
                  <a:cxn ang="0">
                    <a:pos x="12" y="2"/>
                  </a:cxn>
                  <a:cxn ang="0">
                    <a:pos x="24" y="6"/>
                  </a:cxn>
                  <a:cxn ang="0">
                    <a:pos x="32" y="10"/>
                  </a:cxn>
                  <a:cxn ang="0">
                    <a:pos x="42" y="16"/>
                  </a:cxn>
                  <a:cxn ang="0">
                    <a:pos x="50" y="26"/>
                  </a:cxn>
                  <a:cxn ang="0">
                    <a:pos x="56" y="30"/>
                  </a:cxn>
                  <a:cxn ang="0">
                    <a:pos x="66" y="36"/>
                  </a:cxn>
                  <a:cxn ang="0">
                    <a:pos x="70" y="42"/>
                  </a:cxn>
                  <a:cxn ang="0">
                    <a:pos x="72" y="46"/>
                  </a:cxn>
                  <a:cxn ang="0">
                    <a:pos x="66" y="48"/>
                  </a:cxn>
                  <a:cxn ang="0">
                    <a:pos x="56" y="50"/>
                  </a:cxn>
                  <a:cxn ang="0">
                    <a:pos x="46" y="46"/>
                  </a:cxn>
                  <a:cxn ang="0">
                    <a:pos x="46" y="38"/>
                  </a:cxn>
                  <a:cxn ang="0">
                    <a:pos x="40" y="38"/>
                  </a:cxn>
                  <a:cxn ang="0">
                    <a:pos x="34" y="32"/>
                  </a:cxn>
                  <a:cxn ang="0">
                    <a:pos x="28" y="24"/>
                  </a:cxn>
                  <a:cxn ang="0">
                    <a:pos x="22" y="24"/>
                  </a:cxn>
                  <a:cxn ang="0">
                    <a:pos x="20" y="18"/>
                  </a:cxn>
                  <a:cxn ang="0">
                    <a:pos x="14" y="18"/>
                  </a:cxn>
                  <a:cxn ang="0">
                    <a:pos x="6" y="14"/>
                  </a:cxn>
                  <a:cxn ang="0">
                    <a:pos x="0" y="10"/>
                  </a:cxn>
                  <a:cxn ang="0">
                    <a:pos x="0" y="0"/>
                  </a:cxn>
                </a:cxnLst>
                <a:rect l="0" t="0" r="r" b="b"/>
                <a:pathLst>
                  <a:path w="72" h="50">
                    <a:moveTo>
                      <a:pt x="0" y="0"/>
                    </a:moveTo>
                    <a:lnTo>
                      <a:pt x="12" y="2"/>
                    </a:lnTo>
                    <a:lnTo>
                      <a:pt x="24" y="6"/>
                    </a:lnTo>
                    <a:lnTo>
                      <a:pt x="32" y="10"/>
                    </a:lnTo>
                    <a:lnTo>
                      <a:pt x="42" y="16"/>
                    </a:lnTo>
                    <a:lnTo>
                      <a:pt x="50" y="26"/>
                    </a:lnTo>
                    <a:lnTo>
                      <a:pt x="56" y="30"/>
                    </a:lnTo>
                    <a:lnTo>
                      <a:pt x="66" y="36"/>
                    </a:lnTo>
                    <a:lnTo>
                      <a:pt x="70" y="42"/>
                    </a:lnTo>
                    <a:lnTo>
                      <a:pt x="72" y="46"/>
                    </a:lnTo>
                    <a:lnTo>
                      <a:pt x="66" y="48"/>
                    </a:lnTo>
                    <a:lnTo>
                      <a:pt x="56" y="50"/>
                    </a:lnTo>
                    <a:lnTo>
                      <a:pt x="46" y="46"/>
                    </a:lnTo>
                    <a:lnTo>
                      <a:pt x="46" y="38"/>
                    </a:lnTo>
                    <a:lnTo>
                      <a:pt x="40" y="38"/>
                    </a:lnTo>
                    <a:lnTo>
                      <a:pt x="34" y="32"/>
                    </a:lnTo>
                    <a:lnTo>
                      <a:pt x="28" y="24"/>
                    </a:lnTo>
                    <a:lnTo>
                      <a:pt x="22" y="24"/>
                    </a:lnTo>
                    <a:lnTo>
                      <a:pt x="20" y="18"/>
                    </a:lnTo>
                    <a:lnTo>
                      <a:pt x="14" y="18"/>
                    </a:lnTo>
                    <a:lnTo>
                      <a:pt x="6" y="14"/>
                    </a:lnTo>
                    <a:lnTo>
                      <a:pt x="0" y="10"/>
                    </a:lnTo>
                    <a:lnTo>
                      <a:pt x="0"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grpSp>
        <p:grpSp>
          <p:nvGrpSpPr>
            <p:cNvPr id="300" name="Group 38">
              <a:extLst>
                <a:ext uri="{FF2B5EF4-FFF2-40B4-BE49-F238E27FC236}">
                  <a16:creationId xmlns:a16="http://schemas.microsoft.com/office/drawing/2014/main" id="{961D773D-1626-4F8F-B566-83B2FA855BB2}"/>
                </a:ext>
              </a:extLst>
            </p:cNvPr>
            <p:cNvGrpSpPr>
              <a:grpSpLocks noChangeAspect="1"/>
            </p:cNvGrpSpPr>
            <p:nvPr/>
          </p:nvGrpSpPr>
          <p:grpSpPr bwMode="auto">
            <a:xfrm>
              <a:off x="457200" y="2165857"/>
              <a:ext cx="2288068" cy="1807371"/>
              <a:chOff x="44" y="1185"/>
              <a:chExt cx="1592" cy="1080"/>
            </a:xfrm>
          </p:grpSpPr>
          <p:grpSp>
            <p:nvGrpSpPr>
              <p:cNvPr id="528" name="Group 39">
                <a:extLst>
                  <a:ext uri="{FF2B5EF4-FFF2-40B4-BE49-F238E27FC236}">
                    <a16:creationId xmlns:a16="http://schemas.microsoft.com/office/drawing/2014/main" id="{13DDB6F2-3C91-40F3-892C-6845BC1BA124}"/>
                  </a:ext>
                </a:extLst>
              </p:cNvPr>
              <p:cNvGrpSpPr>
                <a:grpSpLocks noChangeAspect="1"/>
              </p:cNvGrpSpPr>
              <p:nvPr/>
            </p:nvGrpSpPr>
            <p:grpSpPr bwMode="auto">
              <a:xfrm>
                <a:off x="44" y="1185"/>
                <a:ext cx="594" cy="464"/>
                <a:chOff x="44" y="1185"/>
                <a:chExt cx="594" cy="464"/>
              </a:xfrm>
            </p:grpSpPr>
            <p:sp>
              <p:nvSpPr>
                <p:cNvPr id="537" name="Freeform 40">
                  <a:extLst>
                    <a:ext uri="{FF2B5EF4-FFF2-40B4-BE49-F238E27FC236}">
                      <a16:creationId xmlns:a16="http://schemas.microsoft.com/office/drawing/2014/main" id="{DC6DD2DB-CC43-48C6-B9BB-92DF78800C7C}"/>
                    </a:ext>
                  </a:extLst>
                </p:cNvPr>
                <p:cNvSpPr>
                  <a:spLocks noChangeAspect="1"/>
                </p:cNvSpPr>
                <p:nvPr/>
              </p:nvSpPr>
              <p:spPr bwMode="auto">
                <a:xfrm>
                  <a:off x="44" y="1185"/>
                  <a:ext cx="594" cy="414"/>
                </a:xfrm>
                <a:custGeom>
                  <a:avLst/>
                  <a:gdLst/>
                  <a:ahLst/>
                  <a:cxnLst>
                    <a:cxn ang="0">
                      <a:pos x="540" y="354"/>
                    </a:cxn>
                    <a:cxn ang="0">
                      <a:pos x="510" y="318"/>
                    </a:cxn>
                    <a:cxn ang="0">
                      <a:pos x="500" y="332"/>
                    </a:cxn>
                    <a:cxn ang="0">
                      <a:pos x="464" y="324"/>
                    </a:cxn>
                    <a:cxn ang="0">
                      <a:pos x="414" y="298"/>
                    </a:cxn>
                    <a:cxn ang="0">
                      <a:pos x="362" y="288"/>
                    </a:cxn>
                    <a:cxn ang="0">
                      <a:pos x="318" y="272"/>
                    </a:cxn>
                    <a:cxn ang="0">
                      <a:pos x="314" y="294"/>
                    </a:cxn>
                    <a:cxn ang="0">
                      <a:pos x="278" y="304"/>
                    </a:cxn>
                    <a:cxn ang="0">
                      <a:pos x="252" y="298"/>
                    </a:cxn>
                    <a:cxn ang="0">
                      <a:pos x="270" y="274"/>
                    </a:cxn>
                    <a:cxn ang="0">
                      <a:pos x="274" y="266"/>
                    </a:cxn>
                    <a:cxn ang="0">
                      <a:pos x="236" y="298"/>
                    </a:cxn>
                    <a:cxn ang="0">
                      <a:pos x="222" y="322"/>
                    </a:cxn>
                    <a:cxn ang="0">
                      <a:pos x="196" y="348"/>
                    </a:cxn>
                    <a:cxn ang="0">
                      <a:pos x="146" y="384"/>
                    </a:cxn>
                    <a:cxn ang="0">
                      <a:pos x="112" y="398"/>
                    </a:cxn>
                    <a:cxn ang="0">
                      <a:pos x="90" y="408"/>
                    </a:cxn>
                    <a:cxn ang="0">
                      <a:pos x="84" y="394"/>
                    </a:cxn>
                    <a:cxn ang="0">
                      <a:pos x="114" y="382"/>
                    </a:cxn>
                    <a:cxn ang="0">
                      <a:pos x="156" y="354"/>
                    </a:cxn>
                    <a:cxn ang="0">
                      <a:pos x="170" y="320"/>
                    </a:cxn>
                    <a:cxn ang="0">
                      <a:pos x="138" y="328"/>
                    </a:cxn>
                    <a:cxn ang="0">
                      <a:pos x="100" y="328"/>
                    </a:cxn>
                    <a:cxn ang="0">
                      <a:pos x="86" y="286"/>
                    </a:cxn>
                    <a:cxn ang="0">
                      <a:pos x="56" y="300"/>
                    </a:cxn>
                    <a:cxn ang="0">
                      <a:pos x="48" y="274"/>
                    </a:cxn>
                    <a:cxn ang="0">
                      <a:pos x="24" y="258"/>
                    </a:cxn>
                    <a:cxn ang="0">
                      <a:pos x="46" y="226"/>
                    </a:cxn>
                    <a:cxn ang="0">
                      <a:pos x="80" y="214"/>
                    </a:cxn>
                    <a:cxn ang="0">
                      <a:pos x="102" y="184"/>
                    </a:cxn>
                    <a:cxn ang="0">
                      <a:pos x="86" y="180"/>
                    </a:cxn>
                    <a:cxn ang="0">
                      <a:pos x="20" y="168"/>
                    </a:cxn>
                    <a:cxn ang="0">
                      <a:pos x="10" y="150"/>
                    </a:cxn>
                    <a:cxn ang="0">
                      <a:pos x="60" y="132"/>
                    </a:cxn>
                    <a:cxn ang="0">
                      <a:pos x="100" y="142"/>
                    </a:cxn>
                    <a:cxn ang="0">
                      <a:pos x="102" y="132"/>
                    </a:cxn>
                    <a:cxn ang="0">
                      <a:pos x="84" y="116"/>
                    </a:cxn>
                    <a:cxn ang="0">
                      <a:pos x="44" y="94"/>
                    </a:cxn>
                    <a:cxn ang="0">
                      <a:pos x="22" y="68"/>
                    </a:cxn>
                    <a:cxn ang="0">
                      <a:pos x="88" y="28"/>
                    </a:cxn>
                    <a:cxn ang="0">
                      <a:pos x="132" y="12"/>
                    </a:cxn>
                    <a:cxn ang="0">
                      <a:pos x="186" y="8"/>
                    </a:cxn>
                    <a:cxn ang="0">
                      <a:pos x="244" y="16"/>
                    </a:cxn>
                    <a:cxn ang="0">
                      <a:pos x="318" y="30"/>
                    </a:cxn>
                    <a:cxn ang="0">
                      <a:pos x="400" y="40"/>
                    </a:cxn>
                    <a:cxn ang="0">
                      <a:pos x="438" y="288"/>
                    </a:cxn>
                    <a:cxn ang="0">
                      <a:pos x="478" y="316"/>
                    </a:cxn>
                    <a:cxn ang="0">
                      <a:pos x="508" y="300"/>
                    </a:cxn>
                    <a:cxn ang="0">
                      <a:pos x="556" y="358"/>
                    </a:cxn>
                    <a:cxn ang="0">
                      <a:pos x="594" y="394"/>
                    </a:cxn>
                    <a:cxn ang="0">
                      <a:pos x="582" y="394"/>
                    </a:cxn>
                  </a:cxnLst>
                  <a:rect l="0" t="0" r="r" b="b"/>
                  <a:pathLst>
                    <a:path w="594" h="414">
                      <a:moveTo>
                        <a:pt x="568" y="384"/>
                      </a:moveTo>
                      <a:lnTo>
                        <a:pt x="552" y="370"/>
                      </a:lnTo>
                      <a:lnTo>
                        <a:pt x="542" y="362"/>
                      </a:lnTo>
                      <a:lnTo>
                        <a:pt x="540" y="354"/>
                      </a:lnTo>
                      <a:lnTo>
                        <a:pt x="530" y="342"/>
                      </a:lnTo>
                      <a:lnTo>
                        <a:pt x="522" y="336"/>
                      </a:lnTo>
                      <a:lnTo>
                        <a:pt x="518" y="330"/>
                      </a:lnTo>
                      <a:lnTo>
                        <a:pt x="510" y="318"/>
                      </a:lnTo>
                      <a:lnTo>
                        <a:pt x="506" y="322"/>
                      </a:lnTo>
                      <a:lnTo>
                        <a:pt x="510" y="334"/>
                      </a:lnTo>
                      <a:lnTo>
                        <a:pt x="506" y="338"/>
                      </a:lnTo>
                      <a:lnTo>
                        <a:pt x="500" y="332"/>
                      </a:lnTo>
                      <a:lnTo>
                        <a:pt x="496" y="328"/>
                      </a:lnTo>
                      <a:lnTo>
                        <a:pt x="492" y="336"/>
                      </a:lnTo>
                      <a:lnTo>
                        <a:pt x="480" y="332"/>
                      </a:lnTo>
                      <a:lnTo>
                        <a:pt x="464" y="324"/>
                      </a:lnTo>
                      <a:lnTo>
                        <a:pt x="440" y="310"/>
                      </a:lnTo>
                      <a:lnTo>
                        <a:pt x="438" y="302"/>
                      </a:lnTo>
                      <a:lnTo>
                        <a:pt x="426" y="304"/>
                      </a:lnTo>
                      <a:lnTo>
                        <a:pt x="414" y="298"/>
                      </a:lnTo>
                      <a:lnTo>
                        <a:pt x="400" y="296"/>
                      </a:lnTo>
                      <a:lnTo>
                        <a:pt x="378" y="296"/>
                      </a:lnTo>
                      <a:lnTo>
                        <a:pt x="368" y="296"/>
                      </a:lnTo>
                      <a:lnTo>
                        <a:pt x="362" y="288"/>
                      </a:lnTo>
                      <a:lnTo>
                        <a:pt x="348" y="286"/>
                      </a:lnTo>
                      <a:lnTo>
                        <a:pt x="344" y="280"/>
                      </a:lnTo>
                      <a:lnTo>
                        <a:pt x="332" y="274"/>
                      </a:lnTo>
                      <a:lnTo>
                        <a:pt x="318" y="272"/>
                      </a:lnTo>
                      <a:lnTo>
                        <a:pt x="306" y="272"/>
                      </a:lnTo>
                      <a:lnTo>
                        <a:pt x="306" y="280"/>
                      </a:lnTo>
                      <a:lnTo>
                        <a:pt x="310" y="286"/>
                      </a:lnTo>
                      <a:lnTo>
                        <a:pt x="314" y="294"/>
                      </a:lnTo>
                      <a:lnTo>
                        <a:pt x="310" y="296"/>
                      </a:lnTo>
                      <a:lnTo>
                        <a:pt x="294" y="296"/>
                      </a:lnTo>
                      <a:lnTo>
                        <a:pt x="286" y="298"/>
                      </a:lnTo>
                      <a:lnTo>
                        <a:pt x="278" y="304"/>
                      </a:lnTo>
                      <a:lnTo>
                        <a:pt x="268" y="312"/>
                      </a:lnTo>
                      <a:lnTo>
                        <a:pt x="256" y="316"/>
                      </a:lnTo>
                      <a:lnTo>
                        <a:pt x="250" y="308"/>
                      </a:lnTo>
                      <a:lnTo>
                        <a:pt x="252" y="298"/>
                      </a:lnTo>
                      <a:lnTo>
                        <a:pt x="256" y="290"/>
                      </a:lnTo>
                      <a:lnTo>
                        <a:pt x="258" y="280"/>
                      </a:lnTo>
                      <a:lnTo>
                        <a:pt x="262" y="276"/>
                      </a:lnTo>
                      <a:lnTo>
                        <a:pt x="270" y="274"/>
                      </a:lnTo>
                      <a:lnTo>
                        <a:pt x="280" y="272"/>
                      </a:lnTo>
                      <a:lnTo>
                        <a:pt x="284" y="264"/>
                      </a:lnTo>
                      <a:lnTo>
                        <a:pt x="286" y="260"/>
                      </a:lnTo>
                      <a:lnTo>
                        <a:pt x="274" y="266"/>
                      </a:lnTo>
                      <a:lnTo>
                        <a:pt x="264" y="268"/>
                      </a:lnTo>
                      <a:lnTo>
                        <a:pt x="244" y="282"/>
                      </a:lnTo>
                      <a:lnTo>
                        <a:pt x="236" y="290"/>
                      </a:lnTo>
                      <a:lnTo>
                        <a:pt x="236" y="298"/>
                      </a:lnTo>
                      <a:lnTo>
                        <a:pt x="230" y="304"/>
                      </a:lnTo>
                      <a:lnTo>
                        <a:pt x="220" y="306"/>
                      </a:lnTo>
                      <a:lnTo>
                        <a:pt x="216" y="314"/>
                      </a:lnTo>
                      <a:lnTo>
                        <a:pt x="222" y="322"/>
                      </a:lnTo>
                      <a:lnTo>
                        <a:pt x="224" y="326"/>
                      </a:lnTo>
                      <a:lnTo>
                        <a:pt x="218" y="332"/>
                      </a:lnTo>
                      <a:lnTo>
                        <a:pt x="208" y="340"/>
                      </a:lnTo>
                      <a:lnTo>
                        <a:pt x="196" y="348"/>
                      </a:lnTo>
                      <a:lnTo>
                        <a:pt x="176" y="360"/>
                      </a:lnTo>
                      <a:lnTo>
                        <a:pt x="154" y="372"/>
                      </a:lnTo>
                      <a:lnTo>
                        <a:pt x="148" y="378"/>
                      </a:lnTo>
                      <a:lnTo>
                        <a:pt x="146" y="384"/>
                      </a:lnTo>
                      <a:lnTo>
                        <a:pt x="134" y="390"/>
                      </a:lnTo>
                      <a:lnTo>
                        <a:pt x="130" y="394"/>
                      </a:lnTo>
                      <a:lnTo>
                        <a:pt x="116" y="394"/>
                      </a:lnTo>
                      <a:lnTo>
                        <a:pt x="112" y="398"/>
                      </a:lnTo>
                      <a:lnTo>
                        <a:pt x="104" y="402"/>
                      </a:lnTo>
                      <a:lnTo>
                        <a:pt x="98" y="398"/>
                      </a:lnTo>
                      <a:lnTo>
                        <a:pt x="94" y="400"/>
                      </a:lnTo>
                      <a:lnTo>
                        <a:pt x="90" y="408"/>
                      </a:lnTo>
                      <a:lnTo>
                        <a:pt x="84" y="412"/>
                      </a:lnTo>
                      <a:lnTo>
                        <a:pt x="76" y="410"/>
                      </a:lnTo>
                      <a:lnTo>
                        <a:pt x="78" y="402"/>
                      </a:lnTo>
                      <a:lnTo>
                        <a:pt x="84" y="394"/>
                      </a:lnTo>
                      <a:lnTo>
                        <a:pt x="90" y="390"/>
                      </a:lnTo>
                      <a:lnTo>
                        <a:pt x="100" y="388"/>
                      </a:lnTo>
                      <a:lnTo>
                        <a:pt x="110" y="388"/>
                      </a:lnTo>
                      <a:lnTo>
                        <a:pt x="114" y="382"/>
                      </a:lnTo>
                      <a:lnTo>
                        <a:pt x="124" y="378"/>
                      </a:lnTo>
                      <a:lnTo>
                        <a:pt x="140" y="366"/>
                      </a:lnTo>
                      <a:lnTo>
                        <a:pt x="150" y="356"/>
                      </a:lnTo>
                      <a:lnTo>
                        <a:pt x="156" y="354"/>
                      </a:lnTo>
                      <a:lnTo>
                        <a:pt x="160" y="342"/>
                      </a:lnTo>
                      <a:lnTo>
                        <a:pt x="160" y="332"/>
                      </a:lnTo>
                      <a:lnTo>
                        <a:pt x="168" y="328"/>
                      </a:lnTo>
                      <a:lnTo>
                        <a:pt x="170" y="320"/>
                      </a:lnTo>
                      <a:lnTo>
                        <a:pt x="160" y="322"/>
                      </a:lnTo>
                      <a:lnTo>
                        <a:pt x="148" y="328"/>
                      </a:lnTo>
                      <a:lnTo>
                        <a:pt x="142" y="322"/>
                      </a:lnTo>
                      <a:lnTo>
                        <a:pt x="138" y="328"/>
                      </a:lnTo>
                      <a:lnTo>
                        <a:pt x="134" y="330"/>
                      </a:lnTo>
                      <a:lnTo>
                        <a:pt x="126" y="322"/>
                      </a:lnTo>
                      <a:lnTo>
                        <a:pt x="110" y="320"/>
                      </a:lnTo>
                      <a:lnTo>
                        <a:pt x="100" y="328"/>
                      </a:lnTo>
                      <a:lnTo>
                        <a:pt x="90" y="330"/>
                      </a:lnTo>
                      <a:lnTo>
                        <a:pt x="88" y="304"/>
                      </a:lnTo>
                      <a:lnTo>
                        <a:pt x="86" y="296"/>
                      </a:lnTo>
                      <a:lnTo>
                        <a:pt x="86" y="286"/>
                      </a:lnTo>
                      <a:lnTo>
                        <a:pt x="80" y="286"/>
                      </a:lnTo>
                      <a:lnTo>
                        <a:pt x="78" y="296"/>
                      </a:lnTo>
                      <a:lnTo>
                        <a:pt x="74" y="300"/>
                      </a:lnTo>
                      <a:lnTo>
                        <a:pt x="56" y="300"/>
                      </a:lnTo>
                      <a:lnTo>
                        <a:pt x="48" y="292"/>
                      </a:lnTo>
                      <a:lnTo>
                        <a:pt x="40" y="280"/>
                      </a:lnTo>
                      <a:lnTo>
                        <a:pt x="42" y="274"/>
                      </a:lnTo>
                      <a:lnTo>
                        <a:pt x="48" y="274"/>
                      </a:lnTo>
                      <a:lnTo>
                        <a:pt x="40" y="268"/>
                      </a:lnTo>
                      <a:lnTo>
                        <a:pt x="40" y="260"/>
                      </a:lnTo>
                      <a:lnTo>
                        <a:pt x="36" y="268"/>
                      </a:lnTo>
                      <a:lnTo>
                        <a:pt x="24" y="258"/>
                      </a:lnTo>
                      <a:lnTo>
                        <a:pt x="30" y="246"/>
                      </a:lnTo>
                      <a:lnTo>
                        <a:pt x="34" y="242"/>
                      </a:lnTo>
                      <a:lnTo>
                        <a:pt x="46" y="234"/>
                      </a:lnTo>
                      <a:lnTo>
                        <a:pt x="46" y="226"/>
                      </a:lnTo>
                      <a:lnTo>
                        <a:pt x="50" y="220"/>
                      </a:lnTo>
                      <a:lnTo>
                        <a:pt x="58" y="220"/>
                      </a:lnTo>
                      <a:lnTo>
                        <a:pt x="72" y="222"/>
                      </a:lnTo>
                      <a:lnTo>
                        <a:pt x="80" y="214"/>
                      </a:lnTo>
                      <a:lnTo>
                        <a:pt x="88" y="210"/>
                      </a:lnTo>
                      <a:lnTo>
                        <a:pt x="110" y="208"/>
                      </a:lnTo>
                      <a:lnTo>
                        <a:pt x="108" y="194"/>
                      </a:lnTo>
                      <a:lnTo>
                        <a:pt x="102" y="184"/>
                      </a:lnTo>
                      <a:lnTo>
                        <a:pt x="108" y="178"/>
                      </a:lnTo>
                      <a:lnTo>
                        <a:pt x="104" y="174"/>
                      </a:lnTo>
                      <a:lnTo>
                        <a:pt x="94" y="174"/>
                      </a:lnTo>
                      <a:lnTo>
                        <a:pt x="86" y="180"/>
                      </a:lnTo>
                      <a:lnTo>
                        <a:pt x="76" y="186"/>
                      </a:lnTo>
                      <a:lnTo>
                        <a:pt x="22" y="184"/>
                      </a:lnTo>
                      <a:lnTo>
                        <a:pt x="14" y="176"/>
                      </a:lnTo>
                      <a:lnTo>
                        <a:pt x="20" y="168"/>
                      </a:lnTo>
                      <a:lnTo>
                        <a:pt x="20" y="164"/>
                      </a:lnTo>
                      <a:lnTo>
                        <a:pt x="4" y="164"/>
                      </a:lnTo>
                      <a:lnTo>
                        <a:pt x="0" y="156"/>
                      </a:lnTo>
                      <a:lnTo>
                        <a:pt x="10" y="150"/>
                      </a:lnTo>
                      <a:lnTo>
                        <a:pt x="22" y="140"/>
                      </a:lnTo>
                      <a:lnTo>
                        <a:pt x="36" y="136"/>
                      </a:lnTo>
                      <a:lnTo>
                        <a:pt x="52" y="130"/>
                      </a:lnTo>
                      <a:lnTo>
                        <a:pt x="60" y="132"/>
                      </a:lnTo>
                      <a:lnTo>
                        <a:pt x="62" y="140"/>
                      </a:lnTo>
                      <a:lnTo>
                        <a:pt x="72" y="146"/>
                      </a:lnTo>
                      <a:lnTo>
                        <a:pt x="88" y="144"/>
                      </a:lnTo>
                      <a:lnTo>
                        <a:pt x="100" y="142"/>
                      </a:lnTo>
                      <a:lnTo>
                        <a:pt x="114" y="136"/>
                      </a:lnTo>
                      <a:lnTo>
                        <a:pt x="118" y="130"/>
                      </a:lnTo>
                      <a:lnTo>
                        <a:pt x="108" y="128"/>
                      </a:lnTo>
                      <a:lnTo>
                        <a:pt x="102" y="132"/>
                      </a:lnTo>
                      <a:lnTo>
                        <a:pt x="88" y="130"/>
                      </a:lnTo>
                      <a:lnTo>
                        <a:pt x="88" y="122"/>
                      </a:lnTo>
                      <a:lnTo>
                        <a:pt x="92" y="118"/>
                      </a:lnTo>
                      <a:lnTo>
                        <a:pt x="84" y="116"/>
                      </a:lnTo>
                      <a:lnTo>
                        <a:pt x="66" y="120"/>
                      </a:lnTo>
                      <a:lnTo>
                        <a:pt x="60" y="108"/>
                      </a:lnTo>
                      <a:lnTo>
                        <a:pt x="50" y="100"/>
                      </a:lnTo>
                      <a:lnTo>
                        <a:pt x="44" y="94"/>
                      </a:lnTo>
                      <a:lnTo>
                        <a:pt x="38" y="90"/>
                      </a:lnTo>
                      <a:lnTo>
                        <a:pt x="26" y="90"/>
                      </a:lnTo>
                      <a:lnTo>
                        <a:pt x="20" y="82"/>
                      </a:lnTo>
                      <a:lnTo>
                        <a:pt x="22" y="68"/>
                      </a:lnTo>
                      <a:lnTo>
                        <a:pt x="58" y="64"/>
                      </a:lnTo>
                      <a:lnTo>
                        <a:pt x="70" y="54"/>
                      </a:lnTo>
                      <a:lnTo>
                        <a:pt x="74" y="42"/>
                      </a:lnTo>
                      <a:lnTo>
                        <a:pt x="88" y="28"/>
                      </a:lnTo>
                      <a:lnTo>
                        <a:pt x="104" y="28"/>
                      </a:lnTo>
                      <a:lnTo>
                        <a:pt x="120" y="20"/>
                      </a:lnTo>
                      <a:lnTo>
                        <a:pt x="128" y="20"/>
                      </a:lnTo>
                      <a:lnTo>
                        <a:pt x="132" y="12"/>
                      </a:lnTo>
                      <a:lnTo>
                        <a:pt x="158" y="10"/>
                      </a:lnTo>
                      <a:lnTo>
                        <a:pt x="176" y="0"/>
                      </a:lnTo>
                      <a:lnTo>
                        <a:pt x="190" y="2"/>
                      </a:lnTo>
                      <a:lnTo>
                        <a:pt x="186" y="8"/>
                      </a:lnTo>
                      <a:lnTo>
                        <a:pt x="190" y="14"/>
                      </a:lnTo>
                      <a:lnTo>
                        <a:pt x="204" y="8"/>
                      </a:lnTo>
                      <a:lnTo>
                        <a:pt x="212" y="12"/>
                      </a:lnTo>
                      <a:lnTo>
                        <a:pt x="244" y="16"/>
                      </a:lnTo>
                      <a:lnTo>
                        <a:pt x="244" y="22"/>
                      </a:lnTo>
                      <a:lnTo>
                        <a:pt x="268" y="24"/>
                      </a:lnTo>
                      <a:lnTo>
                        <a:pt x="296" y="24"/>
                      </a:lnTo>
                      <a:lnTo>
                        <a:pt x="318" y="30"/>
                      </a:lnTo>
                      <a:lnTo>
                        <a:pt x="344" y="36"/>
                      </a:lnTo>
                      <a:lnTo>
                        <a:pt x="364" y="40"/>
                      </a:lnTo>
                      <a:lnTo>
                        <a:pt x="394" y="36"/>
                      </a:lnTo>
                      <a:lnTo>
                        <a:pt x="400" y="40"/>
                      </a:lnTo>
                      <a:lnTo>
                        <a:pt x="420" y="48"/>
                      </a:lnTo>
                      <a:lnTo>
                        <a:pt x="420" y="288"/>
                      </a:lnTo>
                      <a:lnTo>
                        <a:pt x="430" y="292"/>
                      </a:lnTo>
                      <a:lnTo>
                        <a:pt x="438" y="288"/>
                      </a:lnTo>
                      <a:lnTo>
                        <a:pt x="446" y="286"/>
                      </a:lnTo>
                      <a:lnTo>
                        <a:pt x="454" y="296"/>
                      </a:lnTo>
                      <a:lnTo>
                        <a:pt x="470" y="308"/>
                      </a:lnTo>
                      <a:lnTo>
                        <a:pt x="478" y="316"/>
                      </a:lnTo>
                      <a:lnTo>
                        <a:pt x="488" y="314"/>
                      </a:lnTo>
                      <a:lnTo>
                        <a:pt x="490" y="308"/>
                      </a:lnTo>
                      <a:lnTo>
                        <a:pt x="498" y="304"/>
                      </a:lnTo>
                      <a:lnTo>
                        <a:pt x="508" y="300"/>
                      </a:lnTo>
                      <a:lnTo>
                        <a:pt x="520" y="312"/>
                      </a:lnTo>
                      <a:lnTo>
                        <a:pt x="530" y="322"/>
                      </a:lnTo>
                      <a:lnTo>
                        <a:pt x="546" y="338"/>
                      </a:lnTo>
                      <a:lnTo>
                        <a:pt x="556" y="358"/>
                      </a:lnTo>
                      <a:lnTo>
                        <a:pt x="566" y="370"/>
                      </a:lnTo>
                      <a:lnTo>
                        <a:pt x="578" y="378"/>
                      </a:lnTo>
                      <a:lnTo>
                        <a:pt x="592" y="386"/>
                      </a:lnTo>
                      <a:lnTo>
                        <a:pt x="594" y="394"/>
                      </a:lnTo>
                      <a:lnTo>
                        <a:pt x="590" y="410"/>
                      </a:lnTo>
                      <a:lnTo>
                        <a:pt x="576" y="414"/>
                      </a:lnTo>
                      <a:lnTo>
                        <a:pt x="580" y="404"/>
                      </a:lnTo>
                      <a:lnTo>
                        <a:pt x="582" y="394"/>
                      </a:lnTo>
                      <a:lnTo>
                        <a:pt x="576" y="392"/>
                      </a:lnTo>
                      <a:lnTo>
                        <a:pt x="570" y="386"/>
                      </a:lnTo>
                      <a:lnTo>
                        <a:pt x="568" y="384"/>
                      </a:lnTo>
                      <a:close/>
                    </a:path>
                  </a:pathLst>
                </a:custGeom>
                <a:solidFill>
                  <a:srgbClr val="CECECE"/>
                </a:solidFill>
                <a:ln w="6350" cmpd="sng">
                  <a:solidFill>
                    <a:schemeClr val="bg1"/>
                  </a:solidFill>
                  <a:prstDash val="solid"/>
                  <a:round/>
                  <a:headEnd/>
                  <a:tailEnd/>
                </a:ln>
              </p:spPr>
              <p:txBody>
                <a:bodyPr/>
                <a:lstStyle/>
                <a:p>
                  <a:endParaRPr lang="en-US" sz="1500">
                    <a:solidFill>
                      <a:srgbClr val="0F245F"/>
                    </a:solidFill>
                  </a:endParaRPr>
                </a:p>
              </p:txBody>
            </p:sp>
            <p:sp>
              <p:nvSpPr>
                <p:cNvPr id="538" name="Freeform 41">
                  <a:extLst>
                    <a:ext uri="{FF2B5EF4-FFF2-40B4-BE49-F238E27FC236}">
                      <a16:creationId xmlns:a16="http://schemas.microsoft.com/office/drawing/2014/main" id="{FBDCB7CA-4B62-407B-9A2B-5E0DF80F5600}"/>
                    </a:ext>
                  </a:extLst>
                </p:cNvPr>
                <p:cNvSpPr>
                  <a:spLocks noChangeAspect="1"/>
                </p:cNvSpPr>
                <p:nvPr/>
              </p:nvSpPr>
              <p:spPr bwMode="auto">
                <a:xfrm>
                  <a:off x="250" y="1527"/>
                  <a:ext cx="38" cy="26"/>
                </a:xfrm>
                <a:custGeom>
                  <a:avLst/>
                  <a:gdLst/>
                  <a:ahLst/>
                  <a:cxnLst>
                    <a:cxn ang="0">
                      <a:pos x="28" y="2"/>
                    </a:cxn>
                    <a:cxn ang="0">
                      <a:pos x="20" y="4"/>
                    </a:cxn>
                    <a:cxn ang="0">
                      <a:pos x="14" y="6"/>
                    </a:cxn>
                    <a:cxn ang="0">
                      <a:pos x="14" y="14"/>
                    </a:cxn>
                    <a:cxn ang="0">
                      <a:pos x="8" y="12"/>
                    </a:cxn>
                    <a:cxn ang="0">
                      <a:pos x="4" y="8"/>
                    </a:cxn>
                    <a:cxn ang="0">
                      <a:pos x="0" y="12"/>
                    </a:cxn>
                    <a:cxn ang="0">
                      <a:pos x="2" y="20"/>
                    </a:cxn>
                    <a:cxn ang="0">
                      <a:pos x="8" y="26"/>
                    </a:cxn>
                    <a:cxn ang="0">
                      <a:pos x="26" y="24"/>
                    </a:cxn>
                    <a:cxn ang="0">
                      <a:pos x="32" y="16"/>
                    </a:cxn>
                    <a:cxn ang="0">
                      <a:pos x="38" y="10"/>
                    </a:cxn>
                    <a:cxn ang="0">
                      <a:pos x="34" y="0"/>
                    </a:cxn>
                    <a:cxn ang="0">
                      <a:pos x="28" y="2"/>
                    </a:cxn>
                  </a:cxnLst>
                  <a:rect l="0" t="0" r="r" b="b"/>
                  <a:pathLst>
                    <a:path w="38" h="26">
                      <a:moveTo>
                        <a:pt x="28" y="2"/>
                      </a:moveTo>
                      <a:lnTo>
                        <a:pt x="20" y="4"/>
                      </a:lnTo>
                      <a:lnTo>
                        <a:pt x="14" y="6"/>
                      </a:lnTo>
                      <a:lnTo>
                        <a:pt x="14" y="14"/>
                      </a:lnTo>
                      <a:lnTo>
                        <a:pt x="8" y="12"/>
                      </a:lnTo>
                      <a:lnTo>
                        <a:pt x="4" y="8"/>
                      </a:lnTo>
                      <a:lnTo>
                        <a:pt x="0" y="12"/>
                      </a:lnTo>
                      <a:lnTo>
                        <a:pt x="2" y="20"/>
                      </a:lnTo>
                      <a:lnTo>
                        <a:pt x="8" y="26"/>
                      </a:lnTo>
                      <a:lnTo>
                        <a:pt x="26" y="24"/>
                      </a:lnTo>
                      <a:lnTo>
                        <a:pt x="32" y="16"/>
                      </a:lnTo>
                      <a:lnTo>
                        <a:pt x="38" y="10"/>
                      </a:lnTo>
                      <a:lnTo>
                        <a:pt x="34" y="0"/>
                      </a:lnTo>
                      <a:lnTo>
                        <a:pt x="28" y="2"/>
                      </a:lnTo>
                      <a:close/>
                    </a:path>
                  </a:pathLst>
                </a:custGeom>
                <a:solidFill>
                  <a:srgbClr val="CECECE"/>
                </a:solidFill>
                <a:ln w="6350" cmpd="sng">
                  <a:solidFill>
                    <a:schemeClr val="bg1"/>
                  </a:solidFill>
                  <a:prstDash val="solid"/>
                  <a:round/>
                  <a:headEnd/>
                  <a:tailEnd/>
                </a:ln>
              </p:spPr>
              <p:txBody>
                <a:bodyPr/>
                <a:lstStyle/>
                <a:p>
                  <a:endParaRPr lang="en-US" sz="1500">
                    <a:solidFill>
                      <a:srgbClr val="0F245F"/>
                    </a:solidFill>
                  </a:endParaRPr>
                </a:p>
              </p:txBody>
            </p:sp>
            <p:sp>
              <p:nvSpPr>
                <p:cNvPr id="539" name="Freeform 42">
                  <a:extLst>
                    <a:ext uri="{FF2B5EF4-FFF2-40B4-BE49-F238E27FC236}">
                      <a16:creationId xmlns:a16="http://schemas.microsoft.com/office/drawing/2014/main" id="{2138FFD4-0E08-4139-AE62-ECE9A1BCD18A}"/>
                    </a:ext>
                  </a:extLst>
                </p:cNvPr>
                <p:cNvSpPr>
                  <a:spLocks noChangeAspect="1"/>
                </p:cNvSpPr>
                <p:nvPr/>
              </p:nvSpPr>
              <p:spPr bwMode="auto">
                <a:xfrm>
                  <a:off x="50" y="1473"/>
                  <a:ext cx="26" cy="16"/>
                </a:xfrm>
                <a:custGeom>
                  <a:avLst/>
                  <a:gdLst/>
                  <a:ahLst/>
                  <a:cxnLst>
                    <a:cxn ang="0">
                      <a:pos x="22" y="0"/>
                    </a:cxn>
                    <a:cxn ang="0">
                      <a:pos x="26" y="4"/>
                    </a:cxn>
                    <a:cxn ang="0">
                      <a:pos x="26" y="8"/>
                    </a:cxn>
                    <a:cxn ang="0">
                      <a:pos x="22" y="16"/>
                    </a:cxn>
                    <a:cxn ang="0">
                      <a:pos x="14" y="14"/>
                    </a:cxn>
                    <a:cxn ang="0">
                      <a:pos x="10" y="16"/>
                    </a:cxn>
                    <a:cxn ang="0">
                      <a:pos x="4" y="10"/>
                    </a:cxn>
                    <a:cxn ang="0">
                      <a:pos x="0" y="6"/>
                    </a:cxn>
                    <a:cxn ang="0">
                      <a:pos x="2" y="0"/>
                    </a:cxn>
                    <a:cxn ang="0">
                      <a:pos x="8" y="0"/>
                    </a:cxn>
                    <a:cxn ang="0">
                      <a:pos x="22" y="0"/>
                    </a:cxn>
                  </a:cxnLst>
                  <a:rect l="0" t="0" r="r" b="b"/>
                  <a:pathLst>
                    <a:path w="26" h="16">
                      <a:moveTo>
                        <a:pt x="22" y="0"/>
                      </a:moveTo>
                      <a:lnTo>
                        <a:pt x="26" y="4"/>
                      </a:lnTo>
                      <a:lnTo>
                        <a:pt x="26" y="8"/>
                      </a:lnTo>
                      <a:lnTo>
                        <a:pt x="22" y="16"/>
                      </a:lnTo>
                      <a:lnTo>
                        <a:pt x="14" y="14"/>
                      </a:lnTo>
                      <a:lnTo>
                        <a:pt x="10" y="16"/>
                      </a:lnTo>
                      <a:lnTo>
                        <a:pt x="4" y="10"/>
                      </a:lnTo>
                      <a:lnTo>
                        <a:pt x="0" y="6"/>
                      </a:lnTo>
                      <a:lnTo>
                        <a:pt x="2" y="0"/>
                      </a:lnTo>
                      <a:lnTo>
                        <a:pt x="8" y="0"/>
                      </a:lnTo>
                      <a:lnTo>
                        <a:pt x="22" y="0"/>
                      </a:lnTo>
                      <a:close/>
                    </a:path>
                  </a:pathLst>
                </a:custGeom>
                <a:solidFill>
                  <a:srgbClr val="CECECE"/>
                </a:solidFill>
                <a:ln w="6350" cmpd="sng">
                  <a:solidFill>
                    <a:schemeClr val="bg1"/>
                  </a:solidFill>
                  <a:prstDash val="solid"/>
                  <a:round/>
                  <a:headEnd/>
                  <a:tailEnd/>
                </a:ln>
              </p:spPr>
              <p:txBody>
                <a:bodyPr/>
                <a:lstStyle/>
                <a:p>
                  <a:endParaRPr lang="en-US" sz="1500">
                    <a:solidFill>
                      <a:srgbClr val="0F245F"/>
                    </a:solidFill>
                  </a:endParaRPr>
                </a:p>
              </p:txBody>
            </p:sp>
            <p:sp>
              <p:nvSpPr>
                <p:cNvPr id="540" name="Freeform 43">
                  <a:extLst>
                    <a:ext uri="{FF2B5EF4-FFF2-40B4-BE49-F238E27FC236}">
                      <a16:creationId xmlns:a16="http://schemas.microsoft.com/office/drawing/2014/main" id="{6534C0C5-48A1-4FF4-B04A-DFC4D45A4BEF}"/>
                    </a:ext>
                  </a:extLst>
                </p:cNvPr>
                <p:cNvSpPr>
                  <a:spLocks noChangeAspect="1"/>
                </p:cNvSpPr>
                <p:nvPr/>
              </p:nvSpPr>
              <p:spPr bwMode="auto">
                <a:xfrm>
                  <a:off x="540" y="1525"/>
                  <a:ext cx="24" cy="40"/>
                </a:xfrm>
                <a:custGeom>
                  <a:avLst/>
                  <a:gdLst/>
                  <a:ahLst/>
                  <a:cxnLst>
                    <a:cxn ang="0">
                      <a:pos x="0" y="0"/>
                    </a:cxn>
                    <a:cxn ang="0">
                      <a:pos x="10" y="2"/>
                    </a:cxn>
                    <a:cxn ang="0">
                      <a:pos x="16" y="6"/>
                    </a:cxn>
                    <a:cxn ang="0">
                      <a:pos x="18" y="20"/>
                    </a:cxn>
                    <a:cxn ang="0">
                      <a:pos x="24" y="30"/>
                    </a:cxn>
                    <a:cxn ang="0">
                      <a:pos x="24" y="40"/>
                    </a:cxn>
                    <a:cxn ang="0">
                      <a:pos x="16" y="32"/>
                    </a:cxn>
                    <a:cxn ang="0">
                      <a:pos x="8" y="22"/>
                    </a:cxn>
                    <a:cxn ang="0">
                      <a:pos x="4" y="16"/>
                    </a:cxn>
                    <a:cxn ang="0">
                      <a:pos x="0" y="8"/>
                    </a:cxn>
                    <a:cxn ang="0">
                      <a:pos x="0" y="0"/>
                    </a:cxn>
                  </a:cxnLst>
                  <a:rect l="0" t="0" r="r" b="b"/>
                  <a:pathLst>
                    <a:path w="24" h="40">
                      <a:moveTo>
                        <a:pt x="0" y="0"/>
                      </a:moveTo>
                      <a:lnTo>
                        <a:pt x="10" y="2"/>
                      </a:lnTo>
                      <a:lnTo>
                        <a:pt x="16" y="6"/>
                      </a:lnTo>
                      <a:lnTo>
                        <a:pt x="18" y="20"/>
                      </a:lnTo>
                      <a:lnTo>
                        <a:pt x="24" y="30"/>
                      </a:lnTo>
                      <a:lnTo>
                        <a:pt x="24" y="40"/>
                      </a:lnTo>
                      <a:lnTo>
                        <a:pt x="16" y="32"/>
                      </a:lnTo>
                      <a:lnTo>
                        <a:pt x="8" y="22"/>
                      </a:lnTo>
                      <a:lnTo>
                        <a:pt x="4" y="16"/>
                      </a:lnTo>
                      <a:lnTo>
                        <a:pt x="0" y="8"/>
                      </a:lnTo>
                      <a:lnTo>
                        <a:pt x="0" y="0"/>
                      </a:lnTo>
                      <a:close/>
                    </a:path>
                  </a:pathLst>
                </a:custGeom>
                <a:solidFill>
                  <a:srgbClr val="CECECE"/>
                </a:solidFill>
                <a:ln w="6350" cmpd="sng">
                  <a:solidFill>
                    <a:schemeClr val="bg1"/>
                  </a:solidFill>
                  <a:prstDash val="solid"/>
                  <a:round/>
                  <a:headEnd/>
                  <a:tailEnd/>
                </a:ln>
              </p:spPr>
              <p:txBody>
                <a:bodyPr/>
                <a:lstStyle/>
                <a:p>
                  <a:endParaRPr lang="en-US" sz="1500">
                    <a:solidFill>
                      <a:srgbClr val="0F245F"/>
                    </a:solidFill>
                  </a:endParaRPr>
                </a:p>
              </p:txBody>
            </p:sp>
            <p:sp>
              <p:nvSpPr>
                <p:cNvPr id="541" name="Freeform 44">
                  <a:extLst>
                    <a:ext uri="{FF2B5EF4-FFF2-40B4-BE49-F238E27FC236}">
                      <a16:creationId xmlns:a16="http://schemas.microsoft.com/office/drawing/2014/main" id="{D0A34AE5-2C83-445F-B216-D22ABD179D1B}"/>
                    </a:ext>
                  </a:extLst>
                </p:cNvPr>
                <p:cNvSpPr>
                  <a:spLocks noChangeAspect="1"/>
                </p:cNvSpPr>
                <p:nvPr/>
              </p:nvSpPr>
              <p:spPr bwMode="auto">
                <a:xfrm>
                  <a:off x="584" y="1565"/>
                  <a:ext cx="22" cy="38"/>
                </a:xfrm>
                <a:custGeom>
                  <a:avLst/>
                  <a:gdLst/>
                  <a:ahLst/>
                  <a:cxnLst>
                    <a:cxn ang="0">
                      <a:pos x="0" y="8"/>
                    </a:cxn>
                    <a:cxn ang="0">
                      <a:pos x="0" y="0"/>
                    </a:cxn>
                    <a:cxn ang="0">
                      <a:pos x="8" y="2"/>
                    </a:cxn>
                    <a:cxn ang="0">
                      <a:pos x="14" y="14"/>
                    </a:cxn>
                    <a:cxn ang="0">
                      <a:pos x="22" y="24"/>
                    </a:cxn>
                    <a:cxn ang="0">
                      <a:pos x="22" y="32"/>
                    </a:cxn>
                    <a:cxn ang="0">
                      <a:pos x="18" y="38"/>
                    </a:cxn>
                    <a:cxn ang="0">
                      <a:pos x="12" y="30"/>
                    </a:cxn>
                    <a:cxn ang="0">
                      <a:pos x="6" y="24"/>
                    </a:cxn>
                    <a:cxn ang="0">
                      <a:pos x="4" y="16"/>
                    </a:cxn>
                    <a:cxn ang="0">
                      <a:pos x="0" y="8"/>
                    </a:cxn>
                  </a:cxnLst>
                  <a:rect l="0" t="0" r="r" b="b"/>
                  <a:pathLst>
                    <a:path w="22" h="38">
                      <a:moveTo>
                        <a:pt x="0" y="8"/>
                      </a:moveTo>
                      <a:lnTo>
                        <a:pt x="0" y="0"/>
                      </a:lnTo>
                      <a:lnTo>
                        <a:pt x="8" y="2"/>
                      </a:lnTo>
                      <a:lnTo>
                        <a:pt x="14" y="14"/>
                      </a:lnTo>
                      <a:lnTo>
                        <a:pt x="22" y="24"/>
                      </a:lnTo>
                      <a:lnTo>
                        <a:pt x="22" y="32"/>
                      </a:lnTo>
                      <a:lnTo>
                        <a:pt x="18" y="38"/>
                      </a:lnTo>
                      <a:lnTo>
                        <a:pt x="12" y="30"/>
                      </a:lnTo>
                      <a:lnTo>
                        <a:pt x="6" y="24"/>
                      </a:lnTo>
                      <a:lnTo>
                        <a:pt x="4" y="16"/>
                      </a:lnTo>
                      <a:lnTo>
                        <a:pt x="0" y="8"/>
                      </a:lnTo>
                      <a:close/>
                    </a:path>
                  </a:pathLst>
                </a:custGeom>
                <a:solidFill>
                  <a:srgbClr val="CECECE"/>
                </a:solidFill>
                <a:ln w="6350" cmpd="sng">
                  <a:solidFill>
                    <a:schemeClr val="bg1"/>
                  </a:solidFill>
                  <a:prstDash val="solid"/>
                  <a:round/>
                  <a:headEnd/>
                  <a:tailEnd/>
                </a:ln>
              </p:spPr>
              <p:txBody>
                <a:bodyPr/>
                <a:lstStyle/>
                <a:p>
                  <a:endParaRPr lang="en-US" sz="1500">
                    <a:solidFill>
                      <a:srgbClr val="0F245F"/>
                    </a:solidFill>
                  </a:endParaRPr>
                </a:p>
              </p:txBody>
            </p:sp>
            <p:sp>
              <p:nvSpPr>
                <p:cNvPr id="542" name="Freeform 45">
                  <a:extLst>
                    <a:ext uri="{FF2B5EF4-FFF2-40B4-BE49-F238E27FC236}">
                      <a16:creationId xmlns:a16="http://schemas.microsoft.com/office/drawing/2014/main" id="{7D6EAFD3-F76E-406D-89DB-559C5AE16EAD}"/>
                    </a:ext>
                  </a:extLst>
                </p:cNvPr>
                <p:cNvSpPr>
                  <a:spLocks noChangeAspect="1"/>
                </p:cNvSpPr>
                <p:nvPr/>
              </p:nvSpPr>
              <p:spPr bwMode="auto">
                <a:xfrm>
                  <a:off x="588" y="1615"/>
                  <a:ext cx="26" cy="34"/>
                </a:xfrm>
                <a:custGeom>
                  <a:avLst/>
                  <a:gdLst/>
                  <a:ahLst/>
                  <a:cxnLst>
                    <a:cxn ang="0">
                      <a:pos x="0" y="0"/>
                    </a:cxn>
                    <a:cxn ang="0">
                      <a:pos x="10" y="4"/>
                    </a:cxn>
                    <a:cxn ang="0">
                      <a:pos x="18" y="4"/>
                    </a:cxn>
                    <a:cxn ang="0">
                      <a:pos x="20" y="8"/>
                    </a:cxn>
                    <a:cxn ang="0">
                      <a:pos x="18" y="16"/>
                    </a:cxn>
                    <a:cxn ang="0">
                      <a:pos x="22" y="22"/>
                    </a:cxn>
                    <a:cxn ang="0">
                      <a:pos x="26" y="34"/>
                    </a:cxn>
                    <a:cxn ang="0">
                      <a:pos x="18" y="32"/>
                    </a:cxn>
                    <a:cxn ang="0">
                      <a:pos x="8" y="20"/>
                    </a:cxn>
                    <a:cxn ang="0">
                      <a:pos x="2" y="12"/>
                    </a:cxn>
                    <a:cxn ang="0">
                      <a:pos x="0" y="0"/>
                    </a:cxn>
                  </a:cxnLst>
                  <a:rect l="0" t="0" r="r" b="b"/>
                  <a:pathLst>
                    <a:path w="26" h="34">
                      <a:moveTo>
                        <a:pt x="0" y="0"/>
                      </a:moveTo>
                      <a:lnTo>
                        <a:pt x="10" y="4"/>
                      </a:lnTo>
                      <a:lnTo>
                        <a:pt x="18" y="4"/>
                      </a:lnTo>
                      <a:lnTo>
                        <a:pt x="20" y="8"/>
                      </a:lnTo>
                      <a:lnTo>
                        <a:pt x="18" y="16"/>
                      </a:lnTo>
                      <a:lnTo>
                        <a:pt x="22" y="22"/>
                      </a:lnTo>
                      <a:lnTo>
                        <a:pt x="26" y="34"/>
                      </a:lnTo>
                      <a:lnTo>
                        <a:pt x="18" y="32"/>
                      </a:lnTo>
                      <a:lnTo>
                        <a:pt x="8" y="20"/>
                      </a:lnTo>
                      <a:lnTo>
                        <a:pt x="2" y="12"/>
                      </a:lnTo>
                      <a:lnTo>
                        <a:pt x="0" y="0"/>
                      </a:lnTo>
                      <a:close/>
                    </a:path>
                  </a:pathLst>
                </a:custGeom>
                <a:solidFill>
                  <a:srgbClr val="CECECE"/>
                </a:solidFill>
                <a:ln w="6350" cmpd="sng">
                  <a:solidFill>
                    <a:schemeClr val="bg1"/>
                  </a:solidFill>
                  <a:prstDash val="solid"/>
                  <a:round/>
                  <a:headEnd/>
                  <a:tailEnd/>
                </a:ln>
              </p:spPr>
              <p:txBody>
                <a:bodyPr/>
                <a:lstStyle/>
                <a:p>
                  <a:endParaRPr lang="en-US" sz="1500">
                    <a:solidFill>
                      <a:srgbClr val="0F245F"/>
                    </a:solidFill>
                  </a:endParaRPr>
                </a:p>
              </p:txBody>
            </p:sp>
            <p:sp>
              <p:nvSpPr>
                <p:cNvPr id="543" name="Freeform 46">
                  <a:extLst>
                    <a:ext uri="{FF2B5EF4-FFF2-40B4-BE49-F238E27FC236}">
                      <a16:creationId xmlns:a16="http://schemas.microsoft.com/office/drawing/2014/main" id="{51AE2608-F393-4E4F-927D-E48A3F5FBD9F}"/>
                    </a:ext>
                  </a:extLst>
                </p:cNvPr>
                <p:cNvSpPr>
                  <a:spLocks noChangeAspect="1"/>
                </p:cNvSpPr>
                <p:nvPr/>
              </p:nvSpPr>
              <p:spPr bwMode="auto">
                <a:xfrm>
                  <a:off x="84" y="1591"/>
                  <a:ext cx="32" cy="20"/>
                </a:xfrm>
                <a:custGeom>
                  <a:avLst/>
                  <a:gdLst/>
                  <a:ahLst/>
                  <a:cxnLst>
                    <a:cxn ang="0">
                      <a:pos x="32" y="4"/>
                    </a:cxn>
                    <a:cxn ang="0">
                      <a:pos x="28" y="10"/>
                    </a:cxn>
                    <a:cxn ang="0">
                      <a:pos x="22" y="12"/>
                    </a:cxn>
                    <a:cxn ang="0">
                      <a:pos x="12" y="14"/>
                    </a:cxn>
                    <a:cxn ang="0">
                      <a:pos x="6" y="20"/>
                    </a:cxn>
                    <a:cxn ang="0">
                      <a:pos x="0" y="18"/>
                    </a:cxn>
                    <a:cxn ang="0">
                      <a:pos x="6" y="8"/>
                    </a:cxn>
                    <a:cxn ang="0">
                      <a:pos x="14" y="4"/>
                    </a:cxn>
                    <a:cxn ang="0">
                      <a:pos x="26" y="0"/>
                    </a:cxn>
                    <a:cxn ang="0">
                      <a:pos x="32" y="4"/>
                    </a:cxn>
                  </a:cxnLst>
                  <a:rect l="0" t="0" r="r" b="b"/>
                  <a:pathLst>
                    <a:path w="32" h="20">
                      <a:moveTo>
                        <a:pt x="32" y="4"/>
                      </a:moveTo>
                      <a:lnTo>
                        <a:pt x="28" y="10"/>
                      </a:lnTo>
                      <a:lnTo>
                        <a:pt x="22" y="12"/>
                      </a:lnTo>
                      <a:lnTo>
                        <a:pt x="12" y="14"/>
                      </a:lnTo>
                      <a:lnTo>
                        <a:pt x="6" y="20"/>
                      </a:lnTo>
                      <a:lnTo>
                        <a:pt x="0" y="18"/>
                      </a:lnTo>
                      <a:lnTo>
                        <a:pt x="6" y="8"/>
                      </a:lnTo>
                      <a:lnTo>
                        <a:pt x="14" y="4"/>
                      </a:lnTo>
                      <a:lnTo>
                        <a:pt x="26" y="0"/>
                      </a:lnTo>
                      <a:lnTo>
                        <a:pt x="32" y="4"/>
                      </a:lnTo>
                      <a:close/>
                    </a:path>
                  </a:pathLst>
                </a:custGeom>
                <a:solidFill>
                  <a:srgbClr val="CECECE"/>
                </a:solidFill>
                <a:ln w="6350" cmpd="sng">
                  <a:solidFill>
                    <a:schemeClr val="bg1"/>
                  </a:solidFill>
                  <a:prstDash val="solid"/>
                  <a:round/>
                  <a:headEnd/>
                  <a:tailEnd/>
                </a:ln>
              </p:spPr>
              <p:txBody>
                <a:bodyPr/>
                <a:lstStyle/>
                <a:p>
                  <a:endParaRPr lang="en-US" sz="1500">
                    <a:solidFill>
                      <a:srgbClr val="0F245F"/>
                    </a:solidFill>
                  </a:endParaRPr>
                </a:p>
              </p:txBody>
            </p:sp>
            <p:sp>
              <p:nvSpPr>
                <p:cNvPr id="544" name="Freeform 47">
                  <a:extLst>
                    <a:ext uri="{FF2B5EF4-FFF2-40B4-BE49-F238E27FC236}">
                      <a16:creationId xmlns:a16="http://schemas.microsoft.com/office/drawing/2014/main" id="{DDAF634A-4C07-4379-8027-8AA3421DD90A}"/>
                    </a:ext>
                  </a:extLst>
                </p:cNvPr>
                <p:cNvSpPr>
                  <a:spLocks noChangeAspect="1"/>
                </p:cNvSpPr>
                <p:nvPr/>
              </p:nvSpPr>
              <p:spPr bwMode="auto">
                <a:xfrm>
                  <a:off x="560" y="1523"/>
                  <a:ext cx="16" cy="30"/>
                </a:xfrm>
                <a:custGeom>
                  <a:avLst/>
                  <a:gdLst/>
                  <a:ahLst/>
                  <a:cxnLst>
                    <a:cxn ang="0">
                      <a:pos x="0" y="0"/>
                    </a:cxn>
                    <a:cxn ang="0">
                      <a:pos x="10" y="4"/>
                    </a:cxn>
                    <a:cxn ang="0">
                      <a:pos x="16" y="16"/>
                    </a:cxn>
                    <a:cxn ang="0">
                      <a:pos x="14" y="24"/>
                    </a:cxn>
                    <a:cxn ang="0">
                      <a:pos x="10" y="30"/>
                    </a:cxn>
                    <a:cxn ang="0">
                      <a:pos x="4" y="22"/>
                    </a:cxn>
                    <a:cxn ang="0">
                      <a:pos x="4" y="16"/>
                    </a:cxn>
                    <a:cxn ang="0">
                      <a:pos x="0" y="8"/>
                    </a:cxn>
                    <a:cxn ang="0">
                      <a:pos x="0" y="0"/>
                    </a:cxn>
                  </a:cxnLst>
                  <a:rect l="0" t="0" r="r" b="b"/>
                  <a:pathLst>
                    <a:path w="16" h="30">
                      <a:moveTo>
                        <a:pt x="0" y="0"/>
                      </a:moveTo>
                      <a:lnTo>
                        <a:pt x="10" y="4"/>
                      </a:lnTo>
                      <a:lnTo>
                        <a:pt x="16" y="16"/>
                      </a:lnTo>
                      <a:lnTo>
                        <a:pt x="14" y="24"/>
                      </a:lnTo>
                      <a:lnTo>
                        <a:pt x="10" y="30"/>
                      </a:lnTo>
                      <a:lnTo>
                        <a:pt x="4" y="22"/>
                      </a:lnTo>
                      <a:lnTo>
                        <a:pt x="4" y="16"/>
                      </a:lnTo>
                      <a:lnTo>
                        <a:pt x="0" y="8"/>
                      </a:lnTo>
                      <a:lnTo>
                        <a:pt x="0" y="0"/>
                      </a:lnTo>
                      <a:close/>
                    </a:path>
                  </a:pathLst>
                </a:custGeom>
                <a:solidFill>
                  <a:srgbClr val="CECECE"/>
                </a:solidFill>
                <a:ln w="6350" cmpd="sng">
                  <a:solidFill>
                    <a:schemeClr val="bg1"/>
                  </a:solidFill>
                  <a:prstDash val="solid"/>
                  <a:round/>
                  <a:headEnd/>
                  <a:tailEnd/>
                </a:ln>
              </p:spPr>
              <p:txBody>
                <a:bodyPr/>
                <a:lstStyle/>
                <a:p>
                  <a:endParaRPr lang="en-US" sz="1500">
                    <a:solidFill>
                      <a:srgbClr val="0F245F"/>
                    </a:solidFill>
                  </a:endParaRPr>
                </a:p>
              </p:txBody>
            </p:sp>
            <p:sp>
              <p:nvSpPr>
                <p:cNvPr id="545" name="Freeform 48">
                  <a:extLst>
                    <a:ext uri="{FF2B5EF4-FFF2-40B4-BE49-F238E27FC236}">
                      <a16:creationId xmlns:a16="http://schemas.microsoft.com/office/drawing/2014/main" id="{F1A6F4BE-100A-4146-A7CC-0FCCA0BB424B}"/>
                    </a:ext>
                  </a:extLst>
                </p:cNvPr>
                <p:cNvSpPr>
                  <a:spLocks noChangeAspect="1"/>
                </p:cNvSpPr>
                <p:nvPr/>
              </p:nvSpPr>
              <p:spPr bwMode="auto">
                <a:xfrm>
                  <a:off x="608" y="1575"/>
                  <a:ext cx="14" cy="20"/>
                </a:xfrm>
                <a:custGeom>
                  <a:avLst/>
                  <a:gdLst/>
                  <a:ahLst/>
                  <a:cxnLst>
                    <a:cxn ang="0">
                      <a:pos x="0" y="0"/>
                    </a:cxn>
                    <a:cxn ang="0">
                      <a:pos x="6" y="4"/>
                    </a:cxn>
                    <a:cxn ang="0">
                      <a:pos x="14" y="6"/>
                    </a:cxn>
                    <a:cxn ang="0">
                      <a:pos x="12" y="16"/>
                    </a:cxn>
                    <a:cxn ang="0">
                      <a:pos x="6" y="20"/>
                    </a:cxn>
                    <a:cxn ang="0">
                      <a:pos x="0" y="12"/>
                    </a:cxn>
                    <a:cxn ang="0">
                      <a:pos x="0" y="0"/>
                    </a:cxn>
                  </a:cxnLst>
                  <a:rect l="0" t="0" r="r" b="b"/>
                  <a:pathLst>
                    <a:path w="14" h="20">
                      <a:moveTo>
                        <a:pt x="0" y="0"/>
                      </a:moveTo>
                      <a:lnTo>
                        <a:pt x="6" y="4"/>
                      </a:lnTo>
                      <a:lnTo>
                        <a:pt x="14" y="6"/>
                      </a:lnTo>
                      <a:lnTo>
                        <a:pt x="12" y="16"/>
                      </a:lnTo>
                      <a:lnTo>
                        <a:pt x="6" y="20"/>
                      </a:lnTo>
                      <a:lnTo>
                        <a:pt x="0" y="12"/>
                      </a:lnTo>
                      <a:lnTo>
                        <a:pt x="0" y="0"/>
                      </a:lnTo>
                      <a:close/>
                    </a:path>
                  </a:pathLst>
                </a:custGeom>
                <a:solidFill>
                  <a:srgbClr val="CECECE"/>
                </a:solidFill>
                <a:ln w="6350" cmpd="sng">
                  <a:solidFill>
                    <a:schemeClr val="bg1"/>
                  </a:solidFill>
                  <a:prstDash val="solid"/>
                  <a:round/>
                  <a:headEnd/>
                  <a:tailEnd/>
                </a:ln>
              </p:spPr>
              <p:txBody>
                <a:bodyPr/>
                <a:lstStyle/>
                <a:p>
                  <a:endParaRPr lang="en-US" sz="1500">
                    <a:solidFill>
                      <a:srgbClr val="0F245F"/>
                    </a:solidFill>
                  </a:endParaRPr>
                </a:p>
              </p:txBody>
            </p:sp>
            <p:sp>
              <p:nvSpPr>
                <p:cNvPr id="546" name="Freeform 49">
                  <a:extLst>
                    <a:ext uri="{FF2B5EF4-FFF2-40B4-BE49-F238E27FC236}">
                      <a16:creationId xmlns:a16="http://schemas.microsoft.com/office/drawing/2014/main" id="{9954E118-CECC-4C00-BB41-A939F7FDF185}"/>
                    </a:ext>
                  </a:extLst>
                </p:cNvPr>
                <p:cNvSpPr>
                  <a:spLocks noChangeAspect="1"/>
                </p:cNvSpPr>
                <p:nvPr/>
              </p:nvSpPr>
              <p:spPr bwMode="auto">
                <a:xfrm>
                  <a:off x="560" y="1523"/>
                  <a:ext cx="16" cy="30"/>
                </a:xfrm>
                <a:custGeom>
                  <a:avLst/>
                  <a:gdLst/>
                  <a:ahLst/>
                  <a:cxnLst>
                    <a:cxn ang="0">
                      <a:pos x="0" y="0"/>
                    </a:cxn>
                    <a:cxn ang="0">
                      <a:pos x="10" y="4"/>
                    </a:cxn>
                    <a:cxn ang="0">
                      <a:pos x="16" y="16"/>
                    </a:cxn>
                    <a:cxn ang="0">
                      <a:pos x="14" y="24"/>
                    </a:cxn>
                    <a:cxn ang="0">
                      <a:pos x="10" y="30"/>
                    </a:cxn>
                    <a:cxn ang="0">
                      <a:pos x="4" y="22"/>
                    </a:cxn>
                    <a:cxn ang="0">
                      <a:pos x="4" y="16"/>
                    </a:cxn>
                    <a:cxn ang="0">
                      <a:pos x="0" y="8"/>
                    </a:cxn>
                    <a:cxn ang="0">
                      <a:pos x="0" y="0"/>
                    </a:cxn>
                  </a:cxnLst>
                  <a:rect l="0" t="0" r="r" b="b"/>
                  <a:pathLst>
                    <a:path w="16" h="30">
                      <a:moveTo>
                        <a:pt x="0" y="0"/>
                      </a:moveTo>
                      <a:lnTo>
                        <a:pt x="10" y="4"/>
                      </a:lnTo>
                      <a:lnTo>
                        <a:pt x="16" y="16"/>
                      </a:lnTo>
                      <a:lnTo>
                        <a:pt x="14" y="24"/>
                      </a:lnTo>
                      <a:lnTo>
                        <a:pt x="10" y="30"/>
                      </a:lnTo>
                      <a:lnTo>
                        <a:pt x="4" y="22"/>
                      </a:lnTo>
                      <a:lnTo>
                        <a:pt x="4" y="16"/>
                      </a:lnTo>
                      <a:lnTo>
                        <a:pt x="0" y="8"/>
                      </a:lnTo>
                      <a:lnTo>
                        <a:pt x="0" y="0"/>
                      </a:lnTo>
                      <a:close/>
                    </a:path>
                  </a:pathLst>
                </a:custGeom>
                <a:solidFill>
                  <a:srgbClr val="CECECE"/>
                </a:solidFill>
                <a:ln w="6350" cmpd="sng">
                  <a:solidFill>
                    <a:schemeClr val="bg1"/>
                  </a:solidFill>
                  <a:round/>
                  <a:headEnd/>
                  <a:tailEnd/>
                </a:ln>
              </p:spPr>
              <p:txBody>
                <a:bodyPr/>
                <a:lstStyle/>
                <a:p>
                  <a:endParaRPr lang="en-US" sz="1500">
                    <a:solidFill>
                      <a:srgbClr val="0F245F"/>
                    </a:solidFill>
                  </a:endParaRPr>
                </a:p>
              </p:txBody>
            </p:sp>
            <p:sp>
              <p:nvSpPr>
                <p:cNvPr id="547" name="Freeform 50">
                  <a:extLst>
                    <a:ext uri="{FF2B5EF4-FFF2-40B4-BE49-F238E27FC236}">
                      <a16:creationId xmlns:a16="http://schemas.microsoft.com/office/drawing/2014/main" id="{6347A346-61B6-4441-AC1C-58E0E5019C21}"/>
                    </a:ext>
                  </a:extLst>
                </p:cNvPr>
                <p:cNvSpPr>
                  <a:spLocks noChangeAspect="1"/>
                </p:cNvSpPr>
                <p:nvPr/>
              </p:nvSpPr>
              <p:spPr bwMode="auto">
                <a:xfrm>
                  <a:off x="608" y="1575"/>
                  <a:ext cx="14" cy="20"/>
                </a:xfrm>
                <a:custGeom>
                  <a:avLst/>
                  <a:gdLst/>
                  <a:ahLst/>
                  <a:cxnLst>
                    <a:cxn ang="0">
                      <a:pos x="0" y="0"/>
                    </a:cxn>
                    <a:cxn ang="0">
                      <a:pos x="6" y="4"/>
                    </a:cxn>
                    <a:cxn ang="0">
                      <a:pos x="14" y="6"/>
                    </a:cxn>
                    <a:cxn ang="0">
                      <a:pos x="12" y="16"/>
                    </a:cxn>
                    <a:cxn ang="0">
                      <a:pos x="6" y="20"/>
                    </a:cxn>
                    <a:cxn ang="0">
                      <a:pos x="0" y="12"/>
                    </a:cxn>
                    <a:cxn ang="0">
                      <a:pos x="0" y="0"/>
                    </a:cxn>
                  </a:cxnLst>
                  <a:rect l="0" t="0" r="r" b="b"/>
                  <a:pathLst>
                    <a:path w="14" h="20">
                      <a:moveTo>
                        <a:pt x="0" y="0"/>
                      </a:moveTo>
                      <a:lnTo>
                        <a:pt x="6" y="4"/>
                      </a:lnTo>
                      <a:lnTo>
                        <a:pt x="14" y="6"/>
                      </a:lnTo>
                      <a:lnTo>
                        <a:pt x="12" y="16"/>
                      </a:lnTo>
                      <a:lnTo>
                        <a:pt x="6" y="20"/>
                      </a:lnTo>
                      <a:lnTo>
                        <a:pt x="0" y="12"/>
                      </a:lnTo>
                      <a:lnTo>
                        <a:pt x="0" y="0"/>
                      </a:lnTo>
                      <a:close/>
                    </a:path>
                  </a:pathLst>
                </a:custGeom>
                <a:solidFill>
                  <a:srgbClr val="CECECE"/>
                </a:solidFill>
                <a:ln w="6350" cmpd="sng">
                  <a:solidFill>
                    <a:schemeClr val="bg1"/>
                  </a:solidFill>
                  <a:round/>
                  <a:headEnd/>
                  <a:tailEnd/>
                </a:ln>
              </p:spPr>
              <p:txBody>
                <a:bodyPr/>
                <a:lstStyle/>
                <a:p>
                  <a:endParaRPr lang="en-US" sz="1500">
                    <a:solidFill>
                      <a:srgbClr val="0F245F"/>
                    </a:solidFill>
                  </a:endParaRPr>
                </a:p>
              </p:txBody>
            </p:sp>
            <p:sp>
              <p:nvSpPr>
                <p:cNvPr id="548" name="Freeform 51">
                  <a:extLst>
                    <a:ext uri="{FF2B5EF4-FFF2-40B4-BE49-F238E27FC236}">
                      <a16:creationId xmlns:a16="http://schemas.microsoft.com/office/drawing/2014/main" id="{3DA9E7FE-C8C2-4684-9DCA-4008C2B5117E}"/>
                    </a:ext>
                  </a:extLst>
                </p:cNvPr>
                <p:cNvSpPr>
                  <a:spLocks noChangeAspect="1"/>
                </p:cNvSpPr>
                <p:nvPr/>
              </p:nvSpPr>
              <p:spPr bwMode="auto">
                <a:xfrm>
                  <a:off x="576" y="1551"/>
                  <a:ext cx="14" cy="14"/>
                </a:xfrm>
                <a:custGeom>
                  <a:avLst/>
                  <a:gdLst/>
                  <a:ahLst/>
                  <a:cxnLst>
                    <a:cxn ang="0">
                      <a:pos x="4" y="0"/>
                    </a:cxn>
                    <a:cxn ang="0">
                      <a:pos x="8" y="0"/>
                    </a:cxn>
                    <a:cxn ang="0">
                      <a:pos x="14" y="6"/>
                    </a:cxn>
                    <a:cxn ang="0">
                      <a:pos x="8" y="10"/>
                    </a:cxn>
                    <a:cxn ang="0">
                      <a:pos x="2" y="14"/>
                    </a:cxn>
                    <a:cxn ang="0">
                      <a:pos x="0" y="6"/>
                    </a:cxn>
                    <a:cxn ang="0">
                      <a:pos x="4" y="0"/>
                    </a:cxn>
                  </a:cxnLst>
                  <a:rect l="0" t="0" r="r" b="b"/>
                  <a:pathLst>
                    <a:path w="14" h="14">
                      <a:moveTo>
                        <a:pt x="4" y="0"/>
                      </a:moveTo>
                      <a:lnTo>
                        <a:pt x="8" y="0"/>
                      </a:lnTo>
                      <a:lnTo>
                        <a:pt x="14" y="6"/>
                      </a:lnTo>
                      <a:lnTo>
                        <a:pt x="8" y="10"/>
                      </a:lnTo>
                      <a:lnTo>
                        <a:pt x="2" y="14"/>
                      </a:lnTo>
                      <a:lnTo>
                        <a:pt x="0" y="6"/>
                      </a:lnTo>
                      <a:lnTo>
                        <a:pt x="4" y="0"/>
                      </a:lnTo>
                      <a:close/>
                    </a:path>
                  </a:pathLst>
                </a:custGeom>
                <a:solidFill>
                  <a:srgbClr val="CECECE"/>
                </a:solidFill>
                <a:ln w="6350" cmpd="sng">
                  <a:solidFill>
                    <a:schemeClr val="bg1"/>
                  </a:solidFill>
                  <a:prstDash val="solid"/>
                  <a:round/>
                  <a:headEnd/>
                  <a:tailEnd/>
                </a:ln>
              </p:spPr>
              <p:txBody>
                <a:bodyPr/>
                <a:lstStyle/>
                <a:p>
                  <a:endParaRPr lang="en-US" sz="1500">
                    <a:solidFill>
                      <a:srgbClr val="0F245F"/>
                    </a:solidFill>
                  </a:endParaRPr>
                </a:p>
              </p:txBody>
            </p:sp>
          </p:grpSp>
          <p:sp>
            <p:nvSpPr>
              <p:cNvPr id="529" name="Freeform 52">
                <a:extLst>
                  <a:ext uri="{FF2B5EF4-FFF2-40B4-BE49-F238E27FC236}">
                    <a16:creationId xmlns:a16="http://schemas.microsoft.com/office/drawing/2014/main" id="{E6AFC4FB-95B4-441F-90CB-A4A5BA7E0018}"/>
                  </a:ext>
                </a:extLst>
              </p:cNvPr>
              <p:cNvSpPr>
                <a:spLocks noChangeAspect="1"/>
              </p:cNvSpPr>
              <p:nvPr/>
            </p:nvSpPr>
            <p:spPr bwMode="auto">
              <a:xfrm>
                <a:off x="724" y="1715"/>
                <a:ext cx="912" cy="448"/>
              </a:xfrm>
              <a:custGeom>
                <a:avLst/>
                <a:gdLst/>
                <a:ahLst/>
                <a:cxnLst>
                  <a:cxn ang="0">
                    <a:pos x="24" y="30"/>
                  </a:cxn>
                  <a:cxn ang="0">
                    <a:pos x="30" y="20"/>
                  </a:cxn>
                  <a:cxn ang="0">
                    <a:pos x="472" y="8"/>
                  </a:cxn>
                  <a:cxn ang="0">
                    <a:pos x="550" y="28"/>
                  </a:cxn>
                  <a:cxn ang="0">
                    <a:pos x="516" y="52"/>
                  </a:cxn>
                  <a:cxn ang="0">
                    <a:pos x="562" y="48"/>
                  </a:cxn>
                  <a:cxn ang="0">
                    <a:pos x="604" y="56"/>
                  </a:cxn>
                  <a:cxn ang="0">
                    <a:pos x="636" y="68"/>
                  </a:cxn>
                  <a:cxn ang="0">
                    <a:pos x="600" y="68"/>
                  </a:cxn>
                  <a:cxn ang="0">
                    <a:pos x="588" y="94"/>
                  </a:cxn>
                  <a:cxn ang="0">
                    <a:pos x="584" y="154"/>
                  </a:cxn>
                  <a:cxn ang="0">
                    <a:pos x="608" y="112"/>
                  </a:cxn>
                  <a:cxn ang="0">
                    <a:pos x="620" y="84"/>
                  </a:cxn>
                  <a:cxn ang="0">
                    <a:pos x="654" y="90"/>
                  </a:cxn>
                  <a:cxn ang="0">
                    <a:pos x="652" y="112"/>
                  </a:cxn>
                  <a:cxn ang="0">
                    <a:pos x="662" y="134"/>
                  </a:cxn>
                  <a:cxn ang="0">
                    <a:pos x="690" y="148"/>
                  </a:cxn>
                  <a:cxn ang="0">
                    <a:pos x="720" y="124"/>
                  </a:cxn>
                  <a:cxn ang="0">
                    <a:pos x="766" y="100"/>
                  </a:cxn>
                  <a:cxn ang="0">
                    <a:pos x="858" y="74"/>
                  </a:cxn>
                  <a:cxn ang="0">
                    <a:pos x="900" y="44"/>
                  </a:cxn>
                  <a:cxn ang="0">
                    <a:pos x="912" y="90"/>
                  </a:cxn>
                  <a:cxn ang="0">
                    <a:pos x="864" y="110"/>
                  </a:cxn>
                  <a:cxn ang="0">
                    <a:pos x="862" y="148"/>
                  </a:cxn>
                  <a:cxn ang="0">
                    <a:pos x="804" y="166"/>
                  </a:cxn>
                  <a:cxn ang="0">
                    <a:pos x="782" y="198"/>
                  </a:cxn>
                  <a:cxn ang="0">
                    <a:pos x="770" y="220"/>
                  </a:cxn>
                  <a:cxn ang="0">
                    <a:pos x="760" y="214"/>
                  </a:cxn>
                  <a:cxn ang="0">
                    <a:pos x="762" y="234"/>
                  </a:cxn>
                  <a:cxn ang="0">
                    <a:pos x="762" y="270"/>
                  </a:cxn>
                  <a:cxn ang="0">
                    <a:pos x="724" y="298"/>
                  </a:cxn>
                  <a:cxn ang="0">
                    <a:pos x="682" y="350"/>
                  </a:cxn>
                  <a:cxn ang="0">
                    <a:pos x="704" y="424"/>
                  </a:cxn>
                  <a:cxn ang="0">
                    <a:pos x="680" y="428"/>
                  </a:cxn>
                  <a:cxn ang="0">
                    <a:pos x="664" y="382"/>
                  </a:cxn>
                  <a:cxn ang="0">
                    <a:pos x="626" y="372"/>
                  </a:cxn>
                  <a:cxn ang="0">
                    <a:pos x="566" y="354"/>
                  </a:cxn>
                  <a:cxn ang="0">
                    <a:pos x="560" y="374"/>
                  </a:cxn>
                  <a:cxn ang="0">
                    <a:pos x="516" y="368"/>
                  </a:cxn>
                  <a:cxn ang="0">
                    <a:pos x="484" y="372"/>
                  </a:cxn>
                  <a:cxn ang="0">
                    <a:pos x="454" y="388"/>
                  </a:cxn>
                  <a:cxn ang="0">
                    <a:pos x="430" y="420"/>
                  </a:cxn>
                  <a:cxn ang="0">
                    <a:pos x="390" y="400"/>
                  </a:cxn>
                  <a:cxn ang="0">
                    <a:pos x="344" y="368"/>
                  </a:cxn>
                  <a:cxn ang="0">
                    <a:pos x="302" y="346"/>
                  </a:cxn>
                  <a:cxn ang="0">
                    <a:pos x="192" y="334"/>
                  </a:cxn>
                  <a:cxn ang="0">
                    <a:pos x="104" y="298"/>
                  </a:cxn>
                  <a:cxn ang="0">
                    <a:pos x="58" y="272"/>
                  </a:cxn>
                  <a:cxn ang="0">
                    <a:pos x="32" y="228"/>
                  </a:cxn>
                  <a:cxn ang="0">
                    <a:pos x="10" y="186"/>
                  </a:cxn>
                  <a:cxn ang="0">
                    <a:pos x="6" y="112"/>
                  </a:cxn>
                  <a:cxn ang="0">
                    <a:pos x="8" y="42"/>
                  </a:cxn>
                </a:cxnLst>
                <a:rect l="0" t="0" r="r" b="b"/>
                <a:pathLst>
                  <a:path w="912" h="448">
                    <a:moveTo>
                      <a:pt x="4" y="38"/>
                    </a:moveTo>
                    <a:lnTo>
                      <a:pt x="0" y="28"/>
                    </a:lnTo>
                    <a:lnTo>
                      <a:pt x="8" y="24"/>
                    </a:lnTo>
                    <a:lnTo>
                      <a:pt x="18" y="28"/>
                    </a:lnTo>
                    <a:lnTo>
                      <a:pt x="24" y="30"/>
                    </a:lnTo>
                    <a:lnTo>
                      <a:pt x="26" y="38"/>
                    </a:lnTo>
                    <a:lnTo>
                      <a:pt x="28" y="44"/>
                    </a:lnTo>
                    <a:lnTo>
                      <a:pt x="34" y="38"/>
                    </a:lnTo>
                    <a:lnTo>
                      <a:pt x="36" y="28"/>
                    </a:lnTo>
                    <a:lnTo>
                      <a:pt x="30" y="20"/>
                    </a:lnTo>
                    <a:lnTo>
                      <a:pt x="30" y="8"/>
                    </a:lnTo>
                    <a:lnTo>
                      <a:pt x="460" y="8"/>
                    </a:lnTo>
                    <a:lnTo>
                      <a:pt x="462" y="0"/>
                    </a:lnTo>
                    <a:lnTo>
                      <a:pt x="470" y="0"/>
                    </a:lnTo>
                    <a:lnTo>
                      <a:pt x="472" y="8"/>
                    </a:lnTo>
                    <a:lnTo>
                      <a:pt x="476" y="12"/>
                    </a:lnTo>
                    <a:lnTo>
                      <a:pt x="488" y="16"/>
                    </a:lnTo>
                    <a:lnTo>
                      <a:pt x="512" y="20"/>
                    </a:lnTo>
                    <a:lnTo>
                      <a:pt x="526" y="24"/>
                    </a:lnTo>
                    <a:lnTo>
                      <a:pt x="550" y="28"/>
                    </a:lnTo>
                    <a:lnTo>
                      <a:pt x="548" y="32"/>
                    </a:lnTo>
                    <a:lnTo>
                      <a:pt x="536" y="36"/>
                    </a:lnTo>
                    <a:lnTo>
                      <a:pt x="528" y="40"/>
                    </a:lnTo>
                    <a:lnTo>
                      <a:pt x="520" y="48"/>
                    </a:lnTo>
                    <a:lnTo>
                      <a:pt x="516" y="52"/>
                    </a:lnTo>
                    <a:lnTo>
                      <a:pt x="526" y="56"/>
                    </a:lnTo>
                    <a:lnTo>
                      <a:pt x="540" y="56"/>
                    </a:lnTo>
                    <a:lnTo>
                      <a:pt x="552" y="56"/>
                    </a:lnTo>
                    <a:lnTo>
                      <a:pt x="558" y="52"/>
                    </a:lnTo>
                    <a:lnTo>
                      <a:pt x="562" y="48"/>
                    </a:lnTo>
                    <a:lnTo>
                      <a:pt x="570" y="42"/>
                    </a:lnTo>
                    <a:lnTo>
                      <a:pt x="574" y="48"/>
                    </a:lnTo>
                    <a:lnTo>
                      <a:pt x="584" y="54"/>
                    </a:lnTo>
                    <a:lnTo>
                      <a:pt x="594" y="58"/>
                    </a:lnTo>
                    <a:lnTo>
                      <a:pt x="604" y="56"/>
                    </a:lnTo>
                    <a:lnTo>
                      <a:pt x="612" y="56"/>
                    </a:lnTo>
                    <a:lnTo>
                      <a:pt x="622" y="54"/>
                    </a:lnTo>
                    <a:lnTo>
                      <a:pt x="628" y="58"/>
                    </a:lnTo>
                    <a:lnTo>
                      <a:pt x="636" y="64"/>
                    </a:lnTo>
                    <a:lnTo>
                      <a:pt x="636" y="68"/>
                    </a:lnTo>
                    <a:lnTo>
                      <a:pt x="628" y="64"/>
                    </a:lnTo>
                    <a:lnTo>
                      <a:pt x="618" y="64"/>
                    </a:lnTo>
                    <a:lnTo>
                      <a:pt x="610" y="70"/>
                    </a:lnTo>
                    <a:lnTo>
                      <a:pt x="604" y="72"/>
                    </a:lnTo>
                    <a:lnTo>
                      <a:pt x="600" y="68"/>
                    </a:lnTo>
                    <a:lnTo>
                      <a:pt x="596" y="72"/>
                    </a:lnTo>
                    <a:lnTo>
                      <a:pt x="588" y="80"/>
                    </a:lnTo>
                    <a:lnTo>
                      <a:pt x="578" y="88"/>
                    </a:lnTo>
                    <a:lnTo>
                      <a:pt x="580" y="96"/>
                    </a:lnTo>
                    <a:lnTo>
                      <a:pt x="588" y="94"/>
                    </a:lnTo>
                    <a:lnTo>
                      <a:pt x="592" y="86"/>
                    </a:lnTo>
                    <a:lnTo>
                      <a:pt x="584" y="104"/>
                    </a:lnTo>
                    <a:lnTo>
                      <a:pt x="580" y="128"/>
                    </a:lnTo>
                    <a:lnTo>
                      <a:pt x="580" y="140"/>
                    </a:lnTo>
                    <a:lnTo>
                      <a:pt x="584" y="154"/>
                    </a:lnTo>
                    <a:lnTo>
                      <a:pt x="594" y="152"/>
                    </a:lnTo>
                    <a:lnTo>
                      <a:pt x="604" y="144"/>
                    </a:lnTo>
                    <a:lnTo>
                      <a:pt x="608" y="134"/>
                    </a:lnTo>
                    <a:lnTo>
                      <a:pt x="608" y="122"/>
                    </a:lnTo>
                    <a:lnTo>
                      <a:pt x="608" y="112"/>
                    </a:lnTo>
                    <a:lnTo>
                      <a:pt x="608" y="100"/>
                    </a:lnTo>
                    <a:lnTo>
                      <a:pt x="608" y="92"/>
                    </a:lnTo>
                    <a:lnTo>
                      <a:pt x="610" y="88"/>
                    </a:lnTo>
                    <a:lnTo>
                      <a:pt x="616" y="88"/>
                    </a:lnTo>
                    <a:lnTo>
                      <a:pt x="620" y="84"/>
                    </a:lnTo>
                    <a:lnTo>
                      <a:pt x="624" y="78"/>
                    </a:lnTo>
                    <a:lnTo>
                      <a:pt x="632" y="76"/>
                    </a:lnTo>
                    <a:lnTo>
                      <a:pt x="640" y="80"/>
                    </a:lnTo>
                    <a:lnTo>
                      <a:pt x="650" y="82"/>
                    </a:lnTo>
                    <a:lnTo>
                      <a:pt x="654" y="90"/>
                    </a:lnTo>
                    <a:lnTo>
                      <a:pt x="652" y="100"/>
                    </a:lnTo>
                    <a:lnTo>
                      <a:pt x="648" y="108"/>
                    </a:lnTo>
                    <a:lnTo>
                      <a:pt x="644" y="112"/>
                    </a:lnTo>
                    <a:lnTo>
                      <a:pt x="646" y="116"/>
                    </a:lnTo>
                    <a:lnTo>
                      <a:pt x="652" y="112"/>
                    </a:lnTo>
                    <a:lnTo>
                      <a:pt x="658" y="108"/>
                    </a:lnTo>
                    <a:lnTo>
                      <a:pt x="664" y="110"/>
                    </a:lnTo>
                    <a:lnTo>
                      <a:pt x="664" y="120"/>
                    </a:lnTo>
                    <a:lnTo>
                      <a:pt x="662" y="126"/>
                    </a:lnTo>
                    <a:lnTo>
                      <a:pt x="662" y="134"/>
                    </a:lnTo>
                    <a:lnTo>
                      <a:pt x="656" y="140"/>
                    </a:lnTo>
                    <a:lnTo>
                      <a:pt x="652" y="148"/>
                    </a:lnTo>
                    <a:lnTo>
                      <a:pt x="660" y="154"/>
                    </a:lnTo>
                    <a:lnTo>
                      <a:pt x="678" y="154"/>
                    </a:lnTo>
                    <a:lnTo>
                      <a:pt x="690" y="148"/>
                    </a:lnTo>
                    <a:lnTo>
                      <a:pt x="702" y="144"/>
                    </a:lnTo>
                    <a:lnTo>
                      <a:pt x="714" y="138"/>
                    </a:lnTo>
                    <a:lnTo>
                      <a:pt x="720" y="136"/>
                    </a:lnTo>
                    <a:lnTo>
                      <a:pt x="722" y="130"/>
                    </a:lnTo>
                    <a:lnTo>
                      <a:pt x="720" y="124"/>
                    </a:lnTo>
                    <a:lnTo>
                      <a:pt x="722" y="120"/>
                    </a:lnTo>
                    <a:lnTo>
                      <a:pt x="744" y="122"/>
                    </a:lnTo>
                    <a:lnTo>
                      <a:pt x="756" y="120"/>
                    </a:lnTo>
                    <a:lnTo>
                      <a:pt x="766" y="112"/>
                    </a:lnTo>
                    <a:lnTo>
                      <a:pt x="766" y="100"/>
                    </a:lnTo>
                    <a:lnTo>
                      <a:pt x="774" y="94"/>
                    </a:lnTo>
                    <a:lnTo>
                      <a:pt x="782" y="88"/>
                    </a:lnTo>
                    <a:lnTo>
                      <a:pt x="840" y="88"/>
                    </a:lnTo>
                    <a:lnTo>
                      <a:pt x="852" y="82"/>
                    </a:lnTo>
                    <a:lnTo>
                      <a:pt x="858" y="74"/>
                    </a:lnTo>
                    <a:lnTo>
                      <a:pt x="862" y="58"/>
                    </a:lnTo>
                    <a:lnTo>
                      <a:pt x="870" y="44"/>
                    </a:lnTo>
                    <a:lnTo>
                      <a:pt x="878" y="36"/>
                    </a:lnTo>
                    <a:lnTo>
                      <a:pt x="886" y="40"/>
                    </a:lnTo>
                    <a:lnTo>
                      <a:pt x="900" y="44"/>
                    </a:lnTo>
                    <a:lnTo>
                      <a:pt x="902" y="52"/>
                    </a:lnTo>
                    <a:lnTo>
                      <a:pt x="900" y="68"/>
                    </a:lnTo>
                    <a:lnTo>
                      <a:pt x="902" y="76"/>
                    </a:lnTo>
                    <a:lnTo>
                      <a:pt x="908" y="82"/>
                    </a:lnTo>
                    <a:lnTo>
                      <a:pt x="912" y="90"/>
                    </a:lnTo>
                    <a:lnTo>
                      <a:pt x="908" y="96"/>
                    </a:lnTo>
                    <a:lnTo>
                      <a:pt x="896" y="96"/>
                    </a:lnTo>
                    <a:lnTo>
                      <a:pt x="884" y="98"/>
                    </a:lnTo>
                    <a:lnTo>
                      <a:pt x="874" y="104"/>
                    </a:lnTo>
                    <a:lnTo>
                      <a:pt x="864" y="110"/>
                    </a:lnTo>
                    <a:lnTo>
                      <a:pt x="858" y="124"/>
                    </a:lnTo>
                    <a:lnTo>
                      <a:pt x="850" y="134"/>
                    </a:lnTo>
                    <a:lnTo>
                      <a:pt x="850" y="142"/>
                    </a:lnTo>
                    <a:lnTo>
                      <a:pt x="854" y="146"/>
                    </a:lnTo>
                    <a:lnTo>
                      <a:pt x="862" y="148"/>
                    </a:lnTo>
                    <a:lnTo>
                      <a:pt x="854" y="154"/>
                    </a:lnTo>
                    <a:lnTo>
                      <a:pt x="848" y="154"/>
                    </a:lnTo>
                    <a:lnTo>
                      <a:pt x="838" y="158"/>
                    </a:lnTo>
                    <a:lnTo>
                      <a:pt x="822" y="162"/>
                    </a:lnTo>
                    <a:lnTo>
                      <a:pt x="804" y="166"/>
                    </a:lnTo>
                    <a:lnTo>
                      <a:pt x="800" y="170"/>
                    </a:lnTo>
                    <a:lnTo>
                      <a:pt x="802" y="182"/>
                    </a:lnTo>
                    <a:lnTo>
                      <a:pt x="796" y="190"/>
                    </a:lnTo>
                    <a:lnTo>
                      <a:pt x="790" y="200"/>
                    </a:lnTo>
                    <a:lnTo>
                      <a:pt x="782" y="198"/>
                    </a:lnTo>
                    <a:lnTo>
                      <a:pt x="786" y="210"/>
                    </a:lnTo>
                    <a:lnTo>
                      <a:pt x="782" y="218"/>
                    </a:lnTo>
                    <a:lnTo>
                      <a:pt x="774" y="228"/>
                    </a:lnTo>
                    <a:lnTo>
                      <a:pt x="770" y="234"/>
                    </a:lnTo>
                    <a:lnTo>
                      <a:pt x="770" y="220"/>
                    </a:lnTo>
                    <a:lnTo>
                      <a:pt x="766" y="208"/>
                    </a:lnTo>
                    <a:lnTo>
                      <a:pt x="768" y="198"/>
                    </a:lnTo>
                    <a:lnTo>
                      <a:pt x="764" y="194"/>
                    </a:lnTo>
                    <a:lnTo>
                      <a:pt x="762" y="202"/>
                    </a:lnTo>
                    <a:lnTo>
                      <a:pt x="760" y="214"/>
                    </a:lnTo>
                    <a:lnTo>
                      <a:pt x="754" y="212"/>
                    </a:lnTo>
                    <a:lnTo>
                      <a:pt x="750" y="214"/>
                    </a:lnTo>
                    <a:lnTo>
                      <a:pt x="758" y="222"/>
                    </a:lnTo>
                    <a:lnTo>
                      <a:pt x="764" y="228"/>
                    </a:lnTo>
                    <a:lnTo>
                      <a:pt x="762" y="234"/>
                    </a:lnTo>
                    <a:lnTo>
                      <a:pt x="764" y="244"/>
                    </a:lnTo>
                    <a:lnTo>
                      <a:pt x="770" y="246"/>
                    </a:lnTo>
                    <a:lnTo>
                      <a:pt x="774" y="256"/>
                    </a:lnTo>
                    <a:lnTo>
                      <a:pt x="770" y="264"/>
                    </a:lnTo>
                    <a:lnTo>
                      <a:pt x="762" y="270"/>
                    </a:lnTo>
                    <a:lnTo>
                      <a:pt x="762" y="278"/>
                    </a:lnTo>
                    <a:lnTo>
                      <a:pt x="752" y="280"/>
                    </a:lnTo>
                    <a:lnTo>
                      <a:pt x="738" y="292"/>
                    </a:lnTo>
                    <a:lnTo>
                      <a:pt x="734" y="296"/>
                    </a:lnTo>
                    <a:lnTo>
                      <a:pt x="724" y="298"/>
                    </a:lnTo>
                    <a:lnTo>
                      <a:pt x="714" y="314"/>
                    </a:lnTo>
                    <a:lnTo>
                      <a:pt x="702" y="318"/>
                    </a:lnTo>
                    <a:lnTo>
                      <a:pt x="696" y="326"/>
                    </a:lnTo>
                    <a:lnTo>
                      <a:pt x="686" y="338"/>
                    </a:lnTo>
                    <a:lnTo>
                      <a:pt x="682" y="350"/>
                    </a:lnTo>
                    <a:lnTo>
                      <a:pt x="686" y="364"/>
                    </a:lnTo>
                    <a:lnTo>
                      <a:pt x="692" y="378"/>
                    </a:lnTo>
                    <a:lnTo>
                      <a:pt x="696" y="392"/>
                    </a:lnTo>
                    <a:lnTo>
                      <a:pt x="702" y="406"/>
                    </a:lnTo>
                    <a:lnTo>
                      <a:pt x="704" y="424"/>
                    </a:lnTo>
                    <a:lnTo>
                      <a:pt x="704" y="440"/>
                    </a:lnTo>
                    <a:lnTo>
                      <a:pt x="702" y="448"/>
                    </a:lnTo>
                    <a:lnTo>
                      <a:pt x="694" y="448"/>
                    </a:lnTo>
                    <a:lnTo>
                      <a:pt x="686" y="440"/>
                    </a:lnTo>
                    <a:lnTo>
                      <a:pt x="680" y="428"/>
                    </a:lnTo>
                    <a:lnTo>
                      <a:pt x="672" y="422"/>
                    </a:lnTo>
                    <a:lnTo>
                      <a:pt x="664" y="416"/>
                    </a:lnTo>
                    <a:lnTo>
                      <a:pt x="662" y="404"/>
                    </a:lnTo>
                    <a:lnTo>
                      <a:pt x="662" y="392"/>
                    </a:lnTo>
                    <a:lnTo>
                      <a:pt x="664" y="382"/>
                    </a:lnTo>
                    <a:lnTo>
                      <a:pt x="656" y="374"/>
                    </a:lnTo>
                    <a:lnTo>
                      <a:pt x="650" y="366"/>
                    </a:lnTo>
                    <a:lnTo>
                      <a:pt x="640" y="362"/>
                    </a:lnTo>
                    <a:lnTo>
                      <a:pt x="634" y="364"/>
                    </a:lnTo>
                    <a:lnTo>
                      <a:pt x="626" y="372"/>
                    </a:lnTo>
                    <a:lnTo>
                      <a:pt x="618" y="362"/>
                    </a:lnTo>
                    <a:lnTo>
                      <a:pt x="606" y="360"/>
                    </a:lnTo>
                    <a:lnTo>
                      <a:pt x="592" y="358"/>
                    </a:lnTo>
                    <a:lnTo>
                      <a:pt x="582" y="354"/>
                    </a:lnTo>
                    <a:lnTo>
                      <a:pt x="566" y="354"/>
                    </a:lnTo>
                    <a:lnTo>
                      <a:pt x="552" y="356"/>
                    </a:lnTo>
                    <a:lnTo>
                      <a:pt x="542" y="358"/>
                    </a:lnTo>
                    <a:lnTo>
                      <a:pt x="548" y="364"/>
                    </a:lnTo>
                    <a:lnTo>
                      <a:pt x="554" y="368"/>
                    </a:lnTo>
                    <a:lnTo>
                      <a:pt x="560" y="374"/>
                    </a:lnTo>
                    <a:lnTo>
                      <a:pt x="552" y="376"/>
                    </a:lnTo>
                    <a:lnTo>
                      <a:pt x="544" y="376"/>
                    </a:lnTo>
                    <a:lnTo>
                      <a:pt x="534" y="378"/>
                    </a:lnTo>
                    <a:lnTo>
                      <a:pt x="526" y="372"/>
                    </a:lnTo>
                    <a:lnTo>
                      <a:pt x="516" y="368"/>
                    </a:lnTo>
                    <a:lnTo>
                      <a:pt x="512" y="370"/>
                    </a:lnTo>
                    <a:lnTo>
                      <a:pt x="508" y="372"/>
                    </a:lnTo>
                    <a:lnTo>
                      <a:pt x="498" y="366"/>
                    </a:lnTo>
                    <a:lnTo>
                      <a:pt x="488" y="366"/>
                    </a:lnTo>
                    <a:lnTo>
                      <a:pt x="484" y="372"/>
                    </a:lnTo>
                    <a:lnTo>
                      <a:pt x="476" y="374"/>
                    </a:lnTo>
                    <a:lnTo>
                      <a:pt x="470" y="370"/>
                    </a:lnTo>
                    <a:lnTo>
                      <a:pt x="466" y="378"/>
                    </a:lnTo>
                    <a:lnTo>
                      <a:pt x="460" y="384"/>
                    </a:lnTo>
                    <a:lnTo>
                      <a:pt x="454" y="388"/>
                    </a:lnTo>
                    <a:lnTo>
                      <a:pt x="442" y="388"/>
                    </a:lnTo>
                    <a:lnTo>
                      <a:pt x="438" y="394"/>
                    </a:lnTo>
                    <a:lnTo>
                      <a:pt x="432" y="400"/>
                    </a:lnTo>
                    <a:lnTo>
                      <a:pt x="428" y="408"/>
                    </a:lnTo>
                    <a:lnTo>
                      <a:pt x="430" y="420"/>
                    </a:lnTo>
                    <a:lnTo>
                      <a:pt x="434" y="432"/>
                    </a:lnTo>
                    <a:lnTo>
                      <a:pt x="422" y="430"/>
                    </a:lnTo>
                    <a:lnTo>
                      <a:pt x="406" y="424"/>
                    </a:lnTo>
                    <a:lnTo>
                      <a:pt x="398" y="412"/>
                    </a:lnTo>
                    <a:lnTo>
                      <a:pt x="390" y="400"/>
                    </a:lnTo>
                    <a:lnTo>
                      <a:pt x="380" y="388"/>
                    </a:lnTo>
                    <a:lnTo>
                      <a:pt x="374" y="374"/>
                    </a:lnTo>
                    <a:lnTo>
                      <a:pt x="360" y="368"/>
                    </a:lnTo>
                    <a:lnTo>
                      <a:pt x="352" y="364"/>
                    </a:lnTo>
                    <a:lnTo>
                      <a:pt x="344" y="368"/>
                    </a:lnTo>
                    <a:lnTo>
                      <a:pt x="342" y="378"/>
                    </a:lnTo>
                    <a:lnTo>
                      <a:pt x="330" y="380"/>
                    </a:lnTo>
                    <a:lnTo>
                      <a:pt x="314" y="370"/>
                    </a:lnTo>
                    <a:lnTo>
                      <a:pt x="312" y="354"/>
                    </a:lnTo>
                    <a:lnTo>
                      <a:pt x="302" y="346"/>
                    </a:lnTo>
                    <a:lnTo>
                      <a:pt x="282" y="330"/>
                    </a:lnTo>
                    <a:lnTo>
                      <a:pt x="262" y="334"/>
                    </a:lnTo>
                    <a:lnTo>
                      <a:pt x="254" y="340"/>
                    </a:lnTo>
                    <a:lnTo>
                      <a:pt x="208" y="340"/>
                    </a:lnTo>
                    <a:lnTo>
                      <a:pt x="192" y="334"/>
                    </a:lnTo>
                    <a:lnTo>
                      <a:pt x="166" y="322"/>
                    </a:lnTo>
                    <a:lnTo>
                      <a:pt x="148" y="316"/>
                    </a:lnTo>
                    <a:lnTo>
                      <a:pt x="116" y="318"/>
                    </a:lnTo>
                    <a:lnTo>
                      <a:pt x="112" y="306"/>
                    </a:lnTo>
                    <a:lnTo>
                      <a:pt x="104" y="298"/>
                    </a:lnTo>
                    <a:lnTo>
                      <a:pt x="98" y="294"/>
                    </a:lnTo>
                    <a:lnTo>
                      <a:pt x="84" y="290"/>
                    </a:lnTo>
                    <a:lnTo>
                      <a:pt x="74" y="282"/>
                    </a:lnTo>
                    <a:lnTo>
                      <a:pt x="60" y="286"/>
                    </a:lnTo>
                    <a:lnTo>
                      <a:pt x="58" y="272"/>
                    </a:lnTo>
                    <a:lnTo>
                      <a:pt x="48" y="258"/>
                    </a:lnTo>
                    <a:lnTo>
                      <a:pt x="38" y="248"/>
                    </a:lnTo>
                    <a:lnTo>
                      <a:pt x="42" y="242"/>
                    </a:lnTo>
                    <a:lnTo>
                      <a:pt x="36" y="238"/>
                    </a:lnTo>
                    <a:lnTo>
                      <a:pt x="32" y="228"/>
                    </a:lnTo>
                    <a:lnTo>
                      <a:pt x="38" y="218"/>
                    </a:lnTo>
                    <a:lnTo>
                      <a:pt x="26" y="218"/>
                    </a:lnTo>
                    <a:lnTo>
                      <a:pt x="18" y="210"/>
                    </a:lnTo>
                    <a:lnTo>
                      <a:pt x="10" y="198"/>
                    </a:lnTo>
                    <a:lnTo>
                      <a:pt x="10" y="186"/>
                    </a:lnTo>
                    <a:lnTo>
                      <a:pt x="2" y="178"/>
                    </a:lnTo>
                    <a:lnTo>
                      <a:pt x="2" y="170"/>
                    </a:lnTo>
                    <a:lnTo>
                      <a:pt x="6" y="148"/>
                    </a:lnTo>
                    <a:lnTo>
                      <a:pt x="2" y="122"/>
                    </a:lnTo>
                    <a:lnTo>
                      <a:pt x="6" y="112"/>
                    </a:lnTo>
                    <a:lnTo>
                      <a:pt x="10" y="64"/>
                    </a:lnTo>
                    <a:lnTo>
                      <a:pt x="16" y="64"/>
                    </a:lnTo>
                    <a:lnTo>
                      <a:pt x="10" y="54"/>
                    </a:lnTo>
                    <a:lnTo>
                      <a:pt x="6" y="48"/>
                    </a:lnTo>
                    <a:lnTo>
                      <a:pt x="8" y="42"/>
                    </a:lnTo>
                    <a:lnTo>
                      <a:pt x="4" y="38"/>
                    </a:lnTo>
                    <a:close/>
                  </a:path>
                </a:pathLst>
              </a:custGeom>
              <a:solidFill>
                <a:schemeClr val="accent1"/>
              </a:solidFill>
              <a:ln w="7938">
                <a:solidFill>
                  <a:schemeClr val="bg1"/>
                </a:solidFill>
                <a:prstDash val="solid"/>
                <a:round/>
                <a:headEnd/>
                <a:tailEnd/>
              </a:ln>
            </p:spPr>
            <p:txBody>
              <a:bodyPr/>
              <a:lstStyle/>
              <a:p>
                <a:endParaRPr lang="en-US" sz="1500">
                  <a:solidFill>
                    <a:srgbClr val="0F245F"/>
                  </a:solidFill>
                </a:endParaRPr>
              </a:p>
            </p:txBody>
          </p:sp>
          <p:grpSp>
            <p:nvGrpSpPr>
              <p:cNvPr id="530" name="Group 53">
                <a:extLst>
                  <a:ext uri="{FF2B5EF4-FFF2-40B4-BE49-F238E27FC236}">
                    <a16:creationId xmlns:a16="http://schemas.microsoft.com/office/drawing/2014/main" id="{7033AB14-11DF-47BD-9E38-4400228FECBD}"/>
                  </a:ext>
                </a:extLst>
              </p:cNvPr>
              <p:cNvGrpSpPr>
                <a:grpSpLocks noChangeAspect="1"/>
              </p:cNvGrpSpPr>
              <p:nvPr/>
            </p:nvGrpSpPr>
            <p:grpSpPr bwMode="auto">
              <a:xfrm>
                <a:off x="170" y="2211"/>
                <a:ext cx="76" cy="54"/>
                <a:chOff x="170" y="2211"/>
                <a:chExt cx="76" cy="54"/>
              </a:xfrm>
            </p:grpSpPr>
            <p:sp>
              <p:nvSpPr>
                <p:cNvPr id="531" name="Freeform 54">
                  <a:extLst>
                    <a:ext uri="{FF2B5EF4-FFF2-40B4-BE49-F238E27FC236}">
                      <a16:creationId xmlns:a16="http://schemas.microsoft.com/office/drawing/2014/main" id="{D99E0082-3C33-4291-B2FE-C99C621568FF}"/>
                    </a:ext>
                  </a:extLst>
                </p:cNvPr>
                <p:cNvSpPr>
                  <a:spLocks noChangeAspect="1"/>
                </p:cNvSpPr>
                <p:nvPr/>
              </p:nvSpPr>
              <p:spPr bwMode="auto">
                <a:xfrm>
                  <a:off x="214" y="2231"/>
                  <a:ext cx="12" cy="10"/>
                </a:xfrm>
                <a:custGeom>
                  <a:avLst/>
                  <a:gdLst/>
                  <a:ahLst/>
                  <a:cxnLst>
                    <a:cxn ang="0">
                      <a:pos x="12" y="6"/>
                    </a:cxn>
                    <a:cxn ang="0">
                      <a:pos x="10" y="2"/>
                    </a:cxn>
                    <a:cxn ang="0">
                      <a:pos x="4" y="0"/>
                    </a:cxn>
                    <a:cxn ang="0">
                      <a:pos x="0" y="4"/>
                    </a:cxn>
                    <a:cxn ang="0">
                      <a:pos x="4" y="6"/>
                    </a:cxn>
                    <a:cxn ang="0">
                      <a:pos x="10" y="10"/>
                    </a:cxn>
                    <a:cxn ang="0">
                      <a:pos x="12" y="6"/>
                    </a:cxn>
                  </a:cxnLst>
                  <a:rect l="0" t="0" r="r" b="b"/>
                  <a:pathLst>
                    <a:path w="12" h="10">
                      <a:moveTo>
                        <a:pt x="12" y="6"/>
                      </a:moveTo>
                      <a:lnTo>
                        <a:pt x="10" y="2"/>
                      </a:lnTo>
                      <a:lnTo>
                        <a:pt x="4" y="0"/>
                      </a:lnTo>
                      <a:lnTo>
                        <a:pt x="0" y="4"/>
                      </a:lnTo>
                      <a:lnTo>
                        <a:pt x="4" y="6"/>
                      </a:lnTo>
                      <a:lnTo>
                        <a:pt x="10" y="10"/>
                      </a:lnTo>
                      <a:lnTo>
                        <a:pt x="12" y="6"/>
                      </a:lnTo>
                      <a:close/>
                    </a:path>
                  </a:pathLst>
                </a:custGeom>
                <a:solidFill>
                  <a:srgbClr val="CECECE"/>
                </a:solidFill>
                <a:ln w="6350" cmpd="sng">
                  <a:solidFill>
                    <a:schemeClr val="bg1"/>
                  </a:solidFill>
                  <a:prstDash val="solid"/>
                  <a:round/>
                  <a:headEnd/>
                  <a:tailEnd/>
                </a:ln>
              </p:spPr>
              <p:txBody>
                <a:bodyPr/>
                <a:lstStyle/>
                <a:p>
                  <a:endParaRPr lang="en-US" sz="1500">
                    <a:solidFill>
                      <a:srgbClr val="0F245F"/>
                    </a:solidFill>
                  </a:endParaRPr>
                </a:p>
              </p:txBody>
            </p:sp>
            <p:sp>
              <p:nvSpPr>
                <p:cNvPr id="532" name="Freeform 55">
                  <a:extLst>
                    <a:ext uri="{FF2B5EF4-FFF2-40B4-BE49-F238E27FC236}">
                      <a16:creationId xmlns:a16="http://schemas.microsoft.com/office/drawing/2014/main" id="{2E98A8E2-5071-41E5-B8A1-35F30B267B7D}"/>
                    </a:ext>
                  </a:extLst>
                </p:cNvPr>
                <p:cNvSpPr>
                  <a:spLocks noChangeAspect="1"/>
                </p:cNvSpPr>
                <p:nvPr/>
              </p:nvSpPr>
              <p:spPr bwMode="auto">
                <a:xfrm>
                  <a:off x="230" y="2245"/>
                  <a:ext cx="16" cy="20"/>
                </a:xfrm>
                <a:custGeom>
                  <a:avLst/>
                  <a:gdLst/>
                  <a:ahLst/>
                  <a:cxnLst>
                    <a:cxn ang="0">
                      <a:pos x="16" y="14"/>
                    </a:cxn>
                    <a:cxn ang="0">
                      <a:pos x="8" y="16"/>
                    </a:cxn>
                    <a:cxn ang="0">
                      <a:pos x="4" y="20"/>
                    </a:cxn>
                    <a:cxn ang="0">
                      <a:pos x="0" y="12"/>
                    </a:cxn>
                    <a:cxn ang="0">
                      <a:pos x="0" y="6"/>
                    </a:cxn>
                    <a:cxn ang="0">
                      <a:pos x="4" y="0"/>
                    </a:cxn>
                    <a:cxn ang="0">
                      <a:pos x="8" y="2"/>
                    </a:cxn>
                    <a:cxn ang="0">
                      <a:pos x="14" y="6"/>
                    </a:cxn>
                    <a:cxn ang="0">
                      <a:pos x="16" y="14"/>
                    </a:cxn>
                  </a:cxnLst>
                  <a:rect l="0" t="0" r="r" b="b"/>
                  <a:pathLst>
                    <a:path w="16" h="20">
                      <a:moveTo>
                        <a:pt x="16" y="14"/>
                      </a:moveTo>
                      <a:lnTo>
                        <a:pt x="8" y="16"/>
                      </a:lnTo>
                      <a:lnTo>
                        <a:pt x="4" y="20"/>
                      </a:lnTo>
                      <a:lnTo>
                        <a:pt x="0" y="12"/>
                      </a:lnTo>
                      <a:lnTo>
                        <a:pt x="0" y="6"/>
                      </a:lnTo>
                      <a:lnTo>
                        <a:pt x="4" y="0"/>
                      </a:lnTo>
                      <a:lnTo>
                        <a:pt x="8" y="2"/>
                      </a:lnTo>
                      <a:lnTo>
                        <a:pt x="14" y="6"/>
                      </a:lnTo>
                      <a:lnTo>
                        <a:pt x="16" y="14"/>
                      </a:lnTo>
                      <a:close/>
                    </a:path>
                  </a:pathLst>
                </a:custGeom>
                <a:solidFill>
                  <a:srgbClr val="CECECE"/>
                </a:solidFill>
                <a:ln w="6350" cmpd="sng">
                  <a:solidFill>
                    <a:schemeClr val="bg1"/>
                  </a:solidFill>
                  <a:round/>
                  <a:headEnd/>
                  <a:tailEnd/>
                </a:ln>
              </p:spPr>
              <p:txBody>
                <a:bodyPr/>
                <a:lstStyle/>
                <a:p>
                  <a:endParaRPr lang="en-US" sz="1500">
                    <a:solidFill>
                      <a:srgbClr val="0F245F"/>
                    </a:solidFill>
                  </a:endParaRPr>
                </a:p>
              </p:txBody>
            </p:sp>
            <p:sp>
              <p:nvSpPr>
                <p:cNvPr id="533" name="Freeform 56">
                  <a:extLst>
                    <a:ext uri="{FF2B5EF4-FFF2-40B4-BE49-F238E27FC236}">
                      <a16:creationId xmlns:a16="http://schemas.microsoft.com/office/drawing/2014/main" id="{BD778815-AE5A-4E90-9D69-D787ECEDF50A}"/>
                    </a:ext>
                  </a:extLst>
                </p:cNvPr>
                <p:cNvSpPr>
                  <a:spLocks noChangeAspect="1"/>
                </p:cNvSpPr>
                <p:nvPr/>
              </p:nvSpPr>
              <p:spPr bwMode="auto">
                <a:xfrm>
                  <a:off x="194" y="2219"/>
                  <a:ext cx="6" cy="8"/>
                </a:xfrm>
                <a:custGeom>
                  <a:avLst/>
                  <a:gdLst/>
                  <a:ahLst/>
                  <a:cxnLst>
                    <a:cxn ang="0">
                      <a:pos x="6" y="6"/>
                    </a:cxn>
                    <a:cxn ang="0">
                      <a:pos x="4" y="0"/>
                    </a:cxn>
                    <a:cxn ang="0">
                      <a:pos x="0" y="0"/>
                    </a:cxn>
                    <a:cxn ang="0">
                      <a:pos x="0" y="4"/>
                    </a:cxn>
                    <a:cxn ang="0">
                      <a:pos x="2" y="8"/>
                    </a:cxn>
                    <a:cxn ang="0">
                      <a:pos x="6" y="6"/>
                    </a:cxn>
                  </a:cxnLst>
                  <a:rect l="0" t="0" r="r" b="b"/>
                  <a:pathLst>
                    <a:path w="6" h="8">
                      <a:moveTo>
                        <a:pt x="6" y="6"/>
                      </a:moveTo>
                      <a:lnTo>
                        <a:pt x="4" y="0"/>
                      </a:lnTo>
                      <a:lnTo>
                        <a:pt x="0" y="0"/>
                      </a:lnTo>
                      <a:lnTo>
                        <a:pt x="0" y="4"/>
                      </a:lnTo>
                      <a:lnTo>
                        <a:pt x="2" y="8"/>
                      </a:lnTo>
                      <a:lnTo>
                        <a:pt x="6" y="6"/>
                      </a:lnTo>
                      <a:close/>
                    </a:path>
                  </a:pathLst>
                </a:custGeom>
                <a:solidFill>
                  <a:srgbClr val="CECECE"/>
                </a:solidFill>
                <a:ln w="6350" cmpd="sng">
                  <a:solidFill>
                    <a:schemeClr val="bg1"/>
                  </a:solidFill>
                  <a:round/>
                  <a:headEnd/>
                  <a:tailEnd/>
                </a:ln>
              </p:spPr>
              <p:txBody>
                <a:bodyPr/>
                <a:lstStyle/>
                <a:p>
                  <a:endParaRPr lang="en-US" sz="1500">
                    <a:solidFill>
                      <a:srgbClr val="0F245F"/>
                    </a:solidFill>
                  </a:endParaRPr>
                </a:p>
              </p:txBody>
            </p:sp>
            <p:sp>
              <p:nvSpPr>
                <p:cNvPr id="534" name="Freeform 57">
                  <a:extLst>
                    <a:ext uri="{FF2B5EF4-FFF2-40B4-BE49-F238E27FC236}">
                      <a16:creationId xmlns:a16="http://schemas.microsoft.com/office/drawing/2014/main" id="{E14C7A7D-B1D4-46A4-B282-3E1571F5D497}"/>
                    </a:ext>
                  </a:extLst>
                </p:cNvPr>
                <p:cNvSpPr>
                  <a:spLocks noChangeAspect="1"/>
                </p:cNvSpPr>
                <p:nvPr/>
              </p:nvSpPr>
              <p:spPr bwMode="auto">
                <a:xfrm>
                  <a:off x="194" y="2219"/>
                  <a:ext cx="6" cy="8"/>
                </a:xfrm>
                <a:custGeom>
                  <a:avLst/>
                  <a:gdLst/>
                  <a:ahLst/>
                  <a:cxnLst>
                    <a:cxn ang="0">
                      <a:pos x="6" y="6"/>
                    </a:cxn>
                    <a:cxn ang="0">
                      <a:pos x="4" y="0"/>
                    </a:cxn>
                    <a:cxn ang="0">
                      <a:pos x="0" y="0"/>
                    </a:cxn>
                    <a:cxn ang="0">
                      <a:pos x="0" y="4"/>
                    </a:cxn>
                    <a:cxn ang="0">
                      <a:pos x="2" y="8"/>
                    </a:cxn>
                    <a:cxn ang="0">
                      <a:pos x="6" y="6"/>
                    </a:cxn>
                  </a:cxnLst>
                  <a:rect l="0" t="0" r="r" b="b"/>
                  <a:pathLst>
                    <a:path w="6" h="8">
                      <a:moveTo>
                        <a:pt x="6" y="6"/>
                      </a:moveTo>
                      <a:lnTo>
                        <a:pt x="4" y="0"/>
                      </a:lnTo>
                      <a:lnTo>
                        <a:pt x="0" y="0"/>
                      </a:lnTo>
                      <a:lnTo>
                        <a:pt x="0" y="4"/>
                      </a:lnTo>
                      <a:lnTo>
                        <a:pt x="2" y="8"/>
                      </a:lnTo>
                      <a:lnTo>
                        <a:pt x="6" y="6"/>
                      </a:lnTo>
                      <a:close/>
                    </a:path>
                  </a:pathLst>
                </a:custGeom>
                <a:solidFill>
                  <a:srgbClr val="CECECE"/>
                </a:solidFill>
                <a:ln w="6350" cmpd="sng">
                  <a:solidFill>
                    <a:schemeClr val="bg1"/>
                  </a:solidFill>
                  <a:prstDash val="solid"/>
                  <a:round/>
                  <a:headEnd/>
                  <a:tailEnd/>
                </a:ln>
              </p:spPr>
              <p:txBody>
                <a:bodyPr/>
                <a:lstStyle/>
                <a:p>
                  <a:endParaRPr lang="en-US" sz="1500">
                    <a:solidFill>
                      <a:srgbClr val="0F245F"/>
                    </a:solidFill>
                  </a:endParaRPr>
                </a:p>
              </p:txBody>
            </p:sp>
            <p:sp>
              <p:nvSpPr>
                <p:cNvPr id="535" name="Freeform 58">
                  <a:extLst>
                    <a:ext uri="{FF2B5EF4-FFF2-40B4-BE49-F238E27FC236}">
                      <a16:creationId xmlns:a16="http://schemas.microsoft.com/office/drawing/2014/main" id="{211092E1-C18D-4A28-BDC4-31D98C3B2531}"/>
                    </a:ext>
                  </a:extLst>
                </p:cNvPr>
                <p:cNvSpPr>
                  <a:spLocks noChangeAspect="1"/>
                </p:cNvSpPr>
                <p:nvPr/>
              </p:nvSpPr>
              <p:spPr bwMode="auto">
                <a:xfrm>
                  <a:off x="170" y="2211"/>
                  <a:ext cx="6" cy="4"/>
                </a:xfrm>
                <a:custGeom>
                  <a:avLst/>
                  <a:gdLst/>
                  <a:ahLst/>
                  <a:cxnLst>
                    <a:cxn ang="0">
                      <a:pos x="4" y="0"/>
                    </a:cxn>
                    <a:cxn ang="0">
                      <a:pos x="0" y="0"/>
                    </a:cxn>
                    <a:cxn ang="0">
                      <a:pos x="2" y="4"/>
                    </a:cxn>
                    <a:cxn ang="0">
                      <a:pos x="6" y="4"/>
                    </a:cxn>
                    <a:cxn ang="0">
                      <a:pos x="4" y="0"/>
                    </a:cxn>
                  </a:cxnLst>
                  <a:rect l="0" t="0" r="r" b="b"/>
                  <a:pathLst>
                    <a:path w="6" h="4">
                      <a:moveTo>
                        <a:pt x="4" y="0"/>
                      </a:moveTo>
                      <a:lnTo>
                        <a:pt x="0" y="0"/>
                      </a:lnTo>
                      <a:lnTo>
                        <a:pt x="2" y="4"/>
                      </a:lnTo>
                      <a:lnTo>
                        <a:pt x="6" y="4"/>
                      </a:lnTo>
                      <a:lnTo>
                        <a:pt x="4" y="0"/>
                      </a:lnTo>
                      <a:close/>
                    </a:path>
                  </a:pathLst>
                </a:custGeom>
                <a:solidFill>
                  <a:srgbClr val="CECECE"/>
                </a:solidFill>
                <a:ln w="6350" cmpd="sng">
                  <a:solidFill>
                    <a:schemeClr val="bg1"/>
                  </a:solidFill>
                  <a:round/>
                  <a:headEnd/>
                  <a:tailEnd/>
                </a:ln>
              </p:spPr>
              <p:txBody>
                <a:bodyPr/>
                <a:lstStyle/>
                <a:p>
                  <a:endParaRPr lang="en-US" sz="1500">
                    <a:solidFill>
                      <a:srgbClr val="0F245F"/>
                    </a:solidFill>
                  </a:endParaRPr>
                </a:p>
              </p:txBody>
            </p:sp>
            <p:sp>
              <p:nvSpPr>
                <p:cNvPr id="536" name="Freeform 59">
                  <a:extLst>
                    <a:ext uri="{FF2B5EF4-FFF2-40B4-BE49-F238E27FC236}">
                      <a16:creationId xmlns:a16="http://schemas.microsoft.com/office/drawing/2014/main" id="{E7C9F528-460F-4A1E-B3B4-57974336BC53}"/>
                    </a:ext>
                  </a:extLst>
                </p:cNvPr>
                <p:cNvSpPr>
                  <a:spLocks noChangeAspect="1"/>
                </p:cNvSpPr>
                <p:nvPr/>
              </p:nvSpPr>
              <p:spPr bwMode="auto">
                <a:xfrm>
                  <a:off x="170" y="2211"/>
                  <a:ext cx="6" cy="4"/>
                </a:xfrm>
                <a:custGeom>
                  <a:avLst/>
                  <a:gdLst/>
                  <a:ahLst/>
                  <a:cxnLst>
                    <a:cxn ang="0">
                      <a:pos x="4" y="0"/>
                    </a:cxn>
                    <a:cxn ang="0">
                      <a:pos x="0" y="0"/>
                    </a:cxn>
                    <a:cxn ang="0">
                      <a:pos x="2" y="4"/>
                    </a:cxn>
                    <a:cxn ang="0">
                      <a:pos x="6" y="4"/>
                    </a:cxn>
                    <a:cxn ang="0">
                      <a:pos x="4" y="0"/>
                    </a:cxn>
                  </a:cxnLst>
                  <a:rect l="0" t="0" r="r" b="b"/>
                  <a:pathLst>
                    <a:path w="6" h="4">
                      <a:moveTo>
                        <a:pt x="4" y="0"/>
                      </a:moveTo>
                      <a:lnTo>
                        <a:pt x="0" y="0"/>
                      </a:lnTo>
                      <a:lnTo>
                        <a:pt x="2" y="4"/>
                      </a:lnTo>
                      <a:lnTo>
                        <a:pt x="6" y="4"/>
                      </a:lnTo>
                      <a:lnTo>
                        <a:pt x="4" y="0"/>
                      </a:lnTo>
                      <a:close/>
                    </a:path>
                  </a:pathLst>
                </a:custGeom>
                <a:solidFill>
                  <a:srgbClr val="CECECE"/>
                </a:solidFill>
                <a:ln w="6350" cmpd="sng">
                  <a:solidFill>
                    <a:schemeClr val="bg1"/>
                  </a:solidFill>
                  <a:prstDash val="solid"/>
                  <a:round/>
                  <a:headEnd/>
                  <a:tailEnd/>
                </a:ln>
              </p:spPr>
              <p:txBody>
                <a:bodyPr/>
                <a:lstStyle/>
                <a:p>
                  <a:endParaRPr lang="en-US" sz="1500">
                    <a:solidFill>
                      <a:srgbClr val="0F245F"/>
                    </a:solidFill>
                  </a:endParaRPr>
                </a:p>
              </p:txBody>
            </p:sp>
          </p:grpSp>
        </p:grpSp>
        <p:grpSp>
          <p:nvGrpSpPr>
            <p:cNvPr id="301" name="Group 60">
              <a:extLst>
                <a:ext uri="{FF2B5EF4-FFF2-40B4-BE49-F238E27FC236}">
                  <a16:creationId xmlns:a16="http://schemas.microsoft.com/office/drawing/2014/main" id="{C88D6437-9B7D-4947-AF2B-EFF0AAA661B2}"/>
                </a:ext>
              </a:extLst>
            </p:cNvPr>
            <p:cNvGrpSpPr>
              <a:grpSpLocks noChangeAspect="1"/>
            </p:cNvGrpSpPr>
            <p:nvPr/>
          </p:nvGrpSpPr>
          <p:grpSpPr bwMode="auto">
            <a:xfrm>
              <a:off x="2173251" y="3584978"/>
              <a:ext cx="635255" cy="706214"/>
              <a:chOff x="1238" y="2033"/>
              <a:chExt cx="442" cy="422"/>
            </a:xfrm>
          </p:grpSpPr>
          <p:sp>
            <p:nvSpPr>
              <p:cNvPr id="514" name="Freeform 61">
                <a:extLst>
                  <a:ext uri="{FF2B5EF4-FFF2-40B4-BE49-F238E27FC236}">
                    <a16:creationId xmlns:a16="http://schemas.microsoft.com/office/drawing/2014/main" id="{E002C620-3FE5-45F8-8212-F488634F2181}"/>
                  </a:ext>
                </a:extLst>
              </p:cNvPr>
              <p:cNvSpPr>
                <a:spLocks noChangeAspect="1"/>
              </p:cNvSpPr>
              <p:nvPr/>
            </p:nvSpPr>
            <p:spPr bwMode="auto">
              <a:xfrm>
                <a:off x="1238" y="2283"/>
                <a:ext cx="58" cy="64"/>
              </a:xfrm>
              <a:custGeom>
                <a:avLst/>
                <a:gdLst/>
                <a:ahLst/>
                <a:cxnLst>
                  <a:cxn ang="0">
                    <a:pos x="34" y="64"/>
                  </a:cxn>
                  <a:cxn ang="0">
                    <a:pos x="42" y="56"/>
                  </a:cxn>
                  <a:cxn ang="0">
                    <a:pos x="48" y="50"/>
                  </a:cxn>
                  <a:cxn ang="0">
                    <a:pos x="52" y="46"/>
                  </a:cxn>
                  <a:cxn ang="0">
                    <a:pos x="58" y="38"/>
                  </a:cxn>
                  <a:cxn ang="0">
                    <a:pos x="54" y="34"/>
                  </a:cxn>
                  <a:cxn ang="0">
                    <a:pos x="48" y="34"/>
                  </a:cxn>
                  <a:cxn ang="0">
                    <a:pos x="48" y="0"/>
                  </a:cxn>
                  <a:cxn ang="0">
                    <a:pos x="18" y="2"/>
                  </a:cxn>
                  <a:cxn ang="0">
                    <a:pos x="16" y="6"/>
                  </a:cxn>
                  <a:cxn ang="0">
                    <a:pos x="18" y="14"/>
                  </a:cxn>
                  <a:cxn ang="0">
                    <a:pos x="26" y="20"/>
                  </a:cxn>
                  <a:cxn ang="0">
                    <a:pos x="30" y="26"/>
                  </a:cxn>
                  <a:cxn ang="0">
                    <a:pos x="26" y="28"/>
                  </a:cxn>
                  <a:cxn ang="0">
                    <a:pos x="14" y="30"/>
                  </a:cxn>
                  <a:cxn ang="0">
                    <a:pos x="10" y="28"/>
                  </a:cxn>
                  <a:cxn ang="0">
                    <a:pos x="4" y="36"/>
                  </a:cxn>
                  <a:cxn ang="0">
                    <a:pos x="2" y="42"/>
                  </a:cxn>
                  <a:cxn ang="0">
                    <a:pos x="0" y="54"/>
                  </a:cxn>
                  <a:cxn ang="0">
                    <a:pos x="6" y="58"/>
                  </a:cxn>
                  <a:cxn ang="0">
                    <a:pos x="12" y="62"/>
                  </a:cxn>
                  <a:cxn ang="0">
                    <a:pos x="22" y="64"/>
                  </a:cxn>
                  <a:cxn ang="0">
                    <a:pos x="34" y="64"/>
                  </a:cxn>
                </a:cxnLst>
                <a:rect l="0" t="0" r="r" b="b"/>
                <a:pathLst>
                  <a:path w="58" h="64">
                    <a:moveTo>
                      <a:pt x="34" y="64"/>
                    </a:moveTo>
                    <a:lnTo>
                      <a:pt x="42" y="56"/>
                    </a:lnTo>
                    <a:lnTo>
                      <a:pt x="48" y="50"/>
                    </a:lnTo>
                    <a:lnTo>
                      <a:pt x="52" y="46"/>
                    </a:lnTo>
                    <a:lnTo>
                      <a:pt x="58" y="38"/>
                    </a:lnTo>
                    <a:lnTo>
                      <a:pt x="54" y="34"/>
                    </a:lnTo>
                    <a:lnTo>
                      <a:pt x="48" y="34"/>
                    </a:lnTo>
                    <a:lnTo>
                      <a:pt x="48" y="0"/>
                    </a:lnTo>
                    <a:lnTo>
                      <a:pt x="18" y="2"/>
                    </a:lnTo>
                    <a:lnTo>
                      <a:pt x="16" y="6"/>
                    </a:lnTo>
                    <a:lnTo>
                      <a:pt x="18" y="14"/>
                    </a:lnTo>
                    <a:lnTo>
                      <a:pt x="26" y="20"/>
                    </a:lnTo>
                    <a:lnTo>
                      <a:pt x="30" y="26"/>
                    </a:lnTo>
                    <a:lnTo>
                      <a:pt x="26" y="28"/>
                    </a:lnTo>
                    <a:lnTo>
                      <a:pt x="14" y="30"/>
                    </a:lnTo>
                    <a:lnTo>
                      <a:pt x="10" y="28"/>
                    </a:lnTo>
                    <a:lnTo>
                      <a:pt x="4" y="36"/>
                    </a:lnTo>
                    <a:lnTo>
                      <a:pt x="2" y="42"/>
                    </a:lnTo>
                    <a:lnTo>
                      <a:pt x="0" y="54"/>
                    </a:lnTo>
                    <a:lnTo>
                      <a:pt x="6" y="58"/>
                    </a:lnTo>
                    <a:lnTo>
                      <a:pt x="12" y="62"/>
                    </a:lnTo>
                    <a:lnTo>
                      <a:pt x="22" y="64"/>
                    </a:lnTo>
                    <a:lnTo>
                      <a:pt x="34" y="6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15" name="Freeform 62">
                <a:extLst>
                  <a:ext uri="{FF2B5EF4-FFF2-40B4-BE49-F238E27FC236}">
                    <a16:creationId xmlns:a16="http://schemas.microsoft.com/office/drawing/2014/main" id="{686FA192-866E-4CC3-BA4D-29403DB6691D}"/>
                  </a:ext>
                </a:extLst>
              </p:cNvPr>
              <p:cNvSpPr>
                <a:spLocks noChangeAspect="1"/>
              </p:cNvSpPr>
              <p:nvPr/>
            </p:nvSpPr>
            <p:spPr bwMode="auto">
              <a:xfrm>
                <a:off x="1286" y="2273"/>
                <a:ext cx="12" cy="44"/>
              </a:xfrm>
              <a:custGeom>
                <a:avLst/>
                <a:gdLst/>
                <a:ahLst/>
                <a:cxnLst>
                  <a:cxn ang="0">
                    <a:pos x="10" y="0"/>
                  </a:cxn>
                  <a:cxn ang="0">
                    <a:pos x="12" y="6"/>
                  </a:cxn>
                  <a:cxn ang="0">
                    <a:pos x="10" y="12"/>
                  </a:cxn>
                  <a:cxn ang="0">
                    <a:pos x="10" y="26"/>
                  </a:cxn>
                  <a:cxn ang="0">
                    <a:pos x="10" y="34"/>
                  </a:cxn>
                  <a:cxn ang="0">
                    <a:pos x="6" y="38"/>
                  </a:cxn>
                  <a:cxn ang="0">
                    <a:pos x="0" y="44"/>
                  </a:cxn>
                  <a:cxn ang="0">
                    <a:pos x="0" y="10"/>
                  </a:cxn>
                  <a:cxn ang="0">
                    <a:pos x="6" y="4"/>
                  </a:cxn>
                  <a:cxn ang="0">
                    <a:pos x="10" y="0"/>
                  </a:cxn>
                </a:cxnLst>
                <a:rect l="0" t="0" r="r" b="b"/>
                <a:pathLst>
                  <a:path w="12" h="44">
                    <a:moveTo>
                      <a:pt x="10" y="0"/>
                    </a:moveTo>
                    <a:lnTo>
                      <a:pt x="12" y="6"/>
                    </a:lnTo>
                    <a:lnTo>
                      <a:pt x="10" y="12"/>
                    </a:lnTo>
                    <a:lnTo>
                      <a:pt x="10" y="26"/>
                    </a:lnTo>
                    <a:lnTo>
                      <a:pt x="10" y="34"/>
                    </a:lnTo>
                    <a:lnTo>
                      <a:pt x="6" y="38"/>
                    </a:lnTo>
                    <a:lnTo>
                      <a:pt x="0" y="44"/>
                    </a:lnTo>
                    <a:lnTo>
                      <a:pt x="0" y="10"/>
                    </a:lnTo>
                    <a:lnTo>
                      <a:pt x="6" y="4"/>
                    </a:lnTo>
                    <a:lnTo>
                      <a:pt x="10"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16" name="Freeform 63">
                <a:extLst>
                  <a:ext uri="{FF2B5EF4-FFF2-40B4-BE49-F238E27FC236}">
                    <a16:creationId xmlns:a16="http://schemas.microsoft.com/office/drawing/2014/main" id="{7FBF5F93-BBF5-4C0D-BCA6-00A9A82A9E79}"/>
                  </a:ext>
                </a:extLst>
              </p:cNvPr>
              <p:cNvSpPr>
                <a:spLocks noChangeAspect="1"/>
              </p:cNvSpPr>
              <p:nvPr/>
            </p:nvSpPr>
            <p:spPr bwMode="auto">
              <a:xfrm>
                <a:off x="1272" y="2337"/>
                <a:ext cx="34" cy="22"/>
              </a:xfrm>
              <a:custGeom>
                <a:avLst/>
                <a:gdLst/>
                <a:ahLst/>
                <a:cxnLst>
                  <a:cxn ang="0">
                    <a:pos x="0" y="10"/>
                  </a:cxn>
                  <a:cxn ang="0">
                    <a:pos x="12" y="0"/>
                  </a:cxn>
                  <a:cxn ang="0">
                    <a:pos x="18" y="4"/>
                  </a:cxn>
                  <a:cxn ang="0">
                    <a:pos x="24" y="8"/>
                  </a:cxn>
                  <a:cxn ang="0">
                    <a:pos x="32" y="10"/>
                  </a:cxn>
                  <a:cxn ang="0">
                    <a:pos x="34" y="14"/>
                  </a:cxn>
                  <a:cxn ang="0">
                    <a:pos x="30" y="20"/>
                  </a:cxn>
                  <a:cxn ang="0">
                    <a:pos x="26" y="22"/>
                  </a:cxn>
                  <a:cxn ang="0">
                    <a:pos x="16" y="18"/>
                  </a:cxn>
                  <a:cxn ang="0">
                    <a:pos x="8" y="14"/>
                  </a:cxn>
                  <a:cxn ang="0">
                    <a:pos x="0" y="10"/>
                  </a:cxn>
                </a:cxnLst>
                <a:rect l="0" t="0" r="r" b="b"/>
                <a:pathLst>
                  <a:path w="34" h="22">
                    <a:moveTo>
                      <a:pt x="0" y="10"/>
                    </a:moveTo>
                    <a:lnTo>
                      <a:pt x="12" y="0"/>
                    </a:lnTo>
                    <a:lnTo>
                      <a:pt x="18" y="4"/>
                    </a:lnTo>
                    <a:lnTo>
                      <a:pt x="24" y="8"/>
                    </a:lnTo>
                    <a:lnTo>
                      <a:pt x="32" y="10"/>
                    </a:lnTo>
                    <a:lnTo>
                      <a:pt x="34" y="14"/>
                    </a:lnTo>
                    <a:lnTo>
                      <a:pt x="30" y="20"/>
                    </a:lnTo>
                    <a:lnTo>
                      <a:pt x="26" y="22"/>
                    </a:lnTo>
                    <a:lnTo>
                      <a:pt x="16" y="18"/>
                    </a:lnTo>
                    <a:lnTo>
                      <a:pt x="8" y="14"/>
                    </a:lnTo>
                    <a:lnTo>
                      <a:pt x="0" y="1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17" name="Freeform 64">
                <a:extLst>
                  <a:ext uri="{FF2B5EF4-FFF2-40B4-BE49-F238E27FC236}">
                    <a16:creationId xmlns:a16="http://schemas.microsoft.com/office/drawing/2014/main" id="{73FF0B84-B3E2-44EF-A345-4C6A4B623680}"/>
                  </a:ext>
                </a:extLst>
              </p:cNvPr>
              <p:cNvSpPr>
                <a:spLocks noChangeAspect="1"/>
              </p:cNvSpPr>
              <p:nvPr/>
            </p:nvSpPr>
            <p:spPr bwMode="auto">
              <a:xfrm>
                <a:off x="1284" y="2315"/>
                <a:ext cx="96" cy="48"/>
              </a:xfrm>
              <a:custGeom>
                <a:avLst/>
                <a:gdLst/>
                <a:ahLst/>
                <a:cxnLst>
                  <a:cxn ang="0">
                    <a:pos x="12" y="6"/>
                  </a:cxn>
                  <a:cxn ang="0">
                    <a:pos x="26" y="2"/>
                  </a:cxn>
                  <a:cxn ang="0">
                    <a:pos x="34" y="2"/>
                  </a:cxn>
                  <a:cxn ang="0">
                    <a:pos x="42" y="4"/>
                  </a:cxn>
                  <a:cxn ang="0">
                    <a:pos x="52" y="2"/>
                  </a:cxn>
                  <a:cxn ang="0">
                    <a:pos x="64" y="0"/>
                  </a:cxn>
                  <a:cxn ang="0">
                    <a:pos x="74" y="0"/>
                  </a:cxn>
                  <a:cxn ang="0">
                    <a:pos x="80" y="0"/>
                  </a:cxn>
                  <a:cxn ang="0">
                    <a:pos x="84" y="4"/>
                  </a:cxn>
                  <a:cxn ang="0">
                    <a:pos x="96" y="12"/>
                  </a:cxn>
                  <a:cxn ang="0">
                    <a:pos x="94" y="16"/>
                  </a:cxn>
                  <a:cxn ang="0">
                    <a:pos x="88" y="18"/>
                  </a:cxn>
                  <a:cxn ang="0">
                    <a:pos x="80" y="18"/>
                  </a:cxn>
                  <a:cxn ang="0">
                    <a:pos x="70" y="18"/>
                  </a:cxn>
                  <a:cxn ang="0">
                    <a:pos x="64" y="22"/>
                  </a:cxn>
                  <a:cxn ang="0">
                    <a:pos x="56" y="30"/>
                  </a:cxn>
                  <a:cxn ang="0">
                    <a:pos x="48" y="32"/>
                  </a:cxn>
                  <a:cxn ang="0">
                    <a:pos x="42" y="34"/>
                  </a:cxn>
                  <a:cxn ang="0">
                    <a:pos x="40" y="42"/>
                  </a:cxn>
                  <a:cxn ang="0">
                    <a:pos x="36" y="46"/>
                  </a:cxn>
                  <a:cxn ang="0">
                    <a:pos x="30" y="48"/>
                  </a:cxn>
                  <a:cxn ang="0">
                    <a:pos x="30" y="42"/>
                  </a:cxn>
                  <a:cxn ang="0">
                    <a:pos x="28" y="36"/>
                  </a:cxn>
                  <a:cxn ang="0">
                    <a:pos x="22" y="36"/>
                  </a:cxn>
                  <a:cxn ang="0">
                    <a:pos x="20" y="32"/>
                  </a:cxn>
                  <a:cxn ang="0">
                    <a:pos x="6" y="26"/>
                  </a:cxn>
                  <a:cxn ang="0">
                    <a:pos x="0" y="22"/>
                  </a:cxn>
                  <a:cxn ang="0">
                    <a:pos x="12" y="6"/>
                  </a:cxn>
                </a:cxnLst>
                <a:rect l="0" t="0" r="r" b="b"/>
                <a:pathLst>
                  <a:path w="96" h="48">
                    <a:moveTo>
                      <a:pt x="12" y="6"/>
                    </a:moveTo>
                    <a:lnTo>
                      <a:pt x="26" y="2"/>
                    </a:lnTo>
                    <a:lnTo>
                      <a:pt x="34" y="2"/>
                    </a:lnTo>
                    <a:lnTo>
                      <a:pt x="42" y="4"/>
                    </a:lnTo>
                    <a:lnTo>
                      <a:pt x="52" y="2"/>
                    </a:lnTo>
                    <a:lnTo>
                      <a:pt x="64" y="0"/>
                    </a:lnTo>
                    <a:lnTo>
                      <a:pt x="74" y="0"/>
                    </a:lnTo>
                    <a:lnTo>
                      <a:pt x="80" y="0"/>
                    </a:lnTo>
                    <a:lnTo>
                      <a:pt x="84" y="4"/>
                    </a:lnTo>
                    <a:lnTo>
                      <a:pt x="96" y="12"/>
                    </a:lnTo>
                    <a:lnTo>
                      <a:pt x="94" y="16"/>
                    </a:lnTo>
                    <a:lnTo>
                      <a:pt x="88" y="18"/>
                    </a:lnTo>
                    <a:lnTo>
                      <a:pt x="80" y="18"/>
                    </a:lnTo>
                    <a:lnTo>
                      <a:pt x="70" y="18"/>
                    </a:lnTo>
                    <a:lnTo>
                      <a:pt x="64" y="22"/>
                    </a:lnTo>
                    <a:lnTo>
                      <a:pt x="56" y="30"/>
                    </a:lnTo>
                    <a:lnTo>
                      <a:pt x="48" y="32"/>
                    </a:lnTo>
                    <a:lnTo>
                      <a:pt x="42" y="34"/>
                    </a:lnTo>
                    <a:lnTo>
                      <a:pt x="40" y="42"/>
                    </a:lnTo>
                    <a:lnTo>
                      <a:pt x="36" y="46"/>
                    </a:lnTo>
                    <a:lnTo>
                      <a:pt x="30" y="48"/>
                    </a:lnTo>
                    <a:lnTo>
                      <a:pt x="30" y="42"/>
                    </a:lnTo>
                    <a:lnTo>
                      <a:pt x="28" y="36"/>
                    </a:lnTo>
                    <a:lnTo>
                      <a:pt x="22" y="36"/>
                    </a:lnTo>
                    <a:lnTo>
                      <a:pt x="20" y="32"/>
                    </a:lnTo>
                    <a:lnTo>
                      <a:pt x="6" y="26"/>
                    </a:lnTo>
                    <a:lnTo>
                      <a:pt x="0" y="22"/>
                    </a:lnTo>
                    <a:lnTo>
                      <a:pt x="12" y="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18" name="Freeform 65">
                <a:extLst>
                  <a:ext uri="{FF2B5EF4-FFF2-40B4-BE49-F238E27FC236}">
                    <a16:creationId xmlns:a16="http://schemas.microsoft.com/office/drawing/2014/main" id="{1C906922-10B3-4C28-ADCC-7449A6E2662B}"/>
                  </a:ext>
                </a:extLst>
              </p:cNvPr>
              <p:cNvSpPr>
                <a:spLocks noChangeAspect="1"/>
              </p:cNvSpPr>
              <p:nvPr/>
            </p:nvSpPr>
            <p:spPr bwMode="auto">
              <a:xfrm>
                <a:off x="1314" y="2331"/>
                <a:ext cx="64" cy="66"/>
              </a:xfrm>
              <a:custGeom>
                <a:avLst/>
                <a:gdLst/>
                <a:ahLst/>
                <a:cxnLst>
                  <a:cxn ang="0">
                    <a:pos x="54" y="66"/>
                  </a:cxn>
                  <a:cxn ang="0">
                    <a:pos x="44" y="62"/>
                  </a:cxn>
                  <a:cxn ang="0">
                    <a:pos x="26" y="60"/>
                  </a:cxn>
                  <a:cxn ang="0">
                    <a:pos x="14" y="50"/>
                  </a:cxn>
                  <a:cxn ang="0">
                    <a:pos x="6" y="42"/>
                  </a:cxn>
                  <a:cxn ang="0">
                    <a:pos x="0" y="32"/>
                  </a:cxn>
                  <a:cxn ang="0">
                    <a:pos x="10" y="26"/>
                  </a:cxn>
                  <a:cxn ang="0">
                    <a:pos x="12" y="18"/>
                  </a:cxn>
                  <a:cxn ang="0">
                    <a:pos x="26" y="14"/>
                  </a:cxn>
                  <a:cxn ang="0">
                    <a:pos x="34" y="6"/>
                  </a:cxn>
                  <a:cxn ang="0">
                    <a:pos x="40" y="2"/>
                  </a:cxn>
                  <a:cxn ang="0">
                    <a:pos x="50" y="2"/>
                  </a:cxn>
                  <a:cxn ang="0">
                    <a:pos x="58" y="2"/>
                  </a:cxn>
                  <a:cxn ang="0">
                    <a:pos x="64" y="0"/>
                  </a:cxn>
                  <a:cxn ang="0">
                    <a:pos x="64" y="6"/>
                  </a:cxn>
                  <a:cxn ang="0">
                    <a:pos x="62" y="18"/>
                  </a:cxn>
                  <a:cxn ang="0">
                    <a:pos x="58" y="30"/>
                  </a:cxn>
                  <a:cxn ang="0">
                    <a:pos x="56" y="42"/>
                  </a:cxn>
                  <a:cxn ang="0">
                    <a:pos x="56" y="52"/>
                  </a:cxn>
                  <a:cxn ang="0">
                    <a:pos x="54" y="66"/>
                  </a:cxn>
                </a:cxnLst>
                <a:rect l="0" t="0" r="r" b="b"/>
                <a:pathLst>
                  <a:path w="64" h="66">
                    <a:moveTo>
                      <a:pt x="54" y="66"/>
                    </a:moveTo>
                    <a:lnTo>
                      <a:pt x="44" y="62"/>
                    </a:lnTo>
                    <a:lnTo>
                      <a:pt x="26" y="60"/>
                    </a:lnTo>
                    <a:lnTo>
                      <a:pt x="14" y="50"/>
                    </a:lnTo>
                    <a:lnTo>
                      <a:pt x="6" y="42"/>
                    </a:lnTo>
                    <a:lnTo>
                      <a:pt x="0" y="32"/>
                    </a:lnTo>
                    <a:lnTo>
                      <a:pt x="10" y="26"/>
                    </a:lnTo>
                    <a:lnTo>
                      <a:pt x="12" y="18"/>
                    </a:lnTo>
                    <a:lnTo>
                      <a:pt x="26" y="14"/>
                    </a:lnTo>
                    <a:lnTo>
                      <a:pt x="34" y="6"/>
                    </a:lnTo>
                    <a:lnTo>
                      <a:pt x="40" y="2"/>
                    </a:lnTo>
                    <a:lnTo>
                      <a:pt x="50" y="2"/>
                    </a:lnTo>
                    <a:lnTo>
                      <a:pt x="58" y="2"/>
                    </a:lnTo>
                    <a:lnTo>
                      <a:pt x="64" y="0"/>
                    </a:lnTo>
                    <a:lnTo>
                      <a:pt x="64" y="6"/>
                    </a:lnTo>
                    <a:lnTo>
                      <a:pt x="62" y="18"/>
                    </a:lnTo>
                    <a:lnTo>
                      <a:pt x="58" y="30"/>
                    </a:lnTo>
                    <a:lnTo>
                      <a:pt x="56" y="42"/>
                    </a:lnTo>
                    <a:lnTo>
                      <a:pt x="56" y="52"/>
                    </a:lnTo>
                    <a:lnTo>
                      <a:pt x="54" y="6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19" name="Freeform 66">
                <a:extLst>
                  <a:ext uri="{FF2B5EF4-FFF2-40B4-BE49-F238E27FC236}">
                    <a16:creationId xmlns:a16="http://schemas.microsoft.com/office/drawing/2014/main" id="{C5395F7E-F9CF-4483-9A2A-A609CB02AB8B}"/>
                  </a:ext>
                </a:extLst>
              </p:cNvPr>
              <p:cNvSpPr>
                <a:spLocks noChangeAspect="1"/>
              </p:cNvSpPr>
              <p:nvPr/>
            </p:nvSpPr>
            <p:spPr bwMode="auto">
              <a:xfrm>
                <a:off x="1338" y="2391"/>
                <a:ext cx="50" cy="44"/>
              </a:xfrm>
              <a:custGeom>
                <a:avLst/>
                <a:gdLst/>
                <a:ahLst/>
                <a:cxnLst>
                  <a:cxn ang="0">
                    <a:pos x="18" y="20"/>
                  </a:cxn>
                  <a:cxn ang="0">
                    <a:pos x="12" y="16"/>
                  </a:cxn>
                  <a:cxn ang="0">
                    <a:pos x="10" y="22"/>
                  </a:cxn>
                  <a:cxn ang="0">
                    <a:pos x="8" y="24"/>
                  </a:cxn>
                  <a:cxn ang="0">
                    <a:pos x="2" y="20"/>
                  </a:cxn>
                  <a:cxn ang="0">
                    <a:pos x="0" y="16"/>
                  </a:cxn>
                  <a:cxn ang="0">
                    <a:pos x="0" y="10"/>
                  </a:cxn>
                  <a:cxn ang="0">
                    <a:pos x="2" y="6"/>
                  </a:cxn>
                  <a:cxn ang="0">
                    <a:pos x="2" y="0"/>
                  </a:cxn>
                  <a:cxn ang="0">
                    <a:pos x="18" y="2"/>
                  </a:cxn>
                  <a:cxn ang="0">
                    <a:pos x="30" y="6"/>
                  </a:cxn>
                  <a:cxn ang="0">
                    <a:pos x="34" y="10"/>
                  </a:cxn>
                  <a:cxn ang="0">
                    <a:pos x="42" y="18"/>
                  </a:cxn>
                  <a:cxn ang="0">
                    <a:pos x="48" y="24"/>
                  </a:cxn>
                  <a:cxn ang="0">
                    <a:pos x="50" y="28"/>
                  </a:cxn>
                  <a:cxn ang="0">
                    <a:pos x="46" y="30"/>
                  </a:cxn>
                  <a:cxn ang="0">
                    <a:pos x="44" y="36"/>
                  </a:cxn>
                  <a:cxn ang="0">
                    <a:pos x="42" y="42"/>
                  </a:cxn>
                  <a:cxn ang="0">
                    <a:pos x="38" y="44"/>
                  </a:cxn>
                  <a:cxn ang="0">
                    <a:pos x="34" y="32"/>
                  </a:cxn>
                  <a:cxn ang="0">
                    <a:pos x="28" y="26"/>
                  </a:cxn>
                  <a:cxn ang="0">
                    <a:pos x="24" y="24"/>
                  </a:cxn>
                  <a:cxn ang="0">
                    <a:pos x="18" y="20"/>
                  </a:cxn>
                </a:cxnLst>
                <a:rect l="0" t="0" r="r" b="b"/>
                <a:pathLst>
                  <a:path w="50" h="44">
                    <a:moveTo>
                      <a:pt x="18" y="20"/>
                    </a:moveTo>
                    <a:lnTo>
                      <a:pt x="12" y="16"/>
                    </a:lnTo>
                    <a:lnTo>
                      <a:pt x="10" y="22"/>
                    </a:lnTo>
                    <a:lnTo>
                      <a:pt x="8" y="24"/>
                    </a:lnTo>
                    <a:lnTo>
                      <a:pt x="2" y="20"/>
                    </a:lnTo>
                    <a:lnTo>
                      <a:pt x="0" y="16"/>
                    </a:lnTo>
                    <a:lnTo>
                      <a:pt x="0" y="10"/>
                    </a:lnTo>
                    <a:lnTo>
                      <a:pt x="2" y="6"/>
                    </a:lnTo>
                    <a:lnTo>
                      <a:pt x="2" y="0"/>
                    </a:lnTo>
                    <a:lnTo>
                      <a:pt x="18" y="2"/>
                    </a:lnTo>
                    <a:lnTo>
                      <a:pt x="30" y="6"/>
                    </a:lnTo>
                    <a:lnTo>
                      <a:pt x="34" y="10"/>
                    </a:lnTo>
                    <a:lnTo>
                      <a:pt x="42" y="18"/>
                    </a:lnTo>
                    <a:lnTo>
                      <a:pt x="48" y="24"/>
                    </a:lnTo>
                    <a:lnTo>
                      <a:pt x="50" y="28"/>
                    </a:lnTo>
                    <a:lnTo>
                      <a:pt x="46" y="30"/>
                    </a:lnTo>
                    <a:lnTo>
                      <a:pt x="44" y="36"/>
                    </a:lnTo>
                    <a:lnTo>
                      <a:pt x="42" y="42"/>
                    </a:lnTo>
                    <a:lnTo>
                      <a:pt x="38" y="44"/>
                    </a:lnTo>
                    <a:lnTo>
                      <a:pt x="34" y="32"/>
                    </a:lnTo>
                    <a:lnTo>
                      <a:pt x="28" y="26"/>
                    </a:lnTo>
                    <a:lnTo>
                      <a:pt x="24" y="24"/>
                    </a:lnTo>
                    <a:lnTo>
                      <a:pt x="18" y="2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20" name="Freeform 67">
                <a:extLst>
                  <a:ext uri="{FF2B5EF4-FFF2-40B4-BE49-F238E27FC236}">
                    <a16:creationId xmlns:a16="http://schemas.microsoft.com/office/drawing/2014/main" id="{26E3896D-A516-4804-BF89-3AA87BA87746}"/>
                  </a:ext>
                </a:extLst>
              </p:cNvPr>
              <p:cNvSpPr>
                <a:spLocks noChangeAspect="1"/>
              </p:cNvSpPr>
              <p:nvPr/>
            </p:nvSpPr>
            <p:spPr bwMode="auto">
              <a:xfrm>
                <a:off x="1376" y="2417"/>
                <a:ext cx="102" cy="38"/>
              </a:xfrm>
              <a:custGeom>
                <a:avLst/>
                <a:gdLst/>
                <a:ahLst/>
                <a:cxnLst>
                  <a:cxn ang="0">
                    <a:pos x="88" y="34"/>
                  </a:cxn>
                  <a:cxn ang="0">
                    <a:pos x="82" y="32"/>
                  </a:cxn>
                  <a:cxn ang="0">
                    <a:pos x="80" y="28"/>
                  </a:cxn>
                  <a:cxn ang="0">
                    <a:pos x="80" y="22"/>
                  </a:cxn>
                  <a:cxn ang="0">
                    <a:pos x="80" y="16"/>
                  </a:cxn>
                  <a:cxn ang="0">
                    <a:pos x="78" y="12"/>
                  </a:cxn>
                  <a:cxn ang="0">
                    <a:pos x="72" y="10"/>
                  </a:cxn>
                  <a:cxn ang="0">
                    <a:pos x="66" y="10"/>
                  </a:cxn>
                  <a:cxn ang="0">
                    <a:pos x="62" y="12"/>
                  </a:cxn>
                  <a:cxn ang="0">
                    <a:pos x="60" y="16"/>
                  </a:cxn>
                  <a:cxn ang="0">
                    <a:pos x="52" y="18"/>
                  </a:cxn>
                  <a:cxn ang="0">
                    <a:pos x="48" y="22"/>
                  </a:cxn>
                  <a:cxn ang="0">
                    <a:pos x="50" y="26"/>
                  </a:cxn>
                  <a:cxn ang="0">
                    <a:pos x="52" y="30"/>
                  </a:cxn>
                  <a:cxn ang="0">
                    <a:pos x="52" y="36"/>
                  </a:cxn>
                  <a:cxn ang="0">
                    <a:pos x="44" y="38"/>
                  </a:cxn>
                  <a:cxn ang="0">
                    <a:pos x="38" y="32"/>
                  </a:cxn>
                  <a:cxn ang="0">
                    <a:pos x="32" y="26"/>
                  </a:cxn>
                  <a:cxn ang="0">
                    <a:pos x="26" y="22"/>
                  </a:cxn>
                  <a:cxn ang="0">
                    <a:pos x="18" y="20"/>
                  </a:cxn>
                  <a:cxn ang="0">
                    <a:pos x="14" y="18"/>
                  </a:cxn>
                  <a:cxn ang="0">
                    <a:pos x="8" y="20"/>
                  </a:cxn>
                  <a:cxn ang="0">
                    <a:pos x="0" y="18"/>
                  </a:cxn>
                  <a:cxn ang="0">
                    <a:pos x="4" y="14"/>
                  </a:cxn>
                  <a:cxn ang="0">
                    <a:pos x="6" y="8"/>
                  </a:cxn>
                  <a:cxn ang="0">
                    <a:pos x="12" y="2"/>
                  </a:cxn>
                  <a:cxn ang="0">
                    <a:pos x="18" y="4"/>
                  </a:cxn>
                  <a:cxn ang="0">
                    <a:pos x="22" y="8"/>
                  </a:cxn>
                  <a:cxn ang="0">
                    <a:pos x="30" y="12"/>
                  </a:cxn>
                  <a:cxn ang="0">
                    <a:pos x="38" y="12"/>
                  </a:cxn>
                  <a:cxn ang="0">
                    <a:pos x="44" y="10"/>
                  </a:cxn>
                  <a:cxn ang="0">
                    <a:pos x="52" y="6"/>
                  </a:cxn>
                  <a:cxn ang="0">
                    <a:pos x="62" y="2"/>
                  </a:cxn>
                  <a:cxn ang="0">
                    <a:pos x="72" y="0"/>
                  </a:cxn>
                  <a:cxn ang="0">
                    <a:pos x="82" y="2"/>
                  </a:cxn>
                  <a:cxn ang="0">
                    <a:pos x="88" y="6"/>
                  </a:cxn>
                  <a:cxn ang="0">
                    <a:pos x="94" y="10"/>
                  </a:cxn>
                  <a:cxn ang="0">
                    <a:pos x="98" y="16"/>
                  </a:cxn>
                  <a:cxn ang="0">
                    <a:pos x="102" y="20"/>
                  </a:cxn>
                  <a:cxn ang="0">
                    <a:pos x="100" y="26"/>
                  </a:cxn>
                  <a:cxn ang="0">
                    <a:pos x="94" y="30"/>
                  </a:cxn>
                  <a:cxn ang="0">
                    <a:pos x="88" y="34"/>
                  </a:cxn>
                </a:cxnLst>
                <a:rect l="0" t="0" r="r" b="b"/>
                <a:pathLst>
                  <a:path w="102" h="38">
                    <a:moveTo>
                      <a:pt x="88" y="34"/>
                    </a:moveTo>
                    <a:lnTo>
                      <a:pt x="82" y="32"/>
                    </a:lnTo>
                    <a:lnTo>
                      <a:pt x="80" y="28"/>
                    </a:lnTo>
                    <a:lnTo>
                      <a:pt x="80" y="22"/>
                    </a:lnTo>
                    <a:lnTo>
                      <a:pt x="80" y="16"/>
                    </a:lnTo>
                    <a:lnTo>
                      <a:pt x="78" y="12"/>
                    </a:lnTo>
                    <a:lnTo>
                      <a:pt x="72" y="10"/>
                    </a:lnTo>
                    <a:lnTo>
                      <a:pt x="66" y="10"/>
                    </a:lnTo>
                    <a:lnTo>
                      <a:pt x="62" y="12"/>
                    </a:lnTo>
                    <a:lnTo>
                      <a:pt x="60" y="16"/>
                    </a:lnTo>
                    <a:lnTo>
                      <a:pt x="52" y="18"/>
                    </a:lnTo>
                    <a:lnTo>
                      <a:pt x="48" y="22"/>
                    </a:lnTo>
                    <a:lnTo>
                      <a:pt x="50" y="26"/>
                    </a:lnTo>
                    <a:lnTo>
                      <a:pt x="52" y="30"/>
                    </a:lnTo>
                    <a:lnTo>
                      <a:pt x="52" y="36"/>
                    </a:lnTo>
                    <a:lnTo>
                      <a:pt x="44" y="38"/>
                    </a:lnTo>
                    <a:lnTo>
                      <a:pt x="38" y="32"/>
                    </a:lnTo>
                    <a:lnTo>
                      <a:pt x="32" y="26"/>
                    </a:lnTo>
                    <a:lnTo>
                      <a:pt x="26" y="22"/>
                    </a:lnTo>
                    <a:lnTo>
                      <a:pt x="18" y="20"/>
                    </a:lnTo>
                    <a:lnTo>
                      <a:pt x="14" y="18"/>
                    </a:lnTo>
                    <a:lnTo>
                      <a:pt x="8" y="20"/>
                    </a:lnTo>
                    <a:lnTo>
                      <a:pt x="0" y="18"/>
                    </a:lnTo>
                    <a:lnTo>
                      <a:pt x="4" y="14"/>
                    </a:lnTo>
                    <a:lnTo>
                      <a:pt x="6" y="8"/>
                    </a:lnTo>
                    <a:lnTo>
                      <a:pt x="12" y="2"/>
                    </a:lnTo>
                    <a:lnTo>
                      <a:pt x="18" y="4"/>
                    </a:lnTo>
                    <a:lnTo>
                      <a:pt x="22" y="8"/>
                    </a:lnTo>
                    <a:lnTo>
                      <a:pt x="30" y="12"/>
                    </a:lnTo>
                    <a:lnTo>
                      <a:pt x="38" y="12"/>
                    </a:lnTo>
                    <a:lnTo>
                      <a:pt x="44" y="10"/>
                    </a:lnTo>
                    <a:lnTo>
                      <a:pt x="52" y="6"/>
                    </a:lnTo>
                    <a:lnTo>
                      <a:pt x="62" y="2"/>
                    </a:lnTo>
                    <a:lnTo>
                      <a:pt x="72" y="0"/>
                    </a:lnTo>
                    <a:lnTo>
                      <a:pt x="82" y="2"/>
                    </a:lnTo>
                    <a:lnTo>
                      <a:pt x="88" y="6"/>
                    </a:lnTo>
                    <a:lnTo>
                      <a:pt x="94" y="10"/>
                    </a:lnTo>
                    <a:lnTo>
                      <a:pt x="98" y="16"/>
                    </a:lnTo>
                    <a:lnTo>
                      <a:pt x="102" y="20"/>
                    </a:lnTo>
                    <a:lnTo>
                      <a:pt x="100" y="26"/>
                    </a:lnTo>
                    <a:lnTo>
                      <a:pt x="94" y="30"/>
                    </a:lnTo>
                    <a:lnTo>
                      <a:pt x="88" y="3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21" name="Freeform 68">
                <a:extLst>
                  <a:ext uri="{FF2B5EF4-FFF2-40B4-BE49-F238E27FC236}">
                    <a16:creationId xmlns:a16="http://schemas.microsoft.com/office/drawing/2014/main" id="{9A445856-7C96-4084-B677-50D12FE65569}"/>
                  </a:ext>
                </a:extLst>
              </p:cNvPr>
              <p:cNvSpPr>
                <a:spLocks noChangeAspect="1"/>
              </p:cNvSpPr>
              <p:nvPr/>
            </p:nvSpPr>
            <p:spPr bwMode="auto">
              <a:xfrm>
                <a:off x="1354" y="2195"/>
                <a:ext cx="166" cy="56"/>
              </a:xfrm>
              <a:custGeom>
                <a:avLst/>
                <a:gdLst/>
                <a:ahLst/>
                <a:cxnLst>
                  <a:cxn ang="0">
                    <a:pos x="148" y="56"/>
                  </a:cxn>
                  <a:cxn ang="0">
                    <a:pos x="140" y="52"/>
                  </a:cxn>
                  <a:cxn ang="0">
                    <a:pos x="130" y="52"/>
                  </a:cxn>
                  <a:cxn ang="0">
                    <a:pos x="124" y="56"/>
                  </a:cxn>
                  <a:cxn ang="0">
                    <a:pos x="116" y="54"/>
                  </a:cxn>
                  <a:cxn ang="0">
                    <a:pos x="118" y="46"/>
                  </a:cxn>
                  <a:cxn ang="0">
                    <a:pos x="116" y="40"/>
                  </a:cxn>
                  <a:cxn ang="0">
                    <a:pos x="104" y="40"/>
                  </a:cxn>
                  <a:cxn ang="0">
                    <a:pos x="100" y="32"/>
                  </a:cxn>
                  <a:cxn ang="0">
                    <a:pos x="94" y="30"/>
                  </a:cxn>
                  <a:cxn ang="0">
                    <a:pos x="80" y="26"/>
                  </a:cxn>
                  <a:cxn ang="0">
                    <a:pos x="76" y="22"/>
                  </a:cxn>
                  <a:cxn ang="0">
                    <a:pos x="62" y="18"/>
                  </a:cxn>
                  <a:cxn ang="0">
                    <a:pos x="48" y="16"/>
                  </a:cxn>
                  <a:cxn ang="0">
                    <a:pos x="44" y="12"/>
                  </a:cxn>
                  <a:cxn ang="0">
                    <a:pos x="34" y="10"/>
                  </a:cxn>
                  <a:cxn ang="0">
                    <a:pos x="28" y="14"/>
                  </a:cxn>
                  <a:cxn ang="0">
                    <a:pos x="20" y="18"/>
                  </a:cxn>
                  <a:cxn ang="0">
                    <a:pos x="12" y="22"/>
                  </a:cxn>
                  <a:cxn ang="0">
                    <a:pos x="0" y="22"/>
                  </a:cxn>
                  <a:cxn ang="0">
                    <a:pos x="2" y="16"/>
                  </a:cxn>
                  <a:cxn ang="0">
                    <a:pos x="10" y="6"/>
                  </a:cxn>
                  <a:cxn ang="0">
                    <a:pos x="26" y="2"/>
                  </a:cxn>
                  <a:cxn ang="0">
                    <a:pos x="40" y="0"/>
                  </a:cxn>
                  <a:cxn ang="0">
                    <a:pos x="58" y="0"/>
                  </a:cxn>
                  <a:cxn ang="0">
                    <a:pos x="74" y="4"/>
                  </a:cxn>
                  <a:cxn ang="0">
                    <a:pos x="88" y="10"/>
                  </a:cxn>
                  <a:cxn ang="0">
                    <a:pos x="104" y="14"/>
                  </a:cxn>
                  <a:cxn ang="0">
                    <a:pos x="110" y="20"/>
                  </a:cxn>
                  <a:cxn ang="0">
                    <a:pos x="116" y="24"/>
                  </a:cxn>
                  <a:cxn ang="0">
                    <a:pos x="130" y="30"/>
                  </a:cxn>
                  <a:cxn ang="0">
                    <a:pos x="142" y="34"/>
                  </a:cxn>
                  <a:cxn ang="0">
                    <a:pos x="154" y="40"/>
                  </a:cxn>
                  <a:cxn ang="0">
                    <a:pos x="166" y="46"/>
                  </a:cxn>
                  <a:cxn ang="0">
                    <a:pos x="160" y="50"/>
                  </a:cxn>
                  <a:cxn ang="0">
                    <a:pos x="152" y="52"/>
                  </a:cxn>
                  <a:cxn ang="0">
                    <a:pos x="150" y="56"/>
                  </a:cxn>
                  <a:cxn ang="0">
                    <a:pos x="148" y="56"/>
                  </a:cxn>
                </a:cxnLst>
                <a:rect l="0" t="0" r="r" b="b"/>
                <a:pathLst>
                  <a:path w="166" h="56">
                    <a:moveTo>
                      <a:pt x="148" y="56"/>
                    </a:moveTo>
                    <a:lnTo>
                      <a:pt x="140" y="52"/>
                    </a:lnTo>
                    <a:lnTo>
                      <a:pt x="130" y="52"/>
                    </a:lnTo>
                    <a:lnTo>
                      <a:pt x="124" y="56"/>
                    </a:lnTo>
                    <a:lnTo>
                      <a:pt x="116" y="54"/>
                    </a:lnTo>
                    <a:lnTo>
                      <a:pt x="118" y="46"/>
                    </a:lnTo>
                    <a:lnTo>
                      <a:pt x="116" y="40"/>
                    </a:lnTo>
                    <a:lnTo>
                      <a:pt x="104" y="40"/>
                    </a:lnTo>
                    <a:lnTo>
                      <a:pt x="100" y="32"/>
                    </a:lnTo>
                    <a:lnTo>
                      <a:pt x="94" y="30"/>
                    </a:lnTo>
                    <a:lnTo>
                      <a:pt x="80" y="26"/>
                    </a:lnTo>
                    <a:lnTo>
                      <a:pt x="76" y="22"/>
                    </a:lnTo>
                    <a:lnTo>
                      <a:pt x="62" y="18"/>
                    </a:lnTo>
                    <a:lnTo>
                      <a:pt x="48" y="16"/>
                    </a:lnTo>
                    <a:lnTo>
                      <a:pt x="44" y="12"/>
                    </a:lnTo>
                    <a:lnTo>
                      <a:pt x="34" y="10"/>
                    </a:lnTo>
                    <a:lnTo>
                      <a:pt x="28" y="14"/>
                    </a:lnTo>
                    <a:lnTo>
                      <a:pt x="20" y="18"/>
                    </a:lnTo>
                    <a:lnTo>
                      <a:pt x="12" y="22"/>
                    </a:lnTo>
                    <a:lnTo>
                      <a:pt x="0" y="22"/>
                    </a:lnTo>
                    <a:lnTo>
                      <a:pt x="2" y="16"/>
                    </a:lnTo>
                    <a:lnTo>
                      <a:pt x="10" y="6"/>
                    </a:lnTo>
                    <a:lnTo>
                      <a:pt x="26" y="2"/>
                    </a:lnTo>
                    <a:lnTo>
                      <a:pt x="40" y="0"/>
                    </a:lnTo>
                    <a:lnTo>
                      <a:pt x="58" y="0"/>
                    </a:lnTo>
                    <a:lnTo>
                      <a:pt x="74" y="4"/>
                    </a:lnTo>
                    <a:lnTo>
                      <a:pt x="88" y="10"/>
                    </a:lnTo>
                    <a:lnTo>
                      <a:pt x="104" y="14"/>
                    </a:lnTo>
                    <a:lnTo>
                      <a:pt x="110" y="20"/>
                    </a:lnTo>
                    <a:lnTo>
                      <a:pt x="116" y="24"/>
                    </a:lnTo>
                    <a:lnTo>
                      <a:pt x="130" y="30"/>
                    </a:lnTo>
                    <a:lnTo>
                      <a:pt x="142" y="34"/>
                    </a:lnTo>
                    <a:lnTo>
                      <a:pt x="154" y="40"/>
                    </a:lnTo>
                    <a:lnTo>
                      <a:pt x="166" y="46"/>
                    </a:lnTo>
                    <a:lnTo>
                      <a:pt x="160" y="50"/>
                    </a:lnTo>
                    <a:lnTo>
                      <a:pt x="152" y="52"/>
                    </a:lnTo>
                    <a:lnTo>
                      <a:pt x="150" y="56"/>
                    </a:lnTo>
                    <a:lnTo>
                      <a:pt x="148" y="5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22" name="Freeform 69">
                <a:extLst>
                  <a:ext uri="{FF2B5EF4-FFF2-40B4-BE49-F238E27FC236}">
                    <a16:creationId xmlns:a16="http://schemas.microsoft.com/office/drawing/2014/main" id="{D8C5807A-92E4-4593-AF97-F6C3541D4B14}"/>
                  </a:ext>
                </a:extLst>
              </p:cNvPr>
              <p:cNvSpPr>
                <a:spLocks noChangeAspect="1"/>
              </p:cNvSpPr>
              <p:nvPr/>
            </p:nvSpPr>
            <p:spPr bwMode="auto">
              <a:xfrm>
                <a:off x="1520" y="2247"/>
                <a:ext cx="44" cy="30"/>
              </a:xfrm>
              <a:custGeom>
                <a:avLst/>
                <a:gdLst/>
                <a:ahLst/>
                <a:cxnLst>
                  <a:cxn ang="0">
                    <a:pos x="0" y="28"/>
                  </a:cxn>
                  <a:cxn ang="0">
                    <a:pos x="16" y="30"/>
                  </a:cxn>
                  <a:cxn ang="0">
                    <a:pos x="32" y="30"/>
                  </a:cxn>
                  <a:cxn ang="0">
                    <a:pos x="40" y="30"/>
                  </a:cxn>
                  <a:cxn ang="0">
                    <a:pos x="40" y="24"/>
                  </a:cxn>
                  <a:cxn ang="0">
                    <a:pos x="36" y="20"/>
                  </a:cxn>
                  <a:cxn ang="0">
                    <a:pos x="42" y="18"/>
                  </a:cxn>
                  <a:cxn ang="0">
                    <a:pos x="44" y="14"/>
                  </a:cxn>
                  <a:cxn ang="0">
                    <a:pos x="42" y="4"/>
                  </a:cxn>
                  <a:cxn ang="0">
                    <a:pos x="32" y="2"/>
                  </a:cxn>
                  <a:cxn ang="0">
                    <a:pos x="24" y="0"/>
                  </a:cxn>
                  <a:cxn ang="0">
                    <a:pos x="16" y="2"/>
                  </a:cxn>
                  <a:cxn ang="0">
                    <a:pos x="22" y="6"/>
                  </a:cxn>
                  <a:cxn ang="0">
                    <a:pos x="28" y="14"/>
                  </a:cxn>
                  <a:cxn ang="0">
                    <a:pos x="28" y="20"/>
                  </a:cxn>
                  <a:cxn ang="0">
                    <a:pos x="20" y="20"/>
                  </a:cxn>
                  <a:cxn ang="0">
                    <a:pos x="14" y="18"/>
                  </a:cxn>
                  <a:cxn ang="0">
                    <a:pos x="6" y="20"/>
                  </a:cxn>
                  <a:cxn ang="0">
                    <a:pos x="0" y="20"/>
                  </a:cxn>
                  <a:cxn ang="0">
                    <a:pos x="0" y="28"/>
                  </a:cxn>
                </a:cxnLst>
                <a:rect l="0" t="0" r="r" b="b"/>
                <a:pathLst>
                  <a:path w="44" h="30">
                    <a:moveTo>
                      <a:pt x="0" y="28"/>
                    </a:moveTo>
                    <a:lnTo>
                      <a:pt x="16" y="30"/>
                    </a:lnTo>
                    <a:lnTo>
                      <a:pt x="32" y="30"/>
                    </a:lnTo>
                    <a:lnTo>
                      <a:pt x="40" y="30"/>
                    </a:lnTo>
                    <a:lnTo>
                      <a:pt x="40" y="24"/>
                    </a:lnTo>
                    <a:lnTo>
                      <a:pt x="36" y="20"/>
                    </a:lnTo>
                    <a:lnTo>
                      <a:pt x="42" y="18"/>
                    </a:lnTo>
                    <a:lnTo>
                      <a:pt x="44" y="14"/>
                    </a:lnTo>
                    <a:lnTo>
                      <a:pt x="42" y="4"/>
                    </a:lnTo>
                    <a:lnTo>
                      <a:pt x="32" y="2"/>
                    </a:lnTo>
                    <a:lnTo>
                      <a:pt x="24" y="0"/>
                    </a:lnTo>
                    <a:lnTo>
                      <a:pt x="16" y="2"/>
                    </a:lnTo>
                    <a:lnTo>
                      <a:pt x="22" y="6"/>
                    </a:lnTo>
                    <a:lnTo>
                      <a:pt x="28" y="14"/>
                    </a:lnTo>
                    <a:lnTo>
                      <a:pt x="28" y="20"/>
                    </a:lnTo>
                    <a:lnTo>
                      <a:pt x="20" y="20"/>
                    </a:lnTo>
                    <a:lnTo>
                      <a:pt x="14" y="18"/>
                    </a:lnTo>
                    <a:lnTo>
                      <a:pt x="6" y="20"/>
                    </a:lnTo>
                    <a:lnTo>
                      <a:pt x="0" y="20"/>
                    </a:lnTo>
                    <a:lnTo>
                      <a:pt x="0" y="2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23" name="Freeform 70">
                <a:extLst>
                  <a:ext uri="{FF2B5EF4-FFF2-40B4-BE49-F238E27FC236}">
                    <a16:creationId xmlns:a16="http://schemas.microsoft.com/office/drawing/2014/main" id="{49D417BA-A672-4D77-ADDD-0FA6EB00AEFB}"/>
                  </a:ext>
                </a:extLst>
              </p:cNvPr>
              <p:cNvSpPr>
                <a:spLocks noChangeAspect="1"/>
              </p:cNvSpPr>
              <p:nvPr/>
            </p:nvSpPr>
            <p:spPr bwMode="auto">
              <a:xfrm>
                <a:off x="1458" y="2269"/>
                <a:ext cx="32" cy="18"/>
              </a:xfrm>
              <a:custGeom>
                <a:avLst/>
                <a:gdLst/>
                <a:ahLst/>
                <a:cxnLst>
                  <a:cxn ang="0">
                    <a:pos x="0" y="6"/>
                  </a:cxn>
                  <a:cxn ang="0">
                    <a:pos x="6" y="0"/>
                  </a:cxn>
                  <a:cxn ang="0">
                    <a:pos x="14" y="0"/>
                  </a:cxn>
                  <a:cxn ang="0">
                    <a:pos x="20" y="2"/>
                  </a:cxn>
                  <a:cxn ang="0">
                    <a:pos x="28" y="6"/>
                  </a:cxn>
                  <a:cxn ang="0">
                    <a:pos x="32" y="10"/>
                  </a:cxn>
                  <a:cxn ang="0">
                    <a:pos x="24" y="14"/>
                  </a:cxn>
                  <a:cxn ang="0">
                    <a:pos x="18" y="14"/>
                  </a:cxn>
                  <a:cxn ang="0">
                    <a:pos x="14" y="18"/>
                  </a:cxn>
                  <a:cxn ang="0">
                    <a:pos x="10" y="12"/>
                  </a:cxn>
                  <a:cxn ang="0">
                    <a:pos x="6" y="8"/>
                  </a:cxn>
                  <a:cxn ang="0">
                    <a:pos x="0" y="6"/>
                  </a:cxn>
                </a:cxnLst>
                <a:rect l="0" t="0" r="r" b="b"/>
                <a:pathLst>
                  <a:path w="32" h="18">
                    <a:moveTo>
                      <a:pt x="0" y="6"/>
                    </a:moveTo>
                    <a:lnTo>
                      <a:pt x="6" y="0"/>
                    </a:lnTo>
                    <a:lnTo>
                      <a:pt x="14" y="0"/>
                    </a:lnTo>
                    <a:lnTo>
                      <a:pt x="20" y="2"/>
                    </a:lnTo>
                    <a:lnTo>
                      <a:pt x="28" y="6"/>
                    </a:lnTo>
                    <a:lnTo>
                      <a:pt x="32" y="10"/>
                    </a:lnTo>
                    <a:lnTo>
                      <a:pt x="24" y="14"/>
                    </a:lnTo>
                    <a:lnTo>
                      <a:pt x="18" y="14"/>
                    </a:lnTo>
                    <a:lnTo>
                      <a:pt x="14" y="18"/>
                    </a:lnTo>
                    <a:lnTo>
                      <a:pt x="10" y="12"/>
                    </a:lnTo>
                    <a:lnTo>
                      <a:pt x="6" y="8"/>
                    </a:lnTo>
                    <a:lnTo>
                      <a:pt x="0" y="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24" name="Freeform 71">
                <a:extLst>
                  <a:ext uri="{FF2B5EF4-FFF2-40B4-BE49-F238E27FC236}">
                    <a16:creationId xmlns:a16="http://schemas.microsoft.com/office/drawing/2014/main" id="{74B13C1A-89EC-4EC7-849F-32743E66616E}"/>
                  </a:ext>
                </a:extLst>
              </p:cNvPr>
              <p:cNvSpPr>
                <a:spLocks noChangeAspect="1"/>
              </p:cNvSpPr>
              <p:nvPr/>
            </p:nvSpPr>
            <p:spPr bwMode="auto">
              <a:xfrm>
                <a:off x="1556" y="2251"/>
                <a:ext cx="58" cy="36"/>
              </a:xfrm>
              <a:custGeom>
                <a:avLst/>
                <a:gdLst/>
                <a:ahLst/>
                <a:cxnLst>
                  <a:cxn ang="0">
                    <a:pos x="6" y="0"/>
                  </a:cxn>
                  <a:cxn ang="0">
                    <a:pos x="16" y="2"/>
                  </a:cxn>
                  <a:cxn ang="0">
                    <a:pos x="24" y="2"/>
                  </a:cxn>
                  <a:cxn ang="0">
                    <a:pos x="34" y="4"/>
                  </a:cxn>
                  <a:cxn ang="0">
                    <a:pos x="40" y="6"/>
                  </a:cxn>
                  <a:cxn ang="0">
                    <a:pos x="46" y="10"/>
                  </a:cxn>
                  <a:cxn ang="0">
                    <a:pos x="56" y="16"/>
                  </a:cxn>
                  <a:cxn ang="0">
                    <a:pos x="58" y="20"/>
                  </a:cxn>
                  <a:cxn ang="0">
                    <a:pos x="54" y="24"/>
                  </a:cxn>
                  <a:cxn ang="0">
                    <a:pos x="44" y="22"/>
                  </a:cxn>
                  <a:cxn ang="0">
                    <a:pos x="38" y="22"/>
                  </a:cxn>
                  <a:cxn ang="0">
                    <a:pos x="30" y="24"/>
                  </a:cxn>
                  <a:cxn ang="0">
                    <a:pos x="24" y="24"/>
                  </a:cxn>
                  <a:cxn ang="0">
                    <a:pos x="20" y="20"/>
                  </a:cxn>
                  <a:cxn ang="0">
                    <a:pos x="14" y="22"/>
                  </a:cxn>
                  <a:cxn ang="0">
                    <a:pos x="12" y="28"/>
                  </a:cxn>
                  <a:cxn ang="0">
                    <a:pos x="12" y="34"/>
                  </a:cxn>
                  <a:cxn ang="0">
                    <a:pos x="8" y="36"/>
                  </a:cxn>
                  <a:cxn ang="0">
                    <a:pos x="4" y="30"/>
                  </a:cxn>
                  <a:cxn ang="0">
                    <a:pos x="4" y="26"/>
                  </a:cxn>
                  <a:cxn ang="0">
                    <a:pos x="4" y="20"/>
                  </a:cxn>
                  <a:cxn ang="0">
                    <a:pos x="0" y="16"/>
                  </a:cxn>
                  <a:cxn ang="0">
                    <a:pos x="6" y="14"/>
                  </a:cxn>
                  <a:cxn ang="0">
                    <a:pos x="8" y="10"/>
                  </a:cxn>
                  <a:cxn ang="0">
                    <a:pos x="6" y="0"/>
                  </a:cxn>
                </a:cxnLst>
                <a:rect l="0" t="0" r="r" b="b"/>
                <a:pathLst>
                  <a:path w="58" h="36">
                    <a:moveTo>
                      <a:pt x="6" y="0"/>
                    </a:moveTo>
                    <a:lnTo>
                      <a:pt x="16" y="2"/>
                    </a:lnTo>
                    <a:lnTo>
                      <a:pt x="24" y="2"/>
                    </a:lnTo>
                    <a:lnTo>
                      <a:pt x="34" y="4"/>
                    </a:lnTo>
                    <a:lnTo>
                      <a:pt x="40" y="6"/>
                    </a:lnTo>
                    <a:lnTo>
                      <a:pt x="46" y="10"/>
                    </a:lnTo>
                    <a:lnTo>
                      <a:pt x="56" y="16"/>
                    </a:lnTo>
                    <a:lnTo>
                      <a:pt x="58" y="20"/>
                    </a:lnTo>
                    <a:lnTo>
                      <a:pt x="54" y="24"/>
                    </a:lnTo>
                    <a:lnTo>
                      <a:pt x="44" y="22"/>
                    </a:lnTo>
                    <a:lnTo>
                      <a:pt x="38" y="22"/>
                    </a:lnTo>
                    <a:lnTo>
                      <a:pt x="30" y="24"/>
                    </a:lnTo>
                    <a:lnTo>
                      <a:pt x="24" y="24"/>
                    </a:lnTo>
                    <a:lnTo>
                      <a:pt x="20" y="20"/>
                    </a:lnTo>
                    <a:lnTo>
                      <a:pt x="14" y="22"/>
                    </a:lnTo>
                    <a:lnTo>
                      <a:pt x="12" y="28"/>
                    </a:lnTo>
                    <a:lnTo>
                      <a:pt x="12" y="34"/>
                    </a:lnTo>
                    <a:lnTo>
                      <a:pt x="8" y="36"/>
                    </a:lnTo>
                    <a:lnTo>
                      <a:pt x="4" y="30"/>
                    </a:lnTo>
                    <a:lnTo>
                      <a:pt x="4" y="26"/>
                    </a:lnTo>
                    <a:lnTo>
                      <a:pt x="4" y="20"/>
                    </a:lnTo>
                    <a:lnTo>
                      <a:pt x="0" y="16"/>
                    </a:lnTo>
                    <a:lnTo>
                      <a:pt x="6" y="14"/>
                    </a:lnTo>
                    <a:lnTo>
                      <a:pt x="8" y="10"/>
                    </a:lnTo>
                    <a:lnTo>
                      <a:pt x="6"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25" name="Freeform 72">
                <a:extLst>
                  <a:ext uri="{FF2B5EF4-FFF2-40B4-BE49-F238E27FC236}">
                    <a16:creationId xmlns:a16="http://schemas.microsoft.com/office/drawing/2014/main" id="{5022D54F-A0AA-420B-832F-13816B926F78}"/>
                  </a:ext>
                </a:extLst>
              </p:cNvPr>
              <p:cNvSpPr>
                <a:spLocks noChangeAspect="1"/>
              </p:cNvSpPr>
              <p:nvPr/>
            </p:nvSpPr>
            <p:spPr bwMode="auto">
              <a:xfrm>
                <a:off x="1632" y="2271"/>
                <a:ext cx="26" cy="10"/>
              </a:xfrm>
              <a:custGeom>
                <a:avLst/>
                <a:gdLst/>
                <a:ahLst/>
                <a:cxnLst>
                  <a:cxn ang="0">
                    <a:pos x="18" y="0"/>
                  </a:cxn>
                  <a:cxn ang="0">
                    <a:pos x="8" y="0"/>
                  </a:cxn>
                  <a:cxn ang="0">
                    <a:pos x="0" y="4"/>
                  </a:cxn>
                  <a:cxn ang="0">
                    <a:pos x="4" y="10"/>
                  </a:cxn>
                  <a:cxn ang="0">
                    <a:pos x="12" y="10"/>
                  </a:cxn>
                  <a:cxn ang="0">
                    <a:pos x="22" y="10"/>
                  </a:cxn>
                  <a:cxn ang="0">
                    <a:pos x="26" y="8"/>
                  </a:cxn>
                  <a:cxn ang="0">
                    <a:pos x="26" y="4"/>
                  </a:cxn>
                  <a:cxn ang="0">
                    <a:pos x="22" y="0"/>
                  </a:cxn>
                  <a:cxn ang="0">
                    <a:pos x="18" y="0"/>
                  </a:cxn>
                </a:cxnLst>
                <a:rect l="0" t="0" r="r" b="b"/>
                <a:pathLst>
                  <a:path w="26" h="10">
                    <a:moveTo>
                      <a:pt x="18" y="0"/>
                    </a:moveTo>
                    <a:lnTo>
                      <a:pt x="8" y="0"/>
                    </a:lnTo>
                    <a:lnTo>
                      <a:pt x="0" y="4"/>
                    </a:lnTo>
                    <a:lnTo>
                      <a:pt x="4" y="10"/>
                    </a:lnTo>
                    <a:lnTo>
                      <a:pt x="12" y="10"/>
                    </a:lnTo>
                    <a:lnTo>
                      <a:pt x="22" y="10"/>
                    </a:lnTo>
                    <a:lnTo>
                      <a:pt x="26" y="8"/>
                    </a:lnTo>
                    <a:lnTo>
                      <a:pt x="26" y="4"/>
                    </a:lnTo>
                    <a:lnTo>
                      <a:pt x="22" y="0"/>
                    </a:lnTo>
                    <a:lnTo>
                      <a:pt x="18"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26" name="Freeform 73">
                <a:extLst>
                  <a:ext uri="{FF2B5EF4-FFF2-40B4-BE49-F238E27FC236}">
                    <a16:creationId xmlns:a16="http://schemas.microsoft.com/office/drawing/2014/main" id="{A78218F4-F883-4491-9B3D-5A62A22D9350}"/>
                  </a:ext>
                </a:extLst>
              </p:cNvPr>
              <p:cNvSpPr>
                <a:spLocks noChangeAspect="1"/>
              </p:cNvSpPr>
              <p:nvPr/>
            </p:nvSpPr>
            <p:spPr bwMode="auto">
              <a:xfrm>
                <a:off x="1456" y="2161"/>
                <a:ext cx="12" cy="16"/>
              </a:xfrm>
              <a:custGeom>
                <a:avLst/>
                <a:gdLst/>
                <a:ahLst/>
                <a:cxnLst>
                  <a:cxn ang="0">
                    <a:pos x="8" y="4"/>
                  </a:cxn>
                  <a:cxn ang="0">
                    <a:pos x="2" y="0"/>
                  </a:cxn>
                  <a:cxn ang="0">
                    <a:pos x="0" y="8"/>
                  </a:cxn>
                  <a:cxn ang="0">
                    <a:pos x="6" y="12"/>
                  </a:cxn>
                  <a:cxn ang="0">
                    <a:pos x="10" y="16"/>
                  </a:cxn>
                  <a:cxn ang="0">
                    <a:pos x="12" y="10"/>
                  </a:cxn>
                  <a:cxn ang="0">
                    <a:pos x="8" y="4"/>
                  </a:cxn>
                </a:cxnLst>
                <a:rect l="0" t="0" r="r" b="b"/>
                <a:pathLst>
                  <a:path w="12" h="16">
                    <a:moveTo>
                      <a:pt x="8" y="4"/>
                    </a:moveTo>
                    <a:lnTo>
                      <a:pt x="2" y="0"/>
                    </a:lnTo>
                    <a:lnTo>
                      <a:pt x="0" y="8"/>
                    </a:lnTo>
                    <a:lnTo>
                      <a:pt x="6" y="12"/>
                    </a:lnTo>
                    <a:lnTo>
                      <a:pt x="10" y="16"/>
                    </a:lnTo>
                    <a:lnTo>
                      <a:pt x="12" y="10"/>
                    </a:lnTo>
                    <a:lnTo>
                      <a:pt x="8" y="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27" name="Freeform 74">
                <a:extLst>
                  <a:ext uri="{FF2B5EF4-FFF2-40B4-BE49-F238E27FC236}">
                    <a16:creationId xmlns:a16="http://schemas.microsoft.com/office/drawing/2014/main" id="{FD29A767-94D8-4785-B597-658C2037C198}"/>
                  </a:ext>
                </a:extLst>
              </p:cNvPr>
              <p:cNvSpPr>
                <a:spLocks noChangeAspect="1"/>
              </p:cNvSpPr>
              <p:nvPr/>
            </p:nvSpPr>
            <p:spPr bwMode="auto">
              <a:xfrm>
                <a:off x="1668" y="2033"/>
                <a:ext cx="12" cy="8"/>
              </a:xfrm>
              <a:custGeom>
                <a:avLst/>
                <a:gdLst/>
                <a:ahLst/>
                <a:cxnLst>
                  <a:cxn ang="0">
                    <a:pos x="6" y="0"/>
                  </a:cxn>
                  <a:cxn ang="0">
                    <a:pos x="2" y="2"/>
                  </a:cxn>
                  <a:cxn ang="0">
                    <a:pos x="0" y="8"/>
                  </a:cxn>
                  <a:cxn ang="0">
                    <a:pos x="8" y="8"/>
                  </a:cxn>
                  <a:cxn ang="0">
                    <a:pos x="12" y="8"/>
                  </a:cxn>
                  <a:cxn ang="0">
                    <a:pos x="6" y="0"/>
                  </a:cxn>
                </a:cxnLst>
                <a:rect l="0" t="0" r="r" b="b"/>
                <a:pathLst>
                  <a:path w="12" h="8">
                    <a:moveTo>
                      <a:pt x="6" y="0"/>
                    </a:moveTo>
                    <a:lnTo>
                      <a:pt x="2" y="2"/>
                    </a:lnTo>
                    <a:lnTo>
                      <a:pt x="0" y="8"/>
                    </a:lnTo>
                    <a:lnTo>
                      <a:pt x="8" y="8"/>
                    </a:lnTo>
                    <a:lnTo>
                      <a:pt x="12" y="8"/>
                    </a:lnTo>
                    <a:lnTo>
                      <a:pt x="6"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grpSp>
        <p:grpSp>
          <p:nvGrpSpPr>
            <p:cNvPr id="302" name="Group 75">
              <a:extLst>
                <a:ext uri="{FF2B5EF4-FFF2-40B4-BE49-F238E27FC236}">
                  <a16:creationId xmlns:a16="http://schemas.microsoft.com/office/drawing/2014/main" id="{DA48C75A-40AC-4514-A5E3-5144A733C29A}"/>
                </a:ext>
              </a:extLst>
            </p:cNvPr>
            <p:cNvGrpSpPr>
              <a:grpSpLocks noChangeAspect="1"/>
            </p:cNvGrpSpPr>
            <p:nvPr/>
          </p:nvGrpSpPr>
          <p:grpSpPr bwMode="auto">
            <a:xfrm>
              <a:off x="2420455" y="4150618"/>
              <a:ext cx="1057800" cy="1981414"/>
              <a:chOff x="1410" y="2371"/>
              <a:chExt cx="736" cy="1184"/>
            </a:xfrm>
          </p:grpSpPr>
          <p:sp>
            <p:nvSpPr>
              <p:cNvPr id="496" name="Freeform 76">
                <a:extLst>
                  <a:ext uri="{FF2B5EF4-FFF2-40B4-BE49-F238E27FC236}">
                    <a16:creationId xmlns:a16="http://schemas.microsoft.com/office/drawing/2014/main" id="{10F0998A-C824-4060-A4B5-57E1B8B15167}"/>
                  </a:ext>
                </a:extLst>
              </p:cNvPr>
              <p:cNvSpPr>
                <a:spLocks noChangeAspect="1"/>
              </p:cNvSpPr>
              <p:nvPr/>
            </p:nvSpPr>
            <p:spPr bwMode="auto">
              <a:xfrm>
                <a:off x="1450" y="2371"/>
                <a:ext cx="186" cy="266"/>
              </a:xfrm>
              <a:custGeom>
                <a:avLst/>
                <a:gdLst/>
                <a:ahLst/>
                <a:cxnLst>
                  <a:cxn ang="0">
                    <a:pos x="30" y="72"/>
                  </a:cxn>
                  <a:cxn ang="0">
                    <a:pos x="34" y="58"/>
                  </a:cxn>
                  <a:cxn ang="0">
                    <a:pos x="50" y="42"/>
                  </a:cxn>
                  <a:cxn ang="0">
                    <a:pos x="54" y="28"/>
                  </a:cxn>
                  <a:cxn ang="0">
                    <a:pos x="74" y="20"/>
                  </a:cxn>
                  <a:cxn ang="0">
                    <a:pos x="88" y="16"/>
                  </a:cxn>
                  <a:cxn ang="0">
                    <a:pos x="104" y="6"/>
                  </a:cxn>
                  <a:cxn ang="0">
                    <a:pos x="116" y="0"/>
                  </a:cxn>
                  <a:cxn ang="0">
                    <a:pos x="118" y="10"/>
                  </a:cxn>
                  <a:cxn ang="0">
                    <a:pos x="106" y="18"/>
                  </a:cxn>
                  <a:cxn ang="0">
                    <a:pos x="92" y="34"/>
                  </a:cxn>
                  <a:cxn ang="0">
                    <a:pos x="92" y="54"/>
                  </a:cxn>
                  <a:cxn ang="0">
                    <a:pos x="100" y="64"/>
                  </a:cxn>
                  <a:cxn ang="0">
                    <a:pos x="102" y="82"/>
                  </a:cxn>
                  <a:cxn ang="0">
                    <a:pos x="136" y="84"/>
                  </a:cxn>
                  <a:cxn ang="0">
                    <a:pos x="176" y="96"/>
                  </a:cxn>
                  <a:cxn ang="0">
                    <a:pos x="176" y="110"/>
                  </a:cxn>
                  <a:cxn ang="0">
                    <a:pos x="176" y="128"/>
                  </a:cxn>
                  <a:cxn ang="0">
                    <a:pos x="178" y="136"/>
                  </a:cxn>
                  <a:cxn ang="0">
                    <a:pos x="180" y="150"/>
                  </a:cxn>
                  <a:cxn ang="0">
                    <a:pos x="184" y="162"/>
                  </a:cxn>
                  <a:cxn ang="0">
                    <a:pos x="178" y="168"/>
                  </a:cxn>
                  <a:cxn ang="0">
                    <a:pos x="168" y="170"/>
                  </a:cxn>
                  <a:cxn ang="0">
                    <a:pos x="140" y="172"/>
                  </a:cxn>
                  <a:cxn ang="0">
                    <a:pos x="138" y="176"/>
                  </a:cxn>
                  <a:cxn ang="0">
                    <a:pos x="146" y="180"/>
                  </a:cxn>
                  <a:cxn ang="0">
                    <a:pos x="152" y="188"/>
                  </a:cxn>
                  <a:cxn ang="0">
                    <a:pos x="142" y="186"/>
                  </a:cxn>
                  <a:cxn ang="0">
                    <a:pos x="140" y="200"/>
                  </a:cxn>
                  <a:cxn ang="0">
                    <a:pos x="148" y="220"/>
                  </a:cxn>
                  <a:cxn ang="0">
                    <a:pos x="144" y="252"/>
                  </a:cxn>
                  <a:cxn ang="0">
                    <a:pos x="132" y="262"/>
                  </a:cxn>
                  <a:cxn ang="0">
                    <a:pos x="136" y="246"/>
                  </a:cxn>
                  <a:cxn ang="0">
                    <a:pos x="132" y="234"/>
                  </a:cxn>
                  <a:cxn ang="0">
                    <a:pos x="86" y="224"/>
                  </a:cxn>
                  <a:cxn ang="0">
                    <a:pos x="64" y="200"/>
                  </a:cxn>
                  <a:cxn ang="0">
                    <a:pos x="38" y="192"/>
                  </a:cxn>
                  <a:cxn ang="0">
                    <a:pos x="16" y="186"/>
                  </a:cxn>
                  <a:cxn ang="0">
                    <a:pos x="4" y="168"/>
                  </a:cxn>
                  <a:cxn ang="0">
                    <a:pos x="12" y="158"/>
                  </a:cxn>
                  <a:cxn ang="0">
                    <a:pos x="24" y="138"/>
                  </a:cxn>
                  <a:cxn ang="0">
                    <a:pos x="24" y="110"/>
                  </a:cxn>
                  <a:cxn ang="0">
                    <a:pos x="20" y="90"/>
                  </a:cxn>
                  <a:cxn ang="0">
                    <a:pos x="26" y="72"/>
                  </a:cxn>
                </a:cxnLst>
                <a:rect l="0" t="0" r="r" b="b"/>
                <a:pathLst>
                  <a:path w="186" h="266">
                    <a:moveTo>
                      <a:pt x="28" y="66"/>
                    </a:moveTo>
                    <a:lnTo>
                      <a:pt x="30" y="72"/>
                    </a:lnTo>
                    <a:lnTo>
                      <a:pt x="34" y="68"/>
                    </a:lnTo>
                    <a:lnTo>
                      <a:pt x="34" y="58"/>
                    </a:lnTo>
                    <a:lnTo>
                      <a:pt x="44" y="50"/>
                    </a:lnTo>
                    <a:lnTo>
                      <a:pt x="50" y="42"/>
                    </a:lnTo>
                    <a:lnTo>
                      <a:pt x="52" y="36"/>
                    </a:lnTo>
                    <a:lnTo>
                      <a:pt x="54" y="28"/>
                    </a:lnTo>
                    <a:lnTo>
                      <a:pt x="68" y="20"/>
                    </a:lnTo>
                    <a:lnTo>
                      <a:pt x="74" y="20"/>
                    </a:lnTo>
                    <a:lnTo>
                      <a:pt x="78" y="16"/>
                    </a:lnTo>
                    <a:lnTo>
                      <a:pt x="88" y="16"/>
                    </a:lnTo>
                    <a:lnTo>
                      <a:pt x="96" y="12"/>
                    </a:lnTo>
                    <a:lnTo>
                      <a:pt x="104" y="6"/>
                    </a:lnTo>
                    <a:lnTo>
                      <a:pt x="110" y="0"/>
                    </a:lnTo>
                    <a:lnTo>
                      <a:pt x="116" y="0"/>
                    </a:lnTo>
                    <a:lnTo>
                      <a:pt x="120" y="2"/>
                    </a:lnTo>
                    <a:lnTo>
                      <a:pt x="118" y="10"/>
                    </a:lnTo>
                    <a:lnTo>
                      <a:pt x="112" y="14"/>
                    </a:lnTo>
                    <a:lnTo>
                      <a:pt x="106" y="18"/>
                    </a:lnTo>
                    <a:lnTo>
                      <a:pt x="96" y="26"/>
                    </a:lnTo>
                    <a:lnTo>
                      <a:pt x="92" y="34"/>
                    </a:lnTo>
                    <a:lnTo>
                      <a:pt x="90" y="48"/>
                    </a:lnTo>
                    <a:lnTo>
                      <a:pt x="92" y="54"/>
                    </a:lnTo>
                    <a:lnTo>
                      <a:pt x="96" y="60"/>
                    </a:lnTo>
                    <a:lnTo>
                      <a:pt x="100" y="64"/>
                    </a:lnTo>
                    <a:lnTo>
                      <a:pt x="102" y="68"/>
                    </a:lnTo>
                    <a:lnTo>
                      <a:pt x="102" y="82"/>
                    </a:lnTo>
                    <a:lnTo>
                      <a:pt x="108" y="86"/>
                    </a:lnTo>
                    <a:lnTo>
                      <a:pt x="136" y="84"/>
                    </a:lnTo>
                    <a:lnTo>
                      <a:pt x="148" y="98"/>
                    </a:lnTo>
                    <a:lnTo>
                      <a:pt x="176" y="96"/>
                    </a:lnTo>
                    <a:lnTo>
                      <a:pt x="182" y="102"/>
                    </a:lnTo>
                    <a:lnTo>
                      <a:pt x="176" y="110"/>
                    </a:lnTo>
                    <a:lnTo>
                      <a:pt x="176" y="120"/>
                    </a:lnTo>
                    <a:lnTo>
                      <a:pt x="176" y="128"/>
                    </a:lnTo>
                    <a:lnTo>
                      <a:pt x="176" y="136"/>
                    </a:lnTo>
                    <a:lnTo>
                      <a:pt x="178" y="136"/>
                    </a:lnTo>
                    <a:lnTo>
                      <a:pt x="180" y="138"/>
                    </a:lnTo>
                    <a:lnTo>
                      <a:pt x="180" y="150"/>
                    </a:lnTo>
                    <a:lnTo>
                      <a:pt x="180" y="160"/>
                    </a:lnTo>
                    <a:lnTo>
                      <a:pt x="184" y="162"/>
                    </a:lnTo>
                    <a:lnTo>
                      <a:pt x="186" y="172"/>
                    </a:lnTo>
                    <a:lnTo>
                      <a:pt x="178" y="168"/>
                    </a:lnTo>
                    <a:lnTo>
                      <a:pt x="174" y="168"/>
                    </a:lnTo>
                    <a:lnTo>
                      <a:pt x="168" y="170"/>
                    </a:lnTo>
                    <a:lnTo>
                      <a:pt x="150" y="170"/>
                    </a:lnTo>
                    <a:lnTo>
                      <a:pt x="140" y="172"/>
                    </a:lnTo>
                    <a:lnTo>
                      <a:pt x="140" y="174"/>
                    </a:lnTo>
                    <a:lnTo>
                      <a:pt x="138" y="176"/>
                    </a:lnTo>
                    <a:lnTo>
                      <a:pt x="140" y="178"/>
                    </a:lnTo>
                    <a:lnTo>
                      <a:pt x="146" y="180"/>
                    </a:lnTo>
                    <a:lnTo>
                      <a:pt x="152" y="182"/>
                    </a:lnTo>
                    <a:lnTo>
                      <a:pt x="152" y="188"/>
                    </a:lnTo>
                    <a:lnTo>
                      <a:pt x="146" y="186"/>
                    </a:lnTo>
                    <a:lnTo>
                      <a:pt x="142" y="186"/>
                    </a:lnTo>
                    <a:lnTo>
                      <a:pt x="140" y="188"/>
                    </a:lnTo>
                    <a:lnTo>
                      <a:pt x="140" y="200"/>
                    </a:lnTo>
                    <a:lnTo>
                      <a:pt x="146" y="208"/>
                    </a:lnTo>
                    <a:lnTo>
                      <a:pt x="148" y="220"/>
                    </a:lnTo>
                    <a:lnTo>
                      <a:pt x="146" y="234"/>
                    </a:lnTo>
                    <a:lnTo>
                      <a:pt x="144" y="252"/>
                    </a:lnTo>
                    <a:lnTo>
                      <a:pt x="138" y="266"/>
                    </a:lnTo>
                    <a:lnTo>
                      <a:pt x="132" y="262"/>
                    </a:lnTo>
                    <a:lnTo>
                      <a:pt x="132" y="252"/>
                    </a:lnTo>
                    <a:lnTo>
                      <a:pt x="136" y="246"/>
                    </a:lnTo>
                    <a:lnTo>
                      <a:pt x="134" y="240"/>
                    </a:lnTo>
                    <a:lnTo>
                      <a:pt x="132" y="234"/>
                    </a:lnTo>
                    <a:lnTo>
                      <a:pt x="90" y="232"/>
                    </a:lnTo>
                    <a:lnTo>
                      <a:pt x="86" y="224"/>
                    </a:lnTo>
                    <a:lnTo>
                      <a:pt x="74" y="212"/>
                    </a:lnTo>
                    <a:lnTo>
                      <a:pt x="64" y="200"/>
                    </a:lnTo>
                    <a:lnTo>
                      <a:pt x="50" y="196"/>
                    </a:lnTo>
                    <a:lnTo>
                      <a:pt x="38" y="192"/>
                    </a:lnTo>
                    <a:lnTo>
                      <a:pt x="26" y="192"/>
                    </a:lnTo>
                    <a:lnTo>
                      <a:pt x="16" y="186"/>
                    </a:lnTo>
                    <a:lnTo>
                      <a:pt x="0" y="176"/>
                    </a:lnTo>
                    <a:lnTo>
                      <a:pt x="4" y="168"/>
                    </a:lnTo>
                    <a:lnTo>
                      <a:pt x="4" y="158"/>
                    </a:lnTo>
                    <a:lnTo>
                      <a:pt x="12" y="158"/>
                    </a:lnTo>
                    <a:lnTo>
                      <a:pt x="20" y="152"/>
                    </a:lnTo>
                    <a:lnTo>
                      <a:pt x="24" y="138"/>
                    </a:lnTo>
                    <a:lnTo>
                      <a:pt x="24" y="124"/>
                    </a:lnTo>
                    <a:lnTo>
                      <a:pt x="24" y="110"/>
                    </a:lnTo>
                    <a:lnTo>
                      <a:pt x="22" y="96"/>
                    </a:lnTo>
                    <a:lnTo>
                      <a:pt x="20" y="90"/>
                    </a:lnTo>
                    <a:lnTo>
                      <a:pt x="14" y="80"/>
                    </a:lnTo>
                    <a:lnTo>
                      <a:pt x="26" y="72"/>
                    </a:lnTo>
                    <a:lnTo>
                      <a:pt x="28" y="6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97" name="Freeform 77">
                <a:extLst>
                  <a:ext uri="{FF2B5EF4-FFF2-40B4-BE49-F238E27FC236}">
                    <a16:creationId xmlns:a16="http://schemas.microsoft.com/office/drawing/2014/main" id="{A10EDE2A-B080-4201-865F-2A60AA6442F7}"/>
                  </a:ext>
                </a:extLst>
              </p:cNvPr>
              <p:cNvSpPr>
                <a:spLocks noChangeAspect="1"/>
              </p:cNvSpPr>
              <p:nvPr/>
            </p:nvSpPr>
            <p:spPr bwMode="auto">
              <a:xfrm>
                <a:off x="1418" y="2547"/>
                <a:ext cx="88" cy="100"/>
              </a:xfrm>
              <a:custGeom>
                <a:avLst/>
                <a:gdLst/>
                <a:ahLst/>
                <a:cxnLst>
                  <a:cxn ang="0">
                    <a:pos x="26" y="100"/>
                  </a:cxn>
                  <a:cxn ang="0">
                    <a:pos x="20" y="94"/>
                  </a:cxn>
                  <a:cxn ang="0">
                    <a:pos x="8" y="88"/>
                  </a:cxn>
                  <a:cxn ang="0">
                    <a:pos x="8" y="76"/>
                  </a:cxn>
                  <a:cxn ang="0">
                    <a:pos x="14" y="72"/>
                  </a:cxn>
                  <a:cxn ang="0">
                    <a:pos x="18" y="64"/>
                  </a:cxn>
                  <a:cxn ang="0">
                    <a:pos x="18" y="58"/>
                  </a:cxn>
                  <a:cxn ang="0">
                    <a:pos x="14" y="58"/>
                  </a:cxn>
                  <a:cxn ang="0">
                    <a:pos x="10" y="62"/>
                  </a:cxn>
                  <a:cxn ang="0">
                    <a:pos x="6" y="62"/>
                  </a:cxn>
                  <a:cxn ang="0">
                    <a:pos x="0" y="58"/>
                  </a:cxn>
                  <a:cxn ang="0">
                    <a:pos x="0" y="48"/>
                  </a:cxn>
                  <a:cxn ang="0">
                    <a:pos x="2" y="38"/>
                  </a:cxn>
                  <a:cxn ang="0">
                    <a:pos x="6" y="26"/>
                  </a:cxn>
                  <a:cxn ang="0">
                    <a:pos x="10" y="18"/>
                  </a:cxn>
                  <a:cxn ang="0">
                    <a:pos x="14" y="12"/>
                  </a:cxn>
                  <a:cxn ang="0">
                    <a:pos x="22" y="6"/>
                  </a:cxn>
                  <a:cxn ang="0">
                    <a:pos x="32" y="0"/>
                  </a:cxn>
                  <a:cxn ang="0">
                    <a:pos x="58" y="16"/>
                  </a:cxn>
                  <a:cxn ang="0">
                    <a:pos x="70" y="16"/>
                  </a:cxn>
                  <a:cxn ang="0">
                    <a:pos x="88" y="22"/>
                  </a:cxn>
                  <a:cxn ang="0">
                    <a:pos x="86" y="30"/>
                  </a:cxn>
                  <a:cxn ang="0">
                    <a:pos x="86" y="40"/>
                  </a:cxn>
                  <a:cxn ang="0">
                    <a:pos x="82" y="48"/>
                  </a:cxn>
                  <a:cxn ang="0">
                    <a:pos x="76" y="56"/>
                  </a:cxn>
                  <a:cxn ang="0">
                    <a:pos x="68" y="62"/>
                  </a:cxn>
                  <a:cxn ang="0">
                    <a:pos x="52" y="68"/>
                  </a:cxn>
                  <a:cxn ang="0">
                    <a:pos x="46" y="74"/>
                  </a:cxn>
                  <a:cxn ang="0">
                    <a:pos x="40" y="82"/>
                  </a:cxn>
                  <a:cxn ang="0">
                    <a:pos x="36" y="92"/>
                  </a:cxn>
                  <a:cxn ang="0">
                    <a:pos x="26" y="100"/>
                  </a:cxn>
                </a:cxnLst>
                <a:rect l="0" t="0" r="r" b="b"/>
                <a:pathLst>
                  <a:path w="88" h="100">
                    <a:moveTo>
                      <a:pt x="26" y="100"/>
                    </a:moveTo>
                    <a:lnTo>
                      <a:pt x="20" y="94"/>
                    </a:lnTo>
                    <a:lnTo>
                      <a:pt x="8" y="88"/>
                    </a:lnTo>
                    <a:lnTo>
                      <a:pt x="8" y="76"/>
                    </a:lnTo>
                    <a:lnTo>
                      <a:pt x="14" y="72"/>
                    </a:lnTo>
                    <a:lnTo>
                      <a:pt x="18" y="64"/>
                    </a:lnTo>
                    <a:lnTo>
                      <a:pt x="18" y="58"/>
                    </a:lnTo>
                    <a:lnTo>
                      <a:pt x="14" y="58"/>
                    </a:lnTo>
                    <a:lnTo>
                      <a:pt x="10" y="62"/>
                    </a:lnTo>
                    <a:lnTo>
                      <a:pt x="6" y="62"/>
                    </a:lnTo>
                    <a:lnTo>
                      <a:pt x="0" y="58"/>
                    </a:lnTo>
                    <a:lnTo>
                      <a:pt x="0" y="48"/>
                    </a:lnTo>
                    <a:lnTo>
                      <a:pt x="2" y="38"/>
                    </a:lnTo>
                    <a:lnTo>
                      <a:pt x="6" y="26"/>
                    </a:lnTo>
                    <a:lnTo>
                      <a:pt x="10" y="18"/>
                    </a:lnTo>
                    <a:lnTo>
                      <a:pt x="14" y="12"/>
                    </a:lnTo>
                    <a:lnTo>
                      <a:pt x="22" y="6"/>
                    </a:lnTo>
                    <a:lnTo>
                      <a:pt x="32" y="0"/>
                    </a:lnTo>
                    <a:lnTo>
                      <a:pt x="58" y="16"/>
                    </a:lnTo>
                    <a:lnTo>
                      <a:pt x="70" y="16"/>
                    </a:lnTo>
                    <a:lnTo>
                      <a:pt x="88" y="22"/>
                    </a:lnTo>
                    <a:lnTo>
                      <a:pt x="86" y="30"/>
                    </a:lnTo>
                    <a:lnTo>
                      <a:pt x="86" y="40"/>
                    </a:lnTo>
                    <a:lnTo>
                      <a:pt x="82" y="48"/>
                    </a:lnTo>
                    <a:lnTo>
                      <a:pt x="76" y="56"/>
                    </a:lnTo>
                    <a:lnTo>
                      <a:pt x="68" y="62"/>
                    </a:lnTo>
                    <a:lnTo>
                      <a:pt x="52" y="68"/>
                    </a:lnTo>
                    <a:lnTo>
                      <a:pt x="46" y="74"/>
                    </a:lnTo>
                    <a:lnTo>
                      <a:pt x="40" y="82"/>
                    </a:lnTo>
                    <a:lnTo>
                      <a:pt x="36" y="92"/>
                    </a:lnTo>
                    <a:lnTo>
                      <a:pt x="26" y="10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98" name="Freeform 78">
                <a:extLst>
                  <a:ext uri="{FF2B5EF4-FFF2-40B4-BE49-F238E27FC236}">
                    <a16:creationId xmlns:a16="http://schemas.microsoft.com/office/drawing/2014/main" id="{0E42482D-8943-437F-B607-D78DBFFF9D6E}"/>
                  </a:ext>
                </a:extLst>
              </p:cNvPr>
              <p:cNvSpPr>
                <a:spLocks noChangeAspect="1"/>
              </p:cNvSpPr>
              <p:nvPr/>
            </p:nvSpPr>
            <p:spPr bwMode="auto">
              <a:xfrm>
                <a:off x="1716" y="2395"/>
                <a:ext cx="20" cy="16"/>
              </a:xfrm>
              <a:custGeom>
                <a:avLst/>
                <a:gdLst/>
                <a:ahLst/>
                <a:cxnLst>
                  <a:cxn ang="0">
                    <a:pos x="12" y="0"/>
                  </a:cxn>
                  <a:cxn ang="0">
                    <a:pos x="20" y="0"/>
                  </a:cxn>
                  <a:cxn ang="0">
                    <a:pos x="18" y="10"/>
                  </a:cxn>
                  <a:cxn ang="0">
                    <a:pos x="14" y="16"/>
                  </a:cxn>
                  <a:cxn ang="0">
                    <a:pos x="0" y="14"/>
                  </a:cxn>
                  <a:cxn ang="0">
                    <a:pos x="6" y="6"/>
                  </a:cxn>
                  <a:cxn ang="0">
                    <a:pos x="10" y="6"/>
                  </a:cxn>
                  <a:cxn ang="0">
                    <a:pos x="12" y="0"/>
                  </a:cxn>
                </a:cxnLst>
                <a:rect l="0" t="0" r="r" b="b"/>
                <a:pathLst>
                  <a:path w="20" h="16">
                    <a:moveTo>
                      <a:pt x="12" y="0"/>
                    </a:moveTo>
                    <a:lnTo>
                      <a:pt x="20" y="0"/>
                    </a:lnTo>
                    <a:lnTo>
                      <a:pt x="18" y="10"/>
                    </a:lnTo>
                    <a:lnTo>
                      <a:pt x="14" y="16"/>
                    </a:lnTo>
                    <a:lnTo>
                      <a:pt x="0" y="14"/>
                    </a:lnTo>
                    <a:lnTo>
                      <a:pt x="6" y="6"/>
                    </a:lnTo>
                    <a:lnTo>
                      <a:pt x="10" y="6"/>
                    </a:lnTo>
                    <a:lnTo>
                      <a:pt x="12"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99" name="Freeform 79">
                <a:extLst>
                  <a:ext uri="{FF2B5EF4-FFF2-40B4-BE49-F238E27FC236}">
                    <a16:creationId xmlns:a16="http://schemas.microsoft.com/office/drawing/2014/main" id="{E39991C9-134A-4A87-866B-03A5E20EA0C8}"/>
                  </a:ext>
                </a:extLst>
              </p:cNvPr>
              <p:cNvSpPr>
                <a:spLocks noChangeAspect="1"/>
              </p:cNvSpPr>
              <p:nvPr/>
            </p:nvSpPr>
            <p:spPr bwMode="auto">
              <a:xfrm>
                <a:off x="1540" y="2373"/>
                <a:ext cx="210" cy="184"/>
              </a:xfrm>
              <a:custGeom>
                <a:avLst/>
                <a:gdLst/>
                <a:ahLst/>
                <a:cxnLst>
                  <a:cxn ang="0">
                    <a:pos x="46" y="8"/>
                  </a:cxn>
                  <a:cxn ang="0">
                    <a:pos x="50" y="0"/>
                  </a:cxn>
                  <a:cxn ang="0">
                    <a:pos x="52" y="12"/>
                  </a:cxn>
                  <a:cxn ang="0">
                    <a:pos x="70" y="16"/>
                  </a:cxn>
                  <a:cxn ang="0">
                    <a:pos x="80" y="24"/>
                  </a:cxn>
                  <a:cxn ang="0">
                    <a:pos x="108" y="28"/>
                  </a:cxn>
                  <a:cxn ang="0">
                    <a:pos x="138" y="32"/>
                  </a:cxn>
                  <a:cxn ang="0">
                    <a:pos x="156" y="26"/>
                  </a:cxn>
                  <a:cxn ang="0">
                    <a:pos x="174" y="28"/>
                  </a:cxn>
                  <a:cxn ang="0">
                    <a:pos x="162" y="32"/>
                  </a:cxn>
                  <a:cxn ang="0">
                    <a:pos x="176" y="40"/>
                  </a:cxn>
                  <a:cxn ang="0">
                    <a:pos x="192" y="46"/>
                  </a:cxn>
                  <a:cxn ang="0">
                    <a:pos x="188" y="56"/>
                  </a:cxn>
                  <a:cxn ang="0">
                    <a:pos x="196" y="60"/>
                  </a:cxn>
                  <a:cxn ang="0">
                    <a:pos x="210" y="62"/>
                  </a:cxn>
                  <a:cxn ang="0">
                    <a:pos x="200" y="76"/>
                  </a:cxn>
                  <a:cxn ang="0">
                    <a:pos x="192" y="90"/>
                  </a:cxn>
                  <a:cxn ang="0">
                    <a:pos x="190" y="104"/>
                  </a:cxn>
                  <a:cxn ang="0">
                    <a:pos x="196" y="116"/>
                  </a:cxn>
                  <a:cxn ang="0">
                    <a:pos x="180" y="130"/>
                  </a:cxn>
                  <a:cxn ang="0">
                    <a:pos x="164" y="136"/>
                  </a:cxn>
                  <a:cxn ang="0">
                    <a:pos x="148" y="134"/>
                  </a:cxn>
                  <a:cxn ang="0">
                    <a:pos x="134" y="132"/>
                  </a:cxn>
                  <a:cxn ang="0">
                    <a:pos x="142" y="148"/>
                  </a:cxn>
                  <a:cxn ang="0">
                    <a:pos x="154" y="156"/>
                  </a:cxn>
                  <a:cxn ang="0">
                    <a:pos x="152" y="166"/>
                  </a:cxn>
                  <a:cxn ang="0">
                    <a:pos x="140" y="168"/>
                  </a:cxn>
                  <a:cxn ang="0">
                    <a:pos x="116" y="184"/>
                  </a:cxn>
                  <a:cxn ang="0">
                    <a:pos x="98" y="174"/>
                  </a:cxn>
                  <a:cxn ang="0">
                    <a:pos x="94" y="160"/>
                  </a:cxn>
                  <a:cxn ang="0">
                    <a:pos x="90" y="136"/>
                  </a:cxn>
                  <a:cxn ang="0">
                    <a:pos x="86" y="108"/>
                  </a:cxn>
                  <a:cxn ang="0">
                    <a:pos x="86" y="94"/>
                  </a:cxn>
                  <a:cxn ang="0">
                    <a:pos x="46" y="82"/>
                  </a:cxn>
                  <a:cxn ang="0">
                    <a:pos x="12" y="80"/>
                  </a:cxn>
                  <a:cxn ang="0">
                    <a:pos x="0" y="46"/>
                  </a:cxn>
                  <a:cxn ang="0">
                    <a:pos x="8" y="22"/>
                  </a:cxn>
                  <a:cxn ang="0">
                    <a:pos x="22" y="16"/>
                  </a:cxn>
                  <a:cxn ang="0">
                    <a:pos x="22" y="30"/>
                  </a:cxn>
                  <a:cxn ang="0">
                    <a:pos x="18" y="46"/>
                  </a:cxn>
                  <a:cxn ang="0">
                    <a:pos x="30" y="48"/>
                  </a:cxn>
                  <a:cxn ang="0">
                    <a:pos x="30" y="32"/>
                  </a:cxn>
                  <a:cxn ang="0">
                    <a:pos x="32" y="20"/>
                  </a:cxn>
                  <a:cxn ang="0">
                    <a:pos x="44" y="14"/>
                  </a:cxn>
                </a:cxnLst>
                <a:rect l="0" t="0" r="r" b="b"/>
                <a:pathLst>
                  <a:path w="210" h="184">
                    <a:moveTo>
                      <a:pt x="44" y="14"/>
                    </a:moveTo>
                    <a:lnTo>
                      <a:pt x="46" y="8"/>
                    </a:lnTo>
                    <a:lnTo>
                      <a:pt x="46" y="2"/>
                    </a:lnTo>
                    <a:lnTo>
                      <a:pt x="50" y="0"/>
                    </a:lnTo>
                    <a:lnTo>
                      <a:pt x="52" y="4"/>
                    </a:lnTo>
                    <a:lnTo>
                      <a:pt x="52" y="12"/>
                    </a:lnTo>
                    <a:lnTo>
                      <a:pt x="60" y="14"/>
                    </a:lnTo>
                    <a:lnTo>
                      <a:pt x="70" y="16"/>
                    </a:lnTo>
                    <a:lnTo>
                      <a:pt x="76" y="22"/>
                    </a:lnTo>
                    <a:lnTo>
                      <a:pt x="80" y="24"/>
                    </a:lnTo>
                    <a:lnTo>
                      <a:pt x="98" y="28"/>
                    </a:lnTo>
                    <a:lnTo>
                      <a:pt x="108" y="28"/>
                    </a:lnTo>
                    <a:lnTo>
                      <a:pt x="126" y="36"/>
                    </a:lnTo>
                    <a:lnTo>
                      <a:pt x="138" y="32"/>
                    </a:lnTo>
                    <a:lnTo>
                      <a:pt x="146" y="28"/>
                    </a:lnTo>
                    <a:lnTo>
                      <a:pt x="156" y="26"/>
                    </a:lnTo>
                    <a:lnTo>
                      <a:pt x="164" y="28"/>
                    </a:lnTo>
                    <a:lnTo>
                      <a:pt x="174" y="28"/>
                    </a:lnTo>
                    <a:lnTo>
                      <a:pt x="170" y="30"/>
                    </a:lnTo>
                    <a:lnTo>
                      <a:pt x="162" y="32"/>
                    </a:lnTo>
                    <a:lnTo>
                      <a:pt x="164" y="40"/>
                    </a:lnTo>
                    <a:lnTo>
                      <a:pt x="176" y="40"/>
                    </a:lnTo>
                    <a:lnTo>
                      <a:pt x="188" y="42"/>
                    </a:lnTo>
                    <a:lnTo>
                      <a:pt x="192" y="46"/>
                    </a:lnTo>
                    <a:lnTo>
                      <a:pt x="192" y="52"/>
                    </a:lnTo>
                    <a:lnTo>
                      <a:pt x="188" y="56"/>
                    </a:lnTo>
                    <a:lnTo>
                      <a:pt x="188" y="62"/>
                    </a:lnTo>
                    <a:lnTo>
                      <a:pt x="196" y="60"/>
                    </a:lnTo>
                    <a:lnTo>
                      <a:pt x="202" y="58"/>
                    </a:lnTo>
                    <a:lnTo>
                      <a:pt x="210" y="62"/>
                    </a:lnTo>
                    <a:lnTo>
                      <a:pt x="204" y="70"/>
                    </a:lnTo>
                    <a:lnTo>
                      <a:pt x="200" y="76"/>
                    </a:lnTo>
                    <a:lnTo>
                      <a:pt x="202" y="84"/>
                    </a:lnTo>
                    <a:lnTo>
                      <a:pt x="192" y="90"/>
                    </a:lnTo>
                    <a:lnTo>
                      <a:pt x="188" y="96"/>
                    </a:lnTo>
                    <a:lnTo>
                      <a:pt x="190" y="104"/>
                    </a:lnTo>
                    <a:lnTo>
                      <a:pt x="194" y="110"/>
                    </a:lnTo>
                    <a:lnTo>
                      <a:pt x="196" y="116"/>
                    </a:lnTo>
                    <a:lnTo>
                      <a:pt x="192" y="126"/>
                    </a:lnTo>
                    <a:lnTo>
                      <a:pt x="180" y="130"/>
                    </a:lnTo>
                    <a:lnTo>
                      <a:pt x="170" y="132"/>
                    </a:lnTo>
                    <a:lnTo>
                      <a:pt x="164" y="136"/>
                    </a:lnTo>
                    <a:lnTo>
                      <a:pt x="158" y="136"/>
                    </a:lnTo>
                    <a:lnTo>
                      <a:pt x="148" y="134"/>
                    </a:lnTo>
                    <a:lnTo>
                      <a:pt x="140" y="130"/>
                    </a:lnTo>
                    <a:lnTo>
                      <a:pt x="134" y="132"/>
                    </a:lnTo>
                    <a:lnTo>
                      <a:pt x="140" y="138"/>
                    </a:lnTo>
                    <a:lnTo>
                      <a:pt x="142" y="148"/>
                    </a:lnTo>
                    <a:lnTo>
                      <a:pt x="148" y="156"/>
                    </a:lnTo>
                    <a:lnTo>
                      <a:pt x="154" y="156"/>
                    </a:lnTo>
                    <a:lnTo>
                      <a:pt x="154" y="160"/>
                    </a:lnTo>
                    <a:lnTo>
                      <a:pt x="152" y="166"/>
                    </a:lnTo>
                    <a:lnTo>
                      <a:pt x="146" y="166"/>
                    </a:lnTo>
                    <a:lnTo>
                      <a:pt x="140" y="168"/>
                    </a:lnTo>
                    <a:lnTo>
                      <a:pt x="130" y="180"/>
                    </a:lnTo>
                    <a:lnTo>
                      <a:pt x="116" y="184"/>
                    </a:lnTo>
                    <a:lnTo>
                      <a:pt x="106" y="182"/>
                    </a:lnTo>
                    <a:lnTo>
                      <a:pt x="98" y="174"/>
                    </a:lnTo>
                    <a:lnTo>
                      <a:pt x="96" y="170"/>
                    </a:lnTo>
                    <a:lnTo>
                      <a:pt x="94" y="160"/>
                    </a:lnTo>
                    <a:lnTo>
                      <a:pt x="90" y="158"/>
                    </a:lnTo>
                    <a:lnTo>
                      <a:pt x="90" y="136"/>
                    </a:lnTo>
                    <a:lnTo>
                      <a:pt x="86" y="134"/>
                    </a:lnTo>
                    <a:lnTo>
                      <a:pt x="86" y="108"/>
                    </a:lnTo>
                    <a:lnTo>
                      <a:pt x="92" y="100"/>
                    </a:lnTo>
                    <a:lnTo>
                      <a:pt x="86" y="94"/>
                    </a:lnTo>
                    <a:lnTo>
                      <a:pt x="58" y="96"/>
                    </a:lnTo>
                    <a:lnTo>
                      <a:pt x="46" y="82"/>
                    </a:lnTo>
                    <a:lnTo>
                      <a:pt x="18" y="84"/>
                    </a:lnTo>
                    <a:lnTo>
                      <a:pt x="12" y="80"/>
                    </a:lnTo>
                    <a:lnTo>
                      <a:pt x="12" y="66"/>
                    </a:lnTo>
                    <a:lnTo>
                      <a:pt x="0" y="46"/>
                    </a:lnTo>
                    <a:lnTo>
                      <a:pt x="2" y="32"/>
                    </a:lnTo>
                    <a:lnTo>
                      <a:pt x="8" y="22"/>
                    </a:lnTo>
                    <a:lnTo>
                      <a:pt x="18" y="14"/>
                    </a:lnTo>
                    <a:lnTo>
                      <a:pt x="22" y="16"/>
                    </a:lnTo>
                    <a:lnTo>
                      <a:pt x="22" y="20"/>
                    </a:lnTo>
                    <a:lnTo>
                      <a:pt x="22" y="30"/>
                    </a:lnTo>
                    <a:lnTo>
                      <a:pt x="16" y="34"/>
                    </a:lnTo>
                    <a:lnTo>
                      <a:pt x="18" y="46"/>
                    </a:lnTo>
                    <a:lnTo>
                      <a:pt x="22" y="52"/>
                    </a:lnTo>
                    <a:lnTo>
                      <a:pt x="30" y="48"/>
                    </a:lnTo>
                    <a:lnTo>
                      <a:pt x="34" y="40"/>
                    </a:lnTo>
                    <a:lnTo>
                      <a:pt x="30" y="32"/>
                    </a:lnTo>
                    <a:lnTo>
                      <a:pt x="28" y="26"/>
                    </a:lnTo>
                    <a:lnTo>
                      <a:pt x="32" y="20"/>
                    </a:lnTo>
                    <a:lnTo>
                      <a:pt x="38" y="18"/>
                    </a:lnTo>
                    <a:lnTo>
                      <a:pt x="44" y="1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00" name="Freeform 80">
                <a:extLst>
                  <a:ext uri="{FF2B5EF4-FFF2-40B4-BE49-F238E27FC236}">
                    <a16:creationId xmlns:a16="http://schemas.microsoft.com/office/drawing/2014/main" id="{15D95133-E093-4D9F-AA4A-A0D2B28304D4}"/>
                  </a:ext>
                </a:extLst>
              </p:cNvPr>
              <p:cNvSpPr>
                <a:spLocks noChangeAspect="1"/>
              </p:cNvSpPr>
              <p:nvPr/>
            </p:nvSpPr>
            <p:spPr bwMode="auto">
              <a:xfrm>
                <a:off x="1728" y="2435"/>
                <a:ext cx="70" cy="114"/>
              </a:xfrm>
              <a:custGeom>
                <a:avLst/>
                <a:gdLst/>
                <a:ahLst/>
                <a:cxnLst>
                  <a:cxn ang="0">
                    <a:pos x="42" y="30"/>
                  </a:cxn>
                  <a:cxn ang="0">
                    <a:pos x="50" y="24"/>
                  </a:cxn>
                  <a:cxn ang="0">
                    <a:pos x="58" y="30"/>
                  </a:cxn>
                  <a:cxn ang="0">
                    <a:pos x="66" y="40"/>
                  </a:cxn>
                  <a:cxn ang="0">
                    <a:pos x="64" y="48"/>
                  </a:cxn>
                  <a:cxn ang="0">
                    <a:pos x="60" y="54"/>
                  </a:cxn>
                  <a:cxn ang="0">
                    <a:pos x="54" y="62"/>
                  </a:cxn>
                  <a:cxn ang="0">
                    <a:pos x="52" y="72"/>
                  </a:cxn>
                  <a:cxn ang="0">
                    <a:pos x="56" y="76"/>
                  </a:cxn>
                  <a:cxn ang="0">
                    <a:pos x="60" y="82"/>
                  </a:cxn>
                  <a:cxn ang="0">
                    <a:pos x="64" y="86"/>
                  </a:cxn>
                  <a:cxn ang="0">
                    <a:pos x="66" y="90"/>
                  </a:cxn>
                  <a:cxn ang="0">
                    <a:pos x="70" y="100"/>
                  </a:cxn>
                  <a:cxn ang="0">
                    <a:pos x="66" y="104"/>
                  </a:cxn>
                  <a:cxn ang="0">
                    <a:pos x="58" y="108"/>
                  </a:cxn>
                  <a:cxn ang="0">
                    <a:pos x="52" y="112"/>
                  </a:cxn>
                  <a:cxn ang="0">
                    <a:pos x="42" y="114"/>
                  </a:cxn>
                  <a:cxn ang="0">
                    <a:pos x="34" y="114"/>
                  </a:cxn>
                  <a:cxn ang="0">
                    <a:pos x="26" y="106"/>
                  </a:cxn>
                  <a:cxn ang="0">
                    <a:pos x="20" y="98"/>
                  </a:cxn>
                  <a:cxn ang="0">
                    <a:pos x="20" y="90"/>
                  </a:cxn>
                  <a:cxn ang="0">
                    <a:pos x="20" y="78"/>
                  </a:cxn>
                  <a:cxn ang="0">
                    <a:pos x="26" y="72"/>
                  </a:cxn>
                  <a:cxn ang="0">
                    <a:pos x="22" y="62"/>
                  </a:cxn>
                  <a:cxn ang="0">
                    <a:pos x="18" y="50"/>
                  </a:cxn>
                  <a:cxn ang="0">
                    <a:pos x="6" y="50"/>
                  </a:cxn>
                  <a:cxn ang="0">
                    <a:pos x="2" y="42"/>
                  </a:cxn>
                  <a:cxn ang="0">
                    <a:pos x="0" y="34"/>
                  </a:cxn>
                  <a:cxn ang="0">
                    <a:pos x="4" y="28"/>
                  </a:cxn>
                  <a:cxn ang="0">
                    <a:pos x="14" y="22"/>
                  </a:cxn>
                  <a:cxn ang="0">
                    <a:pos x="12" y="14"/>
                  </a:cxn>
                  <a:cxn ang="0">
                    <a:pos x="16" y="8"/>
                  </a:cxn>
                  <a:cxn ang="0">
                    <a:pos x="22" y="0"/>
                  </a:cxn>
                  <a:cxn ang="0">
                    <a:pos x="28" y="2"/>
                  </a:cxn>
                  <a:cxn ang="0">
                    <a:pos x="34" y="6"/>
                  </a:cxn>
                  <a:cxn ang="0">
                    <a:pos x="42" y="12"/>
                  </a:cxn>
                  <a:cxn ang="0">
                    <a:pos x="44" y="16"/>
                  </a:cxn>
                  <a:cxn ang="0">
                    <a:pos x="44" y="22"/>
                  </a:cxn>
                  <a:cxn ang="0">
                    <a:pos x="42" y="30"/>
                  </a:cxn>
                </a:cxnLst>
                <a:rect l="0" t="0" r="r" b="b"/>
                <a:pathLst>
                  <a:path w="70" h="114">
                    <a:moveTo>
                      <a:pt x="42" y="30"/>
                    </a:moveTo>
                    <a:lnTo>
                      <a:pt x="50" y="24"/>
                    </a:lnTo>
                    <a:lnTo>
                      <a:pt x="58" y="30"/>
                    </a:lnTo>
                    <a:lnTo>
                      <a:pt x="66" y="40"/>
                    </a:lnTo>
                    <a:lnTo>
                      <a:pt x="64" y="48"/>
                    </a:lnTo>
                    <a:lnTo>
                      <a:pt x="60" y="54"/>
                    </a:lnTo>
                    <a:lnTo>
                      <a:pt x="54" y="62"/>
                    </a:lnTo>
                    <a:lnTo>
                      <a:pt x="52" y="72"/>
                    </a:lnTo>
                    <a:lnTo>
                      <a:pt x="56" y="76"/>
                    </a:lnTo>
                    <a:lnTo>
                      <a:pt x="60" y="82"/>
                    </a:lnTo>
                    <a:lnTo>
                      <a:pt x="64" y="86"/>
                    </a:lnTo>
                    <a:lnTo>
                      <a:pt x="66" y="90"/>
                    </a:lnTo>
                    <a:lnTo>
                      <a:pt x="70" y="100"/>
                    </a:lnTo>
                    <a:lnTo>
                      <a:pt x="66" y="104"/>
                    </a:lnTo>
                    <a:lnTo>
                      <a:pt x="58" y="108"/>
                    </a:lnTo>
                    <a:lnTo>
                      <a:pt x="52" y="112"/>
                    </a:lnTo>
                    <a:lnTo>
                      <a:pt x="42" y="114"/>
                    </a:lnTo>
                    <a:lnTo>
                      <a:pt x="34" y="114"/>
                    </a:lnTo>
                    <a:lnTo>
                      <a:pt x="26" y="106"/>
                    </a:lnTo>
                    <a:lnTo>
                      <a:pt x="20" y="98"/>
                    </a:lnTo>
                    <a:lnTo>
                      <a:pt x="20" y="90"/>
                    </a:lnTo>
                    <a:lnTo>
                      <a:pt x="20" y="78"/>
                    </a:lnTo>
                    <a:lnTo>
                      <a:pt x="26" y="72"/>
                    </a:lnTo>
                    <a:lnTo>
                      <a:pt x="22" y="62"/>
                    </a:lnTo>
                    <a:lnTo>
                      <a:pt x="18" y="50"/>
                    </a:lnTo>
                    <a:lnTo>
                      <a:pt x="6" y="50"/>
                    </a:lnTo>
                    <a:lnTo>
                      <a:pt x="2" y="42"/>
                    </a:lnTo>
                    <a:lnTo>
                      <a:pt x="0" y="34"/>
                    </a:lnTo>
                    <a:lnTo>
                      <a:pt x="4" y="28"/>
                    </a:lnTo>
                    <a:lnTo>
                      <a:pt x="14" y="22"/>
                    </a:lnTo>
                    <a:lnTo>
                      <a:pt x="12" y="14"/>
                    </a:lnTo>
                    <a:lnTo>
                      <a:pt x="16" y="8"/>
                    </a:lnTo>
                    <a:lnTo>
                      <a:pt x="22" y="0"/>
                    </a:lnTo>
                    <a:lnTo>
                      <a:pt x="28" y="2"/>
                    </a:lnTo>
                    <a:lnTo>
                      <a:pt x="34" y="6"/>
                    </a:lnTo>
                    <a:lnTo>
                      <a:pt x="42" y="12"/>
                    </a:lnTo>
                    <a:lnTo>
                      <a:pt x="44" y="16"/>
                    </a:lnTo>
                    <a:lnTo>
                      <a:pt x="44" y="22"/>
                    </a:lnTo>
                    <a:lnTo>
                      <a:pt x="42" y="3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01" name="Freeform 81">
                <a:extLst>
                  <a:ext uri="{FF2B5EF4-FFF2-40B4-BE49-F238E27FC236}">
                    <a16:creationId xmlns:a16="http://schemas.microsoft.com/office/drawing/2014/main" id="{8C3112D0-8026-45E8-A59F-2CA4E4695557}"/>
                  </a:ext>
                </a:extLst>
              </p:cNvPr>
              <p:cNvSpPr>
                <a:spLocks noChangeAspect="1"/>
              </p:cNvSpPr>
              <p:nvPr/>
            </p:nvSpPr>
            <p:spPr bwMode="auto">
              <a:xfrm>
                <a:off x="1834" y="2477"/>
                <a:ext cx="48" cy="60"/>
              </a:xfrm>
              <a:custGeom>
                <a:avLst/>
                <a:gdLst/>
                <a:ahLst/>
                <a:cxnLst>
                  <a:cxn ang="0">
                    <a:pos x="6" y="0"/>
                  </a:cxn>
                  <a:cxn ang="0">
                    <a:pos x="16" y="2"/>
                  </a:cxn>
                  <a:cxn ang="0">
                    <a:pos x="28" y="6"/>
                  </a:cxn>
                  <a:cxn ang="0">
                    <a:pos x="38" y="12"/>
                  </a:cxn>
                  <a:cxn ang="0">
                    <a:pos x="44" y="20"/>
                  </a:cxn>
                  <a:cxn ang="0">
                    <a:pos x="48" y="26"/>
                  </a:cxn>
                  <a:cxn ang="0">
                    <a:pos x="42" y="34"/>
                  </a:cxn>
                  <a:cxn ang="0">
                    <a:pos x="36" y="46"/>
                  </a:cxn>
                  <a:cxn ang="0">
                    <a:pos x="30" y="60"/>
                  </a:cxn>
                  <a:cxn ang="0">
                    <a:pos x="24" y="56"/>
                  </a:cxn>
                  <a:cxn ang="0">
                    <a:pos x="14" y="54"/>
                  </a:cxn>
                  <a:cxn ang="0">
                    <a:pos x="8" y="58"/>
                  </a:cxn>
                  <a:cxn ang="0">
                    <a:pos x="2" y="58"/>
                  </a:cxn>
                  <a:cxn ang="0">
                    <a:pos x="2" y="50"/>
                  </a:cxn>
                  <a:cxn ang="0">
                    <a:pos x="6" y="36"/>
                  </a:cxn>
                  <a:cxn ang="0">
                    <a:pos x="10" y="28"/>
                  </a:cxn>
                  <a:cxn ang="0">
                    <a:pos x="4" y="24"/>
                  </a:cxn>
                  <a:cxn ang="0">
                    <a:pos x="0" y="18"/>
                  </a:cxn>
                  <a:cxn ang="0">
                    <a:pos x="0" y="12"/>
                  </a:cxn>
                  <a:cxn ang="0">
                    <a:pos x="2" y="6"/>
                  </a:cxn>
                  <a:cxn ang="0">
                    <a:pos x="6" y="0"/>
                  </a:cxn>
                </a:cxnLst>
                <a:rect l="0" t="0" r="r" b="b"/>
                <a:pathLst>
                  <a:path w="48" h="60">
                    <a:moveTo>
                      <a:pt x="6" y="0"/>
                    </a:moveTo>
                    <a:lnTo>
                      <a:pt x="16" y="2"/>
                    </a:lnTo>
                    <a:lnTo>
                      <a:pt x="28" y="6"/>
                    </a:lnTo>
                    <a:lnTo>
                      <a:pt x="38" y="12"/>
                    </a:lnTo>
                    <a:lnTo>
                      <a:pt x="44" y="20"/>
                    </a:lnTo>
                    <a:lnTo>
                      <a:pt x="48" y="26"/>
                    </a:lnTo>
                    <a:lnTo>
                      <a:pt x="42" y="34"/>
                    </a:lnTo>
                    <a:lnTo>
                      <a:pt x="36" y="46"/>
                    </a:lnTo>
                    <a:lnTo>
                      <a:pt x="30" y="60"/>
                    </a:lnTo>
                    <a:lnTo>
                      <a:pt x="24" y="56"/>
                    </a:lnTo>
                    <a:lnTo>
                      <a:pt x="14" y="54"/>
                    </a:lnTo>
                    <a:lnTo>
                      <a:pt x="8" y="58"/>
                    </a:lnTo>
                    <a:lnTo>
                      <a:pt x="2" y="58"/>
                    </a:lnTo>
                    <a:lnTo>
                      <a:pt x="2" y="50"/>
                    </a:lnTo>
                    <a:lnTo>
                      <a:pt x="6" y="36"/>
                    </a:lnTo>
                    <a:lnTo>
                      <a:pt x="10" y="28"/>
                    </a:lnTo>
                    <a:lnTo>
                      <a:pt x="4" y="24"/>
                    </a:lnTo>
                    <a:lnTo>
                      <a:pt x="0" y="18"/>
                    </a:lnTo>
                    <a:lnTo>
                      <a:pt x="0" y="12"/>
                    </a:lnTo>
                    <a:lnTo>
                      <a:pt x="2" y="6"/>
                    </a:lnTo>
                    <a:lnTo>
                      <a:pt x="6"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02" name="Freeform 82">
                <a:extLst>
                  <a:ext uri="{FF2B5EF4-FFF2-40B4-BE49-F238E27FC236}">
                    <a16:creationId xmlns:a16="http://schemas.microsoft.com/office/drawing/2014/main" id="{DE94EB0C-8EC6-40BB-B147-2F27A6888C15}"/>
                  </a:ext>
                </a:extLst>
              </p:cNvPr>
              <p:cNvSpPr>
                <a:spLocks noChangeAspect="1"/>
              </p:cNvSpPr>
              <p:nvPr/>
            </p:nvSpPr>
            <p:spPr bwMode="auto">
              <a:xfrm>
                <a:off x="1780" y="2475"/>
                <a:ext cx="64" cy="64"/>
              </a:xfrm>
              <a:custGeom>
                <a:avLst/>
                <a:gdLst/>
                <a:ahLst/>
                <a:cxnLst>
                  <a:cxn ang="0">
                    <a:pos x="14" y="0"/>
                  </a:cxn>
                  <a:cxn ang="0">
                    <a:pos x="22" y="0"/>
                  </a:cxn>
                  <a:cxn ang="0">
                    <a:pos x="32" y="2"/>
                  </a:cxn>
                  <a:cxn ang="0">
                    <a:pos x="36" y="2"/>
                  </a:cxn>
                  <a:cxn ang="0">
                    <a:pos x="42" y="2"/>
                  </a:cxn>
                  <a:cxn ang="0">
                    <a:pos x="48" y="2"/>
                  </a:cxn>
                  <a:cxn ang="0">
                    <a:pos x="54" y="2"/>
                  </a:cxn>
                  <a:cxn ang="0">
                    <a:pos x="60" y="2"/>
                  </a:cxn>
                  <a:cxn ang="0">
                    <a:pos x="54" y="14"/>
                  </a:cxn>
                  <a:cxn ang="0">
                    <a:pos x="54" y="20"/>
                  </a:cxn>
                  <a:cxn ang="0">
                    <a:pos x="58" y="26"/>
                  </a:cxn>
                  <a:cxn ang="0">
                    <a:pos x="64" y="30"/>
                  </a:cxn>
                  <a:cxn ang="0">
                    <a:pos x="56" y="52"/>
                  </a:cxn>
                  <a:cxn ang="0">
                    <a:pos x="56" y="60"/>
                  </a:cxn>
                  <a:cxn ang="0">
                    <a:pos x="50" y="58"/>
                  </a:cxn>
                  <a:cxn ang="0">
                    <a:pos x="42" y="56"/>
                  </a:cxn>
                  <a:cxn ang="0">
                    <a:pos x="36" y="54"/>
                  </a:cxn>
                  <a:cxn ang="0">
                    <a:pos x="32" y="54"/>
                  </a:cxn>
                  <a:cxn ang="0">
                    <a:pos x="32" y="60"/>
                  </a:cxn>
                  <a:cxn ang="0">
                    <a:pos x="30" y="64"/>
                  </a:cxn>
                  <a:cxn ang="0">
                    <a:pos x="28" y="64"/>
                  </a:cxn>
                  <a:cxn ang="0">
                    <a:pos x="22" y="64"/>
                  </a:cxn>
                  <a:cxn ang="0">
                    <a:pos x="18" y="60"/>
                  </a:cxn>
                  <a:cxn ang="0">
                    <a:pos x="12" y="46"/>
                  </a:cxn>
                  <a:cxn ang="0">
                    <a:pos x="0" y="32"/>
                  </a:cxn>
                  <a:cxn ang="0">
                    <a:pos x="2" y="22"/>
                  </a:cxn>
                  <a:cxn ang="0">
                    <a:pos x="8" y="14"/>
                  </a:cxn>
                  <a:cxn ang="0">
                    <a:pos x="12" y="8"/>
                  </a:cxn>
                  <a:cxn ang="0">
                    <a:pos x="14" y="0"/>
                  </a:cxn>
                </a:cxnLst>
                <a:rect l="0" t="0" r="r" b="b"/>
                <a:pathLst>
                  <a:path w="64" h="64">
                    <a:moveTo>
                      <a:pt x="14" y="0"/>
                    </a:moveTo>
                    <a:lnTo>
                      <a:pt x="22" y="0"/>
                    </a:lnTo>
                    <a:lnTo>
                      <a:pt x="32" y="2"/>
                    </a:lnTo>
                    <a:lnTo>
                      <a:pt x="36" y="2"/>
                    </a:lnTo>
                    <a:lnTo>
                      <a:pt x="42" y="2"/>
                    </a:lnTo>
                    <a:lnTo>
                      <a:pt x="48" y="2"/>
                    </a:lnTo>
                    <a:lnTo>
                      <a:pt x="54" y="2"/>
                    </a:lnTo>
                    <a:lnTo>
                      <a:pt x="60" y="2"/>
                    </a:lnTo>
                    <a:lnTo>
                      <a:pt x="54" y="14"/>
                    </a:lnTo>
                    <a:lnTo>
                      <a:pt x="54" y="20"/>
                    </a:lnTo>
                    <a:lnTo>
                      <a:pt x="58" y="26"/>
                    </a:lnTo>
                    <a:lnTo>
                      <a:pt x="64" y="30"/>
                    </a:lnTo>
                    <a:lnTo>
                      <a:pt x="56" y="52"/>
                    </a:lnTo>
                    <a:lnTo>
                      <a:pt x="56" y="60"/>
                    </a:lnTo>
                    <a:lnTo>
                      <a:pt x="50" y="58"/>
                    </a:lnTo>
                    <a:lnTo>
                      <a:pt x="42" y="56"/>
                    </a:lnTo>
                    <a:lnTo>
                      <a:pt x="36" y="54"/>
                    </a:lnTo>
                    <a:lnTo>
                      <a:pt x="32" y="54"/>
                    </a:lnTo>
                    <a:lnTo>
                      <a:pt x="32" y="60"/>
                    </a:lnTo>
                    <a:lnTo>
                      <a:pt x="30" y="64"/>
                    </a:lnTo>
                    <a:lnTo>
                      <a:pt x="28" y="64"/>
                    </a:lnTo>
                    <a:lnTo>
                      <a:pt x="22" y="64"/>
                    </a:lnTo>
                    <a:lnTo>
                      <a:pt x="18" y="60"/>
                    </a:lnTo>
                    <a:lnTo>
                      <a:pt x="12" y="46"/>
                    </a:lnTo>
                    <a:lnTo>
                      <a:pt x="0" y="32"/>
                    </a:lnTo>
                    <a:lnTo>
                      <a:pt x="2" y="22"/>
                    </a:lnTo>
                    <a:lnTo>
                      <a:pt x="8" y="14"/>
                    </a:lnTo>
                    <a:lnTo>
                      <a:pt x="12" y="8"/>
                    </a:lnTo>
                    <a:lnTo>
                      <a:pt x="14"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03" name="Freeform 83">
                <a:extLst>
                  <a:ext uri="{FF2B5EF4-FFF2-40B4-BE49-F238E27FC236}">
                    <a16:creationId xmlns:a16="http://schemas.microsoft.com/office/drawing/2014/main" id="{E8F6596D-4BF0-4BAE-A490-C004CF70F422}"/>
                  </a:ext>
                </a:extLst>
              </p:cNvPr>
              <p:cNvSpPr>
                <a:spLocks noChangeAspect="1"/>
              </p:cNvSpPr>
              <p:nvPr/>
            </p:nvSpPr>
            <p:spPr bwMode="auto">
              <a:xfrm>
                <a:off x="1410" y="2569"/>
                <a:ext cx="198" cy="292"/>
              </a:xfrm>
              <a:custGeom>
                <a:avLst/>
                <a:gdLst/>
                <a:ahLst/>
                <a:cxnLst>
                  <a:cxn ang="0">
                    <a:pos x="6" y="60"/>
                  </a:cxn>
                  <a:cxn ang="0">
                    <a:pos x="16" y="54"/>
                  </a:cxn>
                  <a:cxn ang="0">
                    <a:pos x="24" y="68"/>
                  </a:cxn>
                  <a:cxn ang="0">
                    <a:pos x="44" y="70"/>
                  </a:cxn>
                  <a:cxn ang="0">
                    <a:pos x="54" y="52"/>
                  </a:cxn>
                  <a:cxn ang="0">
                    <a:pos x="72" y="40"/>
                  </a:cxn>
                  <a:cxn ang="0">
                    <a:pos x="84" y="34"/>
                  </a:cxn>
                  <a:cxn ang="0">
                    <a:pos x="94" y="18"/>
                  </a:cxn>
                  <a:cxn ang="0">
                    <a:pos x="104" y="2"/>
                  </a:cxn>
                  <a:cxn ang="0">
                    <a:pos x="114" y="14"/>
                  </a:cxn>
                  <a:cxn ang="0">
                    <a:pos x="126" y="26"/>
                  </a:cxn>
                  <a:cxn ang="0">
                    <a:pos x="172" y="36"/>
                  </a:cxn>
                  <a:cxn ang="0">
                    <a:pos x="176" y="48"/>
                  </a:cxn>
                  <a:cxn ang="0">
                    <a:pos x="172" y="64"/>
                  </a:cxn>
                  <a:cxn ang="0">
                    <a:pos x="172" y="68"/>
                  </a:cxn>
                  <a:cxn ang="0">
                    <a:pos x="142" y="76"/>
                  </a:cxn>
                  <a:cxn ang="0">
                    <a:pos x="130" y="98"/>
                  </a:cxn>
                  <a:cxn ang="0">
                    <a:pos x="116" y="116"/>
                  </a:cxn>
                  <a:cxn ang="0">
                    <a:pos x="124" y="138"/>
                  </a:cxn>
                  <a:cxn ang="0">
                    <a:pos x="144" y="158"/>
                  </a:cxn>
                  <a:cxn ang="0">
                    <a:pos x="162" y="156"/>
                  </a:cxn>
                  <a:cxn ang="0">
                    <a:pos x="172" y="154"/>
                  </a:cxn>
                  <a:cxn ang="0">
                    <a:pos x="170" y="172"/>
                  </a:cxn>
                  <a:cxn ang="0">
                    <a:pos x="188" y="174"/>
                  </a:cxn>
                  <a:cxn ang="0">
                    <a:pos x="198" y="208"/>
                  </a:cxn>
                  <a:cxn ang="0">
                    <a:pos x="196" y="228"/>
                  </a:cxn>
                  <a:cxn ang="0">
                    <a:pos x="190" y="240"/>
                  </a:cxn>
                  <a:cxn ang="0">
                    <a:pos x="192" y="256"/>
                  </a:cxn>
                  <a:cxn ang="0">
                    <a:pos x="194" y="268"/>
                  </a:cxn>
                  <a:cxn ang="0">
                    <a:pos x="184" y="282"/>
                  </a:cxn>
                  <a:cxn ang="0">
                    <a:pos x="174" y="292"/>
                  </a:cxn>
                  <a:cxn ang="0">
                    <a:pos x="140" y="268"/>
                  </a:cxn>
                  <a:cxn ang="0">
                    <a:pos x="100" y="248"/>
                  </a:cxn>
                  <a:cxn ang="0">
                    <a:pos x="76" y="222"/>
                  </a:cxn>
                  <a:cxn ang="0">
                    <a:pos x="72" y="198"/>
                  </a:cxn>
                  <a:cxn ang="0">
                    <a:pos x="56" y="172"/>
                  </a:cxn>
                  <a:cxn ang="0">
                    <a:pos x="36" y="132"/>
                  </a:cxn>
                  <a:cxn ang="0">
                    <a:pos x="16" y="102"/>
                  </a:cxn>
                  <a:cxn ang="0">
                    <a:pos x="6" y="84"/>
                  </a:cxn>
                  <a:cxn ang="0">
                    <a:pos x="2" y="68"/>
                  </a:cxn>
                </a:cxnLst>
                <a:rect l="0" t="0" r="r" b="b"/>
                <a:pathLst>
                  <a:path w="198" h="292">
                    <a:moveTo>
                      <a:pt x="2" y="68"/>
                    </a:moveTo>
                    <a:lnTo>
                      <a:pt x="6" y="60"/>
                    </a:lnTo>
                    <a:lnTo>
                      <a:pt x="10" y="54"/>
                    </a:lnTo>
                    <a:lnTo>
                      <a:pt x="16" y="54"/>
                    </a:lnTo>
                    <a:lnTo>
                      <a:pt x="16" y="66"/>
                    </a:lnTo>
                    <a:lnTo>
                      <a:pt x="24" y="68"/>
                    </a:lnTo>
                    <a:lnTo>
                      <a:pt x="34" y="78"/>
                    </a:lnTo>
                    <a:lnTo>
                      <a:pt x="44" y="70"/>
                    </a:lnTo>
                    <a:lnTo>
                      <a:pt x="48" y="60"/>
                    </a:lnTo>
                    <a:lnTo>
                      <a:pt x="54" y="52"/>
                    </a:lnTo>
                    <a:lnTo>
                      <a:pt x="60" y="46"/>
                    </a:lnTo>
                    <a:lnTo>
                      <a:pt x="72" y="40"/>
                    </a:lnTo>
                    <a:lnTo>
                      <a:pt x="80" y="36"/>
                    </a:lnTo>
                    <a:lnTo>
                      <a:pt x="84" y="34"/>
                    </a:lnTo>
                    <a:lnTo>
                      <a:pt x="90" y="26"/>
                    </a:lnTo>
                    <a:lnTo>
                      <a:pt x="94" y="18"/>
                    </a:lnTo>
                    <a:lnTo>
                      <a:pt x="96" y="0"/>
                    </a:lnTo>
                    <a:lnTo>
                      <a:pt x="104" y="2"/>
                    </a:lnTo>
                    <a:lnTo>
                      <a:pt x="110" y="10"/>
                    </a:lnTo>
                    <a:lnTo>
                      <a:pt x="114" y="14"/>
                    </a:lnTo>
                    <a:lnTo>
                      <a:pt x="120" y="20"/>
                    </a:lnTo>
                    <a:lnTo>
                      <a:pt x="126" y="26"/>
                    </a:lnTo>
                    <a:lnTo>
                      <a:pt x="130" y="34"/>
                    </a:lnTo>
                    <a:lnTo>
                      <a:pt x="172" y="36"/>
                    </a:lnTo>
                    <a:lnTo>
                      <a:pt x="174" y="42"/>
                    </a:lnTo>
                    <a:lnTo>
                      <a:pt x="176" y="48"/>
                    </a:lnTo>
                    <a:lnTo>
                      <a:pt x="172" y="54"/>
                    </a:lnTo>
                    <a:lnTo>
                      <a:pt x="172" y="64"/>
                    </a:lnTo>
                    <a:lnTo>
                      <a:pt x="178" y="68"/>
                    </a:lnTo>
                    <a:lnTo>
                      <a:pt x="172" y="68"/>
                    </a:lnTo>
                    <a:lnTo>
                      <a:pt x="156" y="70"/>
                    </a:lnTo>
                    <a:lnTo>
                      <a:pt x="142" y="76"/>
                    </a:lnTo>
                    <a:lnTo>
                      <a:pt x="132" y="88"/>
                    </a:lnTo>
                    <a:lnTo>
                      <a:pt x="130" y="98"/>
                    </a:lnTo>
                    <a:lnTo>
                      <a:pt x="124" y="104"/>
                    </a:lnTo>
                    <a:lnTo>
                      <a:pt x="116" y="116"/>
                    </a:lnTo>
                    <a:lnTo>
                      <a:pt x="120" y="126"/>
                    </a:lnTo>
                    <a:lnTo>
                      <a:pt x="124" y="138"/>
                    </a:lnTo>
                    <a:lnTo>
                      <a:pt x="134" y="148"/>
                    </a:lnTo>
                    <a:lnTo>
                      <a:pt x="144" y="158"/>
                    </a:lnTo>
                    <a:lnTo>
                      <a:pt x="152" y="160"/>
                    </a:lnTo>
                    <a:lnTo>
                      <a:pt x="162" y="156"/>
                    </a:lnTo>
                    <a:lnTo>
                      <a:pt x="170" y="148"/>
                    </a:lnTo>
                    <a:lnTo>
                      <a:pt x="172" y="154"/>
                    </a:lnTo>
                    <a:lnTo>
                      <a:pt x="168" y="166"/>
                    </a:lnTo>
                    <a:lnTo>
                      <a:pt x="170" y="172"/>
                    </a:lnTo>
                    <a:lnTo>
                      <a:pt x="176" y="172"/>
                    </a:lnTo>
                    <a:lnTo>
                      <a:pt x="188" y="174"/>
                    </a:lnTo>
                    <a:lnTo>
                      <a:pt x="198" y="200"/>
                    </a:lnTo>
                    <a:lnTo>
                      <a:pt x="198" y="208"/>
                    </a:lnTo>
                    <a:lnTo>
                      <a:pt x="196" y="222"/>
                    </a:lnTo>
                    <a:lnTo>
                      <a:pt x="196" y="228"/>
                    </a:lnTo>
                    <a:lnTo>
                      <a:pt x="194" y="230"/>
                    </a:lnTo>
                    <a:lnTo>
                      <a:pt x="190" y="240"/>
                    </a:lnTo>
                    <a:lnTo>
                      <a:pt x="188" y="250"/>
                    </a:lnTo>
                    <a:lnTo>
                      <a:pt x="192" y="256"/>
                    </a:lnTo>
                    <a:lnTo>
                      <a:pt x="198" y="262"/>
                    </a:lnTo>
                    <a:lnTo>
                      <a:pt x="194" y="268"/>
                    </a:lnTo>
                    <a:lnTo>
                      <a:pt x="186" y="276"/>
                    </a:lnTo>
                    <a:lnTo>
                      <a:pt x="184" y="282"/>
                    </a:lnTo>
                    <a:lnTo>
                      <a:pt x="180" y="290"/>
                    </a:lnTo>
                    <a:lnTo>
                      <a:pt x="174" y="292"/>
                    </a:lnTo>
                    <a:lnTo>
                      <a:pt x="158" y="278"/>
                    </a:lnTo>
                    <a:lnTo>
                      <a:pt x="140" y="268"/>
                    </a:lnTo>
                    <a:lnTo>
                      <a:pt x="118" y="258"/>
                    </a:lnTo>
                    <a:lnTo>
                      <a:pt x="100" y="248"/>
                    </a:lnTo>
                    <a:lnTo>
                      <a:pt x="90" y="236"/>
                    </a:lnTo>
                    <a:lnTo>
                      <a:pt x="76" y="222"/>
                    </a:lnTo>
                    <a:lnTo>
                      <a:pt x="82" y="214"/>
                    </a:lnTo>
                    <a:lnTo>
                      <a:pt x="72" y="198"/>
                    </a:lnTo>
                    <a:lnTo>
                      <a:pt x="64" y="186"/>
                    </a:lnTo>
                    <a:lnTo>
                      <a:pt x="56" y="172"/>
                    </a:lnTo>
                    <a:lnTo>
                      <a:pt x="48" y="152"/>
                    </a:lnTo>
                    <a:lnTo>
                      <a:pt x="36" y="132"/>
                    </a:lnTo>
                    <a:lnTo>
                      <a:pt x="26" y="112"/>
                    </a:lnTo>
                    <a:lnTo>
                      <a:pt x="16" y="102"/>
                    </a:lnTo>
                    <a:lnTo>
                      <a:pt x="4" y="96"/>
                    </a:lnTo>
                    <a:lnTo>
                      <a:pt x="6" y="84"/>
                    </a:lnTo>
                    <a:lnTo>
                      <a:pt x="0" y="78"/>
                    </a:lnTo>
                    <a:lnTo>
                      <a:pt x="2" y="6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04" name="Freeform 84">
                <a:extLst>
                  <a:ext uri="{FF2B5EF4-FFF2-40B4-BE49-F238E27FC236}">
                    <a16:creationId xmlns:a16="http://schemas.microsoft.com/office/drawing/2014/main" id="{787437A3-98E4-4253-AA57-43ECE1730881}"/>
                  </a:ext>
                </a:extLst>
              </p:cNvPr>
              <p:cNvSpPr>
                <a:spLocks noChangeAspect="1"/>
              </p:cNvSpPr>
              <p:nvPr/>
            </p:nvSpPr>
            <p:spPr bwMode="auto">
              <a:xfrm>
                <a:off x="1598" y="2725"/>
                <a:ext cx="188" cy="214"/>
              </a:xfrm>
              <a:custGeom>
                <a:avLst/>
                <a:gdLst/>
                <a:ahLst/>
                <a:cxnLst>
                  <a:cxn ang="0">
                    <a:pos x="54" y="0"/>
                  </a:cxn>
                  <a:cxn ang="0">
                    <a:pos x="68" y="28"/>
                  </a:cxn>
                  <a:cxn ang="0">
                    <a:pos x="100" y="44"/>
                  </a:cxn>
                  <a:cxn ang="0">
                    <a:pos x="122" y="56"/>
                  </a:cxn>
                  <a:cxn ang="0">
                    <a:pos x="146" y="74"/>
                  </a:cxn>
                  <a:cxn ang="0">
                    <a:pos x="146" y="90"/>
                  </a:cxn>
                  <a:cxn ang="0">
                    <a:pos x="160" y="102"/>
                  </a:cxn>
                  <a:cxn ang="0">
                    <a:pos x="174" y="110"/>
                  </a:cxn>
                  <a:cxn ang="0">
                    <a:pos x="186" y="126"/>
                  </a:cxn>
                  <a:cxn ang="0">
                    <a:pos x="188" y="142"/>
                  </a:cxn>
                  <a:cxn ang="0">
                    <a:pos x="184" y="162"/>
                  </a:cxn>
                  <a:cxn ang="0">
                    <a:pos x="174" y="160"/>
                  </a:cxn>
                  <a:cxn ang="0">
                    <a:pos x="152" y="152"/>
                  </a:cxn>
                  <a:cxn ang="0">
                    <a:pos x="126" y="158"/>
                  </a:cxn>
                  <a:cxn ang="0">
                    <a:pos x="114" y="174"/>
                  </a:cxn>
                  <a:cxn ang="0">
                    <a:pos x="112" y="194"/>
                  </a:cxn>
                  <a:cxn ang="0">
                    <a:pos x="90" y="198"/>
                  </a:cxn>
                  <a:cxn ang="0">
                    <a:pos x="74" y="200"/>
                  </a:cxn>
                  <a:cxn ang="0">
                    <a:pos x="52" y="196"/>
                  </a:cxn>
                  <a:cxn ang="0">
                    <a:pos x="40" y="210"/>
                  </a:cxn>
                  <a:cxn ang="0">
                    <a:pos x="32" y="214"/>
                  </a:cxn>
                  <a:cxn ang="0">
                    <a:pos x="28" y="214"/>
                  </a:cxn>
                  <a:cxn ang="0">
                    <a:pos x="22" y="186"/>
                  </a:cxn>
                  <a:cxn ang="0">
                    <a:pos x="14" y="156"/>
                  </a:cxn>
                  <a:cxn ang="0">
                    <a:pos x="2" y="126"/>
                  </a:cxn>
                  <a:cxn ang="0">
                    <a:pos x="6" y="112"/>
                  </a:cxn>
                  <a:cxn ang="0">
                    <a:pos x="4" y="100"/>
                  </a:cxn>
                  <a:cxn ang="0">
                    <a:pos x="2" y="84"/>
                  </a:cxn>
                  <a:cxn ang="0">
                    <a:pos x="8" y="72"/>
                  </a:cxn>
                  <a:cxn ang="0">
                    <a:pos x="10" y="44"/>
                  </a:cxn>
                  <a:cxn ang="0">
                    <a:pos x="10" y="18"/>
                  </a:cxn>
                  <a:cxn ang="0">
                    <a:pos x="34" y="10"/>
                  </a:cxn>
                </a:cxnLst>
                <a:rect l="0" t="0" r="r" b="b"/>
                <a:pathLst>
                  <a:path w="188" h="214">
                    <a:moveTo>
                      <a:pt x="42" y="4"/>
                    </a:moveTo>
                    <a:lnTo>
                      <a:pt x="54" y="0"/>
                    </a:lnTo>
                    <a:lnTo>
                      <a:pt x="66" y="0"/>
                    </a:lnTo>
                    <a:lnTo>
                      <a:pt x="68" y="28"/>
                    </a:lnTo>
                    <a:lnTo>
                      <a:pt x="80" y="40"/>
                    </a:lnTo>
                    <a:lnTo>
                      <a:pt x="100" y="44"/>
                    </a:lnTo>
                    <a:lnTo>
                      <a:pt x="104" y="50"/>
                    </a:lnTo>
                    <a:lnTo>
                      <a:pt x="122" y="56"/>
                    </a:lnTo>
                    <a:lnTo>
                      <a:pt x="142" y="62"/>
                    </a:lnTo>
                    <a:lnTo>
                      <a:pt x="146" y="74"/>
                    </a:lnTo>
                    <a:lnTo>
                      <a:pt x="148" y="82"/>
                    </a:lnTo>
                    <a:lnTo>
                      <a:pt x="146" y="90"/>
                    </a:lnTo>
                    <a:lnTo>
                      <a:pt x="148" y="102"/>
                    </a:lnTo>
                    <a:lnTo>
                      <a:pt x="160" y="102"/>
                    </a:lnTo>
                    <a:lnTo>
                      <a:pt x="176" y="102"/>
                    </a:lnTo>
                    <a:lnTo>
                      <a:pt x="174" y="110"/>
                    </a:lnTo>
                    <a:lnTo>
                      <a:pt x="176" y="122"/>
                    </a:lnTo>
                    <a:lnTo>
                      <a:pt x="186" y="126"/>
                    </a:lnTo>
                    <a:lnTo>
                      <a:pt x="188" y="136"/>
                    </a:lnTo>
                    <a:lnTo>
                      <a:pt x="188" y="142"/>
                    </a:lnTo>
                    <a:lnTo>
                      <a:pt x="180" y="156"/>
                    </a:lnTo>
                    <a:lnTo>
                      <a:pt x="184" y="162"/>
                    </a:lnTo>
                    <a:lnTo>
                      <a:pt x="180" y="166"/>
                    </a:lnTo>
                    <a:lnTo>
                      <a:pt x="174" y="160"/>
                    </a:lnTo>
                    <a:lnTo>
                      <a:pt x="164" y="154"/>
                    </a:lnTo>
                    <a:lnTo>
                      <a:pt x="152" y="152"/>
                    </a:lnTo>
                    <a:lnTo>
                      <a:pt x="136" y="154"/>
                    </a:lnTo>
                    <a:lnTo>
                      <a:pt x="126" y="158"/>
                    </a:lnTo>
                    <a:lnTo>
                      <a:pt x="120" y="160"/>
                    </a:lnTo>
                    <a:lnTo>
                      <a:pt x="114" y="174"/>
                    </a:lnTo>
                    <a:lnTo>
                      <a:pt x="114" y="184"/>
                    </a:lnTo>
                    <a:lnTo>
                      <a:pt x="112" y="194"/>
                    </a:lnTo>
                    <a:lnTo>
                      <a:pt x="108" y="198"/>
                    </a:lnTo>
                    <a:lnTo>
                      <a:pt x="90" y="198"/>
                    </a:lnTo>
                    <a:lnTo>
                      <a:pt x="84" y="212"/>
                    </a:lnTo>
                    <a:lnTo>
                      <a:pt x="74" y="200"/>
                    </a:lnTo>
                    <a:lnTo>
                      <a:pt x="60" y="202"/>
                    </a:lnTo>
                    <a:lnTo>
                      <a:pt x="52" y="196"/>
                    </a:lnTo>
                    <a:lnTo>
                      <a:pt x="44" y="202"/>
                    </a:lnTo>
                    <a:lnTo>
                      <a:pt x="40" y="210"/>
                    </a:lnTo>
                    <a:lnTo>
                      <a:pt x="38" y="214"/>
                    </a:lnTo>
                    <a:lnTo>
                      <a:pt x="32" y="214"/>
                    </a:lnTo>
                    <a:lnTo>
                      <a:pt x="30" y="214"/>
                    </a:lnTo>
                    <a:lnTo>
                      <a:pt x="28" y="214"/>
                    </a:lnTo>
                    <a:lnTo>
                      <a:pt x="26" y="200"/>
                    </a:lnTo>
                    <a:lnTo>
                      <a:pt x="22" y="186"/>
                    </a:lnTo>
                    <a:lnTo>
                      <a:pt x="14" y="174"/>
                    </a:lnTo>
                    <a:lnTo>
                      <a:pt x="14" y="156"/>
                    </a:lnTo>
                    <a:lnTo>
                      <a:pt x="8" y="144"/>
                    </a:lnTo>
                    <a:lnTo>
                      <a:pt x="2" y="126"/>
                    </a:lnTo>
                    <a:lnTo>
                      <a:pt x="0" y="118"/>
                    </a:lnTo>
                    <a:lnTo>
                      <a:pt x="6" y="112"/>
                    </a:lnTo>
                    <a:lnTo>
                      <a:pt x="10" y="106"/>
                    </a:lnTo>
                    <a:lnTo>
                      <a:pt x="4" y="100"/>
                    </a:lnTo>
                    <a:lnTo>
                      <a:pt x="0" y="94"/>
                    </a:lnTo>
                    <a:lnTo>
                      <a:pt x="2" y="84"/>
                    </a:lnTo>
                    <a:lnTo>
                      <a:pt x="6" y="74"/>
                    </a:lnTo>
                    <a:lnTo>
                      <a:pt x="8" y="72"/>
                    </a:lnTo>
                    <a:lnTo>
                      <a:pt x="8" y="66"/>
                    </a:lnTo>
                    <a:lnTo>
                      <a:pt x="10" y="44"/>
                    </a:lnTo>
                    <a:lnTo>
                      <a:pt x="0" y="18"/>
                    </a:lnTo>
                    <a:lnTo>
                      <a:pt x="10" y="18"/>
                    </a:lnTo>
                    <a:lnTo>
                      <a:pt x="20" y="16"/>
                    </a:lnTo>
                    <a:lnTo>
                      <a:pt x="34" y="10"/>
                    </a:lnTo>
                    <a:lnTo>
                      <a:pt x="42" y="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05" name="Freeform 85">
                <a:extLst>
                  <a:ext uri="{FF2B5EF4-FFF2-40B4-BE49-F238E27FC236}">
                    <a16:creationId xmlns:a16="http://schemas.microsoft.com/office/drawing/2014/main" id="{51941197-FDCB-4988-B93E-B35CD26DABF6}"/>
                  </a:ext>
                </a:extLst>
              </p:cNvPr>
              <p:cNvSpPr>
                <a:spLocks noChangeAspect="1"/>
              </p:cNvSpPr>
              <p:nvPr/>
            </p:nvSpPr>
            <p:spPr bwMode="auto">
              <a:xfrm>
                <a:off x="1706" y="2877"/>
                <a:ext cx="134" cy="140"/>
              </a:xfrm>
              <a:custGeom>
                <a:avLst/>
                <a:gdLst/>
                <a:ahLst/>
                <a:cxnLst>
                  <a:cxn ang="0">
                    <a:pos x="108" y="136"/>
                  </a:cxn>
                  <a:cxn ang="0">
                    <a:pos x="94" y="140"/>
                  </a:cxn>
                  <a:cxn ang="0">
                    <a:pos x="72" y="140"/>
                  </a:cxn>
                  <a:cxn ang="0">
                    <a:pos x="66" y="132"/>
                  </a:cxn>
                  <a:cxn ang="0">
                    <a:pos x="72" y="118"/>
                  </a:cxn>
                  <a:cxn ang="0">
                    <a:pos x="80" y="106"/>
                  </a:cxn>
                  <a:cxn ang="0">
                    <a:pos x="74" y="98"/>
                  </a:cxn>
                  <a:cxn ang="0">
                    <a:pos x="54" y="90"/>
                  </a:cxn>
                  <a:cxn ang="0">
                    <a:pos x="38" y="78"/>
                  </a:cxn>
                  <a:cxn ang="0">
                    <a:pos x="30" y="78"/>
                  </a:cxn>
                  <a:cxn ang="0">
                    <a:pos x="20" y="72"/>
                  </a:cxn>
                  <a:cxn ang="0">
                    <a:pos x="8" y="60"/>
                  </a:cxn>
                  <a:cxn ang="0">
                    <a:pos x="2" y="52"/>
                  </a:cxn>
                  <a:cxn ang="0">
                    <a:pos x="0" y="46"/>
                  </a:cxn>
                  <a:cxn ang="0">
                    <a:pos x="4" y="42"/>
                  </a:cxn>
                  <a:cxn ang="0">
                    <a:pos x="6" y="32"/>
                  </a:cxn>
                  <a:cxn ang="0">
                    <a:pos x="6" y="22"/>
                  </a:cxn>
                  <a:cxn ang="0">
                    <a:pos x="12" y="8"/>
                  </a:cxn>
                  <a:cxn ang="0">
                    <a:pos x="28" y="2"/>
                  </a:cxn>
                  <a:cxn ang="0">
                    <a:pos x="44" y="0"/>
                  </a:cxn>
                  <a:cxn ang="0">
                    <a:pos x="56" y="2"/>
                  </a:cxn>
                  <a:cxn ang="0">
                    <a:pos x="66" y="8"/>
                  </a:cxn>
                  <a:cxn ang="0">
                    <a:pos x="72" y="14"/>
                  </a:cxn>
                  <a:cxn ang="0">
                    <a:pos x="76" y="22"/>
                  </a:cxn>
                  <a:cxn ang="0">
                    <a:pos x="76" y="34"/>
                  </a:cxn>
                  <a:cxn ang="0">
                    <a:pos x="76" y="50"/>
                  </a:cxn>
                  <a:cxn ang="0">
                    <a:pos x="86" y="50"/>
                  </a:cxn>
                  <a:cxn ang="0">
                    <a:pos x="94" y="48"/>
                  </a:cxn>
                  <a:cxn ang="0">
                    <a:pos x="104" y="50"/>
                  </a:cxn>
                  <a:cxn ang="0">
                    <a:pos x="110" y="54"/>
                  </a:cxn>
                  <a:cxn ang="0">
                    <a:pos x="108" y="64"/>
                  </a:cxn>
                  <a:cxn ang="0">
                    <a:pos x="112" y="74"/>
                  </a:cxn>
                  <a:cxn ang="0">
                    <a:pos x="120" y="82"/>
                  </a:cxn>
                  <a:cxn ang="0">
                    <a:pos x="128" y="80"/>
                  </a:cxn>
                  <a:cxn ang="0">
                    <a:pos x="134" y="82"/>
                  </a:cxn>
                  <a:cxn ang="0">
                    <a:pos x="132" y="90"/>
                  </a:cxn>
                  <a:cxn ang="0">
                    <a:pos x="128" y="100"/>
                  </a:cxn>
                  <a:cxn ang="0">
                    <a:pos x="128" y="114"/>
                  </a:cxn>
                  <a:cxn ang="0">
                    <a:pos x="126" y="120"/>
                  </a:cxn>
                  <a:cxn ang="0">
                    <a:pos x="122" y="128"/>
                  </a:cxn>
                  <a:cxn ang="0">
                    <a:pos x="112" y="134"/>
                  </a:cxn>
                  <a:cxn ang="0">
                    <a:pos x="108" y="136"/>
                  </a:cxn>
                </a:cxnLst>
                <a:rect l="0" t="0" r="r" b="b"/>
                <a:pathLst>
                  <a:path w="134" h="140">
                    <a:moveTo>
                      <a:pt x="108" y="136"/>
                    </a:moveTo>
                    <a:lnTo>
                      <a:pt x="94" y="140"/>
                    </a:lnTo>
                    <a:lnTo>
                      <a:pt x="72" y="140"/>
                    </a:lnTo>
                    <a:lnTo>
                      <a:pt x="66" y="132"/>
                    </a:lnTo>
                    <a:lnTo>
                      <a:pt x="72" y="118"/>
                    </a:lnTo>
                    <a:lnTo>
                      <a:pt x="80" y="106"/>
                    </a:lnTo>
                    <a:lnTo>
                      <a:pt x="74" y="98"/>
                    </a:lnTo>
                    <a:lnTo>
                      <a:pt x="54" y="90"/>
                    </a:lnTo>
                    <a:lnTo>
                      <a:pt x="38" y="78"/>
                    </a:lnTo>
                    <a:lnTo>
                      <a:pt x="30" y="78"/>
                    </a:lnTo>
                    <a:lnTo>
                      <a:pt x="20" y="72"/>
                    </a:lnTo>
                    <a:lnTo>
                      <a:pt x="8" y="60"/>
                    </a:lnTo>
                    <a:lnTo>
                      <a:pt x="2" y="52"/>
                    </a:lnTo>
                    <a:lnTo>
                      <a:pt x="0" y="46"/>
                    </a:lnTo>
                    <a:lnTo>
                      <a:pt x="4" y="42"/>
                    </a:lnTo>
                    <a:lnTo>
                      <a:pt x="6" y="32"/>
                    </a:lnTo>
                    <a:lnTo>
                      <a:pt x="6" y="22"/>
                    </a:lnTo>
                    <a:lnTo>
                      <a:pt x="12" y="8"/>
                    </a:lnTo>
                    <a:lnTo>
                      <a:pt x="28" y="2"/>
                    </a:lnTo>
                    <a:lnTo>
                      <a:pt x="44" y="0"/>
                    </a:lnTo>
                    <a:lnTo>
                      <a:pt x="56" y="2"/>
                    </a:lnTo>
                    <a:lnTo>
                      <a:pt x="66" y="8"/>
                    </a:lnTo>
                    <a:lnTo>
                      <a:pt x="72" y="14"/>
                    </a:lnTo>
                    <a:lnTo>
                      <a:pt x="76" y="22"/>
                    </a:lnTo>
                    <a:lnTo>
                      <a:pt x="76" y="34"/>
                    </a:lnTo>
                    <a:lnTo>
                      <a:pt x="76" y="50"/>
                    </a:lnTo>
                    <a:lnTo>
                      <a:pt x="86" y="50"/>
                    </a:lnTo>
                    <a:lnTo>
                      <a:pt x="94" y="48"/>
                    </a:lnTo>
                    <a:lnTo>
                      <a:pt x="104" y="50"/>
                    </a:lnTo>
                    <a:lnTo>
                      <a:pt x="110" y="54"/>
                    </a:lnTo>
                    <a:lnTo>
                      <a:pt x="108" y="64"/>
                    </a:lnTo>
                    <a:lnTo>
                      <a:pt x="112" y="74"/>
                    </a:lnTo>
                    <a:lnTo>
                      <a:pt x="120" y="82"/>
                    </a:lnTo>
                    <a:lnTo>
                      <a:pt x="128" y="80"/>
                    </a:lnTo>
                    <a:lnTo>
                      <a:pt x="134" y="82"/>
                    </a:lnTo>
                    <a:lnTo>
                      <a:pt x="132" y="90"/>
                    </a:lnTo>
                    <a:lnTo>
                      <a:pt x="128" y="100"/>
                    </a:lnTo>
                    <a:lnTo>
                      <a:pt x="128" y="114"/>
                    </a:lnTo>
                    <a:lnTo>
                      <a:pt x="126" y="120"/>
                    </a:lnTo>
                    <a:lnTo>
                      <a:pt x="122" y="128"/>
                    </a:lnTo>
                    <a:lnTo>
                      <a:pt x="112" y="134"/>
                    </a:lnTo>
                    <a:lnTo>
                      <a:pt x="108" y="13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06" name="Freeform 86">
                <a:extLst>
                  <a:ext uri="{FF2B5EF4-FFF2-40B4-BE49-F238E27FC236}">
                    <a16:creationId xmlns:a16="http://schemas.microsoft.com/office/drawing/2014/main" id="{EF744468-AFE6-474C-9285-E18F0D4C1F24}"/>
                  </a:ext>
                </a:extLst>
              </p:cNvPr>
              <p:cNvSpPr>
                <a:spLocks noChangeAspect="1"/>
              </p:cNvSpPr>
              <p:nvPr/>
            </p:nvSpPr>
            <p:spPr bwMode="auto">
              <a:xfrm>
                <a:off x="1774" y="3057"/>
                <a:ext cx="84" cy="90"/>
              </a:xfrm>
              <a:custGeom>
                <a:avLst/>
                <a:gdLst/>
                <a:ahLst/>
                <a:cxnLst>
                  <a:cxn ang="0">
                    <a:pos x="20" y="0"/>
                  </a:cxn>
                  <a:cxn ang="0">
                    <a:pos x="30" y="8"/>
                  </a:cxn>
                  <a:cxn ang="0">
                    <a:pos x="38" y="18"/>
                  </a:cxn>
                  <a:cxn ang="0">
                    <a:pos x="46" y="20"/>
                  </a:cxn>
                  <a:cxn ang="0">
                    <a:pos x="60" y="28"/>
                  </a:cxn>
                  <a:cxn ang="0">
                    <a:pos x="72" y="38"/>
                  </a:cxn>
                  <a:cxn ang="0">
                    <a:pos x="78" y="44"/>
                  </a:cxn>
                  <a:cxn ang="0">
                    <a:pos x="82" y="50"/>
                  </a:cxn>
                  <a:cxn ang="0">
                    <a:pos x="80" y="56"/>
                  </a:cxn>
                  <a:cxn ang="0">
                    <a:pos x="80" y="62"/>
                  </a:cxn>
                  <a:cxn ang="0">
                    <a:pos x="84" y="66"/>
                  </a:cxn>
                  <a:cxn ang="0">
                    <a:pos x="80" y="70"/>
                  </a:cxn>
                  <a:cxn ang="0">
                    <a:pos x="72" y="80"/>
                  </a:cxn>
                  <a:cxn ang="0">
                    <a:pos x="66" y="86"/>
                  </a:cxn>
                  <a:cxn ang="0">
                    <a:pos x="62" y="88"/>
                  </a:cxn>
                  <a:cxn ang="0">
                    <a:pos x="60" y="90"/>
                  </a:cxn>
                  <a:cxn ang="0">
                    <a:pos x="42" y="88"/>
                  </a:cxn>
                  <a:cxn ang="0">
                    <a:pos x="28" y="86"/>
                  </a:cxn>
                  <a:cxn ang="0">
                    <a:pos x="18" y="82"/>
                  </a:cxn>
                  <a:cxn ang="0">
                    <a:pos x="6" y="80"/>
                  </a:cxn>
                  <a:cxn ang="0">
                    <a:pos x="0" y="76"/>
                  </a:cxn>
                  <a:cxn ang="0">
                    <a:pos x="0" y="60"/>
                  </a:cxn>
                  <a:cxn ang="0">
                    <a:pos x="4" y="40"/>
                  </a:cxn>
                  <a:cxn ang="0">
                    <a:pos x="6" y="24"/>
                  </a:cxn>
                  <a:cxn ang="0">
                    <a:pos x="10" y="8"/>
                  </a:cxn>
                  <a:cxn ang="0">
                    <a:pos x="12" y="2"/>
                  </a:cxn>
                  <a:cxn ang="0">
                    <a:pos x="20" y="0"/>
                  </a:cxn>
                </a:cxnLst>
                <a:rect l="0" t="0" r="r" b="b"/>
                <a:pathLst>
                  <a:path w="84" h="90">
                    <a:moveTo>
                      <a:pt x="20" y="0"/>
                    </a:moveTo>
                    <a:lnTo>
                      <a:pt x="30" y="8"/>
                    </a:lnTo>
                    <a:lnTo>
                      <a:pt x="38" y="18"/>
                    </a:lnTo>
                    <a:lnTo>
                      <a:pt x="46" y="20"/>
                    </a:lnTo>
                    <a:lnTo>
                      <a:pt x="60" y="28"/>
                    </a:lnTo>
                    <a:lnTo>
                      <a:pt x="72" y="38"/>
                    </a:lnTo>
                    <a:lnTo>
                      <a:pt x="78" y="44"/>
                    </a:lnTo>
                    <a:lnTo>
                      <a:pt x="82" y="50"/>
                    </a:lnTo>
                    <a:lnTo>
                      <a:pt x="80" y="56"/>
                    </a:lnTo>
                    <a:lnTo>
                      <a:pt x="80" y="62"/>
                    </a:lnTo>
                    <a:lnTo>
                      <a:pt x="84" y="66"/>
                    </a:lnTo>
                    <a:lnTo>
                      <a:pt x="80" y="70"/>
                    </a:lnTo>
                    <a:lnTo>
                      <a:pt x="72" y="80"/>
                    </a:lnTo>
                    <a:lnTo>
                      <a:pt x="66" y="86"/>
                    </a:lnTo>
                    <a:lnTo>
                      <a:pt x="62" y="88"/>
                    </a:lnTo>
                    <a:lnTo>
                      <a:pt x="60" y="90"/>
                    </a:lnTo>
                    <a:lnTo>
                      <a:pt x="42" y="88"/>
                    </a:lnTo>
                    <a:lnTo>
                      <a:pt x="28" y="86"/>
                    </a:lnTo>
                    <a:lnTo>
                      <a:pt x="18" y="82"/>
                    </a:lnTo>
                    <a:lnTo>
                      <a:pt x="6" y="80"/>
                    </a:lnTo>
                    <a:lnTo>
                      <a:pt x="0" y="76"/>
                    </a:lnTo>
                    <a:lnTo>
                      <a:pt x="0" y="60"/>
                    </a:lnTo>
                    <a:lnTo>
                      <a:pt x="4" y="40"/>
                    </a:lnTo>
                    <a:lnTo>
                      <a:pt x="6" y="24"/>
                    </a:lnTo>
                    <a:lnTo>
                      <a:pt x="10" y="8"/>
                    </a:lnTo>
                    <a:lnTo>
                      <a:pt x="12" y="2"/>
                    </a:lnTo>
                    <a:lnTo>
                      <a:pt x="20"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07" name="Freeform 87">
                <a:extLst>
                  <a:ext uri="{FF2B5EF4-FFF2-40B4-BE49-F238E27FC236}">
                    <a16:creationId xmlns:a16="http://schemas.microsoft.com/office/drawing/2014/main" id="{33335BA4-0018-48F2-9D3E-B0DF1276F794}"/>
                  </a:ext>
                </a:extLst>
              </p:cNvPr>
              <p:cNvSpPr>
                <a:spLocks noChangeAspect="1"/>
              </p:cNvSpPr>
              <p:nvPr/>
            </p:nvSpPr>
            <p:spPr bwMode="auto">
              <a:xfrm>
                <a:off x="1534" y="2921"/>
                <a:ext cx="316" cy="562"/>
              </a:xfrm>
              <a:custGeom>
                <a:avLst/>
                <a:gdLst/>
                <a:ahLst/>
                <a:cxnLst>
                  <a:cxn ang="0">
                    <a:pos x="108" y="6"/>
                  </a:cxn>
                  <a:cxn ang="0">
                    <a:pos x="138" y="4"/>
                  </a:cxn>
                  <a:cxn ang="0">
                    <a:pos x="172" y="2"/>
                  </a:cxn>
                  <a:cxn ang="0">
                    <a:pos x="190" y="26"/>
                  </a:cxn>
                  <a:cxn ang="0">
                    <a:pos x="210" y="34"/>
                  </a:cxn>
                  <a:cxn ang="0">
                    <a:pos x="236" y="50"/>
                  </a:cxn>
                  <a:cxn ang="0">
                    <a:pos x="246" y="72"/>
                  </a:cxn>
                  <a:cxn ang="0">
                    <a:pos x="266" y="96"/>
                  </a:cxn>
                  <a:cxn ang="0">
                    <a:pos x="294" y="84"/>
                  </a:cxn>
                  <a:cxn ang="0">
                    <a:pos x="310" y="62"/>
                  </a:cxn>
                  <a:cxn ang="0">
                    <a:pos x="312" y="88"/>
                  </a:cxn>
                  <a:cxn ang="0">
                    <a:pos x="292" y="104"/>
                  </a:cxn>
                  <a:cxn ang="0">
                    <a:pos x="268" y="128"/>
                  </a:cxn>
                  <a:cxn ang="0">
                    <a:pos x="252" y="138"/>
                  </a:cxn>
                  <a:cxn ang="0">
                    <a:pos x="240" y="192"/>
                  </a:cxn>
                  <a:cxn ang="0">
                    <a:pos x="234" y="222"/>
                  </a:cxn>
                  <a:cxn ang="0">
                    <a:pos x="258" y="236"/>
                  </a:cxn>
                  <a:cxn ang="0">
                    <a:pos x="266" y="254"/>
                  </a:cxn>
                  <a:cxn ang="0">
                    <a:pos x="240" y="294"/>
                  </a:cxn>
                  <a:cxn ang="0">
                    <a:pos x="190" y="300"/>
                  </a:cxn>
                  <a:cxn ang="0">
                    <a:pos x="180" y="314"/>
                  </a:cxn>
                  <a:cxn ang="0">
                    <a:pos x="162" y="342"/>
                  </a:cxn>
                  <a:cxn ang="0">
                    <a:pos x="136" y="332"/>
                  </a:cxn>
                  <a:cxn ang="0">
                    <a:pos x="136" y="362"/>
                  </a:cxn>
                  <a:cxn ang="0">
                    <a:pos x="150" y="362"/>
                  </a:cxn>
                  <a:cxn ang="0">
                    <a:pos x="158" y="370"/>
                  </a:cxn>
                  <a:cxn ang="0">
                    <a:pos x="146" y="368"/>
                  </a:cxn>
                  <a:cxn ang="0">
                    <a:pos x="140" y="376"/>
                  </a:cxn>
                  <a:cxn ang="0">
                    <a:pos x="132" y="396"/>
                  </a:cxn>
                  <a:cxn ang="0">
                    <a:pos x="118" y="414"/>
                  </a:cxn>
                  <a:cxn ang="0">
                    <a:pos x="96" y="444"/>
                  </a:cxn>
                  <a:cxn ang="0">
                    <a:pos x="112" y="456"/>
                  </a:cxn>
                  <a:cxn ang="0">
                    <a:pos x="118" y="474"/>
                  </a:cxn>
                  <a:cxn ang="0">
                    <a:pos x="90" y="510"/>
                  </a:cxn>
                  <a:cxn ang="0">
                    <a:pos x="70" y="524"/>
                  </a:cxn>
                  <a:cxn ang="0">
                    <a:pos x="72" y="552"/>
                  </a:cxn>
                  <a:cxn ang="0">
                    <a:pos x="60" y="558"/>
                  </a:cxn>
                  <a:cxn ang="0">
                    <a:pos x="18" y="544"/>
                  </a:cxn>
                  <a:cxn ang="0">
                    <a:pos x="2" y="520"/>
                  </a:cxn>
                  <a:cxn ang="0">
                    <a:pos x="10" y="492"/>
                  </a:cxn>
                  <a:cxn ang="0">
                    <a:pos x="28" y="450"/>
                  </a:cxn>
                  <a:cxn ang="0">
                    <a:pos x="26" y="400"/>
                  </a:cxn>
                  <a:cxn ang="0">
                    <a:pos x="24" y="360"/>
                  </a:cxn>
                  <a:cxn ang="0">
                    <a:pos x="36" y="302"/>
                  </a:cxn>
                  <a:cxn ang="0">
                    <a:pos x="40" y="278"/>
                  </a:cxn>
                  <a:cxn ang="0">
                    <a:pos x="48" y="244"/>
                  </a:cxn>
                  <a:cxn ang="0">
                    <a:pos x="56" y="196"/>
                  </a:cxn>
                  <a:cxn ang="0">
                    <a:pos x="48" y="156"/>
                  </a:cxn>
                  <a:cxn ang="0">
                    <a:pos x="64" y="106"/>
                  </a:cxn>
                  <a:cxn ang="0">
                    <a:pos x="76" y="52"/>
                  </a:cxn>
                  <a:cxn ang="0">
                    <a:pos x="100" y="30"/>
                  </a:cxn>
                </a:cxnLst>
                <a:rect l="0" t="0" r="r" b="b"/>
                <a:pathLst>
                  <a:path w="316" h="562">
                    <a:moveTo>
                      <a:pt x="102" y="18"/>
                    </a:moveTo>
                    <a:lnTo>
                      <a:pt x="104" y="10"/>
                    </a:lnTo>
                    <a:lnTo>
                      <a:pt x="108" y="6"/>
                    </a:lnTo>
                    <a:lnTo>
                      <a:pt x="116" y="0"/>
                    </a:lnTo>
                    <a:lnTo>
                      <a:pt x="124" y="6"/>
                    </a:lnTo>
                    <a:lnTo>
                      <a:pt x="138" y="4"/>
                    </a:lnTo>
                    <a:lnTo>
                      <a:pt x="148" y="16"/>
                    </a:lnTo>
                    <a:lnTo>
                      <a:pt x="154" y="2"/>
                    </a:lnTo>
                    <a:lnTo>
                      <a:pt x="172" y="2"/>
                    </a:lnTo>
                    <a:lnTo>
                      <a:pt x="174" y="8"/>
                    </a:lnTo>
                    <a:lnTo>
                      <a:pt x="180" y="16"/>
                    </a:lnTo>
                    <a:lnTo>
                      <a:pt x="190" y="26"/>
                    </a:lnTo>
                    <a:lnTo>
                      <a:pt x="192" y="28"/>
                    </a:lnTo>
                    <a:lnTo>
                      <a:pt x="202" y="34"/>
                    </a:lnTo>
                    <a:lnTo>
                      <a:pt x="210" y="34"/>
                    </a:lnTo>
                    <a:lnTo>
                      <a:pt x="220" y="40"/>
                    </a:lnTo>
                    <a:lnTo>
                      <a:pt x="226" y="46"/>
                    </a:lnTo>
                    <a:lnTo>
                      <a:pt x="236" y="50"/>
                    </a:lnTo>
                    <a:lnTo>
                      <a:pt x="246" y="54"/>
                    </a:lnTo>
                    <a:lnTo>
                      <a:pt x="252" y="62"/>
                    </a:lnTo>
                    <a:lnTo>
                      <a:pt x="246" y="72"/>
                    </a:lnTo>
                    <a:lnTo>
                      <a:pt x="238" y="88"/>
                    </a:lnTo>
                    <a:lnTo>
                      <a:pt x="244" y="96"/>
                    </a:lnTo>
                    <a:lnTo>
                      <a:pt x="266" y="96"/>
                    </a:lnTo>
                    <a:lnTo>
                      <a:pt x="280" y="92"/>
                    </a:lnTo>
                    <a:lnTo>
                      <a:pt x="288" y="86"/>
                    </a:lnTo>
                    <a:lnTo>
                      <a:pt x="294" y="84"/>
                    </a:lnTo>
                    <a:lnTo>
                      <a:pt x="300" y="70"/>
                    </a:lnTo>
                    <a:lnTo>
                      <a:pt x="300" y="60"/>
                    </a:lnTo>
                    <a:lnTo>
                      <a:pt x="310" y="62"/>
                    </a:lnTo>
                    <a:lnTo>
                      <a:pt x="314" y="66"/>
                    </a:lnTo>
                    <a:lnTo>
                      <a:pt x="316" y="76"/>
                    </a:lnTo>
                    <a:lnTo>
                      <a:pt x="312" y="88"/>
                    </a:lnTo>
                    <a:lnTo>
                      <a:pt x="308" y="94"/>
                    </a:lnTo>
                    <a:lnTo>
                      <a:pt x="300" y="98"/>
                    </a:lnTo>
                    <a:lnTo>
                      <a:pt x="292" y="104"/>
                    </a:lnTo>
                    <a:lnTo>
                      <a:pt x="282" y="112"/>
                    </a:lnTo>
                    <a:lnTo>
                      <a:pt x="274" y="118"/>
                    </a:lnTo>
                    <a:lnTo>
                      <a:pt x="268" y="128"/>
                    </a:lnTo>
                    <a:lnTo>
                      <a:pt x="262" y="132"/>
                    </a:lnTo>
                    <a:lnTo>
                      <a:pt x="260" y="136"/>
                    </a:lnTo>
                    <a:lnTo>
                      <a:pt x="252" y="138"/>
                    </a:lnTo>
                    <a:lnTo>
                      <a:pt x="246" y="160"/>
                    </a:lnTo>
                    <a:lnTo>
                      <a:pt x="244" y="174"/>
                    </a:lnTo>
                    <a:lnTo>
                      <a:pt x="240" y="192"/>
                    </a:lnTo>
                    <a:lnTo>
                      <a:pt x="240" y="212"/>
                    </a:lnTo>
                    <a:lnTo>
                      <a:pt x="236" y="216"/>
                    </a:lnTo>
                    <a:lnTo>
                      <a:pt x="234" y="222"/>
                    </a:lnTo>
                    <a:lnTo>
                      <a:pt x="244" y="224"/>
                    </a:lnTo>
                    <a:lnTo>
                      <a:pt x="254" y="228"/>
                    </a:lnTo>
                    <a:lnTo>
                      <a:pt x="258" y="236"/>
                    </a:lnTo>
                    <a:lnTo>
                      <a:pt x="256" y="244"/>
                    </a:lnTo>
                    <a:lnTo>
                      <a:pt x="258" y="248"/>
                    </a:lnTo>
                    <a:lnTo>
                      <a:pt x="266" y="254"/>
                    </a:lnTo>
                    <a:lnTo>
                      <a:pt x="266" y="268"/>
                    </a:lnTo>
                    <a:lnTo>
                      <a:pt x="254" y="284"/>
                    </a:lnTo>
                    <a:lnTo>
                      <a:pt x="240" y="294"/>
                    </a:lnTo>
                    <a:lnTo>
                      <a:pt x="220" y="296"/>
                    </a:lnTo>
                    <a:lnTo>
                      <a:pt x="206" y="298"/>
                    </a:lnTo>
                    <a:lnTo>
                      <a:pt x="190" y="300"/>
                    </a:lnTo>
                    <a:lnTo>
                      <a:pt x="180" y="298"/>
                    </a:lnTo>
                    <a:lnTo>
                      <a:pt x="178" y="304"/>
                    </a:lnTo>
                    <a:lnTo>
                      <a:pt x="180" y="314"/>
                    </a:lnTo>
                    <a:lnTo>
                      <a:pt x="178" y="330"/>
                    </a:lnTo>
                    <a:lnTo>
                      <a:pt x="170" y="338"/>
                    </a:lnTo>
                    <a:lnTo>
                      <a:pt x="162" y="342"/>
                    </a:lnTo>
                    <a:lnTo>
                      <a:pt x="148" y="336"/>
                    </a:lnTo>
                    <a:lnTo>
                      <a:pt x="142" y="334"/>
                    </a:lnTo>
                    <a:lnTo>
                      <a:pt x="136" y="332"/>
                    </a:lnTo>
                    <a:lnTo>
                      <a:pt x="134" y="338"/>
                    </a:lnTo>
                    <a:lnTo>
                      <a:pt x="136" y="354"/>
                    </a:lnTo>
                    <a:lnTo>
                      <a:pt x="136" y="362"/>
                    </a:lnTo>
                    <a:lnTo>
                      <a:pt x="142" y="364"/>
                    </a:lnTo>
                    <a:lnTo>
                      <a:pt x="150" y="364"/>
                    </a:lnTo>
                    <a:lnTo>
                      <a:pt x="150" y="362"/>
                    </a:lnTo>
                    <a:lnTo>
                      <a:pt x="154" y="360"/>
                    </a:lnTo>
                    <a:lnTo>
                      <a:pt x="158" y="364"/>
                    </a:lnTo>
                    <a:lnTo>
                      <a:pt x="158" y="370"/>
                    </a:lnTo>
                    <a:lnTo>
                      <a:pt x="152" y="374"/>
                    </a:lnTo>
                    <a:lnTo>
                      <a:pt x="148" y="372"/>
                    </a:lnTo>
                    <a:lnTo>
                      <a:pt x="146" y="368"/>
                    </a:lnTo>
                    <a:lnTo>
                      <a:pt x="142" y="368"/>
                    </a:lnTo>
                    <a:lnTo>
                      <a:pt x="138" y="370"/>
                    </a:lnTo>
                    <a:lnTo>
                      <a:pt x="140" y="376"/>
                    </a:lnTo>
                    <a:lnTo>
                      <a:pt x="136" y="382"/>
                    </a:lnTo>
                    <a:lnTo>
                      <a:pt x="130" y="384"/>
                    </a:lnTo>
                    <a:lnTo>
                      <a:pt x="132" y="396"/>
                    </a:lnTo>
                    <a:lnTo>
                      <a:pt x="126" y="408"/>
                    </a:lnTo>
                    <a:lnTo>
                      <a:pt x="124" y="410"/>
                    </a:lnTo>
                    <a:lnTo>
                      <a:pt x="118" y="414"/>
                    </a:lnTo>
                    <a:lnTo>
                      <a:pt x="106" y="420"/>
                    </a:lnTo>
                    <a:lnTo>
                      <a:pt x="94" y="432"/>
                    </a:lnTo>
                    <a:lnTo>
                      <a:pt x="96" y="444"/>
                    </a:lnTo>
                    <a:lnTo>
                      <a:pt x="106" y="454"/>
                    </a:lnTo>
                    <a:lnTo>
                      <a:pt x="106" y="456"/>
                    </a:lnTo>
                    <a:lnTo>
                      <a:pt x="112" y="456"/>
                    </a:lnTo>
                    <a:lnTo>
                      <a:pt x="122" y="458"/>
                    </a:lnTo>
                    <a:lnTo>
                      <a:pt x="122" y="466"/>
                    </a:lnTo>
                    <a:lnTo>
                      <a:pt x="118" y="474"/>
                    </a:lnTo>
                    <a:lnTo>
                      <a:pt x="104" y="486"/>
                    </a:lnTo>
                    <a:lnTo>
                      <a:pt x="94" y="496"/>
                    </a:lnTo>
                    <a:lnTo>
                      <a:pt x="90" y="510"/>
                    </a:lnTo>
                    <a:lnTo>
                      <a:pt x="88" y="516"/>
                    </a:lnTo>
                    <a:lnTo>
                      <a:pt x="76" y="518"/>
                    </a:lnTo>
                    <a:lnTo>
                      <a:pt x="70" y="524"/>
                    </a:lnTo>
                    <a:lnTo>
                      <a:pt x="66" y="538"/>
                    </a:lnTo>
                    <a:lnTo>
                      <a:pt x="68" y="546"/>
                    </a:lnTo>
                    <a:lnTo>
                      <a:pt x="72" y="552"/>
                    </a:lnTo>
                    <a:lnTo>
                      <a:pt x="78" y="560"/>
                    </a:lnTo>
                    <a:lnTo>
                      <a:pt x="76" y="562"/>
                    </a:lnTo>
                    <a:lnTo>
                      <a:pt x="60" y="558"/>
                    </a:lnTo>
                    <a:lnTo>
                      <a:pt x="34" y="558"/>
                    </a:lnTo>
                    <a:lnTo>
                      <a:pt x="24" y="556"/>
                    </a:lnTo>
                    <a:lnTo>
                      <a:pt x="18" y="544"/>
                    </a:lnTo>
                    <a:lnTo>
                      <a:pt x="18" y="528"/>
                    </a:lnTo>
                    <a:lnTo>
                      <a:pt x="6" y="526"/>
                    </a:lnTo>
                    <a:lnTo>
                      <a:pt x="2" y="520"/>
                    </a:lnTo>
                    <a:lnTo>
                      <a:pt x="0" y="510"/>
                    </a:lnTo>
                    <a:lnTo>
                      <a:pt x="2" y="500"/>
                    </a:lnTo>
                    <a:lnTo>
                      <a:pt x="10" y="492"/>
                    </a:lnTo>
                    <a:lnTo>
                      <a:pt x="18" y="480"/>
                    </a:lnTo>
                    <a:lnTo>
                      <a:pt x="20" y="462"/>
                    </a:lnTo>
                    <a:lnTo>
                      <a:pt x="28" y="450"/>
                    </a:lnTo>
                    <a:lnTo>
                      <a:pt x="28" y="424"/>
                    </a:lnTo>
                    <a:lnTo>
                      <a:pt x="30" y="412"/>
                    </a:lnTo>
                    <a:lnTo>
                      <a:pt x="26" y="400"/>
                    </a:lnTo>
                    <a:lnTo>
                      <a:pt x="26" y="380"/>
                    </a:lnTo>
                    <a:lnTo>
                      <a:pt x="22" y="376"/>
                    </a:lnTo>
                    <a:lnTo>
                      <a:pt x="24" y="360"/>
                    </a:lnTo>
                    <a:lnTo>
                      <a:pt x="26" y="348"/>
                    </a:lnTo>
                    <a:lnTo>
                      <a:pt x="28" y="318"/>
                    </a:lnTo>
                    <a:lnTo>
                      <a:pt x="36" y="302"/>
                    </a:lnTo>
                    <a:lnTo>
                      <a:pt x="38" y="296"/>
                    </a:lnTo>
                    <a:lnTo>
                      <a:pt x="40" y="292"/>
                    </a:lnTo>
                    <a:lnTo>
                      <a:pt x="40" y="278"/>
                    </a:lnTo>
                    <a:lnTo>
                      <a:pt x="38" y="254"/>
                    </a:lnTo>
                    <a:lnTo>
                      <a:pt x="44" y="248"/>
                    </a:lnTo>
                    <a:lnTo>
                      <a:pt x="48" y="244"/>
                    </a:lnTo>
                    <a:lnTo>
                      <a:pt x="50" y="224"/>
                    </a:lnTo>
                    <a:lnTo>
                      <a:pt x="54" y="216"/>
                    </a:lnTo>
                    <a:lnTo>
                      <a:pt x="56" y="196"/>
                    </a:lnTo>
                    <a:lnTo>
                      <a:pt x="52" y="180"/>
                    </a:lnTo>
                    <a:lnTo>
                      <a:pt x="48" y="172"/>
                    </a:lnTo>
                    <a:lnTo>
                      <a:pt x="48" y="156"/>
                    </a:lnTo>
                    <a:lnTo>
                      <a:pt x="52" y="148"/>
                    </a:lnTo>
                    <a:lnTo>
                      <a:pt x="56" y="120"/>
                    </a:lnTo>
                    <a:lnTo>
                      <a:pt x="64" y="106"/>
                    </a:lnTo>
                    <a:lnTo>
                      <a:pt x="74" y="92"/>
                    </a:lnTo>
                    <a:lnTo>
                      <a:pt x="80" y="82"/>
                    </a:lnTo>
                    <a:lnTo>
                      <a:pt x="76" y="52"/>
                    </a:lnTo>
                    <a:lnTo>
                      <a:pt x="82" y="46"/>
                    </a:lnTo>
                    <a:lnTo>
                      <a:pt x="90" y="42"/>
                    </a:lnTo>
                    <a:lnTo>
                      <a:pt x="100" y="30"/>
                    </a:lnTo>
                    <a:lnTo>
                      <a:pt x="102" y="1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08" name="Freeform 88">
                <a:extLst>
                  <a:ext uri="{FF2B5EF4-FFF2-40B4-BE49-F238E27FC236}">
                    <a16:creationId xmlns:a16="http://schemas.microsoft.com/office/drawing/2014/main" id="{47E93B77-9A45-4381-BFFA-02AB8D1DF81A}"/>
                  </a:ext>
                </a:extLst>
              </p:cNvPr>
              <p:cNvSpPr>
                <a:spLocks noChangeAspect="1"/>
              </p:cNvSpPr>
              <p:nvPr/>
            </p:nvSpPr>
            <p:spPr bwMode="auto">
              <a:xfrm>
                <a:off x="1500" y="2843"/>
                <a:ext cx="136" cy="672"/>
              </a:xfrm>
              <a:custGeom>
                <a:avLst/>
                <a:gdLst/>
                <a:ahLst/>
                <a:cxnLst>
                  <a:cxn ang="0">
                    <a:pos x="96" y="2"/>
                  </a:cxn>
                  <a:cxn ang="0">
                    <a:pos x="112" y="38"/>
                  </a:cxn>
                  <a:cxn ang="0">
                    <a:pos x="124" y="82"/>
                  </a:cxn>
                  <a:cxn ang="0">
                    <a:pos x="134" y="108"/>
                  </a:cxn>
                  <a:cxn ang="0">
                    <a:pos x="110" y="130"/>
                  </a:cxn>
                  <a:cxn ang="0">
                    <a:pos x="90" y="198"/>
                  </a:cxn>
                  <a:cxn ang="0">
                    <a:pos x="82" y="250"/>
                  </a:cxn>
                  <a:cxn ang="0">
                    <a:pos x="84" y="302"/>
                  </a:cxn>
                  <a:cxn ang="0">
                    <a:pos x="74" y="354"/>
                  </a:cxn>
                  <a:cxn ang="0">
                    <a:pos x="60" y="426"/>
                  </a:cxn>
                  <a:cxn ang="0">
                    <a:pos x="60" y="458"/>
                  </a:cxn>
                  <a:cxn ang="0">
                    <a:pos x="62" y="502"/>
                  </a:cxn>
                  <a:cxn ang="0">
                    <a:pos x="52" y="558"/>
                  </a:cxn>
                  <a:cxn ang="0">
                    <a:pos x="34" y="588"/>
                  </a:cxn>
                  <a:cxn ang="0">
                    <a:pos x="52" y="606"/>
                  </a:cxn>
                  <a:cxn ang="0">
                    <a:pos x="68" y="636"/>
                  </a:cxn>
                  <a:cxn ang="0">
                    <a:pos x="88" y="648"/>
                  </a:cxn>
                  <a:cxn ang="0">
                    <a:pos x="74" y="666"/>
                  </a:cxn>
                  <a:cxn ang="0">
                    <a:pos x="58" y="668"/>
                  </a:cxn>
                  <a:cxn ang="0">
                    <a:pos x="70" y="652"/>
                  </a:cxn>
                  <a:cxn ang="0">
                    <a:pos x="52" y="662"/>
                  </a:cxn>
                  <a:cxn ang="0">
                    <a:pos x="46" y="648"/>
                  </a:cxn>
                  <a:cxn ang="0">
                    <a:pos x="38" y="646"/>
                  </a:cxn>
                  <a:cxn ang="0">
                    <a:pos x="42" y="632"/>
                  </a:cxn>
                  <a:cxn ang="0">
                    <a:pos x="26" y="630"/>
                  </a:cxn>
                  <a:cxn ang="0">
                    <a:pos x="20" y="606"/>
                  </a:cxn>
                  <a:cxn ang="0">
                    <a:pos x="16" y="590"/>
                  </a:cxn>
                  <a:cxn ang="0">
                    <a:pos x="8" y="558"/>
                  </a:cxn>
                  <a:cxn ang="0">
                    <a:pos x="18" y="568"/>
                  </a:cxn>
                  <a:cxn ang="0">
                    <a:pos x="28" y="556"/>
                  </a:cxn>
                  <a:cxn ang="0">
                    <a:pos x="28" y="548"/>
                  </a:cxn>
                  <a:cxn ang="0">
                    <a:pos x="18" y="536"/>
                  </a:cxn>
                  <a:cxn ang="0">
                    <a:pos x="16" y="530"/>
                  </a:cxn>
                  <a:cxn ang="0">
                    <a:pos x="10" y="514"/>
                  </a:cxn>
                  <a:cxn ang="0">
                    <a:pos x="24" y="506"/>
                  </a:cxn>
                  <a:cxn ang="0">
                    <a:pos x="42" y="494"/>
                  </a:cxn>
                  <a:cxn ang="0">
                    <a:pos x="44" y="462"/>
                  </a:cxn>
                  <a:cxn ang="0">
                    <a:pos x="46" y="440"/>
                  </a:cxn>
                  <a:cxn ang="0">
                    <a:pos x="36" y="428"/>
                  </a:cxn>
                  <a:cxn ang="0">
                    <a:pos x="32" y="456"/>
                  </a:cxn>
                  <a:cxn ang="0">
                    <a:pos x="22" y="450"/>
                  </a:cxn>
                  <a:cxn ang="0">
                    <a:pos x="28" y="426"/>
                  </a:cxn>
                  <a:cxn ang="0">
                    <a:pos x="32" y="394"/>
                  </a:cxn>
                  <a:cxn ang="0">
                    <a:pos x="34" y="366"/>
                  </a:cxn>
                  <a:cxn ang="0">
                    <a:pos x="38" y="346"/>
                  </a:cxn>
                  <a:cxn ang="0">
                    <a:pos x="52" y="308"/>
                  </a:cxn>
                  <a:cxn ang="0">
                    <a:pos x="64" y="270"/>
                  </a:cxn>
                  <a:cxn ang="0">
                    <a:pos x="70" y="214"/>
                  </a:cxn>
                  <a:cxn ang="0">
                    <a:pos x="70" y="194"/>
                  </a:cxn>
                  <a:cxn ang="0">
                    <a:pos x="82" y="98"/>
                  </a:cxn>
                  <a:cxn ang="0">
                    <a:pos x="84" y="18"/>
                  </a:cxn>
                </a:cxnLst>
                <a:rect l="0" t="0" r="r" b="b"/>
                <a:pathLst>
                  <a:path w="136" h="672">
                    <a:moveTo>
                      <a:pt x="84" y="18"/>
                    </a:moveTo>
                    <a:lnTo>
                      <a:pt x="90" y="16"/>
                    </a:lnTo>
                    <a:lnTo>
                      <a:pt x="96" y="2"/>
                    </a:lnTo>
                    <a:lnTo>
                      <a:pt x="98" y="0"/>
                    </a:lnTo>
                    <a:lnTo>
                      <a:pt x="102" y="12"/>
                    </a:lnTo>
                    <a:lnTo>
                      <a:pt x="112" y="38"/>
                    </a:lnTo>
                    <a:lnTo>
                      <a:pt x="112" y="56"/>
                    </a:lnTo>
                    <a:lnTo>
                      <a:pt x="120" y="68"/>
                    </a:lnTo>
                    <a:lnTo>
                      <a:pt x="124" y="82"/>
                    </a:lnTo>
                    <a:lnTo>
                      <a:pt x="126" y="96"/>
                    </a:lnTo>
                    <a:lnTo>
                      <a:pt x="136" y="96"/>
                    </a:lnTo>
                    <a:lnTo>
                      <a:pt x="134" y="108"/>
                    </a:lnTo>
                    <a:lnTo>
                      <a:pt x="124" y="120"/>
                    </a:lnTo>
                    <a:lnTo>
                      <a:pt x="116" y="124"/>
                    </a:lnTo>
                    <a:lnTo>
                      <a:pt x="110" y="130"/>
                    </a:lnTo>
                    <a:lnTo>
                      <a:pt x="114" y="160"/>
                    </a:lnTo>
                    <a:lnTo>
                      <a:pt x="96" y="186"/>
                    </a:lnTo>
                    <a:lnTo>
                      <a:pt x="90" y="198"/>
                    </a:lnTo>
                    <a:lnTo>
                      <a:pt x="86" y="222"/>
                    </a:lnTo>
                    <a:lnTo>
                      <a:pt x="82" y="234"/>
                    </a:lnTo>
                    <a:lnTo>
                      <a:pt x="82" y="250"/>
                    </a:lnTo>
                    <a:lnTo>
                      <a:pt x="90" y="274"/>
                    </a:lnTo>
                    <a:lnTo>
                      <a:pt x="88" y="292"/>
                    </a:lnTo>
                    <a:lnTo>
                      <a:pt x="84" y="302"/>
                    </a:lnTo>
                    <a:lnTo>
                      <a:pt x="82" y="322"/>
                    </a:lnTo>
                    <a:lnTo>
                      <a:pt x="72" y="332"/>
                    </a:lnTo>
                    <a:lnTo>
                      <a:pt x="74" y="354"/>
                    </a:lnTo>
                    <a:lnTo>
                      <a:pt x="74" y="370"/>
                    </a:lnTo>
                    <a:lnTo>
                      <a:pt x="62" y="396"/>
                    </a:lnTo>
                    <a:lnTo>
                      <a:pt x="60" y="426"/>
                    </a:lnTo>
                    <a:lnTo>
                      <a:pt x="58" y="438"/>
                    </a:lnTo>
                    <a:lnTo>
                      <a:pt x="56" y="454"/>
                    </a:lnTo>
                    <a:lnTo>
                      <a:pt x="60" y="458"/>
                    </a:lnTo>
                    <a:lnTo>
                      <a:pt x="60" y="478"/>
                    </a:lnTo>
                    <a:lnTo>
                      <a:pt x="64" y="490"/>
                    </a:lnTo>
                    <a:lnTo>
                      <a:pt x="62" y="502"/>
                    </a:lnTo>
                    <a:lnTo>
                      <a:pt x="62" y="528"/>
                    </a:lnTo>
                    <a:lnTo>
                      <a:pt x="54" y="540"/>
                    </a:lnTo>
                    <a:lnTo>
                      <a:pt x="52" y="558"/>
                    </a:lnTo>
                    <a:lnTo>
                      <a:pt x="44" y="570"/>
                    </a:lnTo>
                    <a:lnTo>
                      <a:pt x="36" y="578"/>
                    </a:lnTo>
                    <a:lnTo>
                      <a:pt x="34" y="588"/>
                    </a:lnTo>
                    <a:lnTo>
                      <a:pt x="36" y="596"/>
                    </a:lnTo>
                    <a:lnTo>
                      <a:pt x="40" y="604"/>
                    </a:lnTo>
                    <a:lnTo>
                      <a:pt x="52" y="606"/>
                    </a:lnTo>
                    <a:lnTo>
                      <a:pt x="52" y="622"/>
                    </a:lnTo>
                    <a:lnTo>
                      <a:pt x="58" y="634"/>
                    </a:lnTo>
                    <a:lnTo>
                      <a:pt x="68" y="636"/>
                    </a:lnTo>
                    <a:lnTo>
                      <a:pt x="94" y="636"/>
                    </a:lnTo>
                    <a:lnTo>
                      <a:pt x="96" y="644"/>
                    </a:lnTo>
                    <a:lnTo>
                      <a:pt x="88" y="648"/>
                    </a:lnTo>
                    <a:lnTo>
                      <a:pt x="80" y="650"/>
                    </a:lnTo>
                    <a:lnTo>
                      <a:pt x="74" y="656"/>
                    </a:lnTo>
                    <a:lnTo>
                      <a:pt x="74" y="666"/>
                    </a:lnTo>
                    <a:lnTo>
                      <a:pt x="72" y="672"/>
                    </a:lnTo>
                    <a:lnTo>
                      <a:pt x="64" y="672"/>
                    </a:lnTo>
                    <a:lnTo>
                      <a:pt x="58" y="668"/>
                    </a:lnTo>
                    <a:lnTo>
                      <a:pt x="60" y="664"/>
                    </a:lnTo>
                    <a:lnTo>
                      <a:pt x="66" y="660"/>
                    </a:lnTo>
                    <a:lnTo>
                      <a:pt x="70" y="652"/>
                    </a:lnTo>
                    <a:lnTo>
                      <a:pt x="64" y="648"/>
                    </a:lnTo>
                    <a:lnTo>
                      <a:pt x="56" y="654"/>
                    </a:lnTo>
                    <a:lnTo>
                      <a:pt x="52" y="662"/>
                    </a:lnTo>
                    <a:lnTo>
                      <a:pt x="44" y="660"/>
                    </a:lnTo>
                    <a:lnTo>
                      <a:pt x="38" y="654"/>
                    </a:lnTo>
                    <a:lnTo>
                      <a:pt x="46" y="648"/>
                    </a:lnTo>
                    <a:lnTo>
                      <a:pt x="48" y="644"/>
                    </a:lnTo>
                    <a:lnTo>
                      <a:pt x="46" y="640"/>
                    </a:lnTo>
                    <a:lnTo>
                      <a:pt x="38" y="646"/>
                    </a:lnTo>
                    <a:lnTo>
                      <a:pt x="28" y="646"/>
                    </a:lnTo>
                    <a:lnTo>
                      <a:pt x="30" y="638"/>
                    </a:lnTo>
                    <a:lnTo>
                      <a:pt x="42" y="632"/>
                    </a:lnTo>
                    <a:lnTo>
                      <a:pt x="42" y="628"/>
                    </a:lnTo>
                    <a:lnTo>
                      <a:pt x="34" y="630"/>
                    </a:lnTo>
                    <a:lnTo>
                      <a:pt x="26" y="630"/>
                    </a:lnTo>
                    <a:lnTo>
                      <a:pt x="28" y="622"/>
                    </a:lnTo>
                    <a:lnTo>
                      <a:pt x="22" y="618"/>
                    </a:lnTo>
                    <a:lnTo>
                      <a:pt x="20" y="606"/>
                    </a:lnTo>
                    <a:lnTo>
                      <a:pt x="20" y="602"/>
                    </a:lnTo>
                    <a:lnTo>
                      <a:pt x="20" y="594"/>
                    </a:lnTo>
                    <a:lnTo>
                      <a:pt x="16" y="590"/>
                    </a:lnTo>
                    <a:lnTo>
                      <a:pt x="10" y="582"/>
                    </a:lnTo>
                    <a:lnTo>
                      <a:pt x="6" y="574"/>
                    </a:lnTo>
                    <a:lnTo>
                      <a:pt x="8" y="558"/>
                    </a:lnTo>
                    <a:lnTo>
                      <a:pt x="14" y="558"/>
                    </a:lnTo>
                    <a:lnTo>
                      <a:pt x="16" y="560"/>
                    </a:lnTo>
                    <a:lnTo>
                      <a:pt x="18" y="568"/>
                    </a:lnTo>
                    <a:lnTo>
                      <a:pt x="24" y="566"/>
                    </a:lnTo>
                    <a:lnTo>
                      <a:pt x="24" y="556"/>
                    </a:lnTo>
                    <a:lnTo>
                      <a:pt x="28" y="556"/>
                    </a:lnTo>
                    <a:lnTo>
                      <a:pt x="32" y="554"/>
                    </a:lnTo>
                    <a:lnTo>
                      <a:pt x="32" y="546"/>
                    </a:lnTo>
                    <a:lnTo>
                      <a:pt x="28" y="548"/>
                    </a:lnTo>
                    <a:lnTo>
                      <a:pt x="20" y="550"/>
                    </a:lnTo>
                    <a:lnTo>
                      <a:pt x="18" y="544"/>
                    </a:lnTo>
                    <a:lnTo>
                      <a:pt x="18" y="536"/>
                    </a:lnTo>
                    <a:lnTo>
                      <a:pt x="24" y="534"/>
                    </a:lnTo>
                    <a:lnTo>
                      <a:pt x="24" y="530"/>
                    </a:lnTo>
                    <a:lnTo>
                      <a:pt x="16" y="530"/>
                    </a:lnTo>
                    <a:lnTo>
                      <a:pt x="0" y="530"/>
                    </a:lnTo>
                    <a:lnTo>
                      <a:pt x="6" y="522"/>
                    </a:lnTo>
                    <a:lnTo>
                      <a:pt x="10" y="514"/>
                    </a:lnTo>
                    <a:lnTo>
                      <a:pt x="16" y="506"/>
                    </a:lnTo>
                    <a:lnTo>
                      <a:pt x="22" y="502"/>
                    </a:lnTo>
                    <a:lnTo>
                      <a:pt x="24" y="506"/>
                    </a:lnTo>
                    <a:lnTo>
                      <a:pt x="28" y="518"/>
                    </a:lnTo>
                    <a:lnTo>
                      <a:pt x="36" y="508"/>
                    </a:lnTo>
                    <a:lnTo>
                      <a:pt x="42" y="494"/>
                    </a:lnTo>
                    <a:lnTo>
                      <a:pt x="40" y="484"/>
                    </a:lnTo>
                    <a:lnTo>
                      <a:pt x="38" y="472"/>
                    </a:lnTo>
                    <a:lnTo>
                      <a:pt x="44" y="462"/>
                    </a:lnTo>
                    <a:lnTo>
                      <a:pt x="42" y="452"/>
                    </a:lnTo>
                    <a:lnTo>
                      <a:pt x="44" y="446"/>
                    </a:lnTo>
                    <a:lnTo>
                      <a:pt x="46" y="440"/>
                    </a:lnTo>
                    <a:lnTo>
                      <a:pt x="46" y="428"/>
                    </a:lnTo>
                    <a:lnTo>
                      <a:pt x="40" y="426"/>
                    </a:lnTo>
                    <a:lnTo>
                      <a:pt x="36" y="428"/>
                    </a:lnTo>
                    <a:lnTo>
                      <a:pt x="34" y="438"/>
                    </a:lnTo>
                    <a:lnTo>
                      <a:pt x="32" y="444"/>
                    </a:lnTo>
                    <a:lnTo>
                      <a:pt x="32" y="456"/>
                    </a:lnTo>
                    <a:lnTo>
                      <a:pt x="28" y="462"/>
                    </a:lnTo>
                    <a:lnTo>
                      <a:pt x="22" y="458"/>
                    </a:lnTo>
                    <a:lnTo>
                      <a:pt x="22" y="450"/>
                    </a:lnTo>
                    <a:lnTo>
                      <a:pt x="22" y="438"/>
                    </a:lnTo>
                    <a:lnTo>
                      <a:pt x="26" y="430"/>
                    </a:lnTo>
                    <a:lnTo>
                      <a:pt x="28" y="426"/>
                    </a:lnTo>
                    <a:lnTo>
                      <a:pt x="28" y="416"/>
                    </a:lnTo>
                    <a:lnTo>
                      <a:pt x="30" y="402"/>
                    </a:lnTo>
                    <a:lnTo>
                      <a:pt x="32" y="394"/>
                    </a:lnTo>
                    <a:lnTo>
                      <a:pt x="40" y="386"/>
                    </a:lnTo>
                    <a:lnTo>
                      <a:pt x="36" y="376"/>
                    </a:lnTo>
                    <a:lnTo>
                      <a:pt x="34" y="366"/>
                    </a:lnTo>
                    <a:lnTo>
                      <a:pt x="34" y="358"/>
                    </a:lnTo>
                    <a:lnTo>
                      <a:pt x="32" y="346"/>
                    </a:lnTo>
                    <a:lnTo>
                      <a:pt x="38" y="346"/>
                    </a:lnTo>
                    <a:lnTo>
                      <a:pt x="42" y="332"/>
                    </a:lnTo>
                    <a:lnTo>
                      <a:pt x="48" y="320"/>
                    </a:lnTo>
                    <a:lnTo>
                      <a:pt x="52" y="308"/>
                    </a:lnTo>
                    <a:lnTo>
                      <a:pt x="58" y="292"/>
                    </a:lnTo>
                    <a:lnTo>
                      <a:pt x="60" y="278"/>
                    </a:lnTo>
                    <a:lnTo>
                      <a:pt x="64" y="270"/>
                    </a:lnTo>
                    <a:lnTo>
                      <a:pt x="62" y="232"/>
                    </a:lnTo>
                    <a:lnTo>
                      <a:pt x="62" y="220"/>
                    </a:lnTo>
                    <a:lnTo>
                      <a:pt x="70" y="214"/>
                    </a:lnTo>
                    <a:lnTo>
                      <a:pt x="70" y="206"/>
                    </a:lnTo>
                    <a:lnTo>
                      <a:pt x="66" y="200"/>
                    </a:lnTo>
                    <a:lnTo>
                      <a:pt x="70" y="194"/>
                    </a:lnTo>
                    <a:lnTo>
                      <a:pt x="74" y="174"/>
                    </a:lnTo>
                    <a:lnTo>
                      <a:pt x="80" y="144"/>
                    </a:lnTo>
                    <a:lnTo>
                      <a:pt x="82" y="98"/>
                    </a:lnTo>
                    <a:lnTo>
                      <a:pt x="88" y="52"/>
                    </a:lnTo>
                    <a:lnTo>
                      <a:pt x="86" y="28"/>
                    </a:lnTo>
                    <a:lnTo>
                      <a:pt x="84" y="1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09" name="Freeform 89">
                <a:extLst>
                  <a:ext uri="{FF2B5EF4-FFF2-40B4-BE49-F238E27FC236}">
                    <a16:creationId xmlns:a16="http://schemas.microsoft.com/office/drawing/2014/main" id="{B2FF0649-42EC-4A56-BFED-EAF38EF220ED}"/>
                  </a:ext>
                </a:extLst>
              </p:cNvPr>
              <p:cNvSpPr>
                <a:spLocks noChangeAspect="1"/>
              </p:cNvSpPr>
              <p:nvPr/>
            </p:nvSpPr>
            <p:spPr bwMode="auto">
              <a:xfrm>
                <a:off x="1612" y="3497"/>
                <a:ext cx="56" cy="46"/>
              </a:xfrm>
              <a:custGeom>
                <a:avLst/>
                <a:gdLst/>
                <a:ahLst/>
                <a:cxnLst>
                  <a:cxn ang="0">
                    <a:pos x="0" y="0"/>
                  </a:cxn>
                  <a:cxn ang="0">
                    <a:pos x="0" y="42"/>
                  </a:cxn>
                  <a:cxn ang="0">
                    <a:pos x="12" y="42"/>
                  </a:cxn>
                  <a:cxn ang="0">
                    <a:pos x="22" y="42"/>
                  </a:cxn>
                  <a:cxn ang="0">
                    <a:pos x="36" y="46"/>
                  </a:cxn>
                  <a:cxn ang="0">
                    <a:pos x="50" y="44"/>
                  </a:cxn>
                  <a:cxn ang="0">
                    <a:pos x="56" y="42"/>
                  </a:cxn>
                  <a:cxn ang="0">
                    <a:pos x="48" y="40"/>
                  </a:cxn>
                  <a:cxn ang="0">
                    <a:pos x="32" y="36"/>
                  </a:cxn>
                  <a:cxn ang="0">
                    <a:pos x="20" y="28"/>
                  </a:cxn>
                  <a:cxn ang="0">
                    <a:pos x="8" y="16"/>
                  </a:cxn>
                  <a:cxn ang="0">
                    <a:pos x="6" y="8"/>
                  </a:cxn>
                  <a:cxn ang="0">
                    <a:pos x="4" y="2"/>
                  </a:cxn>
                  <a:cxn ang="0">
                    <a:pos x="0" y="0"/>
                  </a:cxn>
                </a:cxnLst>
                <a:rect l="0" t="0" r="r" b="b"/>
                <a:pathLst>
                  <a:path w="56" h="46">
                    <a:moveTo>
                      <a:pt x="0" y="0"/>
                    </a:moveTo>
                    <a:lnTo>
                      <a:pt x="0" y="42"/>
                    </a:lnTo>
                    <a:lnTo>
                      <a:pt x="12" y="42"/>
                    </a:lnTo>
                    <a:lnTo>
                      <a:pt x="22" y="42"/>
                    </a:lnTo>
                    <a:lnTo>
                      <a:pt x="36" y="46"/>
                    </a:lnTo>
                    <a:lnTo>
                      <a:pt x="50" y="44"/>
                    </a:lnTo>
                    <a:lnTo>
                      <a:pt x="56" y="42"/>
                    </a:lnTo>
                    <a:lnTo>
                      <a:pt x="48" y="40"/>
                    </a:lnTo>
                    <a:lnTo>
                      <a:pt x="32" y="36"/>
                    </a:lnTo>
                    <a:lnTo>
                      <a:pt x="20" y="28"/>
                    </a:lnTo>
                    <a:lnTo>
                      <a:pt x="8" y="16"/>
                    </a:lnTo>
                    <a:lnTo>
                      <a:pt x="6" y="8"/>
                    </a:lnTo>
                    <a:lnTo>
                      <a:pt x="4" y="2"/>
                    </a:lnTo>
                    <a:lnTo>
                      <a:pt x="0"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10" name="Freeform 90">
                <a:extLst>
                  <a:ext uri="{FF2B5EF4-FFF2-40B4-BE49-F238E27FC236}">
                    <a16:creationId xmlns:a16="http://schemas.microsoft.com/office/drawing/2014/main" id="{A7F6D60E-C2D5-4F7B-8696-AFC6A0B8E334}"/>
                  </a:ext>
                </a:extLst>
              </p:cNvPr>
              <p:cNvSpPr>
                <a:spLocks noChangeAspect="1"/>
              </p:cNvSpPr>
              <p:nvPr/>
            </p:nvSpPr>
            <p:spPr bwMode="auto">
              <a:xfrm>
                <a:off x="1570" y="3491"/>
                <a:ext cx="68" cy="64"/>
              </a:xfrm>
              <a:custGeom>
                <a:avLst/>
                <a:gdLst/>
                <a:ahLst/>
                <a:cxnLst>
                  <a:cxn ang="0">
                    <a:pos x="2" y="46"/>
                  </a:cxn>
                  <a:cxn ang="0">
                    <a:pos x="0" y="40"/>
                  </a:cxn>
                  <a:cxn ang="0">
                    <a:pos x="6" y="38"/>
                  </a:cxn>
                  <a:cxn ang="0">
                    <a:pos x="10" y="38"/>
                  </a:cxn>
                  <a:cxn ang="0">
                    <a:pos x="20" y="38"/>
                  </a:cxn>
                  <a:cxn ang="0">
                    <a:pos x="26" y="40"/>
                  </a:cxn>
                  <a:cxn ang="0">
                    <a:pos x="30" y="38"/>
                  </a:cxn>
                  <a:cxn ang="0">
                    <a:pos x="22" y="32"/>
                  </a:cxn>
                  <a:cxn ang="0">
                    <a:pos x="16" y="28"/>
                  </a:cxn>
                  <a:cxn ang="0">
                    <a:pos x="18" y="22"/>
                  </a:cxn>
                  <a:cxn ang="0">
                    <a:pos x="22" y="22"/>
                  </a:cxn>
                  <a:cxn ang="0">
                    <a:pos x="28" y="20"/>
                  </a:cxn>
                  <a:cxn ang="0">
                    <a:pos x="26" y="14"/>
                  </a:cxn>
                  <a:cxn ang="0">
                    <a:pos x="20" y="16"/>
                  </a:cxn>
                  <a:cxn ang="0">
                    <a:pos x="14" y="18"/>
                  </a:cxn>
                  <a:cxn ang="0">
                    <a:pos x="12" y="12"/>
                  </a:cxn>
                  <a:cxn ang="0">
                    <a:pos x="14" y="8"/>
                  </a:cxn>
                  <a:cxn ang="0">
                    <a:pos x="20" y="6"/>
                  </a:cxn>
                  <a:cxn ang="0">
                    <a:pos x="24" y="2"/>
                  </a:cxn>
                  <a:cxn ang="0">
                    <a:pos x="32" y="0"/>
                  </a:cxn>
                  <a:cxn ang="0">
                    <a:pos x="38" y="0"/>
                  </a:cxn>
                  <a:cxn ang="0">
                    <a:pos x="42" y="6"/>
                  </a:cxn>
                  <a:cxn ang="0">
                    <a:pos x="42" y="48"/>
                  </a:cxn>
                  <a:cxn ang="0">
                    <a:pos x="64" y="48"/>
                  </a:cxn>
                  <a:cxn ang="0">
                    <a:pos x="68" y="52"/>
                  </a:cxn>
                  <a:cxn ang="0">
                    <a:pos x="68" y="56"/>
                  </a:cxn>
                  <a:cxn ang="0">
                    <a:pos x="60" y="58"/>
                  </a:cxn>
                  <a:cxn ang="0">
                    <a:pos x="52" y="58"/>
                  </a:cxn>
                  <a:cxn ang="0">
                    <a:pos x="44" y="60"/>
                  </a:cxn>
                  <a:cxn ang="0">
                    <a:pos x="42" y="64"/>
                  </a:cxn>
                  <a:cxn ang="0">
                    <a:pos x="34" y="62"/>
                  </a:cxn>
                  <a:cxn ang="0">
                    <a:pos x="24" y="60"/>
                  </a:cxn>
                  <a:cxn ang="0">
                    <a:pos x="20" y="56"/>
                  </a:cxn>
                  <a:cxn ang="0">
                    <a:pos x="20" y="50"/>
                  </a:cxn>
                  <a:cxn ang="0">
                    <a:pos x="16" y="50"/>
                  </a:cxn>
                  <a:cxn ang="0">
                    <a:pos x="12" y="50"/>
                  </a:cxn>
                  <a:cxn ang="0">
                    <a:pos x="12" y="56"/>
                  </a:cxn>
                  <a:cxn ang="0">
                    <a:pos x="2" y="52"/>
                  </a:cxn>
                  <a:cxn ang="0">
                    <a:pos x="2" y="46"/>
                  </a:cxn>
                </a:cxnLst>
                <a:rect l="0" t="0" r="r" b="b"/>
                <a:pathLst>
                  <a:path w="68" h="64">
                    <a:moveTo>
                      <a:pt x="2" y="46"/>
                    </a:moveTo>
                    <a:lnTo>
                      <a:pt x="0" y="40"/>
                    </a:lnTo>
                    <a:lnTo>
                      <a:pt x="6" y="38"/>
                    </a:lnTo>
                    <a:lnTo>
                      <a:pt x="10" y="38"/>
                    </a:lnTo>
                    <a:lnTo>
                      <a:pt x="20" y="38"/>
                    </a:lnTo>
                    <a:lnTo>
                      <a:pt x="26" y="40"/>
                    </a:lnTo>
                    <a:lnTo>
                      <a:pt x="30" y="38"/>
                    </a:lnTo>
                    <a:lnTo>
                      <a:pt x="22" y="32"/>
                    </a:lnTo>
                    <a:lnTo>
                      <a:pt x="16" y="28"/>
                    </a:lnTo>
                    <a:lnTo>
                      <a:pt x="18" y="22"/>
                    </a:lnTo>
                    <a:lnTo>
                      <a:pt x="22" y="22"/>
                    </a:lnTo>
                    <a:lnTo>
                      <a:pt x="28" y="20"/>
                    </a:lnTo>
                    <a:lnTo>
                      <a:pt x="26" y="14"/>
                    </a:lnTo>
                    <a:lnTo>
                      <a:pt x="20" y="16"/>
                    </a:lnTo>
                    <a:lnTo>
                      <a:pt x="14" y="18"/>
                    </a:lnTo>
                    <a:lnTo>
                      <a:pt x="12" y="12"/>
                    </a:lnTo>
                    <a:lnTo>
                      <a:pt x="14" y="8"/>
                    </a:lnTo>
                    <a:lnTo>
                      <a:pt x="20" y="6"/>
                    </a:lnTo>
                    <a:lnTo>
                      <a:pt x="24" y="2"/>
                    </a:lnTo>
                    <a:lnTo>
                      <a:pt x="32" y="0"/>
                    </a:lnTo>
                    <a:lnTo>
                      <a:pt x="38" y="0"/>
                    </a:lnTo>
                    <a:lnTo>
                      <a:pt x="42" y="6"/>
                    </a:lnTo>
                    <a:lnTo>
                      <a:pt x="42" y="48"/>
                    </a:lnTo>
                    <a:lnTo>
                      <a:pt x="64" y="48"/>
                    </a:lnTo>
                    <a:lnTo>
                      <a:pt x="68" y="52"/>
                    </a:lnTo>
                    <a:lnTo>
                      <a:pt x="68" y="56"/>
                    </a:lnTo>
                    <a:lnTo>
                      <a:pt x="60" y="58"/>
                    </a:lnTo>
                    <a:lnTo>
                      <a:pt x="52" y="58"/>
                    </a:lnTo>
                    <a:lnTo>
                      <a:pt x="44" y="60"/>
                    </a:lnTo>
                    <a:lnTo>
                      <a:pt x="42" y="64"/>
                    </a:lnTo>
                    <a:lnTo>
                      <a:pt x="34" y="62"/>
                    </a:lnTo>
                    <a:lnTo>
                      <a:pt x="24" y="60"/>
                    </a:lnTo>
                    <a:lnTo>
                      <a:pt x="20" y="56"/>
                    </a:lnTo>
                    <a:lnTo>
                      <a:pt x="20" y="50"/>
                    </a:lnTo>
                    <a:lnTo>
                      <a:pt x="16" y="50"/>
                    </a:lnTo>
                    <a:lnTo>
                      <a:pt x="12" y="50"/>
                    </a:lnTo>
                    <a:lnTo>
                      <a:pt x="12" y="56"/>
                    </a:lnTo>
                    <a:lnTo>
                      <a:pt x="2" y="52"/>
                    </a:lnTo>
                    <a:lnTo>
                      <a:pt x="2" y="4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11" name="Freeform 91">
                <a:extLst>
                  <a:ext uri="{FF2B5EF4-FFF2-40B4-BE49-F238E27FC236}">
                    <a16:creationId xmlns:a16="http://schemas.microsoft.com/office/drawing/2014/main" id="{5AE7C0DA-3260-46F1-9020-B2928A0D88A0}"/>
                  </a:ext>
                </a:extLst>
              </p:cNvPr>
              <p:cNvSpPr>
                <a:spLocks noChangeAspect="1"/>
              </p:cNvSpPr>
              <p:nvPr/>
            </p:nvSpPr>
            <p:spPr bwMode="auto">
              <a:xfrm>
                <a:off x="1738" y="3463"/>
                <a:ext cx="18" cy="18"/>
              </a:xfrm>
              <a:custGeom>
                <a:avLst/>
                <a:gdLst/>
                <a:ahLst/>
                <a:cxnLst>
                  <a:cxn ang="0">
                    <a:pos x="6" y="4"/>
                  </a:cxn>
                  <a:cxn ang="0">
                    <a:pos x="12" y="0"/>
                  </a:cxn>
                  <a:cxn ang="0">
                    <a:pos x="18" y="2"/>
                  </a:cxn>
                  <a:cxn ang="0">
                    <a:pos x="18" y="6"/>
                  </a:cxn>
                  <a:cxn ang="0">
                    <a:pos x="14" y="10"/>
                  </a:cxn>
                  <a:cxn ang="0">
                    <a:pos x="8" y="16"/>
                  </a:cxn>
                  <a:cxn ang="0">
                    <a:pos x="4" y="18"/>
                  </a:cxn>
                  <a:cxn ang="0">
                    <a:pos x="0" y="16"/>
                  </a:cxn>
                  <a:cxn ang="0">
                    <a:pos x="0" y="12"/>
                  </a:cxn>
                  <a:cxn ang="0">
                    <a:pos x="4" y="8"/>
                  </a:cxn>
                  <a:cxn ang="0">
                    <a:pos x="6" y="4"/>
                  </a:cxn>
                </a:cxnLst>
                <a:rect l="0" t="0" r="r" b="b"/>
                <a:pathLst>
                  <a:path w="18" h="18">
                    <a:moveTo>
                      <a:pt x="6" y="4"/>
                    </a:moveTo>
                    <a:lnTo>
                      <a:pt x="12" y="0"/>
                    </a:lnTo>
                    <a:lnTo>
                      <a:pt x="18" y="2"/>
                    </a:lnTo>
                    <a:lnTo>
                      <a:pt x="18" y="6"/>
                    </a:lnTo>
                    <a:lnTo>
                      <a:pt x="14" y="10"/>
                    </a:lnTo>
                    <a:lnTo>
                      <a:pt x="8" y="16"/>
                    </a:lnTo>
                    <a:lnTo>
                      <a:pt x="4" y="18"/>
                    </a:lnTo>
                    <a:lnTo>
                      <a:pt x="0" y="16"/>
                    </a:lnTo>
                    <a:lnTo>
                      <a:pt x="0" y="12"/>
                    </a:lnTo>
                    <a:lnTo>
                      <a:pt x="4" y="8"/>
                    </a:lnTo>
                    <a:lnTo>
                      <a:pt x="6" y="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12" name="Freeform 92">
                <a:extLst>
                  <a:ext uri="{FF2B5EF4-FFF2-40B4-BE49-F238E27FC236}">
                    <a16:creationId xmlns:a16="http://schemas.microsoft.com/office/drawing/2014/main" id="{82E5AD15-A7C0-49E4-91DB-7DE190518129}"/>
                  </a:ext>
                </a:extLst>
              </p:cNvPr>
              <p:cNvSpPr>
                <a:spLocks noChangeAspect="1"/>
              </p:cNvSpPr>
              <p:nvPr/>
            </p:nvSpPr>
            <p:spPr bwMode="auto">
              <a:xfrm>
                <a:off x="1754" y="3465"/>
                <a:ext cx="28" cy="20"/>
              </a:xfrm>
              <a:custGeom>
                <a:avLst/>
                <a:gdLst/>
                <a:ahLst/>
                <a:cxnLst>
                  <a:cxn ang="0">
                    <a:pos x="6" y="8"/>
                  </a:cxn>
                  <a:cxn ang="0">
                    <a:pos x="10" y="0"/>
                  </a:cxn>
                  <a:cxn ang="0">
                    <a:pos x="16" y="0"/>
                  </a:cxn>
                  <a:cxn ang="0">
                    <a:pos x="22" y="0"/>
                  </a:cxn>
                  <a:cxn ang="0">
                    <a:pos x="28" y="2"/>
                  </a:cxn>
                  <a:cxn ang="0">
                    <a:pos x="28" y="6"/>
                  </a:cxn>
                  <a:cxn ang="0">
                    <a:pos x="22" y="8"/>
                  </a:cxn>
                  <a:cxn ang="0">
                    <a:pos x="18" y="10"/>
                  </a:cxn>
                  <a:cxn ang="0">
                    <a:pos x="16" y="10"/>
                  </a:cxn>
                  <a:cxn ang="0">
                    <a:pos x="12" y="14"/>
                  </a:cxn>
                  <a:cxn ang="0">
                    <a:pos x="8" y="16"/>
                  </a:cxn>
                  <a:cxn ang="0">
                    <a:pos x="6" y="20"/>
                  </a:cxn>
                  <a:cxn ang="0">
                    <a:pos x="0" y="18"/>
                  </a:cxn>
                  <a:cxn ang="0">
                    <a:pos x="0" y="12"/>
                  </a:cxn>
                  <a:cxn ang="0">
                    <a:pos x="2" y="10"/>
                  </a:cxn>
                  <a:cxn ang="0">
                    <a:pos x="6" y="8"/>
                  </a:cxn>
                </a:cxnLst>
                <a:rect l="0" t="0" r="r" b="b"/>
                <a:pathLst>
                  <a:path w="28" h="20">
                    <a:moveTo>
                      <a:pt x="6" y="8"/>
                    </a:moveTo>
                    <a:lnTo>
                      <a:pt x="10" y="0"/>
                    </a:lnTo>
                    <a:lnTo>
                      <a:pt x="16" y="0"/>
                    </a:lnTo>
                    <a:lnTo>
                      <a:pt x="22" y="0"/>
                    </a:lnTo>
                    <a:lnTo>
                      <a:pt x="28" y="2"/>
                    </a:lnTo>
                    <a:lnTo>
                      <a:pt x="28" y="6"/>
                    </a:lnTo>
                    <a:lnTo>
                      <a:pt x="22" y="8"/>
                    </a:lnTo>
                    <a:lnTo>
                      <a:pt x="18" y="10"/>
                    </a:lnTo>
                    <a:lnTo>
                      <a:pt x="16" y="10"/>
                    </a:lnTo>
                    <a:lnTo>
                      <a:pt x="12" y="14"/>
                    </a:lnTo>
                    <a:lnTo>
                      <a:pt x="8" y="16"/>
                    </a:lnTo>
                    <a:lnTo>
                      <a:pt x="6" y="20"/>
                    </a:lnTo>
                    <a:lnTo>
                      <a:pt x="0" y="18"/>
                    </a:lnTo>
                    <a:lnTo>
                      <a:pt x="0" y="12"/>
                    </a:lnTo>
                    <a:lnTo>
                      <a:pt x="2" y="10"/>
                    </a:lnTo>
                    <a:lnTo>
                      <a:pt x="6" y="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513" name="Freeform 93">
                <a:extLst>
                  <a:ext uri="{FF2B5EF4-FFF2-40B4-BE49-F238E27FC236}">
                    <a16:creationId xmlns:a16="http://schemas.microsoft.com/office/drawing/2014/main" id="{08B4F60F-54EE-43F3-AA67-991E620F9586}"/>
                  </a:ext>
                </a:extLst>
              </p:cNvPr>
              <p:cNvSpPr>
                <a:spLocks noChangeAspect="1"/>
              </p:cNvSpPr>
              <p:nvPr/>
            </p:nvSpPr>
            <p:spPr bwMode="auto">
              <a:xfrm>
                <a:off x="1526" y="2485"/>
                <a:ext cx="620" cy="638"/>
              </a:xfrm>
              <a:custGeom>
                <a:avLst/>
                <a:gdLst/>
                <a:ahLst/>
                <a:cxnLst>
                  <a:cxn ang="0">
                    <a:pos x="366" y="36"/>
                  </a:cxn>
                  <a:cxn ang="0">
                    <a:pos x="378" y="70"/>
                  </a:cxn>
                  <a:cxn ang="0">
                    <a:pos x="362" y="100"/>
                  </a:cxn>
                  <a:cxn ang="0">
                    <a:pos x="388" y="78"/>
                  </a:cxn>
                  <a:cxn ang="0">
                    <a:pos x="402" y="98"/>
                  </a:cxn>
                  <a:cxn ang="0">
                    <a:pos x="404" y="108"/>
                  </a:cxn>
                  <a:cxn ang="0">
                    <a:pos x="420" y="92"/>
                  </a:cxn>
                  <a:cxn ang="0">
                    <a:pos x="472" y="114"/>
                  </a:cxn>
                  <a:cxn ang="0">
                    <a:pos x="476" y="126"/>
                  </a:cxn>
                  <a:cxn ang="0">
                    <a:pos x="516" y="130"/>
                  </a:cxn>
                  <a:cxn ang="0">
                    <a:pos x="572" y="152"/>
                  </a:cxn>
                  <a:cxn ang="0">
                    <a:pos x="614" y="174"/>
                  </a:cxn>
                  <a:cxn ang="0">
                    <a:pos x="600" y="246"/>
                  </a:cxn>
                  <a:cxn ang="0">
                    <a:pos x="570" y="286"/>
                  </a:cxn>
                  <a:cxn ang="0">
                    <a:pos x="556" y="322"/>
                  </a:cxn>
                  <a:cxn ang="0">
                    <a:pos x="544" y="392"/>
                  </a:cxn>
                  <a:cxn ang="0">
                    <a:pos x="512" y="446"/>
                  </a:cxn>
                  <a:cxn ang="0">
                    <a:pos x="454" y="468"/>
                  </a:cxn>
                  <a:cxn ang="0">
                    <a:pos x="408" y="494"/>
                  </a:cxn>
                  <a:cxn ang="0">
                    <a:pos x="398" y="550"/>
                  </a:cxn>
                  <a:cxn ang="0">
                    <a:pos x="374" y="588"/>
                  </a:cxn>
                  <a:cxn ang="0">
                    <a:pos x="352" y="606"/>
                  </a:cxn>
                  <a:cxn ang="0">
                    <a:pos x="370" y="584"/>
                  </a:cxn>
                  <a:cxn ang="0">
                    <a:pos x="352" y="596"/>
                  </a:cxn>
                  <a:cxn ang="0">
                    <a:pos x="342" y="622"/>
                  </a:cxn>
                  <a:cxn ang="0">
                    <a:pos x="330" y="622"/>
                  </a:cxn>
                  <a:cxn ang="0">
                    <a:pos x="286" y="590"/>
                  </a:cxn>
                  <a:cxn ang="0">
                    <a:pos x="300" y="540"/>
                  </a:cxn>
                  <a:cxn ang="0">
                    <a:pos x="322" y="502"/>
                  </a:cxn>
                  <a:cxn ang="0">
                    <a:pos x="314" y="474"/>
                  </a:cxn>
                  <a:cxn ang="0">
                    <a:pos x="290" y="446"/>
                  </a:cxn>
                  <a:cxn ang="0">
                    <a:pos x="256" y="414"/>
                  </a:cxn>
                  <a:cxn ang="0">
                    <a:pos x="260" y="376"/>
                  </a:cxn>
                  <a:cxn ang="0">
                    <a:pos x="220" y="342"/>
                  </a:cxn>
                  <a:cxn ang="0">
                    <a:pos x="214" y="302"/>
                  </a:cxn>
                  <a:cxn ang="0">
                    <a:pos x="162" y="282"/>
                  </a:cxn>
                  <a:cxn ang="0">
                    <a:pos x="116" y="244"/>
                  </a:cxn>
                  <a:cxn ang="0">
                    <a:pos x="60" y="256"/>
                  </a:cxn>
                  <a:cxn ang="0">
                    <a:pos x="48" y="238"/>
                  </a:cxn>
                  <a:cxn ang="0">
                    <a:pos x="8" y="222"/>
                  </a:cxn>
                  <a:cxn ang="0">
                    <a:pos x="26" y="160"/>
                  </a:cxn>
                  <a:cxn ang="0">
                    <a:pos x="70" y="120"/>
                  </a:cxn>
                  <a:cxn ang="0">
                    <a:pos x="66" y="72"/>
                  </a:cxn>
                  <a:cxn ang="0">
                    <a:pos x="92" y="56"/>
                  </a:cxn>
                  <a:cxn ang="0">
                    <a:pos x="130" y="72"/>
                  </a:cxn>
                  <a:cxn ang="0">
                    <a:pos x="168" y="44"/>
                  </a:cxn>
                  <a:cxn ang="0">
                    <a:pos x="154" y="18"/>
                  </a:cxn>
                  <a:cxn ang="0">
                    <a:pos x="194" y="18"/>
                  </a:cxn>
                  <a:cxn ang="0">
                    <a:pos x="228" y="22"/>
                  </a:cxn>
                  <a:cxn ang="0">
                    <a:pos x="244" y="64"/>
                  </a:cxn>
                  <a:cxn ang="0">
                    <a:pos x="276" y="54"/>
                  </a:cxn>
                  <a:cxn ang="0">
                    <a:pos x="290" y="44"/>
                  </a:cxn>
                  <a:cxn ang="0">
                    <a:pos x="332" y="48"/>
                  </a:cxn>
                </a:cxnLst>
                <a:rect l="0" t="0" r="r" b="b"/>
                <a:pathLst>
                  <a:path w="620" h="638">
                    <a:moveTo>
                      <a:pt x="356" y="18"/>
                    </a:moveTo>
                    <a:lnTo>
                      <a:pt x="362" y="20"/>
                    </a:lnTo>
                    <a:lnTo>
                      <a:pt x="366" y="24"/>
                    </a:lnTo>
                    <a:lnTo>
                      <a:pt x="364" y="28"/>
                    </a:lnTo>
                    <a:lnTo>
                      <a:pt x="366" y="36"/>
                    </a:lnTo>
                    <a:lnTo>
                      <a:pt x="368" y="44"/>
                    </a:lnTo>
                    <a:lnTo>
                      <a:pt x="376" y="54"/>
                    </a:lnTo>
                    <a:lnTo>
                      <a:pt x="382" y="60"/>
                    </a:lnTo>
                    <a:lnTo>
                      <a:pt x="382" y="68"/>
                    </a:lnTo>
                    <a:lnTo>
                      <a:pt x="378" y="70"/>
                    </a:lnTo>
                    <a:lnTo>
                      <a:pt x="370" y="76"/>
                    </a:lnTo>
                    <a:lnTo>
                      <a:pt x="362" y="84"/>
                    </a:lnTo>
                    <a:lnTo>
                      <a:pt x="360" y="88"/>
                    </a:lnTo>
                    <a:lnTo>
                      <a:pt x="360" y="96"/>
                    </a:lnTo>
                    <a:lnTo>
                      <a:pt x="362" y="100"/>
                    </a:lnTo>
                    <a:lnTo>
                      <a:pt x="368" y="98"/>
                    </a:lnTo>
                    <a:lnTo>
                      <a:pt x="372" y="92"/>
                    </a:lnTo>
                    <a:lnTo>
                      <a:pt x="372" y="82"/>
                    </a:lnTo>
                    <a:lnTo>
                      <a:pt x="380" y="78"/>
                    </a:lnTo>
                    <a:lnTo>
                      <a:pt x="388" y="78"/>
                    </a:lnTo>
                    <a:lnTo>
                      <a:pt x="392" y="82"/>
                    </a:lnTo>
                    <a:lnTo>
                      <a:pt x="400" y="84"/>
                    </a:lnTo>
                    <a:lnTo>
                      <a:pt x="404" y="88"/>
                    </a:lnTo>
                    <a:lnTo>
                      <a:pt x="404" y="92"/>
                    </a:lnTo>
                    <a:lnTo>
                      <a:pt x="402" y="98"/>
                    </a:lnTo>
                    <a:lnTo>
                      <a:pt x="398" y="102"/>
                    </a:lnTo>
                    <a:lnTo>
                      <a:pt x="392" y="108"/>
                    </a:lnTo>
                    <a:lnTo>
                      <a:pt x="392" y="116"/>
                    </a:lnTo>
                    <a:lnTo>
                      <a:pt x="396" y="116"/>
                    </a:lnTo>
                    <a:lnTo>
                      <a:pt x="404" y="108"/>
                    </a:lnTo>
                    <a:lnTo>
                      <a:pt x="406" y="108"/>
                    </a:lnTo>
                    <a:lnTo>
                      <a:pt x="408" y="104"/>
                    </a:lnTo>
                    <a:lnTo>
                      <a:pt x="410" y="98"/>
                    </a:lnTo>
                    <a:lnTo>
                      <a:pt x="414" y="94"/>
                    </a:lnTo>
                    <a:lnTo>
                      <a:pt x="420" y="92"/>
                    </a:lnTo>
                    <a:lnTo>
                      <a:pt x="426" y="94"/>
                    </a:lnTo>
                    <a:lnTo>
                      <a:pt x="440" y="98"/>
                    </a:lnTo>
                    <a:lnTo>
                      <a:pt x="448" y="104"/>
                    </a:lnTo>
                    <a:lnTo>
                      <a:pt x="462" y="110"/>
                    </a:lnTo>
                    <a:lnTo>
                      <a:pt x="472" y="114"/>
                    </a:lnTo>
                    <a:lnTo>
                      <a:pt x="472" y="120"/>
                    </a:lnTo>
                    <a:lnTo>
                      <a:pt x="468" y="126"/>
                    </a:lnTo>
                    <a:lnTo>
                      <a:pt x="466" y="134"/>
                    </a:lnTo>
                    <a:lnTo>
                      <a:pt x="468" y="134"/>
                    </a:lnTo>
                    <a:lnTo>
                      <a:pt x="476" y="126"/>
                    </a:lnTo>
                    <a:lnTo>
                      <a:pt x="482" y="124"/>
                    </a:lnTo>
                    <a:lnTo>
                      <a:pt x="488" y="122"/>
                    </a:lnTo>
                    <a:lnTo>
                      <a:pt x="496" y="124"/>
                    </a:lnTo>
                    <a:lnTo>
                      <a:pt x="506" y="128"/>
                    </a:lnTo>
                    <a:lnTo>
                      <a:pt x="516" y="130"/>
                    </a:lnTo>
                    <a:lnTo>
                      <a:pt x="528" y="130"/>
                    </a:lnTo>
                    <a:lnTo>
                      <a:pt x="538" y="132"/>
                    </a:lnTo>
                    <a:lnTo>
                      <a:pt x="548" y="134"/>
                    </a:lnTo>
                    <a:lnTo>
                      <a:pt x="560" y="142"/>
                    </a:lnTo>
                    <a:lnTo>
                      <a:pt x="572" y="152"/>
                    </a:lnTo>
                    <a:lnTo>
                      <a:pt x="582" y="160"/>
                    </a:lnTo>
                    <a:lnTo>
                      <a:pt x="592" y="166"/>
                    </a:lnTo>
                    <a:lnTo>
                      <a:pt x="602" y="164"/>
                    </a:lnTo>
                    <a:lnTo>
                      <a:pt x="610" y="164"/>
                    </a:lnTo>
                    <a:lnTo>
                      <a:pt x="614" y="174"/>
                    </a:lnTo>
                    <a:lnTo>
                      <a:pt x="620" y="190"/>
                    </a:lnTo>
                    <a:lnTo>
                      <a:pt x="620" y="206"/>
                    </a:lnTo>
                    <a:lnTo>
                      <a:pt x="618" y="224"/>
                    </a:lnTo>
                    <a:lnTo>
                      <a:pt x="608" y="236"/>
                    </a:lnTo>
                    <a:lnTo>
                      <a:pt x="600" y="246"/>
                    </a:lnTo>
                    <a:lnTo>
                      <a:pt x="580" y="264"/>
                    </a:lnTo>
                    <a:lnTo>
                      <a:pt x="580" y="272"/>
                    </a:lnTo>
                    <a:lnTo>
                      <a:pt x="578" y="278"/>
                    </a:lnTo>
                    <a:lnTo>
                      <a:pt x="574" y="282"/>
                    </a:lnTo>
                    <a:lnTo>
                      <a:pt x="570" y="286"/>
                    </a:lnTo>
                    <a:lnTo>
                      <a:pt x="562" y="290"/>
                    </a:lnTo>
                    <a:lnTo>
                      <a:pt x="556" y="294"/>
                    </a:lnTo>
                    <a:lnTo>
                      <a:pt x="554" y="302"/>
                    </a:lnTo>
                    <a:lnTo>
                      <a:pt x="554" y="310"/>
                    </a:lnTo>
                    <a:lnTo>
                      <a:pt x="556" y="322"/>
                    </a:lnTo>
                    <a:lnTo>
                      <a:pt x="556" y="338"/>
                    </a:lnTo>
                    <a:lnTo>
                      <a:pt x="554" y="350"/>
                    </a:lnTo>
                    <a:lnTo>
                      <a:pt x="552" y="366"/>
                    </a:lnTo>
                    <a:lnTo>
                      <a:pt x="548" y="376"/>
                    </a:lnTo>
                    <a:lnTo>
                      <a:pt x="544" y="392"/>
                    </a:lnTo>
                    <a:lnTo>
                      <a:pt x="536" y="408"/>
                    </a:lnTo>
                    <a:lnTo>
                      <a:pt x="528" y="420"/>
                    </a:lnTo>
                    <a:lnTo>
                      <a:pt x="524" y="434"/>
                    </a:lnTo>
                    <a:lnTo>
                      <a:pt x="518" y="440"/>
                    </a:lnTo>
                    <a:lnTo>
                      <a:pt x="512" y="446"/>
                    </a:lnTo>
                    <a:lnTo>
                      <a:pt x="508" y="452"/>
                    </a:lnTo>
                    <a:lnTo>
                      <a:pt x="494" y="456"/>
                    </a:lnTo>
                    <a:lnTo>
                      <a:pt x="482" y="456"/>
                    </a:lnTo>
                    <a:lnTo>
                      <a:pt x="464" y="458"/>
                    </a:lnTo>
                    <a:lnTo>
                      <a:pt x="454" y="468"/>
                    </a:lnTo>
                    <a:lnTo>
                      <a:pt x="446" y="472"/>
                    </a:lnTo>
                    <a:lnTo>
                      <a:pt x="438" y="472"/>
                    </a:lnTo>
                    <a:lnTo>
                      <a:pt x="430" y="480"/>
                    </a:lnTo>
                    <a:lnTo>
                      <a:pt x="418" y="484"/>
                    </a:lnTo>
                    <a:lnTo>
                      <a:pt x="408" y="494"/>
                    </a:lnTo>
                    <a:lnTo>
                      <a:pt x="404" y="502"/>
                    </a:lnTo>
                    <a:lnTo>
                      <a:pt x="402" y="516"/>
                    </a:lnTo>
                    <a:lnTo>
                      <a:pt x="402" y="526"/>
                    </a:lnTo>
                    <a:lnTo>
                      <a:pt x="404" y="542"/>
                    </a:lnTo>
                    <a:lnTo>
                      <a:pt x="398" y="550"/>
                    </a:lnTo>
                    <a:lnTo>
                      <a:pt x="390" y="560"/>
                    </a:lnTo>
                    <a:lnTo>
                      <a:pt x="384" y="566"/>
                    </a:lnTo>
                    <a:lnTo>
                      <a:pt x="380" y="574"/>
                    </a:lnTo>
                    <a:lnTo>
                      <a:pt x="376" y="584"/>
                    </a:lnTo>
                    <a:lnTo>
                      <a:pt x="374" y="588"/>
                    </a:lnTo>
                    <a:lnTo>
                      <a:pt x="370" y="592"/>
                    </a:lnTo>
                    <a:lnTo>
                      <a:pt x="366" y="600"/>
                    </a:lnTo>
                    <a:lnTo>
                      <a:pt x="360" y="604"/>
                    </a:lnTo>
                    <a:lnTo>
                      <a:pt x="352" y="610"/>
                    </a:lnTo>
                    <a:lnTo>
                      <a:pt x="352" y="606"/>
                    </a:lnTo>
                    <a:lnTo>
                      <a:pt x="352" y="604"/>
                    </a:lnTo>
                    <a:lnTo>
                      <a:pt x="356" y="600"/>
                    </a:lnTo>
                    <a:lnTo>
                      <a:pt x="360" y="596"/>
                    </a:lnTo>
                    <a:lnTo>
                      <a:pt x="366" y="590"/>
                    </a:lnTo>
                    <a:lnTo>
                      <a:pt x="370" y="584"/>
                    </a:lnTo>
                    <a:lnTo>
                      <a:pt x="368" y="580"/>
                    </a:lnTo>
                    <a:lnTo>
                      <a:pt x="364" y="582"/>
                    </a:lnTo>
                    <a:lnTo>
                      <a:pt x="360" y="586"/>
                    </a:lnTo>
                    <a:lnTo>
                      <a:pt x="356" y="592"/>
                    </a:lnTo>
                    <a:lnTo>
                      <a:pt x="352" y="596"/>
                    </a:lnTo>
                    <a:lnTo>
                      <a:pt x="348" y="600"/>
                    </a:lnTo>
                    <a:lnTo>
                      <a:pt x="348" y="606"/>
                    </a:lnTo>
                    <a:lnTo>
                      <a:pt x="346" y="612"/>
                    </a:lnTo>
                    <a:lnTo>
                      <a:pt x="344" y="618"/>
                    </a:lnTo>
                    <a:lnTo>
                      <a:pt x="342" y="622"/>
                    </a:lnTo>
                    <a:lnTo>
                      <a:pt x="336" y="630"/>
                    </a:lnTo>
                    <a:lnTo>
                      <a:pt x="332" y="638"/>
                    </a:lnTo>
                    <a:lnTo>
                      <a:pt x="328" y="634"/>
                    </a:lnTo>
                    <a:lnTo>
                      <a:pt x="328" y="628"/>
                    </a:lnTo>
                    <a:lnTo>
                      <a:pt x="330" y="622"/>
                    </a:lnTo>
                    <a:lnTo>
                      <a:pt x="326" y="614"/>
                    </a:lnTo>
                    <a:lnTo>
                      <a:pt x="320" y="610"/>
                    </a:lnTo>
                    <a:lnTo>
                      <a:pt x="308" y="600"/>
                    </a:lnTo>
                    <a:lnTo>
                      <a:pt x="294" y="592"/>
                    </a:lnTo>
                    <a:lnTo>
                      <a:pt x="286" y="590"/>
                    </a:lnTo>
                    <a:lnTo>
                      <a:pt x="278" y="580"/>
                    </a:lnTo>
                    <a:lnTo>
                      <a:pt x="268" y="572"/>
                    </a:lnTo>
                    <a:lnTo>
                      <a:pt x="270" y="568"/>
                    </a:lnTo>
                    <a:lnTo>
                      <a:pt x="276" y="564"/>
                    </a:lnTo>
                    <a:lnTo>
                      <a:pt x="300" y="540"/>
                    </a:lnTo>
                    <a:lnTo>
                      <a:pt x="308" y="534"/>
                    </a:lnTo>
                    <a:lnTo>
                      <a:pt x="316" y="530"/>
                    </a:lnTo>
                    <a:lnTo>
                      <a:pt x="320" y="524"/>
                    </a:lnTo>
                    <a:lnTo>
                      <a:pt x="324" y="512"/>
                    </a:lnTo>
                    <a:lnTo>
                      <a:pt x="322" y="502"/>
                    </a:lnTo>
                    <a:lnTo>
                      <a:pt x="318" y="498"/>
                    </a:lnTo>
                    <a:lnTo>
                      <a:pt x="308" y="496"/>
                    </a:lnTo>
                    <a:lnTo>
                      <a:pt x="308" y="490"/>
                    </a:lnTo>
                    <a:lnTo>
                      <a:pt x="312" y="482"/>
                    </a:lnTo>
                    <a:lnTo>
                      <a:pt x="314" y="474"/>
                    </a:lnTo>
                    <a:lnTo>
                      <a:pt x="308" y="472"/>
                    </a:lnTo>
                    <a:lnTo>
                      <a:pt x="300" y="474"/>
                    </a:lnTo>
                    <a:lnTo>
                      <a:pt x="292" y="466"/>
                    </a:lnTo>
                    <a:lnTo>
                      <a:pt x="288" y="456"/>
                    </a:lnTo>
                    <a:lnTo>
                      <a:pt x="290" y="446"/>
                    </a:lnTo>
                    <a:lnTo>
                      <a:pt x="284" y="442"/>
                    </a:lnTo>
                    <a:lnTo>
                      <a:pt x="274" y="440"/>
                    </a:lnTo>
                    <a:lnTo>
                      <a:pt x="266" y="442"/>
                    </a:lnTo>
                    <a:lnTo>
                      <a:pt x="256" y="442"/>
                    </a:lnTo>
                    <a:lnTo>
                      <a:pt x="256" y="414"/>
                    </a:lnTo>
                    <a:lnTo>
                      <a:pt x="252" y="406"/>
                    </a:lnTo>
                    <a:lnTo>
                      <a:pt x="256" y="402"/>
                    </a:lnTo>
                    <a:lnTo>
                      <a:pt x="252" y="396"/>
                    </a:lnTo>
                    <a:lnTo>
                      <a:pt x="260" y="382"/>
                    </a:lnTo>
                    <a:lnTo>
                      <a:pt x="260" y="376"/>
                    </a:lnTo>
                    <a:lnTo>
                      <a:pt x="258" y="366"/>
                    </a:lnTo>
                    <a:lnTo>
                      <a:pt x="248" y="362"/>
                    </a:lnTo>
                    <a:lnTo>
                      <a:pt x="246" y="350"/>
                    </a:lnTo>
                    <a:lnTo>
                      <a:pt x="248" y="342"/>
                    </a:lnTo>
                    <a:lnTo>
                      <a:pt x="220" y="342"/>
                    </a:lnTo>
                    <a:lnTo>
                      <a:pt x="218" y="330"/>
                    </a:lnTo>
                    <a:lnTo>
                      <a:pt x="218" y="326"/>
                    </a:lnTo>
                    <a:lnTo>
                      <a:pt x="220" y="322"/>
                    </a:lnTo>
                    <a:lnTo>
                      <a:pt x="218" y="314"/>
                    </a:lnTo>
                    <a:lnTo>
                      <a:pt x="214" y="302"/>
                    </a:lnTo>
                    <a:lnTo>
                      <a:pt x="196" y="298"/>
                    </a:lnTo>
                    <a:lnTo>
                      <a:pt x="184" y="292"/>
                    </a:lnTo>
                    <a:lnTo>
                      <a:pt x="176" y="290"/>
                    </a:lnTo>
                    <a:lnTo>
                      <a:pt x="172" y="284"/>
                    </a:lnTo>
                    <a:lnTo>
                      <a:pt x="162" y="282"/>
                    </a:lnTo>
                    <a:lnTo>
                      <a:pt x="152" y="280"/>
                    </a:lnTo>
                    <a:lnTo>
                      <a:pt x="140" y="268"/>
                    </a:lnTo>
                    <a:lnTo>
                      <a:pt x="138" y="240"/>
                    </a:lnTo>
                    <a:lnTo>
                      <a:pt x="126" y="240"/>
                    </a:lnTo>
                    <a:lnTo>
                      <a:pt x="116" y="244"/>
                    </a:lnTo>
                    <a:lnTo>
                      <a:pt x="114" y="244"/>
                    </a:lnTo>
                    <a:lnTo>
                      <a:pt x="106" y="250"/>
                    </a:lnTo>
                    <a:lnTo>
                      <a:pt x="92" y="256"/>
                    </a:lnTo>
                    <a:lnTo>
                      <a:pt x="72" y="258"/>
                    </a:lnTo>
                    <a:lnTo>
                      <a:pt x="60" y="256"/>
                    </a:lnTo>
                    <a:lnTo>
                      <a:pt x="54" y="256"/>
                    </a:lnTo>
                    <a:lnTo>
                      <a:pt x="52" y="250"/>
                    </a:lnTo>
                    <a:lnTo>
                      <a:pt x="56" y="238"/>
                    </a:lnTo>
                    <a:lnTo>
                      <a:pt x="54" y="232"/>
                    </a:lnTo>
                    <a:lnTo>
                      <a:pt x="48" y="238"/>
                    </a:lnTo>
                    <a:lnTo>
                      <a:pt x="38" y="242"/>
                    </a:lnTo>
                    <a:lnTo>
                      <a:pt x="36" y="244"/>
                    </a:lnTo>
                    <a:lnTo>
                      <a:pt x="28" y="242"/>
                    </a:lnTo>
                    <a:lnTo>
                      <a:pt x="18" y="232"/>
                    </a:lnTo>
                    <a:lnTo>
                      <a:pt x="8" y="222"/>
                    </a:lnTo>
                    <a:lnTo>
                      <a:pt x="0" y="200"/>
                    </a:lnTo>
                    <a:lnTo>
                      <a:pt x="8" y="188"/>
                    </a:lnTo>
                    <a:lnTo>
                      <a:pt x="14" y="182"/>
                    </a:lnTo>
                    <a:lnTo>
                      <a:pt x="16" y="172"/>
                    </a:lnTo>
                    <a:lnTo>
                      <a:pt x="26" y="160"/>
                    </a:lnTo>
                    <a:lnTo>
                      <a:pt x="40" y="154"/>
                    </a:lnTo>
                    <a:lnTo>
                      <a:pt x="62" y="152"/>
                    </a:lnTo>
                    <a:lnTo>
                      <a:pt x="68" y="138"/>
                    </a:lnTo>
                    <a:lnTo>
                      <a:pt x="68" y="126"/>
                    </a:lnTo>
                    <a:lnTo>
                      <a:pt x="70" y="120"/>
                    </a:lnTo>
                    <a:lnTo>
                      <a:pt x="72" y="106"/>
                    </a:lnTo>
                    <a:lnTo>
                      <a:pt x="70" y="94"/>
                    </a:lnTo>
                    <a:lnTo>
                      <a:pt x="64" y="86"/>
                    </a:lnTo>
                    <a:lnTo>
                      <a:pt x="64" y="74"/>
                    </a:lnTo>
                    <a:lnTo>
                      <a:pt x="66" y="72"/>
                    </a:lnTo>
                    <a:lnTo>
                      <a:pt x="76" y="74"/>
                    </a:lnTo>
                    <a:lnTo>
                      <a:pt x="76" y="68"/>
                    </a:lnTo>
                    <a:lnTo>
                      <a:pt x="64" y="64"/>
                    </a:lnTo>
                    <a:lnTo>
                      <a:pt x="64" y="58"/>
                    </a:lnTo>
                    <a:lnTo>
                      <a:pt x="92" y="56"/>
                    </a:lnTo>
                    <a:lnTo>
                      <a:pt x="102" y="54"/>
                    </a:lnTo>
                    <a:lnTo>
                      <a:pt x="108" y="56"/>
                    </a:lnTo>
                    <a:lnTo>
                      <a:pt x="112" y="62"/>
                    </a:lnTo>
                    <a:lnTo>
                      <a:pt x="120" y="70"/>
                    </a:lnTo>
                    <a:lnTo>
                      <a:pt x="130" y="72"/>
                    </a:lnTo>
                    <a:lnTo>
                      <a:pt x="144" y="68"/>
                    </a:lnTo>
                    <a:lnTo>
                      <a:pt x="150" y="62"/>
                    </a:lnTo>
                    <a:lnTo>
                      <a:pt x="156" y="56"/>
                    </a:lnTo>
                    <a:lnTo>
                      <a:pt x="168" y="52"/>
                    </a:lnTo>
                    <a:lnTo>
                      <a:pt x="168" y="44"/>
                    </a:lnTo>
                    <a:lnTo>
                      <a:pt x="162" y="44"/>
                    </a:lnTo>
                    <a:lnTo>
                      <a:pt x="156" y="36"/>
                    </a:lnTo>
                    <a:lnTo>
                      <a:pt x="154" y="26"/>
                    </a:lnTo>
                    <a:lnTo>
                      <a:pt x="148" y="20"/>
                    </a:lnTo>
                    <a:lnTo>
                      <a:pt x="154" y="18"/>
                    </a:lnTo>
                    <a:lnTo>
                      <a:pt x="162" y="22"/>
                    </a:lnTo>
                    <a:lnTo>
                      <a:pt x="174" y="22"/>
                    </a:lnTo>
                    <a:lnTo>
                      <a:pt x="178" y="24"/>
                    </a:lnTo>
                    <a:lnTo>
                      <a:pt x="184" y="20"/>
                    </a:lnTo>
                    <a:lnTo>
                      <a:pt x="194" y="18"/>
                    </a:lnTo>
                    <a:lnTo>
                      <a:pt x="206" y="14"/>
                    </a:lnTo>
                    <a:lnTo>
                      <a:pt x="210" y="4"/>
                    </a:lnTo>
                    <a:lnTo>
                      <a:pt x="208" y="0"/>
                    </a:lnTo>
                    <a:lnTo>
                      <a:pt x="220" y="0"/>
                    </a:lnTo>
                    <a:lnTo>
                      <a:pt x="228" y="22"/>
                    </a:lnTo>
                    <a:lnTo>
                      <a:pt x="222" y="28"/>
                    </a:lnTo>
                    <a:lnTo>
                      <a:pt x="222" y="48"/>
                    </a:lnTo>
                    <a:lnTo>
                      <a:pt x="228" y="56"/>
                    </a:lnTo>
                    <a:lnTo>
                      <a:pt x="236" y="64"/>
                    </a:lnTo>
                    <a:lnTo>
                      <a:pt x="244" y="64"/>
                    </a:lnTo>
                    <a:lnTo>
                      <a:pt x="254" y="62"/>
                    </a:lnTo>
                    <a:lnTo>
                      <a:pt x="260" y="58"/>
                    </a:lnTo>
                    <a:lnTo>
                      <a:pt x="268" y="54"/>
                    </a:lnTo>
                    <a:lnTo>
                      <a:pt x="272" y="50"/>
                    </a:lnTo>
                    <a:lnTo>
                      <a:pt x="276" y="54"/>
                    </a:lnTo>
                    <a:lnTo>
                      <a:pt x="282" y="54"/>
                    </a:lnTo>
                    <a:lnTo>
                      <a:pt x="284" y="54"/>
                    </a:lnTo>
                    <a:lnTo>
                      <a:pt x="286" y="48"/>
                    </a:lnTo>
                    <a:lnTo>
                      <a:pt x="286" y="44"/>
                    </a:lnTo>
                    <a:lnTo>
                      <a:pt x="290" y="44"/>
                    </a:lnTo>
                    <a:lnTo>
                      <a:pt x="300" y="46"/>
                    </a:lnTo>
                    <a:lnTo>
                      <a:pt x="310" y="50"/>
                    </a:lnTo>
                    <a:lnTo>
                      <a:pt x="316" y="50"/>
                    </a:lnTo>
                    <a:lnTo>
                      <a:pt x="322" y="46"/>
                    </a:lnTo>
                    <a:lnTo>
                      <a:pt x="332" y="48"/>
                    </a:lnTo>
                    <a:lnTo>
                      <a:pt x="338" y="52"/>
                    </a:lnTo>
                    <a:lnTo>
                      <a:pt x="350" y="24"/>
                    </a:lnTo>
                    <a:lnTo>
                      <a:pt x="356" y="18"/>
                    </a:lnTo>
                    <a:close/>
                  </a:path>
                </a:pathLst>
              </a:custGeom>
              <a:solidFill>
                <a:schemeClr val="accent2"/>
              </a:solidFill>
              <a:ln w="7938">
                <a:solidFill>
                  <a:schemeClr val="bg1"/>
                </a:solidFill>
                <a:prstDash val="solid"/>
                <a:round/>
                <a:headEnd/>
                <a:tailEnd/>
              </a:ln>
            </p:spPr>
            <p:txBody>
              <a:bodyPr/>
              <a:lstStyle/>
              <a:p>
                <a:endParaRPr lang="en-US" sz="1500">
                  <a:solidFill>
                    <a:srgbClr val="0F245F"/>
                  </a:solidFill>
                </a:endParaRPr>
              </a:p>
            </p:txBody>
          </p:sp>
        </p:grpSp>
        <p:grpSp>
          <p:nvGrpSpPr>
            <p:cNvPr id="303" name="Group 94">
              <a:extLst>
                <a:ext uri="{FF2B5EF4-FFF2-40B4-BE49-F238E27FC236}">
                  <a16:creationId xmlns:a16="http://schemas.microsoft.com/office/drawing/2014/main" id="{14C0BE76-92F5-4B2B-9F33-CC25273DA493}"/>
                </a:ext>
              </a:extLst>
            </p:cNvPr>
            <p:cNvGrpSpPr>
              <a:grpSpLocks noChangeAspect="1"/>
            </p:cNvGrpSpPr>
            <p:nvPr/>
          </p:nvGrpSpPr>
          <p:grpSpPr bwMode="auto">
            <a:xfrm>
              <a:off x="3883554" y="3444404"/>
              <a:ext cx="1562268" cy="1998149"/>
              <a:chOff x="2428" y="1949"/>
              <a:chExt cx="1087" cy="1194"/>
            </a:xfrm>
          </p:grpSpPr>
          <p:sp>
            <p:nvSpPr>
              <p:cNvPr id="447" name="Freeform 95">
                <a:extLst>
                  <a:ext uri="{FF2B5EF4-FFF2-40B4-BE49-F238E27FC236}">
                    <a16:creationId xmlns:a16="http://schemas.microsoft.com/office/drawing/2014/main" id="{8C8D80D1-3B8F-47A8-B32C-D2CFC3F32FF6}"/>
                  </a:ext>
                </a:extLst>
              </p:cNvPr>
              <p:cNvSpPr>
                <a:spLocks noChangeAspect="1"/>
              </p:cNvSpPr>
              <p:nvPr/>
            </p:nvSpPr>
            <p:spPr bwMode="auto">
              <a:xfrm>
                <a:off x="3093" y="2047"/>
                <a:ext cx="172" cy="172"/>
              </a:xfrm>
              <a:custGeom>
                <a:avLst/>
                <a:gdLst/>
                <a:ahLst/>
                <a:cxnLst>
                  <a:cxn ang="0">
                    <a:pos x="6" y="0"/>
                  </a:cxn>
                  <a:cxn ang="0">
                    <a:pos x="16" y="4"/>
                  </a:cxn>
                  <a:cxn ang="0">
                    <a:pos x="24" y="2"/>
                  </a:cxn>
                  <a:cxn ang="0">
                    <a:pos x="48" y="12"/>
                  </a:cxn>
                  <a:cxn ang="0">
                    <a:pos x="66" y="16"/>
                  </a:cxn>
                  <a:cxn ang="0">
                    <a:pos x="80" y="14"/>
                  </a:cxn>
                  <a:cxn ang="0">
                    <a:pos x="90" y="8"/>
                  </a:cxn>
                  <a:cxn ang="0">
                    <a:pos x="112" y="6"/>
                  </a:cxn>
                  <a:cxn ang="0">
                    <a:pos x="122" y="12"/>
                  </a:cxn>
                  <a:cxn ang="0">
                    <a:pos x="134" y="10"/>
                  </a:cxn>
                  <a:cxn ang="0">
                    <a:pos x="150" y="12"/>
                  </a:cxn>
                  <a:cxn ang="0">
                    <a:pos x="154" y="20"/>
                  </a:cxn>
                  <a:cxn ang="0">
                    <a:pos x="162" y="40"/>
                  </a:cxn>
                  <a:cxn ang="0">
                    <a:pos x="158" y="44"/>
                  </a:cxn>
                  <a:cxn ang="0">
                    <a:pos x="152" y="56"/>
                  </a:cxn>
                  <a:cxn ang="0">
                    <a:pos x="150" y="66"/>
                  </a:cxn>
                  <a:cxn ang="0">
                    <a:pos x="146" y="70"/>
                  </a:cxn>
                  <a:cxn ang="0">
                    <a:pos x="140" y="60"/>
                  </a:cxn>
                  <a:cxn ang="0">
                    <a:pos x="136" y="48"/>
                  </a:cxn>
                  <a:cxn ang="0">
                    <a:pos x="130" y="40"/>
                  </a:cxn>
                  <a:cxn ang="0">
                    <a:pos x="126" y="28"/>
                  </a:cxn>
                  <a:cxn ang="0">
                    <a:pos x="122" y="16"/>
                  </a:cxn>
                  <a:cxn ang="0">
                    <a:pos x="122" y="24"/>
                  </a:cxn>
                  <a:cxn ang="0">
                    <a:pos x="124" y="42"/>
                  </a:cxn>
                  <a:cxn ang="0">
                    <a:pos x="128" y="54"/>
                  </a:cxn>
                  <a:cxn ang="0">
                    <a:pos x="136" y="64"/>
                  </a:cxn>
                  <a:cxn ang="0">
                    <a:pos x="142" y="72"/>
                  </a:cxn>
                  <a:cxn ang="0">
                    <a:pos x="150" y="96"/>
                  </a:cxn>
                  <a:cxn ang="0">
                    <a:pos x="170" y="130"/>
                  </a:cxn>
                  <a:cxn ang="0">
                    <a:pos x="172" y="136"/>
                  </a:cxn>
                  <a:cxn ang="0">
                    <a:pos x="172" y="152"/>
                  </a:cxn>
                  <a:cxn ang="0">
                    <a:pos x="164" y="152"/>
                  </a:cxn>
                  <a:cxn ang="0">
                    <a:pos x="144" y="172"/>
                  </a:cxn>
                  <a:cxn ang="0">
                    <a:pos x="134" y="166"/>
                  </a:cxn>
                  <a:cxn ang="0">
                    <a:pos x="6" y="164"/>
                  </a:cxn>
                  <a:cxn ang="0">
                    <a:pos x="6" y="38"/>
                  </a:cxn>
                  <a:cxn ang="0">
                    <a:pos x="2" y="36"/>
                  </a:cxn>
                  <a:cxn ang="0">
                    <a:pos x="0" y="24"/>
                  </a:cxn>
                  <a:cxn ang="0">
                    <a:pos x="6" y="20"/>
                  </a:cxn>
                  <a:cxn ang="0">
                    <a:pos x="6" y="0"/>
                  </a:cxn>
                </a:cxnLst>
                <a:rect l="0" t="0" r="r" b="b"/>
                <a:pathLst>
                  <a:path w="172" h="172">
                    <a:moveTo>
                      <a:pt x="6" y="0"/>
                    </a:moveTo>
                    <a:lnTo>
                      <a:pt x="16" y="4"/>
                    </a:lnTo>
                    <a:lnTo>
                      <a:pt x="24" y="2"/>
                    </a:lnTo>
                    <a:lnTo>
                      <a:pt x="48" y="12"/>
                    </a:lnTo>
                    <a:lnTo>
                      <a:pt x="66" y="16"/>
                    </a:lnTo>
                    <a:lnTo>
                      <a:pt x="80" y="14"/>
                    </a:lnTo>
                    <a:lnTo>
                      <a:pt x="90" y="8"/>
                    </a:lnTo>
                    <a:lnTo>
                      <a:pt x="112" y="6"/>
                    </a:lnTo>
                    <a:lnTo>
                      <a:pt x="122" y="12"/>
                    </a:lnTo>
                    <a:lnTo>
                      <a:pt x="134" y="10"/>
                    </a:lnTo>
                    <a:lnTo>
                      <a:pt x="150" y="12"/>
                    </a:lnTo>
                    <a:lnTo>
                      <a:pt x="154" y="20"/>
                    </a:lnTo>
                    <a:lnTo>
                      <a:pt x="162" y="40"/>
                    </a:lnTo>
                    <a:lnTo>
                      <a:pt x="158" y="44"/>
                    </a:lnTo>
                    <a:lnTo>
                      <a:pt x="152" y="56"/>
                    </a:lnTo>
                    <a:lnTo>
                      <a:pt x="150" y="66"/>
                    </a:lnTo>
                    <a:lnTo>
                      <a:pt x="146" y="70"/>
                    </a:lnTo>
                    <a:lnTo>
                      <a:pt x="140" y="60"/>
                    </a:lnTo>
                    <a:lnTo>
                      <a:pt x="136" y="48"/>
                    </a:lnTo>
                    <a:lnTo>
                      <a:pt x="130" y="40"/>
                    </a:lnTo>
                    <a:lnTo>
                      <a:pt x="126" y="28"/>
                    </a:lnTo>
                    <a:lnTo>
                      <a:pt x="122" y="16"/>
                    </a:lnTo>
                    <a:lnTo>
                      <a:pt x="122" y="24"/>
                    </a:lnTo>
                    <a:lnTo>
                      <a:pt x="124" y="42"/>
                    </a:lnTo>
                    <a:lnTo>
                      <a:pt x="128" y="54"/>
                    </a:lnTo>
                    <a:lnTo>
                      <a:pt x="136" y="64"/>
                    </a:lnTo>
                    <a:lnTo>
                      <a:pt x="142" y="72"/>
                    </a:lnTo>
                    <a:lnTo>
                      <a:pt x="150" y="96"/>
                    </a:lnTo>
                    <a:lnTo>
                      <a:pt x="170" y="130"/>
                    </a:lnTo>
                    <a:lnTo>
                      <a:pt x="172" y="136"/>
                    </a:lnTo>
                    <a:lnTo>
                      <a:pt x="172" y="152"/>
                    </a:lnTo>
                    <a:lnTo>
                      <a:pt x="164" y="152"/>
                    </a:lnTo>
                    <a:lnTo>
                      <a:pt x="144" y="172"/>
                    </a:lnTo>
                    <a:lnTo>
                      <a:pt x="134" y="166"/>
                    </a:lnTo>
                    <a:lnTo>
                      <a:pt x="6" y="164"/>
                    </a:lnTo>
                    <a:lnTo>
                      <a:pt x="6" y="38"/>
                    </a:lnTo>
                    <a:lnTo>
                      <a:pt x="2" y="36"/>
                    </a:lnTo>
                    <a:lnTo>
                      <a:pt x="0" y="24"/>
                    </a:lnTo>
                    <a:lnTo>
                      <a:pt x="6" y="20"/>
                    </a:lnTo>
                    <a:lnTo>
                      <a:pt x="6"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48" name="Freeform 96">
                <a:extLst>
                  <a:ext uri="{FF2B5EF4-FFF2-40B4-BE49-F238E27FC236}">
                    <a16:creationId xmlns:a16="http://schemas.microsoft.com/office/drawing/2014/main" id="{A7361A0C-229D-45F7-8E5A-5F8D56E59B64}"/>
                  </a:ext>
                </a:extLst>
              </p:cNvPr>
              <p:cNvSpPr>
                <a:spLocks noChangeAspect="1"/>
              </p:cNvSpPr>
              <p:nvPr/>
            </p:nvSpPr>
            <p:spPr bwMode="auto">
              <a:xfrm>
                <a:off x="2850" y="2023"/>
                <a:ext cx="249" cy="222"/>
              </a:xfrm>
              <a:custGeom>
                <a:avLst/>
                <a:gdLst/>
                <a:ahLst/>
                <a:cxnLst>
                  <a:cxn ang="0">
                    <a:pos x="35" y="0"/>
                  </a:cxn>
                  <a:cxn ang="0">
                    <a:pos x="51" y="4"/>
                  </a:cxn>
                  <a:cxn ang="0">
                    <a:pos x="79" y="8"/>
                  </a:cxn>
                  <a:cxn ang="0">
                    <a:pos x="93" y="16"/>
                  </a:cxn>
                  <a:cxn ang="0">
                    <a:pos x="99" y="28"/>
                  </a:cxn>
                  <a:cxn ang="0">
                    <a:pos x="107" y="34"/>
                  </a:cxn>
                  <a:cxn ang="0">
                    <a:pos x="125" y="34"/>
                  </a:cxn>
                  <a:cxn ang="0">
                    <a:pos x="137" y="42"/>
                  </a:cxn>
                  <a:cxn ang="0">
                    <a:pos x="157" y="54"/>
                  </a:cxn>
                  <a:cxn ang="0">
                    <a:pos x="171" y="40"/>
                  </a:cxn>
                  <a:cxn ang="0">
                    <a:pos x="173" y="30"/>
                  </a:cxn>
                  <a:cxn ang="0">
                    <a:pos x="167" y="22"/>
                  </a:cxn>
                  <a:cxn ang="0">
                    <a:pos x="177" y="12"/>
                  </a:cxn>
                  <a:cxn ang="0">
                    <a:pos x="191" y="6"/>
                  </a:cxn>
                  <a:cxn ang="0">
                    <a:pos x="209" y="8"/>
                  </a:cxn>
                  <a:cxn ang="0">
                    <a:pos x="223" y="16"/>
                  </a:cxn>
                  <a:cxn ang="0">
                    <a:pos x="237" y="22"/>
                  </a:cxn>
                  <a:cxn ang="0">
                    <a:pos x="249" y="24"/>
                  </a:cxn>
                  <a:cxn ang="0">
                    <a:pos x="249" y="44"/>
                  </a:cxn>
                  <a:cxn ang="0">
                    <a:pos x="243" y="48"/>
                  </a:cxn>
                  <a:cxn ang="0">
                    <a:pos x="245" y="60"/>
                  </a:cxn>
                  <a:cxn ang="0">
                    <a:pos x="249" y="62"/>
                  </a:cxn>
                  <a:cxn ang="0">
                    <a:pos x="249" y="188"/>
                  </a:cxn>
                  <a:cxn ang="0">
                    <a:pos x="249" y="222"/>
                  </a:cxn>
                  <a:cxn ang="0">
                    <a:pos x="231" y="222"/>
                  </a:cxn>
                  <a:cxn ang="0">
                    <a:pos x="97" y="168"/>
                  </a:cxn>
                  <a:cxn ang="0">
                    <a:pos x="91" y="174"/>
                  </a:cxn>
                  <a:cxn ang="0">
                    <a:pos x="79" y="180"/>
                  </a:cxn>
                  <a:cxn ang="0">
                    <a:pos x="69" y="172"/>
                  </a:cxn>
                  <a:cxn ang="0">
                    <a:pos x="59" y="168"/>
                  </a:cxn>
                  <a:cxn ang="0">
                    <a:pos x="43" y="164"/>
                  </a:cxn>
                  <a:cxn ang="0">
                    <a:pos x="37" y="158"/>
                  </a:cxn>
                  <a:cxn ang="0">
                    <a:pos x="33" y="150"/>
                  </a:cxn>
                  <a:cxn ang="0">
                    <a:pos x="14" y="148"/>
                  </a:cxn>
                  <a:cxn ang="0">
                    <a:pos x="8" y="136"/>
                  </a:cxn>
                  <a:cxn ang="0">
                    <a:pos x="4" y="126"/>
                  </a:cxn>
                  <a:cxn ang="0">
                    <a:pos x="0" y="116"/>
                  </a:cxn>
                  <a:cxn ang="0">
                    <a:pos x="8" y="112"/>
                  </a:cxn>
                  <a:cxn ang="0">
                    <a:pos x="8" y="66"/>
                  </a:cxn>
                  <a:cxn ang="0">
                    <a:pos x="4" y="48"/>
                  </a:cxn>
                  <a:cxn ang="0">
                    <a:pos x="12" y="42"/>
                  </a:cxn>
                  <a:cxn ang="0">
                    <a:pos x="12" y="26"/>
                  </a:cxn>
                  <a:cxn ang="0">
                    <a:pos x="33" y="12"/>
                  </a:cxn>
                  <a:cxn ang="0">
                    <a:pos x="35" y="10"/>
                  </a:cxn>
                  <a:cxn ang="0">
                    <a:pos x="35" y="0"/>
                  </a:cxn>
                </a:cxnLst>
                <a:rect l="0" t="0" r="r" b="b"/>
                <a:pathLst>
                  <a:path w="249" h="222">
                    <a:moveTo>
                      <a:pt x="35" y="0"/>
                    </a:moveTo>
                    <a:lnTo>
                      <a:pt x="51" y="4"/>
                    </a:lnTo>
                    <a:lnTo>
                      <a:pt x="79" y="8"/>
                    </a:lnTo>
                    <a:lnTo>
                      <a:pt x="93" y="16"/>
                    </a:lnTo>
                    <a:lnTo>
                      <a:pt x="99" y="28"/>
                    </a:lnTo>
                    <a:lnTo>
                      <a:pt x="107" y="34"/>
                    </a:lnTo>
                    <a:lnTo>
                      <a:pt x="125" y="34"/>
                    </a:lnTo>
                    <a:lnTo>
                      <a:pt x="137" y="42"/>
                    </a:lnTo>
                    <a:lnTo>
                      <a:pt x="157" y="54"/>
                    </a:lnTo>
                    <a:lnTo>
                      <a:pt x="171" y="40"/>
                    </a:lnTo>
                    <a:lnTo>
                      <a:pt x="173" y="30"/>
                    </a:lnTo>
                    <a:lnTo>
                      <a:pt x="167" y="22"/>
                    </a:lnTo>
                    <a:lnTo>
                      <a:pt x="177" y="12"/>
                    </a:lnTo>
                    <a:lnTo>
                      <a:pt x="191" y="6"/>
                    </a:lnTo>
                    <a:lnTo>
                      <a:pt x="209" y="8"/>
                    </a:lnTo>
                    <a:lnTo>
                      <a:pt x="223" y="16"/>
                    </a:lnTo>
                    <a:lnTo>
                      <a:pt x="237" y="22"/>
                    </a:lnTo>
                    <a:lnTo>
                      <a:pt x="249" y="24"/>
                    </a:lnTo>
                    <a:lnTo>
                      <a:pt x="249" y="44"/>
                    </a:lnTo>
                    <a:lnTo>
                      <a:pt x="243" y="48"/>
                    </a:lnTo>
                    <a:lnTo>
                      <a:pt x="245" y="60"/>
                    </a:lnTo>
                    <a:lnTo>
                      <a:pt x="249" y="62"/>
                    </a:lnTo>
                    <a:lnTo>
                      <a:pt x="249" y="188"/>
                    </a:lnTo>
                    <a:lnTo>
                      <a:pt x="249" y="222"/>
                    </a:lnTo>
                    <a:lnTo>
                      <a:pt x="231" y="222"/>
                    </a:lnTo>
                    <a:lnTo>
                      <a:pt x="97" y="168"/>
                    </a:lnTo>
                    <a:lnTo>
                      <a:pt x="91" y="174"/>
                    </a:lnTo>
                    <a:lnTo>
                      <a:pt x="79" y="180"/>
                    </a:lnTo>
                    <a:lnTo>
                      <a:pt x="69" y="172"/>
                    </a:lnTo>
                    <a:lnTo>
                      <a:pt x="59" y="168"/>
                    </a:lnTo>
                    <a:lnTo>
                      <a:pt x="43" y="164"/>
                    </a:lnTo>
                    <a:lnTo>
                      <a:pt x="37" y="158"/>
                    </a:lnTo>
                    <a:lnTo>
                      <a:pt x="33" y="150"/>
                    </a:lnTo>
                    <a:lnTo>
                      <a:pt x="14" y="148"/>
                    </a:lnTo>
                    <a:lnTo>
                      <a:pt x="8" y="136"/>
                    </a:lnTo>
                    <a:lnTo>
                      <a:pt x="4" y="126"/>
                    </a:lnTo>
                    <a:lnTo>
                      <a:pt x="0" y="116"/>
                    </a:lnTo>
                    <a:lnTo>
                      <a:pt x="8" y="112"/>
                    </a:lnTo>
                    <a:lnTo>
                      <a:pt x="8" y="66"/>
                    </a:lnTo>
                    <a:lnTo>
                      <a:pt x="4" y="48"/>
                    </a:lnTo>
                    <a:lnTo>
                      <a:pt x="12" y="42"/>
                    </a:lnTo>
                    <a:lnTo>
                      <a:pt x="12" y="26"/>
                    </a:lnTo>
                    <a:lnTo>
                      <a:pt x="33" y="12"/>
                    </a:lnTo>
                    <a:lnTo>
                      <a:pt x="35" y="10"/>
                    </a:lnTo>
                    <a:lnTo>
                      <a:pt x="35"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49" name="Freeform 97">
                <a:extLst>
                  <a:ext uri="{FF2B5EF4-FFF2-40B4-BE49-F238E27FC236}">
                    <a16:creationId xmlns:a16="http://schemas.microsoft.com/office/drawing/2014/main" id="{FB749787-EB3E-4052-B717-76642CD4D661}"/>
                  </a:ext>
                </a:extLst>
              </p:cNvPr>
              <p:cNvSpPr>
                <a:spLocks noChangeAspect="1"/>
              </p:cNvSpPr>
              <p:nvPr/>
            </p:nvSpPr>
            <p:spPr bwMode="auto">
              <a:xfrm>
                <a:off x="2820" y="1949"/>
                <a:ext cx="65" cy="122"/>
              </a:xfrm>
              <a:custGeom>
                <a:avLst/>
                <a:gdLst/>
                <a:ahLst/>
                <a:cxnLst>
                  <a:cxn ang="0">
                    <a:pos x="16" y="6"/>
                  </a:cxn>
                  <a:cxn ang="0">
                    <a:pos x="30" y="0"/>
                  </a:cxn>
                  <a:cxn ang="0">
                    <a:pos x="38" y="0"/>
                  </a:cxn>
                  <a:cxn ang="0">
                    <a:pos x="42" y="8"/>
                  </a:cxn>
                  <a:cxn ang="0">
                    <a:pos x="48" y="10"/>
                  </a:cxn>
                  <a:cxn ang="0">
                    <a:pos x="54" y="6"/>
                  </a:cxn>
                  <a:cxn ang="0">
                    <a:pos x="58" y="8"/>
                  </a:cxn>
                  <a:cxn ang="0">
                    <a:pos x="56" y="14"/>
                  </a:cxn>
                  <a:cxn ang="0">
                    <a:pos x="50" y="16"/>
                  </a:cxn>
                  <a:cxn ang="0">
                    <a:pos x="46" y="24"/>
                  </a:cxn>
                  <a:cxn ang="0">
                    <a:pos x="50" y="28"/>
                  </a:cxn>
                  <a:cxn ang="0">
                    <a:pos x="58" y="32"/>
                  </a:cxn>
                  <a:cxn ang="0">
                    <a:pos x="58" y="38"/>
                  </a:cxn>
                  <a:cxn ang="0">
                    <a:pos x="52" y="44"/>
                  </a:cxn>
                  <a:cxn ang="0">
                    <a:pos x="46" y="46"/>
                  </a:cxn>
                  <a:cxn ang="0">
                    <a:pos x="40" y="54"/>
                  </a:cxn>
                  <a:cxn ang="0">
                    <a:pos x="44" y="64"/>
                  </a:cxn>
                  <a:cxn ang="0">
                    <a:pos x="54" y="64"/>
                  </a:cxn>
                  <a:cxn ang="0">
                    <a:pos x="58" y="70"/>
                  </a:cxn>
                  <a:cxn ang="0">
                    <a:pos x="65" y="74"/>
                  </a:cxn>
                  <a:cxn ang="0">
                    <a:pos x="65" y="84"/>
                  </a:cxn>
                  <a:cxn ang="0">
                    <a:pos x="42" y="100"/>
                  </a:cxn>
                  <a:cxn ang="0">
                    <a:pos x="42" y="116"/>
                  </a:cxn>
                  <a:cxn ang="0">
                    <a:pos x="34" y="122"/>
                  </a:cxn>
                  <a:cxn ang="0">
                    <a:pos x="28" y="120"/>
                  </a:cxn>
                  <a:cxn ang="0">
                    <a:pos x="26" y="108"/>
                  </a:cxn>
                  <a:cxn ang="0">
                    <a:pos x="24" y="92"/>
                  </a:cxn>
                  <a:cxn ang="0">
                    <a:pos x="10" y="76"/>
                  </a:cxn>
                  <a:cxn ang="0">
                    <a:pos x="0" y="64"/>
                  </a:cxn>
                  <a:cxn ang="0">
                    <a:pos x="0" y="56"/>
                  </a:cxn>
                  <a:cxn ang="0">
                    <a:pos x="12" y="46"/>
                  </a:cxn>
                  <a:cxn ang="0">
                    <a:pos x="12" y="10"/>
                  </a:cxn>
                  <a:cxn ang="0">
                    <a:pos x="16" y="6"/>
                  </a:cxn>
                </a:cxnLst>
                <a:rect l="0" t="0" r="r" b="b"/>
                <a:pathLst>
                  <a:path w="65" h="122">
                    <a:moveTo>
                      <a:pt x="16" y="6"/>
                    </a:moveTo>
                    <a:lnTo>
                      <a:pt x="30" y="0"/>
                    </a:lnTo>
                    <a:lnTo>
                      <a:pt x="38" y="0"/>
                    </a:lnTo>
                    <a:lnTo>
                      <a:pt x="42" y="8"/>
                    </a:lnTo>
                    <a:lnTo>
                      <a:pt x="48" y="10"/>
                    </a:lnTo>
                    <a:lnTo>
                      <a:pt x="54" y="6"/>
                    </a:lnTo>
                    <a:lnTo>
                      <a:pt x="58" y="8"/>
                    </a:lnTo>
                    <a:lnTo>
                      <a:pt x="56" y="14"/>
                    </a:lnTo>
                    <a:lnTo>
                      <a:pt x="50" y="16"/>
                    </a:lnTo>
                    <a:lnTo>
                      <a:pt x="46" y="24"/>
                    </a:lnTo>
                    <a:lnTo>
                      <a:pt x="50" y="28"/>
                    </a:lnTo>
                    <a:lnTo>
                      <a:pt x="58" y="32"/>
                    </a:lnTo>
                    <a:lnTo>
                      <a:pt x="58" y="38"/>
                    </a:lnTo>
                    <a:lnTo>
                      <a:pt x="52" y="44"/>
                    </a:lnTo>
                    <a:lnTo>
                      <a:pt x="46" y="46"/>
                    </a:lnTo>
                    <a:lnTo>
                      <a:pt x="40" y="54"/>
                    </a:lnTo>
                    <a:lnTo>
                      <a:pt x="44" y="64"/>
                    </a:lnTo>
                    <a:lnTo>
                      <a:pt x="54" y="64"/>
                    </a:lnTo>
                    <a:lnTo>
                      <a:pt x="58" y="70"/>
                    </a:lnTo>
                    <a:lnTo>
                      <a:pt x="65" y="74"/>
                    </a:lnTo>
                    <a:lnTo>
                      <a:pt x="65" y="84"/>
                    </a:lnTo>
                    <a:lnTo>
                      <a:pt x="42" y="100"/>
                    </a:lnTo>
                    <a:lnTo>
                      <a:pt x="42" y="116"/>
                    </a:lnTo>
                    <a:lnTo>
                      <a:pt x="34" y="122"/>
                    </a:lnTo>
                    <a:lnTo>
                      <a:pt x="28" y="120"/>
                    </a:lnTo>
                    <a:lnTo>
                      <a:pt x="26" y="108"/>
                    </a:lnTo>
                    <a:lnTo>
                      <a:pt x="24" y="92"/>
                    </a:lnTo>
                    <a:lnTo>
                      <a:pt x="10" y="76"/>
                    </a:lnTo>
                    <a:lnTo>
                      <a:pt x="0" y="64"/>
                    </a:lnTo>
                    <a:lnTo>
                      <a:pt x="0" y="56"/>
                    </a:lnTo>
                    <a:lnTo>
                      <a:pt x="12" y="46"/>
                    </a:lnTo>
                    <a:lnTo>
                      <a:pt x="12" y="10"/>
                    </a:lnTo>
                    <a:lnTo>
                      <a:pt x="16" y="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50" name="Freeform 98">
                <a:extLst>
                  <a:ext uri="{FF2B5EF4-FFF2-40B4-BE49-F238E27FC236}">
                    <a16:creationId xmlns:a16="http://schemas.microsoft.com/office/drawing/2014/main" id="{C683F7A5-4B3F-4663-A6A6-1168CB985EDA}"/>
                  </a:ext>
                </a:extLst>
              </p:cNvPr>
              <p:cNvSpPr>
                <a:spLocks noChangeAspect="1"/>
              </p:cNvSpPr>
              <p:nvPr/>
            </p:nvSpPr>
            <p:spPr bwMode="auto">
              <a:xfrm>
                <a:off x="2562" y="1955"/>
                <a:ext cx="331" cy="310"/>
              </a:xfrm>
              <a:custGeom>
                <a:avLst/>
                <a:gdLst/>
                <a:ahLst/>
                <a:cxnLst>
                  <a:cxn ang="0">
                    <a:pos x="0" y="164"/>
                  </a:cxn>
                  <a:cxn ang="0">
                    <a:pos x="0" y="146"/>
                  </a:cxn>
                  <a:cxn ang="0">
                    <a:pos x="32" y="126"/>
                  </a:cxn>
                  <a:cxn ang="0">
                    <a:pos x="54" y="124"/>
                  </a:cxn>
                  <a:cxn ang="0">
                    <a:pos x="78" y="104"/>
                  </a:cxn>
                  <a:cxn ang="0">
                    <a:pos x="80" y="96"/>
                  </a:cxn>
                  <a:cxn ang="0">
                    <a:pos x="96" y="86"/>
                  </a:cxn>
                  <a:cxn ang="0">
                    <a:pos x="120" y="84"/>
                  </a:cxn>
                  <a:cxn ang="0">
                    <a:pos x="120" y="76"/>
                  </a:cxn>
                  <a:cxn ang="0">
                    <a:pos x="112" y="66"/>
                  </a:cxn>
                  <a:cxn ang="0">
                    <a:pos x="112" y="40"/>
                  </a:cxn>
                  <a:cxn ang="0">
                    <a:pos x="110" y="34"/>
                  </a:cxn>
                  <a:cxn ang="0">
                    <a:pos x="126" y="22"/>
                  </a:cxn>
                  <a:cxn ang="0">
                    <a:pos x="138" y="20"/>
                  </a:cxn>
                  <a:cxn ang="0">
                    <a:pos x="154" y="10"/>
                  </a:cxn>
                  <a:cxn ang="0">
                    <a:pos x="180" y="6"/>
                  </a:cxn>
                  <a:cxn ang="0">
                    <a:pos x="204" y="2"/>
                  </a:cxn>
                  <a:cxn ang="0">
                    <a:pos x="218" y="4"/>
                  </a:cxn>
                  <a:cxn ang="0">
                    <a:pos x="226" y="6"/>
                  </a:cxn>
                  <a:cxn ang="0">
                    <a:pos x="238" y="0"/>
                  </a:cxn>
                  <a:cxn ang="0">
                    <a:pos x="254" y="0"/>
                  </a:cxn>
                  <a:cxn ang="0">
                    <a:pos x="262" y="0"/>
                  </a:cxn>
                  <a:cxn ang="0">
                    <a:pos x="270" y="4"/>
                  </a:cxn>
                  <a:cxn ang="0">
                    <a:pos x="270" y="40"/>
                  </a:cxn>
                  <a:cxn ang="0">
                    <a:pos x="258" y="50"/>
                  </a:cxn>
                  <a:cxn ang="0">
                    <a:pos x="258" y="58"/>
                  </a:cxn>
                  <a:cxn ang="0">
                    <a:pos x="282" y="86"/>
                  </a:cxn>
                  <a:cxn ang="0">
                    <a:pos x="286" y="114"/>
                  </a:cxn>
                  <a:cxn ang="0">
                    <a:pos x="292" y="116"/>
                  </a:cxn>
                  <a:cxn ang="0">
                    <a:pos x="294" y="132"/>
                  </a:cxn>
                  <a:cxn ang="0">
                    <a:pos x="296" y="180"/>
                  </a:cxn>
                  <a:cxn ang="0">
                    <a:pos x="288" y="184"/>
                  </a:cxn>
                  <a:cxn ang="0">
                    <a:pos x="292" y="194"/>
                  </a:cxn>
                  <a:cxn ang="0">
                    <a:pos x="302" y="216"/>
                  </a:cxn>
                  <a:cxn ang="0">
                    <a:pos x="321" y="218"/>
                  </a:cxn>
                  <a:cxn ang="0">
                    <a:pos x="325" y="226"/>
                  </a:cxn>
                  <a:cxn ang="0">
                    <a:pos x="331" y="232"/>
                  </a:cxn>
                  <a:cxn ang="0">
                    <a:pos x="264" y="272"/>
                  </a:cxn>
                  <a:cxn ang="0">
                    <a:pos x="226" y="304"/>
                  </a:cxn>
                  <a:cxn ang="0">
                    <a:pos x="206" y="308"/>
                  </a:cxn>
                  <a:cxn ang="0">
                    <a:pos x="188" y="310"/>
                  </a:cxn>
                  <a:cxn ang="0">
                    <a:pos x="190" y="294"/>
                  </a:cxn>
                  <a:cxn ang="0">
                    <a:pos x="170" y="286"/>
                  </a:cxn>
                  <a:cxn ang="0">
                    <a:pos x="160" y="276"/>
                  </a:cxn>
                  <a:cxn ang="0">
                    <a:pos x="0" y="164"/>
                  </a:cxn>
                </a:cxnLst>
                <a:rect l="0" t="0" r="r" b="b"/>
                <a:pathLst>
                  <a:path w="331" h="310">
                    <a:moveTo>
                      <a:pt x="0" y="164"/>
                    </a:moveTo>
                    <a:lnTo>
                      <a:pt x="0" y="146"/>
                    </a:lnTo>
                    <a:lnTo>
                      <a:pt x="32" y="126"/>
                    </a:lnTo>
                    <a:lnTo>
                      <a:pt x="54" y="124"/>
                    </a:lnTo>
                    <a:lnTo>
                      <a:pt x="78" y="104"/>
                    </a:lnTo>
                    <a:lnTo>
                      <a:pt x="80" y="96"/>
                    </a:lnTo>
                    <a:lnTo>
                      <a:pt x="96" y="86"/>
                    </a:lnTo>
                    <a:lnTo>
                      <a:pt x="120" y="84"/>
                    </a:lnTo>
                    <a:lnTo>
                      <a:pt x="120" y="76"/>
                    </a:lnTo>
                    <a:lnTo>
                      <a:pt x="112" y="66"/>
                    </a:lnTo>
                    <a:lnTo>
                      <a:pt x="112" y="40"/>
                    </a:lnTo>
                    <a:lnTo>
                      <a:pt x="110" y="34"/>
                    </a:lnTo>
                    <a:lnTo>
                      <a:pt x="126" y="22"/>
                    </a:lnTo>
                    <a:lnTo>
                      <a:pt x="138" y="20"/>
                    </a:lnTo>
                    <a:lnTo>
                      <a:pt x="154" y="10"/>
                    </a:lnTo>
                    <a:lnTo>
                      <a:pt x="180" y="6"/>
                    </a:lnTo>
                    <a:lnTo>
                      <a:pt x="204" y="2"/>
                    </a:lnTo>
                    <a:lnTo>
                      <a:pt x="218" y="4"/>
                    </a:lnTo>
                    <a:lnTo>
                      <a:pt x="226" y="6"/>
                    </a:lnTo>
                    <a:lnTo>
                      <a:pt x="238" y="0"/>
                    </a:lnTo>
                    <a:lnTo>
                      <a:pt x="254" y="0"/>
                    </a:lnTo>
                    <a:lnTo>
                      <a:pt x="262" y="0"/>
                    </a:lnTo>
                    <a:lnTo>
                      <a:pt x="270" y="4"/>
                    </a:lnTo>
                    <a:lnTo>
                      <a:pt x="270" y="40"/>
                    </a:lnTo>
                    <a:lnTo>
                      <a:pt x="258" y="50"/>
                    </a:lnTo>
                    <a:lnTo>
                      <a:pt x="258" y="58"/>
                    </a:lnTo>
                    <a:lnTo>
                      <a:pt x="282" y="86"/>
                    </a:lnTo>
                    <a:lnTo>
                      <a:pt x="286" y="114"/>
                    </a:lnTo>
                    <a:lnTo>
                      <a:pt x="292" y="116"/>
                    </a:lnTo>
                    <a:lnTo>
                      <a:pt x="294" y="132"/>
                    </a:lnTo>
                    <a:lnTo>
                      <a:pt x="296" y="180"/>
                    </a:lnTo>
                    <a:lnTo>
                      <a:pt x="288" y="184"/>
                    </a:lnTo>
                    <a:lnTo>
                      <a:pt x="292" y="194"/>
                    </a:lnTo>
                    <a:lnTo>
                      <a:pt x="302" y="216"/>
                    </a:lnTo>
                    <a:lnTo>
                      <a:pt x="321" y="218"/>
                    </a:lnTo>
                    <a:lnTo>
                      <a:pt x="325" y="226"/>
                    </a:lnTo>
                    <a:lnTo>
                      <a:pt x="331" y="232"/>
                    </a:lnTo>
                    <a:lnTo>
                      <a:pt x="264" y="272"/>
                    </a:lnTo>
                    <a:lnTo>
                      <a:pt x="226" y="304"/>
                    </a:lnTo>
                    <a:lnTo>
                      <a:pt x="206" y="308"/>
                    </a:lnTo>
                    <a:lnTo>
                      <a:pt x="188" y="310"/>
                    </a:lnTo>
                    <a:lnTo>
                      <a:pt x="190" y="294"/>
                    </a:lnTo>
                    <a:lnTo>
                      <a:pt x="170" y="286"/>
                    </a:lnTo>
                    <a:lnTo>
                      <a:pt x="160" y="276"/>
                    </a:lnTo>
                    <a:lnTo>
                      <a:pt x="0" y="16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51" name="Freeform 99">
                <a:extLst>
                  <a:ext uri="{FF2B5EF4-FFF2-40B4-BE49-F238E27FC236}">
                    <a16:creationId xmlns:a16="http://schemas.microsoft.com/office/drawing/2014/main" id="{23545FEE-9897-47A1-8A48-F8B609E4E47E}"/>
                  </a:ext>
                </a:extLst>
              </p:cNvPr>
              <p:cNvSpPr>
                <a:spLocks noChangeAspect="1"/>
              </p:cNvSpPr>
              <p:nvPr/>
            </p:nvSpPr>
            <p:spPr bwMode="auto">
              <a:xfrm>
                <a:off x="2494" y="1975"/>
                <a:ext cx="188" cy="144"/>
              </a:xfrm>
              <a:custGeom>
                <a:avLst/>
                <a:gdLst/>
                <a:ahLst/>
                <a:cxnLst>
                  <a:cxn ang="0">
                    <a:pos x="68" y="144"/>
                  </a:cxn>
                  <a:cxn ang="0">
                    <a:pos x="0" y="144"/>
                  </a:cxn>
                  <a:cxn ang="0">
                    <a:pos x="10" y="138"/>
                  </a:cxn>
                  <a:cxn ang="0">
                    <a:pos x="28" y="128"/>
                  </a:cxn>
                  <a:cxn ang="0">
                    <a:pos x="50" y="110"/>
                  </a:cxn>
                  <a:cxn ang="0">
                    <a:pos x="52" y="104"/>
                  </a:cxn>
                  <a:cxn ang="0">
                    <a:pos x="52" y="68"/>
                  </a:cxn>
                  <a:cxn ang="0">
                    <a:pos x="62" y="56"/>
                  </a:cxn>
                  <a:cxn ang="0">
                    <a:pos x="74" y="44"/>
                  </a:cxn>
                  <a:cxn ang="0">
                    <a:pos x="88" y="40"/>
                  </a:cxn>
                  <a:cxn ang="0">
                    <a:pos x="102" y="30"/>
                  </a:cxn>
                  <a:cxn ang="0">
                    <a:pos x="108" y="14"/>
                  </a:cxn>
                  <a:cxn ang="0">
                    <a:pos x="112" y="4"/>
                  </a:cxn>
                  <a:cxn ang="0">
                    <a:pos x="116" y="0"/>
                  </a:cxn>
                  <a:cxn ang="0">
                    <a:pos x="122" y="0"/>
                  </a:cxn>
                  <a:cxn ang="0">
                    <a:pos x="126" y="8"/>
                  </a:cxn>
                  <a:cxn ang="0">
                    <a:pos x="132" y="12"/>
                  </a:cxn>
                  <a:cxn ang="0">
                    <a:pos x="154" y="10"/>
                  </a:cxn>
                  <a:cxn ang="0">
                    <a:pos x="164" y="10"/>
                  </a:cxn>
                  <a:cxn ang="0">
                    <a:pos x="168" y="14"/>
                  </a:cxn>
                  <a:cxn ang="0">
                    <a:pos x="178" y="14"/>
                  </a:cxn>
                  <a:cxn ang="0">
                    <a:pos x="180" y="20"/>
                  </a:cxn>
                  <a:cxn ang="0">
                    <a:pos x="180" y="46"/>
                  </a:cxn>
                  <a:cxn ang="0">
                    <a:pos x="188" y="56"/>
                  </a:cxn>
                  <a:cxn ang="0">
                    <a:pos x="188" y="64"/>
                  </a:cxn>
                  <a:cxn ang="0">
                    <a:pos x="164" y="66"/>
                  </a:cxn>
                  <a:cxn ang="0">
                    <a:pos x="148" y="76"/>
                  </a:cxn>
                  <a:cxn ang="0">
                    <a:pos x="146" y="84"/>
                  </a:cxn>
                  <a:cxn ang="0">
                    <a:pos x="122" y="104"/>
                  </a:cxn>
                  <a:cxn ang="0">
                    <a:pos x="100" y="106"/>
                  </a:cxn>
                  <a:cxn ang="0">
                    <a:pos x="68" y="126"/>
                  </a:cxn>
                  <a:cxn ang="0">
                    <a:pos x="68" y="144"/>
                  </a:cxn>
                </a:cxnLst>
                <a:rect l="0" t="0" r="r" b="b"/>
                <a:pathLst>
                  <a:path w="188" h="144">
                    <a:moveTo>
                      <a:pt x="68" y="144"/>
                    </a:moveTo>
                    <a:lnTo>
                      <a:pt x="0" y="144"/>
                    </a:lnTo>
                    <a:lnTo>
                      <a:pt x="10" y="138"/>
                    </a:lnTo>
                    <a:lnTo>
                      <a:pt x="28" y="128"/>
                    </a:lnTo>
                    <a:lnTo>
                      <a:pt x="50" y="110"/>
                    </a:lnTo>
                    <a:lnTo>
                      <a:pt x="52" y="104"/>
                    </a:lnTo>
                    <a:lnTo>
                      <a:pt x="52" y="68"/>
                    </a:lnTo>
                    <a:lnTo>
                      <a:pt x="62" y="56"/>
                    </a:lnTo>
                    <a:lnTo>
                      <a:pt x="74" y="44"/>
                    </a:lnTo>
                    <a:lnTo>
                      <a:pt x="88" y="40"/>
                    </a:lnTo>
                    <a:lnTo>
                      <a:pt x="102" y="30"/>
                    </a:lnTo>
                    <a:lnTo>
                      <a:pt x="108" y="14"/>
                    </a:lnTo>
                    <a:lnTo>
                      <a:pt x="112" y="4"/>
                    </a:lnTo>
                    <a:lnTo>
                      <a:pt x="116" y="0"/>
                    </a:lnTo>
                    <a:lnTo>
                      <a:pt x="122" y="0"/>
                    </a:lnTo>
                    <a:lnTo>
                      <a:pt x="126" y="8"/>
                    </a:lnTo>
                    <a:lnTo>
                      <a:pt x="132" y="12"/>
                    </a:lnTo>
                    <a:lnTo>
                      <a:pt x="154" y="10"/>
                    </a:lnTo>
                    <a:lnTo>
                      <a:pt x="164" y="10"/>
                    </a:lnTo>
                    <a:lnTo>
                      <a:pt x="168" y="14"/>
                    </a:lnTo>
                    <a:lnTo>
                      <a:pt x="178" y="14"/>
                    </a:lnTo>
                    <a:lnTo>
                      <a:pt x="180" y="20"/>
                    </a:lnTo>
                    <a:lnTo>
                      <a:pt x="180" y="46"/>
                    </a:lnTo>
                    <a:lnTo>
                      <a:pt x="188" y="56"/>
                    </a:lnTo>
                    <a:lnTo>
                      <a:pt x="188" y="64"/>
                    </a:lnTo>
                    <a:lnTo>
                      <a:pt x="164" y="66"/>
                    </a:lnTo>
                    <a:lnTo>
                      <a:pt x="148" y="76"/>
                    </a:lnTo>
                    <a:lnTo>
                      <a:pt x="146" y="84"/>
                    </a:lnTo>
                    <a:lnTo>
                      <a:pt x="122" y="104"/>
                    </a:lnTo>
                    <a:lnTo>
                      <a:pt x="100" y="106"/>
                    </a:lnTo>
                    <a:lnTo>
                      <a:pt x="68" y="126"/>
                    </a:lnTo>
                    <a:lnTo>
                      <a:pt x="68" y="14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52" name="Freeform 100">
                <a:extLst>
                  <a:ext uri="{FF2B5EF4-FFF2-40B4-BE49-F238E27FC236}">
                    <a16:creationId xmlns:a16="http://schemas.microsoft.com/office/drawing/2014/main" id="{A74C148B-C7D8-469E-9E66-76DDE36089C5}"/>
                  </a:ext>
                </a:extLst>
              </p:cNvPr>
              <p:cNvSpPr>
                <a:spLocks noChangeAspect="1"/>
              </p:cNvSpPr>
              <p:nvPr/>
            </p:nvSpPr>
            <p:spPr bwMode="auto">
              <a:xfrm>
                <a:off x="2430" y="2119"/>
                <a:ext cx="132" cy="106"/>
              </a:xfrm>
              <a:custGeom>
                <a:avLst/>
                <a:gdLst/>
                <a:ahLst/>
                <a:cxnLst>
                  <a:cxn ang="0">
                    <a:pos x="0" y="106"/>
                  </a:cxn>
                  <a:cxn ang="0">
                    <a:pos x="4" y="94"/>
                  </a:cxn>
                  <a:cxn ang="0">
                    <a:pos x="14" y="78"/>
                  </a:cxn>
                  <a:cxn ang="0">
                    <a:pos x="20" y="62"/>
                  </a:cxn>
                  <a:cxn ang="0">
                    <a:pos x="30" y="54"/>
                  </a:cxn>
                  <a:cxn ang="0">
                    <a:pos x="36" y="38"/>
                  </a:cxn>
                  <a:cxn ang="0">
                    <a:pos x="46" y="24"/>
                  </a:cxn>
                  <a:cxn ang="0">
                    <a:pos x="52" y="18"/>
                  </a:cxn>
                  <a:cxn ang="0">
                    <a:pos x="60" y="8"/>
                  </a:cxn>
                  <a:cxn ang="0">
                    <a:pos x="64" y="0"/>
                  </a:cxn>
                  <a:cxn ang="0">
                    <a:pos x="132" y="0"/>
                  </a:cxn>
                  <a:cxn ang="0">
                    <a:pos x="132" y="28"/>
                  </a:cxn>
                  <a:cxn ang="0">
                    <a:pos x="82" y="28"/>
                  </a:cxn>
                  <a:cxn ang="0">
                    <a:pos x="82" y="70"/>
                  </a:cxn>
                  <a:cxn ang="0">
                    <a:pos x="72" y="70"/>
                  </a:cxn>
                  <a:cxn ang="0">
                    <a:pos x="64" y="74"/>
                  </a:cxn>
                  <a:cxn ang="0">
                    <a:pos x="64" y="82"/>
                  </a:cxn>
                  <a:cxn ang="0">
                    <a:pos x="64" y="106"/>
                  </a:cxn>
                  <a:cxn ang="0">
                    <a:pos x="0" y="106"/>
                  </a:cxn>
                </a:cxnLst>
                <a:rect l="0" t="0" r="r" b="b"/>
                <a:pathLst>
                  <a:path w="132" h="106">
                    <a:moveTo>
                      <a:pt x="0" y="106"/>
                    </a:moveTo>
                    <a:lnTo>
                      <a:pt x="4" y="94"/>
                    </a:lnTo>
                    <a:lnTo>
                      <a:pt x="14" y="78"/>
                    </a:lnTo>
                    <a:lnTo>
                      <a:pt x="20" y="62"/>
                    </a:lnTo>
                    <a:lnTo>
                      <a:pt x="30" y="54"/>
                    </a:lnTo>
                    <a:lnTo>
                      <a:pt x="36" y="38"/>
                    </a:lnTo>
                    <a:lnTo>
                      <a:pt x="46" y="24"/>
                    </a:lnTo>
                    <a:lnTo>
                      <a:pt x="52" y="18"/>
                    </a:lnTo>
                    <a:lnTo>
                      <a:pt x="60" y="8"/>
                    </a:lnTo>
                    <a:lnTo>
                      <a:pt x="64" y="0"/>
                    </a:lnTo>
                    <a:lnTo>
                      <a:pt x="132" y="0"/>
                    </a:lnTo>
                    <a:lnTo>
                      <a:pt x="132" y="28"/>
                    </a:lnTo>
                    <a:lnTo>
                      <a:pt x="82" y="28"/>
                    </a:lnTo>
                    <a:lnTo>
                      <a:pt x="82" y="70"/>
                    </a:lnTo>
                    <a:lnTo>
                      <a:pt x="72" y="70"/>
                    </a:lnTo>
                    <a:lnTo>
                      <a:pt x="64" y="74"/>
                    </a:lnTo>
                    <a:lnTo>
                      <a:pt x="64" y="82"/>
                    </a:lnTo>
                    <a:lnTo>
                      <a:pt x="64" y="106"/>
                    </a:lnTo>
                    <a:lnTo>
                      <a:pt x="0" y="10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53" name="Freeform 101">
                <a:extLst>
                  <a:ext uri="{FF2B5EF4-FFF2-40B4-BE49-F238E27FC236}">
                    <a16:creationId xmlns:a16="http://schemas.microsoft.com/office/drawing/2014/main" id="{83B966D6-5ECF-4FEA-9364-C0D42B59E644}"/>
                  </a:ext>
                </a:extLst>
              </p:cNvPr>
              <p:cNvSpPr>
                <a:spLocks noChangeAspect="1"/>
              </p:cNvSpPr>
              <p:nvPr/>
            </p:nvSpPr>
            <p:spPr bwMode="auto">
              <a:xfrm>
                <a:off x="2438" y="2365"/>
                <a:ext cx="48" cy="28"/>
              </a:xfrm>
              <a:custGeom>
                <a:avLst/>
                <a:gdLst/>
                <a:ahLst/>
                <a:cxnLst>
                  <a:cxn ang="0">
                    <a:pos x="0" y="6"/>
                  </a:cxn>
                  <a:cxn ang="0">
                    <a:pos x="18" y="4"/>
                  </a:cxn>
                  <a:cxn ang="0">
                    <a:pos x="22" y="0"/>
                  </a:cxn>
                  <a:cxn ang="0">
                    <a:pos x="48" y="0"/>
                  </a:cxn>
                  <a:cxn ang="0">
                    <a:pos x="44" y="10"/>
                  </a:cxn>
                  <a:cxn ang="0">
                    <a:pos x="42" y="16"/>
                  </a:cxn>
                  <a:cxn ang="0">
                    <a:pos x="30" y="20"/>
                  </a:cxn>
                  <a:cxn ang="0">
                    <a:pos x="22" y="28"/>
                  </a:cxn>
                  <a:cxn ang="0">
                    <a:pos x="16" y="22"/>
                  </a:cxn>
                  <a:cxn ang="0">
                    <a:pos x="8" y="14"/>
                  </a:cxn>
                  <a:cxn ang="0">
                    <a:pos x="6" y="12"/>
                  </a:cxn>
                  <a:cxn ang="0">
                    <a:pos x="0" y="6"/>
                  </a:cxn>
                </a:cxnLst>
                <a:rect l="0" t="0" r="r" b="b"/>
                <a:pathLst>
                  <a:path w="48" h="28">
                    <a:moveTo>
                      <a:pt x="0" y="6"/>
                    </a:moveTo>
                    <a:lnTo>
                      <a:pt x="18" y="4"/>
                    </a:lnTo>
                    <a:lnTo>
                      <a:pt x="22" y="0"/>
                    </a:lnTo>
                    <a:lnTo>
                      <a:pt x="48" y="0"/>
                    </a:lnTo>
                    <a:lnTo>
                      <a:pt x="44" y="10"/>
                    </a:lnTo>
                    <a:lnTo>
                      <a:pt x="42" y="16"/>
                    </a:lnTo>
                    <a:lnTo>
                      <a:pt x="30" y="20"/>
                    </a:lnTo>
                    <a:lnTo>
                      <a:pt x="22" y="28"/>
                    </a:lnTo>
                    <a:lnTo>
                      <a:pt x="16" y="22"/>
                    </a:lnTo>
                    <a:lnTo>
                      <a:pt x="8" y="14"/>
                    </a:lnTo>
                    <a:lnTo>
                      <a:pt x="6" y="12"/>
                    </a:lnTo>
                    <a:lnTo>
                      <a:pt x="0" y="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54" name="Freeform 102">
                <a:extLst>
                  <a:ext uri="{FF2B5EF4-FFF2-40B4-BE49-F238E27FC236}">
                    <a16:creationId xmlns:a16="http://schemas.microsoft.com/office/drawing/2014/main" id="{0F1A58F8-1034-49AB-9417-6D58B2556A16}"/>
                  </a:ext>
                </a:extLst>
              </p:cNvPr>
              <p:cNvSpPr>
                <a:spLocks noChangeAspect="1"/>
              </p:cNvSpPr>
              <p:nvPr/>
            </p:nvSpPr>
            <p:spPr bwMode="auto">
              <a:xfrm>
                <a:off x="2492" y="2409"/>
                <a:ext cx="44" cy="48"/>
              </a:xfrm>
              <a:custGeom>
                <a:avLst/>
                <a:gdLst/>
                <a:ahLst/>
                <a:cxnLst>
                  <a:cxn ang="0">
                    <a:pos x="0" y="16"/>
                  </a:cxn>
                  <a:cxn ang="0">
                    <a:pos x="8" y="8"/>
                  </a:cxn>
                  <a:cxn ang="0">
                    <a:pos x="16" y="2"/>
                  </a:cxn>
                  <a:cxn ang="0">
                    <a:pos x="30" y="0"/>
                  </a:cxn>
                  <a:cxn ang="0">
                    <a:pos x="38" y="8"/>
                  </a:cxn>
                  <a:cxn ang="0">
                    <a:pos x="44" y="16"/>
                  </a:cxn>
                  <a:cxn ang="0">
                    <a:pos x="42" y="24"/>
                  </a:cxn>
                  <a:cxn ang="0">
                    <a:pos x="40" y="32"/>
                  </a:cxn>
                  <a:cxn ang="0">
                    <a:pos x="34" y="40"/>
                  </a:cxn>
                  <a:cxn ang="0">
                    <a:pos x="24" y="48"/>
                  </a:cxn>
                  <a:cxn ang="0">
                    <a:pos x="16" y="44"/>
                  </a:cxn>
                  <a:cxn ang="0">
                    <a:pos x="4" y="32"/>
                  </a:cxn>
                  <a:cxn ang="0">
                    <a:pos x="0" y="24"/>
                  </a:cxn>
                  <a:cxn ang="0">
                    <a:pos x="0" y="16"/>
                  </a:cxn>
                </a:cxnLst>
                <a:rect l="0" t="0" r="r" b="b"/>
                <a:pathLst>
                  <a:path w="44" h="48">
                    <a:moveTo>
                      <a:pt x="0" y="16"/>
                    </a:moveTo>
                    <a:lnTo>
                      <a:pt x="8" y="8"/>
                    </a:lnTo>
                    <a:lnTo>
                      <a:pt x="16" y="2"/>
                    </a:lnTo>
                    <a:lnTo>
                      <a:pt x="30" y="0"/>
                    </a:lnTo>
                    <a:lnTo>
                      <a:pt x="38" y="8"/>
                    </a:lnTo>
                    <a:lnTo>
                      <a:pt x="44" y="16"/>
                    </a:lnTo>
                    <a:lnTo>
                      <a:pt x="42" y="24"/>
                    </a:lnTo>
                    <a:lnTo>
                      <a:pt x="40" y="32"/>
                    </a:lnTo>
                    <a:lnTo>
                      <a:pt x="34" y="40"/>
                    </a:lnTo>
                    <a:lnTo>
                      <a:pt x="24" y="48"/>
                    </a:lnTo>
                    <a:lnTo>
                      <a:pt x="16" y="44"/>
                    </a:lnTo>
                    <a:lnTo>
                      <a:pt x="4" y="32"/>
                    </a:lnTo>
                    <a:lnTo>
                      <a:pt x="0" y="24"/>
                    </a:lnTo>
                    <a:lnTo>
                      <a:pt x="0" y="1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55" name="Freeform 103">
                <a:extLst>
                  <a:ext uri="{FF2B5EF4-FFF2-40B4-BE49-F238E27FC236}">
                    <a16:creationId xmlns:a16="http://schemas.microsoft.com/office/drawing/2014/main" id="{6910EE58-4462-426C-8D88-C3EF38D9E32D}"/>
                  </a:ext>
                </a:extLst>
              </p:cNvPr>
              <p:cNvSpPr>
                <a:spLocks noChangeAspect="1"/>
              </p:cNvSpPr>
              <p:nvPr/>
            </p:nvSpPr>
            <p:spPr bwMode="auto">
              <a:xfrm>
                <a:off x="2430" y="2119"/>
                <a:ext cx="198" cy="214"/>
              </a:xfrm>
              <a:custGeom>
                <a:avLst/>
                <a:gdLst/>
                <a:ahLst/>
                <a:cxnLst>
                  <a:cxn ang="0">
                    <a:pos x="0" y="106"/>
                  </a:cxn>
                  <a:cxn ang="0">
                    <a:pos x="64" y="106"/>
                  </a:cxn>
                  <a:cxn ang="0">
                    <a:pos x="64" y="82"/>
                  </a:cxn>
                  <a:cxn ang="0">
                    <a:pos x="64" y="74"/>
                  </a:cxn>
                  <a:cxn ang="0">
                    <a:pos x="68" y="72"/>
                  </a:cxn>
                  <a:cxn ang="0">
                    <a:pos x="72" y="70"/>
                  </a:cxn>
                  <a:cxn ang="0">
                    <a:pos x="82" y="70"/>
                  </a:cxn>
                  <a:cxn ang="0">
                    <a:pos x="82" y="28"/>
                  </a:cxn>
                  <a:cxn ang="0">
                    <a:pos x="132" y="28"/>
                  </a:cxn>
                  <a:cxn ang="0">
                    <a:pos x="132" y="0"/>
                  </a:cxn>
                  <a:cxn ang="0">
                    <a:pos x="198" y="48"/>
                  </a:cxn>
                  <a:cxn ang="0">
                    <a:pos x="168" y="48"/>
                  </a:cxn>
                  <a:cxn ang="0">
                    <a:pos x="180" y="184"/>
                  </a:cxn>
                  <a:cxn ang="0">
                    <a:pos x="186" y="192"/>
                  </a:cxn>
                  <a:cxn ang="0">
                    <a:pos x="184" y="202"/>
                  </a:cxn>
                  <a:cxn ang="0">
                    <a:pos x="84" y="200"/>
                  </a:cxn>
                  <a:cxn ang="0">
                    <a:pos x="78" y="214"/>
                  </a:cxn>
                  <a:cxn ang="0">
                    <a:pos x="68" y="206"/>
                  </a:cxn>
                  <a:cxn ang="0">
                    <a:pos x="60" y="194"/>
                  </a:cxn>
                  <a:cxn ang="0">
                    <a:pos x="52" y="188"/>
                  </a:cxn>
                  <a:cxn ang="0">
                    <a:pos x="40" y="182"/>
                  </a:cxn>
                  <a:cxn ang="0">
                    <a:pos x="26" y="182"/>
                  </a:cxn>
                  <a:cxn ang="0">
                    <a:pos x="12" y="184"/>
                  </a:cxn>
                  <a:cxn ang="0">
                    <a:pos x="12" y="172"/>
                  </a:cxn>
                  <a:cxn ang="0">
                    <a:pos x="18" y="152"/>
                  </a:cxn>
                  <a:cxn ang="0">
                    <a:pos x="12" y="144"/>
                  </a:cxn>
                  <a:cxn ang="0">
                    <a:pos x="8" y="138"/>
                  </a:cxn>
                  <a:cxn ang="0">
                    <a:pos x="12" y="130"/>
                  </a:cxn>
                  <a:cxn ang="0">
                    <a:pos x="12" y="122"/>
                  </a:cxn>
                  <a:cxn ang="0">
                    <a:pos x="8" y="116"/>
                  </a:cxn>
                  <a:cxn ang="0">
                    <a:pos x="0" y="112"/>
                  </a:cxn>
                  <a:cxn ang="0">
                    <a:pos x="0" y="106"/>
                  </a:cxn>
                </a:cxnLst>
                <a:rect l="0" t="0" r="r" b="b"/>
                <a:pathLst>
                  <a:path w="198" h="214">
                    <a:moveTo>
                      <a:pt x="0" y="106"/>
                    </a:moveTo>
                    <a:lnTo>
                      <a:pt x="64" y="106"/>
                    </a:lnTo>
                    <a:lnTo>
                      <a:pt x="64" y="82"/>
                    </a:lnTo>
                    <a:lnTo>
                      <a:pt x="64" y="74"/>
                    </a:lnTo>
                    <a:lnTo>
                      <a:pt x="68" y="72"/>
                    </a:lnTo>
                    <a:lnTo>
                      <a:pt x="72" y="70"/>
                    </a:lnTo>
                    <a:lnTo>
                      <a:pt x="82" y="70"/>
                    </a:lnTo>
                    <a:lnTo>
                      <a:pt x="82" y="28"/>
                    </a:lnTo>
                    <a:lnTo>
                      <a:pt x="132" y="28"/>
                    </a:lnTo>
                    <a:lnTo>
                      <a:pt x="132" y="0"/>
                    </a:lnTo>
                    <a:lnTo>
                      <a:pt x="198" y="48"/>
                    </a:lnTo>
                    <a:lnTo>
                      <a:pt x="168" y="48"/>
                    </a:lnTo>
                    <a:lnTo>
                      <a:pt x="180" y="184"/>
                    </a:lnTo>
                    <a:lnTo>
                      <a:pt x="186" y="192"/>
                    </a:lnTo>
                    <a:lnTo>
                      <a:pt x="184" y="202"/>
                    </a:lnTo>
                    <a:lnTo>
                      <a:pt x="84" y="200"/>
                    </a:lnTo>
                    <a:lnTo>
                      <a:pt x="78" y="214"/>
                    </a:lnTo>
                    <a:lnTo>
                      <a:pt x="68" y="206"/>
                    </a:lnTo>
                    <a:lnTo>
                      <a:pt x="60" y="194"/>
                    </a:lnTo>
                    <a:lnTo>
                      <a:pt x="52" y="188"/>
                    </a:lnTo>
                    <a:lnTo>
                      <a:pt x="40" y="182"/>
                    </a:lnTo>
                    <a:lnTo>
                      <a:pt x="26" y="182"/>
                    </a:lnTo>
                    <a:lnTo>
                      <a:pt x="12" y="184"/>
                    </a:lnTo>
                    <a:lnTo>
                      <a:pt x="12" y="172"/>
                    </a:lnTo>
                    <a:lnTo>
                      <a:pt x="18" y="152"/>
                    </a:lnTo>
                    <a:lnTo>
                      <a:pt x="12" y="144"/>
                    </a:lnTo>
                    <a:lnTo>
                      <a:pt x="8" y="138"/>
                    </a:lnTo>
                    <a:lnTo>
                      <a:pt x="12" y="130"/>
                    </a:lnTo>
                    <a:lnTo>
                      <a:pt x="12" y="122"/>
                    </a:lnTo>
                    <a:lnTo>
                      <a:pt x="8" y="116"/>
                    </a:lnTo>
                    <a:lnTo>
                      <a:pt x="0" y="112"/>
                    </a:lnTo>
                    <a:lnTo>
                      <a:pt x="0" y="10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56" name="Freeform 104">
                <a:extLst>
                  <a:ext uri="{FF2B5EF4-FFF2-40B4-BE49-F238E27FC236}">
                    <a16:creationId xmlns:a16="http://schemas.microsoft.com/office/drawing/2014/main" id="{41C9EC4E-6922-42D7-A6D8-F9683A31F982}"/>
                  </a:ext>
                </a:extLst>
              </p:cNvPr>
              <p:cNvSpPr>
                <a:spLocks noChangeAspect="1"/>
              </p:cNvSpPr>
              <p:nvPr/>
            </p:nvSpPr>
            <p:spPr bwMode="auto">
              <a:xfrm>
                <a:off x="2460" y="2365"/>
                <a:ext cx="116" cy="88"/>
              </a:xfrm>
              <a:custGeom>
                <a:avLst/>
                <a:gdLst/>
                <a:ahLst/>
                <a:cxnLst>
                  <a:cxn ang="0">
                    <a:pos x="60" y="6"/>
                  </a:cxn>
                  <a:cxn ang="0">
                    <a:pos x="60" y="8"/>
                  </a:cxn>
                  <a:cxn ang="0">
                    <a:pos x="72" y="12"/>
                  </a:cxn>
                  <a:cxn ang="0">
                    <a:pos x="84" y="8"/>
                  </a:cxn>
                  <a:cxn ang="0">
                    <a:pos x="98" y="6"/>
                  </a:cxn>
                  <a:cxn ang="0">
                    <a:pos x="100" y="14"/>
                  </a:cxn>
                  <a:cxn ang="0">
                    <a:pos x="106" y="24"/>
                  </a:cxn>
                  <a:cxn ang="0">
                    <a:pos x="112" y="38"/>
                  </a:cxn>
                  <a:cxn ang="0">
                    <a:pos x="110" y="46"/>
                  </a:cxn>
                  <a:cxn ang="0">
                    <a:pos x="112" y="50"/>
                  </a:cxn>
                  <a:cxn ang="0">
                    <a:pos x="114" y="54"/>
                  </a:cxn>
                  <a:cxn ang="0">
                    <a:pos x="116" y="68"/>
                  </a:cxn>
                  <a:cxn ang="0">
                    <a:pos x="110" y="70"/>
                  </a:cxn>
                  <a:cxn ang="0">
                    <a:pos x="112" y="80"/>
                  </a:cxn>
                  <a:cxn ang="0">
                    <a:pos x="106" y="84"/>
                  </a:cxn>
                  <a:cxn ang="0">
                    <a:pos x="100" y="82"/>
                  </a:cxn>
                  <a:cxn ang="0">
                    <a:pos x="96" y="88"/>
                  </a:cxn>
                  <a:cxn ang="0">
                    <a:pos x="90" y="86"/>
                  </a:cxn>
                  <a:cxn ang="0">
                    <a:pos x="88" y="72"/>
                  </a:cxn>
                  <a:cxn ang="0">
                    <a:pos x="82" y="70"/>
                  </a:cxn>
                  <a:cxn ang="0">
                    <a:pos x="74" y="68"/>
                  </a:cxn>
                  <a:cxn ang="0">
                    <a:pos x="76" y="60"/>
                  </a:cxn>
                  <a:cxn ang="0">
                    <a:pos x="70" y="52"/>
                  </a:cxn>
                  <a:cxn ang="0">
                    <a:pos x="62" y="44"/>
                  </a:cxn>
                  <a:cxn ang="0">
                    <a:pos x="48" y="46"/>
                  </a:cxn>
                  <a:cxn ang="0">
                    <a:pos x="40" y="52"/>
                  </a:cxn>
                  <a:cxn ang="0">
                    <a:pos x="32" y="60"/>
                  </a:cxn>
                  <a:cxn ang="0">
                    <a:pos x="24" y="50"/>
                  </a:cxn>
                  <a:cxn ang="0">
                    <a:pos x="14" y="40"/>
                  </a:cxn>
                  <a:cxn ang="0">
                    <a:pos x="6" y="38"/>
                  </a:cxn>
                  <a:cxn ang="0">
                    <a:pos x="0" y="28"/>
                  </a:cxn>
                  <a:cxn ang="0">
                    <a:pos x="8" y="20"/>
                  </a:cxn>
                  <a:cxn ang="0">
                    <a:pos x="20" y="16"/>
                  </a:cxn>
                  <a:cxn ang="0">
                    <a:pos x="22" y="10"/>
                  </a:cxn>
                  <a:cxn ang="0">
                    <a:pos x="26" y="0"/>
                  </a:cxn>
                  <a:cxn ang="0">
                    <a:pos x="32" y="0"/>
                  </a:cxn>
                  <a:cxn ang="0">
                    <a:pos x="38" y="4"/>
                  </a:cxn>
                  <a:cxn ang="0">
                    <a:pos x="50" y="4"/>
                  </a:cxn>
                  <a:cxn ang="0">
                    <a:pos x="60" y="6"/>
                  </a:cxn>
                </a:cxnLst>
                <a:rect l="0" t="0" r="r" b="b"/>
                <a:pathLst>
                  <a:path w="116" h="88">
                    <a:moveTo>
                      <a:pt x="60" y="6"/>
                    </a:moveTo>
                    <a:lnTo>
                      <a:pt x="60" y="8"/>
                    </a:lnTo>
                    <a:lnTo>
                      <a:pt x="72" y="12"/>
                    </a:lnTo>
                    <a:lnTo>
                      <a:pt x="84" y="8"/>
                    </a:lnTo>
                    <a:lnTo>
                      <a:pt x="98" y="6"/>
                    </a:lnTo>
                    <a:lnTo>
                      <a:pt x="100" y="14"/>
                    </a:lnTo>
                    <a:lnTo>
                      <a:pt x="106" y="24"/>
                    </a:lnTo>
                    <a:lnTo>
                      <a:pt x="112" y="38"/>
                    </a:lnTo>
                    <a:lnTo>
                      <a:pt x="110" y="46"/>
                    </a:lnTo>
                    <a:lnTo>
                      <a:pt x="112" y="50"/>
                    </a:lnTo>
                    <a:lnTo>
                      <a:pt x="114" y="54"/>
                    </a:lnTo>
                    <a:lnTo>
                      <a:pt x="116" y="68"/>
                    </a:lnTo>
                    <a:lnTo>
                      <a:pt x="110" y="70"/>
                    </a:lnTo>
                    <a:lnTo>
                      <a:pt x="112" y="80"/>
                    </a:lnTo>
                    <a:lnTo>
                      <a:pt x="106" y="84"/>
                    </a:lnTo>
                    <a:lnTo>
                      <a:pt x="100" y="82"/>
                    </a:lnTo>
                    <a:lnTo>
                      <a:pt x="96" y="88"/>
                    </a:lnTo>
                    <a:lnTo>
                      <a:pt x="90" y="86"/>
                    </a:lnTo>
                    <a:lnTo>
                      <a:pt x="88" y="72"/>
                    </a:lnTo>
                    <a:lnTo>
                      <a:pt x="82" y="70"/>
                    </a:lnTo>
                    <a:lnTo>
                      <a:pt x="74" y="68"/>
                    </a:lnTo>
                    <a:lnTo>
                      <a:pt x="76" y="60"/>
                    </a:lnTo>
                    <a:lnTo>
                      <a:pt x="70" y="52"/>
                    </a:lnTo>
                    <a:lnTo>
                      <a:pt x="62" y="44"/>
                    </a:lnTo>
                    <a:lnTo>
                      <a:pt x="48" y="46"/>
                    </a:lnTo>
                    <a:lnTo>
                      <a:pt x="40" y="52"/>
                    </a:lnTo>
                    <a:lnTo>
                      <a:pt x="32" y="60"/>
                    </a:lnTo>
                    <a:lnTo>
                      <a:pt x="24" y="50"/>
                    </a:lnTo>
                    <a:lnTo>
                      <a:pt x="14" y="40"/>
                    </a:lnTo>
                    <a:lnTo>
                      <a:pt x="6" y="38"/>
                    </a:lnTo>
                    <a:lnTo>
                      <a:pt x="0" y="28"/>
                    </a:lnTo>
                    <a:lnTo>
                      <a:pt x="8" y="20"/>
                    </a:lnTo>
                    <a:lnTo>
                      <a:pt x="20" y="16"/>
                    </a:lnTo>
                    <a:lnTo>
                      <a:pt x="22" y="10"/>
                    </a:lnTo>
                    <a:lnTo>
                      <a:pt x="26" y="0"/>
                    </a:lnTo>
                    <a:lnTo>
                      <a:pt x="32" y="0"/>
                    </a:lnTo>
                    <a:lnTo>
                      <a:pt x="38" y="4"/>
                    </a:lnTo>
                    <a:lnTo>
                      <a:pt x="50" y="4"/>
                    </a:lnTo>
                    <a:lnTo>
                      <a:pt x="60" y="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57" name="Freeform 105">
                <a:extLst>
                  <a:ext uri="{FF2B5EF4-FFF2-40B4-BE49-F238E27FC236}">
                    <a16:creationId xmlns:a16="http://schemas.microsoft.com/office/drawing/2014/main" id="{C1687834-87A9-4E93-9D72-762C6E57EA39}"/>
                  </a:ext>
                </a:extLst>
              </p:cNvPr>
              <p:cNvSpPr>
                <a:spLocks noChangeAspect="1"/>
              </p:cNvSpPr>
              <p:nvPr/>
            </p:nvSpPr>
            <p:spPr bwMode="auto">
              <a:xfrm>
                <a:off x="2516" y="2433"/>
                <a:ext cx="66" cy="66"/>
              </a:xfrm>
              <a:custGeom>
                <a:avLst/>
                <a:gdLst/>
                <a:ahLst/>
                <a:cxnLst>
                  <a:cxn ang="0">
                    <a:pos x="50" y="16"/>
                  </a:cxn>
                  <a:cxn ang="0">
                    <a:pos x="50" y="26"/>
                  </a:cxn>
                  <a:cxn ang="0">
                    <a:pos x="50" y="34"/>
                  </a:cxn>
                  <a:cxn ang="0">
                    <a:pos x="58" y="36"/>
                  </a:cxn>
                  <a:cxn ang="0">
                    <a:pos x="64" y="40"/>
                  </a:cxn>
                  <a:cxn ang="0">
                    <a:pos x="66" y="46"/>
                  </a:cxn>
                  <a:cxn ang="0">
                    <a:pos x="66" y="54"/>
                  </a:cxn>
                  <a:cxn ang="0">
                    <a:pos x="62" y="66"/>
                  </a:cxn>
                  <a:cxn ang="0">
                    <a:pos x="50" y="62"/>
                  </a:cxn>
                  <a:cxn ang="0">
                    <a:pos x="38" y="54"/>
                  </a:cxn>
                  <a:cxn ang="0">
                    <a:pos x="30" y="44"/>
                  </a:cxn>
                  <a:cxn ang="0">
                    <a:pos x="18" y="36"/>
                  </a:cxn>
                  <a:cxn ang="0">
                    <a:pos x="8" y="32"/>
                  </a:cxn>
                  <a:cxn ang="0">
                    <a:pos x="0" y="24"/>
                  </a:cxn>
                  <a:cxn ang="0">
                    <a:pos x="16" y="8"/>
                  </a:cxn>
                  <a:cxn ang="0">
                    <a:pos x="18" y="0"/>
                  </a:cxn>
                  <a:cxn ang="0">
                    <a:pos x="24" y="0"/>
                  </a:cxn>
                  <a:cxn ang="0">
                    <a:pos x="32" y="4"/>
                  </a:cxn>
                  <a:cxn ang="0">
                    <a:pos x="34" y="18"/>
                  </a:cxn>
                  <a:cxn ang="0">
                    <a:pos x="40" y="20"/>
                  </a:cxn>
                  <a:cxn ang="0">
                    <a:pos x="44" y="14"/>
                  </a:cxn>
                  <a:cxn ang="0">
                    <a:pos x="50" y="16"/>
                  </a:cxn>
                </a:cxnLst>
                <a:rect l="0" t="0" r="r" b="b"/>
                <a:pathLst>
                  <a:path w="66" h="66">
                    <a:moveTo>
                      <a:pt x="50" y="16"/>
                    </a:moveTo>
                    <a:lnTo>
                      <a:pt x="50" y="26"/>
                    </a:lnTo>
                    <a:lnTo>
                      <a:pt x="50" y="34"/>
                    </a:lnTo>
                    <a:lnTo>
                      <a:pt x="58" y="36"/>
                    </a:lnTo>
                    <a:lnTo>
                      <a:pt x="64" y="40"/>
                    </a:lnTo>
                    <a:lnTo>
                      <a:pt x="66" y="46"/>
                    </a:lnTo>
                    <a:lnTo>
                      <a:pt x="66" y="54"/>
                    </a:lnTo>
                    <a:lnTo>
                      <a:pt x="62" y="66"/>
                    </a:lnTo>
                    <a:lnTo>
                      <a:pt x="50" y="62"/>
                    </a:lnTo>
                    <a:lnTo>
                      <a:pt x="38" y="54"/>
                    </a:lnTo>
                    <a:lnTo>
                      <a:pt x="30" y="44"/>
                    </a:lnTo>
                    <a:lnTo>
                      <a:pt x="18" y="36"/>
                    </a:lnTo>
                    <a:lnTo>
                      <a:pt x="8" y="32"/>
                    </a:lnTo>
                    <a:lnTo>
                      <a:pt x="0" y="24"/>
                    </a:lnTo>
                    <a:lnTo>
                      <a:pt x="16" y="8"/>
                    </a:lnTo>
                    <a:lnTo>
                      <a:pt x="18" y="0"/>
                    </a:lnTo>
                    <a:lnTo>
                      <a:pt x="24" y="0"/>
                    </a:lnTo>
                    <a:lnTo>
                      <a:pt x="32" y="4"/>
                    </a:lnTo>
                    <a:lnTo>
                      <a:pt x="34" y="18"/>
                    </a:lnTo>
                    <a:lnTo>
                      <a:pt x="40" y="20"/>
                    </a:lnTo>
                    <a:lnTo>
                      <a:pt x="44" y="14"/>
                    </a:lnTo>
                    <a:lnTo>
                      <a:pt x="50" y="1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58" name="Freeform 106">
                <a:extLst>
                  <a:ext uri="{FF2B5EF4-FFF2-40B4-BE49-F238E27FC236}">
                    <a16:creationId xmlns:a16="http://schemas.microsoft.com/office/drawing/2014/main" id="{BDBB87AE-E520-4B34-A0F1-29DE62A75823}"/>
                  </a:ext>
                </a:extLst>
              </p:cNvPr>
              <p:cNvSpPr>
                <a:spLocks noChangeAspect="1"/>
              </p:cNvSpPr>
              <p:nvPr/>
            </p:nvSpPr>
            <p:spPr bwMode="auto">
              <a:xfrm>
                <a:off x="2913" y="2191"/>
                <a:ext cx="168" cy="258"/>
              </a:xfrm>
              <a:custGeom>
                <a:avLst/>
                <a:gdLst/>
                <a:ahLst/>
                <a:cxnLst>
                  <a:cxn ang="0">
                    <a:pos x="166" y="128"/>
                  </a:cxn>
                  <a:cxn ang="0">
                    <a:pos x="152" y="130"/>
                  </a:cxn>
                  <a:cxn ang="0">
                    <a:pos x="148" y="142"/>
                  </a:cxn>
                  <a:cxn ang="0">
                    <a:pos x="136" y="170"/>
                  </a:cxn>
                  <a:cxn ang="0">
                    <a:pos x="144" y="178"/>
                  </a:cxn>
                  <a:cxn ang="0">
                    <a:pos x="148" y="204"/>
                  </a:cxn>
                  <a:cxn ang="0">
                    <a:pos x="136" y="206"/>
                  </a:cxn>
                  <a:cxn ang="0">
                    <a:pos x="112" y="230"/>
                  </a:cxn>
                  <a:cxn ang="0">
                    <a:pos x="88" y="234"/>
                  </a:cxn>
                  <a:cxn ang="0">
                    <a:pos x="86" y="246"/>
                  </a:cxn>
                  <a:cxn ang="0">
                    <a:pos x="40" y="258"/>
                  </a:cxn>
                  <a:cxn ang="0">
                    <a:pos x="30" y="246"/>
                  </a:cxn>
                  <a:cxn ang="0">
                    <a:pos x="10" y="226"/>
                  </a:cxn>
                  <a:cxn ang="0">
                    <a:pos x="12" y="216"/>
                  </a:cxn>
                  <a:cxn ang="0">
                    <a:pos x="32" y="216"/>
                  </a:cxn>
                  <a:cxn ang="0">
                    <a:pos x="26" y="206"/>
                  </a:cxn>
                  <a:cxn ang="0">
                    <a:pos x="24" y="182"/>
                  </a:cxn>
                  <a:cxn ang="0">
                    <a:pos x="16" y="170"/>
                  </a:cxn>
                  <a:cxn ang="0">
                    <a:pos x="2" y="156"/>
                  </a:cxn>
                  <a:cxn ang="0">
                    <a:pos x="0" y="144"/>
                  </a:cxn>
                  <a:cxn ang="0">
                    <a:pos x="32" y="106"/>
                  </a:cxn>
                  <a:cxn ang="0">
                    <a:pos x="36" y="66"/>
                  </a:cxn>
                  <a:cxn ang="0">
                    <a:pos x="40" y="50"/>
                  </a:cxn>
                  <a:cxn ang="0">
                    <a:pos x="28" y="6"/>
                  </a:cxn>
                  <a:cxn ang="0">
                    <a:pos x="34" y="0"/>
                  </a:cxn>
                  <a:cxn ang="0">
                    <a:pos x="168" y="54"/>
                  </a:cxn>
                  <a:cxn ang="0">
                    <a:pos x="166" y="128"/>
                  </a:cxn>
                </a:cxnLst>
                <a:rect l="0" t="0" r="r" b="b"/>
                <a:pathLst>
                  <a:path w="168" h="258">
                    <a:moveTo>
                      <a:pt x="166" y="128"/>
                    </a:moveTo>
                    <a:lnTo>
                      <a:pt x="152" y="130"/>
                    </a:lnTo>
                    <a:lnTo>
                      <a:pt x="148" y="142"/>
                    </a:lnTo>
                    <a:lnTo>
                      <a:pt x="136" y="170"/>
                    </a:lnTo>
                    <a:lnTo>
                      <a:pt x="144" y="178"/>
                    </a:lnTo>
                    <a:lnTo>
                      <a:pt x="148" y="204"/>
                    </a:lnTo>
                    <a:lnTo>
                      <a:pt x="136" y="206"/>
                    </a:lnTo>
                    <a:lnTo>
                      <a:pt x="112" y="230"/>
                    </a:lnTo>
                    <a:lnTo>
                      <a:pt x="88" y="234"/>
                    </a:lnTo>
                    <a:lnTo>
                      <a:pt x="86" y="246"/>
                    </a:lnTo>
                    <a:lnTo>
                      <a:pt x="40" y="258"/>
                    </a:lnTo>
                    <a:lnTo>
                      <a:pt x="30" y="246"/>
                    </a:lnTo>
                    <a:lnTo>
                      <a:pt x="10" y="226"/>
                    </a:lnTo>
                    <a:lnTo>
                      <a:pt x="12" y="216"/>
                    </a:lnTo>
                    <a:lnTo>
                      <a:pt x="32" y="216"/>
                    </a:lnTo>
                    <a:lnTo>
                      <a:pt x="26" y="206"/>
                    </a:lnTo>
                    <a:lnTo>
                      <a:pt x="24" y="182"/>
                    </a:lnTo>
                    <a:lnTo>
                      <a:pt x="16" y="170"/>
                    </a:lnTo>
                    <a:lnTo>
                      <a:pt x="2" y="156"/>
                    </a:lnTo>
                    <a:lnTo>
                      <a:pt x="0" y="144"/>
                    </a:lnTo>
                    <a:lnTo>
                      <a:pt x="32" y="106"/>
                    </a:lnTo>
                    <a:lnTo>
                      <a:pt x="36" y="66"/>
                    </a:lnTo>
                    <a:lnTo>
                      <a:pt x="40" y="50"/>
                    </a:lnTo>
                    <a:lnTo>
                      <a:pt x="28" y="6"/>
                    </a:lnTo>
                    <a:lnTo>
                      <a:pt x="34" y="0"/>
                    </a:lnTo>
                    <a:lnTo>
                      <a:pt x="168" y="54"/>
                    </a:lnTo>
                    <a:lnTo>
                      <a:pt x="166" y="12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59" name="Freeform 107">
                <a:extLst>
                  <a:ext uri="{FF2B5EF4-FFF2-40B4-BE49-F238E27FC236}">
                    <a16:creationId xmlns:a16="http://schemas.microsoft.com/office/drawing/2014/main" id="{FC92A903-541B-43E3-BBC9-ED5727CF9DE6}"/>
                  </a:ext>
                </a:extLst>
              </p:cNvPr>
              <p:cNvSpPr>
                <a:spLocks noChangeAspect="1"/>
              </p:cNvSpPr>
              <p:nvPr/>
            </p:nvSpPr>
            <p:spPr bwMode="auto">
              <a:xfrm>
                <a:off x="2702" y="2187"/>
                <a:ext cx="251" cy="194"/>
              </a:xfrm>
              <a:custGeom>
                <a:avLst/>
                <a:gdLst/>
                <a:ahLst/>
                <a:cxnLst>
                  <a:cxn ang="0">
                    <a:pos x="4" y="142"/>
                  </a:cxn>
                  <a:cxn ang="0">
                    <a:pos x="18" y="142"/>
                  </a:cxn>
                  <a:cxn ang="0">
                    <a:pos x="52" y="136"/>
                  </a:cxn>
                  <a:cxn ang="0">
                    <a:pos x="64" y="118"/>
                  </a:cxn>
                  <a:cxn ang="0">
                    <a:pos x="66" y="76"/>
                  </a:cxn>
                  <a:cxn ang="0">
                    <a:pos x="86" y="72"/>
                  </a:cxn>
                  <a:cxn ang="0">
                    <a:pos x="124" y="40"/>
                  </a:cxn>
                  <a:cxn ang="0">
                    <a:pos x="191" y="0"/>
                  </a:cxn>
                  <a:cxn ang="0">
                    <a:pos x="199" y="2"/>
                  </a:cxn>
                  <a:cxn ang="0">
                    <a:pos x="207" y="4"/>
                  </a:cxn>
                  <a:cxn ang="0">
                    <a:pos x="217" y="8"/>
                  </a:cxn>
                  <a:cxn ang="0">
                    <a:pos x="227" y="16"/>
                  </a:cxn>
                  <a:cxn ang="0">
                    <a:pos x="239" y="10"/>
                  </a:cxn>
                  <a:cxn ang="0">
                    <a:pos x="251" y="54"/>
                  </a:cxn>
                  <a:cxn ang="0">
                    <a:pos x="247" y="70"/>
                  </a:cxn>
                  <a:cxn ang="0">
                    <a:pos x="243" y="110"/>
                  </a:cxn>
                  <a:cxn ang="0">
                    <a:pos x="211" y="148"/>
                  </a:cxn>
                  <a:cxn ang="0">
                    <a:pos x="213" y="160"/>
                  </a:cxn>
                  <a:cxn ang="0">
                    <a:pos x="191" y="174"/>
                  </a:cxn>
                  <a:cxn ang="0">
                    <a:pos x="156" y="170"/>
                  </a:cxn>
                  <a:cxn ang="0">
                    <a:pos x="150" y="178"/>
                  </a:cxn>
                  <a:cxn ang="0">
                    <a:pos x="122" y="168"/>
                  </a:cxn>
                  <a:cxn ang="0">
                    <a:pos x="112" y="174"/>
                  </a:cxn>
                  <a:cxn ang="0">
                    <a:pos x="96" y="162"/>
                  </a:cxn>
                  <a:cxn ang="0">
                    <a:pos x="66" y="162"/>
                  </a:cxn>
                  <a:cxn ang="0">
                    <a:pos x="54" y="194"/>
                  </a:cxn>
                  <a:cxn ang="0">
                    <a:pos x="44" y="184"/>
                  </a:cxn>
                  <a:cxn ang="0">
                    <a:pos x="30" y="186"/>
                  </a:cxn>
                  <a:cxn ang="0">
                    <a:pos x="16" y="178"/>
                  </a:cxn>
                  <a:cxn ang="0">
                    <a:pos x="12" y="176"/>
                  </a:cxn>
                  <a:cxn ang="0">
                    <a:pos x="14" y="170"/>
                  </a:cxn>
                  <a:cxn ang="0">
                    <a:pos x="4" y="158"/>
                  </a:cxn>
                  <a:cxn ang="0">
                    <a:pos x="0" y="150"/>
                  </a:cxn>
                  <a:cxn ang="0">
                    <a:pos x="4" y="142"/>
                  </a:cxn>
                </a:cxnLst>
                <a:rect l="0" t="0" r="r" b="b"/>
                <a:pathLst>
                  <a:path w="251" h="194">
                    <a:moveTo>
                      <a:pt x="4" y="142"/>
                    </a:moveTo>
                    <a:lnTo>
                      <a:pt x="18" y="142"/>
                    </a:lnTo>
                    <a:lnTo>
                      <a:pt x="52" y="136"/>
                    </a:lnTo>
                    <a:lnTo>
                      <a:pt x="64" y="118"/>
                    </a:lnTo>
                    <a:lnTo>
                      <a:pt x="66" y="76"/>
                    </a:lnTo>
                    <a:lnTo>
                      <a:pt x="86" y="72"/>
                    </a:lnTo>
                    <a:lnTo>
                      <a:pt x="124" y="40"/>
                    </a:lnTo>
                    <a:lnTo>
                      <a:pt x="191" y="0"/>
                    </a:lnTo>
                    <a:lnTo>
                      <a:pt x="199" y="2"/>
                    </a:lnTo>
                    <a:lnTo>
                      <a:pt x="207" y="4"/>
                    </a:lnTo>
                    <a:lnTo>
                      <a:pt x="217" y="8"/>
                    </a:lnTo>
                    <a:lnTo>
                      <a:pt x="227" y="16"/>
                    </a:lnTo>
                    <a:lnTo>
                      <a:pt x="239" y="10"/>
                    </a:lnTo>
                    <a:lnTo>
                      <a:pt x="251" y="54"/>
                    </a:lnTo>
                    <a:lnTo>
                      <a:pt x="247" y="70"/>
                    </a:lnTo>
                    <a:lnTo>
                      <a:pt x="243" y="110"/>
                    </a:lnTo>
                    <a:lnTo>
                      <a:pt x="211" y="148"/>
                    </a:lnTo>
                    <a:lnTo>
                      <a:pt x="213" y="160"/>
                    </a:lnTo>
                    <a:lnTo>
                      <a:pt x="191" y="174"/>
                    </a:lnTo>
                    <a:lnTo>
                      <a:pt x="156" y="170"/>
                    </a:lnTo>
                    <a:lnTo>
                      <a:pt x="150" y="178"/>
                    </a:lnTo>
                    <a:lnTo>
                      <a:pt x="122" y="168"/>
                    </a:lnTo>
                    <a:lnTo>
                      <a:pt x="112" y="174"/>
                    </a:lnTo>
                    <a:lnTo>
                      <a:pt x="96" y="162"/>
                    </a:lnTo>
                    <a:lnTo>
                      <a:pt x="66" y="162"/>
                    </a:lnTo>
                    <a:lnTo>
                      <a:pt x="54" y="194"/>
                    </a:lnTo>
                    <a:lnTo>
                      <a:pt x="44" y="184"/>
                    </a:lnTo>
                    <a:lnTo>
                      <a:pt x="30" y="186"/>
                    </a:lnTo>
                    <a:lnTo>
                      <a:pt x="16" y="178"/>
                    </a:lnTo>
                    <a:lnTo>
                      <a:pt x="12" y="176"/>
                    </a:lnTo>
                    <a:lnTo>
                      <a:pt x="14" y="170"/>
                    </a:lnTo>
                    <a:lnTo>
                      <a:pt x="4" y="158"/>
                    </a:lnTo>
                    <a:lnTo>
                      <a:pt x="0" y="150"/>
                    </a:lnTo>
                    <a:lnTo>
                      <a:pt x="4" y="14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60" name="Freeform 108">
                <a:extLst>
                  <a:ext uri="{FF2B5EF4-FFF2-40B4-BE49-F238E27FC236}">
                    <a16:creationId xmlns:a16="http://schemas.microsoft.com/office/drawing/2014/main" id="{280CF797-BBC3-4372-8C6A-06EF04399D17}"/>
                  </a:ext>
                </a:extLst>
              </p:cNvPr>
              <p:cNvSpPr>
                <a:spLocks noChangeAspect="1"/>
              </p:cNvSpPr>
              <p:nvPr/>
            </p:nvSpPr>
            <p:spPr bwMode="auto">
              <a:xfrm>
                <a:off x="2933" y="2395"/>
                <a:ext cx="202" cy="128"/>
              </a:xfrm>
              <a:custGeom>
                <a:avLst/>
                <a:gdLst/>
                <a:ahLst/>
                <a:cxnLst>
                  <a:cxn ang="0">
                    <a:pos x="20" y="54"/>
                  </a:cxn>
                  <a:cxn ang="0">
                    <a:pos x="66" y="42"/>
                  </a:cxn>
                  <a:cxn ang="0">
                    <a:pos x="68" y="30"/>
                  </a:cxn>
                  <a:cxn ang="0">
                    <a:pos x="92" y="26"/>
                  </a:cxn>
                  <a:cxn ang="0">
                    <a:pos x="116" y="2"/>
                  </a:cxn>
                  <a:cxn ang="0">
                    <a:pos x="128" y="0"/>
                  </a:cxn>
                  <a:cxn ang="0">
                    <a:pos x="140" y="8"/>
                  </a:cxn>
                  <a:cxn ang="0">
                    <a:pos x="142" y="22"/>
                  </a:cxn>
                  <a:cxn ang="0">
                    <a:pos x="142" y="34"/>
                  </a:cxn>
                  <a:cxn ang="0">
                    <a:pos x="180" y="60"/>
                  </a:cxn>
                  <a:cxn ang="0">
                    <a:pos x="202" y="92"/>
                  </a:cxn>
                  <a:cxn ang="0">
                    <a:pos x="172" y="90"/>
                  </a:cxn>
                  <a:cxn ang="0">
                    <a:pos x="138" y="100"/>
                  </a:cxn>
                  <a:cxn ang="0">
                    <a:pos x="126" y="108"/>
                  </a:cxn>
                  <a:cxn ang="0">
                    <a:pos x="104" y="106"/>
                  </a:cxn>
                  <a:cxn ang="0">
                    <a:pos x="92" y="102"/>
                  </a:cxn>
                  <a:cxn ang="0">
                    <a:pos x="78" y="88"/>
                  </a:cxn>
                  <a:cxn ang="0">
                    <a:pos x="64" y="104"/>
                  </a:cxn>
                  <a:cxn ang="0">
                    <a:pos x="62" y="118"/>
                  </a:cxn>
                  <a:cxn ang="0">
                    <a:pos x="32" y="116"/>
                  </a:cxn>
                  <a:cxn ang="0">
                    <a:pos x="24" y="128"/>
                  </a:cxn>
                  <a:cxn ang="0">
                    <a:pos x="10" y="112"/>
                  </a:cxn>
                  <a:cxn ang="0">
                    <a:pos x="0" y="86"/>
                  </a:cxn>
                  <a:cxn ang="0">
                    <a:pos x="0" y="70"/>
                  </a:cxn>
                  <a:cxn ang="0">
                    <a:pos x="20" y="54"/>
                  </a:cxn>
                </a:cxnLst>
                <a:rect l="0" t="0" r="r" b="b"/>
                <a:pathLst>
                  <a:path w="202" h="128">
                    <a:moveTo>
                      <a:pt x="20" y="54"/>
                    </a:moveTo>
                    <a:lnTo>
                      <a:pt x="66" y="42"/>
                    </a:lnTo>
                    <a:lnTo>
                      <a:pt x="68" y="30"/>
                    </a:lnTo>
                    <a:lnTo>
                      <a:pt x="92" y="26"/>
                    </a:lnTo>
                    <a:lnTo>
                      <a:pt x="116" y="2"/>
                    </a:lnTo>
                    <a:lnTo>
                      <a:pt x="128" y="0"/>
                    </a:lnTo>
                    <a:lnTo>
                      <a:pt x="140" y="8"/>
                    </a:lnTo>
                    <a:lnTo>
                      <a:pt x="142" y="22"/>
                    </a:lnTo>
                    <a:lnTo>
                      <a:pt x="142" y="34"/>
                    </a:lnTo>
                    <a:lnTo>
                      <a:pt x="180" y="60"/>
                    </a:lnTo>
                    <a:lnTo>
                      <a:pt x="202" y="92"/>
                    </a:lnTo>
                    <a:lnTo>
                      <a:pt x="172" y="90"/>
                    </a:lnTo>
                    <a:lnTo>
                      <a:pt x="138" y="100"/>
                    </a:lnTo>
                    <a:lnTo>
                      <a:pt x="126" y="108"/>
                    </a:lnTo>
                    <a:lnTo>
                      <a:pt x="104" y="106"/>
                    </a:lnTo>
                    <a:lnTo>
                      <a:pt x="92" y="102"/>
                    </a:lnTo>
                    <a:lnTo>
                      <a:pt x="78" y="88"/>
                    </a:lnTo>
                    <a:lnTo>
                      <a:pt x="64" y="104"/>
                    </a:lnTo>
                    <a:lnTo>
                      <a:pt x="62" y="118"/>
                    </a:lnTo>
                    <a:lnTo>
                      <a:pt x="32" y="116"/>
                    </a:lnTo>
                    <a:lnTo>
                      <a:pt x="24" y="128"/>
                    </a:lnTo>
                    <a:lnTo>
                      <a:pt x="10" y="112"/>
                    </a:lnTo>
                    <a:lnTo>
                      <a:pt x="0" y="86"/>
                    </a:lnTo>
                    <a:lnTo>
                      <a:pt x="0" y="70"/>
                    </a:lnTo>
                    <a:lnTo>
                      <a:pt x="20" y="5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61" name="Freeform 109">
                <a:extLst>
                  <a:ext uri="{FF2B5EF4-FFF2-40B4-BE49-F238E27FC236}">
                    <a16:creationId xmlns:a16="http://schemas.microsoft.com/office/drawing/2014/main" id="{D1350F51-0D68-4D5D-A369-39EB1BF05154}"/>
                  </a:ext>
                </a:extLst>
              </p:cNvPr>
              <p:cNvSpPr>
                <a:spLocks noChangeAspect="1"/>
              </p:cNvSpPr>
              <p:nvPr/>
            </p:nvSpPr>
            <p:spPr bwMode="auto">
              <a:xfrm>
                <a:off x="3049" y="2199"/>
                <a:ext cx="264" cy="308"/>
              </a:xfrm>
              <a:custGeom>
                <a:avLst/>
                <a:gdLst/>
                <a:ahLst/>
                <a:cxnLst>
                  <a:cxn ang="0">
                    <a:pos x="188" y="20"/>
                  </a:cxn>
                  <a:cxn ang="0">
                    <a:pos x="208" y="0"/>
                  </a:cxn>
                  <a:cxn ang="0">
                    <a:pos x="216" y="0"/>
                  </a:cxn>
                  <a:cxn ang="0">
                    <a:pos x="238" y="18"/>
                  </a:cxn>
                  <a:cxn ang="0">
                    <a:pos x="242" y="32"/>
                  </a:cxn>
                  <a:cxn ang="0">
                    <a:pos x="240" y="60"/>
                  </a:cxn>
                  <a:cxn ang="0">
                    <a:pos x="264" y="86"/>
                  </a:cxn>
                  <a:cxn ang="0">
                    <a:pos x="236" y="98"/>
                  </a:cxn>
                  <a:cxn ang="0">
                    <a:pos x="230" y="128"/>
                  </a:cxn>
                  <a:cxn ang="0">
                    <a:pos x="230" y="142"/>
                  </a:cxn>
                  <a:cxn ang="0">
                    <a:pos x="206" y="180"/>
                  </a:cxn>
                  <a:cxn ang="0">
                    <a:pos x="206" y="196"/>
                  </a:cxn>
                  <a:cxn ang="0">
                    <a:pos x="194" y="198"/>
                  </a:cxn>
                  <a:cxn ang="0">
                    <a:pos x="194" y="234"/>
                  </a:cxn>
                  <a:cxn ang="0">
                    <a:pos x="174" y="234"/>
                  </a:cxn>
                  <a:cxn ang="0">
                    <a:pos x="178" y="248"/>
                  </a:cxn>
                  <a:cxn ang="0">
                    <a:pos x="188" y="250"/>
                  </a:cxn>
                  <a:cxn ang="0">
                    <a:pos x="212" y="282"/>
                  </a:cxn>
                  <a:cxn ang="0">
                    <a:pos x="218" y="282"/>
                  </a:cxn>
                  <a:cxn ang="0">
                    <a:pos x="218" y="296"/>
                  </a:cxn>
                  <a:cxn ang="0">
                    <a:pos x="198" y="296"/>
                  </a:cxn>
                  <a:cxn ang="0">
                    <a:pos x="190" y="304"/>
                  </a:cxn>
                  <a:cxn ang="0">
                    <a:pos x="138" y="308"/>
                  </a:cxn>
                  <a:cxn ang="0">
                    <a:pos x="122" y="296"/>
                  </a:cxn>
                  <a:cxn ang="0">
                    <a:pos x="94" y="298"/>
                  </a:cxn>
                  <a:cxn ang="0">
                    <a:pos x="86" y="288"/>
                  </a:cxn>
                  <a:cxn ang="0">
                    <a:pos x="64" y="256"/>
                  </a:cxn>
                  <a:cxn ang="0">
                    <a:pos x="26" y="230"/>
                  </a:cxn>
                  <a:cxn ang="0">
                    <a:pos x="24" y="204"/>
                  </a:cxn>
                  <a:cxn ang="0">
                    <a:pos x="12" y="196"/>
                  </a:cxn>
                  <a:cxn ang="0">
                    <a:pos x="8" y="170"/>
                  </a:cxn>
                  <a:cxn ang="0">
                    <a:pos x="0" y="162"/>
                  </a:cxn>
                  <a:cxn ang="0">
                    <a:pos x="16" y="122"/>
                  </a:cxn>
                  <a:cxn ang="0">
                    <a:pos x="30" y="120"/>
                  </a:cxn>
                  <a:cxn ang="0">
                    <a:pos x="32" y="46"/>
                  </a:cxn>
                  <a:cxn ang="0">
                    <a:pos x="50" y="46"/>
                  </a:cxn>
                  <a:cxn ang="0">
                    <a:pos x="50" y="12"/>
                  </a:cxn>
                  <a:cxn ang="0">
                    <a:pos x="178" y="14"/>
                  </a:cxn>
                  <a:cxn ang="0">
                    <a:pos x="188" y="20"/>
                  </a:cxn>
                </a:cxnLst>
                <a:rect l="0" t="0" r="r" b="b"/>
                <a:pathLst>
                  <a:path w="264" h="308">
                    <a:moveTo>
                      <a:pt x="188" y="20"/>
                    </a:moveTo>
                    <a:lnTo>
                      <a:pt x="208" y="0"/>
                    </a:lnTo>
                    <a:lnTo>
                      <a:pt x="216" y="0"/>
                    </a:lnTo>
                    <a:lnTo>
                      <a:pt x="238" y="18"/>
                    </a:lnTo>
                    <a:lnTo>
                      <a:pt x="242" y="32"/>
                    </a:lnTo>
                    <a:lnTo>
                      <a:pt x="240" y="60"/>
                    </a:lnTo>
                    <a:lnTo>
                      <a:pt x="264" y="86"/>
                    </a:lnTo>
                    <a:lnTo>
                      <a:pt x="236" y="98"/>
                    </a:lnTo>
                    <a:lnTo>
                      <a:pt x="230" y="128"/>
                    </a:lnTo>
                    <a:lnTo>
                      <a:pt x="230" y="142"/>
                    </a:lnTo>
                    <a:lnTo>
                      <a:pt x="206" y="180"/>
                    </a:lnTo>
                    <a:lnTo>
                      <a:pt x="206" y="196"/>
                    </a:lnTo>
                    <a:lnTo>
                      <a:pt x="194" y="198"/>
                    </a:lnTo>
                    <a:lnTo>
                      <a:pt x="194" y="234"/>
                    </a:lnTo>
                    <a:lnTo>
                      <a:pt x="174" y="234"/>
                    </a:lnTo>
                    <a:lnTo>
                      <a:pt x="178" y="248"/>
                    </a:lnTo>
                    <a:lnTo>
                      <a:pt x="188" y="250"/>
                    </a:lnTo>
                    <a:lnTo>
                      <a:pt x="212" y="282"/>
                    </a:lnTo>
                    <a:lnTo>
                      <a:pt x="218" y="282"/>
                    </a:lnTo>
                    <a:lnTo>
                      <a:pt x="218" y="296"/>
                    </a:lnTo>
                    <a:lnTo>
                      <a:pt x="198" y="296"/>
                    </a:lnTo>
                    <a:lnTo>
                      <a:pt x="190" y="304"/>
                    </a:lnTo>
                    <a:lnTo>
                      <a:pt x="138" y="308"/>
                    </a:lnTo>
                    <a:lnTo>
                      <a:pt x="122" y="296"/>
                    </a:lnTo>
                    <a:lnTo>
                      <a:pt x="94" y="298"/>
                    </a:lnTo>
                    <a:lnTo>
                      <a:pt x="86" y="288"/>
                    </a:lnTo>
                    <a:lnTo>
                      <a:pt x="64" y="256"/>
                    </a:lnTo>
                    <a:lnTo>
                      <a:pt x="26" y="230"/>
                    </a:lnTo>
                    <a:lnTo>
                      <a:pt x="24" y="204"/>
                    </a:lnTo>
                    <a:lnTo>
                      <a:pt x="12" y="196"/>
                    </a:lnTo>
                    <a:lnTo>
                      <a:pt x="8" y="170"/>
                    </a:lnTo>
                    <a:lnTo>
                      <a:pt x="0" y="162"/>
                    </a:lnTo>
                    <a:lnTo>
                      <a:pt x="16" y="122"/>
                    </a:lnTo>
                    <a:lnTo>
                      <a:pt x="30" y="120"/>
                    </a:lnTo>
                    <a:lnTo>
                      <a:pt x="32" y="46"/>
                    </a:lnTo>
                    <a:lnTo>
                      <a:pt x="50" y="46"/>
                    </a:lnTo>
                    <a:lnTo>
                      <a:pt x="50" y="12"/>
                    </a:lnTo>
                    <a:lnTo>
                      <a:pt x="178" y="14"/>
                    </a:lnTo>
                    <a:lnTo>
                      <a:pt x="188" y="2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62" name="Freeform 110">
                <a:extLst>
                  <a:ext uri="{FF2B5EF4-FFF2-40B4-BE49-F238E27FC236}">
                    <a16:creationId xmlns:a16="http://schemas.microsoft.com/office/drawing/2014/main" id="{FC898816-F77D-47AB-B0C0-18CD1D3E301D}"/>
                  </a:ext>
                </a:extLst>
              </p:cNvPr>
              <p:cNvSpPr>
                <a:spLocks noChangeAspect="1"/>
              </p:cNvSpPr>
              <p:nvPr/>
            </p:nvSpPr>
            <p:spPr bwMode="auto">
              <a:xfrm>
                <a:off x="3279" y="2285"/>
                <a:ext cx="100" cy="86"/>
              </a:xfrm>
              <a:custGeom>
                <a:avLst/>
                <a:gdLst/>
                <a:ahLst/>
                <a:cxnLst>
                  <a:cxn ang="0">
                    <a:pos x="34" y="0"/>
                  </a:cxn>
                  <a:cxn ang="0">
                    <a:pos x="42" y="12"/>
                  </a:cxn>
                  <a:cxn ang="0">
                    <a:pos x="48" y="26"/>
                  </a:cxn>
                  <a:cxn ang="0">
                    <a:pos x="50" y="44"/>
                  </a:cxn>
                  <a:cxn ang="0">
                    <a:pos x="64" y="44"/>
                  </a:cxn>
                  <a:cxn ang="0">
                    <a:pos x="100" y="76"/>
                  </a:cxn>
                  <a:cxn ang="0">
                    <a:pos x="94" y="86"/>
                  </a:cxn>
                  <a:cxn ang="0">
                    <a:pos x="76" y="68"/>
                  </a:cxn>
                  <a:cxn ang="0">
                    <a:pos x="58" y="52"/>
                  </a:cxn>
                  <a:cxn ang="0">
                    <a:pos x="24" y="50"/>
                  </a:cxn>
                  <a:cxn ang="0">
                    <a:pos x="22" y="56"/>
                  </a:cxn>
                  <a:cxn ang="0">
                    <a:pos x="0" y="56"/>
                  </a:cxn>
                  <a:cxn ang="0">
                    <a:pos x="0" y="42"/>
                  </a:cxn>
                  <a:cxn ang="0">
                    <a:pos x="4" y="28"/>
                  </a:cxn>
                  <a:cxn ang="0">
                    <a:pos x="6" y="12"/>
                  </a:cxn>
                  <a:cxn ang="0">
                    <a:pos x="34" y="0"/>
                  </a:cxn>
                </a:cxnLst>
                <a:rect l="0" t="0" r="r" b="b"/>
                <a:pathLst>
                  <a:path w="100" h="86">
                    <a:moveTo>
                      <a:pt x="34" y="0"/>
                    </a:moveTo>
                    <a:lnTo>
                      <a:pt x="42" y="12"/>
                    </a:lnTo>
                    <a:lnTo>
                      <a:pt x="48" y="26"/>
                    </a:lnTo>
                    <a:lnTo>
                      <a:pt x="50" y="44"/>
                    </a:lnTo>
                    <a:lnTo>
                      <a:pt x="64" y="44"/>
                    </a:lnTo>
                    <a:lnTo>
                      <a:pt x="100" y="76"/>
                    </a:lnTo>
                    <a:lnTo>
                      <a:pt x="94" y="86"/>
                    </a:lnTo>
                    <a:lnTo>
                      <a:pt x="76" y="68"/>
                    </a:lnTo>
                    <a:lnTo>
                      <a:pt x="58" y="52"/>
                    </a:lnTo>
                    <a:lnTo>
                      <a:pt x="24" y="50"/>
                    </a:lnTo>
                    <a:lnTo>
                      <a:pt x="22" y="56"/>
                    </a:lnTo>
                    <a:lnTo>
                      <a:pt x="0" y="56"/>
                    </a:lnTo>
                    <a:lnTo>
                      <a:pt x="0" y="42"/>
                    </a:lnTo>
                    <a:lnTo>
                      <a:pt x="4" y="28"/>
                    </a:lnTo>
                    <a:lnTo>
                      <a:pt x="6" y="12"/>
                    </a:lnTo>
                    <a:lnTo>
                      <a:pt x="34"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63" name="Freeform 111">
                <a:extLst>
                  <a:ext uri="{FF2B5EF4-FFF2-40B4-BE49-F238E27FC236}">
                    <a16:creationId xmlns:a16="http://schemas.microsoft.com/office/drawing/2014/main" id="{FF176C0B-3EF4-401D-8045-D2C44E47B49B}"/>
                  </a:ext>
                </a:extLst>
              </p:cNvPr>
              <p:cNvSpPr>
                <a:spLocks noChangeAspect="1"/>
              </p:cNvSpPr>
              <p:nvPr/>
            </p:nvSpPr>
            <p:spPr bwMode="auto">
              <a:xfrm>
                <a:off x="3365" y="2361"/>
                <a:ext cx="22" cy="34"/>
              </a:xfrm>
              <a:custGeom>
                <a:avLst/>
                <a:gdLst/>
                <a:ahLst/>
                <a:cxnLst>
                  <a:cxn ang="0">
                    <a:pos x="22" y="16"/>
                  </a:cxn>
                  <a:cxn ang="0">
                    <a:pos x="14" y="22"/>
                  </a:cxn>
                  <a:cxn ang="0">
                    <a:pos x="16" y="34"/>
                  </a:cxn>
                  <a:cxn ang="0">
                    <a:pos x="0" y="32"/>
                  </a:cxn>
                  <a:cxn ang="0">
                    <a:pos x="0" y="20"/>
                  </a:cxn>
                  <a:cxn ang="0">
                    <a:pos x="8" y="10"/>
                  </a:cxn>
                  <a:cxn ang="0">
                    <a:pos x="14" y="0"/>
                  </a:cxn>
                  <a:cxn ang="0">
                    <a:pos x="22" y="16"/>
                  </a:cxn>
                </a:cxnLst>
                <a:rect l="0" t="0" r="r" b="b"/>
                <a:pathLst>
                  <a:path w="22" h="34">
                    <a:moveTo>
                      <a:pt x="22" y="16"/>
                    </a:moveTo>
                    <a:lnTo>
                      <a:pt x="14" y="22"/>
                    </a:lnTo>
                    <a:lnTo>
                      <a:pt x="16" y="34"/>
                    </a:lnTo>
                    <a:lnTo>
                      <a:pt x="0" y="32"/>
                    </a:lnTo>
                    <a:lnTo>
                      <a:pt x="0" y="20"/>
                    </a:lnTo>
                    <a:lnTo>
                      <a:pt x="8" y="10"/>
                    </a:lnTo>
                    <a:lnTo>
                      <a:pt x="14" y="0"/>
                    </a:lnTo>
                    <a:lnTo>
                      <a:pt x="22" y="1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64" name="Freeform 112">
                <a:extLst>
                  <a:ext uri="{FF2B5EF4-FFF2-40B4-BE49-F238E27FC236}">
                    <a16:creationId xmlns:a16="http://schemas.microsoft.com/office/drawing/2014/main" id="{11894285-35DA-4AE2-B57A-888C5F589ECA}"/>
                  </a:ext>
                </a:extLst>
              </p:cNvPr>
              <p:cNvSpPr>
                <a:spLocks noChangeAspect="1"/>
              </p:cNvSpPr>
              <p:nvPr/>
            </p:nvSpPr>
            <p:spPr bwMode="auto">
              <a:xfrm>
                <a:off x="3349" y="2379"/>
                <a:ext cx="166" cy="216"/>
              </a:xfrm>
              <a:custGeom>
                <a:avLst/>
                <a:gdLst/>
                <a:ahLst/>
                <a:cxnLst>
                  <a:cxn ang="0">
                    <a:pos x="60" y="26"/>
                  </a:cxn>
                  <a:cxn ang="0">
                    <a:pos x="78" y="18"/>
                  </a:cxn>
                  <a:cxn ang="0">
                    <a:pos x="146" y="8"/>
                  </a:cxn>
                  <a:cxn ang="0">
                    <a:pos x="164" y="0"/>
                  </a:cxn>
                  <a:cxn ang="0">
                    <a:pos x="166" y="22"/>
                  </a:cxn>
                  <a:cxn ang="0">
                    <a:pos x="158" y="30"/>
                  </a:cxn>
                  <a:cxn ang="0">
                    <a:pos x="132" y="80"/>
                  </a:cxn>
                  <a:cxn ang="0">
                    <a:pos x="80" y="152"/>
                  </a:cxn>
                  <a:cxn ang="0">
                    <a:pos x="12" y="216"/>
                  </a:cxn>
                  <a:cxn ang="0">
                    <a:pos x="2" y="202"/>
                  </a:cxn>
                  <a:cxn ang="0">
                    <a:pos x="0" y="146"/>
                  </a:cxn>
                  <a:cxn ang="0">
                    <a:pos x="16" y="136"/>
                  </a:cxn>
                  <a:cxn ang="0">
                    <a:pos x="16" y="126"/>
                  </a:cxn>
                  <a:cxn ang="0">
                    <a:pos x="40" y="112"/>
                  </a:cxn>
                  <a:cxn ang="0">
                    <a:pos x="66" y="108"/>
                  </a:cxn>
                  <a:cxn ang="0">
                    <a:pos x="108" y="62"/>
                  </a:cxn>
                  <a:cxn ang="0">
                    <a:pos x="52" y="48"/>
                  </a:cxn>
                  <a:cxn ang="0">
                    <a:pos x="32" y="26"/>
                  </a:cxn>
                  <a:cxn ang="0">
                    <a:pos x="32" y="16"/>
                  </a:cxn>
                  <a:cxn ang="0">
                    <a:pos x="40" y="8"/>
                  </a:cxn>
                  <a:cxn ang="0">
                    <a:pos x="60" y="26"/>
                  </a:cxn>
                </a:cxnLst>
                <a:rect l="0" t="0" r="r" b="b"/>
                <a:pathLst>
                  <a:path w="166" h="216">
                    <a:moveTo>
                      <a:pt x="60" y="26"/>
                    </a:moveTo>
                    <a:lnTo>
                      <a:pt x="78" y="18"/>
                    </a:lnTo>
                    <a:lnTo>
                      <a:pt x="146" y="8"/>
                    </a:lnTo>
                    <a:lnTo>
                      <a:pt x="164" y="0"/>
                    </a:lnTo>
                    <a:lnTo>
                      <a:pt x="166" y="22"/>
                    </a:lnTo>
                    <a:lnTo>
                      <a:pt x="158" y="30"/>
                    </a:lnTo>
                    <a:lnTo>
                      <a:pt x="132" y="80"/>
                    </a:lnTo>
                    <a:lnTo>
                      <a:pt x="80" y="152"/>
                    </a:lnTo>
                    <a:lnTo>
                      <a:pt x="12" y="216"/>
                    </a:lnTo>
                    <a:lnTo>
                      <a:pt x="2" y="202"/>
                    </a:lnTo>
                    <a:lnTo>
                      <a:pt x="0" y="146"/>
                    </a:lnTo>
                    <a:lnTo>
                      <a:pt x="16" y="136"/>
                    </a:lnTo>
                    <a:lnTo>
                      <a:pt x="16" y="126"/>
                    </a:lnTo>
                    <a:lnTo>
                      <a:pt x="40" y="112"/>
                    </a:lnTo>
                    <a:lnTo>
                      <a:pt x="66" y="108"/>
                    </a:lnTo>
                    <a:lnTo>
                      <a:pt x="108" y="62"/>
                    </a:lnTo>
                    <a:lnTo>
                      <a:pt x="52" y="48"/>
                    </a:lnTo>
                    <a:lnTo>
                      <a:pt x="32" y="26"/>
                    </a:lnTo>
                    <a:lnTo>
                      <a:pt x="32" y="16"/>
                    </a:lnTo>
                    <a:lnTo>
                      <a:pt x="40" y="8"/>
                    </a:lnTo>
                    <a:lnTo>
                      <a:pt x="60" y="2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65" name="Freeform 113">
                <a:extLst>
                  <a:ext uri="{FF2B5EF4-FFF2-40B4-BE49-F238E27FC236}">
                    <a16:creationId xmlns:a16="http://schemas.microsoft.com/office/drawing/2014/main" id="{552D974C-1919-46D0-9F7D-5ADA1C967969}"/>
                  </a:ext>
                </a:extLst>
              </p:cNvPr>
              <p:cNvSpPr>
                <a:spLocks noChangeAspect="1"/>
              </p:cNvSpPr>
              <p:nvPr/>
            </p:nvSpPr>
            <p:spPr bwMode="auto">
              <a:xfrm>
                <a:off x="3223" y="2335"/>
                <a:ext cx="234" cy="178"/>
              </a:xfrm>
              <a:custGeom>
                <a:avLst/>
                <a:gdLst/>
                <a:ahLst/>
                <a:cxnLst>
                  <a:cxn ang="0">
                    <a:pos x="56" y="6"/>
                  </a:cxn>
                  <a:cxn ang="0">
                    <a:pos x="78" y="6"/>
                  </a:cxn>
                  <a:cxn ang="0">
                    <a:pos x="80" y="0"/>
                  </a:cxn>
                  <a:cxn ang="0">
                    <a:pos x="114" y="2"/>
                  </a:cxn>
                  <a:cxn ang="0">
                    <a:pos x="150" y="36"/>
                  </a:cxn>
                  <a:cxn ang="0">
                    <a:pos x="142" y="46"/>
                  </a:cxn>
                  <a:cxn ang="0">
                    <a:pos x="142" y="58"/>
                  </a:cxn>
                  <a:cxn ang="0">
                    <a:pos x="158" y="60"/>
                  </a:cxn>
                  <a:cxn ang="0">
                    <a:pos x="158" y="70"/>
                  </a:cxn>
                  <a:cxn ang="0">
                    <a:pos x="178" y="92"/>
                  </a:cxn>
                  <a:cxn ang="0">
                    <a:pos x="234" y="106"/>
                  </a:cxn>
                  <a:cxn ang="0">
                    <a:pos x="192" y="152"/>
                  </a:cxn>
                  <a:cxn ang="0">
                    <a:pos x="166" y="156"/>
                  </a:cxn>
                  <a:cxn ang="0">
                    <a:pos x="142" y="170"/>
                  </a:cxn>
                  <a:cxn ang="0">
                    <a:pos x="130" y="174"/>
                  </a:cxn>
                  <a:cxn ang="0">
                    <a:pos x="124" y="166"/>
                  </a:cxn>
                  <a:cxn ang="0">
                    <a:pos x="104" y="178"/>
                  </a:cxn>
                  <a:cxn ang="0">
                    <a:pos x="80" y="176"/>
                  </a:cxn>
                  <a:cxn ang="0">
                    <a:pos x="44" y="160"/>
                  </a:cxn>
                  <a:cxn ang="0">
                    <a:pos x="44" y="146"/>
                  </a:cxn>
                  <a:cxn ang="0">
                    <a:pos x="38" y="146"/>
                  </a:cxn>
                  <a:cxn ang="0">
                    <a:pos x="14" y="114"/>
                  </a:cxn>
                  <a:cxn ang="0">
                    <a:pos x="4" y="112"/>
                  </a:cxn>
                  <a:cxn ang="0">
                    <a:pos x="0" y="98"/>
                  </a:cxn>
                  <a:cxn ang="0">
                    <a:pos x="20" y="98"/>
                  </a:cxn>
                  <a:cxn ang="0">
                    <a:pos x="20" y="62"/>
                  </a:cxn>
                  <a:cxn ang="0">
                    <a:pos x="32" y="60"/>
                  </a:cxn>
                  <a:cxn ang="0">
                    <a:pos x="32" y="44"/>
                  </a:cxn>
                  <a:cxn ang="0">
                    <a:pos x="56" y="6"/>
                  </a:cxn>
                </a:cxnLst>
                <a:rect l="0" t="0" r="r" b="b"/>
                <a:pathLst>
                  <a:path w="234" h="178">
                    <a:moveTo>
                      <a:pt x="56" y="6"/>
                    </a:moveTo>
                    <a:lnTo>
                      <a:pt x="78" y="6"/>
                    </a:lnTo>
                    <a:lnTo>
                      <a:pt x="80" y="0"/>
                    </a:lnTo>
                    <a:lnTo>
                      <a:pt x="114" y="2"/>
                    </a:lnTo>
                    <a:lnTo>
                      <a:pt x="150" y="36"/>
                    </a:lnTo>
                    <a:lnTo>
                      <a:pt x="142" y="46"/>
                    </a:lnTo>
                    <a:lnTo>
                      <a:pt x="142" y="58"/>
                    </a:lnTo>
                    <a:lnTo>
                      <a:pt x="158" y="60"/>
                    </a:lnTo>
                    <a:lnTo>
                      <a:pt x="158" y="70"/>
                    </a:lnTo>
                    <a:lnTo>
                      <a:pt x="178" y="92"/>
                    </a:lnTo>
                    <a:lnTo>
                      <a:pt x="234" y="106"/>
                    </a:lnTo>
                    <a:lnTo>
                      <a:pt x="192" y="152"/>
                    </a:lnTo>
                    <a:lnTo>
                      <a:pt x="166" y="156"/>
                    </a:lnTo>
                    <a:lnTo>
                      <a:pt x="142" y="170"/>
                    </a:lnTo>
                    <a:lnTo>
                      <a:pt x="130" y="174"/>
                    </a:lnTo>
                    <a:lnTo>
                      <a:pt x="124" y="166"/>
                    </a:lnTo>
                    <a:lnTo>
                      <a:pt x="104" y="178"/>
                    </a:lnTo>
                    <a:lnTo>
                      <a:pt x="80" y="176"/>
                    </a:lnTo>
                    <a:lnTo>
                      <a:pt x="44" y="160"/>
                    </a:lnTo>
                    <a:lnTo>
                      <a:pt x="44" y="146"/>
                    </a:lnTo>
                    <a:lnTo>
                      <a:pt x="38" y="146"/>
                    </a:lnTo>
                    <a:lnTo>
                      <a:pt x="14" y="114"/>
                    </a:lnTo>
                    <a:lnTo>
                      <a:pt x="4" y="112"/>
                    </a:lnTo>
                    <a:lnTo>
                      <a:pt x="0" y="98"/>
                    </a:lnTo>
                    <a:lnTo>
                      <a:pt x="20" y="98"/>
                    </a:lnTo>
                    <a:lnTo>
                      <a:pt x="20" y="62"/>
                    </a:lnTo>
                    <a:lnTo>
                      <a:pt x="32" y="60"/>
                    </a:lnTo>
                    <a:lnTo>
                      <a:pt x="32" y="44"/>
                    </a:lnTo>
                    <a:lnTo>
                      <a:pt x="56" y="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66" name="Freeform 114">
                <a:extLst>
                  <a:ext uri="{FF2B5EF4-FFF2-40B4-BE49-F238E27FC236}">
                    <a16:creationId xmlns:a16="http://schemas.microsoft.com/office/drawing/2014/main" id="{683F227E-AD3E-49D9-813F-B2C3E8899094}"/>
                  </a:ext>
                </a:extLst>
              </p:cNvPr>
              <p:cNvSpPr>
                <a:spLocks noChangeAspect="1"/>
              </p:cNvSpPr>
              <p:nvPr/>
            </p:nvSpPr>
            <p:spPr bwMode="auto">
              <a:xfrm>
                <a:off x="2838" y="2361"/>
                <a:ext cx="119" cy="178"/>
              </a:xfrm>
              <a:custGeom>
                <a:avLst/>
                <a:gdLst/>
                <a:ahLst/>
                <a:cxnLst>
                  <a:cxn ang="0">
                    <a:pos x="91" y="0"/>
                  </a:cxn>
                  <a:cxn ang="0">
                    <a:pos x="99" y="12"/>
                  </a:cxn>
                  <a:cxn ang="0">
                    <a:pos x="101" y="36"/>
                  </a:cxn>
                  <a:cxn ang="0">
                    <a:pos x="107" y="46"/>
                  </a:cxn>
                  <a:cxn ang="0">
                    <a:pos x="87" y="46"/>
                  </a:cxn>
                  <a:cxn ang="0">
                    <a:pos x="85" y="56"/>
                  </a:cxn>
                  <a:cxn ang="0">
                    <a:pos x="115" y="88"/>
                  </a:cxn>
                  <a:cxn ang="0">
                    <a:pos x="95" y="104"/>
                  </a:cxn>
                  <a:cxn ang="0">
                    <a:pos x="95" y="120"/>
                  </a:cxn>
                  <a:cxn ang="0">
                    <a:pos x="105" y="146"/>
                  </a:cxn>
                  <a:cxn ang="0">
                    <a:pos x="119" y="162"/>
                  </a:cxn>
                  <a:cxn ang="0">
                    <a:pos x="117" y="176"/>
                  </a:cxn>
                  <a:cxn ang="0">
                    <a:pos x="99" y="178"/>
                  </a:cxn>
                  <a:cxn ang="0">
                    <a:pos x="99" y="170"/>
                  </a:cxn>
                  <a:cxn ang="0">
                    <a:pos x="18" y="170"/>
                  </a:cxn>
                  <a:cxn ang="0">
                    <a:pos x="18" y="146"/>
                  </a:cxn>
                  <a:cxn ang="0">
                    <a:pos x="10" y="138"/>
                  </a:cxn>
                  <a:cxn ang="0">
                    <a:pos x="0" y="132"/>
                  </a:cxn>
                  <a:cxn ang="0">
                    <a:pos x="2" y="114"/>
                  </a:cxn>
                  <a:cxn ang="0">
                    <a:pos x="22" y="96"/>
                  </a:cxn>
                  <a:cxn ang="0">
                    <a:pos x="32" y="96"/>
                  </a:cxn>
                  <a:cxn ang="0">
                    <a:pos x="43" y="104"/>
                  </a:cxn>
                  <a:cxn ang="0">
                    <a:pos x="83" y="28"/>
                  </a:cxn>
                  <a:cxn ang="0">
                    <a:pos x="93" y="26"/>
                  </a:cxn>
                  <a:cxn ang="0">
                    <a:pos x="91" y="12"/>
                  </a:cxn>
                  <a:cxn ang="0">
                    <a:pos x="91" y="0"/>
                  </a:cxn>
                </a:cxnLst>
                <a:rect l="0" t="0" r="r" b="b"/>
                <a:pathLst>
                  <a:path w="119" h="178">
                    <a:moveTo>
                      <a:pt x="91" y="0"/>
                    </a:moveTo>
                    <a:lnTo>
                      <a:pt x="99" y="12"/>
                    </a:lnTo>
                    <a:lnTo>
                      <a:pt x="101" y="36"/>
                    </a:lnTo>
                    <a:lnTo>
                      <a:pt x="107" y="46"/>
                    </a:lnTo>
                    <a:lnTo>
                      <a:pt x="87" y="46"/>
                    </a:lnTo>
                    <a:lnTo>
                      <a:pt x="85" y="56"/>
                    </a:lnTo>
                    <a:lnTo>
                      <a:pt x="115" y="88"/>
                    </a:lnTo>
                    <a:lnTo>
                      <a:pt x="95" y="104"/>
                    </a:lnTo>
                    <a:lnTo>
                      <a:pt x="95" y="120"/>
                    </a:lnTo>
                    <a:lnTo>
                      <a:pt x="105" y="146"/>
                    </a:lnTo>
                    <a:lnTo>
                      <a:pt x="119" y="162"/>
                    </a:lnTo>
                    <a:lnTo>
                      <a:pt x="117" y="176"/>
                    </a:lnTo>
                    <a:lnTo>
                      <a:pt x="99" y="178"/>
                    </a:lnTo>
                    <a:lnTo>
                      <a:pt x="99" y="170"/>
                    </a:lnTo>
                    <a:lnTo>
                      <a:pt x="18" y="170"/>
                    </a:lnTo>
                    <a:lnTo>
                      <a:pt x="18" y="146"/>
                    </a:lnTo>
                    <a:lnTo>
                      <a:pt x="10" y="138"/>
                    </a:lnTo>
                    <a:lnTo>
                      <a:pt x="0" y="132"/>
                    </a:lnTo>
                    <a:lnTo>
                      <a:pt x="2" y="114"/>
                    </a:lnTo>
                    <a:lnTo>
                      <a:pt x="22" y="96"/>
                    </a:lnTo>
                    <a:lnTo>
                      <a:pt x="32" y="96"/>
                    </a:lnTo>
                    <a:lnTo>
                      <a:pt x="43" y="104"/>
                    </a:lnTo>
                    <a:lnTo>
                      <a:pt x="83" y="28"/>
                    </a:lnTo>
                    <a:lnTo>
                      <a:pt x="93" y="26"/>
                    </a:lnTo>
                    <a:lnTo>
                      <a:pt x="91" y="12"/>
                    </a:lnTo>
                    <a:lnTo>
                      <a:pt x="91"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67" name="Freeform 115">
                <a:extLst>
                  <a:ext uri="{FF2B5EF4-FFF2-40B4-BE49-F238E27FC236}">
                    <a16:creationId xmlns:a16="http://schemas.microsoft.com/office/drawing/2014/main" id="{E852578F-5A72-4B95-B122-61D00F7EF283}"/>
                  </a:ext>
                </a:extLst>
              </p:cNvPr>
              <p:cNvSpPr>
                <a:spLocks noChangeAspect="1"/>
              </p:cNvSpPr>
              <p:nvPr/>
            </p:nvSpPr>
            <p:spPr bwMode="auto">
              <a:xfrm>
                <a:off x="2744" y="2347"/>
                <a:ext cx="187" cy="150"/>
              </a:xfrm>
              <a:custGeom>
                <a:avLst/>
                <a:gdLst/>
                <a:ahLst/>
                <a:cxnLst>
                  <a:cxn ang="0">
                    <a:pos x="94" y="146"/>
                  </a:cxn>
                  <a:cxn ang="0">
                    <a:pos x="64" y="150"/>
                  </a:cxn>
                  <a:cxn ang="0">
                    <a:pos x="44" y="148"/>
                  </a:cxn>
                  <a:cxn ang="0">
                    <a:pos x="46" y="132"/>
                  </a:cxn>
                  <a:cxn ang="0">
                    <a:pos x="22" y="118"/>
                  </a:cxn>
                  <a:cxn ang="0">
                    <a:pos x="2" y="116"/>
                  </a:cxn>
                  <a:cxn ang="0">
                    <a:pos x="0" y="78"/>
                  </a:cxn>
                  <a:cxn ang="0">
                    <a:pos x="22" y="52"/>
                  </a:cxn>
                  <a:cxn ang="0">
                    <a:pos x="10" y="42"/>
                  </a:cxn>
                  <a:cxn ang="0">
                    <a:pos x="12" y="34"/>
                  </a:cxn>
                  <a:cxn ang="0">
                    <a:pos x="24" y="2"/>
                  </a:cxn>
                  <a:cxn ang="0">
                    <a:pos x="54" y="2"/>
                  </a:cxn>
                  <a:cxn ang="0">
                    <a:pos x="70" y="14"/>
                  </a:cxn>
                  <a:cxn ang="0">
                    <a:pos x="80" y="8"/>
                  </a:cxn>
                  <a:cxn ang="0">
                    <a:pos x="108" y="18"/>
                  </a:cxn>
                  <a:cxn ang="0">
                    <a:pos x="114" y="10"/>
                  </a:cxn>
                  <a:cxn ang="0">
                    <a:pos x="149" y="14"/>
                  </a:cxn>
                  <a:cxn ang="0">
                    <a:pos x="171" y="0"/>
                  </a:cxn>
                  <a:cxn ang="0">
                    <a:pos x="185" y="14"/>
                  </a:cxn>
                  <a:cxn ang="0">
                    <a:pos x="187" y="40"/>
                  </a:cxn>
                  <a:cxn ang="0">
                    <a:pos x="177" y="42"/>
                  </a:cxn>
                  <a:cxn ang="0">
                    <a:pos x="137" y="118"/>
                  </a:cxn>
                  <a:cxn ang="0">
                    <a:pos x="126" y="110"/>
                  </a:cxn>
                  <a:cxn ang="0">
                    <a:pos x="116" y="110"/>
                  </a:cxn>
                  <a:cxn ang="0">
                    <a:pos x="96" y="128"/>
                  </a:cxn>
                  <a:cxn ang="0">
                    <a:pos x="94" y="146"/>
                  </a:cxn>
                </a:cxnLst>
                <a:rect l="0" t="0" r="r" b="b"/>
                <a:pathLst>
                  <a:path w="187" h="150">
                    <a:moveTo>
                      <a:pt x="94" y="146"/>
                    </a:moveTo>
                    <a:lnTo>
                      <a:pt x="64" y="150"/>
                    </a:lnTo>
                    <a:lnTo>
                      <a:pt x="44" y="148"/>
                    </a:lnTo>
                    <a:lnTo>
                      <a:pt x="46" y="132"/>
                    </a:lnTo>
                    <a:lnTo>
                      <a:pt x="22" y="118"/>
                    </a:lnTo>
                    <a:lnTo>
                      <a:pt x="2" y="116"/>
                    </a:lnTo>
                    <a:lnTo>
                      <a:pt x="0" y="78"/>
                    </a:lnTo>
                    <a:lnTo>
                      <a:pt x="22" y="52"/>
                    </a:lnTo>
                    <a:lnTo>
                      <a:pt x="10" y="42"/>
                    </a:lnTo>
                    <a:lnTo>
                      <a:pt x="12" y="34"/>
                    </a:lnTo>
                    <a:lnTo>
                      <a:pt x="24" y="2"/>
                    </a:lnTo>
                    <a:lnTo>
                      <a:pt x="54" y="2"/>
                    </a:lnTo>
                    <a:lnTo>
                      <a:pt x="70" y="14"/>
                    </a:lnTo>
                    <a:lnTo>
                      <a:pt x="80" y="8"/>
                    </a:lnTo>
                    <a:lnTo>
                      <a:pt x="108" y="18"/>
                    </a:lnTo>
                    <a:lnTo>
                      <a:pt x="114" y="10"/>
                    </a:lnTo>
                    <a:lnTo>
                      <a:pt x="149" y="14"/>
                    </a:lnTo>
                    <a:lnTo>
                      <a:pt x="171" y="0"/>
                    </a:lnTo>
                    <a:lnTo>
                      <a:pt x="185" y="14"/>
                    </a:lnTo>
                    <a:lnTo>
                      <a:pt x="187" y="40"/>
                    </a:lnTo>
                    <a:lnTo>
                      <a:pt x="177" y="42"/>
                    </a:lnTo>
                    <a:lnTo>
                      <a:pt x="137" y="118"/>
                    </a:lnTo>
                    <a:lnTo>
                      <a:pt x="126" y="110"/>
                    </a:lnTo>
                    <a:lnTo>
                      <a:pt x="116" y="110"/>
                    </a:lnTo>
                    <a:lnTo>
                      <a:pt x="96" y="128"/>
                    </a:lnTo>
                    <a:lnTo>
                      <a:pt x="94" y="14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68" name="Freeform 116">
                <a:extLst>
                  <a:ext uri="{FF2B5EF4-FFF2-40B4-BE49-F238E27FC236}">
                    <a16:creationId xmlns:a16="http://schemas.microsoft.com/office/drawing/2014/main" id="{CA6BF050-BAD2-4E47-8352-BB7ACF8A50CF}"/>
                  </a:ext>
                </a:extLst>
              </p:cNvPr>
              <p:cNvSpPr>
                <a:spLocks noChangeAspect="1"/>
              </p:cNvSpPr>
              <p:nvPr/>
            </p:nvSpPr>
            <p:spPr bwMode="auto">
              <a:xfrm>
                <a:off x="2712" y="2371"/>
                <a:ext cx="54" cy="96"/>
              </a:xfrm>
              <a:custGeom>
                <a:avLst/>
                <a:gdLst/>
                <a:ahLst/>
                <a:cxnLst>
                  <a:cxn ang="0">
                    <a:pos x="20" y="2"/>
                  </a:cxn>
                  <a:cxn ang="0">
                    <a:pos x="34" y="0"/>
                  </a:cxn>
                  <a:cxn ang="0">
                    <a:pos x="44" y="10"/>
                  </a:cxn>
                  <a:cxn ang="0">
                    <a:pos x="42" y="18"/>
                  </a:cxn>
                  <a:cxn ang="0">
                    <a:pos x="54" y="28"/>
                  </a:cxn>
                  <a:cxn ang="0">
                    <a:pos x="32" y="54"/>
                  </a:cxn>
                  <a:cxn ang="0">
                    <a:pos x="34" y="92"/>
                  </a:cxn>
                  <a:cxn ang="0">
                    <a:pos x="12" y="96"/>
                  </a:cxn>
                  <a:cxn ang="0">
                    <a:pos x="12" y="48"/>
                  </a:cxn>
                  <a:cxn ang="0">
                    <a:pos x="0" y="32"/>
                  </a:cxn>
                  <a:cxn ang="0">
                    <a:pos x="4" y="20"/>
                  </a:cxn>
                  <a:cxn ang="0">
                    <a:pos x="20" y="16"/>
                  </a:cxn>
                  <a:cxn ang="0">
                    <a:pos x="20" y="2"/>
                  </a:cxn>
                </a:cxnLst>
                <a:rect l="0" t="0" r="r" b="b"/>
                <a:pathLst>
                  <a:path w="54" h="96">
                    <a:moveTo>
                      <a:pt x="20" y="2"/>
                    </a:moveTo>
                    <a:lnTo>
                      <a:pt x="34" y="0"/>
                    </a:lnTo>
                    <a:lnTo>
                      <a:pt x="44" y="10"/>
                    </a:lnTo>
                    <a:lnTo>
                      <a:pt x="42" y="18"/>
                    </a:lnTo>
                    <a:lnTo>
                      <a:pt x="54" y="28"/>
                    </a:lnTo>
                    <a:lnTo>
                      <a:pt x="32" y="54"/>
                    </a:lnTo>
                    <a:lnTo>
                      <a:pt x="34" y="92"/>
                    </a:lnTo>
                    <a:lnTo>
                      <a:pt x="12" y="96"/>
                    </a:lnTo>
                    <a:lnTo>
                      <a:pt x="12" y="48"/>
                    </a:lnTo>
                    <a:lnTo>
                      <a:pt x="0" y="32"/>
                    </a:lnTo>
                    <a:lnTo>
                      <a:pt x="4" y="20"/>
                    </a:lnTo>
                    <a:lnTo>
                      <a:pt x="20" y="16"/>
                    </a:lnTo>
                    <a:lnTo>
                      <a:pt x="20" y="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69" name="Freeform 117">
                <a:extLst>
                  <a:ext uri="{FF2B5EF4-FFF2-40B4-BE49-F238E27FC236}">
                    <a16:creationId xmlns:a16="http://schemas.microsoft.com/office/drawing/2014/main" id="{9013150C-6C9F-47B8-AA5D-DE76DEC2FB0E}"/>
                  </a:ext>
                </a:extLst>
              </p:cNvPr>
              <p:cNvSpPr>
                <a:spLocks noChangeAspect="1"/>
              </p:cNvSpPr>
              <p:nvPr/>
            </p:nvSpPr>
            <p:spPr bwMode="auto">
              <a:xfrm>
                <a:off x="2694" y="2391"/>
                <a:ext cx="30" cy="80"/>
              </a:xfrm>
              <a:custGeom>
                <a:avLst/>
                <a:gdLst/>
                <a:ahLst/>
                <a:cxnLst>
                  <a:cxn ang="0">
                    <a:pos x="30" y="76"/>
                  </a:cxn>
                  <a:cxn ang="0">
                    <a:pos x="16" y="80"/>
                  </a:cxn>
                  <a:cxn ang="0">
                    <a:pos x="12" y="48"/>
                  </a:cxn>
                  <a:cxn ang="0">
                    <a:pos x="8" y="34"/>
                  </a:cxn>
                  <a:cxn ang="0">
                    <a:pos x="12" y="18"/>
                  </a:cxn>
                  <a:cxn ang="0">
                    <a:pos x="0" y="0"/>
                  </a:cxn>
                  <a:cxn ang="0">
                    <a:pos x="22" y="0"/>
                  </a:cxn>
                  <a:cxn ang="0">
                    <a:pos x="18" y="12"/>
                  </a:cxn>
                  <a:cxn ang="0">
                    <a:pos x="30" y="28"/>
                  </a:cxn>
                  <a:cxn ang="0">
                    <a:pos x="30" y="76"/>
                  </a:cxn>
                </a:cxnLst>
                <a:rect l="0" t="0" r="r" b="b"/>
                <a:pathLst>
                  <a:path w="30" h="80">
                    <a:moveTo>
                      <a:pt x="30" y="76"/>
                    </a:moveTo>
                    <a:lnTo>
                      <a:pt x="16" y="80"/>
                    </a:lnTo>
                    <a:lnTo>
                      <a:pt x="12" y="48"/>
                    </a:lnTo>
                    <a:lnTo>
                      <a:pt x="8" y="34"/>
                    </a:lnTo>
                    <a:lnTo>
                      <a:pt x="12" y="18"/>
                    </a:lnTo>
                    <a:lnTo>
                      <a:pt x="0" y="0"/>
                    </a:lnTo>
                    <a:lnTo>
                      <a:pt x="22" y="0"/>
                    </a:lnTo>
                    <a:lnTo>
                      <a:pt x="18" y="12"/>
                    </a:lnTo>
                    <a:lnTo>
                      <a:pt x="30" y="28"/>
                    </a:lnTo>
                    <a:lnTo>
                      <a:pt x="30" y="7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70" name="Freeform 118">
                <a:extLst>
                  <a:ext uri="{FF2B5EF4-FFF2-40B4-BE49-F238E27FC236}">
                    <a16:creationId xmlns:a16="http://schemas.microsoft.com/office/drawing/2014/main" id="{CA1F4B3E-94F4-4740-B7DA-8893D7E64AE7}"/>
                  </a:ext>
                </a:extLst>
              </p:cNvPr>
              <p:cNvSpPr>
                <a:spLocks noChangeAspect="1"/>
              </p:cNvSpPr>
              <p:nvPr/>
            </p:nvSpPr>
            <p:spPr bwMode="auto">
              <a:xfrm>
                <a:off x="2508" y="2167"/>
                <a:ext cx="258" cy="236"/>
              </a:xfrm>
              <a:custGeom>
                <a:avLst/>
                <a:gdLst/>
                <a:ahLst/>
                <a:cxnLst>
                  <a:cxn ang="0">
                    <a:pos x="120" y="0"/>
                  </a:cxn>
                  <a:cxn ang="0">
                    <a:pos x="210" y="60"/>
                  </a:cxn>
                  <a:cxn ang="0">
                    <a:pos x="224" y="74"/>
                  </a:cxn>
                  <a:cxn ang="0">
                    <a:pos x="244" y="82"/>
                  </a:cxn>
                  <a:cxn ang="0">
                    <a:pos x="242" y="98"/>
                  </a:cxn>
                  <a:cxn ang="0">
                    <a:pos x="258" y="96"/>
                  </a:cxn>
                  <a:cxn ang="0">
                    <a:pos x="258" y="138"/>
                  </a:cxn>
                  <a:cxn ang="0">
                    <a:pos x="246" y="156"/>
                  </a:cxn>
                  <a:cxn ang="0">
                    <a:pos x="212" y="162"/>
                  </a:cxn>
                  <a:cxn ang="0">
                    <a:pos x="198" y="162"/>
                  </a:cxn>
                  <a:cxn ang="0">
                    <a:pos x="178" y="162"/>
                  </a:cxn>
                  <a:cxn ang="0">
                    <a:pos x="154" y="172"/>
                  </a:cxn>
                  <a:cxn ang="0">
                    <a:pos x="136" y="190"/>
                  </a:cxn>
                  <a:cxn ang="0">
                    <a:pos x="128" y="186"/>
                  </a:cxn>
                  <a:cxn ang="0">
                    <a:pos x="118" y="210"/>
                  </a:cxn>
                  <a:cxn ang="0">
                    <a:pos x="108" y="212"/>
                  </a:cxn>
                  <a:cxn ang="0">
                    <a:pos x="104" y="234"/>
                  </a:cxn>
                  <a:cxn ang="0">
                    <a:pos x="64" y="236"/>
                  </a:cxn>
                  <a:cxn ang="0">
                    <a:pos x="56" y="218"/>
                  </a:cxn>
                  <a:cxn ang="0">
                    <a:pos x="50" y="204"/>
                  </a:cxn>
                  <a:cxn ang="0">
                    <a:pos x="24" y="210"/>
                  </a:cxn>
                  <a:cxn ang="0">
                    <a:pos x="12" y="206"/>
                  </a:cxn>
                  <a:cxn ang="0">
                    <a:pos x="12" y="204"/>
                  </a:cxn>
                  <a:cxn ang="0">
                    <a:pos x="12" y="200"/>
                  </a:cxn>
                  <a:cxn ang="0">
                    <a:pos x="10" y="192"/>
                  </a:cxn>
                  <a:cxn ang="0">
                    <a:pos x="4" y="184"/>
                  </a:cxn>
                  <a:cxn ang="0">
                    <a:pos x="2" y="172"/>
                  </a:cxn>
                  <a:cxn ang="0">
                    <a:pos x="0" y="166"/>
                  </a:cxn>
                  <a:cxn ang="0">
                    <a:pos x="6" y="152"/>
                  </a:cxn>
                  <a:cxn ang="0">
                    <a:pos x="106" y="154"/>
                  </a:cxn>
                  <a:cxn ang="0">
                    <a:pos x="108" y="144"/>
                  </a:cxn>
                  <a:cxn ang="0">
                    <a:pos x="102" y="136"/>
                  </a:cxn>
                  <a:cxn ang="0">
                    <a:pos x="90" y="0"/>
                  </a:cxn>
                  <a:cxn ang="0">
                    <a:pos x="120" y="0"/>
                  </a:cxn>
                </a:cxnLst>
                <a:rect l="0" t="0" r="r" b="b"/>
                <a:pathLst>
                  <a:path w="258" h="236">
                    <a:moveTo>
                      <a:pt x="120" y="0"/>
                    </a:moveTo>
                    <a:lnTo>
                      <a:pt x="210" y="60"/>
                    </a:lnTo>
                    <a:lnTo>
                      <a:pt x="224" y="74"/>
                    </a:lnTo>
                    <a:lnTo>
                      <a:pt x="244" y="82"/>
                    </a:lnTo>
                    <a:lnTo>
                      <a:pt x="242" y="98"/>
                    </a:lnTo>
                    <a:lnTo>
                      <a:pt x="258" y="96"/>
                    </a:lnTo>
                    <a:lnTo>
                      <a:pt x="258" y="138"/>
                    </a:lnTo>
                    <a:lnTo>
                      <a:pt x="246" y="156"/>
                    </a:lnTo>
                    <a:lnTo>
                      <a:pt x="212" y="162"/>
                    </a:lnTo>
                    <a:lnTo>
                      <a:pt x="198" y="162"/>
                    </a:lnTo>
                    <a:lnTo>
                      <a:pt x="178" y="162"/>
                    </a:lnTo>
                    <a:lnTo>
                      <a:pt x="154" y="172"/>
                    </a:lnTo>
                    <a:lnTo>
                      <a:pt x="136" y="190"/>
                    </a:lnTo>
                    <a:lnTo>
                      <a:pt x="128" y="186"/>
                    </a:lnTo>
                    <a:lnTo>
                      <a:pt x="118" y="210"/>
                    </a:lnTo>
                    <a:lnTo>
                      <a:pt x="108" y="212"/>
                    </a:lnTo>
                    <a:lnTo>
                      <a:pt x="104" y="234"/>
                    </a:lnTo>
                    <a:lnTo>
                      <a:pt x="64" y="236"/>
                    </a:lnTo>
                    <a:lnTo>
                      <a:pt x="56" y="218"/>
                    </a:lnTo>
                    <a:lnTo>
                      <a:pt x="50" y="204"/>
                    </a:lnTo>
                    <a:lnTo>
                      <a:pt x="24" y="210"/>
                    </a:lnTo>
                    <a:lnTo>
                      <a:pt x="12" y="206"/>
                    </a:lnTo>
                    <a:lnTo>
                      <a:pt x="12" y="204"/>
                    </a:lnTo>
                    <a:lnTo>
                      <a:pt x="12" y="200"/>
                    </a:lnTo>
                    <a:lnTo>
                      <a:pt x="10" y="192"/>
                    </a:lnTo>
                    <a:lnTo>
                      <a:pt x="4" y="184"/>
                    </a:lnTo>
                    <a:lnTo>
                      <a:pt x="2" y="172"/>
                    </a:lnTo>
                    <a:lnTo>
                      <a:pt x="0" y="166"/>
                    </a:lnTo>
                    <a:lnTo>
                      <a:pt x="6" y="152"/>
                    </a:lnTo>
                    <a:lnTo>
                      <a:pt x="106" y="154"/>
                    </a:lnTo>
                    <a:lnTo>
                      <a:pt x="108" y="144"/>
                    </a:lnTo>
                    <a:lnTo>
                      <a:pt x="102" y="136"/>
                    </a:lnTo>
                    <a:lnTo>
                      <a:pt x="90" y="0"/>
                    </a:lnTo>
                    <a:lnTo>
                      <a:pt x="120"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71" name="Freeform 119">
                <a:extLst>
                  <a:ext uri="{FF2B5EF4-FFF2-40B4-BE49-F238E27FC236}">
                    <a16:creationId xmlns:a16="http://schemas.microsoft.com/office/drawing/2014/main" id="{2E218E75-FDEE-4562-84BA-D1394CB5F456}"/>
                  </a:ext>
                </a:extLst>
              </p:cNvPr>
              <p:cNvSpPr>
                <a:spLocks noChangeAspect="1"/>
              </p:cNvSpPr>
              <p:nvPr/>
            </p:nvSpPr>
            <p:spPr bwMode="auto">
              <a:xfrm>
                <a:off x="2612" y="2329"/>
                <a:ext cx="120" cy="86"/>
              </a:xfrm>
              <a:custGeom>
                <a:avLst/>
                <a:gdLst/>
                <a:ahLst/>
                <a:cxnLst>
                  <a:cxn ang="0">
                    <a:pos x="44" y="62"/>
                  </a:cxn>
                  <a:cxn ang="0">
                    <a:pos x="44" y="84"/>
                  </a:cxn>
                  <a:cxn ang="0">
                    <a:pos x="30" y="78"/>
                  </a:cxn>
                  <a:cxn ang="0">
                    <a:pos x="20" y="86"/>
                  </a:cxn>
                  <a:cxn ang="0">
                    <a:pos x="0" y="72"/>
                  </a:cxn>
                  <a:cxn ang="0">
                    <a:pos x="4" y="50"/>
                  </a:cxn>
                  <a:cxn ang="0">
                    <a:pos x="14" y="48"/>
                  </a:cxn>
                  <a:cxn ang="0">
                    <a:pos x="24" y="24"/>
                  </a:cxn>
                  <a:cxn ang="0">
                    <a:pos x="32" y="28"/>
                  </a:cxn>
                  <a:cxn ang="0">
                    <a:pos x="50" y="10"/>
                  </a:cxn>
                  <a:cxn ang="0">
                    <a:pos x="74" y="0"/>
                  </a:cxn>
                  <a:cxn ang="0">
                    <a:pos x="94" y="0"/>
                  </a:cxn>
                  <a:cxn ang="0">
                    <a:pos x="90" y="8"/>
                  </a:cxn>
                  <a:cxn ang="0">
                    <a:pos x="92" y="14"/>
                  </a:cxn>
                  <a:cxn ang="0">
                    <a:pos x="104" y="28"/>
                  </a:cxn>
                  <a:cxn ang="0">
                    <a:pos x="102" y="34"/>
                  </a:cxn>
                  <a:cxn ang="0">
                    <a:pos x="120" y="44"/>
                  </a:cxn>
                  <a:cxn ang="0">
                    <a:pos x="120" y="58"/>
                  </a:cxn>
                  <a:cxn ang="0">
                    <a:pos x="104" y="62"/>
                  </a:cxn>
                  <a:cxn ang="0">
                    <a:pos x="82" y="62"/>
                  </a:cxn>
                  <a:cxn ang="0">
                    <a:pos x="44" y="62"/>
                  </a:cxn>
                </a:cxnLst>
                <a:rect l="0" t="0" r="r" b="b"/>
                <a:pathLst>
                  <a:path w="120" h="86">
                    <a:moveTo>
                      <a:pt x="44" y="62"/>
                    </a:moveTo>
                    <a:lnTo>
                      <a:pt x="44" y="84"/>
                    </a:lnTo>
                    <a:lnTo>
                      <a:pt x="30" y="78"/>
                    </a:lnTo>
                    <a:lnTo>
                      <a:pt x="20" y="86"/>
                    </a:lnTo>
                    <a:lnTo>
                      <a:pt x="0" y="72"/>
                    </a:lnTo>
                    <a:lnTo>
                      <a:pt x="4" y="50"/>
                    </a:lnTo>
                    <a:lnTo>
                      <a:pt x="14" y="48"/>
                    </a:lnTo>
                    <a:lnTo>
                      <a:pt x="24" y="24"/>
                    </a:lnTo>
                    <a:lnTo>
                      <a:pt x="32" y="28"/>
                    </a:lnTo>
                    <a:lnTo>
                      <a:pt x="50" y="10"/>
                    </a:lnTo>
                    <a:lnTo>
                      <a:pt x="74" y="0"/>
                    </a:lnTo>
                    <a:lnTo>
                      <a:pt x="94" y="0"/>
                    </a:lnTo>
                    <a:lnTo>
                      <a:pt x="90" y="8"/>
                    </a:lnTo>
                    <a:lnTo>
                      <a:pt x="92" y="14"/>
                    </a:lnTo>
                    <a:lnTo>
                      <a:pt x="104" y="28"/>
                    </a:lnTo>
                    <a:lnTo>
                      <a:pt x="102" y="34"/>
                    </a:lnTo>
                    <a:lnTo>
                      <a:pt x="120" y="44"/>
                    </a:lnTo>
                    <a:lnTo>
                      <a:pt x="120" y="58"/>
                    </a:lnTo>
                    <a:lnTo>
                      <a:pt x="104" y="62"/>
                    </a:lnTo>
                    <a:lnTo>
                      <a:pt x="82" y="62"/>
                    </a:lnTo>
                    <a:lnTo>
                      <a:pt x="44" y="6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72" name="Freeform 120">
                <a:extLst>
                  <a:ext uri="{FF2B5EF4-FFF2-40B4-BE49-F238E27FC236}">
                    <a16:creationId xmlns:a16="http://schemas.microsoft.com/office/drawing/2014/main" id="{A0B819AE-8F59-4CC1-8EFC-E8258B2BC2AA}"/>
                  </a:ext>
                </a:extLst>
              </p:cNvPr>
              <p:cNvSpPr>
                <a:spLocks noChangeAspect="1"/>
              </p:cNvSpPr>
              <p:nvPr/>
            </p:nvSpPr>
            <p:spPr bwMode="auto">
              <a:xfrm>
                <a:off x="2650" y="2391"/>
                <a:ext cx="60" cy="100"/>
              </a:xfrm>
              <a:custGeom>
                <a:avLst/>
                <a:gdLst/>
                <a:ahLst/>
                <a:cxnLst>
                  <a:cxn ang="0">
                    <a:pos x="60" y="80"/>
                  </a:cxn>
                  <a:cxn ang="0">
                    <a:pos x="48" y="86"/>
                  </a:cxn>
                  <a:cxn ang="0">
                    <a:pos x="36" y="96"/>
                  </a:cxn>
                  <a:cxn ang="0">
                    <a:pos x="20" y="100"/>
                  </a:cxn>
                  <a:cxn ang="0">
                    <a:pos x="8" y="94"/>
                  </a:cxn>
                  <a:cxn ang="0">
                    <a:pos x="0" y="72"/>
                  </a:cxn>
                  <a:cxn ang="0">
                    <a:pos x="10" y="50"/>
                  </a:cxn>
                  <a:cxn ang="0">
                    <a:pos x="6" y="22"/>
                  </a:cxn>
                  <a:cxn ang="0">
                    <a:pos x="6" y="0"/>
                  </a:cxn>
                  <a:cxn ang="0">
                    <a:pos x="44" y="0"/>
                  </a:cxn>
                  <a:cxn ang="0">
                    <a:pos x="56" y="18"/>
                  </a:cxn>
                  <a:cxn ang="0">
                    <a:pos x="52" y="30"/>
                  </a:cxn>
                  <a:cxn ang="0">
                    <a:pos x="54" y="40"/>
                  </a:cxn>
                  <a:cxn ang="0">
                    <a:pos x="56" y="48"/>
                  </a:cxn>
                  <a:cxn ang="0">
                    <a:pos x="60" y="80"/>
                  </a:cxn>
                </a:cxnLst>
                <a:rect l="0" t="0" r="r" b="b"/>
                <a:pathLst>
                  <a:path w="60" h="100">
                    <a:moveTo>
                      <a:pt x="60" y="80"/>
                    </a:moveTo>
                    <a:lnTo>
                      <a:pt x="48" y="86"/>
                    </a:lnTo>
                    <a:lnTo>
                      <a:pt x="36" y="96"/>
                    </a:lnTo>
                    <a:lnTo>
                      <a:pt x="20" y="100"/>
                    </a:lnTo>
                    <a:lnTo>
                      <a:pt x="8" y="94"/>
                    </a:lnTo>
                    <a:lnTo>
                      <a:pt x="0" y="72"/>
                    </a:lnTo>
                    <a:lnTo>
                      <a:pt x="10" y="50"/>
                    </a:lnTo>
                    <a:lnTo>
                      <a:pt x="6" y="22"/>
                    </a:lnTo>
                    <a:lnTo>
                      <a:pt x="6" y="0"/>
                    </a:lnTo>
                    <a:lnTo>
                      <a:pt x="44" y="0"/>
                    </a:lnTo>
                    <a:lnTo>
                      <a:pt x="56" y="18"/>
                    </a:lnTo>
                    <a:lnTo>
                      <a:pt x="52" y="30"/>
                    </a:lnTo>
                    <a:lnTo>
                      <a:pt x="54" y="40"/>
                    </a:lnTo>
                    <a:lnTo>
                      <a:pt x="56" y="48"/>
                    </a:lnTo>
                    <a:lnTo>
                      <a:pt x="60" y="8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73" name="Freeform 121">
                <a:extLst>
                  <a:ext uri="{FF2B5EF4-FFF2-40B4-BE49-F238E27FC236}">
                    <a16:creationId xmlns:a16="http://schemas.microsoft.com/office/drawing/2014/main" id="{7BD9326A-F306-4E38-AFBF-D0D1B759E57F}"/>
                  </a:ext>
                </a:extLst>
              </p:cNvPr>
              <p:cNvSpPr>
                <a:spLocks noChangeAspect="1"/>
              </p:cNvSpPr>
              <p:nvPr/>
            </p:nvSpPr>
            <p:spPr bwMode="auto">
              <a:xfrm>
                <a:off x="2566" y="2401"/>
                <a:ext cx="94" cy="98"/>
              </a:xfrm>
              <a:custGeom>
                <a:avLst/>
                <a:gdLst/>
                <a:ahLst/>
                <a:cxnLst>
                  <a:cxn ang="0">
                    <a:pos x="92" y="84"/>
                  </a:cxn>
                  <a:cxn ang="0">
                    <a:pos x="50" y="84"/>
                  </a:cxn>
                  <a:cxn ang="0">
                    <a:pos x="24" y="94"/>
                  </a:cxn>
                  <a:cxn ang="0">
                    <a:pos x="12" y="98"/>
                  </a:cxn>
                  <a:cxn ang="0">
                    <a:pos x="16" y="78"/>
                  </a:cxn>
                  <a:cxn ang="0">
                    <a:pos x="14" y="72"/>
                  </a:cxn>
                  <a:cxn ang="0">
                    <a:pos x="8" y="68"/>
                  </a:cxn>
                  <a:cxn ang="0">
                    <a:pos x="0" y="66"/>
                  </a:cxn>
                  <a:cxn ang="0">
                    <a:pos x="0" y="56"/>
                  </a:cxn>
                  <a:cxn ang="0">
                    <a:pos x="0" y="48"/>
                  </a:cxn>
                  <a:cxn ang="0">
                    <a:pos x="6" y="44"/>
                  </a:cxn>
                  <a:cxn ang="0">
                    <a:pos x="4" y="34"/>
                  </a:cxn>
                  <a:cxn ang="0">
                    <a:pos x="10" y="32"/>
                  </a:cxn>
                  <a:cxn ang="0">
                    <a:pos x="8" y="18"/>
                  </a:cxn>
                  <a:cxn ang="0">
                    <a:pos x="4" y="10"/>
                  </a:cxn>
                  <a:cxn ang="0">
                    <a:pos x="6" y="2"/>
                  </a:cxn>
                  <a:cxn ang="0">
                    <a:pos x="46" y="0"/>
                  </a:cxn>
                  <a:cxn ang="0">
                    <a:pos x="66" y="14"/>
                  </a:cxn>
                  <a:cxn ang="0">
                    <a:pos x="76" y="6"/>
                  </a:cxn>
                  <a:cxn ang="0">
                    <a:pos x="90" y="12"/>
                  </a:cxn>
                  <a:cxn ang="0">
                    <a:pos x="94" y="40"/>
                  </a:cxn>
                  <a:cxn ang="0">
                    <a:pos x="84" y="62"/>
                  </a:cxn>
                  <a:cxn ang="0">
                    <a:pos x="92" y="84"/>
                  </a:cxn>
                </a:cxnLst>
                <a:rect l="0" t="0" r="r" b="b"/>
                <a:pathLst>
                  <a:path w="94" h="98">
                    <a:moveTo>
                      <a:pt x="92" y="84"/>
                    </a:moveTo>
                    <a:lnTo>
                      <a:pt x="50" y="84"/>
                    </a:lnTo>
                    <a:lnTo>
                      <a:pt x="24" y="94"/>
                    </a:lnTo>
                    <a:lnTo>
                      <a:pt x="12" y="98"/>
                    </a:lnTo>
                    <a:lnTo>
                      <a:pt x="16" y="78"/>
                    </a:lnTo>
                    <a:lnTo>
                      <a:pt x="14" y="72"/>
                    </a:lnTo>
                    <a:lnTo>
                      <a:pt x="8" y="68"/>
                    </a:lnTo>
                    <a:lnTo>
                      <a:pt x="0" y="66"/>
                    </a:lnTo>
                    <a:lnTo>
                      <a:pt x="0" y="56"/>
                    </a:lnTo>
                    <a:lnTo>
                      <a:pt x="0" y="48"/>
                    </a:lnTo>
                    <a:lnTo>
                      <a:pt x="6" y="44"/>
                    </a:lnTo>
                    <a:lnTo>
                      <a:pt x="4" y="34"/>
                    </a:lnTo>
                    <a:lnTo>
                      <a:pt x="10" y="32"/>
                    </a:lnTo>
                    <a:lnTo>
                      <a:pt x="8" y="18"/>
                    </a:lnTo>
                    <a:lnTo>
                      <a:pt x="4" y="10"/>
                    </a:lnTo>
                    <a:lnTo>
                      <a:pt x="6" y="2"/>
                    </a:lnTo>
                    <a:lnTo>
                      <a:pt x="46" y="0"/>
                    </a:lnTo>
                    <a:lnTo>
                      <a:pt x="66" y="14"/>
                    </a:lnTo>
                    <a:lnTo>
                      <a:pt x="76" y="6"/>
                    </a:lnTo>
                    <a:lnTo>
                      <a:pt x="90" y="12"/>
                    </a:lnTo>
                    <a:lnTo>
                      <a:pt x="94" y="40"/>
                    </a:lnTo>
                    <a:lnTo>
                      <a:pt x="84" y="62"/>
                    </a:lnTo>
                    <a:lnTo>
                      <a:pt x="92" y="8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74" name="Freeform 122">
                <a:extLst>
                  <a:ext uri="{FF2B5EF4-FFF2-40B4-BE49-F238E27FC236}">
                    <a16:creationId xmlns:a16="http://schemas.microsoft.com/office/drawing/2014/main" id="{A49699D1-F24E-44D7-9B40-C302F73EACEC}"/>
                  </a:ext>
                </a:extLst>
              </p:cNvPr>
              <p:cNvSpPr>
                <a:spLocks noChangeAspect="1"/>
              </p:cNvSpPr>
              <p:nvPr/>
            </p:nvSpPr>
            <p:spPr bwMode="auto">
              <a:xfrm>
                <a:off x="2852" y="2531"/>
                <a:ext cx="29" cy="24"/>
              </a:xfrm>
              <a:custGeom>
                <a:avLst/>
                <a:gdLst/>
                <a:ahLst/>
                <a:cxnLst>
                  <a:cxn ang="0">
                    <a:pos x="4" y="0"/>
                  </a:cxn>
                  <a:cxn ang="0">
                    <a:pos x="29" y="0"/>
                  </a:cxn>
                  <a:cxn ang="0">
                    <a:pos x="26" y="22"/>
                  </a:cxn>
                  <a:cxn ang="0">
                    <a:pos x="2" y="24"/>
                  </a:cxn>
                  <a:cxn ang="0">
                    <a:pos x="0" y="10"/>
                  </a:cxn>
                  <a:cxn ang="0">
                    <a:pos x="4" y="0"/>
                  </a:cxn>
                </a:cxnLst>
                <a:rect l="0" t="0" r="r" b="b"/>
                <a:pathLst>
                  <a:path w="29" h="24">
                    <a:moveTo>
                      <a:pt x="4" y="0"/>
                    </a:moveTo>
                    <a:lnTo>
                      <a:pt x="29" y="0"/>
                    </a:lnTo>
                    <a:lnTo>
                      <a:pt x="26" y="22"/>
                    </a:lnTo>
                    <a:lnTo>
                      <a:pt x="2" y="24"/>
                    </a:lnTo>
                    <a:lnTo>
                      <a:pt x="0" y="10"/>
                    </a:lnTo>
                    <a:lnTo>
                      <a:pt x="4"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75" name="Freeform 123">
                <a:extLst>
                  <a:ext uri="{FF2B5EF4-FFF2-40B4-BE49-F238E27FC236}">
                    <a16:creationId xmlns:a16="http://schemas.microsoft.com/office/drawing/2014/main" id="{0DE7C970-249F-4461-9F52-AFD6D5E9E619}"/>
                  </a:ext>
                </a:extLst>
              </p:cNvPr>
              <p:cNvSpPr>
                <a:spLocks noChangeAspect="1"/>
              </p:cNvSpPr>
              <p:nvPr/>
            </p:nvSpPr>
            <p:spPr bwMode="auto">
              <a:xfrm>
                <a:off x="3387" y="2759"/>
                <a:ext cx="114" cy="224"/>
              </a:xfrm>
              <a:custGeom>
                <a:avLst/>
                <a:gdLst/>
                <a:ahLst/>
                <a:cxnLst>
                  <a:cxn ang="0">
                    <a:pos x="22" y="70"/>
                  </a:cxn>
                  <a:cxn ang="0">
                    <a:pos x="46" y="60"/>
                  </a:cxn>
                  <a:cxn ang="0">
                    <a:pos x="70" y="44"/>
                  </a:cxn>
                  <a:cxn ang="0">
                    <a:pos x="78" y="30"/>
                  </a:cxn>
                  <a:cxn ang="0">
                    <a:pos x="86" y="26"/>
                  </a:cxn>
                  <a:cxn ang="0">
                    <a:pos x="94" y="10"/>
                  </a:cxn>
                  <a:cxn ang="0">
                    <a:pos x="96" y="0"/>
                  </a:cxn>
                  <a:cxn ang="0">
                    <a:pos x="108" y="20"/>
                  </a:cxn>
                  <a:cxn ang="0">
                    <a:pos x="112" y="40"/>
                  </a:cxn>
                  <a:cxn ang="0">
                    <a:pos x="114" y="52"/>
                  </a:cxn>
                  <a:cxn ang="0">
                    <a:pos x="114" y="64"/>
                  </a:cxn>
                  <a:cxn ang="0">
                    <a:pos x="102" y="66"/>
                  </a:cxn>
                  <a:cxn ang="0">
                    <a:pos x="102" y="82"/>
                  </a:cxn>
                  <a:cxn ang="0">
                    <a:pos x="82" y="150"/>
                  </a:cxn>
                  <a:cxn ang="0">
                    <a:pos x="74" y="182"/>
                  </a:cxn>
                  <a:cxn ang="0">
                    <a:pos x="62" y="214"/>
                  </a:cxn>
                  <a:cxn ang="0">
                    <a:pos x="40" y="224"/>
                  </a:cxn>
                  <a:cxn ang="0">
                    <a:pos x="18" y="222"/>
                  </a:cxn>
                  <a:cxn ang="0">
                    <a:pos x="8" y="202"/>
                  </a:cxn>
                  <a:cxn ang="0">
                    <a:pos x="6" y="182"/>
                  </a:cxn>
                  <a:cxn ang="0">
                    <a:pos x="0" y="164"/>
                  </a:cxn>
                  <a:cxn ang="0">
                    <a:pos x="16" y="142"/>
                  </a:cxn>
                  <a:cxn ang="0">
                    <a:pos x="20" y="122"/>
                  </a:cxn>
                  <a:cxn ang="0">
                    <a:pos x="16" y="106"/>
                  </a:cxn>
                  <a:cxn ang="0">
                    <a:pos x="10" y="90"/>
                  </a:cxn>
                  <a:cxn ang="0">
                    <a:pos x="18" y="80"/>
                  </a:cxn>
                  <a:cxn ang="0">
                    <a:pos x="22" y="70"/>
                  </a:cxn>
                </a:cxnLst>
                <a:rect l="0" t="0" r="r" b="b"/>
                <a:pathLst>
                  <a:path w="114" h="224">
                    <a:moveTo>
                      <a:pt x="22" y="70"/>
                    </a:moveTo>
                    <a:lnTo>
                      <a:pt x="46" y="60"/>
                    </a:lnTo>
                    <a:lnTo>
                      <a:pt x="70" y="44"/>
                    </a:lnTo>
                    <a:lnTo>
                      <a:pt x="78" y="30"/>
                    </a:lnTo>
                    <a:lnTo>
                      <a:pt x="86" y="26"/>
                    </a:lnTo>
                    <a:lnTo>
                      <a:pt x="94" y="10"/>
                    </a:lnTo>
                    <a:lnTo>
                      <a:pt x="96" y="0"/>
                    </a:lnTo>
                    <a:lnTo>
                      <a:pt x="108" y="20"/>
                    </a:lnTo>
                    <a:lnTo>
                      <a:pt x="112" y="40"/>
                    </a:lnTo>
                    <a:lnTo>
                      <a:pt x="114" y="52"/>
                    </a:lnTo>
                    <a:lnTo>
                      <a:pt x="114" y="64"/>
                    </a:lnTo>
                    <a:lnTo>
                      <a:pt x="102" y="66"/>
                    </a:lnTo>
                    <a:lnTo>
                      <a:pt x="102" y="82"/>
                    </a:lnTo>
                    <a:lnTo>
                      <a:pt x="82" y="150"/>
                    </a:lnTo>
                    <a:lnTo>
                      <a:pt x="74" y="182"/>
                    </a:lnTo>
                    <a:lnTo>
                      <a:pt x="62" y="214"/>
                    </a:lnTo>
                    <a:lnTo>
                      <a:pt x="40" y="224"/>
                    </a:lnTo>
                    <a:lnTo>
                      <a:pt x="18" y="222"/>
                    </a:lnTo>
                    <a:lnTo>
                      <a:pt x="8" y="202"/>
                    </a:lnTo>
                    <a:lnTo>
                      <a:pt x="6" y="182"/>
                    </a:lnTo>
                    <a:lnTo>
                      <a:pt x="0" y="164"/>
                    </a:lnTo>
                    <a:lnTo>
                      <a:pt x="16" y="142"/>
                    </a:lnTo>
                    <a:lnTo>
                      <a:pt x="20" y="122"/>
                    </a:lnTo>
                    <a:lnTo>
                      <a:pt x="16" y="106"/>
                    </a:lnTo>
                    <a:lnTo>
                      <a:pt x="10" y="90"/>
                    </a:lnTo>
                    <a:lnTo>
                      <a:pt x="18" y="80"/>
                    </a:lnTo>
                    <a:lnTo>
                      <a:pt x="22" y="7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76" name="Freeform 124">
                <a:extLst>
                  <a:ext uri="{FF2B5EF4-FFF2-40B4-BE49-F238E27FC236}">
                    <a16:creationId xmlns:a16="http://schemas.microsoft.com/office/drawing/2014/main" id="{D7B2F4B4-B40C-4C3B-A3B9-7B6EBA540E52}"/>
                  </a:ext>
                </a:extLst>
              </p:cNvPr>
              <p:cNvSpPr>
                <a:spLocks noChangeAspect="1"/>
              </p:cNvSpPr>
              <p:nvPr/>
            </p:nvSpPr>
            <p:spPr bwMode="auto">
              <a:xfrm>
                <a:off x="2965" y="2925"/>
                <a:ext cx="260" cy="218"/>
              </a:xfrm>
              <a:custGeom>
                <a:avLst/>
                <a:gdLst/>
                <a:ahLst/>
                <a:cxnLst>
                  <a:cxn ang="0">
                    <a:pos x="0" y="108"/>
                  </a:cxn>
                  <a:cxn ang="0">
                    <a:pos x="2" y="104"/>
                  </a:cxn>
                  <a:cxn ang="0">
                    <a:pos x="6" y="102"/>
                  </a:cxn>
                  <a:cxn ang="0">
                    <a:pos x="8" y="102"/>
                  </a:cxn>
                  <a:cxn ang="0">
                    <a:pos x="14" y="110"/>
                  </a:cxn>
                  <a:cxn ang="0">
                    <a:pos x="22" y="114"/>
                  </a:cxn>
                  <a:cxn ang="0">
                    <a:pos x="38" y="114"/>
                  </a:cxn>
                  <a:cxn ang="0">
                    <a:pos x="54" y="104"/>
                  </a:cxn>
                  <a:cxn ang="0">
                    <a:pos x="54" y="46"/>
                  </a:cxn>
                  <a:cxn ang="0">
                    <a:pos x="66" y="58"/>
                  </a:cxn>
                  <a:cxn ang="0">
                    <a:pos x="66" y="78"/>
                  </a:cxn>
                  <a:cxn ang="0">
                    <a:pos x="82" y="78"/>
                  </a:cxn>
                  <a:cxn ang="0">
                    <a:pos x="96" y="66"/>
                  </a:cxn>
                  <a:cxn ang="0">
                    <a:pos x="100" y="54"/>
                  </a:cxn>
                  <a:cxn ang="0">
                    <a:pos x="110" y="54"/>
                  </a:cxn>
                  <a:cxn ang="0">
                    <a:pos x="120" y="62"/>
                  </a:cxn>
                  <a:cxn ang="0">
                    <a:pos x="140" y="60"/>
                  </a:cxn>
                  <a:cxn ang="0">
                    <a:pos x="148" y="46"/>
                  </a:cxn>
                  <a:cxn ang="0">
                    <a:pos x="186" y="6"/>
                  </a:cxn>
                  <a:cxn ang="0">
                    <a:pos x="196" y="6"/>
                  </a:cxn>
                  <a:cxn ang="0">
                    <a:pos x="198" y="0"/>
                  </a:cxn>
                  <a:cxn ang="0">
                    <a:pos x="228" y="2"/>
                  </a:cxn>
                  <a:cxn ang="0">
                    <a:pos x="236" y="8"/>
                  </a:cxn>
                  <a:cxn ang="0">
                    <a:pos x="244" y="32"/>
                  </a:cxn>
                  <a:cxn ang="0">
                    <a:pos x="244" y="68"/>
                  </a:cxn>
                  <a:cxn ang="0">
                    <a:pos x="244" y="78"/>
                  </a:cxn>
                  <a:cxn ang="0">
                    <a:pos x="260" y="80"/>
                  </a:cxn>
                  <a:cxn ang="0">
                    <a:pos x="254" y="90"/>
                  </a:cxn>
                  <a:cxn ang="0">
                    <a:pos x="254" y="104"/>
                  </a:cxn>
                  <a:cxn ang="0">
                    <a:pos x="246" y="110"/>
                  </a:cxn>
                  <a:cxn ang="0">
                    <a:pos x="230" y="130"/>
                  </a:cxn>
                  <a:cxn ang="0">
                    <a:pos x="224" y="142"/>
                  </a:cxn>
                  <a:cxn ang="0">
                    <a:pos x="210" y="160"/>
                  </a:cxn>
                  <a:cxn ang="0">
                    <a:pos x="188" y="176"/>
                  </a:cxn>
                  <a:cxn ang="0">
                    <a:pos x="164" y="198"/>
                  </a:cxn>
                  <a:cxn ang="0">
                    <a:pos x="142" y="202"/>
                  </a:cxn>
                  <a:cxn ang="0">
                    <a:pos x="128" y="208"/>
                  </a:cxn>
                  <a:cxn ang="0">
                    <a:pos x="110" y="206"/>
                  </a:cxn>
                  <a:cxn ang="0">
                    <a:pos x="88" y="206"/>
                  </a:cxn>
                  <a:cxn ang="0">
                    <a:pos x="70" y="212"/>
                  </a:cxn>
                  <a:cxn ang="0">
                    <a:pos x="50" y="218"/>
                  </a:cxn>
                  <a:cxn ang="0">
                    <a:pos x="34" y="210"/>
                  </a:cxn>
                  <a:cxn ang="0">
                    <a:pos x="28" y="198"/>
                  </a:cxn>
                  <a:cxn ang="0">
                    <a:pos x="20" y="184"/>
                  </a:cxn>
                  <a:cxn ang="0">
                    <a:pos x="30" y="172"/>
                  </a:cxn>
                  <a:cxn ang="0">
                    <a:pos x="22" y="158"/>
                  </a:cxn>
                  <a:cxn ang="0">
                    <a:pos x="12" y="144"/>
                  </a:cxn>
                  <a:cxn ang="0">
                    <a:pos x="6" y="122"/>
                  </a:cxn>
                  <a:cxn ang="0">
                    <a:pos x="0" y="108"/>
                  </a:cxn>
                </a:cxnLst>
                <a:rect l="0" t="0" r="r" b="b"/>
                <a:pathLst>
                  <a:path w="260" h="218">
                    <a:moveTo>
                      <a:pt x="0" y="108"/>
                    </a:moveTo>
                    <a:lnTo>
                      <a:pt x="2" y="104"/>
                    </a:lnTo>
                    <a:lnTo>
                      <a:pt x="6" y="102"/>
                    </a:lnTo>
                    <a:lnTo>
                      <a:pt x="8" y="102"/>
                    </a:lnTo>
                    <a:lnTo>
                      <a:pt x="14" y="110"/>
                    </a:lnTo>
                    <a:lnTo>
                      <a:pt x="22" y="114"/>
                    </a:lnTo>
                    <a:lnTo>
                      <a:pt x="38" y="114"/>
                    </a:lnTo>
                    <a:lnTo>
                      <a:pt x="54" y="104"/>
                    </a:lnTo>
                    <a:lnTo>
                      <a:pt x="54" y="46"/>
                    </a:lnTo>
                    <a:lnTo>
                      <a:pt x="66" y="58"/>
                    </a:lnTo>
                    <a:lnTo>
                      <a:pt x="66" y="78"/>
                    </a:lnTo>
                    <a:lnTo>
                      <a:pt x="82" y="78"/>
                    </a:lnTo>
                    <a:lnTo>
                      <a:pt x="96" y="66"/>
                    </a:lnTo>
                    <a:lnTo>
                      <a:pt x="100" y="54"/>
                    </a:lnTo>
                    <a:lnTo>
                      <a:pt x="110" y="54"/>
                    </a:lnTo>
                    <a:lnTo>
                      <a:pt x="120" y="62"/>
                    </a:lnTo>
                    <a:lnTo>
                      <a:pt x="140" y="60"/>
                    </a:lnTo>
                    <a:lnTo>
                      <a:pt x="148" y="46"/>
                    </a:lnTo>
                    <a:lnTo>
                      <a:pt x="186" y="6"/>
                    </a:lnTo>
                    <a:lnTo>
                      <a:pt x="196" y="6"/>
                    </a:lnTo>
                    <a:lnTo>
                      <a:pt x="198" y="0"/>
                    </a:lnTo>
                    <a:lnTo>
                      <a:pt x="228" y="2"/>
                    </a:lnTo>
                    <a:lnTo>
                      <a:pt x="236" y="8"/>
                    </a:lnTo>
                    <a:lnTo>
                      <a:pt x="244" y="32"/>
                    </a:lnTo>
                    <a:lnTo>
                      <a:pt x="244" y="68"/>
                    </a:lnTo>
                    <a:lnTo>
                      <a:pt x="244" y="78"/>
                    </a:lnTo>
                    <a:lnTo>
                      <a:pt x="260" y="80"/>
                    </a:lnTo>
                    <a:lnTo>
                      <a:pt x="254" y="90"/>
                    </a:lnTo>
                    <a:lnTo>
                      <a:pt x="254" y="104"/>
                    </a:lnTo>
                    <a:lnTo>
                      <a:pt x="246" y="110"/>
                    </a:lnTo>
                    <a:lnTo>
                      <a:pt x="230" y="130"/>
                    </a:lnTo>
                    <a:lnTo>
                      <a:pt x="224" y="142"/>
                    </a:lnTo>
                    <a:lnTo>
                      <a:pt x="210" y="160"/>
                    </a:lnTo>
                    <a:lnTo>
                      <a:pt x="188" y="176"/>
                    </a:lnTo>
                    <a:lnTo>
                      <a:pt x="164" y="198"/>
                    </a:lnTo>
                    <a:lnTo>
                      <a:pt x="142" y="202"/>
                    </a:lnTo>
                    <a:lnTo>
                      <a:pt x="128" y="208"/>
                    </a:lnTo>
                    <a:lnTo>
                      <a:pt x="110" y="206"/>
                    </a:lnTo>
                    <a:lnTo>
                      <a:pt x="88" y="206"/>
                    </a:lnTo>
                    <a:lnTo>
                      <a:pt x="70" y="212"/>
                    </a:lnTo>
                    <a:lnTo>
                      <a:pt x="50" y="218"/>
                    </a:lnTo>
                    <a:lnTo>
                      <a:pt x="34" y="210"/>
                    </a:lnTo>
                    <a:lnTo>
                      <a:pt x="28" y="198"/>
                    </a:lnTo>
                    <a:lnTo>
                      <a:pt x="20" y="184"/>
                    </a:lnTo>
                    <a:lnTo>
                      <a:pt x="30" y="172"/>
                    </a:lnTo>
                    <a:lnTo>
                      <a:pt x="22" y="158"/>
                    </a:lnTo>
                    <a:lnTo>
                      <a:pt x="12" y="144"/>
                    </a:lnTo>
                    <a:lnTo>
                      <a:pt x="6" y="122"/>
                    </a:lnTo>
                    <a:lnTo>
                      <a:pt x="0" y="108"/>
                    </a:lnTo>
                    <a:close/>
                  </a:path>
                </a:pathLst>
              </a:custGeom>
              <a:solidFill>
                <a:schemeClr val="accent4"/>
              </a:solidFill>
              <a:ln w="7938">
                <a:solidFill>
                  <a:schemeClr val="bg1"/>
                </a:solidFill>
                <a:prstDash val="solid"/>
                <a:round/>
                <a:headEnd/>
                <a:tailEnd/>
              </a:ln>
            </p:spPr>
            <p:txBody>
              <a:bodyPr/>
              <a:lstStyle/>
              <a:p>
                <a:endParaRPr lang="en-US" sz="1500">
                  <a:solidFill>
                    <a:srgbClr val="0F245F"/>
                  </a:solidFill>
                </a:endParaRPr>
              </a:p>
            </p:txBody>
          </p:sp>
          <p:sp>
            <p:nvSpPr>
              <p:cNvPr id="477" name="Freeform 125">
                <a:extLst>
                  <a:ext uri="{FF2B5EF4-FFF2-40B4-BE49-F238E27FC236}">
                    <a16:creationId xmlns:a16="http://schemas.microsoft.com/office/drawing/2014/main" id="{1690D62C-F12A-4CA6-88B1-77F8E8A7C33F}"/>
                  </a:ext>
                </a:extLst>
              </p:cNvPr>
              <p:cNvSpPr>
                <a:spLocks noChangeAspect="1"/>
              </p:cNvSpPr>
              <p:nvPr/>
            </p:nvSpPr>
            <p:spPr bwMode="auto">
              <a:xfrm>
                <a:off x="3103" y="2821"/>
                <a:ext cx="120" cy="106"/>
              </a:xfrm>
              <a:custGeom>
                <a:avLst/>
                <a:gdLst/>
                <a:ahLst/>
                <a:cxnLst>
                  <a:cxn ang="0">
                    <a:pos x="60" y="104"/>
                  </a:cxn>
                  <a:cxn ang="0">
                    <a:pos x="58" y="98"/>
                  </a:cxn>
                  <a:cxn ang="0">
                    <a:pos x="44" y="96"/>
                  </a:cxn>
                  <a:cxn ang="0">
                    <a:pos x="36" y="76"/>
                  </a:cxn>
                  <a:cxn ang="0">
                    <a:pos x="12" y="64"/>
                  </a:cxn>
                  <a:cxn ang="0">
                    <a:pos x="8" y="48"/>
                  </a:cxn>
                  <a:cxn ang="0">
                    <a:pos x="0" y="36"/>
                  </a:cxn>
                  <a:cxn ang="0">
                    <a:pos x="28" y="34"/>
                  </a:cxn>
                  <a:cxn ang="0">
                    <a:pos x="42" y="16"/>
                  </a:cxn>
                  <a:cxn ang="0">
                    <a:pos x="54" y="14"/>
                  </a:cxn>
                  <a:cxn ang="0">
                    <a:pos x="62" y="0"/>
                  </a:cxn>
                  <a:cxn ang="0">
                    <a:pos x="78" y="0"/>
                  </a:cxn>
                  <a:cxn ang="0">
                    <a:pos x="118" y="14"/>
                  </a:cxn>
                  <a:cxn ang="0">
                    <a:pos x="120" y="42"/>
                  </a:cxn>
                  <a:cxn ang="0">
                    <a:pos x="120" y="72"/>
                  </a:cxn>
                  <a:cxn ang="0">
                    <a:pos x="112" y="90"/>
                  </a:cxn>
                  <a:cxn ang="0">
                    <a:pos x="90" y="106"/>
                  </a:cxn>
                  <a:cxn ang="0">
                    <a:pos x="60" y="104"/>
                  </a:cxn>
                </a:cxnLst>
                <a:rect l="0" t="0" r="r" b="b"/>
                <a:pathLst>
                  <a:path w="120" h="106">
                    <a:moveTo>
                      <a:pt x="60" y="104"/>
                    </a:moveTo>
                    <a:lnTo>
                      <a:pt x="58" y="98"/>
                    </a:lnTo>
                    <a:lnTo>
                      <a:pt x="44" y="96"/>
                    </a:lnTo>
                    <a:lnTo>
                      <a:pt x="36" y="76"/>
                    </a:lnTo>
                    <a:lnTo>
                      <a:pt x="12" y="64"/>
                    </a:lnTo>
                    <a:lnTo>
                      <a:pt x="8" y="48"/>
                    </a:lnTo>
                    <a:lnTo>
                      <a:pt x="0" y="36"/>
                    </a:lnTo>
                    <a:lnTo>
                      <a:pt x="28" y="34"/>
                    </a:lnTo>
                    <a:lnTo>
                      <a:pt x="42" y="16"/>
                    </a:lnTo>
                    <a:lnTo>
                      <a:pt x="54" y="14"/>
                    </a:lnTo>
                    <a:lnTo>
                      <a:pt x="62" y="0"/>
                    </a:lnTo>
                    <a:lnTo>
                      <a:pt x="78" y="0"/>
                    </a:lnTo>
                    <a:lnTo>
                      <a:pt x="118" y="14"/>
                    </a:lnTo>
                    <a:lnTo>
                      <a:pt x="120" y="42"/>
                    </a:lnTo>
                    <a:lnTo>
                      <a:pt x="120" y="72"/>
                    </a:lnTo>
                    <a:lnTo>
                      <a:pt x="112" y="90"/>
                    </a:lnTo>
                    <a:lnTo>
                      <a:pt x="90" y="106"/>
                    </a:lnTo>
                    <a:lnTo>
                      <a:pt x="60" y="104"/>
                    </a:lnTo>
                    <a:close/>
                  </a:path>
                </a:pathLst>
              </a:custGeom>
              <a:noFill/>
              <a:ln w="7938">
                <a:solidFill>
                  <a:schemeClr val="bg1"/>
                </a:solidFill>
                <a:prstDash val="solid"/>
                <a:round/>
                <a:headEnd/>
                <a:tailEnd/>
              </a:ln>
            </p:spPr>
            <p:txBody>
              <a:bodyPr/>
              <a:lstStyle/>
              <a:p>
                <a:endParaRPr lang="en-US" sz="1500">
                  <a:solidFill>
                    <a:srgbClr val="0F245F"/>
                  </a:solidFill>
                </a:endParaRPr>
              </a:p>
            </p:txBody>
          </p:sp>
          <p:sp>
            <p:nvSpPr>
              <p:cNvPr id="478" name="Freeform 126">
                <a:extLst>
                  <a:ext uri="{FF2B5EF4-FFF2-40B4-BE49-F238E27FC236}">
                    <a16:creationId xmlns:a16="http://schemas.microsoft.com/office/drawing/2014/main" id="{5C098978-9291-48AC-9121-2F078C9AA2B9}"/>
                  </a:ext>
                </a:extLst>
              </p:cNvPr>
              <p:cNvSpPr>
                <a:spLocks noChangeAspect="1"/>
              </p:cNvSpPr>
              <p:nvPr/>
            </p:nvSpPr>
            <p:spPr bwMode="auto">
              <a:xfrm>
                <a:off x="3019" y="2857"/>
                <a:ext cx="144" cy="146"/>
              </a:xfrm>
              <a:custGeom>
                <a:avLst/>
                <a:gdLst/>
                <a:ahLst/>
                <a:cxnLst>
                  <a:cxn ang="0">
                    <a:pos x="0" y="114"/>
                  </a:cxn>
                  <a:cxn ang="0">
                    <a:pos x="0" y="66"/>
                  </a:cxn>
                  <a:cxn ang="0">
                    <a:pos x="14" y="66"/>
                  </a:cxn>
                  <a:cxn ang="0">
                    <a:pos x="16" y="4"/>
                  </a:cxn>
                  <a:cxn ang="0">
                    <a:pos x="50" y="0"/>
                  </a:cxn>
                  <a:cxn ang="0">
                    <a:pos x="56" y="8"/>
                  </a:cxn>
                  <a:cxn ang="0">
                    <a:pos x="84" y="0"/>
                  </a:cxn>
                  <a:cxn ang="0">
                    <a:pos x="92" y="12"/>
                  </a:cxn>
                  <a:cxn ang="0">
                    <a:pos x="96" y="28"/>
                  </a:cxn>
                  <a:cxn ang="0">
                    <a:pos x="120" y="40"/>
                  </a:cxn>
                  <a:cxn ang="0">
                    <a:pos x="128" y="60"/>
                  </a:cxn>
                  <a:cxn ang="0">
                    <a:pos x="142" y="62"/>
                  </a:cxn>
                  <a:cxn ang="0">
                    <a:pos x="144" y="70"/>
                  </a:cxn>
                  <a:cxn ang="0">
                    <a:pos x="142" y="74"/>
                  </a:cxn>
                  <a:cxn ang="0">
                    <a:pos x="132" y="74"/>
                  </a:cxn>
                  <a:cxn ang="0">
                    <a:pos x="94" y="114"/>
                  </a:cxn>
                  <a:cxn ang="0">
                    <a:pos x="86" y="128"/>
                  </a:cxn>
                  <a:cxn ang="0">
                    <a:pos x="66" y="130"/>
                  </a:cxn>
                  <a:cxn ang="0">
                    <a:pos x="56" y="122"/>
                  </a:cxn>
                  <a:cxn ang="0">
                    <a:pos x="46" y="122"/>
                  </a:cxn>
                  <a:cxn ang="0">
                    <a:pos x="42" y="134"/>
                  </a:cxn>
                  <a:cxn ang="0">
                    <a:pos x="28" y="146"/>
                  </a:cxn>
                  <a:cxn ang="0">
                    <a:pos x="12" y="146"/>
                  </a:cxn>
                  <a:cxn ang="0">
                    <a:pos x="12" y="126"/>
                  </a:cxn>
                  <a:cxn ang="0">
                    <a:pos x="0" y="114"/>
                  </a:cxn>
                </a:cxnLst>
                <a:rect l="0" t="0" r="r" b="b"/>
                <a:pathLst>
                  <a:path w="144" h="146">
                    <a:moveTo>
                      <a:pt x="0" y="114"/>
                    </a:moveTo>
                    <a:lnTo>
                      <a:pt x="0" y="66"/>
                    </a:lnTo>
                    <a:lnTo>
                      <a:pt x="14" y="66"/>
                    </a:lnTo>
                    <a:lnTo>
                      <a:pt x="16" y="4"/>
                    </a:lnTo>
                    <a:lnTo>
                      <a:pt x="50" y="0"/>
                    </a:lnTo>
                    <a:lnTo>
                      <a:pt x="56" y="8"/>
                    </a:lnTo>
                    <a:lnTo>
                      <a:pt x="84" y="0"/>
                    </a:lnTo>
                    <a:lnTo>
                      <a:pt x="92" y="12"/>
                    </a:lnTo>
                    <a:lnTo>
                      <a:pt x="96" y="28"/>
                    </a:lnTo>
                    <a:lnTo>
                      <a:pt x="120" y="40"/>
                    </a:lnTo>
                    <a:lnTo>
                      <a:pt x="128" y="60"/>
                    </a:lnTo>
                    <a:lnTo>
                      <a:pt x="142" y="62"/>
                    </a:lnTo>
                    <a:lnTo>
                      <a:pt x="144" y="70"/>
                    </a:lnTo>
                    <a:lnTo>
                      <a:pt x="142" y="74"/>
                    </a:lnTo>
                    <a:lnTo>
                      <a:pt x="132" y="74"/>
                    </a:lnTo>
                    <a:lnTo>
                      <a:pt x="94" y="114"/>
                    </a:lnTo>
                    <a:lnTo>
                      <a:pt x="86" y="128"/>
                    </a:lnTo>
                    <a:lnTo>
                      <a:pt x="66" y="130"/>
                    </a:lnTo>
                    <a:lnTo>
                      <a:pt x="56" y="122"/>
                    </a:lnTo>
                    <a:lnTo>
                      <a:pt x="46" y="122"/>
                    </a:lnTo>
                    <a:lnTo>
                      <a:pt x="42" y="134"/>
                    </a:lnTo>
                    <a:lnTo>
                      <a:pt x="28" y="146"/>
                    </a:lnTo>
                    <a:lnTo>
                      <a:pt x="12" y="146"/>
                    </a:lnTo>
                    <a:lnTo>
                      <a:pt x="12" y="126"/>
                    </a:lnTo>
                    <a:lnTo>
                      <a:pt x="0" y="11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79" name="Freeform 127">
                <a:extLst>
                  <a:ext uri="{FF2B5EF4-FFF2-40B4-BE49-F238E27FC236}">
                    <a16:creationId xmlns:a16="http://schemas.microsoft.com/office/drawing/2014/main" id="{F3BA75FD-4746-41BE-9EBD-AC158BAC7EC8}"/>
                  </a:ext>
                </a:extLst>
              </p:cNvPr>
              <p:cNvSpPr>
                <a:spLocks noChangeAspect="1"/>
              </p:cNvSpPr>
              <p:nvPr/>
            </p:nvSpPr>
            <p:spPr bwMode="auto">
              <a:xfrm>
                <a:off x="2893" y="2847"/>
                <a:ext cx="142" cy="192"/>
              </a:xfrm>
              <a:custGeom>
                <a:avLst/>
                <a:gdLst/>
                <a:ahLst/>
                <a:cxnLst>
                  <a:cxn ang="0">
                    <a:pos x="0" y="0"/>
                  </a:cxn>
                  <a:cxn ang="0">
                    <a:pos x="98" y="0"/>
                  </a:cxn>
                  <a:cxn ang="0">
                    <a:pos x="106" y="6"/>
                  </a:cxn>
                  <a:cxn ang="0">
                    <a:pos x="134" y="8"/>
                  </a:cxn>
                  <a:cxn ang="0">
                    <a:pos x="142" y="14"/>
                  </a:cxn>
                  <a:cxn ang="0">
                    <a:pos x="140" y="76"/>
                  </a:cxn>
                  <a:cxn ang="0">
                    <a:pos x="126" y="76"/>
                  </a:cxn>
                  <a:cxn ang="0">
                    <a:pos x="126" y="182"/>
                  </a:cxn>
                  <a:cxn ang="0">
                    <a:pos x="110" y="192"/>
                  </a:cxn>
                  <a:cxn ang="0">
                    <a:pos x="94" y="192"/>
                  </a:cxn>
                  <a:cxn ang="0">
                    <a:pos x="86" y="188"/>
                  </a:cxn>
                  <a:cxn ang="0">
                    <a:pos x="80" y="180"/>
                  </a:cxn>
                  <a:cxn ang="0">
                    <a:pos x="72" y="186"/>
                  </a:cxn>
                  <a:cxn ang="0">
                    <a:pos x="52" y="164"/>
                  </a:cxn>
                  <a:cxn ang="0">
                    <a:pos x="44" y="126"/>
                  </a:cxn>
                  <a:cxn ang="0">
                    <a:pos x="38" y="114"/>
                  </a:cxn>
                  <a:cxn ang="0">
                    <a:pos x="38" y="82"/>
                  </a:cxn>
                  <a:cxn ang="0">
                    <a:pos x="12" y="36"/>
                  </a:cxn>
                  <a:cxn ang="0">
                    <a:pos x="0" y="16"/>
                  </a:cxn>
                  <a:cxn ang="0">
                    <a:pos x="0" y="0"/>
                  </a:cxn>
                </a:cxnLst>
                <a:rect l="0" t="0" r="r" b="b"/>
                <a:pathLst>
                  <a:path w="142" h="192">
                    <a:moveTo>
                      <a:pt x="0" y="0"/>
                    </a:moveTo>
                    <a:lnTo>
                      <a:pt x="98" y="0"/>
                    </a:lnTo>
                    <a:lnTo>
                      <a:pt x="106" y="6"/>
                    </a:lnTo>
                    <a:lnTo>
                      <a:pt x="134" y="8"/>
                    </a:lnTo>
                    <a:lnTo>
                      <a:pt x="142" y="14"/>
                    </a:lnTo>
                    <a:lnTo>
                      <a:pt x="140" y="76"/>
                    </a:lnTo>
                    <a:lnTo>
                      <a:pt x="126" y="76"/>
                    </a:lnTo>
                    <a:lnTo>
                      <a:pt x="126" y="182"/>
                    </a:lnTo>
                    <a:lnTo>
                      <a:pt x="110" y="192"/>
                    </a:lnTo>
                    <a:lnTo>
                      <a:pt x="94" y="192"/>
                    </a:lnTo>
                    <a:lnTo>
                      <a:pt x="86" y="188"/>
                    </a:lnTo>
                    <a:lnTo>
                      <a:pt x="80" y="180"/>
                    </a:lnTo>
                    <a:lnTo>
                      <a:pt x="72" y="186"/>
                    </a:lnTo>
                    <a:lnTo>
                      <a:pt x="52" y="164"/>
                    </a:lnTo>
                    <a:lnTo>
                      <a:pt x="44" y="126"/>
                    </a:lnTo>
                    <a:lnTo>
                      <a:pt x="38" y="114"/>
                    </a:lnTo>
                    <a:lnTo>
                      <a:pt x="38" y="82"/>
                    </a:lnTo>
                    <a:lnTo>
                      <a:pt x="12" y="36"/>
                    </a:lnTo>
                    <a:lnTo>
                      <a:pt x="0" y="16"/>
                    </a:lnTo>
                    <a:lnTo>
                      <a:pt x="0"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80" name="Freeform 128">
                <a:extLst>
                  <a:ext uri="{FF2B5EF4-FFF2-40B4-BE49-F238E27FC236}">
                    <a16:creationId xmlns:a16="http://schemas.microsoft.com/office/drawing/2014/main" id="{81DD08E6-6A71-47D0-9176-9C0DCC24E688}"/>
                  </a:ext>
                </a:extLst>
              </p:cNvPr>
              <p:cNvSpPr>
                <a:spLocks noChangeAspect="1"/>
              </p:cNvSpPr>
              <p:nvPr/>
            </p:nvSpPr>
            <p:spPr bwMode="auto">
              <a:xfrm>
                <a:off x="3185" y="2735"/>
                <a:ext cx="162" cy="270"/>
              </a:xfrm>
              <a:custGeom>
                <a:avLst/>
                <a:gdLst/>
                <a:ahLst/>
                <a:cxnLst>
                  <a:cxn ang="0">
                    <a:pos x="0" y="88"/>
                  </a:cxn>
                  <a:cxn ang="0">
                    <a:pos x="0" y="72"/>
                  </a:cxn>
                  <a:cxn ang="0">
                    <a:pos x="50" y="64"/>
                  </a:cxn>
                  <a:cxn ang="0">
                    <a:pos x="66" y="64"/>
                  </a:cxn>
                  <a:cxn ang="0">
                    <a:pos x="64" y="94"/>
                  </a:cxn>
                  <a:cxn ang="0">
                    <a:pos x="76" y="106"/>
                  </a:cxn>
                  <a:cxn ang="0">
                    <a:pos x="86" y="92"/>
                  </a:cxn>
                  <a:cxn ang="0">
                    <a:pos x="84" y="64"/>
                  </a:cxn>
                  <a:cxn ang="0">
                    <a:pos x="70" y="48"/>
                  </a:cxn>
                  <a:cxn ang="0">
                    <a:pos x="64" y="32"/>
                  </a:cxn>
                  <a:cxn ang="0">
                    <a:pos x="68" y="16"/>
                  </a:cxn>
                  <a:cxn ang="0">
                    <a:pos x="90" y="18"/>
                  </a:cxn>
                  <a:cxn ang="0">
                    <a:pos x="116" y="20"/>
                  </a:cxn>
                  <a:cxn ang="0">
                    <a:pos x="142" y="10"/>
                  </a:cxn>
                  <a:cxn ang="0">
                    <a:pos x="158" y="0"/>
                  </a:cxn>
                  <a:cxn ang="0">
                    <a:pos x="158" y="40"/>
                  </a:cxn>
                  <a:cxn ang="0">
                    <a:pos x="162" y="80"/>
                  </a:cxn>
                  <a:cxn ang="0">
                    <a:pos x="144" y="98"/>
                  </a:cxn>
                  <a:cxn ang="0">
                    <a:pos x="112" y="118"/>
                  </a:cxn>
                  <a:cxn ang="0">
                    <a:pos x="76" y="150"/>
                  </a:cxn>
                  <a:cxn ang="0">
                    <a:pos x="68" y="154"/>
                  </a:cxn>
                  <a:cxn ang="0">
                    <a:pos x="70" y="168"/>
                  </a:cxn>
                  <a:cxn ang="0">
                    <a:pos x="80" y="196"/>
                  </a:cxn>
                  <a:cxn ang="0">
                    <a:pos x="76" y="228"/>
                  </a:cxn>
                  <a:cxn ang="0">
                    <a:pos x="38" y="248"/>
                  </a:cxn>
                  <a:cxn ang="0">
                    <a:pos x="34" y="256"/>
                  </a:cxn>
                  <a:cxn ang="0">
                    <a:pos x="38" y="264"/>
                  </a:cxn>
                  <a:cxn ang="0">
                    <a:pos x="40" y="270"/>
                  </a:cxn>
                  <a:cxn ang="0">
                    <a:pos x="24" y="268"/>
                  </a:cxn>
                  <a:cxn ang="0">
                    <a:pos x="24" y="258"/>
                  </a:cxn>
                  <a:cxn ang="0">
                    <a:pos x="24" y="222"/>
                  </a:cxn>
                  <a:cxn ang="0">
                    <a:pos x="16" y="198"/>
                  </a:cxn>
                  <a:cxn ang="0">
                    <a:pos x="8" y="192"/>
                  </a:cxn>
                  <a:cxn ang="0">
                    <a:pos x="30" y="176"/>
                  </a:cxn>
                  <a:cxn ang="0">
                    <a:pos x="38" y="158"/>
                  </a:cxn>
                  <a:cxn ang="0">
                    <a:pos x="38" y="128"/>
                  </a:cxn>
                  <a:cxn ang="0">
                    <a:pos x="36" y="100"/>
                  </a:cxn>
                  <a:cxn ang="0">
                    <a:pos x="0" y="88"/>
                  </a:cxn>
                </a:cxnLst>
                <a:rect l="0" t="0" r="r" b="b"/>
                <a:pathLst>
                  <a:path w="162" h="270">
                    <a:moveTo>
                      <a:pt x="0" y="88"/>
                    </a:moveTo>
                    <a:lnTo>
                      <a:pt x="0" y="72"/>
                    </a:lnTo>
                    <a:lnTo>
                      <a:pt x="50" y="64"/>
                    </a:lnTo>
                    <a:lnTo>
                      <a:pt x="66" y="64"/>
                    </a:lnTo>
                    <a:lnTo>
                      <a:pt x="64" y="94"/>
                    </a:lnTo>
                    <a:lnTo>
                      <a:pt x="76" y="106"/>
                    </a:lnTo>
                    <a:lnTo>
                      <a:pt x="86" y="92"/>
                    </a:lnTo>
                    <a:lnTo>
                      <a:pt x="84" y="64"/>
                    </a:lnTo>
                    <a:lnTo>
                      <a:pt x="70" y="48"/>
                    </a:lnTo>
                    <a:lnTo>
                      <a:pt x="64" y="32"/>
                    </a:lnTo>
                    <a:lnTo>
                      <a:pt x="68" y="16"/>
                    </a:lnTo>
                    <a:lnTo>
                      <a:pt x="90" y="18"/>
                    </a:lnTo>
                    <a:lnTo>
                      <a:pt x="116" y="20"/>
                    </a:lnTo>
                    <a:lnTo>
                      <a:pt x="142" y="10"/>
                    </a:lnTo>
                    <a:lnTo>
                      <a:pt x="158" y="0"/>
                    </a:lnTo>
                    <a:lnTo>
                      <a:pt x="158" y="40"/>
                    </a:lnTo>
                    <a:lnTo>
                      <a:pt x="162" y="80"/>
                    </a:lnTo>
                    <a:lnTo>
                      <a:pt x="144" y="98"/>
                    </a:lnTo>
                    <a:lnTo>
                      <a:pt x="112" y="118"/>
                    </a:lnTo>
                    <a:lnTo>
                      <a:pt x="76" y="150"/>
                    </a:lnTo>
                    <a:lnTo>
                      <a:pt x="68" y="154"/>
                    </a:lnTo>
                    <a:lnTo>
                      <a:pt x="70" y="168"/>
                    </a:lnTo>
                    <a:lnTo>
                      <a:pt x="80" y="196"/>
                    </a:lnTo>
                    <a:lnTo>
                      <a:pt x="76" y="228"/>
                    </a:lnTo>
                    <a:lnTo>
                      <a:pt x="38" y="248"/>
                    </a:lnTo>
                    <a:lnTo>
                      <a:pt x="34" y="256"/>
                    </a:lnTo>
                    <a:lnTo>
                      <a:pt x="38" y="264"/>
                    </a:lnTo>
                    <a:lnTo>
                      <a:pt x="40" y="270"/>
                    </a:lnTo>
                    <a:lnTo>
                      <a:pt x="24" y="268"/>
                    </a:lnTo>
                    <a:lnTo>
                      <a:pt x="24" y="258"/>
                    </a:lnTo>
                    <a:lnTo>
                      <a:pt x="24" y="222"/>
                    </a:lnTo>
                    <a:lnTo>
                      <a:pt x="16" y="198"/>
                    </a:lnTo>
                    <a:lnTo>
                      <a:pt x="8" y="192"/>
                    </a:lnTo>
                    <a:lnTo>
                      <a:pt x="30" y="176"/>
                    </a:lnTo>
                    <a:lnTo>
                      <a:pt x="38" y="158"/>
                    </a:lnTo>
                    <a:lnTo>
                      <a:pt x="38" y="128"/>
                    </a:lnTo>
                    <a:lnTo>
                      <a:pt x="36" y="100"/>
                    </a:lnTo>
                    <a:lnTo>
                      <a:pt x="0" y="8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81" name="Freeform 129">
                <a:extLst>
                  <a:ext uri="{FF2B5EF4-FFF2-40B4-BE49-F238E27FC236}">
                    <a16:creationId xmlns:a16="http://schemas.microsoft.com/office/drawing/2014/main" id="{3ED14E76-F3B9-4598-A729-04893C8CE2EA}"/>
                  </a:ext>
                </a:extLst>
              </p:cNvPr>
              <p:cNvSpPr>
                <a:spLocks noChangeAspect="1"/>
              </p:cNvSpPr>
              <p:nvPr/>
            </p:nvSpPr>
            <p:spPr bwMode="auto">
              <a:xfrm>
                <a:off x="3221" y="2721"/>
                <a:ext cx="50" cy="120"/>
              </a:xfrm>
              <a:custGeom>
                <a:avLst/>
                <a:gdLst/>
                <a:ahLst/>
                <a:cxnLst>
                  <a:cxn ang="0">
                    <a:pos x="4" y="50"/>
                  </a:cxn>
                  <a:cxn ang="0">
                    <a:pos x="10" y="44"/>
                  </a:cxn>
                  <a:cxn ang="0">
                    <a:pos x="12" y="18"/>
                  </a:cxn>
                  <a:cxn ang="0">
                    <a:pos x="14" y="14"/>
                  </a:cxn>
                  <a:cxn ang="0">
                    <a:pos x="8" y="0"/>
                  </a:cxn>
                  <a:cxn ang="0">
                    <a:pos x="22" y="0"/>
                  </a:cxn>
                  <a:cxn ang="0">
                    <a:pos x="30" y="12"/>
                  </a:cxn>
                  <a:cxn ang="0">
                    <a:pos x="32" y="30"/>
                  </a:cxn>
                  <a:cxn ang="0">
                    <a:pos x="28" y="46"/>
                  </a:cxn>
                  <a:cxn ang="0">
                    <a:pos x="34" y="62"/>
                  </a:cxn>
                  <a:cxn ang="0">
                    <a:pos x="48" y="78"/>
                  </a:cxn>
                  <a:cxn ang="0">
                    <a:pos x="50" y="106"/>
                  </a:cxn>
                  <a:cxn ang="0">
                    <a:pos x="40" y="120"/>
                  </a:cxn>
                  <a:cxn ang="0">
                    <a:pos x="28" y="108"/>
                  </a:cxn>
                  <a:cxn ang="0">
                    <a:pos x="30" y="78"/>
                  </a:cxn>
                  <a:cxn ang="0">
                    <a:pos x="10" y="78"/>
                  </a:cxn>
                  <a:cxn ang="0">
                    <a:pos x="0" y="64"/>
                  </a:cxn>
                  <a:cxn ang="0">
                    <a:pos x="4" y="50"/>
                  </a:cxn>
                </a:cxnLst>
                <a:rect l="0" t="0" r="r" b="b"/>
                <a:pathLst>
                  <a:path w="50" h="120">
                    <a:moveTo>
                      <a:pt x="4" y="50"/>
                    </a:moveTo>
                    <a:lnTo>
                      <a:pt x="10" y="44"/>
                    </a:lnTo>
                    <a:lnTo>
                      <a:pt x="12" y="18"/>
                    </a:lnTo>
                    <a:lnTo>
                      <a:pt x="14" y="14"/>
                    </a:lnTo>
                    <a:lnTo>
                      <a:pt x="8" y="0"/>
                    </a:lnTo>
                    <a:lnTo>
                      <a:pt x="22" y="0"/>
                    </a:lnTo>
                    <a:lnTo>
                      <a:pt x="30" y="12"/>
                    </a:lnTo>
                    <a:lnTo>
                      <a:pt x="32" y="30"/>
                    </a:lnTo>
                    <a:lnTo>
                      <a:pt x="28" y="46"/>
                    </a:lnTo>
                    <a:lnTo>
                      <a:pt x="34" y="62"/>
                    </a:lnTo>
                    <a:lnTo>
                      <a:pt x="48" y="78"/>
                    </a:lnTo>
                    <a:lnTo>
                      <a:pt x="50" y="106"/>
                    </a:lnTo>
                    <a:lnTo>
                      <a:pt x="40" y="120"/>
                    </a:lnTo>
                    <a:lnTo>
                      <a:pt x="28" y="108"/>
                    </a:lnTo>
                    <a:lnTo>
                      <a:pt x="30" y="78"/>
                    </a:lnTo>
                    <a:lnTo>
                      <a:pt x="10" y="78"/>
                    </a:lnTo>
                    <a:lnTo>
                      <a:pt x="0" y="64"/>
                    </a:lnTo>
                    <a:lnTo>
                      <a:pt x="4" y="5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82" name="Freeform 130">
                <a:extLst>
                  <a:ext uri="{FF2B5EF4-FFF2-40B4-BE49-F238E27FC236}">
                    <a16:creationId xmlns:a16="http://schemas.microsoft.com/office/drawing/2014/main" id="{7D5972D4-957F-45FD-8EC8-2B3C6633BF41}"/>
                  </a:ext>
                </a:extLst>
              </p:cNvPr>
              <p:cNvSpPr>
                <a:spLocks noChangeAspect="1"/>
              </p:cNvSpPr>
              <p:nvPr/>
            </p:nvSpPr>
            <p:spPr bwMode="auto">
              <a:xfrm>
                <a:off x="3051" y="2701"/>
                <a:ext cx="184" cy="156"/>
              </a:xfrm>
              <a:custGeom>
                <a:avLst/>
                <a:gdLst/>
                <a:ahLst/>
                <a:cxnLst>
                  <a:cxn ang="0">
                    <a:pos x="52" y="156"/>
                  </a:cxn>
                  <a:cxn ang="0">
                    <a:pos x="46" y="150"/>
                  </a:cxn>
                  <a:cxn ang="0">
                    <a:pos x="20" y="148"/>
                  </a:cxn>
                  <a:cxn ang="0">
                    <a:pos x="2" y="128"/>
                  </a:cxn>
                  <a:cxn ang="0">
                    <a:pos x="0" y="76"/>
                  </a:cxn>
                  <a:cxn ang="0">
                    <a:pos x="30" y="76"/>
                  </a:cxn>
                  <a:cxn ang="0">
                    <a:pos x="30" y="42"/>
                  </a:cxn>
                  <a:cxn ang="0">
                    <a:pos x="48" y="50"/>
                  </a:cxn>
                  <a:cxn ang="0">
                    <a:pos x="68" y="58"/>
                  </a:cxn>
                  <a:cxn ang="0">
                    <a:pos x="82" y="52"/>
                  </a:cxn>
                  <a:cxn ang="0">
                    <a:pos x="90" y="64"/>
                  </a:cxn>
                  <a:cxn ang="0">
                    <a:pos x="102" y="70"/>
                  </a:cxn>
                  <a:cxn ang="0">
                    <a:pos x="110" y="82"/>
                  </a:cxn>
                  <a:cxn ang="0">
                    <a:pos x="124" y="82"/>
                  </a:cxn>
                  <a:cxn ang="0">
                    <a:pos x="124" y="64"/>
                  </a:cxn>
                  <a:cxn ang="0">
                    <a:pos x="110" y="58"/>
                  </a:cxn>
                  <a:cxn ang="0">
                    <a:pos x="100" y="48"/>
                  </a:cxn>
                  <a:cxn ang="0">
                    <a:pos x="104" y="26"/>
                  </a:cxn>
                  <a:cxn ang="0">
                    <a:pos x="102" y="8"/>
                  </a:cxn>
                  <a:cxn ang="0">
                    <a:pos x="118" y="0"/>
                  </a:cxn>
                  <a:cxn ang="0">
                    <a:pos x="136" y="0"/>
                  </a:cxn>
                  <a:cxn ang="0">
                    <a:pos x="178" y="20"/>
                  </a:cxn>
                  <a:cxn ang="0">
                    <a:pos x="184" y="34"/>
                  </a:cxn>
                  <a:cxn ang="0">
                    <a:pos x="180" y="40"/>
                  </a:cxn>
                  <a:cxn ang="0">
                    <a:pos x="180" y="64"/>
                  </a:cxn>
                  <a:cxn ang="0">
                    <a:pos x="174" y="70"/>
                  </a:cxn>
                  <a:cxn ang="0">
                    <a:pos x="170" y="84"/>
                  </a:cxn>
                  <a:cxn ang="0">
                    <a:pos x="180" y="98"/>
                  </a:cxn>
                  <a:cxn ang="0">
                    <a:pos x="134" y="106"/>
                  </a:cxn>
                  <a:cxn ang="0">
                    <a:pos x="134" y="122"/>
                  </a:cxn>
                  <a:cxn ang="0">
                    <a:pos x="114" y="120"/>
                  </a:cxn>
                  <a:cxn ang="0">
                    <a:pos x="106" y="134"/>
                  </a:cxn>
                  <a:cxn ang="0">
                    <a:pos x="94" y="136"/>
                  </a:cxn>
                  <a:cxn ang="0">
                    <a:pos x="80" y="154"/>
                  </a:cxn>
                  <a:cxn ang="0">
                    <a:pos x="52" y="156"/>
                  </a:cxn>
                </a:cxnLst>
                <a:rect l="0" t="0" r="r" b="b"/>
                <a:pathLst>
                  <a:path w="184" h="156">
                    <a:moveTo>
                      <a:pt x="52" y="156"/>
                    </a:moveTo>
                    <a:lnTo>
                      <a:pt x="46" y="150"/>
                    </a:lnTo>
                    <a:lnTo>
                      <a:pt x="20" y="148"/>
                    </a:lnTo>
                    <a:lnTo>
                      <a:pt x="2" y="128"/>
                    </a:lnTo>
                    <a:lnTo>
                      <a:pt x="0" y="76"/>
                    </a:lnTo>
                    <a:lnTo>
                      <a:pt x="30" y="76"/>
                    </a:lnTo>
                    <a:lnTo>
                      <a:pt x="30" y="42"/>
                    </a:lnTo>
                    <a:lnTo>
                      <a:pt x="48" y="50"/>
                    </a:lnTo>
                    <a:lnTo>
                      <a:pt x="68" y="58"/>
                    </a:lnTo>
                    <a:lnTo>
                      <a:pt x="82" y="52"/>
                    </a:lnTo>
                    <a:lnTo>
                      <a:pt x="90" y="64"/>
                    </a:lnTo>
                    <a:lnTo>
                      <a:pt x="102" y="70"/>
                    </a:lnTo>
                    <a:lnTo>
                      <a:pt x="110" y="82"/>
                    </a:lnTo>
                    <a:lnTo>
                      <a:pt x="124" y="82"/>
                    </a:lnTo>
                    <a:lnTo>
                      <a:pt x="124" y="64"/>
                    </a:lnTo>
                    <a:lnTo>
                      <a:pt x="110" y="58"/>
                    </a:lnTo>
                    <a:lnTo>
                      <a:pt x="100" y="48"/>
                    </a:lnTo>
                    <a:lnTo>
                      <a:pt x="104" y="26"/>
                    </a:lnTo>
                    <a:lnTo>
                      <a:pt x="102" y="8"/>
                    </a:lnTo>
                    <a:lnTo>
                      <a:pt x="118" y="0"/>
                    </a:lnTo>
                    <a:lnTo>
                      <a:pt x="136" y="0"/>
                    </a:lnTo>
                    <a:lnTo>
                      <a:pt x="178" y="20"/>
                    </a:lnTo>
                    <a:lnTo>
                      <a:pt x="184" y="34"/>
                    </a:lnTo>
                    <a:lnTo>
                      <a:pt x="180" y="40"/>
                    </a:lnTo>
                    <a:lnTo>
                      <a:pt x="180" y="64"/>
                    </a:lnTo>
                    <a:lnTo>
                      <a:pt x="174" y="70"/>
                    </a:lnTo>
                    <a:lnTo>
                      <a:pt x="170" y="84"/>
                    </a:lnTo>
                    <a:lnTo>
                      <a:pt x="180" y="98"/>
                    </a:lnTo>
                    <a:lnTo>
                      <a:pt x="134" y="106"/>
                    </a:lnTo>
                    <a:lnTo>
                      <a:pt x="134" y="122"/>
                    </a:lnTo>
                    <a:lnTo>
                      <a:pt x="114" y="120"/>
                    </a:lnTo>
                    <a:lnTo>
                      <a:pt x="106" y="134"/>
                    </a:lnTo>
                    <a:lnTo>
                      <a:pt x="94" y="136"/>
                    </a:lnTo>
                    <a:lnTo>
                      <a:pt x="80" y="154"/>
                    </a:lnTo>
                    <a:lnTo>
                      <a:pt x="52" y="15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83" name="Freeform 131">
                <a:extLst>
                  <a:ext uri="{FF2B5EF4-FFF2-40B4-BE49-F238E27FC236}">
                    <a16:creationId xmlns:a16="http://schemas.microsoft.com/office/drawing/2014/main" id="{3AA31A1A-E02A-49F8-8AA5-E2078B1BEDE7}"/>
                  </a:ext>
                </a:extLst>
              </p:cNvPr>
              <p:cNvSpPr>
                <a:spLocks noChangeAspect="1"/>
              </p:cNvSpPr>
              <p:nvPr/>
            </p:nvSpPr>
            <p:spPr bwMode="auto">
              <a:xfrm>
                <a:off x="3169" y="2585"/>
                <a:ext cx="174" cy="170"/>
              </a:xfrm>
              <a:custGeom>
                <a:avLst/>
                <a:gdLst/>
                <a:ahLst/>
                <a:cxnLst>
                  <a:cxn ang="0">
                    <a:pos x="18" y="116"/>
                  </a:cxn>
                  <a:cxn ang="0">
                    <a:pos x="16" y="100"/>
                  </a:cxn>
                  <a:cxn ang="0">
                    <a:pos x="2" y="82"/>
                  </a:cxn>
                  <a:cxn ang="0">
                    <a:pos x="0" y="56"/>
                  </a:cxn>
                  <a:cxn ang="0">
                    <a:pos x="20" y="34"/>
                  </a:cxn>
                  <a:cxn ang="0">
                    <a:pos x="16" y="20"/>
                  </a:cxn>
                  <a:cxn ang="0">
                    <a:pos x="22" y="12"/>
                  </a:cxn>
                  <a:cxn ang="0">
                    <a:pos x="16" y="0"/>
                  </a:cxn>
                  <a:cxn ang="0">
                    <a:pos x="38" y="0"/>
                  </a:cxn>
                  <a:cxn ang="0">
                    <a:pos x="76" y="2"/>
                  </a:cxn>
                  <a:cxn ang="0">
                    <a:pos x="128" y="30"/>
                  </a:cxn>
                  <a:cxn ang="0">
                    <a:pos x="132" y="40"/>
                  </a:cxn>
                  <a:cxn ang="0">
                    <a:pos x="156" y="58"/>
                  </a:cxn>
                  <a:cxn ang="0">
                    <a:pos x="150" y="72"/>
                  </a:cxn>
                  <a:cxn ang="0">
                    <a:pos x="148" y="86"/>
                  </a:cxn>
                  <a:cxn ang="0">
                    <a:pos x="156" y="98"/>
                  </a:cxn>
                  <a:cxn ang="0">
                    <a:pos x="156" y="126"/>
                  </a:cxn>
                  <a:cxn ang="0">
                    <a:pos x="174" y="150"/>
                  </a:cxn>
                  <a:cxn ang="0">
                    <a:pos x="158" y="160"/>
                  </a:cxn>
                  <a:cxn ang="0">
                    <a:pos x="132" y="170"/>
                  </a:cxn>
                  <a:cxn ang="0">
                    <a:pos x="84" y="166"/>
                  </a:cxn>
                  <a:cxn ang="0">
                    <a:pos x="82" y="148"/>
                  </a:cxn>
                  <a:cxn ang="0">
                    <a:pos x="74" y="136"/>
                  </a:cxn>
                  <a:cxn ang="0">
                    <a:pos x="60" y="136"/>
                  </a:cxn>
                  <a:cxn ang="0">
                    <a:pos x="18" y="116"/>
                  </a:cxn>
                </a:cxnLst>
                <a:rect l="0" t="0" r="r" b="b"/>
                <a:pathLst>
                  <a:path w="174" h="170">
                    <a:moveTo>
                      <a:pt x="18" y="116"/>
                    </a:moveTo>
                    <a:lnTo>
                      <a:pt x="16" y="100"/>
                    </a:lnTo>
                    <a:lnTo>
                      <a:pt x="2" y="82"/>
                    </a:lnTo>
                    <a:lnTo>
                      <a:pt x="0" y="56"/>
                    </a:lnTo>
                    <a:lnTo>
                      <a:pt x="20" y="34"/>
                    </a:lnTo>
                    <a:lnTo>
                      <a:pt x="16" y="20"/>
                    </a:lnTo>
                    <a:lnTo>
                      <a:pt x="22" y="12"/>
                    </a:lnTo>
                    <a:lnTo>
                      <a:pt x="16" y="0"/>
                    </a:lnTo>
                    <a:lnTo>
                      <a:pt x="38" y="0"/>
                    </a:lnTo>
                    <a:lnTo>
                      <a:pt x="76" y="2"/>
                    </a:lnTo>
                    <a:lnTo>
                      <a:pt x="128" y="30"/>
                    </a:lnTo>
                    <a:lnTo>
                      <a:pt x="132" y="40"/>
                    </a:lnTo>
                    <a:lnTo>
                      <a:pt x="156" y="58"/>
                    </a:lnTo>
                    <a:lnTo>
                      <a:pt x="150" y="72"/>
                    </a:lnTo>
                    <a:lnTo>
                      <a:pt x="148" y="86"/>
                    </a:lnTo>
                    <a:lnTo>
                      <a:pt x="156" y="98"/>
                    </a:lnTo>
                    <a:lnTo>
                      <a:pt x="156" y="126"/>
                    </a:lnTo>
                    <a:lnTo>
                      <a:pt x="174" y="150"/>
                    </a:lnTo>
                    <a:lnTo>
                      <a:pt x="158" y="160"/>
                    </a:lnTo>
                    <a:lnTo>
                      <a:pt x="132" y="170"/>
                    </a:lnTo>
                    <a:lnTo>
                      <a:pt x="84" y="166"/>
                    </a:lnTo>
                    <a:lnTo>
                      <a:pt x="82" y="148"/>
                    </a:lnTo>
                    <a:lnTo>
                      <a:pt x="74" y="136"/>
                    </a:lnTo>
                    <a:lnTo>
                      <a:pt x="60" y="136"/>
                    </a:lnTo>
                    <a:lnTo>
                      <a:pt x="18" y="11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84" name="Freeform 132">
                <a:extLst>
                  <a:ext uri="{FF2B5EF4-FFF2-40B4-BE49-F238E27FC236}">
                    <a16:creationId xmlns:a16="http://schemas.microsoft.com/office/drawing/2014/main" id="{B4CE7E27-A35C-4AB7-A6FC-D77A7D613A8E}"/>
                  </a:ext>
                </a:extLst>
              </p:cNvPr>
              <p:cNvSpPr>
                <a:spLocks noChangeAspect="1"/>
              </p:cNvSpPr>
              <p:nvPr/>
            </p:nvSpPr>
            <p:spPr bwMode="auto">
              <a:xfrm>
                <a:off x="3167" y="2605"/>
                <a:ext cx="22" cy="36"/>
              </a:xfrm>
              <a:custGeom>
                <a:avLst/>
                <a:gdLst/>
                <a:ahLst/>
                <a:cxnLst>
                  <a:cxn ang="0">
                    <a:pos x="18" y="0"/>
                  </a:cxn>
                  <a:cxn ang="0">
                    <a:pos x="10" y="2"/>
                  </a:cxn>
                  <a:cxn ang="0">
                    <a:pos x="0" y="12"/>
                  </a:cxn>
                  <a:cxn ang="0">
                    <a:pos x="2" y="36"/>
                  </a:cxn>
                  <a:cxn ang="0">
                    <a:pos x="22" y="14"/>
                  </a:cxn>
                  <a:cxn ang="0">
                    <a:pos x="18" y="0"/>
                  </a:cxn>
                </a:cxnLst>
                <a:rect l="0" t="0" r="r" b="b"/>
                <a:pathLst>
                  <a:path w="22" h="36">
                    <a:moveTo>
                      <a:pt x="18" y="0"/>
                    </a:moveTo>
                    <a:lnTo>
                      <a:pt x="10" y="2"/>
                    </a:lnTo>
                    <a:lnTo>
                      <a:pt x="0" y="12"/>
                    </a:lnTo>
                    <a:lnTo>
                      <a:pt x="2" y="36"/>
                    </a:lnTo>
                    <a:lnTo>
                      <a:pt x="22" y="14"/>
                    </a:lnTo>
                    <a:lnTo>
                      <a:pt x="18"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85" name="Freeform 133">
                <a:extLst>
                  <a:ext uri="{FF2B5EF4-FFF2-40B4-BE49-F238E27FC236}">
                    <a16:creationId xmlns:a16="http://schemas.microsoft.com/office/drawing/2014/main" id="{21E0B2E1-547F-4898-A366-0621AC841237}"/>
                  </a:ext>
                </a:extLst>
              </p:cNvPr>
              <p:cNvSpPr>
                <a:spLocks noChangeAspect="1"/>
              </p:cNvSpPr>
              <p:nvPr/>
            </p:nvSpPr>
            <p:spPr bwMode="auto">
              <a:xfrm>
                <a:off x="3161" y="2585"/>
                <a:ext cx="30" cy="32"/>
              </a:xfrm>
              <a:custGeom>
                <a:avLst/>
                <a:gdLst/>
                <a:ahLst/>
                <a:cxnLst>
                  <a:cxn ang="0">
                    <a:pos x="10" y="2"/>
                  </a:cxn>
                  <a:cxn ang="0">
                    <a:pos x="24" y="0"/>
                  </a:cxn>
                  <a:cxn ang="0">
                    <a:pos x="30" y="12"/>
                  </a:cxn>
                  <a:cxn ang="0">
                    <a:pos x="24" y="20"/>
                  </a:cxn>
                  <a:cxn ang="0">
                    <a:pos x="16" y="22"/>
                  </a:cxn>
                  <a:cxn ang="0">
                    <a:pos x="6" y="32"/>
                  </a:cxn>
                  <a:cxn ang="0">
                    <a:pos x="0" y="16"/>
                  </a:cxn>
                  <a:cxn ang="0">
                    <a:pos x="10" y="2"/>
                  </a:cxn>
                </a:cxnLst>
                <a:rect l="0" t="0" r="r" b="b"/>
                <a:pathLst>
                  <a:path w="30" h="32">
                    <a:moveTo>
                      <a:pt x="10" y="2"/>
                    </a:moveTo>
                    <a:lnTo>
                      <a:pt x="24" y="0"/>
                    </a:lnTo>
                    <a:lnTo>
                      <a:pt x="30" y="12"/>
                    </a:lnTo>
                    <a:lnTo>
                      <a:pt x="24" y="20"/>
                    </a:lnTo>
                    <a:lnTo>
                      <a:pt x="16" y="22"/>
                    </a:lnTo>
                    <a:lnTo>
                      <a:pt x="6" y="32"/>
                    </a:lnTo>
                    <a:lnTo>
                      <a:pt x="0" y="16"/>
                    </a:lnTo>
                    <a:lnTo>
                      <a:pt x="10" y="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86" name="Freeform 134">
                <a:extLst>
                  <a:ext uri="{FF2B5EF4-FFF2-40B4-BE49-F238E27FC236}">
                    <a16:creationId xmlns:a16="http://schemas.microsoft.com/office/drawing/2014/main" id="{CADF07D6-11A9-4621-B304-E421BB6A7112}"/>
                  </a:ext>
                </a:extLst>
              </p:cNvPr>
              <p:cNvSpPr>
                <a:spLocks noChangeAspect="1"/>
              </p:cNvSpPr>
              <p:nvPr/>
            </p:nvSpPr>
            <p:spPr bwMode="auto">
              <a:xfrm>
                <a:off x="3171" y="2503"/>
                <a:ext cx="86" cy="84"/>
              </a:xfrm>
              <a:custGeom>
                <a:avLst/>
                <a:gdLst/>
                <a:ahLst/>
                <a:cxnLst>
                  <a:cxn ang="0">
                    <a:pos x="0" y="84"/>
                  </a:cxn>
                  <a:cxn ang="0">
                    <a:pos x="2" y="64"/>
                  </a:cxn>
                  <a:cxn ang="0">
                    <a:pos x="6" y="52"/>
                  </a:cxn>
                  <a:cxn ang="0">
                    <a:pos x="26" y="34"/>
                  </a:cxn>
                  <a:cxn ang="0">
                    <a:pos x="26" y="30"/>
                  </a:cxn>
                  <a:cxn ang="0">
                    <a:pos x="20" y="28"/>
                  </a:cxn>
                  <a:cxn ang="0">
                    <a:pos x="16" y="4"/>
                  </a:cxn>
                  <a:cxn ang="0">
                    <a:pos x="68" y="0"/>
                  </a:cxn>
                  <a:cxn ang="0">
                    <a:pos x="80" y="20"/>
                  </a:cxn>
                  <a:cxn ang="0">
                    <a:pos x="86" y="42"/>
                  </a:cxn>
                  <a:cxn ang="0">
                    <a:pos x="72" y="58"/>
                  </a:cxn>
                  <a:cxn ang="0">
                    <a:pos x="76" y="72"/>
                  </a:cxn>
                  <a:cxn ang="0">
                    <a:pos x="70" y="84"/>
                  </a:cxn>
                  <a:cxn ang="0">
                    <a:pos x="36" y="82"/>
                  </a:cxn>
                  <a:cxn ang="0">
                    <a:pos x="14" y="82"/>
                  </a:cxn>
                  <a:cxn ang="0">
                    <a:pos x="0" y="84"/>
                  </a:cxn>
                </a:cxnLst>
                <a:rect l="0" t="0" r="r" b="b"/>
                <a:pathLst>
                  <a:path w="86" h="84">
                    <a:moveTo>
                      <a:pt x="0" y="84"/>
                    </a:moveTo>
                    <a:lnTo>
                      <a:pt x="2" y="64"/>
                    </a:lnTo>
                    <a:lnTo>
                      <a:pt x="6" y="52"/>
                    </a:lnTo>
                    <a:lnTo>
                      <a:pt x="26" y="34"/>
                    </a:lnTo>
                    <a:lnTo>
                      <a:pt x="26" y="30"/>
                    </a:lnTo>
                    <a:lnTo>
                      <a:pt x="20" y="28"/>
                    </a:lnTo>
                    <a:lnTo>
                      <a:pt x="16" y="4"/>
                    </a:lnTo>
                    <a:lnTo>
                      <a:pt x="68" y="0"/>
                    </a:lnTo>
                    <a:lnTo>
                      <a:pt x="80" y="20"/>
                    </a:lnTo>
                    <a:lnTo>
                      <a:pt x="86" y="42"/>
                    </a:lnTo>
                    <a:lnTo>
                      <a:pt x="72" y="58"/>
                    </a:lnTo>
                    <a:lnTo>
                      <a:pt x="76" y="72"/>
                    </a:lnTo>
                    <a:lnTo>
                      <a:pt x="70" y="84"/>
                    </a:lnTo>
                    <a:lnTo>
                      <a:pt x="36" y="82"/>
                    </a:lnTo>
                    <a:lnTo>
                      <a:pt x="14" y="82"/>
                    </a:lnTo>
                    <a:lnTo>
                      <a:pt x="0" y="8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87" name="Freeform 135">
                <a:extLst>
                  <a:ext uri="{FF2B5EF4-FFF2-40B4-BE49-F238E27FC236}">
                    <a16:creationId xmlns:a16="http://schemas.microsoft.com/office/drawing/2014/main" id="{9F747897-1917-47B6-ABF6-D4FA36530EF2}"/>
                  </a:ext>
                </a:extLst>
              </p:cNvPr>
              <p:cNvSpPr>
                <a:spLocks noChangeAspect="1"/>
              </p:cNvSpPr>
              <p:nvPr/>
            </p:nvSpPr>
            <p:spPr bwMode="auto">
              <a:xfrm>
                <a:off x="2893" y="2661"/>
                <a:ext cx="210" cy="204"/>
              </a:xfrm>
              <a:custGeom>
                <a:avLst/>
                <a:gdLst/>
                <a:ahLst/>
                <a:cxnLst>
                  <a:cxn ang="0">
                    <a:pos x="0" y="186"/>
                  </a:cxn>
                  <a:cxn ang="0">
                    <a:pos x="0" y="162"/>
                  </a:cxn>
                  <a:cxn ang="0">
                    <a:pos x="8" y="126"/>
                  </a:cxn>
                  <a:cxn ang="0">
                    <a:pos x="28" y="94"/>
                  </a:cxn>
                  <a:cxn ang="0">
                    <a:pos x="28" y="78"/>
                  </a:cxn>
                  <a:cxn ang="0">
                    <a:pos x="16" y="52"/>
                  </a:cxn>
                  <a:cxn ang="0">
                    <a:pos x="20" y="38"/>
                  </a:cxn>
                  <a:cxn ang="0">
                    <a:pos x="0" y="2"/>
                  </a:cxn>
                  <a:cxn ang="0">
                    <a:pos x="10" y="0"/>
                  </a:cxn>
                  <a:cxn ang="0">
                    <a:pos x="72" y="0"/>
                  </a:cxn>
                  <a:cxn ang="0">
                    <a:pos x="76" y="14"/>
                  </a:cxn>
                  <a:cxn ang="0">
                    <a:pos x="86" y="32"/>
                  </a:cxn>
                  <a:cxn ang="0">
                    <a:pos x="116" y="34"/>
                  </a:cxn>
                  <a:cxn ang="0">
                    <a:pos x="126" y="18"/>
                  </a:cxn>
                  <a:cxn ang="0">
                    <a:pos x="152" y="24"/>
                  </a:cxn>
                  <a:cxn ang="0">
                    <a:pos x="154" y="64"/>
                  </a:cxn>
                  <a:cxn ang="0">
                    <a:pos x="164" y="70"/>
                  </a:cxn>
                  <a:cxn ang="0">
                    <a:pos x="162" y="82"/>
                  </a:cxn>
                  <a:cxn ang="0">
                    <a:pos x="188" y="82"/>
                  </a:cxn>
                  <a:cxn ang="0">
                    <a:pos x="188" y="116"/>
                  </a:cxn>
                  <a:cxn ang="0">
                    <a:pos x="158" y="116"/>
                  </a:cxn>
                  <a:cxn ang="0">
                    <a:pos x="160" y="168"/>
                  </a:cxn>
                  <a:cxn ang="0">
                    <a:pos x="178" y="188"/>
                  </a:cxn>
                  <a:cxn ang="0">
                    <a:pos x="204" y="190"/>
                  </a:cxn>
                  <a:cxn ang="0">
                    <a:pos x="210" y="196"/>
                  </a:cxn>
                  <a:cxn ang="0">
                    <a:pos x="204" y="196"/>
                  </a:cxn>
                  <a:cxn ang="0">
                    <a:pos x="182" y="204"/>
                  </a:cxn>
                  <a:cxn ang="0">
                    <a:pos x="176" y="196"/>
                  </a:cxn>
                  <a:cxn ang="0">
                    <a:pos x="142" y="200"/>
                  </a:cxn>
                  <a:cxn ang="0">
                    <a:pos x="134" y="194"/>
                  </a:cxn>
                  <a:cxn ang="0">
                    <a:pos x="106" y="192"/>
                  </a:cxn>
                  <a:cxn ang="0">
                    <a:pos x="98" y="186"/>
                  </a:cxn>
                  <a:cxn ang="0">
                    <a:pos x="0" y="186"/>
                  </a:cxn>
                </a:cxnLst>
                <a:rect l="0" t="0" r="r" b="b"/>
                <a:pathLst>
                  <a:path w="210" h="204">
                    <a:moveTo>
                      <a:pt x="0" y="186"/>
                    </a:moveTo>
                    <a:lnTo>
                      <a:pt x="0" y="162"/>
                    </a:lnTo>
                    <a:lnTo>
                      <a:pt x="8" y="126"/>
                    </a:lnTo>
                    <a:lnTo>
                      <a:pt x="28" y="94"/>
                    </a:lnTo>
                    <a:lnTo>
                      <a:pt x="28" y="78"/>
                    </a:lnTo>
                    <a:lnTo>
                      <a:pt x="16" y="52"/>
                    </a:lnTo>
                    <a:lnTo>
                      <a:pt x="20" y="38"/>
                    </a:lnTo>
                    <a:lnTo>
                      <a:pt x="0" y="2"/>
                    </a:lnTo>
                    <a:lnTo>
                      <a:pt x="10" y="0"/>
                    </a:lnTo>
                    <a:lnTo>
                      <a:pt x="72" y="0"/>
                    </a:lnTo>
                    <a:lnTo>
                      <a:pt x="76" y="14"/>
                    </a:lnTo>
                    <a:lnTo>
                      <a:pt x="86" y="32"/>
                    </a:lnTo>
                    <a:lnTo>
                      <a:pt x="116" y="34"/>
                    </a:lnTo>
                    <a:lnTo>
                      <a:pt x="126" y="18"/>
                    </a:lnTo>
                    <a:lnTo>
                      <a:pt x="152" y="24"/>
                    </a:lnTo>
                    <a:lnTo>
                      <a:pt x="154" y="64"/>
                    </a:lnTo>
                    <a:lnTo>
                      <a:pt x="164" y="70"/>
                    </a:lnTo>
                    <a:lnTo>
                      <a:pt x="162" y="82"/>
                    </a:lnTo>
                    <a:lnTo>
                      <a:pt x="188" y="82"/>
                    </a:lnTo>
                    <a:lnTo>
                      <a:pt x="188" y="116"/>
                    </a:lnTo>
                    <a:lnTo>
                      <a:pt x="158" y="116"/>
                    </a:lnTo>
                    <a:lnTo>
                      <a:pt x="160" y="168"/>
                    </a:lnTo>
                    <a:lnTo>
                      <a:pt x="178" y="188"/>
                    </a:lnTo>
                    <a:lnTo>
                      <a:pt x="204" y="190"/>
                    </a:lnTo>
                    <a:lnTo>
                      <a:pt x="210" y="196"/>
                    </a:lnTo>
                    <a:lnTo>
                      <a:pt x="204" y="196"/>
                    </a:lnTo>
                    <a:lnTo>
                      <a:pt x="182" y="204"/>
                    </a:lnTo>
                    <a:lnTo>
                      <a:pt x="176" y="196"/>
                    </a:lnTo>
                    <a:lnTo>
                      <a:pt x="142" y="200"/>
                    </a:lnTo>
                    <a:lnTo>
                      <a:pt x="134" y="194"/>
                    </a:lnTo>
                    <a:lnTo>
                      <a:pt x="106" y="192"/>
                    </a:lnTo>
                    <a:lnTo>
                      <a:pt x="98" y="186"/>
                    </a:lnTo>
                    <a:lnTo>
                      <a:pt x="0" y="18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88" name="Freeform 136">
                <a:extLst>
                  <a:ext uri="{FF2B5EF4-FFF2-40B4-BE49-F238E27FC236}">
                    <a16:creationId xmlns:a16="http://schemas.microsoft.com/office/drawing/2014/main" id="{9788733F-6995-4DB0-A490-AC049EF2A8DE}"/>
                  </a:ext>
                </a:extLst>
              </p:cNvPr>
              <p:cNvSpPr>
                <a:spLocks noChangeAspect="1"/>
              </p:cNvSpPr>
              <p:nvPr/>
            </p:nvSpPr>
            <p:spPr bwMode="auto">
              <a:xfrm>
                <a:off x="2899" y="2483"/>
                <a:ext cx="298" cy="300"/>
              </a:xfrm>
              <a:custGeom>
                <a:avLst/>
                <a:gdLst/>
                <a:ahLst/>
                <a:cxnLst>
                  <a:cxn ang="0">
                    <a:pos x="0" y="176"/>
                  </a:cxn>
                  <a:cxn ang="0">
                    <a:pos x="6" y="162"/>
                  </a:cxn>
                  <a:cxn ang="0">
                    <a:pos x="14" y="160"/>
                  </a:cxn>
                  <a:cxn ang="0">
                    <a:pos x="34" y="156"/>
                  </a:cxn>
                  <a:cxn ang="0">
                    <a:pos x="60" y="144"/>
                  </a:cxn>
                  <a:cxn ang="0">
                    <a:pos x="64" y="112"/>
                  </a:cxn>
                  <a:cxn ang="0">
                    <a:pos x="88" y="74"/>
                  </a:cxn>
                  <a:cxn ang="0">
                    <a:pos x="94" y="42"/>
                  </a:cxn>
                  <a:cxn ang="0">
                    <a:pos x="96" y="30"/>
                  </a:cxn>
                  <a:cxn ang="0">
                    <a:pos x="98" y="16"/>
                  </a:cxn>
                  <a:cxn ang="0">
                    <a:pos x="112" y="0"/>
                  </a:cxn>
                  <a:cxn ang="0">
                    <a:pos x="126" y="14"/>
                  </a:cxn>
                  <a:cxn ang="0">
                    <a:pos x="138" y="18"/>
                  </a:cxn>
                  <a:cxn ang="0">
                    <a:pos x="160" y="20"/>
                  </a:cxn>
                  <a:cxn ang="0">
                    <a:pos x="172" y="12"/>
                  </a:cxn>
                  <a:cxn ang="0">
                    <a:pos x="206" y="2"/>
                  </a:cxn>
                  <a:cxn ang="0">
                    <a:pos x="236" y="4"/>
                  </a:cxn>
                  <a:cxn ang="0">
                    <a:pos x="244" y="14"/>
                  </a:cxn>
                  <a:cxn ang="0">
                    <a:pos x="272" y="12"/>
                  </a:cxn>
                  <a:cxn ang="0">
                    <a:pos x="288" y="24"/>
                  </a:cxn>
                  <a:cxn ang="0">
                    <a:pos x="292" y="48"/>
                  </a:cxn>
                  <a:cxn ang="0">
                    <a:pos x="298" y="50"/>
                  </a:cxn>
                  <a:cxn ang="0">
                    <a:pos x="298" y="54"/>
                  </a:cxn>
                  <a:cxn ang="0">
                    <a:pos x="278" y="72"/>
                  </a:cxn>
                  <a:cxn ang="0">
                    <a:pos x="274" y="84"/>
                  </a:cxn>
                  <a:cxn ang="0">
                    <a:pos x="272" y="104"/>
                  </a:cxn>
                  <a:cxn ang="0">
                    <a:pos x="262" y="118"/>
                  </a:cxn>
                  <a:cxn ang="0">
                    <a:pos x="268" y="134"/>
                  </a:cxn>
                  <a:cxn ang="0">
                    <a:pos x="270" y="158"/>
                  </a:cxn>
                  <a:cxn ang="0">
                    <a:pos x="270" y="172"/>
                  </a:cxn>
                  <a:cxn ang="0">
                    <a:pos x="272" y="184"/>
                  </a:cxn>
                  <a:cxn ang="0">
                    <a:pos x="286" y="202"/>
                  </a:cxn>
                  <a:cxn ang="0">
                    <a:pos x="288" y="218"/>
                  </a:cxn>
                  <a:cxn ang="0">
                    <a:pos x="270" y="218"/>
                  </a:cxn>
                  <a:cxn ang="0">
                    <a:pos x="254" y="226"/>
                  </a:cxn>
                  <a:cxn ang="0">
                    <a:pos x="256" y="244"/>
                  </a:cxn>
                  <a:cxn ang="0">
                    <a:pos x="252" y="266"/>
                  </a:cxn>
                  <a:cxn ang="0">
                    <a:pos x="262" y="276"/>
                  </a:cxn>
                  <a:cxn ang="0">
                    <a:pos x="276" y="282"/>
                  </a:cxn>
                  <a:cxn ang="0">
                    <a:pos x="276" y="300"/>
                  </a:cxn>
                  <a:cxn ang="0">
                    <a:pos x="262" y="300"/>
                  </a:cxn>
                  <a:cxn ang="0">
                    <a:pos x="254" y="288"/>
                  </a:cxn>
                  <a:cxn ang="0">
                    <a:pos x="242" y="282"/>
                  </a:cxn>
                  <a:cxn ang="0">
                    <a:pos x="234" y="270"/>
                  </a:cxn>
                  <a:cxn ang="0">
                    <a:pos x="220" y="276"/>
                  </a:cxn>
                  <a:cxn ang="0">
                    <a:pos x="182" y="260"/>
                  </a:cxn>
                  <a:cxn ang="0">
                    <a:pos x="156" y="260"/>
                  </a:cxn>
                  <a:cxn ang="0">
                    <a:pos x="158" y="248"/>
                  </a:cxn>
                  <a:cxn ang="0">
                    <a:pos x="148" y="242"/>
                  </a:cxn>
                  <a:cxn ang="0">
                    <a:pos x="146" y="202"/>
                  </a:cxn>
                  <a:cxn ang="0">
                    <a:pos x="120" y="196"/>
                  </a:cxn>
                  <a:cxn ang="0">
                    <a:pos x="110" y="212"/>
                  </a:cxn>
                  <a:cxn ang="0">
                    <a:pos x="80" y="210"/>
                  </a:cxn>
                  <a:cxn ang="0">
                    <a:pos x="70" y="192"/>
                  </a:cxn>
                  <a:cxn ang="0">
                    <a:pos x="66" y="178"/>
                  </a:cxn>
                  <a:cxn ang="0">
                    <a:pos x="6" y="178"/>
                  </a:cxn>
                  <a:cxn ang="0">
                    <a:pos x="0" y="176"/>
                  </a:cxn>
                </a:cxnLst>
                <a:rect l="0" t="0" r="r" b="b"/>
                <a:pathLst>
                  <a:path w="298" h="300">
                    <a:moveTo>
                      <a:pt x="0" y="176"/>
                    </a:moveTo>
                    <a:lnTo>
                      <a:pt x="6" y="162"/>
                    </a:lnTo>
                    <a:lnTo>
                      <a:pt x="14" y="160"/>
                    </a:lnTo>
                    <a:lnTo>
                      <a:pt x="34" y="156"/>
                    </a:lnTo>
                    <a:lnTo>
                      <a:pt x="60" y="144"/>
                    </a:lnTo>
                    <a:lnTo>
                      <a:pt x="64" y="112"/>
                    </a:lnTo>
                    <a:lnTo>
                      <a:pt x="88" y="74"/>
                    </a:lnTo>
                    <a:lnTo>
                      <a:pt x="94" y="42"/>
                    </a:lnTo>
                    <a:lnTo>
                      <a:pt x="96" y="30"/>
                    </a:lnTo>
                    <a:lnTo>
                      <a:pt x="98" y="16"/>
                    </a:lnTo>
                    <a:lnTo>
                      <a:pt x="112" y="0"/>
                    </a:lnTo>
                    <a:lnTo>
                      <a:pt x="126" y="14"/>
                    </a:lnTo>
                    <a:lnTo>
                      <a:pt x="138" y="18"/>
                    </a:lnTo>
                    <a:lnTo>
                      <a:pt x="160" y="20"/>
                    </a:lnTo>
                    <a:lnTo>
                      <a:pt x="172" y="12"/>
                    </a:lnTo>
                    <a:lnTo>
                      <a:pt x="206" y="2"/>
                    </a:lnTo>
                    <a:lnTo>
                      <a:pt x="236" y="4"/>
                    </a:lnTo>
                    <a:lnTo>
                      <a:pt x="244" y="14"/>
                    </a:lnTo>
                    <a:lnTo>
                      <a:pt x="272" y="12"/>
                    </a:lnTo>
                    <a:lnTo>
                      <a:pt x="288" y="24"/>
                    </a:lnTo>
                    <a:lnTo>
                      <a:pt x="292" y="48"/>
                    </a:lnTo>
                    <a:lnTo>
                      <a:pt x="298" y="50"/>
                    </a:lnTo>
                    <a:lnTo>
                      <a:pt x="298" y="54"/>
                    </a:lnTo>
                    <a:lnTo>
                      <a:pt x="278" y="72"/>
                    </a:lnTo>
                    <a:lnTo>
                      <a:pt x="274" y="84"/>
                    </a:lnTo>
                    <a:lnTo>
                      <a:pt x="272" y="104"/>
                    </a:lnTo>
                    <a:lnTo>
                      <a:pt x="262" y="118"/>
                    </a:lnTo>
                    <a:lnTo>
                      <a:pt x="268" y="134"/>
                    </a:lnTo>
                    <a:lnTo>
                      <a:pt x="270" y="158"/>
                    </a:lnTo>
                    <a:lnTo>
                      <a:pt x="270" y="172"/>
                    </a:lnTo>
                    <a:lnTo>
                      <a:pt x="272" y="184"/>
                    </a:lnTo>
                    <a:lnTo>
                      <a:pt x="286" y="202"/>
                    </a:lnTo>
                    <a:lnTo>
                      <a:pt x="288" y="218"/>
                    </a:lnTo>
                    <a:lnTo>
                      <a:pt x="270" y="218"/>
                    </a:lnTo>
                    <a:lnTo>
                      <a:pt x="254" y="226"/>
                    </a:lnTo>
                    <a:lnTo>
                      <a:pt x="256" y="244"/>
                    </a:lnTo>
                    <a:lnTo>
                      <a:pt x="252" y="266"/>
                    </a:lnTo>
                    <a:lnTo>
                      <a:pt x="262" y="276"/>
                    </a:lnTo>
                    <a:lnTo>
                      <a:pt x="276" y="282"/>
                    </a:lnTo>
                    <a:lnTo>
                      <a:pt x="276" y="300"/>
                    </a:lnTo>
                    <a:lnTo>
                      <a:pt x="262" y="300"/>
                    </a:lnTo>
                    <a:lnTo>
                      <a:pt x="254" y="288"/>
                    </a:lnTo>
                    <a:lnTo>
                      <a:pt x="242" y="282"/>
                    </a:lnTo>
                    <a:lnTo>
                      <a:pt x="234" y="270"/>
                    </a:lnTo>
                    <a:lnTo>
                      <a:pt x="220" y="276"/>
                    </a:lnTo>
                    <a:lnTo>
                      <a:pt x="182" y="260"/>
                    </a:lnTo>
                    <a:lnTo>
                      <a:pt x="156" y="260"/>
                    </a:lnTo>
                    <a:lnTo>
                      <a:pt x="158" y="248"/>
                    </a:lnTo>
                    <a:lnTo>
                      <a:pt x="148" y="242"/>
                    </a:lnTo>
                    <a:lnTo>
                      <a:pt x="146" y="202"/>
                    </a:lnTo>
                    <a:lnTo>
                      <a:pt x="120" y="196"/>
                    </a:lnTo>
                    <a:lnTo>
                      <a:pt x="110" y="212"/>
                    </a:lnTo>
                    <a:lnTo>
                      <a:pt x="80" y="210"/>
                    </a:lnTo>
                    <a:lnTo>
                      <a:pt x="70" y="192"/>
                    </a:lnTo>
                    <a:lnTo>
                      <a:pt x="66" y="178"/>
                    </a:lnTo>
                    <a:lnTo>
                      <a:pt x="6" y="178"/>
                    </a:lnTo>
                    <a:lnTo>
                      <a:pt x="0" y="17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89" name="Freeform 137">
                <a:extLst>
                  <a:ext uri="{FF2B5EF4-FFF2-40B4-BE49-F238E27FC236}">
                    <a16:creationId xmlns:a16="http://schemas.microsoft.com/office/drawing/2014/main" id="{61DDA50B-C932-439F-B531-836C8BDE40C4}"/>
                  </a:ext>
                </a:extLst>
              </p:cNvPr>
              <p:cNvSpPr>
                <a:spLocks noChangeAspect="1"/>
              </p:cNvSpPr>
              <p:nvPr/>
            </p:nvSpPr>
            <p:spPr bwMode="auto">
              <a:xfrm>
                <a:off x="2893" y="2639"/>
                <a:ext cx="12" cy="20"/>
              </a:xfrm>
              <a:custGeom>
                <a:avLst/>
                <a:gdLst/>
                <a:ahLst/>
                <a:cxnLst>
                  <a:cxn ang="0">
                    <a:pos x="0" y="4"/>
                  </a:cxn>
                  <a:cxn ang="0">
                    <a:pos x="10" y="0"/>
                  </a:cxn>
                  <a:cxn ang="0">
                    <a:pos x="12" y="4"/>
                  </a:cxn>
                  <a:cxn ang="0">
                    <a:pos x="10" y="12"/>
                  </a:cxn>
                  <a:cxn ang="0">
                    <a:pos x="0" y="20"/>
                  </a:cxn>
                  <a:cxn ang="0">
                    <a:pos x="0" y="4"/>
                  </a:cxn>
                </a:cxnLst>
                <a:rect l="0" t="0" r="r" b="b"/>
                <a:pathLst>
                  <a:path w="12" h="20">
                    <a:moveTo>
                      <a:pt x="0" y="4"/>
                    </a:moveTo>
                    <a:lnTo>
                      <a:pt x="10" y="0"/>
                    </a:lnTo>
                    <a:lnTo>
                      <a:pt x="12" y="4"/>
                    </a:lnTo>
                    <a:lnTo>
                      <a:pt x="10" y="12"/>
                    </a:lnTo>
                    <a:lnTo>
                      <a:pt x="0" y="20"/>
                    </a:lnTo>
                    <a:lnTo>
                      <a:pt x="0" y="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90" name="Freeform 138">
                <a:extLst>
                  <a:ext uri="{FF2B5EF4-FFF2-40B4-BE49-F238E27FC236}">
                    <a16:creationId xmlns:a16="http://schemas.microsoft.com/office/drawing/2014/main" id="{5E3BB2CD-E899-4903-93B0-8D4D46EAE3B5}"/>
                  </a:ext>
                </a:extLst>
              </p:cNvPr>
              <p:cNvSpPr>
                <a:spLocks noChangeAspect="1"/>
              </p:cNvSpPr>
              <p:nvPr/>
            </p:nvSpPr>
            <p:spPr bwMode="auto">
              <a:xfrm>
                <a:off x="2878" y="2511"/>
                <a:ext cx="117" cy="132"/>
              </a:xfrm>
              <a:custGeom>
                <a:avLst/>
                <a:gdLst/>
                <a:ahLst/>
                <a:cxnLst>
                  <a:cxn ang="0">
                    <a:pos x="0" y="116"/>
                  </a:cxn>
                  <a:cxn ang="0">
                    <a:pos x="15" y="116"/>
                  </a:cxn>
                  <a:cxn ang="0">
                    <a:pos x="15" y="106"/>
                  </a:cxn>
                  <a:cxn ang="0">
                    <a:pos x="7" y="106"/>
                  </a:cxn>
                  <a:cxn ang="0">
                    <a:pos x="7" y="94"/>
                  </a:cxn>
                  <a:cxn ang="0">
                    <a:pos x="15" y="94"/>
                  </a:cxn>
                  <a:cxn ang="0">
                    <a:pos x="25" y="86"/>
                  </a:cxn>
                  <a:cxn ang="0">
                    <a:pos x="31" y="94"/>
                  </a:cxn>
                  <a:cxn ang="0">
                    <a:pos x="49" y="96"/>
                  </a:cxn>
                  <a:cxn ang="0">
                    <a:pos x="53" y="88"/>
                  </a:cxn>
                  <a:cxn ang="0">
                    <a:pos x="53" y="68"/>
                  </a:cxn>
                  <a:cxn ang="0">
                    <a:pos x="45" y="62"/>
                  </a:cxn>
                  <a:cxn ang="0">
                    <a:pos x="45" y="50"/>
                  </a:cxn>
                  <a:cxn ang="0">
                    <a:pos x="53" y="44"/>
                  </a:cxn>
                  <a:cxn ang="0">
                    <a:pos x="49" y="34"/>
                  </a:cxn>
                  <a:cxn ang="0">
                    <a:pos x="35" y="36"/>
                  </a:cxn>
                  <a:cxn ang="0">
                    <a:pos x="31" y="20"/>
                  </a:cxn>
                  <a:cxn ang="0">
                    <a:pos x="59" y="20"/>
                  </a:cxn>
                  <a:cxn ang="0">
                    <a:pos x="59" y="28"/>
                  </a:cxn>
                  <a:cxn ang="0">
                    <a:pos x="77" y="26"/>
                  </a:cxn>
                  <a:cxn ang="0">
                    <a:pos x="79" y="12"/>
                  </a:cxn>
                  <a:cxn ang="0">
                    <a:pos x="87" y="0"/>
                  </a:cxn>
                  <a:cxn ang="0">
                    <a:pos x="117" y="2"/>
                  </a:cxn>
                  <a:cxn ang="0">
                    <a:pos x="109" y="46"/>
                  </a:cxn>
                  <a:cxn ang="0">
                    <a:pos x="85" y="84"/>
                  </a:cxn>
                  <a:cxn ang="0">
                    <a:pos x="81" y="116"/>
                  </a:cxn>
                  <a:cxn ang="0">
                    <a:pos x="55" y="128"/>
                  </a:cxn>
                  <a:cxn ang="0">
                    <a:pos x="27" y="132"/>
                  </a:cxn>
                  <a:cxn ang="0">
                    <a:pos x="25" y="128"/>
                  </a:cxn>
                  <a:cxn ang="0">
                    <a:pos x="15" y="132"/>
                  </a:cxn>
                  <a:cxn ang="0">
                    <a:pos x="0" y="116"/>
                  </a:cxn>
                </a:cxnLst>
                <a:rect l="0" t="0" r="r" b="b"/>
                <a:pathLst>
                  <a:path w="117" h="132">
                    <a:moveTo>
                      <a:pt x="0" y="116"/>
                    </a:moveTo>
                    <a:lnTo>
                      <a:pt x="15" y="116"/>
                    </a:lnTo>
                    <a:lnTo>
                      <a:pt x="15" y="106"/>
                    </a:lnTo>
                    <a:lnTo>
                      <a:pt x="7" y="106"/>
                    </a:lnTo>
                    <a:lnTo>
                      <a:pt x="7" y="94"/>
                    </a:lnTo>
                    <a:lnTo>
                      <a:pt x="15" y="94"/>
                    </a:lnTo>
                    <a:lnTo>
                      <a:pt x="25" y="86"/>
                    </a:lnTo>
                    <a:lnTo>
                      <a:pt x="31" y="94"/>
                    </a:lnTo>
                    <a:lnTo>
                      <a:pt x="49" y="96"/>
                    </a:lnTo>
                    <a:lnTo>
                      <a:pt x="53" y="88"/>
                    </a:lnTo>
                    <a:lnTo>
                      <a:pt x="53" y="68"/>
                    </a:lnTo>
                    <a:lnTo>
                      <a:pt x="45" y="62"/>
                    </a:lnTo>
                    <a:lnTo>
                      <a:pt x="45" y="50"/>
                    </a:lnTo>
                    <a:lnTo>
                      <a:pt x="53" y="44"/>
                    </a:lnTo>
                    <a:lnTo>
                      <a:pt x="49" y="34"/>
                    </a:lnTo>
                    <a:lnTo>
                      <a:pt x="35" y="36"/>
                    </a:lnTo>
                    <a:lnTo>
                      <a:pt x="31" y="20"/>
                    </a:lnTo>
                    <a:lnTo>
                      <a:pt x="59" y="20"/>
                    </a:lnTo>
                    <a:lnTo>
                      <a:pt x="59" y="28"/>
                    </a:lnTo>
                    <a:lnTo>
                      <a:pt x="77" y="26"/>
                    </a:lnTo>
                    <a:lnTo>
                      <a:pt x="79" y="12"/>
                    </a:lnTo>
                    <a:lnTo>
                      <a:pt x="87" y="0"/>
                    </a:lnTo>
                    <a:lnTo>
                      <a:pt x="117" y="2"/>
                    </a:lnTo>
                    <a:lnTo>
                      <a:pt x="109" y="46"/>
                    </a:lnTo>
                    <a:lnTo>
                      <a:pt x="85" y="84"/>
                    </a:lnTo>
                    <a:lnTo>
                      <a:pt x="81" y="116"/>
                    </a:lnTo>
                    <a:lnTo>
                      <a:pt x="55" y="128"/>
                    </a:lnTo>
                    <a:lnTo>
                      <a:pt x="27" y="132"/>
                    </a:lnTo>
                    <a:lnTo>
                      <a:pt x="25" y="128"/>
                    </a:lnTo>
                    <a:lnTo>
                      <a:pt x="15" y="132"/>
                    </a:lnTo>
                    <a:lnTo>
                      <a:pt x="0" y="11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91" name="Freeform 139">
                <a:extLst>
                  <a:ext uri="{FF2B5EF4-FFF2-40B4-BE49-F238E27FC236}">
                    <a16:creationId xmlns:a16="http://schemas.microsoft.com/office/drawing/2014/main" id="{CB2F83CB-3032-4CE9-99A3-52BFE8EA4A43}"/>
                  </a:ext>
                </a:extLst>
              </p:cNvPr>
              <p:cNvSpPr>
                <a:spLocks noChangeAspect="1"/>
              </p:cNvSpPr>
              <p:nvPr/>
            </p:nvSpPr>
            <p:spPr bwMode="auto">
              <a:xfrm>
                <a:off x="3239" y="2495"/>
                <a:ext cx="126" cy="148"/>
              </a:xfrm>
              <a:custGeom>
                <a:avLst/>
                <a:gdLst/>
                <a:ahLst/>
                <a:cxnLst>
                  <a:cxn ang="0">
                    <a:pos x="8" y="0"/>
                  </a:cxn>
                  <a:cxn ang="0">
                    <a:pos x="28" y="0"/>
                  </a:cxn>
                  <a:cxn ang="0">
                    <a:pos x="64" y="16"/>
                  </a:cxn>
                  <a:cxn ang="0">
                    <a:pos x="88" y="18"/>
                  </a:cxn>
                  <a:cxn ang="0">
                    <a:pos x="108" y="6"/>
                  </a:cxn>
                  <a:cxn ang="0">
                    <a:pos x="114" y="14"/>
                  </a:cxn>
                  <a:cxn ang="0">
                    <a:pos x="126" y="10"/>
                  </a:cxn>
                  <a:cxn ang="0">
                    <a:pos x="126" y="20"/>
                  </a:cxn>
                  <a:cxn ang="0">
                    <a:pos x="110" y="30"/>
                  </a:cxn>
                  <a:cxn ang="0">
                    <a:pos x="112" y="86"/>
                  </a:cxn>
                  <a:cxn ang="0">
                    <a:pos x="122" y="98"/>
                  </a:cxn>
                  <a:cxn ang="0">
                    <a:pos x="112" y="106"/>
                  </a:cxn>
                  <a:cxn ang="0">
                    <a:pos x="100" y="118"/>
                  </a:cxn>
                  <a:cxn ang="0">
                    <a:pos x="92" y="136"/>
                  </a:cxn>
                  <a:cxn ang="0">
                    <a:pos x="86" y="148"/>
                  </a:cxn>
                  <a:cxn ang="0">
                    <a:pos x="62" y="130"/>
                  </a:cxn>
                  <a:cxn ang="0">
                    <a:pos x="58" y="120"/>
                  </a:cxn>
                  <a:cxn ang="0">
                    <a:pos x="6" y="92"/>
                  </a:cxn>
                  <a:cxn ang="0">
                    <a:pos x="2" y="92"/>
                  </a:cxn>
                  <a:cxn ang="0">
                    <a:pos x="6" y="78"/>
                  </a:cxn>
                  <a:cxn ang="0">
                    <a:pos x="4" y="66"/>
                  </a:cxn>
                  <a:cxn ang="0">
                    <a:pos x="18" y="50"/>
                  </a:cxn>
                  <a:cxn ang="0">
                    <a:pos x="12" y="28"/>
                  </a:cxn>
                  <a:cxn ang="0">
                    <a:pos x="0" y="8"/>
                  </a:cxn>
                  <a:cxn ang="0">
                    <a:pos x="8" y="0"/>
                  </a:cxn>
                </a:cxnLst>
                <a:rect l="0" t="0" r="r" b="b"/>
                <a:pathLst>
                  <a:path w="126" h="148">
                    <a:moveTo>
                      <a:pt x="8" y="0"/>
                    </a:moveTo>
                    <a:lnTo>
                      <a:pt x="28" y="0"/>
                    </a:lnTo>
                    <a:lnTo>
                      <a:pt x="64" y="16"/>
                    </a:lnTo>
                    <a:lnTo>
                      <a:pt x="88" y="18"/>
                    </a:lnTo>
                    <a:lnTo>
                      <a:pt x="108" y="6"/>
                    </a:lnTo>
                    <a:lnTo>
                      <a:pt x="114" y="14"/>
                    </a:lnTo>
                    <a:lnTo>
                      <a:pt x="126" y="10"/>
                    </a:lnTo>
                    <a:lnTo>
                      <a:pt x="126" y="20"/>
                    </a:lnTo>
                    <a:lnTo>
                      <a:pt x="110" y="30"/>
                    </a:lnTo>
                    <a:lnTo>
                      <a:pt x="112" y="86"/>
                    </a:lnTo>
                    <a:lnTo>
                      <a:pt x="122" y="98"/>
                    </a:lnTo>
                    <a:lnTo>
                      <a:pt x="112" y="106"/>
                    </a:lnTo>
                    <a:lnTo>
                      <a:pt x="100" y="118"/>
                    </a:lnTo>
                    <a:lnTo>
                      <a:pt x="92" y="136"/>
                    </a:lnTo>
                    <a:lnTo>
                      <a:pt x="86" y="148"/>
                    </a:lnTo>
                    <a:lnTo>
                      <a:pt x="62" y="130"/>
                    </a:lnTo>
                    <a:lnTo>
                      <a:pt x="58" y="120"/>
                    </a:lnTo>
                    <a:lnTo>
                      <a:pt x="6" y="92"/>
                    </a:lnTo>
                    <a:lnTo>
                      <a:pt x="2" y="92"/>
                    </a:lnTo>
                    <a:lnTo>
                      <a:pt x="6" y="78"/>
                    </a:lnTo>
                    <a:lnTo>
                      <a:pt x="4" y="66"/>
                    </a:lnTo>
                    <a:lnTo>
                      <a:pt x="18" y="50"/>
                    </a:lnTo>
                    <a:lnTo>
                      <a:pt x="12" y="28"/>
                    </a:lnTo>
                    <a:lnTo>
                      <a:pt x="0" y="8"/>
                    </a:lnTo>
                    <a:lnTo>
                      <a:pt x="8"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92" name="Freeform 140">
                <a:extLst>
                  <a:ext uri="{FF2B5EF4-FFF2-40B4-BE49-F238E27FC236}">
                    <a16:creationId xmlns:a16="http://schemas.microsoft.com/office/drawing/2014/main" id="{4769E429-425B-4592-B0C2-1C7FD5CED6B7}"/>
                  </a:ext>
                </a:extLst>
              </p:cNvPr>
              <p:cNvSpPr>
                <a:spLocks noChangeAspect="1"/>
              </p:cNvSpPr>
              <p:nvPr/>
            </p:nvSpPr>
            <p:spPr bwMode="auto">
              <a:xfrm>
                <a:off x="2842" y="2531"/>
                <a:ext cx="89" cy="96"/>
              </a:xfrm>
              <a:custGeom>
                <a:avLst/>
                <a:gdLst/>
                <a:ahLst/>
                <a:cxnLst>
                  <a:cxn ang="0">
                    <a:pos x="39" y="0"/>
                  </a:cxn>
                  <a:cxn ang="0">
                    <a:pos x="67" y="0"/>
                  </a:cxn>
                  <a:cxn ang="0">
                    <a:pos x="71" y="16"/>
                  </a:cxn>
                  <a:cxn ang="0">
                    <a:pos x="85" y="14"/>
                  </a:cxn>
                  <a:cxn ang="0">
                    <a:pos x="89" y="24"/>
                  </a:cxn>
                  <a:cxn ang="0">
                    <a:pos x="81" y="30"/>
                  </a:cxn>
                  <a:cxn ang="0">
                    <a:pos x="81" y="42"/>
                  </a:cxn>
                  <a:cxn ang="0">
                    <a:pos x="89" y="48"/>
                  </a:cxn>
                  <a:cxn ang="0">
                    <a:pos x="89" y="68"/>
                  </a:cxn>
                  <a:cxn ang="0">
                    <a:pos x="85" y="76"/>
                  </a:cxn>
                  <a:cxn ang="0">
                    <a:pos x="67" y="74"/>
                  </a:cxn>
                  <a:cxn ang="0">
                    <a:pos x="61" y="66"/>
                  </a:cxn>
                  <a:cxn ang="0">
                    <a:pos x="51" y="74"/>
                  </a:cxn>
                  <a:cxn ang="0">
                    <a:pos x="43" y="74"/>
                  </a:cxn>
                  <a:cxn ang="0">
                    <a:pos x="43" y="86"/>
                  </a:cxn>
                  <a:cxn ang="0">
                    <a:pos x="51" y="86"/>
                  </a:cxn>
                  <a:cxn ang="0">
                    <a:pos x="51" y="96"/>
                  </a:cxn>
                  <a:cxn ang="0">
                    <a:pos x="36" y="96"/>
                  </a:cxn>
                  <a:cxn ang="0">
                    <a:pos x="18" y="82"/>
                  </a:cxn>
                  <a:cxn ang="0">
                    <a:pos x="10" y="68"/>
                  </a:cxn>
                  <a:cxn ang="0">
                    <a:pos x="0" y="48"/>
                  </a:cxn>
                  <a:cxn ang="0">
                    <a:pos x="10" y="32"/>
                  </a:cxn>
                  <a:cxn ang="0">
                    <a:pos x="12" y="24"/>
                  </a:cxn>
                  <a:cxn ang="0">
                    <a:pos x="36" y="22"/>
                  </a:cxn>
                  <a:cxn ang="0">
                    <a:pos x="39" y="0"/>
                  </a:cxn>
                </a:cxnLst>
                <a:rect l="0" t="0" r="r" b="b"/>
                <a:pathLst>
                  <a:path w="89" h="96">
                    <a:moveTo>
                      <a:pt x="39" y="0"/>
                    </a:moveTo>
                    <a:lnTo>
                      <a:pt x="67" y="0"/>
                    </a:lnTo>
                    <a:lnTo>
                      <a:pt x="71" y="16"/>
                    </a:lnTo>
                    <a:lnTo>
                      <a:pt x="85" y="14"/>
                    </a:lnTo>
                    <a:lnTo>
                      <a:pt x="89" y="24"/>
                    </a:lnTo>
                    <a:lnTo>
                      <a:pt x="81" y="30"/>
                    </a:lnTo>
                    <a:lnTo>
                      <a:pt x="81" y="42"/>
                    </a:lnTo>
                    <a:lnTo>
                      <a:pt x="89" y="48"/>
                    </a:lnTo>
                    <a:lnTo>
                      <a:pt x="89" y="68"/>
                    </a:lnTo>
                    <a:lnTo>
                      <a:pt x="85" y="76"/>
                    </a:lnTo>
                    <a:lnTo>
                      <a:pt x="67" y="74"/>
                    </a:lnTo>
                    <a:lnTo>
                      <a:pt x="61" y="66"/>
                    </a:lnTo>
                    <a:lnTo>
                      <a:pt x="51" y="74"/>
                    </a:lnTo>
                    <a:lnTo>
                      <a:pt x="43" y="74"/>
                    </a:lnTo>
                    <a:lnTo>
                      <a:pt x="43" y="86"/>
                    </a:lnTo>
                    <a:lnTo>
                      <a:pt x="51" y="86"/>
                    </a:lnTo>
                    <a:lnTo>
                      <a:pt x="51" y="96"/>
                    </a:lnTo>
                    <a:lnTo>
                      <a:pt x="36" y="96"/>
                    </a:lnTo>
                    <a:lnTo>
                      <a:pt x="18" y="82"/>
                    </a:lnTo>
                    <a:lnTo>
                      <a:pt x="10" y="68"/>
                    </a:lnTo>
                    <a:lnTo>
                      <a:pt x="0" y="48"/>
                    </a:lnTo>
                    <a:lnTo>
                      <a:pt x="10" y="32"/>
                    </a:lnTo>
                    <a:lnTo>
                      <a:pt x="12" y="24"/>
                    </a:lnTo>
                    <a:lnTo>
                      <a:pt x="36" y="22"/>
                    </a:lnTo>
                    <a:lnTo>
                      <a:pt x="39"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93" name="Freeform 141">
                <a:extLst>
                  <a:ext uri="{FF2B5EF4-FFF2-40B4-BE49-F238E27FC236}">
                    <a16:creationId xmlns:a16="http://schemas.microsoft.com/office/drawing/2014/main" id="{1D0B20C1-7D42-4FB0-B341-2CB33DFBF4E1}"/>
                  </a:ext>
                </a:extLst>
              </p:cNvPr>
              <p:cNvSpPr>
                <a:spLocks noChangeAspect="1"/>
              </p:cNvSpPr>
              <p:nvPr/>
            </p:nvSpPr>
            <p:spPr bwMode="auto">
              <a:xfrm>
                <a:off x="2432" y="2349"/>
                <a:ext cx="50" cy="12"/>
              </a:xfrm>
              <a:custGeom>
                <a:avLst/>
                <a:gdLst/>
                <a:ahLst/>
                <a:cxnLst>
                  <a:cxn ang="0">
                    <a:pos x="8" y="0"/>
                  </a:cxn>
                  <a:cxn ang="0">
                    <a:pos x="20" y="0"/>
                  </a:cxn>
                  <a:cxn ang="0">
                    <a:pos x="32" y="2"/>
                  </a:cxn>
                  <a:cxn ang="0">
                    <a:pos x="42" y="4"/>
                  </a:cxn>
                  <a:cxn ang="0">
                    <a:pos x="50" y="6"/>
                  </a:cxn>
                  <a:cxn ang="0">
                    <a:pos x="46" y="8"/>
                  </a:cxn>
                  <a:cxn ang="0">
                    <a:pos x="34" y="8"/>
                  </a:cxn>
                  <a:cxn ang="0">
                    <a:pos x="26" y="8"/>
                  </a:cxn>
                  <a:cxn ang="0">
                    <a:pos x="16" y="8"/>
                  </a:cxn>
                  <a:cxn ang="0">
                    <a:pos x="6" y="12"/>
                  </a:cxn>
                  <a:cxn ang="0">
                    <a:pos x="0" y="10"/>
                  </a:cxn>
                  <a:cxn ang="0">
                    <a:pos x="4" y="0"/>
                  </a:cxn>
                  <a:cxn ang="0">
                    <a:pos x="8" y="0"/>
                  </a:cxn>
                </a:cxnLst>
                <a:rect l="0" t="0" r="r" b="b"/>
                <a:pathLst>
                  <a:path w="50" h="12">
                    <a:moveTo>
                      <a:pt x="8" y="0"/>
                    </a:moveTo>
                    <a:lnTo>
                      <a:pt x="20" y="0"/>
                    </a:lnTo>
                    <a:lnTo>
                      <a:pt x="32" y="2"/>
                    </a:lnTo>
                    <a:lnTo>
                      <a:pt x="42" y="4"/>
                    </a:lnTo>
                    <a:lnTo>
                      <a:pt x="50" y="6"/>
                    </a:lnTo>
                    <a:lnTo>
                      <a:pt x="46" y="8"/>
                    </a:lnTo>
                    <a:lnTo>
                      <a:pt x="34" y="8"/>
                    </a:lnTo>
                    <a:lnTo>
                      <a:pt x="26" y="8"/>
                    </a:lnTo>
                    <a:lnTo>
                      <a:pt x="16" y="8"/>
                    </a:lnTo>
                    <a:lnTo>
                      <a:pt x="6" y="12"/>
                    </a:lnTo>
                    <a:lnTo>
                      <a:pt x="0" y="10"/>
                    </a:lnTo>
                    <a:lnTo>
                      <a:pt x="4" y="0"/>
                    </a:lnTo>
                    <a:lnTo>
                      <a:pt x="8" y="0"/>
                    </a:lnTo>
                    <a:close/>
                  </a:path>
                </a:pathLst>
              </a:custGeom>
              <a:solidFill>
                <a:srgbClr val="CECECE"/>
              </a:solidFill>
              <a:ln w="9525">
                <a:solidFill>
                  <a:schemeClr val="bg1"/>
                </a:solidFill>
                <a:round/>
                <a:headEnd/>
                <a:tailEnd/>
              </a:ln>
            </p:spPr>
            <p:txBody>
              <a:bodyPr/>
              <a:lstStyle/>
              <a:p>
                <a:endParaRPr lang="en-US" sz="1500">
                  <a:solidFill>
                    <a:srgbClr val="0F245F"/>
                  </a:solidFill>
                </a:endParaRPr>
              </a:p>
            </p:txBody>
          </p:sp>
          <p:sp>
            <p:nvSpPr>
              <p:cNvPr id="494" name="Freeform 142">
                <a:extLst>
                  <a:ext uri="{FF2B5EF4-FFF2-40B4-BE49-F238E27FC236}">
                    <a16:creationId xmlns:a16="http://schemas.microsoft.com/office/drawing/2014/main" id="{8C0F3A19-8D15-447A-AB75-8B75BFD0DB52}"/>
                  </a:ext>
                </a:extLst>
              </p:cNvPr>
              <p:cNvSpPr>
                <a:spLocks noChangeAspect="1"/>
              </p:cNvSpPr>
              <p:nvPr/>
            </p:nvSpPr>
            <p:spPr bwMode="auto">
              <a:xfrm>
                <a:off x="2432" y="2349"/>
                <a:ext cx="50" cy="12"/>
              </a:xfrm>
              <a:custGeom>
                <a:avLst/>
                <a:gdLst/>
                <a:ahLst/>
                <a:cxnLst>
                  <a:cxn ang="0">
                    <a:pos x="8" y="0"/>
                  </a:cxn>
                  <a:cxn ang="0">
                    <a:pos x="20" y="0"/>
                  </a:cxn>
                  <a:cxn ang="0">
                    <a:pos x="32" y="2"/>
                  </a:cxn>
                  <a:cxn ang="0">
                    <a:pos x="42" y="4"/>
                  </a:cxn>
                  <a:cxn ang="0">
                    <a:pos x="50" y="6"/>
                  </a:cxn>
                  <a:cxn ang="0">
                    <a:pos x="46" y="8"/>
                  </a:cxn>
                  <a:cxn ang="0">
                    <a:pos x="34" y="8"/>
                  </a:cxn>
                  <a:cxn ang="0">
                    <a:pos x="26" y="8"/>
                  </a:cxn>
                  <a:cxn ang="0">
                    <a:pos x="16" y="8"/>
                  </a:cxn>
                  <a:cxn ang="0">
                    <a:pos x="6" y="12"/>
                  </a:cxn>
                  <a:cxn ang="0">
                    <a:pos x="0" y="10"/>
                  </a:cxn>
                  <a:cxn ang="0">
                    <a:pos x="4" y="0"/>
                  </a:cxn>
                  <a:cxn ang="0">
                    <a:pos x="8" y="0"/>
                  </a:cxn>
                </a:cxnLst>
                <a:rect l="0" t="0" r="r" b="b"/>
                <a:pathLst>
                  <a:path w="50" h="12">
                    <a:moveTo>
                      <a:pt x="8" y="0"/>
                    </a:moveTo>
                    <a:lnTo>
                      <a:pt x="20" y="0"/>
                    </a:lnTo>
                    <a:lnTo>
                      <a:pt x="32" y="2"/>
                    </a:lnTo>
                    <a:lnTo>
                      <a:pt x="42" y="4"/>
                    </a:lnTo>
                    <a:lnTo>
                      <a:pt x="50" y="6"/>
                    </a:lnTo>
                    <a:lnTo>
                      <a:pt x="46" y="8"/>
                    </a:lnTo>
                    <a:lnTo>
                      <a:pt x="34" y="8"/>
                    </a:lnTo>
                    <a:lnTo>
                      <a:pt x="26" y="8"/>
                    </a:lnTo>
                    <a:lnTo>
                      <a:pt x="16" y="8"/>
                    </a:lnTo>
                    <a:lnTo>
                      <a:pt x="6" y="12"/>
                    </a:lnTo>
                    <a:lnTo>
                      <a:pt x="0" y="10"/>
                    </a:lnTo>
                    <a:lnTo>
                      <a:pt x="4" y="0"/>
                    </a:lnTo>
                    <a:lnTo>
                      <a:pt x="8"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95" name="Freeform 143">
                <a:extLst>
                  <a:ext uri="{FF2B5EF4-FFF2-40B4-BE49-F238E27FC236}">
                    <a16:creationId xmlns:a16="http://schemas.microsoft.com/office/drawing/2014/main" id="{ECB3EDF7-F6E7-4B46-9F74-64620B20C567}"/>
                  </a:ext>
                </a:extLst>
              </p:cNvPr>
              <p:cNvSpPr>
                <a:spLocks noChangeAspect="1"/>
              </p:cNvSpPr>
              <p:nvPr/>
            </p:nvSpPr>
            <p:spPr bwMode="auto">
              <a:xfrm>
                <a:off x="2428" y="2301"/>
                <a:ext cx="92" cy="70"/>
              </a:xfrm>
              <a:custGeom>
                <a:avLst/>
                <a:gdLst/>
                <a:ahLst/>
                <a:cxnLst>
                  <a:cxn ang="0">
                    <a:pos x="2" y="34"/>
                  </a:cxn>
                  <a:cxn ang="0">
                    <a:pos x="0" y="28"/>
                  </a:cxn>
                  <a:cxn ang="0">
                    <a:pos x="6" y="20"/>
                  </a:cxn>
                  <a:cxn ang="0">
                    <a:pos x="12" y="12"/>
                  </a:cxn>
                  <a:cxn ang="0">
                    <a:pos x="14" y="2"/>
                  </a:cxn>
                  <a:cxn ang="0">
                    <a:pos x="28" y="0"/>
                  </a:cxn>
                  <a:cxn ang="0">
                    <a:pos x="42" y="0"/>
                  </a:cxn>
                  <a:cxn ang="0">
                    <a:pos x="54" y="6"/>
                  </a:cxn>
                  <a:cxn ang="0">
                    <a:pos x="62" y="12"/>
                  </a:cxn>
                  <a:cxn ang="0">
                    <a:pos x="70" y="24"/>
                  </a:cxn>
                  <a:cxn ang="0">
                    <a:pos x="80" y="32"/>
                  </a:cxn>
                  <a:cxn ang="0">
                    <a:pos x="82" y="38"/>
                  </a:cxn>
                  <a:cxn ang="0">
                    <a:pos x="84" y="50"/>
                  </a:cxn>
                  <a:cxn ang="0">
                    <a:pos x="90" y="58"/>
                  </a:cxn>
                  <a:cxn ang="0">
                    <a:pos x="92" y="66"/>
                  </a:cxn>
                  <a:cxn ang="0">
                    <a:pos x="92" y="70"/>
                  </a:cxn>
                  <a:cxn ang="0">
                    <a:pos x="70" y="68"/>
                  </a:cxn>
                  <a:cxn ang="0">
                    <a:pos x="64" y="64"/>
                  </a:cxn>
                  <a:cxn ang="0">
                    <a:pos x="58" y="64"/>
                  </a:cxn>
                  <a:cxn ang="0">
                    <a:pos x="50" y="64"/>
                  </a:cxn>
                  <a:cxn ang="0">
                    <a:pos x="38" y="64"/>
                  </a:cxn>
                  <a:cxn ang="0">
                    <a:pos x="32" y="64"/>
                  </a:cxn>
                  <a:cxn ang="0">
                    <a:pos x="28" y="68"/>
                  </a:cxn>
                  <a:cxn ang="0">
                    <a:pos x="10" y="70"/>
                  </a:cxn>
                  <a:cxn ang="0">
                    <a:pos x="10" y="60"/>
                  </a:cxn>
                  <a:cxn ang="0">
                    <a:pos x="20" y="56"/>
                  </a:cxn>
                  <a:cxn ang="0">
                    <a:pos x="30" y="56"/>
                  </a:cxn>
                  <a:cxn ang="0">
                    <a:pos x="38" y="56"/>
                  </a:cxn>
                  <a:cxn ang="0">
                    <a:pos x="50" y="56"/>
                  </a:cxn>
                  <a:cxn ang="0">
                    <a:pos x="54" y="54"/>
                  </a:cxn>
                  <a:cxn ang="0">
                    <a:pos x="40" y="50"/>
                  </a:cxn>
                  <a:cxn ang="0">
                    <a:pos x="36" y="50"/>
                  </a:cxn>
                  <a:cxn ang="0">
                    <a:pos x="22" y="48"/>
                  </a:cxn>
                  <a:cxn ang="0">
                    <a:pos x="12" y="48"/>
                  </a:cxn>
                  <a:cxn ang="0">
                    <a:pos x="8" y="48"/>
                  </a:cxn>
                  <a:cxn ang="0">
                    <a:pos x="4" y="40"/>
                  </a:cxn>
                  <a:cxn ang="0">
                    <a:pos x="2" y="34"/>
                  </a:cxn>
                </a:cxnLst>
                <a:rect l="0" t="0" r="r" b="b"/>
                <a:pathLst>
                  <a:path w="92" h="70">
                    <a:moveTo>
                      <a:pt x="2" y="34"/>
                    </a:moveTo>
                    <a:lnTo>
                      <a:pt x="0" y="28"/>
                    </a:lnTo>
                    <a:lnTo>
                      <a:pt x="6" y="20"/>
                    </a:lnTo>
                    <a:lnTo>
                      <a:pt x="12" y="12"/>
                    </a:lnTo>
                    <a:lnTo>
                      <a:pt x="14" y="2"/>
                    </a:lnTo>
                    <a:lnTo>
                      <a:pt x="28" y="0"/>
                    </a:lnTo>
                    <a:lnTo>
                      <a:pt x="42" y="0"/>
                    </a:lnTo>
                    <a:lnTo>
                      <a:pt x="54" y="6"/>
                    </a:lnTo>
                    <a:lnTo>
                      <a:pt x="62" y="12"/>
                    </a:lnTo>
                    <a:lnTo>
                      <a:pt x="70" y="24"/>
                    </a:lnTo>
                    <a:lnTo>
                      <a:pt x="80" y="32"/>
                    </a:lnTo>
                    <a:lnTo>
                      <a:pt x="82" y="38"/>
                    </a:lnTo>
                    <a:lnTo>
                      <a:pt x="84" y="50"/>
                    </a:lnTo>
                    <a:lnTo>
                      <a:pt x="90" y="58"/>
                    </a:lnTo>
                    <a:lnTo>
                      <a:pt x="92" y="66"/>
                    </a:lnTo>
                    <a:lnTo>
                      <a:pt x="92" y="70"/>
                    </a:lnTo>
                    <a:lnTo>
                      <a:pt x="70" y="68"/>
                    </a:lnTo>
                    <a:lnTo>
                      <a:pt x="64" y="64"/>
                    </a:lnTo>
                    <a:lnTo>
                      <a:pt x="58" y="64"/>
                    </a:lnTo>
                    <a:lnTo>
                      <a:pt x="50" y="64"/>
                    </a:lnTo>
                    <a:lnTo>
                      <a:pt x="38" y="64"/>
                    </a:lnTo>
                    <a:lnTo>
                      <a:pt x="32" y="64"/>
                    </a:lnTo>
                    <a:lnTo>
                      <a:pt x="28" y="68"/>
                    </a:lnTo>
                    <a:lnTo>
                      <a:pt x="10" y="70"/>
                    </a:lnTo>
                    <a:lnTo>
                      <a:pt x="10" y="60"/>
                    </a:lnTo>
                    <a:lnTo>
                      <a:pt x="20" y="56"/>
                    </a:lnTo>
                    <a:lnTo>
                      <a:pt x="30" y="56"/>
                    </a:lnTo>
                    <a:lnTo>
                      <a:pt x="38" y="56"/>
                    </a:lnTo>
                    <a:lnTo>
                      <a:pt x="50" y="56"/>
                    </a:lnTo>
                    <a:lnTo>
                      <a:pt x="54" y="54"/>
                    </a:lnTo>
                    <a:lnTo>
                      <a:pt x="40" y="50"/>
                    </a:lnTo>
                    <a:lnTo>
                      <a:pt x="36" y="50"/>
                    </a:lnTo>
                    <a:lnTo>
                      <a:pt x="22" y="48"/>
                    </a:lnTo>
                    <a:lnTo>
                      <a:pt x="12" y="48"/>
                    </a:lnTo>
                    <a:lnTo>
                      <a:pt x="8" y="48"/>
                    </a:lnTo>
                    <a:lnTo>
                      <a:pt x="4" y="40"/>
                    </a:lnTo>
                    <a:lnTo>
                      <a:pt x="2" y="3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grpSp>
        <p:grpSp>
          <p:nvGrpSpPr>
            <p:cNvPr id="304" name="Group 303">
              <a:extLst>
                <a:ext uri="{FF2B5EF4-FFF2-40B4-BE49-F238E27FC236}">
                  <a16:creationId xmlns:a16="http://schemas.microsoft.com/office/drawing/2014/main" id="{9290105E-E406-4F7A-BC5A-E123B1C6ECC7}"/>
                </a:ext>
              </a:extLst>
            </p:cNvPr>
            <p:cNvGrpSpPr/>
            <p:nvPr userDrawn="1"/>
          </p:nvGrpSpPr>
          <p:grpSpPr>
            <a:xfrm>
              <a:off x="4524558" y="1663809"/>
              <a:ext cx="375117" cy="230942"/>
              <a:chOff x="4524558" y="1663809"/>
              <a:chExt cx="375117" cy="230942"/>
            </a:xfrm>
          </p:grpSpPr>
          <p:sp>
            <p:nvSpPr>
              <p:cNvPr id="444" name="Freeform 188">
                <a:extLst>
                  <a:ext uri="{FF2B5EF4-FFF2-40B4-BE49-F238E27FC236}">
                    <a16:creationId xmlns:a16="http://schemas.microsoft.com/office/drawing/2014/main" id="{85E92454-BA58-498A-BC66-3455D1B5FF7D}"/>
                  </a:ext>
                </a:extLst>
              </p:cNvPr>
              <p:cNvSpPr>
                <a:spLocks noChangeAspect="1"/>
              </p:cNvSpPr>
              <p:nvPr/>
            </p:nvSpPr>
            <p:spPr bwMode="auto">
              <a:xfrm>
                <a:off x="4524558" y="1693932"/>
                <a:ext cx="240018" cy="200819"/>
              </a:xfrm>
              <a:custGeom>
                <a:avLst/>
                <a:gdLst/>
                <a:ahLst/>
                <a:cxnLst>
                  <a:cxn ang="0">
                    <a:pos x="55" y="84"/>
                  </a:cxn>
                  <a:cxn ang="0">
                    <a:pos x="71" y="80"/>
                  </a:cxn>
                  <a:cxn ang="0">
                    <a:pos x="43" y="78"/>
                  </a:cxn>
                  <a:cxn ang="0">
                    <a:pos x="55" y="64"/>
                  </a:cxn>
                  <a:cxn ang="0">
                    <a:pos x="85" y="60"/>
                  </a:cxn>
                  <a:cxn ang="0">
                    <a:pos x="89" y="48"/>
                  </a:cxn>
                  <a:cxn ang="0">
                    <a:pos x="71" y="52"/>
                  </a:cxn>
                  <a:cxn ang="0">
                    <a:pos x="65" y="42"/>
                  </a:cxn>
                  <a:cxn ang="0">
                    <a:pos x="55" y="48"/>
                  </a:cxn>
                  <a:cxn ang="0">
                    <a:pos x="37" y="64"/>
                  </a:cxn>
                  <a:cxn ang="0">
                    <a:pos x="11" y="46"/>
                  </a:cxn>
                  <a:cxn ang="0">
                    <a:pos x="19" y="28"/>
                  </a:cxn>
                  <a:cxn ang="0">
                    <a:pos x="11" y="24"/>
                  </a:cxn>
                  <a:cxn ang="0">
                    <a:pos x="0" y="20"/>
                  </a:cxn>
                  <a:cxn ang="0">
                    <a:pos x="19" y="8"/>
                  </a:cxn>
                  <a:cxn ang="0">
                    <a:pos x="47" y="10"/>
                  </a:cxn>
                  <a:cxn ang="0">
                    <a:pos x="55" y="12"/>
                  </a:cxn>
                  <a:cxn ang="0">
                    <a:pos x="73" y="14"/>
                  </a:cxn>
                  <a:cxn ang="0">
                    <a:pos x="77" y="28"/>
                  </a:cxn>
                  <a:cxn ang="0">
                    <a:pos x="89" y="38"/>
                  </a:cxn>
                  <a:cxn ang="0">
                    <a:pos x="83" y="12"/>
                  </a:cxn>
                  <a:cxn ang="0">
                    <a:pos x="85" y="0"/>
                  </a:cxn>
                  <a:cxn ang="0">
                    <a:pos x="107" y="8"/>
                  </a:cxn>
                  <a:cxn ang="0">
                    <a:pos x="111" y="22"/>
                  </a:cxn>
                  <a:cxn ang="0">
                    <a:pos x="127" y="22"/>
                  </a:cxn>
                  <a:cxn ang="0">
                    <a:pos x="151" y="36"/>
                  </a:cxn>
                  <a:cxn ang="0">
                    <a:pos x="159" y="48"/>
                  </a:cxn>
                  <a:cxn ang="0">
                    <a:pos x="123" y="60"/>
                  </a:cxn>
                  <a:cxn ang="0">
                    <a:pos x="117" y="84"/>
                  </a:cxn>
                  <a:cxn ang="0">
                    <a:pos x="101" y="102"/>
                  </a:cxn>
                  <a:cxn ang="0">
                    <a:pos x="81" y="114"/>
                  </a:cxn>
                  <a:cxn ang="0">
                    <a:pos x="67" y="104"/>
                  </a:cxn>
                  <a:cxn ang="0">
                    <a:pos x="45" y="92"/>
                  </a:cxn>
                </a:cxnLst>
                <a:rect l="0" t="0" r="r" b="b"/>
                <a:pathLst>
                  <a:path w="167" h="120">
                    <a:moveTo>
                      <a:pt x="45" y="92"/>
                    </a:moveTo>
                    <a:lnTo>
                      <a:pt x="55" y="84"/>
                    </a:lnTo>
                    <a:lnTo>
                      <a:pt x="83" y="88"/>
                    </a:lnTo>
                    <a:lnTo>
                      <a:pt x="71" y="80"/>
                    </a:lnTo>
                    <a:lnTo>
                      <a:pt x="59" y="76"/>
                    </a:lnTo>
                    <a:lnTo>
                      <a:pt x="43" y="78"/>
                    </a:lnTo>
                    <a:lnTo>
                      <a:pt x="43" y="68"/>
                    </a:lnTo>
                    <a:lnTo>
                      <a:pt x="55" y="64"/>
                    </a:lnTo>
                    <a:lnTo>
                      <a:pt x="69" y="60"/>
                    </a:lnTo>
                    <a:lnTo>
                      <a:pt x="85" y="60"/>
                    </a:lnTo>
                    <a:lnTo>
                      <a:pt x="97" y="56"/>
                    </a:lnTo>
                    <a:lnTo>
                      <a:pt x="89" y="48"/>
                    </a:lnTo>
                    <a:lnTo>
                      <a:pt x="83" y="52"/>
                    </a:lnTo>
                    <a:lnTo>
                      <a:pt x="71" y="52"/>
                    </a:lnTo>
                    <a:lnTo>
                      <a:pt x="71" y="44"/>
                    </a:lnTo>
                    <a:lnTo>
                      <a:pt x="65" y="42"/>
                    </a:lnTo>
                    <a:lnTo>
                      <a:pt x="61" y="48"/>
                    </a:lnTo>
                    <a:lnTo>
                      <a:pt x="55" y="48"/>
                    </a:lnTo>
                    <a:lnTo>
                      <a:pt x="51" y="56"/>
                    </a:lnTo>
                    <a:lnTo>
                      <a:pt x="37" y="64"/>
                    </a:lnTo>
                    <a:lnTo>
                      <a:pt x="27" y="58"/>
                    </a:lnTo>
                    <a:lnTo>
                      <a:pt x="11" y="46"/>
                    </a:lnTo>
                    <a:lnTo>
                      <a:pt x="7" y="36"/>
                    </a:lnTo>
                    <a:lnTo>
                      <a:pt x="19" y="28"/>
                    </a:lnTo>
                    <a:lnTo>
                      <a:pt x="19" y="24"/>
                    </a:lnTo>
                    <a:lnTo>
                      <a:pt x="11" y="24"/>
                    </a:lnTo>
                    <a:lnTo>
                      <a:pt x="2" y="30"/>
                    </a:lnTo>
                    <a:lnTo>
                      <a:pt x="0" y="20"/>
                    </a:lnTo>
                    <a:lnTo>
                      <a:pt x="4" y="12"/>
                    </a:lnTo>
                    <a:lnTo>
                      <a:pt x="19" y="8"/>
                    </a:lnTo>
                    <a:lnTo>
                      <a:pt x="33" y="8"/>
                    </a:lnTo>
                    <a:lnTo>
                      <a:pt x="47" y="10"/>
                    </a:lnTo>
                    <a:lnTo>
                      <a:pt x="51" y="26"/>
                    </a:lnTo>
                    <a:lnTo>
                      <a:pt x="55" y="12"/>
                    </a:lnTo>
                    <a:lnTo>
                      <a:pt x="63" y="10"/>
                    </a:lnTo>
                    <a:lnTo>
                      <a:pt x="73" y="14"/>
                    </a:lnTo>
                    <a:lnTo>
                      <a:pt x="75" y="22"/>
                    </a:lnTo>
                    <a:lnTo>
                      <a:pt x="77" y="28"/>
                    </a:lnTo>
                    <a:lnTo>
                      <a:pt x="83" y="36"/>
                    </a:lnTo>
                    <a:lnTo>
                      <a:pt x="89" y="38"/>
                    </a:lnTo>
                    <a:lnTo>
                      <a:pt x="87" y="24"/>
                    </a:lnTo>
                    <a:lnTo>
                      <a:pt x="83" y="12"/>
                    </a:lnTo>
                    <a:lnTo>
                      <a:pt x="81" y="4"/>
                    </a:lnTo>
                    <a:lnTo>
                      <a:pt x="85" y="0"/>
                    </a:lnTo>
                    <a:lnTo>
                      <a:pt x="95" y="4"/>
                    </a:lnTo>
                    <a:lnTo>
                      <a:pt x="107" y="8"/>
                    </a:lnTo>
                    <a:lnTo>
                      <a:pt x="103" y="20"/>
                    </a:lnTo>
                    <a:lnTo>
                      <a:pt x="111" y="22"/>
                    </a:lnTo>
                    <a:lnTo>
                      <a:pt x="115" y="16"/>
                    </a:lnTo>
                    <a:lnTo>
                      <a:pt x="127" y="22"/>
                    </a:lnTo>
                    <a:lnTo>
                      <a:pt x="127" y="30"/>
                    </a:lnTo>
                    <a:lnTo>
                      <a:pt x="151" y="36"/>
                    </a:lnTo>
                    <a:lnTo>
                      <a:pt x="167" y="44"/>
                    </a:lnTo>
                    <a:lnTo>
                      <a:pt x="159" y="48"/>
                    </a:lnTo>
                    <a:lnTo>
                      <a:pt x="137" y="52"/>
                    </a:lnTo>
                    <a:lnTo>
                      <a:pt x="123" y="60"/>
                    </a:lnTo>
                    <a:lnTo>
                      <a:pt x="119" y="68"/>
                    </a:lnTo>
                    <a:lnTo>
                      <a:pt x="117" y="84"/>
                    </a:lnTo>
                    <a:lnTo>
                      <a:pt x="107" y="88"/>
                    </a:lnTo>
                    <a:lnTo>
                      <a:pt x="101" y="102"/>
                    </a:lnTo>
                    <a:lnTo>
                      <a:pt x="93" y="120"/>
                    </a:lnTo>
                    <a:lnTo>
                      <a:pt x="81" y="114"/>
                    </a:lnTo>
                    <a:lnTo>
                      <a:pt x="81" y="102"/>
                    </a:lnTo>
                    <a:lnTo>
                      <a:pt x="67" y="104"/>
                    </a:lnTo>
                    <a:lnTo>
                      <a:pt x="59" y="98"/>
                    </a:lnTo>
                    <a:lnTo>
                      <a:pt x="45" y="9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45" name="Freeform 189">
                <a:extLst>
                  <a:ext uri="{FF2B5EF4-FFF2-40B4-BE49-F238E27FC236}">
                    <a16:creationId xmlns:a16="http://schemas.microsoft.com/office/drawing/2014/main" id="{408D7CC2-1D5A-49E0-AF82-2CD181AAE29C}"/>
                  </a:ext>
                </a:extLst>
              </p:cNvPr>
              <p:cNvSpPr>
                <a:spLocks noChangeAspect="1"/>
              </p:cNvSpPr>
              <p:nvPr/>
            </p:nvSpPr>
            <p:spPr bwMode="auto">
              <a:xfrm>
                <a:off x="4692714" y="1663809"/>
                <a:ext cx="206961" cy="83675"/>
              </a:xfrm>
              <a:custGeom>
                <a:avLst/>
                <a:gdLst/>
                <a:ahLst/>
                <a:cxnLst>
                  <a:cxn ang="0">
                    <a:pos x="62" y="38"/>
                  </a:cxn>
                  <a:cxn ang="0">
                    <a:pos x="52" y="38"/>
                  </a:cxn>
                  <a:cxn ang="0">
                    <a:pos x="34" y="38"/>
                  </a:cxn>
                  <a:cxn ang="0">
                    <a:pos x="36" y="30"/>
                  </a:cxn>
                  <a:cxn ang="0">
                    <a:pos x="54" y="28"/>
                  </a:cxn>
                  <a:cxn ang="0">
                    <a:pos x="60" y="24"/>
                  </a:cxn>
                  <a:cxn ang="0">
                    <a:pos x="50" y="22"/>
                  </a:cxn>
                  <a:cxn ang="0">
                    <a:pos x="34" y="22"/>
                  </a:cxn>
                  <a:cxn ang="0">
                    <a:pos x="18" y="26"/>
                  </a:cxn>
                  <a:cxn ang="0">
                    <a:pos x="2" y="24"/>
                  </a:cxn>
                  <a:cxn ang="0">
                    <a:pos x="0" y="18"/>
                  </a:cxn>
                  <a:cxn ang="0">
                    <a:pos x="10" y="14"/>
                  </a:cxn>
                  <a:cxn ang="0">
                    <a:pos x="22" y="6"/>
                  </a:cxn>
                  <a:cxn ang="0">
                    <a:pos x="30" y="6"/>
                  </a:cxn>
                  <a:cxn ang="0">
                    <a:pos x="46" y="10"/>
                  </a:cxn>
                  <a:cxn ang="0">
                    <a:pos x="56" y="10"/>
                  </a:cxn>
                  <a:cxn ang="0">
                    <a:pos x="66" y="12"/>
                  </a:cxn>
                  <a:cxn ang="0">
                    <a:pos x="74" y="0"/>
                  </a:cxn>
                  <a:cxn ang="0">
                    <a:pos x="82" y="14"/>
                  </a:cxn>
                  <a:cxn ang="0">
                    <a:pos x="96" y="8"/>
                  </a:cxn>
                  <a:cxn ang="0">
                    <a:pos x="114" y="10"/>
                  </a:cxn>
                  <a:cxn ang="0">
                    <a:pos x="132" y="14"/>
                  </a:cxn>
                  <a:cxn ang="0">
                    <a:pos x="144" y="16"/>
                  </a:cxn>
                  <a:cxn ang="0">
                    <a:pos x="138" y="22"/>
                  </a:cxn>
                  <a:cxn ang="0">
                    <a:pos x="122" y="30"/>
                  </a:cxn>
                  <a:cxn ang="0">
                    <a:pos x="114" y="38"/>
                  </a:cxn>
                  <a:cxn ang="0">
                    <a:pos x="100" y="38"/>
                  </a:cxn>
                  <a:cxn ang="0">
                    <a:pos x="92" y="50"/>
                  </a:cxn>
                  <a:cxn ang="0">
                    <a:pos x="74" y="46"/>
                  </a:cxn>
                  <a:cxn ang="0">
                    <a:pos x="68" y="38"/>
                  </a:cxn>
                  <a:cxn ang="0">
                    <a:pos x="62" y="38"/>
                  </a:cxn>
                </a:cxnLst>
                <a:rect l="0" t="0" r="r" b="b"/>
                <a:pathLst>
                  <a:path w="144" h="50">
                    <a:moveTo>
                      <a:pt x="62" y="38"/>
                    </a:moveTo>
                    <a:lnTo>
                      <a:pt x="52" y="38"/>
                    </a:lnTo>
                    <a:lnTo>
                      <a:pt x="34" y="38"/>
                    </a:lnTo>
                    <a:lnTo>
                      <a:pt x="36" y="30"/>
                    </a:lnTo>
                    <a:lnTo>
                      <a:pt x="54" y="28"/>
                    </a:lnTo>
                    <a:lnTo>
                      <a:pt x="60" y="24"/>
                    </a:lnTo>
                    <a:lnTo>
                      <a:pt x="50" y="22"/>
                    </a:lnTo>
                    <a:lnTo>
                      <a:pt x="34" y="22"/>
                    </a:lnTo>
                    <a:lnTo>
                      <a:pt x="18" y="26"/>
                    </a:lnTo>
                    <a:lnTo>
                      <a:pt x="2" y="24"/>
                    </a:lnTo>
                    <a:lnTo>
                      <a:pt x="0" y="18"/>
                    </a:lnTo>
                    <a:lnTo>
                      <a:pt x="10" y="14"/>
                    </a:lnTo>
                    <a:lnTo>
                      <a:pt x="22" y="6"/>
                    </a:lnTo>
                    <a:lnTo>
                      <a:pt x="30" y="6"/>
                    </a:lnTo>
                    <a:lnTo>
                      <a:pt x="46" y="10"/>
                    </a:lnTo>
                    <a:lnTo>
                      <a:pt x="56" y="10"/>
                    </a:lnTo>
                    <a:lnTo>
                      <a:pt x="66" y="12"/>
                    </a:lnTo>
                    <a:lnTo>
                      <a:pt x="74" y="0"/>
                    </a:lnTo>
                    <a:lnTo>
                      <a:pt x="82" y="14"/>
                    </a:lnTo>
                    <a:lnTo>
                      <a:pt x="96" y="8"/>
                    </a:lnTo>
                    <a:lnTo>
                      <a:pt x="114" y="10"/>
                    </a:lnTo>
                    <a:lnTo>
                      <a:pt x="132" y="14"/>
                    </a:lnTo>
                    <a:lnTo>
                      <a:pt x="144" y="16"/>
                    </a:lnTo>
                    <a:lnTo>
                      <a:pt x="138" y="22"/>
                    </a:lnTo>
                    <a:lnTo>
                      <a:pt x="122" y="30"/>
                    </a:lnTo>
                    <a:lnTo>
                      <a:pt x="114" y="38"/>
                    </a:lnTo>
                    <a:lnTo>
                      <a:pt x="100" y="38"/>
                    </a:lnTo>
                    <a:lnTo>
                      <a:pt x="92" y="50"/>
                    </a:lnTo>
                    <a:lnTo>
                      <a:pt x="74" y="46"/>
                    </a:lnTo>
                    <a:lnTo>
                      <a:pt x="68" y="38"/>
                    </a:lnTo>
                    <a:lnTo>
                      <a:pt x="62" y="3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46" name="Freeform 190">
                <a:extLst>
                  <a:ext uri="{FF2B5EF4-FFF2-40B4-BE49-F238E27FC236}">
                    <a16:creationId xmlns:a16="http://schemas.microsoft.com/office/drawing/2014/main" id="{43F548BB-CB77-402B-A7C9-9EC8F8A83B5A}"/>
                  </a:ext>
                </a:extLst>
              </p:cNvPr>
              <p:cNvSpPr>
                <a:spLocks noChangeAspect="1"/>
              </p:cNvSpPr>
              <p:nvPr/>
            </p:nvSpPr>
            <p:spPr bwMode="auto">
              <a:xfrm>
                <a:off x="4750203" y="1801035"/>
                <a:ext cx="83359" cy="53552"/>
              </a:xfrm>
              <a:custGeom>
                <a:avLst/>
                <a:gdLst/>
                <a:ahLst/>
                <a:cxnLst>
                  <a:cxn ang="0">
                    <a:pos x="10" y="8"/>
                  </a:cxn>
                  <a:cxn ang="0">
                    <a:pos x="14" y="4"/>
                  </a:cxn>
                  <a:cxn ang="0">
                    <a:pos x="30" y="0"/>
                  </a:cxn>
                  <a:cxn ang="0">
                    <a:pos x="38" y="0"/>
                  </a:cxn>
                  <a:cxn ang="0">
                    <a:pos x="42" y="8"/>
                  </a:cxn>
                  <a:cxn ang="0">
                    <a:pos x="48" y="12"/>
                  </a:cxn>
                  <a:cxn ang="0">
                    <a:pos x="58" y="12"/>
                  </a:cxn>
                  <a:cxn ang="0">
                    <a:pos x="52" y="20"/>
                  </a:cxn>
                  <a:cxn ang="0">
                    <a:pos x="38" y="28"/>
                  </a:cxn>
                  <a:cxn ang="0">
                    <a:pos x="26" y="32"/>
                  </a:cxn>
                  <a:cxn ang="0">
                    <a:pos x="26" y="20"/>
                  </a:cxn>
                  <a:cxn ang="0">
                    <a:pos x="18" y="20"/>
                  </a:cxn>
                  <a:cxn ang="0">
                    <a:pos x="10" y="22"/>
                  </a:cxn>
                  <a:cxn ang="0">
                    <a:pos x="4" y="28"/>
                  </a:cxn>
                  <a:cxn ang="0">
                    <a:pos x="0" y="20"/>
                  </a:cxn>
                  <a:cxn ang="0">
                    <a:pos x="6" y="14"/>
                  </a:cxn>
                  <a:cxn ang="0">
                    <a:pos x="10" y="8"/>
                  </a:cxn>
                </a:cxnLst>
                <a:rect l="0" t="0" r="r" b="b"/>
                <a:pathLst>
                  <a:path w="58" h="32">
                    <a:moveTo>
                      <a:pt x="10" y="8"/>
                    </a:moveTo>
                    <a:lnTo>
                      <a:pt x="14" y="4"/>
                    </a:lnTo>
                    <a:lnTo>
                      <a:pt x="30" y="0"/>
                    </a:lnTo>
                    <a:lnTo>
                      <a:pt x="38" y="0"/>
                    </a:lnTo>
                    <a:lnTo>
                      <a:pt x="42" y="8"/>
                    </a:lnTo>
                    <a:lnTo>
                      <a:pt x="48" y="12"/>
                    </a:lnTo>
                    <a:lnTo>
                      <a:pt x="58" y="12"/>
                    </a:lnTo>
                    <a:lnTo>
                      <a:pt x="52" y="20"/>
                    </a:lnTo>
                    <a:lnTo>
                      <a:pt x="38" y="28"/>
                    </a:lnTo>
                    <a:lnTo>
                      <a:pt x="26" y="32"/>
                    </a:lnTo>
                    <a:lnTo>
                      <a:pt x="26" y="20"/>
                    </a:lnTo>
                    <a:lnTo>
                      <a:pt x="18" y="20"/>
                    </a:lnTo>
                    <a:lnTo>
                      <a:pt x="10" y="22"/>
                    </a:lnTo>
                    <a:lnTo>
                      <a:pt x="4" y="28"/>
                    </a:lnTo>
                    <a:lnTo>
                      <a:pt x="0" y="20"/>
                    </a:lnTo>
                    <a:lnTo>
                      <a:pt x="6" y="14"/>
                    </a:lnTo>
                    <a:lnTo>
                      <a:pt x="10" y="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grpSp>
        <p:grpSp>
          <p:nvGrpSpPr>
            <p:cNvPr id="305" name="Group 191">
              <a:extLst>
                <a:ext uri="{FF2B5EF4-FFF2-40B4-BE49-F238E27FC236}">
                  <a16:creationId xmlns:a16="http://schemas.microsoft.com/office/drawing/2014/main" id="{BF245DD8-3961-45C7-BA93-3103F63CD9B9}"/>
                </a:ext>
              </a:extLst>
            </p:cNvPr>
            <p:cNvGrpSpPr>
              <a:grpSpLocks noChangeAspect="1"/>
            </p:cNvGrpSpPr>
            <p:nvPr/>
          </p:nvGrpSpPr>
          <p:grpSpPr bwMode="auto">
            <a:xfrm>
              <a:off x="4902549" y="1613604"/>
              <a:ext cx="3708051" cy="1891046"/>
              <a:chOff x="3137" y="855"/>
              <a:chExt cx="2580" cy="1130"/>
            </a:xfrm>
          </p:grpSpPr>
          <p:sp>
            <p:nvSpPr>
              <p:cNvPr id="426" name="Freeform 192">
                <a:extLst>
                  <a:ext uri="{FF2B5EF4-FFF2-40B4-BE49-F238E27FC236}">
                    <a16:creationId xmlns:a16="http://schemas.microsoft.com/office/drawing/2014/main" id="{BC3D8E28-B6DC-4111-BC14-7EFA78A8DA0F}"/>
                  </a:ext>
                </a:extLst>
              </p:cNvPr>
              <p:cNvSpPr>
                <a:spLocks noChangeAspect="1"/>
              </p:cNvSpPr>
              <p:nvPr/>
            </p:nvSpPr>
            <p:spPr bwMode="auto">
              <a:xfrm>
                <a:off x="3393" y="1873"/>
                <a:ext cx="52" cy="44"/>
              </a:xfrm>
              <a:custGeom>
                <a:avLst/>
                <a:gdLst/>
                <a:ahLst/>
                <a:cxnLst>
                  <a:cxn ang="0">
                    <a:pos x="0" y="6"/>
                  </a:cxn>
                  <a:cxn ang="0">
                    <a:pos x="6" y="4"/>
                  </a:cxn>
                  <a:cxn ang="0">
                    <a:pos x="16" y="0"/>
                  </a:cxn>
                  <a:cxn ang="0">
                    <a:pos x="24" y="0"/>
                  </a:cxn>
                  <a:cxn ang="0">
                    <a:pos x="28" y="4"/>
                  </a:cxn>
                  <a:cxn ang="0">
                    <a:pos x="30" y="10"/>
                  </a:cxn>
                  <a:cxn ang="0">
                    <a:pos x="32" y="18"/>
                  </a:cxn>
                  <a:cxn ang="0">
                    <a:pos x="36" y="24"/>
                  </a:cxn>
                  <a:cxn ang="0">
                    <a:pos x="40" y="28"/>
                  </a:cxn>
                  <a:cxn ang="0">
                    <a:pos x="46" y="30"/>
                  </a:cxn>
                  <a:cxn ang="0">
                    <a:pos x="50" y="34"/>
                  </a:cxn>
                  <a:cxn ang="0">
                    <a:pos x="52" y="38"/>
                  </a:cxn>
                  <a:cxn ang="0">
                    <a:pos x="50" y="44"/>
                  </a:cxn>
                  <a:cxn ang="0">
                    <a:pos x="42" y="42"/>
                  </a:cxn>
                  <a:cxn ang="0">
                    <a:pos x="40" y="34"/>
                  </a:cxn>
                  <a:cxn ang="0">
                    <a:pos x="34" y="32"/>
                  </a:cxn>
                  <a:cxn ang="0">
                    <a:pos x="28" y="28"/>
                  </a:cxn>
                  <a:cxn ang="0">
                    <a:pos x="20" y="28"/>
                  </a:cxn>
                  <a:cxn ang="0">
                    <a:pos x="18" y="32"/>
                  </a:cxn>
                  <a:cxn ang="0">
                    <a:pos x="12" y="28"/>
                  </a:cxn>
                  <a:cxn ang="0">
                    <a:pos x="0" y="28"/>
                  </a:cxn>
                  <a:cxn ang="0">
                    <a:pos x="0" y="16"/>
                  </a:cxn>
                  <a:cxn ang="0">
                    <a:pos x="0" y="6"/>
                  </a:cxn>
                </a:cxnLst>
                <a:rect l="0" t="0" r="r" b="b"/>
                <a:pathLst>
                  <a:path w="52" h="44">
                    <a:moveTo>
                      <a:pt x="0" y="6"/>
                    </a:moveTo>
                    <a:lnTo>
                      <a:pt x="6" y="4"/>
                    </a:lnTo>
                    <a:lnTo>
                      <a:pt x="16" y="0"/>
                    </a:lnTo>
                    <a:lnTo>
                      <a:pt x="24" y="0"/>
                    </a:lnTo>
                    <a:lnTo>
                      <a:pt x="28" y="4"/>
                    </a:lnTo>
                    <a:lnTo>
                      <a:pt x="30" y="10"/>
                    </a:lnTo>
                    <a:lnTo>
                      <a:pt x="32" y="18"/>
                    </a:lnTo>
                    <a:lnTo>
                      <a:pt x="36" y="24"/>
                    </a:lnTo>
                    <a:lnTo>
                      <a:pt x="40" y="28"/>
                    </a:lnTo>
                    <a:lnTo>
                      <a:pt x="46" y="30"/>
                    </a:lnTo>
                    <a:lnTo>
                      <a:pt x="50" y="34"/>
                    </a:lnTo>
                    <a:lnTo>
                      <a:pt x="52" y="38"/>
                    </a:lnTo>
                    <a:lnTo>
                      <a:pt x="50" y="44"/>
                    </a:lnTo>
                    <a:lnTo>
                      <a:pt x="42" y="42"/>
                    </a:lnTo>
                    <a:lnTo>
                      <a:pt x="40" y="34"/>
                    </a:lnTo>
                    <a:lnTo>
                      <a:pt x="34" y="32"/>
                    </a:lnTo>
                    <a:lnTo>
                      <a:pt x="28" y="28"/>
                    </a:lnTo>
                    <a:lnTo>
                      <a:pt x="20" y="28"/>
                    </a:lnTo>
                    <a:lnTo>
                      <a:pt x="18" y="32"/>
                    </a:lnTo>
                    <a:lnTo>
                      <a:pt x="12" y="28"/>
                    </a:lnTo>
                    <a:lnTo>
                      <a:pt x="0" y="28"/>
                    </a:lnTo>
                    <a:lnTo>
                      <a:pt x="0" y="16"/>
                    </a:lnTo>
                    <a:lnTo>
                      <a:pt x="0" y="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27" name="Freeform 193">
                <a:extLst>
                  <a:ext uri="{FF2B5EF4-FFF2-40B4-BE49-F238E27FC236}">
                    <a16:creationId xmlns:a16="http://schemas.microsoft.com/office/drawing/2014/main" id="{F00FFD7F-E2FD-45F6-95D8-C93C51876597}"/>
                  </a:ext>
                </a:extLst>
              </p:cNvPr>
              <p:cNvSpPr>
                <a:spLocks noChangeAspect="1"/>
              </p:cNvSpPr>
              <p:nvPr/>
            </p:nvSpPr>
            <p:spPr bwMode="auto">
              <a:xfrm>
                <a:off x="3417" y="1861"/>
                <a:ext cx="84" cy="66"/>
              </a:xfrm>
              <a:custGeom>
                <a:avLst/>
                <a:gdLst/>
                <a:ahLst/>
                <a:cxnLst>
                  <a:cxn ang="0">
                    <a:pos x="20" y="0"/>
                  </a:cxn>
                  <a:cxn ang="0">
                    <a:pos x="26" y="2"/>
                  </a:cxn>
                  <a:cxn ang="0">
                    <a:pos x="32" y="8"/>
                  </a:cxn>
                  <a:cxn ang="0">
                    <a:pos x="42" y="14"/>
                  </a:cxn>
                  <a:cxn ang="0">
                    <a:pos x="46" y="12"/>
                  </a:cxn>
                  <a:cxn ang="0">
                    <a:pos x="52" y="6"/>
                  </a:cxn>
                  <a:cxn ang="0">
                    <a:pos x="56" y="2"/>
                  </a:cxn>
                  <a:cxn ang="0">
                    <a:pos x="60" y="8"/>
                  </a:cxn>
                  <a:cxn ang="0">
                    <a:pos x="66" y="20"/>
                  </a:cxn>
                  <a:cxn ang="0">
                    <a:pos x="70" y="24"/>
                  </a:cxn>
                  <a:cxn ang="0">
                    <a:pos x="80" y="28"/>
                  </a:cxn>
                  <a:cxn ang="0">
                    <a:pos x="84" y="30"/>
                  </a:cxn>
                  <a:cxn ang="0">
                    <a:pos x="84" y="36"/>
                  </a:cxn>
                  <a:cxn ang="0">
                    <a:pos x="72" y="36"/>
                  </a:cxn>
                  <a:cxn ang="0">
                    <a:pos x="68" y="38"/>
                  </a:cxn>
                  <a:cxn ang="0">
                    <a:pos x="66" y="44"/>
                  </a:cxn>
                  <a:cxn ang="0">
                    <a:pos x="68" y="48"/>
                  </a:cxn>
                  <a:cxn ang="0">
                    <a:pos x="68" y="50"/>
                  </a:cxn>
                  <a:cxn ang="0">
                    <a:pos x="68" y="52"/>
                  </a:cxn>
                  <a:cxn ang="0">
                    <a:pos x="68" y="54"/>
                  </a:cxn>
                  <a:cxn ang="0">
                    <a:pos x="60" y="54"/>
                  </a:cxn>
                  <a:cxn ang="0">
                    <a:pos x="60" y="58"/>
                  </a:cxn>
                  <a:cxn ang="0">
                    <a:pos x="60" y="62"/>
                  </a:cxn>
                  <a:cxn ang="0">
                    <a:pos x="60" y="66"/>
                  </a:cxn>
                  <a:cxn ang="0">
                    <a:pos x="52" y="66"/>
                  </a:cxn>
                  <a:cxn ang="0">
                    <a:pos x="46" y="62"/>
                  </a:cxn>
                  <a:cxn ang="0">
                    <a:pos x="52" y="58"/>
                  </a:cxn>
                  <a:cxn ang="0">
                    <a:pos x="48" y="52"/>
                  </a:cxn>
                  <a:cxn ang="0">
                    <a:pos x="48" y="44"/>
                  </a:cxn>
                  <a:cxn ang="0">
                    <a:pos x="44" y="42"/>
                  </a:cxn>
                  <a:cxn ang="0">
                    <a:pos x="42" y="44"/>
                  </a:cxn>
                  <a:cxn ang="0">
                    <a:pos x="38" y="48"/>
                  </a:cxn>
                  <a:cxn ang="0">
                    <a:pos x="32" y="52"/>
                  </a:cxn>
                  <a:cxn ang="0">
                    <a:pos x="26" y="56"/>
                  </a:cxn>
                  <a:cxn ang="0">
                    <a:pos x="28" y="50"/>
                  </a:cxn>
                  <a:cxn ang="0">
                    <a:pos x="26" y="46"/>
                  </a:cxn>
                  <a:cxn ang="0">
                    <a:pos x="12" y="36"/>
                  </a:cxn>
                  <a:cxn ang="0">
                    <a:pos x="6" y="20"/>
                  </a:cxn>
                  <a:cxn ang="0">
                    <a:pos x="4" y="16"/>
                  </a:cxn>
                  <a:cxn ang="0">
                    <a:pos x="0" y="12"/>
                  </a:cxn>
                  <a:cxn ang="0">
                    <a:pos x="6" y="8"/>
                  </a:cxn>
                  <a:cxn ang="0">
                    <a:pos x="12" y="12"/>
                  </a:cxn>
                  <a:cxn ang="0">
                    <a:pos x="18" y="18"/>
                  </a:cxn>
                  <a:cxn ang="0">
                    <a:pos x="24" y="18"/>
                  </a:cxn>
                  <a:cxn ang="0">
                    <a:pos x="26" y="14"/>
                  </a:cxn>
                  <a:cxn ang="0">
                    <a:pos x="22" y="8"/>
                  </a:cxn>
                  <a:cxn ang="0">
                    <a:pos x="16" y="2"/>
                  </a:cxn>
                  <a:cxn ang="0">
                    <a:pos x="20" y="0"/>
                  </a:cxn>
                </a:cxnLst>
                <a:rect l="0" t="0" r="r" b="b"/>
                <a:pathLst>
                  <a:path w="84" h="66">
                    <a:moveTo>
                      <a:pt x="20" y="0"/>
                    </a:moveTo>
                    <a:lnTo>
                      <a:pt x="26" y="2"/>
                    </a:lnTo>
                    <a:lnTo>
                      <a:pt x="32" y="8"/>
                    </a:lnTo>
                    <a:lnTo>
                      <a:pt x="42" y="14"/>
                    </a:lnTo>
                    <a:lnTo>
                      <a:pt x="46" y="12"/>
                    </a:lnTo>
                    <a:lnTo>
                      <a:pt x="52" y="6"/>
                    </a:lnTo>
                    <a:lnTo>
                      <a:pt x="56" y="2"/>
                    </a:lnTo>
                    <a:lnTo>
                      <a:pt x="60" y="8"/>
                    </a:lnTo>
                    <a:lnTo>
                      <a:pt x="66" y="20"/>
                    </a:lnTo>
                    <a:lnTo>
                      <a:pt x="70" y="24"/>
                    </a:lnTo>
                    <a:lnTo>
                      <a:pt x="80" y="28"/>
                    </a:lnTo>
                    <a:lnTo>
                      <a:pt x="84" y="30"/>
                    </a:lnTo>
                    <a:lnTo>
                      <a:pt x="84" y="36"/>
                    </a:lnTo>
                    <a:lnTo>
                      <a:pt x="72" y="36"/>
                    </a:lnTo>
                    <a:lnTo>
                      <a:pt x="68" y="38"/>
                    </a:lnTo>
                    <a:lnTo>
                      <a:pt x="66" y="44"/>
                    </a:lnTo>
                    <a:lnTo>
                      <a:pt x="68" y="48"/>
                    </a:lnTo>
                    <a:lnTo>
                      <a:pt x="68" y="50"/>
                    </a:lnTo>
                    <a:lnTo>
                      <a:pt x="68" y="52"/>
                    </a:lnTo>
                    <a:lnTo>
                      <a:pt x="68" y="54"/>
                    </a:lnTo>
                    <a:lnTo>
                      <a:pt x="60" y="54"/>
                    </a:lnTo>
                    <a:lnTo>
                      <a:pt x="60" y="58"/>
                    </a:lnTo>
                    <a:lnTo>
                      <a:pt x="60" y="62"/>
                    </a:lnTo>
                    <a:lnTo>
                      <a:pt x="60" y="66"/>
                    </a:lnTo>
                    <a:lnTo>
                      <a:pt x="52" y="66"/>
                    </a:lnTo>
                    <a:lnTo>
                      <a:pt x="46" y="62"/>
                    </a:lnTo>
                    <a:lnTo>
                      <a:pt x="52" y="58"/>
                    </a:lnTo>
                    <a:lnTo>
                      <a:pt x="48" y="52"/>
                    </a:lnTo>
                    <a:lnTo>
                      <a:pt x="48" y="44"/>
                    </a:lnTo>
                    <a:lnTo>
                      <a:pt x="44" y="42"/>
                    </a:lnTo>
                    <a:lnTo>
                      <a:pt x="42" y="44"/>
                    </a:lnTo>
                    <a:lnTo>
                      <a:pt x="38" y="48"/>
                    </a:lnTo>
                    <a:lnTo>
                      <a:pt x="32" y="52"/>
                    </a:lnTo>
                    <a:lnTo>
                      <a:pt x="26" y="56"/>
                    </a:lnTo>
                    <a:lnTo>
                      <a:pt x="28" y="50"/>
                    </a:lnTo>
                    <a:lnTo>
                      <a:pt x="26" y="46"/>
                    </a:lnTo>
                    <a:lnTo>
                      <a:pt x="12" y="36"/>
                    </a:lnTo>
                    <a:lnTo>
                      <a:pt x="6" y="20"/>
                    </a:lnTo>
                    <a:lnTo>
                      <a:pt x="4" y="16"/>
                    </a:lnTo>
                    <a:lnTo>
                      <a:pt x="0" y="12"/>
                    </a:lnTo>
                    <a:lnTo>
                      <a:pt x="6" y="8"/>
                    </a:lnTo>
                    <a:lnTo>
                      <a:pt x="12" y="12"/>
                    </a:lnTo>
                    <a:lnTo>
                      <a:pt x="18" y="18"/>
                    </a:lnTo>
                    <a:lnTo>
                      <a:pt x="24" y="18"/>
                    </a:lnTo>
                    <a:lnTo>
                      <a:pt x="26" y="14"/>
                    </a:lnTo>
                    <a:lnTo>
                      <a:pt x="22" y="8"/>
                    </a:lnTo>
                    <a:lnTo>
                      <a:pt x="16" y="2"/>
                    </a:lnTo>
                    <a:lnTo>
                      <a:pt x="20"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28" name="Freeform 194">
                <a:extLst>
                  <a:ext uri="{FF2B5EF4-FFF2-40B4-BE49-F238E27FC236}">
                    <a16:creationId xmlns:a16="http://schemas.microsoft.com/office/drawing/2014/main" id="{C637DAE1-3A96-453E-8F3C-86A7D29BD3DE}"/>
                  </a:ext>
                </a:extLst>
              </p:cNvPr>
              <p:cNvSpPr>
                <a:spLocks noChangeAspect="1"/>
              </p:cNvSpPr>
              <p:nvPr/>
            </p:nvSpPr>
            <p:spPr bwMode="auto">
              <a:xfrm>
                <a:off x="3335" y="1829"/>
                <a:ext cx="108" cy="50"/>
              </a:xfrm>
              <a:custGeom>
                <a:avLst/>
                <a:gdLst/>
                <a:ahLst/>
                <a:cxnLst>
                  <a:cxn ang="0">
                    <a:pos x="0" y="2"/>
                  </a:cxn>
                  <a:cxn ang="0">
                    <a:pos x="12" y="0"/>
                  </a:cxn>
                  <a:cxn ang="0">
                    <a:pos x="18" y="4"/>
                  </a:cxn>
                  <a:cxn ang="0">
                    <a:pos x="24" y="8"/>
                  </a:cxn>
                  <a:cxn ang="0">
                    <a:pos x="34" y="6"/>
                  </a:cxn>
                  <a:cxn ang="0">
                    <a:pos x="42" y="6"/>
                  </a:cxn>
                  <a:cxn ang="0">
                    <a:pos x="52" y="12"/>
                  </a:cxn>
                  <a:cxn ang="0">
                    <a:pos x="56" y="14"/>
                  </a:cxn>
                  <a:cxn ang="0">
                    <a:pos x="66" y="18"/>
                  </a:cxn>
                  <a:cxn ang="0">
                    <a:pos x="72" y="18"/>
                  </a:cxn>
                  <a:cxn ang="0">
                    <a:pos x="82" y="16"/>
                  </a:cxn>
                  <a:cxn ang="0">
                    <a:pos x="92" y="22"/>
                  </a:cxn>
                  <a:cxn ang="0">
                    <a:pos x="94" y="24"/>
                  </a:cxn>
                  <a:cxn ang="0">
                    <a:pos x="102" y="32"/>
                  </a:cxn>
                  <a:cxn ang="0">
                    <a:pos x="98" y="34"/>
                  </a:cxn>
                  <a:cxn ang="0">
                    <a:pos x="104" y="40"/>
                  </a:cxn>
                  <a:cxn ang="0">
                    <a:pos x="108" y="46"/>
                  </a:cxn>
                  <a:cxn ang="0">
                    <a:pos x="106" y="50"/>
                  </a:cxn>
                  <a:cxn ang="0">
                    <a:pos x="100" y="50"/>
                  </a:cxn>
                  <a:cxn ang="0">
                    <a:pos x="88" y="40"/>
                  </a:cxn>
                  <a:cxn ang="0">
                    <a:pos x="82" y="44"/>
                  </a:cxn>
                  <a:cxn ang="0">
                    <a:pos x="74" y="44"/>
                  </a:cxn>
                  <a:cxn ang="0">
                    <a:pos x="66" y="46"/>
                  </a:cxn>
                  <a:cxn ang="0">
                    <a:pos x="58" y="50"/>
                  </a:cxn>
                  <a:cxn ang="0">
                    <a:pos x="52" y="46"/>
                  </a:cxn>
                  <a:cxn ang="0">
                    <a:pos x="46" y="40"/>
                  </a:cxn>
                  <a:cxn ang="0">
                    <a:pos x="38" y="38"/>
                  </a:cxn>
                  <a:cxn ang="0">
                    <a:pos x="36" y="44"/>
                  </a:cxn>
                  <a:cxn ang="0">
                    <a:pos x="26" y="40"/>
                  </a:cxn>
                  <a:cxn ang="0">
                    <a:pos x="30" y="32"/>
                  </a:cxn>
                  <a:cxn ang="0">
                    <a:pos x="26" y="22"/>
                  </a:cxn>
                  <a:cxn ang="0">
                    <a:pos x="20" y="14"/>
                  </a:cxn>
                  <a:cxn ang="0">
                    <a:pos x="12" y="10"/>
                  </a:cxn>
                  <a:cxn ang="0">
                    <a:pos x="6" y="6"/>
                  </a:cxn>
                  <a:cxn ang="0">
                    <a:pos x="0" y="2"/>
                  </a:cxn>
                </a:cxnLst>
                <a:rect l="0" t="0" r="r" b="b"/>
                <a:pathLst>
                  <a:path w="108" h="50">
                    <a:moveTo>
                      <a:pt x="0" y="2"/>
                    </a:moveTo>
                    <a:lnTo>
                      <a:pt x="12" y="0"/>
                    </a:lnTo>
                    <a:lnTo>
                      <a:pt x="18" y="4"/>
                    </a:lnTo>
                    <a:lnTo>
                      <a:pt x="24" y="8"/>
                    </a:lnTo>
                    <a:lnTo>
                      <a:pt x="34" y="6"/>
                    </a:lnTo>
                    <a:lnTo>
                      <a:pt x="42" y="6"/>
                    </a:lnTo>
                    <a:lnTo>
                      <a:pt x="52" y="12"/>
                    </a:lnTo>
                    <a:lnTo>
                      <a:pt x="56" y="14"/>
                    </a:lnTo>
                    <a:lnTo>
                      <a:pt x="66" y="18"/>
                    </a:lnTo>
                    <a:lnTo>
                      <a:pt x="72" y="18"/>
                    </a:lnTo>
                    <a:lnTo>
                      <a:pt x="82" y="16"/>
                    </a:lnTo>
                    <a:lnTo>
                      <a:pt x="92" y="22"/>
                    </a:lnTo>
                    <a:lnTo>
                      <a:pt x="94" y="24"/>
                    </a:lnTo>
                    <a:lnTo>
                      <a:pt x="102" y="32"/>
                    </a:lnTo>
                    <a:lnTo>
                      <a:pt x="98" y="34"/>
                    </a:lnTo>
                    <a:lnTo>
                      <a:pt x="104" y="40"/>
                    </a:lnTo>
                    <a:lnTo>
                      <a:pt x="108" y="46"/>
                    </a:lnTo>
                    <a:lnTo>
                      <a:pt x="106" y="50"/>
                    </a:lnTo>
                    <a:lnTo>
                      <a:pt x="100" y="50"/>
                    </a:lnTo>
                    <a:lnTo>
                      <a:pt x="88" y="40"/>
                    </a:lnTo>
                    <a:lnTo>
                      <a:pt x="82" y="44"/>
                    </a:lnTo>
                    <a:lnTo>
                      <a:pt x="74" y="44"/>
                    </a:lnTo>
                    <a:lnTo>
                      <a:pt x="66" y="46"/>
                    </a:lnTo>
                    <a:lnTo>
                      <a:pt x="58" y="50"/>
                    </a:lnTo>
                    <a:lnTo>
                      <a:pt x="52" y="46"/>
                    </a:lnTo>
                    <a:lnTo>
                      <a:pt x="46" y="40"/>
                    </a:lnTo>
                    <a:lnTo>
                      <a:pt x="38" y="38"/>
                    </a:lnTo>
                    <a:lnTo>
                      <a:pt x="36" y="44"/>
                    </a:lnTo>
                    <a:lnTo>
                      <a:pt x="26" y="40"/>
                    </a:lnTo>
                    <a:lnTo>
                      <a:pt x="30" y="32"/>
                    </a:lnTo>
                    <a:lnTo>
                      <a:pt x="26" y="22"/>
                    </a:lnTo>
                    <a:lnTo>
                      <a:pt x="20" y="14"/>
                    </a:lnTo>
                    <a:lnTo>
                      <a:pt x="12" y="10"/>
                    </a:lnTo>
                    <a:lnTo>
                      <a:pt x="6" y="6"/>
                    </a:lnTo>
                    <a:lnTo>
                      <a:pt x="0" y="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29" name="Freeform 195">
                <a:extLst>
                  <a:ext uri="{FF2B5EF4-FFF2-40B4-BE49-F238E27FC236}">
                    <a16:creationId xmlns:a16="http://schemas.microsoft.com/office/drawing/2014/main" id="{09060BF3-FCC2-4F24-9DFE-41B5935F666C}"/>
                  </a:ext>
                </a:extLst>
              </p:cNvPr>
              <p:cNvSpPr>
                <a:spLocks noChangeAspect="1"/>
              </p:cNvSpPr>
              <p:nvPr/>
            </p:nvSpPr>
            <p:spPr bwMode="auto">
              <a:xfrm>
                <a:off x="3537" y="1847"/>
                <a:ext cx="222" cy="138"/>
              </a:xfrm>
              <a:custGeom>
                <a:avLst/>
                <a:gdLst/>
                <a:ahLst/>
                <a:cxnLst>
                  <a:cxn ang="0">
                    <a:pos x="20" y="104"/>
                  </a:cxn>
                  <a:cxn ang="0">
                    <a:pos x="18" y="80"/>
                  </a:cxn>
                  <a:cxn ang="0">
                    <a:pos x="24" y="72"/>
                  </a:cxn>
                  <a:cxn ang="0">
                    <a:pos x="12" y="56"/>
                  </a:cxn>
                  <a:cxn ang="0">
                    <a:pos x="8" y="50"/>
                  </a:cxn>
                  <a:cxn ang="0">
                    <a:pos x="0" y="52"/>
                  </a:cxn>
                  <a:cxn ang="0">
                    <a:pos x="0" y="44"/>
                  </a:cxn>
                  <a:cxn ang="0">
                    <a:pos x="6" y="36"/>
                  </a:cxn>
                  <a:cxn ang="0">
                    <a:pos x="12" y="40"/>
                  </a:cxn>
                  <a:cxn ang="0">
                    <a:pos x="28" y="40"/>
                  </a:cxn>
                  <a:cxn ang="0">
                    <a:pos x="34" y="32"/>
                  </a:cxn>
                  <a:cxn ang="0">
                    <a:pos x="26" y="24"/>
                  </a:cxn>
                  <a:cxn ang="0">
                    <a:pos x="20" y="16"/>
                  </a:cxn>
                  <a:cxn ang="0">
                    <a:pos x="14" y="10"/>
                  </a:cxn>
                  <a:cxn ang="0">
                    <a:pos x="4" y="14"/>
                  </a:cxn>
                  <a:cxn ang="0">
                    <a:pos x="2" y="28"/>
                  </a:cxn>
                  <a:cxn ang="0">
                    <a:pos x="0" y="22"/>
                  </a:cxn>
                  <a:cxn ang="0">
                    <a:pos x="0" y="12"/>
                  </a:cxn>
                  <a:cxn ang="0">
                    <a:pos x="10" y="6"/>
                  </a:cxn>
                  <a:cxn ang="0">
                    <a:pos x="24" y="4"/>
                  </a:cxn>
                  <a:cxn ang="0">
                    <a:pos x="36" y="12"/>
                  </a:cxn>
                  <a:cxn ang="0">
                    <a:pos x="44" y="26"/>
                  </a:cxn>
                  <a:cxn ang="0">
                    <a:pos x="54" y="28"/>
                  </a:cxn>
                  <a:cxn ang="0">
                    <a:pos x="68" y="26"/>
                  </a:cxn>
                  <a:cxn ang="0">
                    <a:pos x="68" y="14"/>
                  </a:cxn>
                  <a:cxn ang="0">
                    <a:pos x="96" y="0"/>
                  </a:cxn>
                  <a:cxn ang="0">
                    <a:pos x="102" y="6"/>
                  </a:cxn>
                  <a:cxn ang="0">
                    <a:pos x="116" y="8"/>
                  </a:cxn>
                  <a:cxn ang="0">
                    <a:pos x="118" y="12"/>
                  </a:cxn>
                  <a:cxn ang="0">
                    <a:pos x="118" y="28"/>
                  </a:cxn>
                  <a:cxn ang="0">
                    <a:pos x="144" y="28"/>
                  </a:cxn>
                  <a:cxn ang="0">
                    <a:pos x="158" y="54"/>
                  </a:cxn>
                  <a:cxn ang="0">
                    <a:pos x="178" y="66"/>
                  </a:cxn>
                  <a:cxn ang="0">
                    <a:pos x="200" y="82"/>
                  </a:cxn>
                  <a:cxn ang="0">
                    <a:pos x="212" y="84"/>
                  </a:cxn>
                  <a:cxn ang="0">
                    <a:pos x="222" y="90"/>
                  </a:cxn>
                  <a:cxn ang="0">
                    <a:pos x="222" y="98"/>
                  </a:cxn>
                  <a:cxn ang="0">
                    <a:pos x="210" y="98"/>
                  </a:cxn>
                  <a:cxn ang="0">
                    <a:pos x="194" y="104"/>
                  </a:cxn>
                  <a:cxn ang="0">
                    <a:pos x="182" y="122"/>
                  </a:cxn>
                  <a:cxn ang="0">
                    <a:pos x="170" y="126"/>
                  </a:cxn>
                  <a:cxn ang="0">
                    <a:pos x="160" y="138"/>
                  </a:cxn>
                  <a:cxn ang="0">
                    <a:pos x="150" y="134"/>
                  </a:cxn>
                  <a:cxn ang="0">
                    <a:pos x="138" y="134"/>
                  </a:cxn>
                  <a:cxn ang="0">
                    <a:pos x="136" y="112"/>
                  </a:cxn>
                  <a:cxn ang="0">
                    <a:pos x="126" y="110"/>
                  </a:cxn>
                  <a:cxn ang="0">
                    <a:pos x="68" y="84"/>
                  </a:cxn>
                  <a:cxn ang="0">
                    <a:pos x="42" y="88"/>
                  </a:cxn>
                  <a:cxn ang="0">
                    <a:pos x="20" y="104"/>
                  </a:cxn>
                </a:cxnLst>
                <a:rect l="0" t="0" r="r" b="b"/>
                <a:pathLst>
                  <a:path w="222" h="138">
                    <a:moveTo>
                      <a:pt x="20" y="104"/>
                    </a:moveTo>
                    <a:lnTo>
                      <a:pt x="18" y="80"/>
                    </a:lnTo>
                    <a:lnTo>
                      <a:pt x="24" y="72"/>
                    </a:lnTo>
                    <a:lnTo>
                      <a:pt x="12" y="56"/>
                    </a:lnTo>
                    <a:lnTo>
                      <a:pt x="8" y="50"/>
                    </a:lnTo>
                    <a:lnTo>
                      <a:pt x="0" y="52"/>
                    </a:lnTo>
                    <a:lnTo>
                      <a:pt x="0" y="44"/>
                    </a:lnTo>
                    <a:lnTo>
                      <a:pt x="6" y="36"/>
                    </a:lnTo>
                    <a:lnTo>
                      <a:pt x="12" y="40"/>
                    </a:lnTo>
                    <a:lnTo>
                      <a:pt x="28" y="40"/>
                    </a:lnTo>
                    <a:lnTo>
                      <a:pt x="34" y="32"/>
                    </a:lnTo>
                    <a:lnTo>
                      <a:pt x="26" y="24"/>
                    </a:lnTo>
                    <a:lnTo>
                      <a:pt x="20" y="16"/>
                    </a:lnTo>
                    <a:lnTo>
                      <a:pt x="14" y="10"/>
                    </a:lnTo>
                    <a:lnTo>
                      <a:pt x="4" y="14"/>
                    </a:lnTo>
                    <a:lnTo>
                      <a:pt x="2" y="28"/>
                    </a:lnTo>
                    <a:lnTo>
                      <a:pt x="0" y="22"/>
                    </a:lnTo>
                    <a:lnTo>
                      <a:pt x="0" y="12"/>
                    </a:lnTo>
                    <a:lnTo>
                      <a:pt x="10" y="6"/>
                    </a:lnTo>
                    <a:lnTo>
                      <a:pt x="24" y="4"/>
                    </a:lnTo>
                    <a:lnTo>
                      <a:pt x="36" y="12"/>
                    </a:lnTo>
                    <a:lnTo>
                      <a:pt x="44" y="26"/>
                    </a:lnTo>
                    <a:lnTo>
                      <a:pt x="54" y="28"/>
                    </a:lnTo>
                    <a:lnTo>
                      <a:pt x="68" y="26"/>
                    </a:lnTo>
                    <a:lnTo>
                      <a:pt x="68" y="14"/>
                    </a:lnTo>
                    <a:lnTo>
                      <a:pt x="96" y="0"/>
                    </a:lnTo>
                    <a:lnTo>
                      <a:pt x="102" y="6"/>
                    </a:lnTo>
                    <a:lnTo>
                      <a:pt x="116" y="8"/>
                    </a:lnTo>
                    <a:lnTo>
                      <a:pt x="118" y="12"/>
                    </a:lnTo>
                    <a:lnTo>
                      <a:pt x="118" y="28"/>
                    </a:lnTo>
                    <a:lnTo>
                      <a:pt x="144" y="28"/>
                    </a:lnTo>
                    <a:lnTo>
                      <a:pt x="158" y="54"/>
                    </a:lnTo>
                    <a:lnTo>
                      <a:pt x="178" y="66"/>
                    </a:lnTo>
                    <a:lnTo>
                      <a:pt x="200" y="82"/>
                    </a:lnTo>
                    <a:lnTo>
                      <a:pt x="212" y="84"/>
                    </a:lnTo>
                    <a:lnTo>
                      <a:pt x="222" y="90"/>
                    </a:lnTo>
                    <a:lnTo>
                      <a:pt x="222" y="98"/>
                    </a:lnTo>
                    <a:lnTo>
                      <a:pt x="210" y="98"/>
                    </a:lnTo>
                    <a:lnTo>
                      <a:pt x="194" y="104"/>
                    </a:lnTo>
                    <a:lnTo>
                      <a:pt x="182" y="122"/>
                    </a:lnTo>
                    <a:lnTo>
                      <a:pt x="170" y="126"/>
                    </a:lnTo>
                    <a:lnTo>
                      <a:pt x="160" y="138"/>
                    </a:lnTo>
                    <a:lnTo>
                      <a:pt x="150" y="134"/>
                    </a:lnTo>
                    <a:lnTo>
                      <a:pt x="138" y="134"/>
                    </a:lnTo>
                    <a:lnTo>
                      <a:pt x="136" y="112"/>
                    </a:lnTo>
                    <a:lnTo>
                      <a:pt x="126" y="110"/>
                    </a:lnTo>
                    <a:lnTo>
                      <a:pt x="68" y="84"/>
                    </a:lnTo>
                    <a:lnTo>
                      <a:pt x="42" y="88"/>
                    </a:lnTo>
                    <a:lnTo>
                      <a:pt x="20" y="10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30" name="Freeform 196">
                <a:extLst>
                  <a:ext uri="{FF2B5EF4-FFF2-40B4-BE49-F238E27FC236}">
                    <a16:creationId xmlns:a16="http://schemas.microsoft.com/office/drawing/2014/main" id="{B7E2E56E-D0E3-4EFC-BACE-A6AEABF5EA2E}"/>
                  </a:ext>
                </a:extLst>
              </p:cNvPr>
              <p:cNvSpPr>
                <a:spLocks noChangeAspect="1"/>
              </p:cNvSpPr>
              <p:nvPr/>
            </p:nvSpPr>
            <p:spPr bwMode="auto">
              <a:xfrm>
                <a:off x="3771" y="1881"/>
                <a:ext cx="118" cy="76"/>
              </a:xfrm>
              <a:custGeom>
                <a:avLst/>
                <a:gdLst/>
                <a:ahLst/>
                <a:cxnLst>
                  <a:cxn ang="0">
                    <a:pos x="24" y="14"/>
                  </a:cxn>
                  <a:cxn ang="0">
                    <a:pos x="32" y="10"/>
                  </a:cxn>
                  <a:cxn ang="0">
                    <a:pos x="36" y="2"/>
                  </a:cxn>
                  <a:cxn ang="0">
                    <a:pos x="48" y="0"/>
                  </a:cxn>
                  <a:cxn ang="0">
                    <a:pos x="54" y="2"/>
                  </a:cxn>
                  <a:cxn ang="0">
                    <a:pos x="52" y="8"/>
                  </a:cxn>
                  <a:cxn ang="0">
                    <a:pos x="50" y="14"/>
                  </a:cxn>
                  <a:cxn ang="0">
                    <a:pos x="52" y="20"/>
                  </a:cxn>
                  <a:cxn ang="0">
                    <a:pos x="54" y="28"/>
                  </a:cxn>
                  <a:cxn ang="0">
                    <a:pos x="66" y="28"/>
                  </a:cxn>
                  <a:cxn ang="0">
                    <a:pos x="80" y="30"/>
                  </a:cxn>
                  <a:cxn ang="0">
                    <a:pos x="100" y="30"/>
                  </a:cxn>
                  <a:cxn ang="0">
                    <a:pos x="98" y="36"/>
                  </a:cxn>
                  <a:cxn ang="0">
                    <a:pos x="100" y="44"/>
                  </a:cxn>
                  <a:cxn ang="0">
                    <a:pos x="106" y="46"/>
                  </a:cxn>
                  <a:cxn ang="0">
                    <a:pos x="118" y="44"/>
                  </a:cxn>
                  <a:cxn ang="0">
                    <a:pos x="118" y="64"/>
                  </a:cxn>
                  <a:cxn ang="0">
                    <a:pos x="90" y="64"/>
                  </a:cxn>
                  <a:cxn ang="0">
                    <a:pos x="80" y="70"/>
                  </a:cxn>
                  <a:cxn ang="0">
                    <a:pos x="64" y="76"/>
                  </a:cxn>
                  <a:cxn ang="0">
                    <a:pos x="64" y="70"/>
                  </a:cxn>
                  <a:cxn ang="0">
                    <a:pos x="66" y="62"/>
                  </a:cxn>
                  <a:cxn ang="0">
                    <a:pos x="64" y="50"/>
                  </a:cxn>
                  <a:cxn ang="0">
                    <a:pos x="56" y="44"/>
                  </a:cxn>
                  <a:cxn ang="0">
                    <a:pos x="46" y="60"/>
                  </a:cxn>
                  <a:cxn ang="0">
                    <a:pos x="38" y="62"/>
                  </a:cxn>
                  <a:cxn ang="0">
                    <a:pos x="18" y="74"/>
                  </a:cxn>
                  <a:cxn ang="0">
                    <a:pos x="8" y="70"/>
                  </a:cxn>
                  <a:cxn ang="0">
                    <a:pos x="8" y="62"/>
                  </a:cxn>
                  <a:cxn ang="0">
                    <a:pos x="16" y="52"/>
                  </a:cxn>
                  <a:cxn ang="0">
                    <a:pos x="10" y="50"/>
                  </a:cxn>
                  <a:cxn ang="0">
                    <a:pos x="12" y="36"/>
                  </a:cxn>
                  <a:cxn ang="0">
                    <a:pos x="0" y="36"/>
                  </a:cxn>
                  <a:cxn ang="0">
                    <a:pos x="0" y="26"/>
                  </a:cxn>
                  <a:cxn ang="0">
                    <a:pos x="20" y="26"/>
                  </a:cxn>
                  <a:cxn ang="0">
                    <a:pos x="18" y="12"/>
                  </a:cxn>
                  <a:cxn ang="0">
                    <a:pos x="24" y="14"/>
                  </a:cxn>
                </a:cxnLst>
                <a:rect l="0" t="0" r="r" b="b"/>
                <a:pathLst>
                  <a:path w="118" h="76">
                    <a:moveTo>
                      <a:pt x="24" y="14"/>
                    </a:moveTo>
                    <a:lnTo>
                      <a:pt x="32" y="10"/>
                    </a:lnTo>
                    <a:lnTo>
                      <a:pt x="36" y="2"/>
                    </a:lnTo>
                    <a:lnTo>
                      <a:pt x="48" y="0"/>
                    </a:lnTo>
                    <a:lnTo>
                      <a:pt x="54" y="2"/>
                    </a:lnTo>
                    <a:lnTo>
                      <a:pt x="52" y="8"/>
                    </a:lnTo>
                    <a:lnTo>
                      <a:pt x="50" y="14"/>
                    </a:lnTo>
                    <a:lnTo>
                      <a:pt x="52" y="20"/>
                    </a:lnTo>
                    <a:lnTo>
                      <a:pt x="54" y="28"/>
                    </a:lnTo>
                    <a:lnTo>
                      <a:pt x="66" y="28"/>
                    </a:lnTo>
                    <a:lnTo>
                      <a:pt x="80" y="30"/>
                    </a:lnTo>
                    <a:lnTo>
                      <a:pt x="100" y="30"/>
                    </a:lnTo>
                    <a:lnTo>
                      <a:pt x="98" y="36"/>
                    </a:lnTo>
                    <a:lnTo>
                      <a:pt x="100" y="44"/>
                    </a:lnTo>
                    <a:lnTo>
                      <a:pt x="106" y="46"/>
                    </a:lnTo>
                    <a:lnTo>
                      <a:pt x="118" y="44"/>
                    </a:lnTo>
                    <a:lnTo>
                      <a:pt x="118" y="64"/>
                    </a:lnTo>
                    <a:lnTo>
                      <a:pt x="90" y="64"/>
                    </a:lnTo>
                    <a:lnTo>
                      <a:pt x="80" y="70"/>
                    </a:lnTo>
                    <a:lnTo>
                      <a:pt x="64" y="76"/>
                    </a:lnTo>
                    <a:lnTo>
                      <a:pt x="64" y="70"/>
                    </a:lnTo>
                    <a:lnTo>
                      <a:pt x="66" y="62"/>
                    </a:lnTo>
                    <a:lnTo>
                      <a:pt x="64" y="50"/>
                    </a:lnTo>
                    <a:lnTo>
                      <a:pt x="56" y="44"/>
                    </a:lnTo>
                    <a:lnTo>
                      <a:pt x="46" y="60"/>
                    </a:lnTo>
                    <a:lnTo>
                      <a:pt x="38" y="62"/>
                    </a:lnTo>
                    <a:lnTo>
                      <a:pt x="18" y="74"/>
                    </a:lnTo>
                    <a:lnTo>
                      <a:pt x="8" y="70"/>
                    </a:lnTo>
                    <a:lnTo>
                      <a:pt x="8" y="62"/>
                    </a:lnTo>
                    <a:lnTo>
                      <a:pt x="16" y="52"/>
                    </a:lnTo>
                    <a:lnTo>
                      <a:pt x="10" y="50"/>
                    </a:lnTo>
                    <a:lnTo>
                      <a:pt x="12" y="36"/>
                    </a:lnTo>
                    <a:lnTo>
                      <a:pt x="0" y="36"/>
                    </a:lnTo>
                    <a:lnTo>
                      <a:pt x="0" y="26"/>
                    </a:lnTo>
                    <a:lnTo>
                      <a:pt x="20" y="26"/>
                    </a:lnTo>
                    <a:lnTo>
                      <a:pt x="18" y="12"/>
                    </a:lnTo>
                    <a:lnTo>
                      <a:pt x="24" y="1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31" name="Freeform 197">
                <a:extLst>
                  <a:ext uri="{FF2B5EF4-FFF2-40B4-BE49-F238E27FC236}">
                    <a16:creationId xmlns:a16="http://schemas.microsoft.com/office/drawing/2014/main" id="{E11DD9F4-5396-4C90-9F47-3612314EE019}"/>
                  </a:ext>
                </a:extLst>
              </p:cNvPr>
              <p:cNvSpPr>
                <a:spLocks noChangeAspect="1"/>
              </p:cNvSpPr>
              <p:nvPr/>
            </p:nvSpPr>
            <p:spPr bwMode="auto">
              <a:xfrm>
                <a:off x="3591" y="1793"/>
                <a:ext cx="266" cy="158"/>
              </a:xfrm>
              <a:custGeom>
                <a:avLst/>
                <a:gdLst/>
                <a:ahLst/>
                <a:cxnLst>
                  <a:cxn ang="0">
                    <a:pos x="0" y="82"/>
                  </a:cxn>
                  <a:cxn ang="0">
                    <a:pos x="0" y="8"/>
                  </a:cxn>
                  <a:cxn ang="0">
                    <a:pos x="18" y="4"/>
                  </a:cxn>
                  <a:cxn ang="0">
                    <a:pos x="46" y="0"/>
                  </a:cxn>
                  <a:cxn ang="0">
                    <a:pos x="54" y="6"/>
                  </a:cxn>
                  <a:cxn ang="0">
                    <a:pos x="70" y="16"/>
                  </a:cxn>
                  <a:cxn ang="0">
                    <a:pos x="80" y="20"/>
                  </a:cxn>
                  <a:cxn ang="0">
                    <a:pos x="94" y="38"/>
                  </a:cxn>
                  <a:cxn ang="0">
                    <a:pos x="132" y="36"/>
                  </a:cxn>
                  <a:cxn ang="0">
                    <a:pos x="140" y="34"/>
                  </a:cxn>
                  <a:cxn ang="0">
                    <a:pos x="158" y="52"/>
                  </a:cxn>
                  <a:cxn ang="0">
                    <a:pos x="158" y="60"/>
                  </a:cxn>
                  <a:cxn ang="0">
                    <a:pos x="168" y="68"/>
                  </a:cxn>
                  <a:cxn ang="0">
                    <a:pos x="170" y="84"/>
                  </a:cxn>
                  <a:cxn ang="0">
                    <a:pos x="188" y="82"/>
                  </a:cxn>
                  <a:cxn ang="0">
                    <a:pos x="192" y="84"/>
                  </a:cxn>
                  <a:cxn ang="0">
                    <a:pos x="192" y="94"/>
                  </a:cxn>
                  <a:cxn ang="0">
                    <a:pos x="200" y="94"/>
                  </a:cxn>
                  <a:cxn ang="0">
                    <a:pos x="202" y="84"/>
                  </a:cxn>
                  <a:cxn ang="0">
                    <a:pos x="214" y="74"/>
                  </a:cxn>
                  <a:cxn ang="0">
                    <a:pos x="234" y="62"/>
                  </a:cxn>
                  <a:cxn ang="0">
                    <a:pos x="230" y="72"/>
                  </a:cxn>
                  <a:cxn ang="0">
                    <a:pos x="228" y="76"/>
                  </a:cxn>
                  <a:cxn ang="0">
                    <a:pos x="236" y="80"/>
                  </a:cxn>
                  <a:cxn ang="0">
                    <a:pos x="248" y="76"/>
                  </a:cxn>
                  <a:cxn ang="0">
                    <a:pos x="258" y="82"/>
                  </a:cxn>
                  <a:cxn ang="0">
                    <a:pos x="266" y="90"/>
                  </a:cxn>
                  <a:cxn ang="0">
                    <a:pos x="258" y="98"/>
                  </a:cxn>
                  <a:cxn ang="0">
                    <a:pos x="248" y="102"/>
                  </a:cxn>
                  <a:cxn ang="0">
                    <a:pos x="236" y="102"/>
                  </a:cxn>
                  <a:cxn ang="0">
                    <a:pos x="232" y="98"/>
                  </a:cxn>
                  <a:cxn ang="0">
                    <a:pos x="234" y="90"/>
                  </a:cxn>
                  <a:cxn ang="0">
                    <a:pos x="228" y="88"/>
                  </a:cxn>
                  <a:cxn ang="0">
                    <a:pos x="216" y="90"/>
                  </a:cxn>
                  <a:cxn ang="0">
                    <a:pos x="212" y="98"/>
                  </a:cxn>
                  <a:cxn ang="0">
                    <a:pos x="204" y="102"/>
                  </a:cxn>
                  <a:cxn ang="0">
                    <a:pos x="198" y="100"/>
                  </a:cxn>
                  <a:cxn ang="0">
                    <a:pos x="200" y="114"/>
                  </a:cxn>
                  <a:cxn ang="0">
                    <a:pos x="180" y="114"/>
                  </a:cxn>
                  <a:cxn ang="0">
                    <a:pos x="180" y="124"/>
                  </a:cxn>
                  <a:cxn ang="0">
                    <a:pos x="192" y="124"/>
                  </a:cxn>
                  <a:cxn ang="0">
                    <a:pos x="190" y="138"/>
                  </a:cxn>
                  <a:cxn ang="0">
                    <a:pos x="196" y="140"/>
                  </a:cxn>
                  <a:cxn ang="0">
                    <a:pos x="188" y="150"/>
                  </a:cxn>
                  <a:cxn ang="0">
                    <a:pos x="188" y="158"/>
                  </a:cxn>
                  <a:cxn ang="0">
                    <a:pos x="168" y="152"/>
                  </a:cxn>
                  <a:cxn ang="0">
                    <a:pos x="168" y="144"/>
                  </a:cxn>
                  <a:cxn ang="0">
                    <a:pos x="158" y="138"/>
                  </a:cxn>
                  <a:cxn ang="0">
                    <a:pos x="146" y="136"/>
                  </a:cxn>
                  <a:cxn ang="0">
                    <a:pos x="104" y="108"/>
                  </a:cxn>
                  <a:cxn ang="0">
                    <a:pos x="90" y="82"/>
                  </a:cxn>
                  <a:cxn ang="0">
                    <a:pos x="64" y="82"/>
                  </a:cxn>
                  <a:cxn ang="0">
                    <a:pos x="64" y="66"/>
                  </a:cxn>
                  <a:cxn ang="0">
                    <a:pos x="62" y="62"/>
                  </a:cxn>
                  <a:cxn ang="0">
                    <a:pos x="48" y="60"/>
                  </a:cxn>
                  <a:cxn ang="0">
                    <a:pos x="42" y="54"/>
                  </a:cxn>
                  <a:cxn ang="0">
                    <a:pos x="14" y="68"/>
                  </a:cxn>
                  <a:cxn ang="0">
                    <a:pos x="14" y="80"/>
                  </a:cxn>
                  <a:cxn ang="0">
                    <a:pos x="0" y="82"/>
                  </a:cxn>
                </a:cxnLst>
                <a:rect l="0" t="0" r="r" b="b"/>
                <a:pathLst>
                  <a:path w="266" h="158">
                    <a:moveTo>
                      <a:pt x="0" y="82"/>
                    </a:moveTo>
                    <a:lnTo>
                      <a:pt x="0" y="8"/>
                    </a:lnTo>
                    <a:lnTo>
                      <a:pt x="18" y="4"/>
                    </a:lnTo>
                    <a:lnTo>
                      <a:pt x="46" y="0"/>
                    </a:lnTo>
                    <a:lnTo>
                      <a:pt x="54" y="6"/>
                    </a:lnTo>
                    <a:lnTo>
                      <a:pt x="70" y="16"/>
                    </a:lnTo>
                    <a:lnTo>
                      <a:pt x="80" y="20"/>
                    </a:lnTo>
                    <a:lnTo>
                      <a:pt x="94" y="38"/>
                    </a:lnTo>
                    <a:lnTo>
                      <a:pt x="132" y="36"/>
                    </a:lnTo>
                    <a:lnTo>
                      <a:pt x="140" y="34"/>
                    </a:lnTo>
                    <a:lnTo>
                      <a:pt x="158" y="52"/>
                    </a:lnTo>
                    <a:lnTo>
                      <a:pt x="158" y="60"/>
                    </a:lnTo>
                    <a:lnTo>
                      <a:pt x="168" y="68"/>
                    </a:lnTo>
                    <a:lnTo>
                      <a:pt x="170" y="84"/>
                    </a:lnTo>
                    <a:lnTo>
                      <a:pt x="188" y="82"/>
                    </a:lnTo>
                    <a:lnTo>
                      <a:pt x="192" y="84"/>
                    </a:lnTo>
                    <a:lnTo>
                      <a:pt x="192" y="94"/>
                    </a:lnTo>
                    <a:lnTo>
                      <a:pt x="200" y="94"/>
                    </a:lnTo>
                    <a:lnTo>
                      <a:pt x="202" y="84"/>
                    </a:lnTo>
                    <a:lnTo>
                      <a:pt x="214" y="74"/>
                    </a:lnTo>
                    <a:lnTo>
                      <a:pt x="234" y="62"/>
                    </a:lnTo>
                    <a:lnTo>
                      <a:pt x="230" y="72"/>
                    </a:lnTo>
                    <a:lnTo>
                      <a:pt x="228" y="76"/>
                    </a:lnTo>
                    <a:lnTo>
                      <a:pt x="236" y="80"/>
                    </a:lnTo>
                    <a:lnTo>
                      <a:pt x="248" y="76"/>
                    </a:lnTo>
                    <a:lnTo>
                      <a:pt x="258" y="82"/>
                    </a:lnTo>
                    <a:lnTo>
                      <a:pt x="266" y="90"/>
                    </a:lnTo>
                    <a:lnTo>
                      <a:pt x="258" y="98"/>
                    </a:lnTo>
                    <a:lnTo>
                      <a:pt x="248" y="102"/>
                    </a:lnTo>
                    <a:lnTo>
                      <a:pt x="236" y="102"/>
                    </a:lnTo>
                    <a:lnTo>
                      <a:pt x="232" y="98"/>
                    </a:lnTo>
                    <a:lnTo>
                      <a:pt x="234" y="90"/>
                    </a:lnTo>
                    <a:lnTo>
                      <a:pt x="228" y="88"/>
                    </a:lnTo>
                    <a:lnTo>
                      <a:pt x="216" y="90"/>
                    </a:lnTo>
                    <a:lnTo>
                      <a:pt x="212" y="98"/>
                    </a:lnTo>
                    <a:lnTo>
                      <a:pt x="204" y="102"/>
                    </a:lnTo>
                    <a:lnTo>
                      <a:pt x="198" y="100"/>
                    </a:lnTo>
                    <a:lnTo>
                      <a:pt x="200" y="114"/>
                    </a:lnTo>
                    <a:lnTo>
                      <a:pt x="180" y="114"/>
                    </a:lnTo>
                    <a:lnTo>
                      <a:pt x="180" y="124"/>
                    </a:lnTo>
                    <a:lnTo>
                      <a:pt x="192" y="124"/>
                    </a:lnTo>
                    <a:lnTo>
                      <a:pt x="190" y="138"/>
                    </a:lnTo>
                    <a:lnTo>
                      <a:pt x="196" y="140"/>
                    </a:lnTo>
                    <a:lnTo>
                      <a:pt x="188" y="150"/>
                    </a:lnTo>
                    <a:lnTo>
                      <a:pt x="188" y="158"/>
                    </a:lnTo>
                    <a:lnTo>
                      <a:pt x="168" y="152"/>
                    </a:lnTo>
                    <a:lnTo>
                      <a:pt x="168" y="144"/>
                    </a:lnTo>
                    <a:lnTo>
                      <a:pt x="158" y="138"/>
                    </a:lnTo>
                    <a:lnTo>
                      <a:pt x="146" y="136"/>
                    </a:lnTo>
                    <a:lnTo>
                      <a:pt x="104" y="108"/>
                    </a:lnTo>
                    <a:lnTo>
                      <a:pt x="90" y="82"/>
                    </a:lnTo>
                    <a:lnTo>
                      <a:pt x="64" y="82"/>
                    </a:lnTo>
                    <a:lnTo>
                      <a:pt x="64" y="66"/>
                    </a:lnTo>
                    <a:lnTo>
                      <a:pt x="62" y="62"/>
                    </a:lnTo>
                    <a:lnTo>
                      <a:pt x="48" y="60"/>
                    </a:lnTo>
                    <a:lnTo>
                      <a:pt x="42" y="54"/>
                    </a:lnTo>
                    <a:lnTo>
                      <a:pt x="14" y="68"/>
                    </a:lnTo>
                    <a:lnTo>
                      <a:pt x="14" y="80"/>
                    </a:lnTo>
                    <a:lnTo>
                      <a:pt x="0" y="8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32" name="Freeform 198">
                <a:extLst>
                  <a:ext uri="{FF2B5EF4-FFF2-40B4-BE49-F238E27FC236}">
                    <a16:creationId xmlns:a16="http://schemas.microsoft.com/office/drawing/2014/main" id="{D5E737F0-2330-4A98-8DEE-89E7715B0FA7}"/>
                  </a:ext>
                </a:extLst>
              </p:cNvPr>
              <p:cNvSpPr>
                <a:spLocks noChangeAspect="1"/>
              </p:cNvSpPr>
              <p:nvPr/>
            </p:nvSpPr>
            <p:spPr bwMode="auto">
              <a:xfrm>
                <a:off x="3819" y="1835"/>
                <a:ext cx="158" cy="76"/>
              </a:xfrm>
              <a:custGeom>
                <a:avLst/>
                <a:gdLst/>
                <a:ahLst/>
                <a:cxnLst>
                  <a:cxn ang="0">
                    <a:pos x="6" y="20"/>
                  </a:cxn>
                  <a:cxn ang="0">
                    <a:pos x="16" y="8"/>
                  </a:cxn>
                  <a:cxn ang="0">
                    <a:pos x="28" y="8"/>
                  </a:cxn>
                  <a:cxn ang="0">
                    <a:pos x="32" y="12"/>
                  </a:cxn>
                  <a:cxn ang="0">
                    <a:pos x="50" y="10"/>
                  </a:cxn>
                  <a:cxn ang="0">
                    <a:pos x="52" y="4"/>
                  </a:cxn>
                  <a:cxn ang="0">
                    <a:pos x="60" y="0"/>
                  </a:cxn>
                  <a:cxn ang="0">
                    <a:pos x="72" y="2"/>
                  </a:cxn>
                  <a:cxn ang="0">
                    <a:pos x="74" y="10"/>
                  </a:cxn>
                  <a:cxn ang="0">
                    <a:pos x="134" y="8"/>
                  </a:cxn>
                  <a:cxn ang="0">
                    <a:pos x="140" y="14"/>
                  </a:cxn>
                  <a:cxn ang="0">
                    <a:pos x="148" y="16"/>
                  </a:cxn>
                  <a:cxn ang="0">
                    <a:pos x="158" y="20"/>
                  </a:cxn>
                  <a:cxn ang="0">
                    <a:pos x="152" y="24"/>
                  </a:cxn>
                  <a:cxn ang="0">
                    <a:pos x="138" y="32"/>
                  </a:cxn>
                  <a:cxn ang="0">
                    <a:pos x="126" y="36"/>
                  </a:cxn>
                  <a:cxn ang="0">
                    <a:pos x="122" y="44"/>
                  </a:cxn>
                  <a:cxn ang="0">
                    <a:pos x="102" y="44"/>
                  </a:cxn>
                  <a:cxn ang="0">
                    <a:pos x="98" y="54"/>
                  </a:cxn>
                  <a:cxn ang="0">
                    <a:pos x="82" y="58"/>
                  </a:cxn>
                  <a:cxn ang="0">
                    <a:pos x="82" y="52"/>
                  </a:cxn>
                  <a:cxn ang="0">
                    <a:pos x="68" y="52"/>
                  </a:cxn>
                  <a:cxn ang="0">
                    <a:pos x="66" y="58"/>
                  </a:cxn>
                  <a:cxn ang="0">
                    <a:pos x="58" y="62"/>
                  </a:cxn>
                  <a:cxn ang="0">
                    <a:pos x="54" y="66"/>
                  </a:cxn>
                  <a:cxn ang="0">
                    <a:pos x="52" y="76"/>
                  </a:cxn>
                  <a:cxn ang="0">
                    <a:pos x="32" y="76"/>
                  </a:cxn>
                  <a:cxn ang="0">
                    <a:pos x="18" y="74"/>
                  </a:cxn>
                  <a:cxn ang="0">
                    <a:pos x="6" y="74"/>
                  </a:cxn>
                  <a:cxn ang="0">
                    <a:pos x="4" y="66"/>
                  </a:cxn>
                  <a:cxn ang="0">
                    <a:pos x="2" y="60"/>
                  </a:cxn>
                  <a:cxn ang="0">
                    <a:pos x="4" y="56"/>
                  </a:cxn>
                  <a:cxn ang="0">
                    <a:pos x="8" y="60"/>
                  </a:cxn>
                  <a:cxn ang="0">
                    <a:pos x="20" y="60"/>
                  </a:cxn>
                  <a:cxn ang="0">
                    <a:pos x="30" y="56"/>
                  </a:cxn>
                  <a:cxn ang="0">
                    <a:pos x="38" y="48"/>
                  </a:cxn>
                  <a:cxn ang="0">
                    <a:pos x="30" y="40"/>
                  </a:cxn>
                  <a:cxn ang="0">
                    <a:pos x="20" y="34"/>
                  </a:cxn>
                  <a:cxn ang="0">
                    <a:pos x="8" y="38"/>
                  </a:cxn>
                  <a:cxn ang="0">
                    <a:pos x="0" y="34"/>
                  </a:cxn>
                  <a:cxn ang="0">
                    <a:pos x="2" y="30"/>
                  </a:cxn>
                  <a:cxn ang="0">
                    <a:pos x="6" y="20"/>
                  </a:cxn>
                </a:cxnLst>
                <a:rect l="0" t="0" r="r" b="b"/>
                <a:pathLst>
                  <a:path w="158" h="76">
                    <a:moveTo>
                      <a:pt x="6" y="20"/>
                    </a:moveTo>
                    <a:lnTo>
                      <a:pt x="16" y="8"/>
                    </a:lnTo>
                    <a:lnTo>
                      <a:pt x="28" y="8"/>
                    </a:lnTo>
                    <a:lnTo>
                      <a:pt x="32" y="12"/>
                    </a:lnTo>
                    <a:lnTo>
                      <a:pt x="50" y="10"/>
                    </a:lnTo>
                    <a:lnTo>
                      <a:pt x="52" y="4"/>
                    </a:lnTo>
                    <a:lnTo>
                      <a:pt x="60" y="0"/>
                    </a:lnTo>
                    <a:lnTo>
                      <a:pt x="72" y="2"/>
                    </a:lnTo>
                    <a:lnTo>
                      <a:pt x="74" y="10"/>
                    </a:lnTo>
                    <a:lnTo>
                      <a:pt x="134" y="8"/>
                    </a:lnTo>
                    <a:lnTo>
                      <a:pt x="140" y="14"/>
                    </a:lnTo>
                    <a:lnTo>
                      <a:pt x="148" y="16"/>
                    </a:lnTo>
                    <a:lnTo>
                      <a:pt x="158" y="20"/>
                    </a:lnTo>
                    <a:lnTo>
                      <a:pt x="152" y="24"/>
                    </a:lnTo>
                    <a:lnTo>
                      <a:pt x="138" y="32"/>
                    </a:lnTo>
                    <a:lnTo>
                      <a:pt x="126" y="36"/>
                    </a:lnTo>
                    <a:lnTo>
                      <a:pt x="122" y="44"/>
                    </a:lnTo>
                    <a:lnTo>
                      <a:pt x="102" y="44"/>
                    </a:lnTo>
                    <a:lnTo>
                      <a:pt x="98" y="54"/>
                    </a:lnTo>
                    <a:lnTo>
                      <a:pt x="82" y="58"/>
                    </a:lnTo>
                    <a:lnTo>
                      <a:pt x="82" y="52"/>
                    </a:lnTo>
                    <a:lnTo>
                      <a:pt x="68" y="52"/>
                    </a:lnTo>
                    <a:lnTo>
                      <a:pt x="66" y="58"/>
                    </a:lnTo>
                    <a:lnTo>
                      <a:pt x="58" y="62"/>
                    </a:lnTo>
                    <a:lnTo>
                      <a:pt x="54" y="66"/>
                    </a:lnTo>
                    <a:lnTo>
                      <a:pt x="52" y="76"/>
                    </a:lnTo>
                    <a:lnTo>
                      <a:pt x="32" y="76"/>
                    </a:lnTo>
                    <a:lnTo>
                      <a:pt x="18" y="74"/>
                    </a:lnTo>
                    <a:lnTo>
                      <a:pt x="6" y="74"/>
                    </a:lnTo>
                    <a:lnTo>
                      <a:pt x="4" y="66"/>
                    </a:lnTo>
                    <a:lnTo>
                      <a:pt x="2" y="60"/>
                    </a:lnTo>
                    <a:lnTo>
                      <a:pt x="4" y="56"/>
                    </a:lnTo>
                    <a:lnTo>
                      <a:pt x="8" y="60"/>
                    </a:lnTo>
                    <a:lnTo>
                      <a:pt x="20" y="60"/>
                    </a:lnTo>
                    <a:lnTo>
                      <a:pt x="30" y="56"/>
                    </a:lnTo>
                    <a:lnTo>
                      <a:pt x="38" y="48"/>
                    </a:lnTo>
                    <a:lnTo>
                      <a:pt x="30" y="40"/>
                    </a:lnTo>
                    <a:lnTo>
                      <a:pt x="20" y="34"/>
                    </a:lnTo>
                    <a:lnTo>
                      <a:pt x="8" y="38"/>
                    </a:lnTo>
                    <a:lnTo>
                      <a:pt x="0" y="34"/>
                    </a:lnTo>
                    <a:lnTo>
                      <a:pt x="2" y="30"/>
                    </a:lnTo>
                    <a:lnTo>
                      <a:pt x="6" y="2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33" name="Freeform 199">
                <a:extLst>
                  <a:ext uri="{FF2B5EF4-FFF2-40B4-BE49-F238E27FC236}">
                    <a16:creationId xmlns:a16="http://schemas.microsoft.com/office/drawing/2014/main" id="{40F9453E-F2FE-4D2E-9D93-58BC6F966987}"/>
                  </a:ext>
                </a:extLst>
              </p:cNvPr>
              <p:cNvSpPr>
                <a:spLocks noChangeAspect="1"/>
              </p:cNvSpPr>
              <p:nvPr/>
            </p:nvSpPr>
            <p:spPr bwMode="auto">
              <a:xfrm>
                <a:off x="3441" y="1589"/>
                <a:ext cx="640" cy="298"/>
              </a:xfrm>
              <a:custGeom>
                <a:avLst/>
                <a:gdLst/>
                <a:ahLst/>
                <a:cxnLst>
                  <a:cxn ang="0">
                    <a:pos x="94" y="260"/>
                  </a:cxn>
                  <a:cxn ang="0">
                    <a:pos x="66" y="234"/>
                  </a:cxn>
                  <a:cxn ang="0">
                    <a:pos x="64" y="220"/>
                  </a:cxn>
                  <a:cxn ang="0">
                    <a:pos x="76" y="210"/>
                  </a:cxn>
                  <a:cxn ang="0">
                    <a:pos x="94" y="208"/>
                  </a:cxn>
                  <a:cxn ang="0">
                    <a:pos x="108" y="196"/>
                  </a:cxn>
                  <a:cxn ang="0">
                    <a:pos x="82" y="176"/>
                  </a:cxn>
                  <a:cxn ang="0">
                    <a:pos x="40" y="188"/>
                  </a:cxn>
                  <a:cxn ang="0">
                    <a:pos x="24" y="158"/>
                  </a:cxn>
                  <a:cxn ang="0">
                    <a:pos x="0" y="140"/>
                  </a:cxn>
                  <a:cxn ang="0">
                    <a:pos x="18" y="102"/>
                  </a:cxn>
                  <a:cxn ang="0">
                    <a:pos x="34" y="114"/>
                  </a:cxn>
                  <a:cxn ang="0">
                    <a:pos x="60" y="84"/>
                  </a:cxn>
                  <a:cxn ang="0">
                    <a:pos x="112" y="84"/>
                  </a:cxn>
                  <a:cxn ang="0">
                    <a:pos x="150" y="100"/>
                  </a:cxn>
                  <a:cxn ang="0">
                    <a:pos x="190" y="90"/>
                  </a:cxn>
                  <a:cxn ang="0">
                    <a:pos x="226" y="98"/>
                  </a:cxn>
                  <a:cxn ang="0">
                    <a:pos x="228" y="80"/>
                  </a:cxn>
                  <a:cxn ang="0">
                    <a:pos x="220" y="68"/>
                  </a:cxn>
                  <a:cxn ang="0">
                    <a:pos x="228" y="52"/>
                  </a:cxn>
                  <a:cxn ang="0">
                    <a:pos x="236" y="40"/>
                  </a:cxn>
                  <a:cxn ang="0">
                    <a:pos x="254" y="28"/>
                  </a:cxn>
                  <a:cxn ang="0">
                    <a:pos x="316" y="10"/>
                  </a:cxn>
                  <a:cxn ang="0">
                    <a:pos x="364" y="0"/>
                  </a:cxn>
                  <a:cxn ang="0">
                    <a:pos x="388" y="16"/>
                  </a:cxn>
                  <a:cxn ang="0">
                    <a:pos x="418" y="28"/>
                  </a:cxn>
                  <a:cxn ang="0">
                    <a:pos x="456" y="28"/>
                  </a:cxn>
                  <a:cxn ang="0">
                    <a:pos x="480" y="32"/>
                  </a:cxn>
                  <a:cxn ang="0">
                    <a:pos x="510" y="60"/>
                  </a:cxn>
                  <a:cxn ang="0">
                    <a:pos x="528" y="92"/>
                  </a:cxn>
                  <a:cxn ang="0">
                    <a:pos x="540" y="84"/>
                  </a:cxn>
                  <a:cxn ang="0">
                    <a:pos x="562" y="96"/>
                  </a:cxn>
                  <a:cxn ang="0">
                    <a:pos x="590" y="92"/>
                  </a:cxn>
                  <a:cxn ang="0">
                    <a:pos x="614" y="116"/>
                  </a:cxn>
                  <a:cxn ang="0">
                    <a:pos x="640" y="132"/>
                  </a:cxn>
                  <a:cxn ang="0">
                    <a:pos x="626" y="142"/>
                  </a:cxn>
                  <a:cxn ang="0">
                    <a:pos x="622" y="170"/>
                  </a:cxn>
                  <a:cxn ang="0">
                    <a:pos x="596" y="172"/>
                  </a:cxn>
                  <a:cxn ang="0">
                    <a:pos x="570" y="194"/>
                  </a:cxn>
                  <a:cxn ang="0">
                    <a:pos x="548" y="208"/>
                  </a:cxn>
                  <a:cxn ang="0">
                    <a:pos x="538" y="232"/>
                  </a:cxn>
                  <a:cxn ang="0">
                    <a:pos x="536" y="256"/>
                  </a:cxn>
                  <a:cxn ang="0">
                    <a:pos x="526" y="262"/>
                  </a:cxn>
                  <a:cxn ang="0">
                    <a:pos x="512" y="254"/>
                  </a:cxn>
                  <a:cxn ang="0">
                    <a:pos x="450" y="248"/>
                  </a:cxn>
                  <a:cxn ang="0">
                    <a:pos x="430" y="250"/>
                  </a:cxn>
                  <a:cxn ang="0">
                    <a:pos x="410" y="258"/>
                  </a:cxn>
                  <a:cxn ang="0">
                    <a:pos x="394" y="254"/>
                  </a:cxn>
                  <a:cxn ang="0">
                    <a:pos x="376" y="270"/>
                  </a:cxn>
                  <a:cxn ang="0">
                    <a:pos x="350" y="298"/>
                  </a:cxn>
                  <a:cxn ang="0">
                    <a:pos x="342" y="288"/>
                  </a:cxn>
                  <a:cxn ang="0">
                    <a:pos x="320" y="288"/>
                  </a:cxn>
                  <a:cxn ang="0">
                    <a:pos x="308" y="264"/>
                  </a:cxn>
                  <a:cxn ang="0">
                    <a:pos x="290" y="238"/>
                  </a:cxn>
                  <a:cxn ang="0">
                    <a:pos x="244" y="242"/>
                  </a:cxn>
                  <a:cxn ang="0">
                    <a:pos x="204" y="210"/>
                  </a:cxn>
                  <a:cxn ang="0">
                    <a:pos x="168" y="208"/>
                  </a:cxn>
                  <a:cxn ang="0">
                    <a:pos x="150" y="286"/>
                  </a:cxn>
                  <a:cxn ang="0">
                    <a:pos x="132" y="270"/>
                  </a:cxn>
                  <a:cxn ang="0">
                    <a:pos x="114" y="264"/>
                  </a:cxn>
                </a:cxnLst>
                <a:rect l="0" t="0" r="r" b="b"/>
                <a:pathLst>
                  <a:path w="640" h="298">
                    <a:moveTo>
                      <a:pt x="108" y="262"/>
                    </a:moveTo>
                    <a:lnTo>
                      <a:pt x="94" y="260"/>
                    </a:lnTo>
                    <a:lnTo>
                      <a:pt x="78" y="248"/>
                    </a:lnTo>
                    <a:lnTo>
                      <a:pt x="66" y="234"/>
                    </a:lnTo>
                    <a:lnTo>
                      <a:pt x="58" y="224"/>
                    </a:lnTo>
                    <a:lnTo>
                      <a:pt x="64" y="220"/>
                    </a:lnTo>
                    <a:lnTo>
                      <a:pt x="78" y="222"/>
                    </a:lnTo>
                    <a:lnTo>
                      <a:pt x="76" y="210"/>
                    </a:lnTo>
                    <a:lnTo>
                      <a:pt x="82" y="206"/>
                    </a:lnTo>
                    <a:lnTo>
                      <a:pt x="94" y="208"/>
                    </a:lnTo>
                    <a:lnTo>
                      <a:pt x="104" y="210"/>
                    </a:lnTo>
                    <a:lnTo>
                      <a:pt x="108" y="196"/>
                    </a:lnTo>
                    <a:lnTo>
                      <a:pt x="100" y="176"/>
                    </a:lnTo>
                    <a:lnTo>
                      <a:pt x="82" y="176"/>
                    </a:lnTo>
                    <a:lnTo>
                      <a:pt x="64" y="178"/>
                    </a:lnTo>
                    <a:lnTo>
                      <a:pt x="40" y="188"/>
                    </a:lnTo>
                    <a:lnTo>
                      <a:pt x="36" y="174"/>
                    </a:lnTo>
                    <a:lnTo>
                      <a:pt x="24" y="158"/>
                    </a:lnTo>
                    <a:lnTo>
                      <a:pt x="10" y="154"/>
                    </a:lnTo>
                    <a:lnTo>
                      <a:pt x="0" y="140"/>
                    </a:lnTo>
                    <a:lnTo>
                      <a:pt x="6" y="116"/>
                    </a:lnTo>
                    <a:lnTo>
                      <a:pt x="18" y="102"/>
                    </a:lnTo>
                    <a:lnTo>
                      <a:pt x="26" y="118"/>
                    </a:lnTo>
                    <a:lnTo>
                      <a:pt x="34" y="114"/>
                    </a:lnTo>
                    <a:lnTo>
                      <a:pt x="36" y="102"/>
                    </a:lnTo>
                    <a:lnTo>
                      <a:pt x="60" y="84"/>
                    </a:lnTo>
                    <a:lnTo>
                      <a:pt x="76" y="78"/>
                    </a:lnTo>
                    <a:lnTo>
                      <a:pt x="112" y="84"/>
                    </a:lnTo>
                    <a:lnTo>
                      <a:pt x="136" y="98"/>
                    </a:lnTo>
                    <a:lnTo>
                      <a:pt x="150" y="100"/>
                    </a:lnTo>
                    <a:lnTo>
                      <a:pt x="172" y="90"/>
                    </a:lnTo>
                    <a:lnTo>
                      <a:pt x="190" y="90"/>
                    </a:lnTo>
                    <a:lnTo>
                      <a:pt x="200" y="100"/>
                    </a:lnTo>
                    <a:lnTo>
                      <a:pt x="226" y="98"/>
                    </a:lnTo>
                    <a:lnTo>
                      <a:pt x="238" y="88"/>
                    </a:lnTo>
                    <a:lnTo>
                      <a:pt x="228" y="80"/>
                    </a:lnTo>
                    <a:lnTo>
                      <a:pt x="214" y="76"/>
                    </a:lnTo>
                    <a:lnTo>
                      <a:pt x="220" y="68"/>
                    </a:lnTo>
                    <a:lnTo>
                      <a:pt x="226" y="62"/>
                    </a:lnTo>
                    <a:lnTo>
                      <a:pt x="228" y="52"/>
                    </a:lnTo>
                    <a:lnTo>
                      <a:pt x="240" y="48"/>
                    </a:lnTo>
                    <a:lnTo>
                      <a:pt x="236" y="40"/>
                    </a:lnTo>
                    <a:lnTo>
                      <a:pt x="232" y="30"/>
                    </a:lnTo>
                    <a:lnTo>
                      <a:pt x="254" y="28"/>
                    </a:lnTo>
                    <a:lnTo>
                      <a:pt x="280" y="20"/>
                    </a:lnTo>
                    <a:lnTo>
                      <a:pt x="316" y="10"/>
                    </a:lnTo>
                    <a:lnTo>
                      <a:pt x="346" y="4"/>
                    </a:lnTo>
                    <a:lnTo>
                      <a:pt x="364" y="0"/>
                    </a:lnTo>
                    <a:lnTo>
                      <a:pt x="384" y="2"/>
                    </a:lnTo>
                    <a:lnTo>
                      <a:pt x="388" y="16"/>
                    </a:lnTo>
                    <a:lnTo>
                      <a:pt x="398" y="22"/>
                    </a:lnTo>
                    <a:lnTo>
                      <a:pt x="418" y="28"/>
                    </a:lnTo>
                    <a:lnTo>
                      <a:pt x="438" y="38"/>
                    </a:lnTo>
                    <a:lnTo>
                      <a:pt x="456" y="28"/>
                    </a:lnTo>
                    <a:lnTo>
                      <a:pt x="478" y="22"/>
                    </a:lnTo>
                    <a:lnTo>
                      <a:pt x="480" y="32"/>
                    </a:lnTo>
                    <a:lnTo>
                      <a:pt x="498" y="44"/>
                    </a:lnTo>
                    <a:lnTo>
                      <a:pt x="510" y="60"/>
                    </a:lnTo>
                    <a:lnTo>
                      <a:pt x="524" y="84"/>
                    </a:lnTo>
                    <a:lnTo>
                      <a:pt x="528" y="92"/>
                    </a:lnTo>
                    <a:lnTo>
                      <a:pt x="536" y="92"/>
                    </a:lnTo>
                    <a:lnTo>
                      <a:pt x="540" y="84"/>
                    </a:lnTo>
                    <a:lnTo>
                      <a:pt x="550" y="90"/>
                    </a:lnTo>
                    <a:lnTo>
                      <a:pt x="562" y="96"/>
                    </a:lnTo>
                    <a:lnTo>
                      <a:pt x="572" y="94"/>
                    </a:lnTo>
                    <a:lnTo>
                      <a:pt x="590" y="92"/>
                    </a:lnTo>
                    <a:lnTo>
                      <a:pt x="600" y="106"/>
                    </a:lnTo>
                    <a:lnTo>
                      <a:pt x="614" y="116"/>
                    </a:lnTo>
                    <a:lnTo>
                      <a:pt x="636" y="118"/>
                    </a:lnTo>
                    <a:lnTo>
                      <a:pt x="640" y="132"/>
                    </a:lnTo>
                    <a:lnTo>
                      <a:pt x="638" y="142"/>
                    </a:lnTo>
                    <a:lnTo>
                      <a:pt x="626" y="142"/>
                    </a:lnTo>
                    <a:lnTo>
                      <a:pt x="622" y="156"/>
                    </a:lnTo>
                    <a:lnTo>
                      <a:pt x="622" y="170"/>
                    </a:lnTo>
                    <a:lnTo>
                      <a:pt x="612" y="172"/>
                    </a:lnTo>
                    <a:lnTo>
                      <a:pt x="596" y="172"/>
                    </a:lnTo>
                    <a:lnTo>
                      <a:pt x="580" y="170"/>
                    </a:lnTo>
                    <a:lnTo>
                      <a:pt x="570" y="194"/>
                    </a:lnTo>
                    <a:lnTo>
                      <a:pt x="566" y="208"/>
                    </a:lnTo>
                    <a:lnTo>
                      <a:pt x="548" y="208"/>
                    </a:lnTo>
                    <a:lnTo>
                      <a:pt x="536" y="214"/>
                    </a:lnTo>
                    <a:lnTo>
                      <a:pt x="538" y="232"/>
                    </a:lnTo>
                    <a:lnTo>
                      <a:pt x="544" y="248"/>
                    </a:lnTo>
                    <a:lnTo>
                      <a:pt x="536" y="256"/>
                    </a:lnTo>
                    <a:lnTo>
                      <a:pt x="536" y="266"/>
                    </a:lnTo>
                    <a:lnTo>
                      <a:pt x="526" y="262"/>
                    </a:lnTo>
                    <a:lnTo>
                      <a:pt x="518" y="260"/>
                    </a:lnTo>
                    <a:lnTo>
                      <a:pt x="512" y="254"/>
                    </a:lnTo>
                    <a:lnTo>
                      <a:pt x="452" y="256"/>
                    </a:lnTo>
                    <a:lnTo>
                      <a:pt x="450" y="248"/>
                    </a:lnTo>
                    <a:lnTo>
                      <a:pt x="438" y="246"/>
                    </a:lnTo>
                    <a:lnTo>
                      <a:pt x="430" y="250"/>
                    </a:lnTo>
                    <a:lnTo>
                      <a:pt x="428" y="256"/>
                    </a:lnTo>
                    <a:lnTo>
                      <a:pt x="410" y="258"/>
                    </a:lnTo>
                    <a:lnTo>
                      <a:pt x="406" y="254"/>
                    </a:lnTo>
                    <a:lnTo>
                      <a:pt x="394" y="254"/>
                    </a:lnTo>
                    <a:lnTo>
                      <a:pt x="384" y="266"/>
                    </a:lnTo>
                    <a:lnTo>
                      <a:pt x="376" y="270"/>
                    </a:lnTo>
                    <a:lnTo>
                      <a:pt x="352" y="288"/>
                    </a:lnTo>
                    <a:lnTo>
                      <a:pt x="350" y="298"/>
                    </a:lnTo>
                    <a:lnTo>
                      <a:pt x="342" y="298"/>
                    </a:lnTo>
                    <a:lnTo>
                      <a:pt x="342" y="288"/>
                    </a:lnTo>
                    <a:lnTo>
                      <a:pt x="338" y="286"/>
                    </a:lnTo>
                    <a:lnTo>
                      <a:pt x="320" y="288"/>
                    </a:lnTo>
                    <a:lnTo>
                      <a:pt x="318" y="272"/>
                    </a:lnTo>
                    <a:lnTo>
                      <a:pt x="308" y="264"/>
                    </a:lnTo>
                    <a:lnTo>
                      <a:pt x="308" y="256"/>
                    </a:lnTo>
                    <a:lnTo>
                      <a:pt x="290" y="238"/>
                    </a:lnTo>
                    <a:lnTo>
                      <a:pt x="282" y="240"/>
                    </a:lnTo>
                    <a:lnTo>
                      <a:pt x="244" y="242"/>
                    </a:lnTo>
                    <a:lnTo>
                      <a:pt x="230" y="224"/>
                    </a:lnTo>
                    <a:lnTo>
                      <a:pt x="204" y="210"/>
                    </a:lnTo>
                    <a:lnTo>
                      <a:pt x="196" y="204"/>
                    </a:lnTo>
                    <a:lnTo>
                      <a:pt x="168" y="208"/>
                    </a:lnTo>
                    <a:lnTo>
                      <a:pt x="150" y="212"/>
                    </a:lnTo>
                    <a:lnTo>
                      <a:pt x="150" y="286"/>
                    </a:lnTo>
                    <a:lnTo>
                      <a:pt x="140" y="284"/>
                    </a:lnTo>
                    <a:lnTo>
                      <a:pt x="132" y="270"/>
                    </a:lnTo>
                    <a:lnTo>
                      <a:pt x="120" y="262"/>
                    </a:lnTo>
                    <a:lnTo>
                      <a:pt x="114" y="264"/>
                    </a:lnTo>
                    <a:lnTo>
                      <a:pt x="108" y="26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34" name="Freeform 200">
                <a:extLst>
                  <a:ext uri="{FF2B5EF4-FFF2-40B4-BE49-F238E27FC236}">
                    <a16:creationId xmlns:a16="http://schemas.microsoft.com/office/drawing/2014/main" id="{41866572-04DA-4430-9642-6448A91E3FC2}"/>
                  </a:ext>
                </a:extLst>
              </p:cNvPr>
              <p:cNvSpPr>
                <a:spLocks noChangeAspect="1"/>
              </p:cNvSpPr>
              <p:nvPr/>
            </p:nvSpPr>
            <p:spPr bwMode="auto">
              <a:xfrm>
                <a:off x="3137" y="985"/>
                <a:ext cx="2580" cy="890"/>
              </a:xfrm>
              <a:custGeom>
                <a:avLst/>
                <a:gdLst/>
                <a:ahLst/>
                <a:cxnLst>
                  <a:cxn ang="0">
                    <a:pos x="336" y="878"/>
                  </a:cxn>
                  <a:cxn ang="0">
                    <a:pos x="254" y="858"/>
                  </a:cxn>
                  <a:cxn ang="0">
                    <a:pos x="174" y="796"/>
                  </a:cxn>
                  <a:cxn ang="0">
                    <a:pos x="164" y="716"/>
                  </a:cxn>
                  <a:cxn ang="0">
                    <a:pos x="72" y="674"/>
                  </a:cxn>
                  <a:cxn ang="0">
                    <a:pos x="14" y="584"/>
                  </a:cxn>
                  <a:cxn ang="0">
                    <a:pos x="22" y="486"/>
                  </a:cxn>
                  <a:cxn ang="0">
                    <a:pos x="34" y="336"/>
                  </a:cxn>
                  <a:cxn ang="0">
                    <a:pos x="80" y="244"/>
                  </a:cxn>
                  <a:cxn ang="0">
                    <a:pos x="172" y="348"/>
                  </a:cxn>
                  <a:cxn ang="0">
                    <a:pos x="122" y="386"/>
                  </a:cxn>
                  <a:cxn ang="0">
                    <a:pos x="180" y="380"/>
                  </a:cxn>
                  <a:cxn ang="0">
                    <a:pos x="262" y="310"/>
                  </a:cxn>
                  <a:cxn ang="0">
                    <a:pos x="318" y="326"/>
                  </a:cxn>
                  <a:cxn ang="0">
                    <a:pos x="476" y="278"/>
                  </a:cxn>
                  <a:cxn ang="0">
                    <a:pos x="498" y="226"/>
                  </a:cxn>
                  <a:cxn ang="0">
                    <a:pos x="626" y="246"/>
                  </a:cxn>
                  <a:cxn ang="0">
                    <a:pos x="716" y="182"/>
                  </a:cxn>
                  <a:cxn ang="0">
                    <a:pos x="666" y="324"/>
                  </a:cxn>
                  <a:cxn ang="0">
                    <a:pos x="778" y="270"/>
                  </a:cxn>
                  <a:cxn ang="0">
                    <a:pos x="734" y="204"/>
                  </a:cxn>
                  <a:cxn ang="0">
                    <a:pos x="780" y="204"/>
                  </a:cxn>
                  <a:cxn ang="0">
                    <a:pos x="798" y="162"/>
                  </a:cxn>
                  <a:cxn ang="0">
                    <a:pos x="946" y="120"/>
                  </a:cxn>
                  <a:cxn ang="0">
                    <a:pos x="1230" y="2"/>
                  </a:cxn>
                  <a:cxn ang="0">
                    <a:pos x="1326" y="102"/>
                  </a:cxn>
                  <a:cxn ang="0">
                    <a:pos x="1336" y="122"/>
                  </a:cxn>
                  <a:cxn ang="0">
                    <a:pos x="1564" y="138"/>
                  </a:cxn>
                  <a:cxn ang="0">
                    <a:pos x="1720" y="190"/>
                  </a:cxn>
                  <a:cxn ang="0">
                    <a:pos x="1926" y="172"/>
                  </a:cxn>
                  <a:cxn ang="0">
                    <a:pos x="2108" y="246"/>
                  </a:cxn>
                  <a:cxn ang="0">
                    <a:pos x="2274" y="272"/>
                  </a:cxn>
                  <a:cxn ang="0">
                    <a:pos x="2442" y="276"/>
                  </a:cxn>
                  <a:cxn ang="0">
                    <a:pos x="2568" y="332"/>
                  </a:cxn>
                  <a:cxn ang="0">
                    <a:pos x="2446" y="360"/>
                  </a:cxn>
                  <a:cxn ang="0">
                    <a:pos x="2368" y="380"/>
                  </a:cxn>
                  <a:cxn ang="0">
                    <a:pos x="2306" y="464"/>
                  </a:cxn>
                  <a:cxn ang="0">
                    <a:pos x="2136" y="534"/>
                  </a:cxn>
                  <a:cxn ang="0">
                    <a:pos x="2104" y="634"/>
                  </a:cxn>
                  <a:cxn ang="0">
                    <a:pos x="2034" y="582"/>
                  </a:cxn>
                  <a:cxn ang="0">
                    <a:pos x="2166" y="430"/>
                  </a:cxn>
                  <a:cxn ang="0">
                    <a:pos x="2058" y="456"/>
                  </a:cxn>
                  <a:cxn ang="0">
                    <a:pos x="1966" y="504"/>
                  </a:cxn>
                  <a:cxn ang="0">
                    <a:pos x="1734" y="620"/>
                  </a:cxn>
                  <a:cxn ang="0">
                    <a:pos x="1794" y="728"/>
                  </a:cxn>
                  <a:cxn ang="0">
                    <a:pos x="1660" y="810"/>
                  </a:cxn>
                  <a:cxn ang="0">
                    <a:pos x="1666" y="764"/>
                  </a:cxn>
                  <a:cxn ang="0">
                    <a:pos x="1472" y="652"/>
                  </a:cxn>
                  <a:cxn ang="0">
                    <a:pos x="1418" y="718"/>
                  </a:cxn>
                  <a:cxn ang="0">
                    <a:pos x="1276" y="718"/>
                  </a:cxn>
                  <a:cxn ang="0">
                    <a:pos x="1132" y="674"/>
                  </a:cxn>
                  <a:cxn ang="0">
                    <a:pos x="1024" y="700"/>
                  </a:cxn>
                  <a:cxn ang="0">
                    <a:pos x="894" y="696"/>
                  </a:cxn>
                  <a:cxn ang="0">
                    <a:pos x="760" y="632"/>
                  </a:cxn>
                  <a:cxn ang="0">
                    <a:pos x="536" y="634"/>
                  </a:cxn>
                  <a:cxn ang="0">
                    <a:pos x="530" y="702"/>
                  </a:cxn>
                  <a:cxn ang="0">
                    <a:pos x="340" y="706"/>
                  </a:cxn>
                  <a:cxn ang="0">
                    <a:pos x="344" y="792"/>
                  </a:cxn>
                </a:cxnLst>
                <a:rect l="0" t="0" r="r" b="b"/>
                <a:pathLst>
                  <a:path w="2580" h="890">
                    <a:moveTo>
                      <a:pt x="344" y="792"/>
                    </a:moveTo>
                    <a:lnTo>
                      <a:pt x="328" y="804"/>
                    </a:lnTo>
                    <a:lnTo>
                      <a:pt x="318" y="810"/>
                    </a:lnTo>
                    <a:lnTo>
                      <a:pt x="314" y="818"/>
                    </a:lnTo>
                    <a:lnTo>
                      <a:pt x="306" y="828"/>
                    </a:lnTo>
                    <a:lnTo>
                      <a:pt x="314" y="834"/>
                    </a:lnTo>
                    <a:lnTo>
                      <a:pt x="320" y="844"/>
                    </a:lnTo>
                    <a:lnTo>
                      <a:pt x="322" y="862"/>
                    </a:lnTo>
                    <a:lnTo>
                      <a:pt x="336" y="878"/>
                    </a:lnTo>
                    <a:lnTo>
                      <a:pt x="326" y="888"/>
                    </a:lnTo>
                    <a:lnTo>
                      <a:pt x="322" y="890"/>
                    </a:lnTo>
                    <a:lnTo>
                      <a:pt x="306" y="878"/>
                    </a:lnTo>
                    <a:lnTo>
                      <a:pt x="300" y="876"/>
                    </a:lnTo>
                    <a:lnTo>
                      <a:pt x="290" y="866"/>
                    </a:lnTo>
                    <a:lnTo>
                      <a:pt x="280" y="860"/>
                    </a:lnTo>
                    <a:lnTo>
                      <a:pt x="270" y="862"/>
                    </a:lnTo>
                    <a:lnTo>
                      <a:pt x="264" y="862"/>
                    </a:lnTo>
                    <a:lnTo>
                      <a:pt x="254" y="858"/>
                    </a:lnTo>
                    <a:lnTo>
                      <a:pt x="240" y="850"/>
                    </a:lnTo>
                    <a:lnTo>
                      <a:pt x="232" y="850"/>
                    </a:lnTo>
                    <a:lnTo>
                      <a:pt x="222" y="852"/>
                    </a:lnTo>
                    <a:lnTo>
                      <a:pt x="210" y="844"/>
                    </a:lnTo>
                    <a:lnTo>
                      <a:pt x="198" y="846"/>
                    </a:lnTo>
                    <a:lnTo>
                      <a:pt x="172" y="828"/>
                    </a:lnTo>
                    <a:lnTo>
                      <a:pt x="158" y="822"/>
                    </a:lnTo>
                    <a:lnTo>
                      <a:pt x="162" y="808"/>
                    </a:lnTo>
                    <a:lnTo>
                      <a:pt x="174" y="796"/>
                    </a:lnTo>
                    <a:lnTo>
                      <a:pt x="172" y="786"/>
                    </a:lnTo>
                    <a:lnTo>
                      <a:pt x="188" y="776"/>
                    </a:lnTo>
                    <a:lnTo>
                      <a:pt x="170" y="774"/>
                    </a:lnTo>
                    <a:lnTo>
                      <a:pt x="172" y="766"/>
                    </a:lnTo>
                    <a:lnTo>
                      <a:pt x="182" y="762"/>
                    </a:lnTo>
                    <a:lnTo>
                      <a:pt x="198" y="758"/>
                    </a:lnTo>
                    <a:lnTo>
                      <a:pt x="200" y="726"/>
                    </a:lnTo>
                    <a:lnTo>
                      <a:pt x="184" y="716"/>
                    </a:lnTo>
                    <a:lnTo>
                      <a:pt x="164" y="716"/>
                    </a:lnTo>
                    <a:lnTo>
                      <a:pt x="162" y="710"/>
                    </a:lnTo>
                    <a:lnTo>
                      <a:pt x="130" y="708"/>
                    </a:lnTo>
                    <a:lnTo>
                      <a:pt x="126" y="694"/>
                    </a:lnTo>
                    <a:lnTo>
                      <a:pt x="108" y="690"/>
                    </a:lnTo>
                    <a:lnTo>
                      <a:pt x="110" y="678"/>
                    </a:lnTo>
                    <a:lnTo>
                      <a:pt x="106" y="668"/>
                    </a:lnTo>
                    <a:lnTo>
                      <a:pt x="82" y="668"/>
                    </a:lnTo>
                    <a:lnTo>
                      <a:pt x="78" y="672"/>
                    </a:lnTo>
                    <a:lnTo>
                      <a:pt x="72" y="674"/>
                    </a:lnTo>
                    <a:lnTo>
                      <a:pt x="64" y="670"/>
                    </a:lnTo>
                    <a:lnTo>
                      <a:pt x="64" y="650"/>
                    </a:lnTo>
                    <a:lnTo>
                      <a:pt x="82" y="650"/>
                    </a:lnTo>
                    <a:lnTo>
                      <a:pt x="84" y="648"/>
                    </a:lnTo>
                    <a:lnTo>
                      <a:pt x="56" y="618"/>
                    </a:lnTo>
                    <a:lnTo>
                      <a:pt x="52" y="596"/>
                    </a:lnTo>
                    <a:lnTo>
                      <a:pt x="32" y="594"/>
                    </a:lnTo>
                    <a:lnTo>
                      <a:pt x="32" y="588"/>
                    </a:lnTo>
                    <a:lnTo>
                      <a:pt x="14" y="584"/>
                    </a:lnTo>
                    <a:lnTo>
                      <a:pt x="10" y="578"/>
                    </a:lnTo>
                    <a:lnTo>
                      <a:pt x="6" y="562"/>
                    </a:lnTo>
                    <a:lnTo>
                      <a:pt x="0" y="550"/>
                    </a:lnTo>
                    <a:lnTo>
                      <a:pt x="2" y="538"/>
                    </a:lnTo>
                    <a:lnTo>
                      <a:pt x="2" y="522"/>
                    </a:lnTo>
                    <a:lnTo>
                      <a:pt x="8" y="510"/>
                    </a:lnTo>
                    <a:lnTo>
                      <a:pt x="26" y="496"/>
                    </a:lnTo>
                    <a:lnTo>
                      <a:pt x="40" y="494"/>
                    </a:lnTo>
                    <a:lnTo>
                      <a:pt x="22" y="486"/>
                    </a:lnTo>
                    <a:lnTo>
                      <a:pt x="12" y="474"/>
                    </a:lnTo>
                    <a:lnTo>
                      <a:pt x="56" y="438"/>
                    </a:lnTo>
                    <a:lnTo>
                      <a:pt x="64" y="424"/>
                    </a:lnTo>
                    <a:lnTo>
                      <a:pt x="40" y="406"/>
                    </a:lnTo>
                    <a:lnTo>
                      <a:pt x="50" y="396"/>
                    </a:lnTo>
                    <a:lnTo>
                      <a:pt x="42" y="382"/>
                    </a:lnTo>
                    <a:lnTo>
                      <a:pt x="32" y="372"/>
                    </a:lnTo>
                    <a:lnTo>
                      <a:pt x="40" y="352"/>
                    </a:lnTo>
                    <a:lnTo>
                      <a:pt x="34" y="336"/>
                    </a:lnTo>
                    <a:lnTo>
                      <a:pt x="24" y="318"/>
                    </a:lnTo>
                    <a:lnTo>
                      <a:pt x="40" y="302"/>
                    </a:lnTo>
                    <a:lnTo>
                      <a:pt x="16" y="288"/>
                    </a:lnTo>
                    <a:lnTo>
                      <a:pt x="20" y="266"/>
                    </a:lnTo>
                    <a:lnTo>
                      <a:pt x="30" y="256"/>
                    </a:lnTo>
                    <a:lnTo>
                      <a:pt x="40" y="254"/>
                    </a:lnTo>
                    <a:lnTo>
                      <a:pt x="40" y="248"/>
                    </a:lnTo>
                    <a:lnTo>
                      <a:pt x="62" y="244"/>
                    </a:lnTo>
                    <a:lnTo>
                      <a:pt x="80" y="244"/>
                    </a:lnTo>
                    <a:lnTo>
                      <a:pt x="86" y="254"/>
                    </a:lnTo>
                    <a:lnTo>
                      <a:pt x="96" y="258"/>
                    </a:lnTo>
                    <a:lnTo>
                      <a:pt x="134" y="260"/>
                    </a:lnTo>
                    <a:lnTo>
                      <a:pt x="162" y="274"/>
                    </a:lnTo>
                    <a:lnTo>
                      <a:pt x="188" y="290"/>
                    </a:lnTo>
                    <a:lnTo>
                      <a:pt x="218" y="306"/>
                    </a:lnTo>
                    <a:lnTo>
                      <a:pt x="220" y="324"/>
                    </a:lnTo>
                    <a:lnTo>
                      <a:pt x="202" y="340"/>
                    </a:lnTo>
                    <a:lnTo>
                      <a:pt x="172" y="348"/>
                    </a:lnTo>
                    <a:lnTo>
                      <a:pt x="146" y="338"/>
                    </a:lnTo>
                    <a:lnTo>
                      <a:pt x="116" y="332"/>
                    </a:lnTo>
                    <a:lnTo>
                      <a:pt x="94" y="324"/>
                    </a:lnTo>
                    <a:lnTo>
                      <a:pt x="76" y="316"/>
                    </a:lnTo>
                    <a:lnTo>
                      <a:pt x="90" y="334"/>
                    </a:lnTo>
                    <a:lnTo>
                      <a:pt x="106" y="342"/>
                    </a:lnTo>
                    <a:lnTo>
                      <a:pt x="114" y="348"/>
                    </a:lnTo>
                    <a:lnTo>
                      <a:pt x="116" y="360"/>
                    </a:lnTo>
                    <a:lnTo>
                      <a:pt x="122" y="386"/>
                    </a:lnTo>
                    <a:lnTo>
                      <a:pt x="132" y="388"/>
                    </a:lnTo>
                    <a:lnTo>
                      <a:pt x="148" y="402"/>
                    </a:lnTo>
                    <a:lnTo>
                      <a:pt x="168" y="402"/>
                    </a:lnTo>
                    <a:lnTo>
                      <a:pt x="170" y="392"/>
                    </a:lnTo>
                    <a:lnTo>
                      <a:pt x="158" y="388"/>
                    </a:lnTo>
                    <a:lnTo>
                      <a:pt x="148" y="376"/>
                    </a:lnTo>
                    <a:lnTo>
                      <a:pt x="156" y="366"/>
                    </a:lnTo>
                    <a:lnTo>
                      <a:pt x="168" y="376"/>
                    </a:lnTo>
                    <a:lnTo>
                      <a:pt x="180" y="380"/>
                    </a:lnTo>
                    <a:lnTo>
                      <a:pt x="206" y="386"/>
                    </a:lnTo>
                    <a:lnTo>
                      <a:pt x="206" y="376"/>
                    </a:lnTo>
                    <a:lnTo>
                      <a:pt x="196" y="364"/>
                    </a:lnTo>
                    <a:lnTo>
                      <a:pt x="208" y="352"/>
                    </a:lnTo>
                    <a:lnTo>
                      <a:pt x="226" y="342"/>
                    </a:lnTo>
                    <a:lnTo>
                      <a:pt x="236" y="334"/>
                    </a:lnTo>
                    <a:lnTo>
                      <a:pt x="264" y="342"/>
                    </a:lnTo>
                    <a:lnTo>
                      <a:pt x="270" y="318"/>
                    </a:lnTo>
                    <a:lnTo>
                      <a:pt x="262" y="310"/>
                    </a:lnTo>
                    <a:lnTo>
                      <a:pt x="266" y="288"/>
                    </a:lnTo>
                    <a:lnTo>
                      <a:pt x="258" y="280"/>
                    </a:lnTo>
                    <a:lnTo>
                      <a:pt x="292" y="278"/>
                    </a:lnTo>
                    <a:lnTo>
                      <a:pt x="304" y="292"/>
                    </a:lnTo>
                    <a:lnTo>
                      <a:pt x="304" y="300"/>
                    </a:lnTo>
                    <a:lnTo>
                      <a:pt x="288" y="300"/>
                    </a:lnTo>
                    <a:lnTo>
                      <a:pt x="278" y="310"/>
                    </a:lnTo>
                    <a:lnTo>
                      <a:pt x="294" y="324"/>
                    </a:lnTo>
                    <a:lnTo>
                      <a:pt x="318" y="326"/>
                    </a:lnTo>
                    <a:lnTo>
                      <a:pt x="328" y="302"/>
                    </a:lnTo>
                    <a:lnTo>
                      <a:pt x="386" y="280"/>
                    </a:lnTo>
                    <a:lnTo>
                      <a:pt x="396" y="282"/>
                    </a:lnTo>
                    <a:lnTo>
                      <a:pt x="408" y="270"/>
                    </a:lnTo>
                    <a:lnTo>
                      <a:pt x="420" y="266"/>
                    </a:lnTo>
                    <a:lnTo>
                      <a:pt x="416" y="284"/>
                    </a:lnTo>
                    <a:lnTo>
                      <a:pt x="436" y="284"/>
                    </a:lnTo>
                    <a:lnTo>
                      <a:pt x="440" y="276"/>
                    </a:lnTo>
                    <a:lnTo>
                      <a:pt x="476" y="278"/>
                    </a:lnTo>
                    <a:lnTo>
                      <a:pt x="500" y="264"/>
                    </a:lnTo>
                    <a:lnTo>
                      <a:pt x="504" y="274"/>
                    </a:lnTo>
                    <a:lnTo>
                      <a:pt x="502" y="282"/>
                    </a:lnTo>
                    <a:lnTo>
                      <a:pt x="512" y="282"/>
                    </a:lnTo>
                    <a:lnTo>
                      <a:pt x="516" y="274"/>
                    </a:lnTo>
                    <a:lnTo>
                      <a:pt x="532" y="264"/>
                    </a:lnTo>
                    <a:lnTo>
                      <a:pt x="520" y="248"/>
                    </a:lnTo>
                    <a:lnTo>
                      <a:pt x="498" y="240"/>
                    </a:lnTo>
                    <a:lnTo>
                      <a:pt x="498" y="226"/>
                    </a:lnTo>
                    <a:lnTo>
                      <a:pt x="506" y="224"/>
                    </a:lnTo>
                    <a:lnTo>
                      <a:pt x="526" y="242"/>
                    </a:lnTo>
                    <a:lnTo>
                      <a:pt x="558" y="244"/>
                    </a:lnTo>
                    <a:lnTo>
                      <a:pt x="592" y="256"/>
                    </a:lnTo>
                    <a:lnTo>
                      <a:pt x="620" y="268"/>
                    </a:lnTo>
                    <a:lnTo>
                      <a:pt x="650" y="284"/>
                    </a:lnTo>
                    <a:lnTo>
                      <a:pt x="658" y="270"/>
                    </a:lnTo>
                    <a:lnTo>
                      <a:pt x="644" y="256"/>
                    </a:lnTo>
                    <a:lnTo>
                      <a:pt x="626" y="246"/>
                    </a:lnTo>
                    <a:lnTo>
                      <a:pt x="626" y="236"/>
                    </a:lnTo>
                    <a:lnTo>
                      <a:pt x="634" y="216"/>
                    </a:lnTo>
                    <a:lnTo>
                      <a:pt x="624" y="210"/>
                    </a:lnTo>
                    <a:lnTo>
                      <a:pt x="626" y="204"/>
                    </a:lnTo>
                    <a:lnTo>
                      <a:pt x="650" y="186"/>
                    </a:lnTo>
                    <a:lnTo>
                      <a:pt x="666" y="154"/>
                    </a:lnTo>
                    <a:lnTo>
                      <a:pt x="716" y="158"/>
                    </a:lnTo>
                    <a:lnTo>
                      <a:pt x="720" y="164"/>
                    </a:lnTo>
                    <a:lnTo>
                      <a:pt x="716" y="182"/>
                    </a:lnTo>
                    <a:lnTo>
                      <a:pt x="706" y="198"/>
                    </a:lnTo>
                    <a:lnTo>
                      <a:pt x="716" y="206"/>
                    </a:lnTo>
                    <a:lnTo>
                      <a:pt x="720" y="224"/>
                    </a:lnTo>
                    <a:lnTo>
                      <a:pt x="716" y="268"/>
                    </a:lnTo>
                    <a:lnTo>
                      <a:pt x="732" y="280"/>
                    </a:lnTo>
                    <a:lnTo>
                      <a:pt x="724" y="298"/>
                    </a:lnTo>
                    <a:lnTo>
                      <a:pt x="696" y="322"/>
                    </a:lnTo>
                    <a:lnTo>
                      <a:pt x="682" y="328"/>
                    </a:lnTo>
                    <a:lnTo>
                      <a:pt x="666" y="324"/>
                    </a:lnTo>
                    <a:lnTo>
                      <a:pt x="658" y="328"/>
                    </a:lnTo>
                    <a:lnTo>
                      <a:pt x="670" y="336"/>
                    </a:lnTo>
                    <a:lnTo>
                      <a:pt x="688" y="340"/>
                    </a:lnTo>
                    <a:lnTo>
                      <a:pt x="706" y="342"/>
                    </a:lnTo>
                    <a:lnTo>
                      <a:pt x="726" y="326"/>
                    </a:lnTo>
                    <a:lnTo>
                      <a:pt x="754" y="298"/>
                    </a:lnTo>
                    <a:lnTo>
                      <a:pt x="746" y="282"/>
                    </a:lnTo>
                    <a:lnTo>
                      <a:pt x="756" y="266"/>
                    </a:lnTo>
                    <a:lnTo>
                      <a:pt x="778" y="270"/>
                    </a:lnTo>
                    <a:lnTo>
                      <a:pt x="788" y="280"/>
                    </a:lnTo>
                    <a:lnTo>
                      <a:pt x="792" y="296"/>
                    </a:lnTo>
                    <a:lnTo>
                      <a:pt x="806" y="284"/>
                    </a:lnTo>
                    <a:lnTo>
                      <a:pt x="798" y="268"/>
                    </a:lnTo>
                    <a:lnTo>
                      <a:pt x="778" y="262"/>
                    </a:lnTo>
                    <a:lnTo>
                      <a:pt x="736" y="260"/>
                    </a:lnTo>
                    <a:lnTo>
                      <a:pt x="736" y="240"/>
                    </a:lnTo>
                    <a:lnTo>
                      <a:pt x="744" y="220"/>
                    </a:lnTo>
                    <a:lnTo>
                      <a:pt x="734" y="204"/>
                    </a:lnTo>
                    <a:lnTo>
                      <a:pt x="728" y="192"/>
                    </a:lnTo>
                    <a:lnTo>
                      <a:pt x="740" y="180"/>
                    </a:lnTo>
                    <a:lnTo>
                      <a:pt x="754" y="174"/>
                    </a:lnTo>
                    <a:lnTo>
                      <a:pt x="756" y="158"/>
                    </a:lnTo>
                    <a:lnTo>
                      <a:pt x="764" y="158"/>
                    </a:lnTo>
                    <a:lnTo>
                      <a:pt x="766" y="176"/>
                    </a:lnTo>
                    <a:lnTo>
                      <a:pt x="760" y="190"/>
                    </a:lnTo>
                    <a:lnTo>
                      <a:pt x="764" y="200"/>
                    </a:lnTo>
                    <a:lnTo>
                      <a:pt x="780" y="204"/>
                    </a:lnTo>
                    <a:lnTo>
                      <a:pt x="804" y="210"/>
                    </a:lnTo>
                    <a:lnTo>
                      <a:pt x="816" y="210"/>
                    </a:lnTo>
                    <a:lnTo>
                      <a:pt x="802" y="200"/>
                    </a:lnTo>
                    <a:lnTo>
                      <a:pt x="782" y="194"/>
                    </a:lnTo>
                    <a:lnTo>
                      <a:pt x="774" y="182"/>
                    </a:lnTo>
                    <a:lnTo>
                      <a:pt x="786" y="178"/>
                    </a:lnTo>
                    <a:lnTo>
                      <a:pt x="806" y="182"/>
                    </a:lnTo>
                    <a:lnTo>
                      <a:pt x="792" y="166"/>
                    </a:lnTo>
                    <a:lnTo>
                      <a:pt x="798" y="162"/>
                    </a:lnTo>
                    <a:lnTo>
                      <a:pt x="832" y="172"/>
                    </a:lnTo>
                    <a:lnTo>
                      <a:pt x="852" y="188"/>
                    </a:lnTo>
                    <a:lnTo>
                      <a:pt x="880" y="188"/>
                    </a:lnTo>
                    <a:lnTo>
                      <a:pt x="866" y="174"/>
                    </a:lnTo>
                    <a:lnTo>
                      <a:pt x="848" y="160"/>
                    </a:lnTo>
                    <a:lnTo>
                      <a:pt x="842" y="138"/>
                    </a:lnTo>
                    <a:lnTo>
                      <a:pt x="854" y="130"/>
                    </a:lnTo>
                    <a:lnTo>
                      <a:pt x="900" y="128"/>
                    </a:lnTo>
                    <a:lnTo>
                      <a:pt x="946" y="120"/>
                    </a:lnTo>
                    <a:lnTo>
                      <a:pt x="934" y="98"/>
                    </a:lnTo>
                    <a:lnTo>
                      <a:pt x="972" y="80"/>
                    </a:lnTo>
                    <a:lnTo>
                      <a:pt x="1056" y="52"/>
                    </a:lnTo>
                    <a:lnTo>
                      <a:pt x="1092" y="48"/>
                    </a:lnTo>
                    <a:lnTo>
                      <a:pt x="1126" y="52"/>
                    </a:lnTo>
                    <a:lnTo>
                      <a:pt x="1176" y="36"/>
                    </a:lnTo>
                    <a:lnTo>
                      <a:pt x="1172" y="20"/>
                    </a:lnTo>
                    <a:lnTo>
                      <a:pt x="1196" y="0"/>
                    </a:lnTo>
                    <a:lnTo>
                      <a:pt x="1230" y="2"/>
                    </a:lnTo>
                    <a:lnTo>
                      <a:pt x="1248" y="8"/>
                    </a:lnTo>
                    <a:lnTo>
                      <a:pt x="1226" y="20"/>
                    </a:lnTo>
                    <a:lnTo>
                      <a:pt x="1268" y="22"/>
                    </a:lnTo>
                    <a:lnTo>
                      <a:pt x="1260" y="36"/>
                    </a:lnTo>
                    <a:lnTo>
                      <a:pt x="1336" y="34"/>
                    </a:lnTo>
                    <a:lnTo>
                      <a:pt x="1364" y="52"/>
                    </a:lnTo>
                    <a:lnTo>
                      <a:pt x="1368" y="64"/>
                    </a:lnTo>
                    <a:lnTo>
                      <a:pt x="1360" y="84"/>
                    </a:lnTo>
                    <a:lnTo>
                      <a:pt x="1326" y="102"/>
                    </a:lnTo>
                    <a:lnTo>
                      <a:pt x="1290" y="122"/>
                    </a:lnTo>
                    <a:lnTo>
                      <a:pt x="1240" y="150"/>
                    </a:lnTo>
                    <a:lnTo>
                      <a:pt x="1244" y="154"/>
                    </a:lnTo>
                    <a:lnTo>
                      <a:pt x="1266" y="146"/>
                    </a:lnTo>
                    <a:lnTo>
                      <a:pt x="1308" y="134"/>
                    </a:lnTo>
                    <a:lnTo>
                      <a:pt x="1306" y="126"/>
                    </a:lnTo>
                    <a:lnTo>
                      <a:pt x="1316" y="116"/>
                    </a:lnTo>
                    <a:lnTo>
                      <a:pt x="1332" y="112"/>
                    </a:lnTo>
                    <a:lnTo>
                      <a:pt x="1336" y="122"/>
                    </a:lnTo>
                    <a:lnTo>
                      <a:pt x="1348" y="126"/>
                    </a:lnTo>
                    <a:lnTo>
                      <a:pt x="1366" y="138"/>
                    </a:lnTo>
                    <a:lnTo>
                      <a:pt x="1376" y="132"/>
                    </a:lnTo>
                    <a:lnTo>
                      <a:pt x="1450" y="134"/>
                    </a:lnTo>
                    <a:lnTo>
                      <a:pt x="1450" y="144"/>
                    </a:lnTo>
                    <a:lnTo>
                      <a:pt x="1522" y="152"/>
                    </a:lnTo>
                    <a:lnTo>
                      <a:pt x="1530" y="126"/>
                    </a:lnTo>
                    <a:lnTo>
                      <a:pt x="1544" y="128"/>
                    </a:lnTo>
                    <a:lnTo>
                      <a:pt x="1564" y="138"/>
                    </a:lnTo>
                    <a:lnTo>
                      <a:pt x="1596" y="136"/>
                    </a:lnTo>
                    <a:lnTo>
                      <a:pt x="1614" y="156"/>
                    </a:lnTo>
                    <a:lnTo>
                      <a:pt x="1618" y="174"/>
                    </a:lnTo>
                    <a:lnTo>
                      <a:pt x="1606" y="182"/>
                    </a:lnTo>
                    <a:lnTo>
                      <a:pt x="1628" y="208"/>
                    </a:lnTo>
                    <a:lnTo>
                      <a:pt x="1650" y="214"/>
                    </a:lnTo>
                    <a:lnTo>
                      <a:pt x="1670" y="184"/>
                    </a:lnTo>
                    <a:lnTo>
                      <a:pt x="1696" y="198"/>
                    </a:lnTo>
                    <a:lnTo>
                      <a:pt x="1720" y="190"/>
                    </a:lnTo>
                    <a:lnTo>
                      <a:pt x="1746" y="200"/>
                    </a:lnTo>
                    <a:lnTo>
                      <a:pt x="1768" y="192"/>
                    </a:lnTo>
                    <a:lnTo>
                      <a:pt x="1784" y="184"/>
                    </a:lnTo>
                    <a:lnTo>
                      <a:pt x="1782" y="166"/>
                    </a:lnTo>
                    <a:lnTo>
                      <a:pt x="1804" y="158"/>
                    </a:lnTo>
                    <a:lnTo>
                      <a:pt x="1872" y="162"/>
                    </a:lnTo>
                    <a:lnTo>
                      <a:pt x="1884" y="172"/>
                    </a:lnTo>
                    <a:lnTo>
                      <a:pt x="1890" y="176"/>
                    </a:lnTo>
                    <a:lnTo>
                      <a:pt x="1926" y="172"/>
                    </a:lnTo>
                    <a:lnTo>
                      <a:pt x="1942" y="180"/>
                    </a:lnTo>
                    <a:lnTo>
                      <a:pt x="1934" y="190"/>
                    </a:lnTo>
                    <a:lnTo>
                      <a:pt x="1948" y="196"/>
                    </a:lnTo>
                    <a:lnTo>
                      <a:pt x="1978" y="208"/>
                    </a:lnTo>
                    <a:lnTo>
                      <a:pt x="2030" y="210"/>
                    </a:lnTo>
                    <a:lnTo>
                      <a:pt x="2084" y="212"/>
                    </a:lnTo>
                    <a:lnTo>
                      <a:pt x="2106" y="224"/>
                    </a:lnTo>
                    <a:lnTo>
                      <a:pt x="2104" y="238"/>
                    </a:lnTo>
                    <a:lnTo>
                      <a:pt x="2108" y="246"/>
                    </a:lnTo>
                    <a:lnTo>
                      <a:pt x="2126" y="252"/>
                    </a:lnTo>
                    <a:lnTo>
                      <a:pt x="2140" y="246"/>
                    </a:lnTo>
                    <a:lnTo>
                      <a:pt x="2206" y="250"/>
                    </a:lnTo>
                    <a:lnTo>
                      <a:pt x="2214" y="250"/>
                    </a:lnTo>
                    <a:lnTo>
                      <a:pt x="2230" y="242"/>
                    </a:lnTo>
                    <a:lnTo>
                      <a:pt x="2236" y="244"/>
                    </a:lnTo>
                    <a:lnTo>
                      <a:pt x="2236" y="256"/>
                    </a:lnTo>
                    <a:lnTo>
                      <a:pt x="2254" y="270"/>
                    </a:lnTo>
                    <a:lnTo>
                      <a:pt x="2274" y="272"/>
                    </a:lnTo>
                    <a:lnTo>
                      <a:pt x="2280" y="264"/>
                    </a:lnTo>
                    <a:lnTo>
                      <a:pt x="2274" y="252"/>
                    </a:lnTo>
                    <a:lnTo>
                      <a:pt x="2272" y="234"/>
                    </a:lnTo>
                    <a:lnTo>
                      <a:pt x="2284" y="232"/>
                    </a:lnTo>
                    <a:lnTo>
                      <a:pt x="2302" y="240"/>
                    </a:lnTo>
                    <a:lnTo>
                      <a:pt x="2334" y="240"/>
                    </a:lnTo>
                    <a:lnTo>
                      <a:pt x="2372" y="246"/>
                    </a:lnTo>
                    <a:lnTo>
                      <a:pt x="2416" y="262"/>
                    </a:lnTo>
                    <a:lnTo>
                      <a:pt x="2442" y="276"/>
                    </a:lnTo>
                    <a:lnTo>
                      <a:pt x="2488" y="296"/>
                    </a:lnTo>
                    <a:lnTo>
                      <a:pt x="2496" y="308"/>
                    </a:lnTo>
                    <a:lnTo>
                      <a:pt x="2502" y="320"/>
                    </a:lnTo>
                    <a:lnTo>
                      <a:pt x="2512" y="336"/>
                    </a:lnTo>
                    <a:lnTo>
                      <a:pt x="2520" y="332"/>
                    </a:lnTo>
                    <a:lnTo>
                      <a:pt x="2514" y="314"/>
                    </a:lnTo>
                    <a:lnTo>
                      <a:pt x="2530" y="316"/>
                    </a:lnTo>
                    <a:lnTo>
                      <a:pt x="2550" y="320"/>
                    </a:lnTo>
                    <a:lnTo>
                      <a:pt x="2568" y="332"/>
                    </a:lnTo>
                    <a:lnTo>
                      <a:pt x="2580" y="344"/>
                    </a:lnTo>
                    <a:lnTo>
                      <a:pt x="2568" y="356"/>
                    </a:lnTo>
                    <a:lnTo>
                      <a:pt x="2542" y="362"/>
                    </a:lnTo>
                    <a:lnTo>
                      <a:pt x="2538" y="376"/>
                    </a:lnTo>
                    <a:lnTo>
                      <a:pt x="2530" y="394"/>
                    </a:lnTo>
                    <a:lnTo>
                      <a:pt x="2502" y="380"/>
                    </a:lnTo>
                    <a:lnTo>
                      <a:pt x="2486" y="374"/>
                    </a:lnTo>
                    <a:lnTo>
                      <a:pt x="2488" y="358"/>
                    </a:lnTo>
                    <a:lnTo>
                      <a:pt x="2446" y="360"/>
                    </a:lnTo>
                    <a:lnTo>
                      <a:pt x="2440" y="340"/>
                    </a:lnTo>
                    <a:lnTo>
                      <a:pt x="2426" y="342"/>
                    </a:lnTo>
                    <a:lnTo>
                      <a:pt x="2424" y="356"/>
                    </a:lnTo>
                    <a:lnTo>
                      <a:pt x="2430" y="362"/>
                    </a:lnTo>
                    <a:lnTo>
                      <a:pt x="2412" y="378"/>
                    </a:lnTo>
                    <a:lnTo>
                      <a:pt x="2392" y="380"/>
                    </a:lnTo>
                    <a:lnTo>
                      <a:pt x="2378" y="378"/>
                    </a:lnTo>
                    <a:lnTo>
                      <a:pt x="2370" y="372"/>
                    </a:lnTo>
                    <a:lnTo>
                      <a:pt x="2368" y="380"/>
                    </a:lnTo>
                    <a:lnTo>
                      <a:pt x="2382" y="386"/>
                    </a:lnTo>
                    <a:lnTo>
                      <a:pt x="2396" y="394"/>
                    </a:lnTo>
                    <a:lnTo>
                      <a:pt x="2402" y="412"/>
                    </a:lnTo>
                    <a:lnTo>
                      <a:pt x="2414" y="430"/>
                    </a:lnTo>
                    <a:lnTo>
                      <a:pt x="2400" y="438"/>
                    </a:lnTo>
                    <a:lnTo>
                      <a:pt x="2374" y="428"/>
                    </a:lnTo>
                    <a:lnTo>
                      <a:pt x="2362" y="438"/>
                    </a:lnTo>
                    <a:lnTo>
                      <a:pt x="2326" y="454"/>
                    </a:lnTo>
                    <a:lnTo>
                      <a:pt x="2306" y="464"/>
                    </a:lnTo>
                    <a:lnTo>
                      <a:pt x="2266" y="496"/>
                    </a:lnTo>
                    <a:lnTo>
                      <a:pt x="2252" y="484"/>
                    </a:lnTo>
                    <a:lnTo>
                      <a:pt x="2222" y="484"/>
                    </a:lnTo>
                    <a:lnTo>
                      <a:pt x="2206" y="500"/>
                    </a:lnTo>
                    <a:lnTo>
                      <a:pt x="2202" y="484"/>
                    </a:lnTo>
                    <a:lnTo>
                      <a:pt x="2192" y="484"/>
                    </a:lnTo>
                    <a:lnTo>
                      <a:pt x="2188" y="496"/>
                    </a:lnTo>
                    <a:lnTo>
                      <a:pt x="2160" y="496"/>
                    </a:lnTo>
                    <a:lnTo>
                      <a:pt x="2136" y="534"/>
                    </a:lnTo>
                    <a:lnTo>
                      <a:pt x="2136" y="546"/>
                    </a:lnTo>
                    <a:lnTo>
                      <a:pt x="2152" y="546"/>
                    </a:lnTo>
                    <a:lnTo>
                      <a:pt x="2148" y="564"/>
                    </a:lnTo>
                    <a:lnTo>
                      <a:pt x="2154" y="580"/>
                    </a:lnTo>
                    <a:lnTo>
                      <a:pt x="2136" y="586"/>
                    </a:lnTo>
                    <a:lnTo>
                      <a:pt x="2130" y="600"/>
                    </a:lnTo>
                    <a:lnTo>
                      <a:pt x="2136" y="618"/>
                    </a:lnTo>
                    <a:lnTo>
                      <a:pt x="2112" y="626"/>
                    </a:lnTo>
                    <a:lnTo>
                      <a:pt x="2104" y="634"/>
                    </a:lnTo>
                    <a:lnTo>
                      <a:pt x="2104" y="640"/>
                    </a:lnTo>
                    <a:lnTo>
                      <a:pt x="2106" y="644"/>
                    </a:lnTo>
                    <a:lnTo>
                      <a:pt x="2104" y="648"/>
                    </a:lnTo>
                    <a:lnTo>
                      <a:pt x="2080" y="656"/>
                    </a:lnTo>
                    <a:lnTo>
                      <a:pt x="2080" y="670"/>
                    </a:lnTo>
                    <a:lnTo>
                      <a:pt x="2050" y="700"/>
                    </a:lnTo>
                    <a:lnTo>
                      <a:pt x="2046" y="668"/>
                    </a:lnTo>
                    <a:lnTo>
                      <a:pt x="2034" y="618"/>
                    </a:lnTo>
                    <a:lnTo>
                      <a:pt x="2034" y="582"/>
                    </a:lnTo>
                    <a:lnTo>
                      <a:pt x="2046" y="568"/>
                    </a:lnTo>
                    <a:lnTo>
                      <a:pt x="2058" y="546"/>
                    </a:lnTo>
                    <a:lnTo>
                      <a:pt x="2074" y="542"/>
                    </a:lnTo>
                    <a:lnTo>
                      <a:pt x="2116" y="502"/>
                    </a:lnTo>
                    <a:lnTo>
                      <a:pt x="2148" y="480"/>
                    </a:lnTo>
                    <a:lnTo>
                      <a:pt x="2158" y="476"/>
                    </a:lnTo>
                    <a:lnTo>
                      <a:pt x="2174" y="440"/>
                    </a:lnTo>
                    <a:lnTo>
                      <a:pt x="2182" y="436"/>
                    </a:lnTo>
                    <a:lnTo>
                      <a:pt x="2166" y="430"/>
                    </a:lnTo>
                    <a:lnTo>
                      <a:pt x="2160" y="432"/>
                    </a:lnTo>
                    <a:lnTo>
                      <a:pt x="2154" y="438"/>
                    </a:lnTo>
                    <a:lnTo>
                      <a:pt x="2154" y="456"/>
                    </a:lnTo>
                    <a:lnTo>
                      <a:pt x="2140" y="456"/>
                    </a:lnTo>
                    <a:lnTo>
                      <a:pt x="2108" y="476"/>
                    </a:lnTo>
                    <a:lnTo>
                      <a:pt x="2100" y="468"/>
                    </a:lnTo>
                    <a:lnTo>
                      <a:pt x="2108" y="452"/>
                    </a:lnTo>
                    <a:lnTo>
                      <a:pt x="2098" y="456"/>
                    </a:lnTo>
                    <a:lnTo>
                      <a:pt x="2058" y="456"/>
                    </a:lnTo>
                    <a:lnTo>
                      <a:pt x="2020" y="486"/>
                    </a:lnTo>
                    <a:lnTo>
                      <a:pt x="2012" y="502"/>
                    </a:lnTo>
                    <a:lnTo>
                      <a:pt x="2016" y="506"/>
                    </a:lnTo>
                    <a:lnTo>
                      <a:pt x="2026" y="516"/>
                    </a:lnTo>
                    <a:lnTo>
                      <a:pt x="2010" y="516"/>
                    </a:lnTo>
                    <a:lnTo>
                      <a:pt x="1994" y="518"/>
                    </a:lnTo>
                    <a:lnTo>
                      <a:pt x="1964" y="520"/>
                    </a:lnTo>
                    <a:lnTo>
                      <a:pt x="1972" y="512"/>
                    </a:lnTo>
                    <a:lnTo>
                      <a:pt x="1966" y="504"/>
                    </a:lnTo>
                    <a:lnTo>
                      <a:pt x="1944" y="502"/>
                    </a:lnTo>
                    <a:lnTo>
                      <a:pt x="1930" y="504"/>
                    </a:lnTo>
                    <a:lnTo>
                      <a:pt x="1924" y="512"/>
                    </a:lnTo>
                    <a:lnTo>
                      <a:pt x="1894" y="510"/>
                    </a:lnTo>
                    <a:lnTo>
                      <a:pt x="1880" y="512"/>
                    </a:lnTo>
                    <a:lnTo>
                      <a:pt x="1828" y="512"/>
                    </a:lnTo>
                    <a:lnTo>
                      <a:pt x="1712" y="612"/>
                    </a:lnTo>
                    <a:lnTo>
                      <a:pt x="1714" y="622"/>
                    </a:lnTo>
                    <a:lnTo>
                      <a:pt x="1734" y="620"/>
                    </a:lnTo>
                    <a:lnTo>
                      <a:pt x="1736" y="636"/>
                    </a:lnTo>
                    <a:lnTo>
                      <a:pt x="1746" y="624"/>
                    </a:lnTo>
                    <a:lnTo>
                      <a:pt x="1756" y="640"/>
                    </a:lnTo>
                    <a:lnTo>
                      <a:pt x="1770" y="628"/>
                    </a:lnTo>
                    <a:lnTo>
                      <a:pt x="1792" y="632"/>
                    </a:lnTo>
                    <a:lnTo>
                      <a:pt x="1808" y="652"/>
                    </a:lnTo>
                    <a:lnTo>
                      <a:pt x="1804" y="674"/>
                    </a:lnTo>
                    <a:lnTo>
                      <a:pt x="1796" y="696"/>
                    </a:lnTo>
                    <a:lnTo>
                      <a:pt x="1794" y="728"/>
                    </a:lnTo>
                    <a:lnTo>
                      <a:pt x="1788" y="746"/>
                    </a:lnTo>
                    <a:lnTo>
                      <a:pt x="1728" y="820"/>
                    </a:lnTo>
                    <a:lnTo>
                      <a:pt x="1710" y="842"/>
                    </a:lnTo>
                    <a:lnTo>
                      <a:pt x="1696" y="852"/>
                    </a:lnTo>
                    <a:lnTo>
                      <a:pt x="1678" y="860"/>
                    </a:lnTo>
                    <a:lnTo>
                      <a:pt x="1664" y="852"/>
                    </a:lnTo>
                    <a:lnTo>
                      <a:pt x="1646" y="856"/>
                    </a:lnTo>
                    <a:lnTo>
                      <a:pt x="1646" y="820"/>
                    </a:lnTo>
                    <a:lnTo>
                      <a:pt x="1660" y="810"/>
                    </a:lnTo>
                    <a:lnTo>
                      <a:pt x="1666" y="816"/>
                    </a:lnTo>
                    <a:lnTo>
                      <a:pt x="1678" y="814"/>
                    </a:lnTo>
                    <a:lnTo>
                      <a:pt x="1690" y="792"/>
                    </a:lnTo>
                    <a:lnTo>
                      <a:pt x="1696" y="770"/>
                    </a:lnTo>
                    <a:lnTo>
                      <a:pt x="1704" y="766"/>
                    </a:lnTo>
                    <a:lnTo>
                      <a:pt x="1702" y="752"/>
                    </a:lnTo>
                    <a:lnTo>
                      <a:pt x="1686" y="754"/>
                    </a:lnTo>
                    <a:lnTo>
                      <a:pt x="1672" y="756"/>
                    </a:lnTo>
                    <a:lnTo>
                      <a:pt x="1666" y="764"/>
                    </a:lnTo>
                    <a:lnTo>
                      <a:pt x="1644" y="762"/>
                    </a:lnTo>
                    <a:lnTo>
                      <a:pt x="1640" y="742"/>
                    </a:lnTo>
                    <a:lnTo>
                      <a:pt x="1610" y="726"/>
                    </a:lnTo>
                    <a:lnTo>
                      <a:pt x="1594" y="726"/>
                    </a:lnTo>
                    <a:lnTo>
                      <a:pt x="1572" y="674"/>
                    </a:lnTo>
                    <a:lnTo>
                      <a:pt x="1560" y="654"/>
                    </a:lnTo>
                    <a:lnTo>
                      <a:pt x="1530" y="642"/>
                    </a:lnTo>
                    <a:lnTo>
                      <a:pt x="1486" y="646"/>
                    </a:lnTo>
                    <a:lnTo>
                      <a:pt x="1472" y="652"/>
                    </a:lnTo>
                    <a:lnTo>
                      <a:pt x="1470" y="660"/>
                    </a:lnTo>
                    <a:lnTo>
                      <a:pt x="1482" y="662"/>
                    </a:lnTo>
                    <a:lnTo>
                      <a:pt x="1482" y="676"/>
                    </a:lnTo>
                    <a:lnTo>
                      <a:pt x="1472" y="682"/>
                    </a:lnTo>
                    <a:lnTo>
                      <a:pt x="1462" y="700"/>
                    </a:lnTo>
                    <a:lnTo>
                      <a:pt x="1458" y="716"/>
                    </a:lnTo>
                    <a:lnTo>
                      <a:pt x="1446" y="718"/>
                    </a:lnTo>
                    <a:lnTo>
                      <a:pt x="1436" y="728"/>
                    </a:lnTo>
                    <a:lnTo>
                      <a:pt x="1418" y="718"/>
                    </a:lnTo>
                    <a:lnTo>
                      <a:pt x="1394" y="716"/>
                    </a:lnTo>
                    <a:lnTo>
                      <a:pt x="1386" y="710"/>
                    </a:lnTo>
                    <a:lnTo>
                      <a:pt x="1376" y="712"/>
                    </a:lnTo>
                    <a:lnTo>
                      <a:pt x="1358" y="726"/>
                    </a:lnTo>
                    <a:lnTo>
                      <a:pt x="1328" y="732"/>
                    </a:lnTo>
                    <a:lnTo>
                      <a:pt x="1310" y="734"/>
                    </a:lnTo>
                    <a:lnTo>
                      <a:pt x="1288" y="732"/>
                    </a:lnTo>
                    <a:lnTo>
                      <a:pt x="1282" y="726"/>
                    </a:lnTo>
                    <a:lnTo>
                      <a:pt x="1276" y="718"/>
                    </a:lnTo>
                    <a:lnTo>
                      <a:pt x="1266" y="716"/>
                    </a:lnTo>
                    <a:lnTo>
                      <a:pt x="1260" y="710"/>
                    </a:lnTo>
                    <a:lnTo>
                      <a:pt x="1236" y="706"/>
                    </a:lnTo>
                    <a:lnTo>
                      <a:pt x="1222" y="714"/>
                    </a:lnTo>
                    <a:lnTo>
                      <a:pt x="1196" y="710"/>
                    </a:lnTo>
                    <a:lnTo>
                      <a:pt x="1186" y="698"/>
                    </a:lnTo>
                    <a:lnTo>
                      <a:pt x="1184" y="688"/>
                    </a:lnTo>
                    <a:lnTo>
                      <a:pt x="1160" y="680"/>
                    </a:lnTo>
                    <a:lnTo>
                      <a:pt x="1132" y="674"/>
                    </a:lnTo>
                    <a:lnTo>
                      <a:pt x="1114" y="692"/>
                    </a:lnTo>
                    <a:lnTo>
                      <a:pt x="1126" y="706"/>
                    </a:lnTo>
                    <a:lnTo>
                      <a:pt x="1124" y="714"/>
                    </a:lnTo>
                    <a:lnTo>
                      <a:pt x="1112" y="724"/>
                    </a:lnTo>
                    <a:lnTo>
                      <a:pt x="1104" y="718"/>
                    </a:lnTo>
                    <a:lnTo>
                      <a:pt x="1072" y="718"/>
                    </a:lnTo>
                    <a:lnTo>
                      <a:pt x="1062" y="706"/>
                    </a:lnTo>
                    <a:lnTo>
                      <a:pt x="1042" y="702"/>
                    </a:lnTo>
                    <a:lnTo>
                      <a:pt x="1024" y="700"/>
                    </a:lnTo>
                    <a:lnTo>
                      <a:pt x="990" y="718"/>
                    </a:lnTo>
                    <a:lnTo>
                      <a:pt x="982" y="726"/>
                    </a:lnTo>
                    <a:lnTo>
                      <a:pt x="968" y="728"/>
                    </a:lnTo>
                    <a:lnTo>
                      <a:pt x="960" y="736"/>
                    </a:lnTo>
                    <a:lnTo>
                      <a:pt x="944" y="736"/>
                    </a:lnTo>
                    <a:lnTo>
                      <a:pt x="940" y="722"/>
                    </a:lnTo>
                    <a:lnTo>
                      <a:pt x="918" y="720"/>
                    </a:lnTo>
                    <a:lnTo>
                      <a:pt x="904" y="710"/>
                    </a:lnTo>
                    <a:lnTo>
                      <a:pt x="894" y="696"/>
                    </a:lnTo>
                    <a:lnTo>
                      <a:pt x="866" y="700"/>
                    </a:lnTo>
                    <a:lnTo>
                      <a:pt x="844" y="688"/>
                    </a:lnTo>
                    <a:lnTo>
                      <a:pt x="840" y="696"/>
                    </a:lnTo>
                    <a:lnTo>
                      <a:pt x="832" y="696"/>
                    </a:lnTo>
                    <a:lnTo>
                      <a:pt x="818" y="672"/>
                    </a:lnTo>
                    <a:lnTo>
                      <a:pt x="802" y="648"/>
                    </a:lnTo>
                    <a:lnTo>
                      <a:pt x="784" y="636"/>
                    </a:lnTo>
                    <a:lnTo>
                      <a:pt x="782" y="626"/>
                    </a:lnTo>
                    <a:lnTo>
                      <a:pt x="760" y="632"/>
                    </a:lnTo>
                    <a:lnTo>
                      <a:pt x="742" y="642"/>
                    </a:lnTo>
                    <a:lnTo>
                      <a:pt x="722" y="632"/>
                    </a:lnTo>
                    <a:lnTo>
                      <a:pt x="702" y="626"/>
                    </a:lnTo>
                    <a:lnTo>
                      <a:pt x="692" y="620"/>
                    </a:lnTo>
                    <a:lnTo>
                      <a:pt x="688" y="606"/>
                    </a:lnTo>
                    <a:lnTo>
                      <a:pt x="668" y="604"/>
                    </a:lnTo>
                    <a:lnTo>
                      <a:pt x="646" y="608"/>
                    </a:lnTo>
                    <a:lnTo>
                      <a:pt x="558" y="632"/>
                    </a:lnTo>
                    <a:lnTo>
                      <a:pt x="536" y="634"/>
                    </a:lnTo>
                    <a:lnTo>
                      <a:pt x="540" y="644"/>
                    </a:lnTo>
                    <a:lnTo>
                      <a:pt x="544" y="652"/>
                    </a:lnTo>
                    <a:lnTo>
                      <a:pt x="532" y="656"/>
                    </a:lnTo>
                    <a:lnTo>
                      <a:pt x="530" y="666"/>
                    </a:lnTo>
                    <a:lnTo>
                      <a:pt x="524" y="672"/>
                    </a:lnTo>
                    <a:lnTo>
                      <a:pt x="518" y="680"/>
                    </a:lnTo>
                    <a:lnTo>
                      <a:pt x="532" y="684"/>
                    </a:lnTo>
                    <a:lnTo>
                      <a:pt x="540" y="692"/>
                    </a:lnTo>
                    <a:lnTo>
                      <a:pt x="530" y="702"/>
                    </a:lnTo>
                    <a:lnTo>
                      <a:pt x="504" y="704"/>
                    </a:lnTo>
                    <a:lnTo>
                      <a:pt x="494" y="694"/>
                    </a:lnTo>
                    <a:lnTo>
                      <a:pt x="476" y="694"/>
                    </a:lnTo>
                    <a:lnTo>
                      <a:pt x="454" y="704"/>
                    </a:lnTo>
                    <a:lnTo>
                      <a:pt x="438" y="702"/>
                    </a:lnTo>
                    <a:lnTo>
                      <a:pt x="416" y="688"/>
                    </a:lnTo>
                    <a:lnTo>
                      <a:pt x="380" y="682"/>
                    </a:lnTo>
                    <a:lnTo>
                      <a:pt x="364" y="688"/>
                    </a:lnTo>
                    <a:lnTo>
                      <a:pt x="340" y="706"/>
                    </a:lnTo>
                    <a:lnTo>
                      <a:pt x="338" y="718"/>
                    </a:lnTo>
                    <a:lnTo>
                      <a:pt x="330" y="722"/>
                    </a:lnTo>
                    <a:lnTo>
                      <a:pt x="322" y="706"/>
                    </a:lnTo>
                    <a:lnTo>
                      <a:pt x="310" y="720"/>
                    </a:lnTo>
                    <a:lnTo>
                      <a:pt x="304" y="744"/>
                    </a:lnTo>
                    <a:lnTo>
                      <a:pt x="314" y="758"/>
                    </a:lnTo>
                    <a:lnTo>
                      <a:pt x="328" y="762"/>
                    </a:lnTo>
                    <a:lnTo>
                      <a:pt x="340" y="778"/>
                    </a:lnTo>
                    <a:lnTo>
                      <a:pt x="344" y="79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35" name="Freeform 201">
                <a:extLst>
                  <a:ext uri="{FF2B5EF4-FFF2-40B4-BE49-F238E27FC236}">
                    <a16:creationId xmlns:a16="http://schemas.microsoft.com/office/drawing/2014/main" id="{D90321F9-EB90-460C-8063-6F40884CA05C}"/>
                  </a:ext>
                </a:extLst>
              </p:cNvPr>
              <p:cNvSpPr>
                <a:spLocks noChangeAspect="1"/>
              </p:cNvSpPr>
              <p:nvPr/>
            </p:nvSpPr>
            <p:spPr bwMode="auto">
              <a:xfrm>
                <a:off x="3519" y="1007"/>
                <a:ext cx="276" cy="196"/>
              </a:xfrm>
              <a:custGeom>
                <a:avLst/>
                <a:gdLst/>
                <a:ahLst/>
                <a:cxnLst>
                  <a:cxn ang="0">
                    <a:pos x="88" y="196"/>
                  </a:cxn>
                  <a:cxn ang="0">
                    <a:pos x="36" y="194"/>
                  </a:cxn>
                  <a:cxn ang="0">
                    <a:pos x="36" y="182"/>
                  </a:cxn>
                  <a:cxn ang="0">
                    <a:pos x="30" y="176"/>
                  </a:cxn>
                  <a:cxn ang="0">
                    <a:pos x="20" y="182"/>
                  </a:cxn>
                  <a:cxn ang="0">
                    <a:pos x="10" y="176"/>
                  </a:cxn>
                  <a:cxn ang="0">
                    <a:pos x="0" y="166"/>
                  </a:cxn>
                  <a:cxn ang="0">
                    <a:pos x="0" y="154"/>
                  </a:cxn>
                  <a:cxn ang="0">
                    <a:pos x="12" y="150"/>
                  </a:cxn>
                  <a:cxn ang="0">
                    <a:pos x="20" y="142"/>
                  </a:cxn>
                  <a:cxn ang="0">
                    <a:pos x="20" y="132"/>
                  </a:cxn>
                  <a:cxn ang="0">
                    <a:pos x="34" y="118"/>
                  </a:cxn>
                  <a:cxn ang="0">
                    <a:pos x="44" y="116"/>
                  </a:cxn>
                  <a:cxn ang="0">
                    <a:pos x="48" y="108"/>
                  </a:cxn>
                  <a:cxn ang="0">
                    <a:pos x="38" y="106"/>
                  </a:cxn>
                  <a:cxn ang="0">
                    <a:pos x="64" y="84"/>
                  </a:cxn>
                  <a:cxn ang="0">
                    <a:pos x="76" y="66"/>
                  </a:cxn>
                  <a:cxn ang="0">
                    <a:pos x="110" y="40"/>
                  </a:cxn>
                  <a:cxn ang="0">
                    <a:pos x="132" y="36"/>
                  </a:cxn>
                  <a:cxn ang="0">
                    <a:pos x="140" y="28"/>
                  </a:cxn>
                  <a:cxn ang="0">
                    <a:pos x="176" y="24"/>
                  </a:cxn>
                  <a:cxn ang="0">
                    <a:pos x="210" y="20"/>
                  </a:cxn>
                  <a:cxn ang="0">
                    <a:pos x="230" y="8"/>
                  </a:cxn>
                  <a:cxn ang="0">
                    <a:pos x="250" y="0"/>
                  </a:cxn>
                  <a:cxn ang="0">
                    <a:pos x="266" y="0"/>
                  </a:cxn>
                  <a:cxn ang="0">
                    <a:pos x="276" y="6"/>
                  </a:cxn>
                  <a:cxn ang="0">
                    <a:pos x="272" y="18"/>
                  </a:cxn>
                  <a:cxn ang="0">
                    <a:pos x="254" y="30"/>
                  </a:cxn>
                  <a:cxn ang="0">
                    <a:pos x="222" y="40"/>
                  </a:cxn>
                  <a:cxn ang="0">
                    <a:pos x="166" y="50"/>
                  </a:cxn>
                  <a:cxn ang="0">
                    <a:pos x="136" y="74"/>
                  </a:cxn>
                  <a:cxn ang="0">
                    <a:pos x="122" y="80"/>
                  </a:cxn>
                  <a:cxn ang="0">
                    <a:pos x="110" y="82"/>
                  </a:cxn>
                  <a:cxn ang="0">
                    <a:pos x="110" y="94"/>
                  </a:cxn>
                  <a:cxn ang="0">
                    <a:pos x="96" y="102"/>
                  </a:cxn>
                  <a:cxn ang="0">
                    <a:pos x="86" y="116"/>
                  </a:cxn>
                  <a:cxn ang="0">
                    <a:pos x="64" y="140"/>
                  </a:cxn>
                  <a:cxn ang="0">
                    <a:pos x="62" y="166"/>
                  </a:cxn>
                  <a:cxn ang="0">
                    <a:pos x="72" y="174"/>
                  </a:cxn>
                  <a:cxn ang="0">
                    <a:pos x="74" y="184"/>
                  </a:cxn>
                  <a:cxn ang="0">
                    <a:pos x="88" y="196"/>
                  </a:cxn>
                </a:cxnLst>
                <a:rect l="0" t="0" r="r" b="b"/>
                <a:pathLst>
                  <a:path w="276" h="196">
                    <a:moveTo>
                      <a:pt x="88" y="196"/>
                    </a:moveTo>
                    <a:lnTo>
                      <a:pt x="36" y="194"/>
                    </a:lnTo>
                    <a:lnTo>
                      <a:pt x="36" y="182"/>
                    </a:lnTo>
                    <a:lnTo>
                      <a:pt x="30" y="176"/>
                    </a:lnTo>
                    <a:lnTo>
                      <a:pt x="20" y="182"/>
                    </a:lnTo>
                    <a:lnTo>
                      <a:pt x="10" y="176"/>
                    </a:lnTo>
                    <a:lnTo>
                      <a:pt x="0" y="166"/>
                    </a:lnTo>
                    <a:lnTo>
                      <a:pt x="0" y="154"/>
                    </a:lnTo>
                    <a:lnTo>
                      <a:pt x="12" y="150"/>
                    </a:lnTo>
                    <a:lnTo>
                      <a:pt x="20" y="142"/>
                    </a:lnTo>
                    <a:lnTo>
                      <a:pt x="20" y="132"/>
                    </a:lnTo>
                    <a:lnTo>
                      <a:pt x="34" y="118"/>
                    </a:lnTo>
                    <a:lnTo>
                      <a:pt x="44" y="116"/>
                    </a:lnTo>
                    <a:lnTo>
                      <a:pt x="48" y="108"/>
                    </a:lnTo>
                    <a:lnTo>
                      <a:pt x="38" y="106"/>
                    </a:lnTo>
                    <a:lnTo>
                      <a:pt x="64" y="84"/>
                    </a:lnTo>
                    <a:lnTo>
                      <a:pt x="76" y="66"/>
                    </a:lnTo>
                    <a:lnTo>
                      <a:pt x="110" y="40"/>
                    </a:lnTo>
                    <a:lnTo>
                      <a:pt x="132" y="36"/>
                    </a:lnTo>
                    <a:lnTo>
                      <a:pt x="140" y="28"/>
                    </a:lnTo>
                    <a:lnTo>
                      <a:pt x="176" y="24"/>
                    </a:lnTo>
                    <a:lnTo>
                      <a:pt x="210" y="20"/>
                    </a:lnTo>
                    <a:lnTo>
                      <a:pt x="230" y="8"/>
                    </a:lnTo>
                    <a:lnTo>
                      <a:pt x="250" y="0"/>
                    </a:lnTo>
                    <a:lnTo>
                      <a:pt x="266" y="0"/>
                    </a:lnTo>
                    <a:lnTo>
                      <a:pt x="276" y="6"/>
                    </a:lnTo>
                    <a:lnTo>
                      <a:pt x="272" y="18"/>
                    </a:lnTo>
                    <a:lnTo>
                      <a:pt x="254" y="30"/>
                    </a:lnTo>
                    <a:lnTo>
                      <a:pt x="222" y="40"/>
                    </a:lnTo>
                    <a:lnTo>
                      <a:pt x="166" y="50"/>
                    </a:lnTo>
                    <a:lnTo>
                      <a:pt x="136" y="74"/>
                    </a:lnTo>
                    <a:lnTo>
                      <a:pt x="122" y="80"/>
                    </a:lnTo>
                    <a:lnTo>
                      <a:pt x="110" y="82"/>
                    </a:lnTo>
                    <a:lnTo>
                      <a:pt x="110" y="94"/>
                    </a:lnTo>
                    <a:lnTo>
                      <a:pt x="96" y="102"/>
                    </a:lnTo>
                    <a:lnTo>
                      <a:pt x="86" y="116"/>
                    </a:lnTo>
                    <a:lnTo>
                      <a:pt x="64" y="140"/>
                    </a:lnTo>
                    <a:lnTo>
                      <a:pt x="62" y="166"/>
                    </a:lnTo>
                    <a:lnTo>
                      <a:pt x="72" y="174"/>
                    </a:lnTo>
                    <a:lnTo>
                      <a:pt x="74" y="184"/>
                    </a:lnTo>
                    <a:lnTo>
                      <a:pt x="88" y="19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36" name="Freeform 202">
                <a:extLst>
                  <a:ext uri="{FF2B5EF4-FFF2-40B4-BE49-F238E27FC236}">
                    <a16:creationId xmlns:a16="http://schemas.microsoft.com/office/drawing/2014/main" id="{1713FB79-CD2C-47B4-AD04-F42E28953374}"/>
                  </a:ext>
                </a:extLst>
              </p:cNvPr>
              <p:cNvSpPr>
                <a:spLocks noChangeAspect="1"/>
              </p:cNvSpPr>
              <p:nvPr/>
            </p:nvSpPr>
            <p:spPr bwMode="auto">
              <a:xfrm>
                <a:off x="4277" y="925"/>
                <a:ext cx="96" cy="52"/>
              </a:xfrm>
              <a:custGeom>
                <a:avLst/>
                <a:gdLst/>
                <a:ahLst/>
                <a:cxnLst>
                  <a:cxn ang="0">
                    <a:pos x="0" y="48"/>
                  </a:cxn>
                  <a:cxn ang="0">
                    <a:pos x="16" y="30"/>
                  </a:cxn>
                  <a:cxn ang="0">
                    <a:pos x="28" y="14"/>
                  </a:cxn>
                  <a:cxn ang="0">
                    <a:pos x="40" y="2"/>
                  </a:cxn>
                  <a:cxn ang="0">
                    <a:pos x="58" y="0"/>
                  </a:cxn>
                  <a:cxn ang="0">
                    <a:pos x="54" y="14"/>
                  </a:cxn>
                  <a:cxn ang="0">
                    <a:pos x="70" y="6"/>
                  </a:cxn>
                  <a:cxn ang="0">
                    <a:pos x="82" y="16"/>
                  </a:cxn>
                  <a:cxn ang="0">
                    <a:pos x="96" y="22"/>
                  </a:cxn>
                  <a:cxn ang="0">
                    <a:pos x="94" y="32"/>
                  </a:cxn>
                  <a:cxn ang="0">
                    <a:pos x="86" y="40"/>
                  </a:cxn>
                  <a:cxn ang="0">
                    <a:pos x="58" y="40"/>
                  </a:cxn>
                  <a:cxn ang="0">
                    <a:pos x="26" y="42"/>
                  </a:cxn>
                  <a:cxn ang="0">
                    <a:pos x="20" y="48"/>
                  </a:cxn>
                  <a:cxn ang="0">
                    <a:pos x="8" y="52"/>
                  </a:cxn>
                  <a:cxn ang="0">
                    <a:pos x="0" y="48"/>
                  </a:cxn>
                </a:cxnLst>
                <a:rect l="0" t="0" r="r" b="b"/>
                <a:pathLst>
                  <a:path w="96" h="52">
                    <a:moveTo>
                      <a:pt x="0" y="48"/>
                    </a:moveTo>
                    <a:lnTo>
                      <a:pt x="16" y="30"/>
                    </a:lnTo>
                    <a:lnTo>
                      <a:pt x="28" y="14"/>
                    </a:lnTo>
                    <a:lnTo>
                      <a:pt x="40" y="2"/>
                    </a:lnTo>
                    <a:lnTo>
                      <a:pt x="58" y="0"/>
                    </a:lnTo>
                    <a:lnTo>
                      <a:pt x="54" y="14"/>
                    </a:lnTo>
                    <a:lnTo>
                      <a:pt x="70" y="6"/>
                    </a:lnTo>
                    <a:lnTo>
                      <a:pt x="82" y="16"/>
                    </a:lnTo>
                    <a:lnTo>
                      <a:pt x="96" y="22"/>
                    </a:lnTo>
                    <a:lnTo>
                      <a:pt x="94" y="32"/>
                    </a:lnTo>
                    <a:lnTo>
                      <a:pt x="86" y="40"/>
                    </a:lnTo>
                    <a:lnTo>
                      <a:pt x="58" y="40"/>
                    </a:lnTo>
                    <a:lnTo>
                      <a:pt x="26" y="42"/>
                    </a:lnTo>
                    <a:lnTo>
                      <a:pt x="20" y="48"/>
                    </a:lnTo>
                    <a:lnTo>
                      <a:pt x="8" y="52"/>
                    </a:lnTo>
                    <a:lnTo>
                      <a:pt x="0" y="4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37" name="Freeform 203">
                <a:extLst>
                  <a:ext uri="{FF2B5EF4-FFF2-40B4-BE49-F238E27FC236}">
                    <a16:creationId xmlns:a16="http://schemas.microsoft.com/office/drawing/2014/main" id="{95C7FF36-7C02-4628-BA4D-FFAC03D73FBC}"/>
                  </a:ext>
                </a:extLst>
              </p:cNvPr>
              <p:cNvSpPr>
                <a:spLocks noChangeAspect="1"/>
              </p:cNvSpPr>
              <p:nvPr/>
            </p:nvSpPr>
            <p:spPr bwMode="auto">
              <a:xfrm>
                <a:off x="4189" y="897"/>
                <a:ext cx="96" cy="46"/>
              </a:xfrm>
              <a:custGeom>
                <a:avLst/>
                <a:gdLst/>
                <a:ahLst/>
                <a:cxnLst>
                  <a:cxn ang="0">
                    <a:pos x="0" y="22"/>
                  </a:cxn>
                  <a:cxn ang="0">
                    <a:pos x="16" y="6"/>
                  </a:cxn>
                  <a:cxn ang="0">
                    <a:pos x="46" y="0"/>
                  </a:cxn>
                  <a:cxn ang="0">
                    <a:pos x="64" y="2"/>
                  </a:cxn>
                  <a:cxn ang="0">
                    <a:pos x="64" y="10"/>
                  </a:cxn>
                  <a:cxn ang="0">
                    <a:pos x="76" y="8"/>
                  </a:cxn>
                  <a:cxn ang="0">
                    <a:pos x="88" y="6"/>
                  </a:cxn>
                  <a:cxn ang="0">
                    <a:pos x="96" y="14"/>
                  </a:cxn>
                  <a:cxn ang="0">
                    <a:pos x="96" y="26"/>
                  </a:cxn>
                  <a:cxn ang="0">
                    <a:pos x="84" y="36"/>
                  </a:cxn>
                  <a:cxn ang="0">
                    <a:pos x="92" y="46"/>
                  </a:cxn>
                  <a:cxn ang="0">
                    <a:pos x="54" y="46"/>
                  </a:cxn>
                  <a:cxn ang="0">
                    <a:pos x="40" y="40"/>
                  </a:cxn>
                  <a:cxn ang="0">
                    <a:pos x="16" y="40"/>
                  </a:cxn>
                  <a:cxn ang="0">
                    <a:pos x="8" y="28"/>
                  </a:cxn>
                  <a:cxn ang="0">
                    <a:pos x="0" y="22"/>
                  </a:cxn>
                </a:cxnLst>
                <a:rect l="0" t="0" r="r" b="b"/>
                <a:pathLst>
                  <a:path w="96" h="46">
                    <a:moveTo>
                      <a:pt x="0" y="22"/>
                    </a:moveTo>
                    <a:lnTo>
                      <a:pt x="16" y="6"/>
                    </a:lnTo>
                    <a:lnTo>
                      <a:pt x="46" y="0"/>
                    </a:lnTo>
                    <a:lnTo>
                      <a:pt x="64" y="2"/>
                    </a:lnTo>
                    <a:lnTo>
                      <a:pt x="64" y="10"/>
                    </a:lnTo>
                    <a:lnTo>
                      <a:pt x="76" y="8"/>
                    </a:lnTo>
                    <a:lnTo>
                      <a:pt x="88" y="6"/>
                    </a:lnTo>
                    <a:lnTo>
                      <a:pt x="96" y="14"/>
                    </a:lnTo>
                    <a:lnTo>
                      <a:pt x="96" y="26"/>
                    </a:lnTo>
                    <a:lnTo>
                      <a:pt x="84" y="36"/>
                    </a:lnTo>
                    <a:lnTo>
                      <a:pt x="92" y="46"/>
                    </a:lnTo>
                    <a:lnTo>
                      <a:pt x="54" y="46"/>
                    </a:lnTo>
                    <a:lnTo>
                      <a:pt x="40" y="40"/>
                    </a:lnTo>
                    <a:lnTo>
                      <a:pt x="16" y="40"/>
                    </a:lnTo>
                    <a:lnTo>
                      <a:pt x="8" y="28"/>
                    </a:lnTo>
                    <a:lnTo>
                      <a:pt x="0" y="2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38" name="Freeform 204">
                <a:extLst>
                  <a:ext uri="{FF2B5EF4-FFF2-40B4-BE49-F238E27FC236}">
                    <a16:creationId xmlns:a16="http://schemas.microsoft.com/office/drawing/2014/main" id="{0A1E150B-FB82-4C52-963A-C3CB35014AFA}"/>
                  </a:ext>
                </a:extLst>
              </p:cNvPr>
              <p:cNvSpPr>
                <a:spLocks noChangeAspect="1"/>
              </p:cNvSpPr>
              <p:nvPr/>
            </p:nvSpPr>
            <p:spPr bwMode="auto">
              <a:xfrm>
                <a:off x="4165" y="855"/>
                <a:ext cx="84" cy="44"/>
              </a:xfrm>
              <a:custGeom>
                <a:avLst/>
                <a:gdLst/>
                <a:ahLst/>
                <a:cxnLst>
                  <a:cxn ang="0">
                    <a:pos x="0" y="34"/>
                  </a:cxn>
                  <a:cxn ang="0">
                    <a:pos x="22" y="44"/>
                  </a:cxn>
                  <a:cxn ang="0">
                    <a:pos x="36" y="42"/>
                  </a:cxn>
                  <a:cxn ang="0">
                    <a:pos x="56" y="38"/>
                  </a:cxn>
                  <a:cxn ang="0">
                    <a:pos x="74" y="36"/>
                  </a:cxn>
                  <a:cxn ang="0">
                    <a:pos x="76" y="28"/>
                  </a:cxn>
                  <a:cxn ang="0">
                    <a:pos x="84" y="22"/>
                  </a:cxn>
                  <a:cxn ang="0">
                    <a:pos x="72" y="14"/>
                  </a:cxn>
                  <a:cxn ang="0">
                    <a:pos x="60" y="2"/>
                  </a:cxn>
                  <a:cxn ang="0">
                    <a:pos x="44" y="0"/>
                  </a:cxn>
                  <a:cxn ang="0">
                    <a:pos x="40" y="10"/>
                  </a:cxn>
                  <a:cxn ang="0">
                    <a:pos x="16" y="12"/>
                  </a:cxn>
                  <a:cxn ang="0">
                    <a:pos x="12" y="18"/>
                  </a:cxn>
                  <a:cxn ang="0">
                    <a:pos x="10" y="28"/>
                  </a:cxn>
                  <a:cxn ang="0">
                    <a:pos x="0" y="34"/>
                  </a:cxn>
                </a:cxnLst>
                <a:rect l="0" t="0" r="r" b="b"/>
                <a:pathLst>
                  <a:path w="84" h="44">
                    <a:moveTo>
                      <a:pt x="0" y="34"/>
                    </a:moveTo>
                    <a:lnTo>
                      <a:pt x="22" y="44"/>
                    </a:lnTo>
                    <a:lnTo>
                      <a:pt x="36" y="42"/>
                    </a:lnTo>
                    <a:lnTo>
                      <a:pt x="56" y="38"/>
                    </a:lnTo>
                    <a:lnTo>
                      <a:pt x="74" y="36"/>
                    </a:lnTo>
                    <a:lnTo>
                      <a:pt x="76" y="28"/>
                    </a:lnTo>
                    <a:lnTo>
                      <a:pt x="84" y="22"/>
                    </a:lnTo>
                    <a:lnTo>
                      <a:pt x="72" y="14"/>
                    </a:lnTo>
                    <a:lnTo>
                      <a:pt x="60" y="2"/>
                    </a:lnTo>
                    <a:lnTo>
                      <a:pt x="44" y="0"/>
                    </a:lnTo>
                    <a:lnTo>
                      <a:pt x="40" y="10"/>
                    </a:lnTo>
                    <a:lnTo>
                      <a:pt x="16" y="12"/>
                    </a:lnTo>
                    <a:lnTo>
                      <a:pt x="12" y="18"/>
                    </a:lnTo>
                    <a:lnTo>
                      <a:pt x="10" y="28"/>
                    </a:lnTo>
                    <a:lnTo>
                      <a:pt x="0" y="3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39" name="Freeform 205">
                <a:extLst>
                  <a:ext uri="{FF2B5EF4-FFF2-40B4-BE49-F238E27FC236}">
                    <a16:creationId xmlns:a16="http://schemas.microsoft.com/office/drawing/2014/main" id="{BAE3219A-F7E5-423F-BFF0-3B9D551839DC}"/>
                  </a:ext>
                </a:extLst>
              </p:cNvPr>
              <p:cNvSpPr>
                <a:spLocks noChangeAspect="1"/>
              </p:cNvSpPr>
              <p:nvPr/>
            </p:nvSpPr>
            <p:spPr bwMode="auto">
              <a:xfrm>
                <a:off x="4877" y="1037"/>
                <a:ext cx="128" cy="44"/>
              </a:xfrm>
              <a:custGeom>
                <a:avLst/>
                <a:gdLst/>
                <a:ahLst/>
                <a:cxnLst>
                  <a:cxn ang="0">
                    <a:pos x="38" y="42"/>
                  </a:cxn>
                  <a:cxn ang="0">
                    <a:pos x="26" y="44"/>
                  </a:cxn>
                  <a:cxn ang="0">
                    <a:pos x="2" y="32"/>
                  </a:cxn>
                  <a:cxn ang="0">
                    <a:pos x="0" y="20"/>
                  </a:cxn>
                  <a:cxn ang="0">
                    <a:pos x="6" y="6"/>
                  </a:cxn>
                  <a:cxn ang="0">
                    <a:pos x="18" y="0"/>
                  </a:cxn>
                  <a:cxn ang="0">
                    <a:pos x="30" y="0"/>
                  </a:cxn>
                  <a:cxn ang="0">
                    <a:pos x="46" y="8"/>
                  </a:cxn>
                  <a:cxn ang="0">
                    <a:pos x="58" y="16"/>
                  </a:cxn>
                  <a:cxn ang="0">
                    <a:pos x="64" y="4"/>
                  </a:cxn>
                  <a:cxn ang="0">
                    <a:pos x="76" y="4"/>
                  </a:cxn>
                  <a:cxn ang="0">
                    <a:pos x="86" y="10"/>
                  </a:cxn>
                  <a:cxn ang="0">
                    <a:pos x="100" y="8"/>
                  </a:cxn>
                  <a:cxn ang="0">
                    <a:pos x="120" y="14"/>
                  </a:cxn>
                  <a:cxn ang="0">
                    <a:pos x="128" y="20"/>
                  </a:cxn>
                  <a:cxn ang="0">
                    <a:pos x="120" y="32"/>
                  </a:cxn>
                  <a:cxn ang="0">
                    <a:pos x="104" y="36"/>
                  </a:cxn>
                  <a:cxn ang="0">
                    <a:pos x="92" y="32"/>
                  </a:cxn>
                  <a:cxn ang="0">
                    <a:pos x="86" y="24"/>
                  </a:cxn>
                  <a:cxn ang="0">
                    <a:pos x="90" y="14"/>
                  </a:cxn>
                  <a:cxn ang="0">
                    <a:pos x="78" y="16"/>
                  </a:cxn>
                  <a:cxn ang="0">
                    <a:pos x="80" y="24"/>
                  </a:cxn>
                  <a:cxn ang="0">
                    <a:pos x="84" y="30"/>
                  </a:cxn>
                  <a:cxn ang="0">
                    <a:pos x="88" y="38"/>
                  </a:cxn>
                  <a:cxn ang="0">
                    <a:pos x="78" y="38"/>
                  </a:cxn>
                  <a:cxn ang="0">
                    <a:pos x="62" y="36"/>
                  </a:cxn>
                  <a:cxn ang="0">
                    <a:pos x="48" y="36"/>
                  </a:cxn>
                  <a:cxn ang="0">
                    <a:pos x="38" y="34"/>
                  </a:cxn>
                  <a:cxn ang="0">
                    <a:pos x="38" y="42"/>
                  </a:cxn>
                </a:cxnLst>
                <a:rect l="0" t="0" r="r" b="b"/>
                <a:pathLst>
                  <a:path w="128" h="44">
                    <a:moveTo>
                      <a:pt x="38" y="42"/>
                    </a:moveTo>
                    <a:lnTo>
                      <a:pt x="26" y="44"/>
                    </a:lnTo>
                    <a:lnTo>
                      <a:pt x="2" y="32"/>
                    </a:lnTo>
                    <a:lnTo>
                      <a:pt x="0" y="20"/>
                    </a:lnTo>
                    <a:lnTo>
                      <a:pt x="6" y="6"/>
                    </a:lnTo>
                    <a:lnTo>
                      <a:pt x="18" y="0"/>
                    </a:lnTo>
                    <a:lnTo>
                      <a:pt x="30" y="0"/>
                    </a:lnTo>
                    <a:lnTo>
                      <a:pt x="46" y="8"/>
                    </a:lnTo>
                    <a:lnTo>
                      <a:pt x="58" y="16"/>
                    </a:lnTo>
                    <a:lnTo>
                      <a:pt x="64" y="4"/>
                    </a:lnTo>
                    <a:lnTo>
                      <a:pt x="76" y="4"/>
                    </a:lnTo>
                    <a:lnTo>
                      <a:pt x="86" y="10"/>
                    </a:lnTo>
                    <a:lnTo>
                      <a:pt x="100" y="8"/>
                    </a:lnTo>
                    <a:lnTo>
                      <a:pt x="120" y="14"/>
                    </a:lnTo>
                    <a:lnTo>
                      <a:pt x="128" y="20"/>
                    </a:lnTo>
                    <a:lnTo>
                      <a:pt x="120" y="32"/>
                    </a:lnTo>
                    <a:lnTo>
                      <a:pt x="104" y="36"/>
                    </a:lnTo>
                    <a:lnTo>
                      <a:pt x="92" y="32"/>
                    </a:lnTo>
                    <a:lnTo>
                      <a:pt x="86" y="24"/>
                    </a:lnTo>
                    <a:lnTo>
                      <a:pt x="90" y="14"/>
                    </a:lnTo>
                    <a:lnTo>
                      <a:pt x="78" y="16"/>
                    </a:lnTo>
                    <a:lnTo>
                      <a:pt x="80" y="24"/>
                    </a:lnTo>
                    <a:lnTo>
                      <a:pt x="84" y="30"/>
                    </a:lnTo>
                    <a:lnTo>
                      <a:pt x="88" y="38"/>
                    </a:lnTo>
                    <a:lnTo>
                      <a:pt x="78" y="38"/>
                    </a:lnTo>
                    <a:lnTo>
                      <a:pt x="62" y="36"/>
                    </a:lnTo>
                    <a:lnTo>
                      <a:pt x="48" y="36"/>
                    </a:lnTo>
                    <a:lnTo>
                      <a:pt x="38" y="34"/>
                    </a:lnTo>
                    <a:lnTo>
                      <a:pt x="38" y="4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40" name="Freeform 206">
                <a:extLst>
                  <a:ext uri="{FF2B5EF4-FFF2-40B4-BE49-F238E27FC236}">
                    <a16:creationId xmlns:a16="http://schemas.microsoft.com/office/drawing/2014/main" id="{1ECE8AA2-6076-44C2-98E4-020DFE634EF1}"/>
                  </a:ext>
                </a:extLst>
              </p:cNvPr>
              <p:cNvSpPr>
                <a:spLocks noChangeAspect="1"/>
              </p:cNvSpPr>
              <p:nvPr/>
            </p:nvSpPr>
            <p:spPr bwMode="auto">
              <a:xfrm>
                <a:off x="5021" y="1057"/>
                <a:ext cx="74" cy="24"/>
              </a:xfrm>
              <a:custGeom>
                <a:avLst/>
                <a:gdLst/>
                <a:ahLst/>
                <a:cxnLst>
                  <a:cxn ang="0">
                    <a:pos x="6" y="0"/>
                  </a:cxn>
                  <a:cxn ang="0">
                    <a:pos x="16" y="4"/>
                  </a:cxn>
                  <a:cxn ang="0">
                    <a:pos x="36" y="4"/>
                  </a:cxn>
                  <a:cxn ang="0">
                    <a:pos x="50" y="8"/>
                  </a:cxn>
                  <a:cxn ang="0">
                    <a:pos x="68" y="10"/>
                  </a:cxn>
                  <a:cxn ang="0">
                    <a:pos x="74" y="14"/>
                  </a:cxn>
                  <a:cxn ang="0">
                    <a:pos x="60" y="20"/>
                  </a:cxn>
                  <a:cxn ang="0">
                    <a:pos x="48" y="24"/>
                  </a:cxn>
                  <a:cxn ang="0">
                    <a:pos x="36" y="24"/>
                  </a:cxn>
                  <a:cxn ang="0">
                    <a:pos x="20" y="20"/>
                  </a:cxn>
                  <a:cxn ang="0">
                    <a:pos x="4" y="16"/>
                  </a:cxn>
                  <a:cxn ang="0">
                    <a:pos x="0" y="8"/>
                  </a:cxn>
                  <a:cxn ang="0">
                    <a:pos x="6" y="0"/>
                  </a:cxn>
                </a:cxnLst>
                <a:rect l="0" t="0" r="r" b="b"/>
                <a:pathLst>
                  <a:path w="74" h="24">
                    <a:moveTo>
                      <a:pt x="6" y="0"/>
                    </a:moveTo>
                    <a:lnTo>
                      <a:pt x="16" y="4"/>
                    </a:lnTo>
                    <a:lnTo>
                      <a:pt x="36" y="4"/>
                    </a:lnTo>
                    <a:lnTo>
                      <a:pt x="50" y="8"/>
                    </a:lnTo>
                    <a:lnTo>
                      <a:pt x="68" y="10"/>
                    </a:lnTo>
                    <a:lnTo>
                      <a:pt x="74" y="14"/>
                    </a:lnTo>
                    <a:lnTo>
                      <a:pt x="60" y="20"/>
                    </a:lnTo>
                    <a:lnTo>
                      <a:pt x="48" y="24"/>
                    </a:lnTo>
                    <a:lnTo>
                      <a:pt x="36" y="24"/>
                    </a:lnTo>
                    <a:lnTo>
                      <a:pt x="20" y="20"/>
                    </a:lnTo>
                    <a:lnTo>
                      <a:pt x="4" y="16"/>
                    </a:lnTo>
                    <a:lnTo>
                      <a:pt x="0" y="8"/>
                    </a:lnTo>
                    <a:lnTo>
                      <a:pt x="6"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41" name="Freeform 207">
                <a:extLst>
                  <a:ext uri="{FF2B5EF4-FFF2-40B4-BE49-F238E27FC236}">
                    <a16:creationId xmlns:a16="http://schemas.microsoft.com/office/drawing/2014/main" id="{A0D74E99-1E16-4EF7-82AE-65F0FC684803}"/>
                  </a:ext>
                </a:extLst>
              </p:cNvPr>
              <p:cNvSpPr>
                <a:spLocks noChangeAspect="1"/>
              </p:cNvSpPr>
              <p:nvPr/>
            </p:nvSpPr>
            <p:spPr bwMode="auto">
              <a:xfrm>
                <a:off x="5537" y="1173"/>
                <a:ext cx="58" cy="24"/>
              </a:xfrm>
              <a:custGeom>
                <a:avLst/>
                <a:gdLst/>
                <a:ahLst/>
                <a:cxnLst>
                  <a:cxn ang="0">
                    <a:pos x="0" y="16"/>
                  </a:cxn>
                  <a:cxn ang="0">
                    <a:pos x="2" y="24"/>
                  </a:cxn>
                  <a:cxn ang="0">
                    <a:pos x="10" y="24"/>
                  </a:cxn>
                  <a:cxn ang="0">
                    <a:pos x="24" y="24"/>
                  </a:cxn>
                  <a:cxn ang="0">
                    <a:pos x="46" y="20"/>
                  </a:cxn>
                  <a:cxn ang="0">
                    <a:pos x="58" y="18"/>
                  </a:cxn>
                  <a:cxn ang="0">
                    <a:pos x="58" y="8"/>
                  </a:cxn>
                  <a:cxn ang="0">
                    <a:pos x="48" y="4"/>
                  </a:cxn>
                  <a:cxn ang="0">
                    <a:pos x="36" y="0"/>
                  </a:cxn>
                  <a:cxn ang="0">
                    <a:pos x="22" y="2"/>
                  </a:cxn>
                  <a:cxn ang="0">
                    <a:pos x="14" y="8"/>
                  </a:cxn>
                  <a:cxn ang="0">
                    <a:pos x="0" y="16"/>
                  </a:cxn>
                </a:cxnLst>
                <a:rect l="0" t="0" r="r" b="b"/>
                <a:pathLst>
                  <a:path w="58" h="24">
                    <a:moveTo>
                      <a:pt x="0" y="16"/>
                    </a:moveTo>
                    <a:lnTo>
                      <a:pt x="2" y="24"/>
                    </a:lnTo>
                    <a:lnTo>
                      <a:pt x="10" y="24"/>
                    </a:lnTo>
                    <a:lnTo>
                      <a:pt x="24" y="24"/>
                    </a:lnTo>
                    <a:lnTo>
                      <a:pt x="46" y="20"/>
                    </a:lnTo>
                    <a:lnTo>
                      <a:pt x="58" y="18"/>
                    </a:lnTo>
                    <a:lnTo>
                      <a:pt x="58" y="8"/>
                    </a:lnTo>
                    <a:lnTo>
                      <a:pt x="48" y="4"/>
                    </a:lnTo>
                    <a:lnTo>
                      <a:pt x="36" y="0"/>
                    </a:lnTo>
                    <a:lnTo>
                      <a:pt x="22" y="2"/>
                    </a:lnTo>
                    <a:lnTo>
                      <a:pt x="14" y="8"/>
                    </a:lnTo>
                    <a:lnTo>
                      <a:pt x="0" y="1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42" name="Freeform 208">
                <a:extLst>
                  <a:ext uri="{FF2B5EF4-FFF2-40B4-BE49-F238E27FC236}">
                    <a16:creationId xmlns:a16="http://schemas.microsoft.com/office/drawing/2014/main" id="{FD8CF8F2-C6C7-4311-ABDC-96C38E1629D5}"/>
                  </a:ext>
                </a:extLst>
              </p:cNvPr>
              <p:cNvSpPr>
                <a:spLocks noChangeAspect="1"/>
              </p:cNvSpPr>
              <p:nvPr/>
            </p:nvSpPr>
            <p:spPr bwMode="auto">
              <a:xfrm>
                <a:off x="4951" y="1609"/>
                <a:ext cx="42" cy="174"/>
              </a:xfrm>
              <a:custGeom>
                <a:avLst/>
                <a:gdLst/>
                <a:ahLst/>
                <a:cxnLst>
                  <a:cxn ang="0">
                    <a:pos x="0" y="166"/>
                  </a:cxn>
                  <a:cxn ang="0">
                    <a:pos x="6" y="174"/>
                  </a:cxn>
                  <a:cxn ang="0">
                    <a:pos x="10" y="160"/>
                  </a:cxn>
                  <a:cxn ang="0">
                    <a:pos x="18" y="162"/>
                  </a:cxn>
                  <a:cxn ang="0">
                    <a:pos x="24" y="170"/>
                  </a:cxn>
                  <a:cxn ang="0">
                    <a:pos x="26" y="162"/>
                  </a:cxn>
                  <a:cxn ang="0">
                    <a:pos x="22" y="154"/>
                  </a:cxn>
                  <a:cxn ang="0">
                    <a:pos x="14" y="144"/>
                  </a:cxn>
                  <a:cxn ang="0">
                    <a:pos x="10" y="134"/>
                  </a:cxn>
                  <a:cxn ang="0">
                    <a:pos x="14" y="126"/>
                  </a:cxn>
                  <a:cxn ang="0">
                    <a:pos x="18" y="114"/>
                  </a:cxn>
                  <a:cxn ang="0">
                    <a:pos x="22" y="108"/>
                  </a:cxn>
                  <a:cxn ang="0">
                    <a:pos x="30" y="106"/>
                  </a:cxn>
                  <a:cxn ang="0">
                    <a:pos x="42" y="116"/>
                  </a:cxn>
                  <a:cxn ang="0">
                    <a:pos x="42" y="104"/>
                  </a:cxn>
                  <a:cxn ang="0">
                    <a:pos x="32" y="88"/>
                  </a:cxn>
                  <a:cxn ang="0">
                    <a:pos x="28" y="62"/>
                  </a:cxn>
                  <a:cxn ang="0">
                    <a:pos x="24" y="42"/>
                  </a:cxn>
                  <a:cxn ang="0">
                    <a:pos x="22" y="26"/>
                  </a:cxn>
                  <a:cxn ang="0">
                    <a:pos x="20" y="12"/>
                  </a:cxn>
                  <a:cxn ang="0">
                    <a:pos x="16" y="0"/>
                  </a:cxn>
                  <a:cxn ang="0">
                    <a:pos x="12" y="6"/>
                  </a:cxn>
                  <a:cxn ang="0">
                    <a:pos x="12" y="16"/>
                  </a:cxn>
                  <a:cxn ang="0">
                    <a:pos x="2" y="20"/>
                  </a:cxn>
                  <a:cxn ang="0">
                    <a:pos x="2" y="36"/>
                  </a:cxn>
                  <a:cxn ang="0">
                    <a:pos x="2" y="50"/>
                  </a:cxn>
                  <a:cxn ang="0">
                    <a:pos x="2" y="62"/>
                  </a:cxn>
                  <a:cxn ang="0">
                    <a:pos x="8" y="70"/>
                  </a:cxn>
                  <a:cxn ang="0">
                    <a:pos x="6" y="82"/>
                  </a:cxn>
                  <a:cxn ang="0">
                    <a:pos x="6" y="102"/>
                  </a:cxn>
                  <a:cxn ang="0">
                    <a:pos x="6" y="126"/>
                  </a:cxn>
                  <a:cxn ang="0">
                    <a:pos x="6" y="146"/>
                  </a:cxn>
                  <a:cxn ang="0">
                    <a:pos x="6" y="158"/>
                  </a:cxn>
                  <a:cxn ang="0">
                    <a:pos x="0" y="166"/>
                  </a:cxn>
                </a:cxnLst>
                <a:rect l="0" t="0" r="r" b="b"/>
                <a:pathLst>
                  <a:path w="42" h="174">
                    <a:moveTo>
                      <a:pt x="0" y="166"/>
                    </a:moveTo>
                    <a:lnTo>
                      <a:pt x="6" y="174"/>
                    </a:lnTo>
                    <a:lnTo>
                      <a:pt x="10" y="160"/>
                    </a:lnTo>
                    <a:lnTo>
                      <a:pt x="18" y="162"/>
                    </a:lnTo>
                    <a:lnTo>
                      <a:pt x="24" y="170"/>
                    </a:lnTo>
                    <a:lnTo>
                      <a:pt x="26" y="162"/>
                    </a:lnTo>
                    <a:lnTo>
                      <a:pt x="22" y="154"/>
                    </a:lnTo>
                    <a:lnTo>
                      <a:pt x="14" y="144"/>
                    </a:lnTo>
                    <a:lnTo>
                      <a:pt x="10" y="134"/>
                    </a:lnTo>
                    <a:lnTo>
                      <a:pt x="14" y="126"/>
                    </a:lnTo>
                    <a:lnTo>
                      <a:pt x="18" y="114"/>
                    </a:lnTo>
                    <a:lnTo>
                      <a:pt x="22" y="108"/>
                    </a:lnTo>
                    <a:lnTo>
                      <a:pt x="30" y="106"/>
                    </a:lnTo>
                    <a:lnTo>
                      <a:pt x="42" y="116"/>
                    </a:lnTo>
                    <a:lnTo>
                      <a:pt x="42" y="104"/>
                    </a:lnTo>
                    <a:lnTo>
                      <a:pt x="32" y="88"/>
                    </a:lnTo>
                    <a:lnTo>
                      <a:pt x="28" y="62"/>
                    </a:lnTo>
                    <a:lnTo>
                      <a:pt x="24" y="42"/>
                    </a:lnTo>
                    <a:lnTo>
                      <a:pt x="22" y="26"/>
                    </a:lnTo>
                    <a:lnTo>
                      <a:pt x="20" y="12"/>
                    </a:lnTo>
                    <a:lnTo>
                      <a:pt x="16" y="0"/>
                    </a:lnTo>
                    <a:lnTo>
                      <a:pt x="12" y="6"/>
                    </a:lnTo>
                    <a:lnTo>
                      <a:pt x="12" y="16"/>
                    </a:lnTo>
                    <a:lnTo>
                      <a:pt x="2" y="20"/>
                    </a:lnTo>
                    <a:lnTo>
                      <a:pt x="2" y="36"/>
                    </a:lnTo>
                    <a:lnTo>
                      <a:pt x="2" y="50"/>
                    </a:lnTo>
                    <a:lnTo>
                      <a:pt x="2" y="62"/>
                    </a:lnTo>
                    <a:lnTo>
                      <a:pt x="8" y="70"/>
                    </a:lnTo>
                    <a:lnTo>
                      <a:pt x="6" y="82"/>
                    </a:lnTo>
                    <a:lnTo>
                      <a:pt x="6" y="102"/>
                    </a:lnTo>
                    <a:lnTo>
                      <a:pt x="6" y="126"/>
                    </a:lnTo>
                    <a:lnTo>
                      <a:pt x="6" y="146"/>
                    </a:lnTo>
                    <a:lnTo>
                      <a:pt x="6" y="158"/>
                    </a:lnTo>
                    <a:lnTo>
                      <a:pt x="0" y="16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43" name="Freeform 209">
                <a:extLst>
                  <a:ext uri="{FF2B5EF4-FFF2-40B4-BE49-F238E27FC236}">
                    <a16:creationId xmlns:a16="http://schemas.microsoft.com/office/drawing/2014/main" id="{78CF5C6E-DADF-4B48-8B4C-630ACFF56925}"/>
                  </a:ext>
                </a:extLst>
              </p:cNvPr>
              <p:cNvSpPr>
                <a:spLocks noChangeAspect="1"/>
              </p:cNvSpPr>
              <p:nvPr/>
            </p:nvSpPr>
            <p:spPr bwMode="auto">
              <a:xfrm>
                <a:off x="3411" y="1901"/>
                <a:ext cx="24" cy="20"/>
              </a:xfrm>
              <a:custGeom>
                <a:avLst/>
                <a:gdLst/>
                <a:ahLst/>
                <a:cxnLst>
                  <a:cxn ang="0">
                    <a:pos x="22" y="20"/>
                  </a:cxn>
                  <a:cxn ang="0">
                    <a:pos x="14" y="16"/>
                  </a:cxn>
                  <a:cxn ang="0">
                    <a:pos x="8" y="12"/>
                  </a:cxn>
                  <a:cxn ang="0">
                    <a:pos x="0" y="4"/>
                  </a:cxn>
                  <a:cxn ang="0">
                    <a:pos x="2" y="0"/>
                  </a:cxn>
                  <a:cxn ang="0">
                    <a:pos x="10" y="0"/>
                  </a:cxn>
                  <a:cxn ang="0">
                    <a:pos x="16" y="4"/>
                  </a:cxn>
                  <a:cxn ang="0">
                    <a:pos x="22" y="6"/>
                  </a:cxn>
                  <a:cxn ang="0">
                    <a:pos x="24" y="14"/>
                  </a:cxn>
                  <a:cxn ang="0">
                    <a:pos x="22" y="20"/>
                  </a:cxn>
                </a:cxnLst>
                <a:rect l="0" t="0" r="r" b="b"/>
                <a:pathLst>
                  <a:path w="24" h="20">
                    <a:moveTo>
                      <a:pt x="22" y="20"/>
                    </a:moveTo>
                    <a:lnTo>
                      <a:pt x="14" y="16"/>
                    </a:lnTo>
                    <a:lnTo>
                      <a:pt x="8" y="12"/>
                    </a:lnTo>
                    <a:lnTo>
                      <a:pt x="0" y="4"/>
                    </a:lnTo>
                    <a:lnTo>
                      <a:pt x="2" y="0"/>
                    </a:lnTo>
                    <a:lnTo>
                      <a:pt x="10" y="0"/>
                    </a:lnTo>
                    <a:lnTo>
                      <a:pt x="16" y="4"/>
                    </a:lnTo>
                    <a:lnTo>
                      <a:pt x="22" y="6"/>
                    </a:lnTo>
                    <a:lnTo>
                      <a:pt x="24" y="14"/>
                    </a:lnTo>
                    <a:lnTo>
                      <a:pt x="22" y="2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grpSp>
        <p:grpSp>
          <p:nvGrpSpPr>
            <p:cNvPr id="306" name="Group 210">
              <a:extLst>
                <a:ext uri="{FF2B5EF4-FFF2-40B4-BE49-F238E27FC236}">
                  <a16:creationId xmlns:a16="http://schemas.microsoft.com/office/drawing/2014/main" id="{6CDA0625-1293-4AB8-9049-0457CE6DCA66}"/>
                </a:ext>
              </a:extLst>
            </p:cNvPr>
            <p:cNvGrpSpPr>
              <a:grpSpLocks noChangeAspect="1"/>
            </p:cNvGrpSpPr>
            <p:nvPr/>
          </p:nvGrpSpPr>
          <p:grpSpPr bwMode="auto">
            <a:xfrm>
              <a:off x="4876679" y="3293790"/>
              <a:ext cx="1161281" cy="850134"/>
              <a:chOff x="3119" y="1859"/>
              <a:chExt cx="808" cy="508"/>
            </a:xfrm>
          </p:grpSpPr>
          <p:sp>
            <p:nvSpPr>
              <p:cNvPr id="408" name="Freeform 211">
                <a:extLst>
                  <a:ext uri="{FF2B5EF4-FFF2-40B4-BE49-F238E27FC236}">
                    <a16:creationId xmlns:a16="http://schemas.microsoft.com/office/drawing/2014/main" id="{9F01E27D-F79A-43BD-97D4-BBD3071CB692}"/>
                  </a:ext>
                </a:extLst>
              </p:cNvPr>
              <p:cNvSpPr>
                <a:spLocks noChangeAspect="1"/>
              </p:cNvSpPr>
              <p:nvPr/>
            </p:nvSpPr>
            <p:spPr bwMode="auto">
              <a:xfrm>
                <a:off x="3217" y="1981"/>
                <a:ext cx="30" cy="16"/>
              </a:xfrm>
              <a:custGeom>
                <a:avLst/>
                <a:gdLst/>
                <a:ahLst/>
                <a:cxnLst>
                  <a:cxn ang="0">
                    <a:pos x="8" y="6"/>
                  </a:cxn>
                  <a:cxn ang="0">
                    <a:pos x="16" y="4"/>
                  </a:cxn>
                  <a:cxn ang="0">
                    <a:pos x="24" y="4"/>
                  </a:cxn>
                  <a:cxn ang="0">
                    <a:pos x="30" y="0"/>
                  </a:cxn>
                  <a:cxn ang="0">
                    <a:pos x="22" y="8"/>
                  </a:cxn>
                  <a:cxn ang="0">
                    <a:pos x="18" y="12"/>
                  </a:cxn>
                  <a:cxn ang="0">
                    <a:pos x="12" y="16"/>
                  </a:cxn>
                  <a:cxn ang="0">
                    <a:pos x="4" y="16"/>
                  </a:cxn>
                  <a:cxn ang="0">
                    <a:pos x="0" y="12"/>
                  </a:cxn>
                  <a:cxn ang="0">
                    <a:pos x="0" y="6"/>
                  </a:cxn>
                  <a:cxn ang="0">
                    <a:pos x="8" y="6"/>
                  </a:cxn>
                </a:cxnLst>
                <a:rect l="0" t="0" r="r" b="b"/>
                <a:pathLst>
                  <a:path w="30" h="16">
                    <a:moveTo>
                      <a:pt x="8" y="6"/>
                    </a:moveTo>
                    <a:lnTo>
                      <a:pt x="16" y="4"/>
                    </a:lnTo>
                    <a:lnTo>
                      <a:pt x="24" y="4"/>
                    </a:lnTo>
                    <a:lnTo>
                      <a:pt x="30" y="0"/>
                    </a:lnTo>
                    <a:lnTo>
                      <a:pt x="22" y="8"/>
                    </a:lnTo>
                    <a:lnTo>
                      <a:pt x="18" y="12"/>
                    </a:lnTo>
                    <a:lnTo>
                      <a:pt x="12" y="16"/>
                    </a:lnTo>
                    <a:lnTo>
                      <a:pt x="4" y="16"/>
                    </a:lnTo>
                    <a:lnTo>
                      <a:pt x="0" y="12"/>
                    </a:lnTo>
                    <a:lnTo>
                      <a:pt x="0" y="6"/>
                    </a:lnTo>
                    <a:lnTo>
                      <a:pt x="8" y="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09" name="Freeform 212">
                <a:extLst>
                  <a:ext uri="{FF2B5EF4-FFF2-40B4-BE49-F238E27FC236}">
                    <a16:creationId xmlns:a16="http://schemas.microsoft.com/office/drawing/2014/main" id="{91E8C4E0-DFBE-43D7-B494-1C4412DD8E3E}"/>
                  </a:ext>
                </a:extLst>
              </p:cNvPr>
              <p:cNvSpPr>
                <a:spLocks noChangeAspect="1"/>
              </p:cNvSpPr>
              <p:nvPr/>
            </p:nvSpPr>
            <p:spPr bwMode="auto">
              <a:xfrm>
                <a:off x="3119" y="1859"/>
                <a:ext cx="292" cy="112"/>
              </a:xfrm>
              <a:custGeom>
                <a:avLst/>
                <a:gdLst/>
                <a:ahLst/>
                <a:cxnLst>
                  <a:cxn ang="0">
                    <a:pos x="0" y="46"/>
                  </a:cxn>
                  <a:cxn ang="0">
                    <a:pos x="6" y="34"/>
                  </a:cxn>
                  <a:cxn ang="0">
                    <a:pos x="26" y="34"/>
                  </a:cxn>
                  <a:cxn ang="0">
                    <a:pos x="46" y="34"/>
                  </a:cxn>
                  <a:cxn ang="0">
                    <a:pos x="52" y="26"/>
                  </a:cxn>
                  <a:cxn ang="0">
                    <a:pos x="52" y="22"/>
                  </a:cxn>
                  <a:cxn ang="0">
                    <a:pos x="46" y="16"/>
                  </a:cxn>
                  <a:cxn ang="0">
                    <a:pos x="82" y="18"/>
                  </a:cxn>
                  <a:cxn ang="0">
                    <a:pos x="110" y="0"/>
                  </a:cxn>
                  <a:cxn ang="0">
                    <a:pos x="146" y="12"/>
                  </a:cxn>
                  <a:cxn ang="0">
                    <a:pos x="160" y="16"/>
                  </a:cxn>
                  <a:cxn ang="0">
                    <a:pos x="182" y="22"/>
                  </a:cxn>
                  <a:cxn ang="0">
                    <a:pos x="218" y="22"/>
                  </a:cxn>
                  <a:cxn ang="0">
                    <a:pos x="242" y="10"/>
                  </a:cxn>
                  <a:cxn ang="0">
                    <a:pos x="252" y="14"/>
                  </a:cxn>
                  <a:cxn ang="0">
                    <a:pos x="262" y="10"/>
                  </a:cxn>
                  <a:cxn ang="0">
                    <a:pos x="274" y="20"/>
                  </a:cxn>
                  <a:cxn ang="0">
                    <a:pos x="274" y="42"/>
                  </a:cxn>
                  <a:cxn ang="0">
                    <a:pos x="292" y="46"/>
                  </a:cxn>
                  <a:cxn ang="0">
                    <a:pos x="282" y="52"/>
                  </a:cxn>
                  <a:cxn ang="0">
                    <a:pos x="286" y="68"/>
                  </a:cxn>
                  <a:cxn ang="0">
                    <a:pos x="292" y="88"/>
                  </a:cxn>
                  <a:cxn ang="0">
                    <a:pos x="282" y="90"/>
                  </a:cxn>
                  <a:cxn ang="0">
                    <a:pos x="252" y="92"/>
                  </a:cxn>
                  <a:cxn ang="0">
                    <a:pos x="214" y="100"/>
                  </a:cxn>
                  <a:cxn ang="0">
                    <a:pos x="190" y="96"/>
                  </a:cxn>
                  <a:cxn ang="0">
                    <a:pos x="182" y="100"/>
                  </a:cxn>
                  <a:cxn ang="0">
                    <a:pos x="164" y="96"/>
                  </a:cxn>
                  <a:cxn ang="0">
                    <a:pos x="154" y="112"/>
                  </a:cxn>
                  <a:cxn ang="0">
                    <a:pos x="156" y="96"/>
                  </a:cxn>
                  <a:cxn ang="0">
                    <a:pos x="146" y="100"/>
                  </a:cxn>
                  <a:cxn ang="0">
                    <a:pos x="128" y="100"/>
                  </a:cxn>
                  <a:cxn ang="0">
                    <a:pos x="110" y="110"/>
                  </a:cxn>
                  <a:cxn ang="0">
                    <a:pos x="92" y="104"/>
                  </a:cxn>
                  <a:cxn ang="0">
                    <a:pos x="72" y="96"/>
                  </a:cxn>
                  <a:cxn ang="0">
                    <a:pos x="68" y="104"/>
                  </a:cxn>
                  <a:cxn ang="0">
                    <a:pos x="50" y="108"/>
                  </a:cxn>
                  <a:cxn ang="0">
                    <a:pos x="34" y="96"/>
                  </a:cxn>
                  <a:cxn ang="0">
                    <a:pos x="16" y="84"/>
                  </a:cxn>
                  <a:cxn ang="0">
                    <a:pos x="6" y="74"/>
                  </a:cxn>
                  <a:cxn ang="0">
                    <a:pos x="14" y="62"/>
                  </a:cxn>
                  <a:cxn ang="0">
                    <a:pos x="10" y="48"/>
                  </a:cxn>
                </a:cxnLst>
                <a:rect l="0" t="0" r="r" b="b"/>
                <a:pathLst>
                  <a:path w="292" h="112">
                    <a:moveTo>
                      <a:pt x="10" y="48"/>
                    </a:moveTo>
                    <a:lnTo>
                      <a:pt x="0" y="46"/>
                    </a:lnTo>
                    <a:lnTo>
                      <a:pt x="0" y="42"/>
                    </a:lnTo>
                    <a:lnTo>
                      <a:pt x="6" y="34"/>
                    </a:lnTo>
                    <a:lnTo>
                      <a:pt x="12" y="32"/>
                    </a:lnTo>
                    <a:lnTo>
                      <a:pt x="26" y="34"/>
                    </a:lnTo>
                    <a:lnTo>
                      <a:pt x="38" y="34"/>
                    </a:lnTo>
                    <a:lnTo>
                      <a:pt x="46" y="34"/>
                    </a:lnTo>
                    <a:lnTo>
                      <a:pt x="46" y="28"/>
                    </a:lnTo>
                    <a:lnTo>
                      <a:pt x="52" y="26"/>
                    </a:lnTo>
                    <a:lnTo>
                      <a:pt x="58" y="26"/>
                    </a:lnTo>
                    <a:lnTo>
                      <a:pt x="52" y="22"/>
                    </a:lnTo>
                    <a:lnTo>
                      <a:pt x="46" y="22"/>
                    </a:lnTo>
                    <a:lnTo>
                      <a:pt x="46" y="16"/>
                    </a:lnTo>
                    <a:lnTo>
                      <a:pt x="68" y="18"/>
                    </a:lnTo>
                    <a:lnTo>
                      <a:pt x="82" y="18"/>
                    </a:lnTo>
                    <a:lnTo>
                      <a:pt x="90" y="10"/>
                    </a:lnTo>
                    <a:lnTo>
                      <a:pt x="110" y="0"/>
                    </a:lnTo>
                    <a:lnTo>
                      <a:pt x="140" y="0"/>
                    </a:lnTo>
                    <a:lnTo>
                      <a:pt x="146" y="12"/>
                    </a:lnTo>
                    <a:lnTo>
                      <a:pt x="154" y="10"/>
                    </a:lnTo>
                    <a:lnTo>
                      <a:pt x="160" y="16"/>
                    </a:lnTo>
                    <a:lnTo>
                      <a:pt x="168" y="18"/>
                    </a:lnTo>
                    <a:lnTo>
                      <a:pt x="182" y="22"/>
                    </a:lnTo>
                    <a:lnTo>
                      <a:pt x="200" y="22"/>
                    </a:lnTo>
                    <a:lnTo>
                      <a:pt x="218" y="22"/>
                    </a:lnTo>
                    <a:lnTo>
                      <a:pt x="234" y="18"/>
                    </a:lnTo>
                    <a:lnTo>
                      <a:pt x="242" y="10"/>
                    </a:lnTo>
                    <a:lnTo>
                      <a:pt x="248" y="12"/>
                    </a:lnTo>
                    <a:lnTo>
                      <a:pt x="252" y="14"/>
                    </a:lnTo>
                    <a:lnTo>
                      <a:pt x="254" y="8"/>
                    </a:lnTo>
                    <a:lnTo>
                      <a:pt x="262" y="10"/>
                    </a:lnTo>
                    <a:lnTo>
                      <a:pt x="268" y="16"/>
                    </a:lnTo>
                    <a:lnTo>
                      <a:pt x="274" y="20"/>
                    </a:lnTo>
                    <a:lnTo>
                      <a:pt x="274" y="30"/>
                    </a:lnTo>
                    <a:lnTo>
                      <a:pt x="274" y="42"/>
                    </a:lnTo>
                    <a:lnTo>
                      <a:pt x="286" y="42"/>
                    </a:lnTo>
                    <a:lnTo>
                      <a:pt x="292" y="46"/>
                    </a:lnTo>
                    <a:lnTo>
                      <a:pt x="284" y="48"/>
                    </a:lnTo>
                    <a:lnTo>
                      <a:pt x="282" y="52"/>
                    </a:lnTo>
                    <a:lnTo>
                      <a:pt x="284" y="60"/>
                    </a:lnTo>
                    <a:lnTo>
                      <a:pt x="286" y="68"/>
                    </a:lnTo>
                    <a:lnTo>
                      <a:pt x="288" y="78"/>
                    </a:lnTo>
                    <a:lnTo>
                      <a:pt x="292" y="88"/>
                    </a:lnTo>
                    <a:lnTo>
                      <a:pt x="290" y="92"/>
                    </a:lnTo>
                    <a:lnTo>
                      <a:pt x="282" y="90"/>
                    </a:lnTo>
                    <a:lnTo>
                      <a:pt x="262" y="86"/>
                    </a:lnTo>
                    <a:lnTo>
                      <a:pt x="252" y="92"/>
                    </a:lnTo>
                    <a:lnTo>
                      <a:pt x="226" y="92"/>
                    </a:lnTo>
                    <a:lnTo>
                      <a:pt x="214" y="100"/>
                    </a:lnTo>
                    <a:lnTo>
                      <a:pt x="196" y="102"/>
                    </a:lnTo>
                    <a:lnTo>
                      <a:pt x="190" y="96"/>
                    </a:lnTo>
                    <a:lnTo>
                      <a:pt x="184" y="96"/>
                    </a:lnTo>
                    <a:lnTo>
                      <a:pt x="182" y="100"/>
                    </a:lnTo>
                    <a:lnTo>
                      <a:pt x="170" y="100"/>
                    </a:lnTo>
                    <a:lnTo>
                      <a:pt x="164" y="96"/>
                    </a:lnTo>
                    <a:lnTo>
                      <a:pt x="162" y="104"/>
                    </a:lnTo>
                    <a:lnTo>
                      <a:pt x="154" y="112"/>
                    </a:lnTo>
                    <a:lnTo>
                      <a:pt x="152" y="104"/>
                    </a:lnTo>
                    <a:lnTo>
                      <a:pt x="156" y="96"/>
                    </a:lnTo>
                    <a:lnTo>
                      <a:pt x="150" y="96"/>
                    </a:lnTo>
                    <a:lnTo>
                      <a:pt x="146" y="100"/>
                    </a:lnTo>
                    <a:lnTo>
                      <a:pt x="132" y="98"/>
                    </a:lnTo>
                    <a:lnTo>
                      <a:pt x="128" y="100"/>
                    </a:lnTo>
                    <a:lnTo>
                      <a:pt x="120" y="108"/>
                    </a:lnTo>
                    <a:lnTo>
                      <a:pt x="110" y="110"/>
                    </a:lnTo>
                    <a:lnTo>
                      <a:pt x="100" y="110"/>
                    </a:lnTo>
                    <a:lnTo>
                      <a:pt x="92" y="104"/>
                    </a:lnTo>
                    <a:lnTo>
                      <a:pt x="80" y="100"/>
                    </a:lnTo>
                    <a:lnTo>
                      <a:pt x="72" y="96"/>
                    </a:lnTo>
                    <a:lnTo>
                      <a:pt x="66" y="98"/>
                    </a:lnTo>
                    <a:lnTo>
                      <a:pt x="68" y="104"/>
                    </a:lnTo>
                    <a:lnTo>
                      <a:pt x="66" y="108"/>
                    </a:lnTo>
                    <a:lnTo>
                      <a:pt x="50" y="108"/>
                    </a:lnTo>
                    <a:lnTo>
                      <a:pt x="40" y="100"/>
                    </a:lnTo>
                    <a:lnTo>
                      <a:pt x="34" y="96"/>
                    </a:lnTo>
                    <a:lnTo>
                      <a:pt x="20" y="92"/>
                    </a:lnTo>
                    <a:lnTo>
                      <a:pt x="16" y="84"/>
                    </a:lnTo>
                    <a:lnTo>
                      <a:pt x="16" y="78"/>
                    </a:lnTo>
                    <a:lnTo>
                      <a:pt x="6" y="74"/>
                    </a:lnTo>
                    <a:lnTo>
                      <a:pt x="10" y="68"/>
                    </a:lnTo>
                    <a:lnTo>
                      <a:pt x="14" y="62"/>
                    </a:lnTo>
                    <a:lnTo>
                      <a:pt x="12" y="54"/>
                    </a:lnTo>
                    <a:lnTo>
                      <a:pt x="10" y="4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10" name="Freeform 213">
                <a:extLst>
                  <a:ext uri="{FF2B5EF4-FFF2-40B4-BE49-F238E27FC236}">
                    <a16:creationId xmlns:a16="http://schemas.microsoft.com/office/drawing/2014/main" id="{DA0537C9-BCCF-49CE-A8E1-7EA8AA088F4B}"/>
                  </a:ext>
                </a:extLst>
              </p:cNvPr>
              <p:cNvSpPr>
                <a:spLocks noChangeAspect="1"/>
              </p:cNvSpPr>
              <p:nvPr/>
            </p:nvSpPr>
            <p:spPr bwMode="auto">
              <a:xfrm>
                <a:off x="3257" y="1997"/>
                <a:ext cx="28" cy="28"/>
              </a:xfrm>
              <a:custGeom>
                <a:avLst/>
                <a:gdLst/>
                <a:ahLst/>
                <a:cxnLst>
                  <a:cxn ang="0">
                    <a:pos x="16" y="2"/>
                  </a:cxn>
                  <a:cxn ang="0">
                    <a:pos x="24" y="0"/>
                  </a:cxn>
                  <a:cxn ang="0">
                    <a:pos x="28" y="4"/>
                  </a:cxn>
                  <a:cxn ang="0">
                    <a:pos x="24" y="10"/>
                  </a:cxn>
                  <a:cxn ang="0">
                    <a:pos x="18" y="14"/>
                  </a:cxn>
                  <a:cxn ang="0">
                    <a:pos x="16" y="20"/>
                  </a:cxn>
                  <a:cxn ang="0">
                    <a:pos x="10" y="24"/>
                  </a:cxn>
                  <a:cxn ang="0">
                    <a:pos x="6" y="28"/>
                  </a:cxn>
                  <a:cxn ang="0">
                    <a:pos x="0" y="26"/>
                  </a:cxn>
                  <a:cxn ang="0">
                    <a:pos x="6" y="18"/>
                  </a:cxn>
                  <a:cxn ang="0">
                    <a:pos x="12" y="8"/>
                  </a:cxn>
                  <a:cxn ang="0">
                    <a:pos x="16" y="2"/>
                  </a:cxn>
                </a:cxnLst>
                <a:rect l="0" t="0" r="r" b="b"/>
                <a:pathLst>
                  <a:path w="28" h="28">
                    <a:moveTo>
                      <a:pt x="16" y="2"/>
                    </a:moveTo>
                    <a:lnTo>
                      <a:pt x="24" y="0"/>
                    </a:lnTo>
                    <a:lnTo>
                      <a:pt x="28" y="4"/>
                    </a:lnTo>
                    <a:lnTo>
                      <a:pt x="24" y="10"/>
                    </a:lnTo>
                    <a:lnTo>
                      <a:pt x="18" y="14"/>
                    </a:lnTo>
                    <a:lnTo>
                      <a:pt x="16" y="20"/>
                    </a:lnTo>
                    <a:lnTo>
                      <a:pt x="10" y="24"/>
                    </a:lnTo>
                    <a:lnTo>
                      <a:pt x="6" y="28"/>
                    </a:lnTo>
                    <a:lnTo>
                      <a:pt x="0" y="26"/>
                    </a:lnTo>
                    <a:lnTo>
                      <a:pt x="6" y="18"/>
                    </a:lnTo>
                    <a:lnTo>
                      <a:pt x="12" y="8"/>
                    </a:lnTo>
                    <a:lnTo>
                      <a:pt x="16" y="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11" name="Freeform 214">
                <a:extLst>
                  <a:ext uri="{FF2B5EF4-FFF2-40B4-BE49-F238E27FC236}">
                    <a16:creationId xmlns:a16="http://schemas.microsoft.com/office/drawing/2014/main" id="{42206E4D-CF43-49CD-9005-A6CBF918BEF2}"/>
                  </a:ext>
                </a:extLst>
              </p:cNvPr>
              <p:cNvSpPr>
                <a:spLocks noChangeAspect="1"/>
              </p:cNvSpPr>
              <p:nvPr/>
            </p:nvSpPr>
            <p:spPr bwMode="auto">
              <a:xfrm>
                <a:off x="3263" y="1951"/>
                <a:ext cx="108" cy="86"/>
              </a:xfrm>
              <a:custGeom>
                <a:avLst/>
                <a:gdLst/>
                <a:ahLst/>
                <a:cxnLst>
                  <a:cxn ang="0">
                    <a:pos x="10" y="48"/>
                  </a:cxn>
                  <a:cxn ang="0">
                    <a:pos x="8" y="32"/>
                  </a:cxn>
                  <a:cxn ang="0">
                    <a:pos x="8" y="24"/>
                  </a:cxn>
                  <a:cxn ang="0">
                    <a:pos x="10" y="20"/>
                  </a:cxn>
                  <a:cxn ang="0">
                    <a:pos x="18" y="12"/>
                  </a:cxn>
                  <a:cxn ang="0">
                    <a:pos x="20" y="4"/>
                  </a:cxn>
                  <a:cxn ang="0">
                    <a:pos x="26" y="8"/>
                  </a:cxn>
                  <a:cxn ang="0">
                    <a:pos x="38" y="8"/>
                  </a:cxn>
                  <a:cxn ang="0">
                    <a:pos x="40" y="4"/>
                  </a:cxn>
                  <a:cxn ang="0">
                    <a:pos x="46" y="4"/>
                  </a:cxn>
                  <a:cxn ang="0">
                    <a:pos x="52" y="10"/>
                  </a:cxn>
                  <a:cxn ang="0">
                    <a:pos x="70" y="8"/>
                  </a:cxn>
                  <a:cxn ang="0">
                    <a:pos x="82" y="0"/>
                  </a:cxn>
                  <a:cxn ang="0">
                    <a:pos x="108" y="0"/>
                  </a:cxn>
                  <a:cxn ang="0">
                    <a:pos x="108" y="4"/>
                  </a:cxn>
                  <a:cxn ang="0">
                    <a:pos x="94" y="14"/>
                  </a:cxn>
                  <a:cxn ang="0">
                    <a:pos x="90" y="46"/>
                  </a:cxn>
                  <a:cxn ang="0">
                    <a:pos x="54" y="68"/>
                  </a:cxn>
                  <a:cxn ang="0">
                    <a:pos x="28" y="84"/>
                  </a:cxn>
                  <a:cxn ang="0">
                    <a:pos x="20" y="86"/>
                  </a:cxn>
                  <a:cxn ang="0">
                    <a:pos x="12" y="82"/>
                  </a:cxn>
                  <a:cxn ang="0">
                    <a:pos x="6" y="80"/>
                  </a:cxn>
                  <a:cxn ang="0">
                    <a:pos x="2" y="78"/>
                  </a:cxn>
                  <a:cxn ang="0">
                    <a:pos x="0" y="74"/>
                  </a:cxn>
                  <a:cxn ang="0">
                    <a:pos x="10" y="66"/>
                  </a:cxn>
                  <a:cxn ang="0">
                    <a:pos x="12" y="60"/>
                  </a:cxn>
                  <a:cxn ang="0">
                    <a:pos x="18" y="56"/>
                  </a:cxn>
                  <a:cxn ang="0">
                    <a:pos x="22" y="50"/>
                  </a:cxn>
                  <a:cxn ang="0">
                    <a:pos x="18" y="46"/>
                  </a:cxn>
                  <a:cxn ang="0">
                    <a:pos x="10" y="48"/>
                  </a:cxn>
                </a:cxnLst>
                <a:rect l="0" t="0" r="r" b="b"/>
                <a:pathLst>
                  <a:path w="108" h="86">
                    <a:moveTo>
                      <a:pt x="10" y="48"/>
                    </a:moveTo>
                    <a:lnTo>
                      <a:pt x="8" y="32"/>
                    </a:lnTo>
                    <a:lnTo>
                      <a:pt x="8" y="24"/>
                    </a:lnTo>
                    <a:lnTo>
                      <a:pt x="10" y="20"/>
                    </a:lnTo>
                    <a:lnTo>
                      <a:pt x="18" y="12"/>
                    </a:lnTo>
                    <a:lnTo>
                      <a:pt x="20" y="4"/>
                    </a:lnTo>
                    <a:lnTo>
                      <a:pt x="26" y="8"/>
                    </a:lnTo>
                    <a:lnTo>
                      <a:pt x="38" y="8"/>
                    </a:lnTo>
                    <a:lnTo>
                      <a:pt x="40" y="4"/>
                    </a:lnTo>
                    <a:lnTo>
                      <a:pt x="46" y="4"/>
                    </a:lnTo>
                    <a:lnTo>
                      <a:pt x="52" y="10"/>
                    </a:lnTo>
                    <a:lnTo>
                      <a:pt x="70" y="8"/>
                    </a:lnTo>
                    <a:lnTo>
                      <a:pt x="82" y="0"/>
                    </a:lnTo>
                    <a:lnTo>
                      <a:pt x="108" y="0"/>
                    </a:lnTo>
                    <a:lnTo>
                      <a:pt x="108" y="4"/>
                    </a:lnTo>
                    <a:lnTo>
                      <a:pt x="94" y="14"/>
                    </a:lnTo>
                    <a:lnTo>
                      <a:pt x="90" y="46"/>
                    </a:lnTo>
                    <a:lnTo>
                      <a:pt x="54" y="68"/>
                    </a:lnTo>
                    <a:lnTo>
                      <a:pt x="28" y="84"/>
                    </a:lnTo>
                    <a:lnTo>
                      <a:pt x="20" y="86"/>
                    </a:lnTo>
                    <a:lnTo>
                      <a:pt x="12" y="82"/>
                    </a:lnTo>
                    <a:lnTo>
                      <a:pt x="6" y="80"/>
                    </a:lnTo>
                    <a:lnTo>
                      <a:pt x="2" y="78"/>
                    </a:lnTo>
                    <a:lnTo>
                      <a:pt x="0" y="74"/>
                    </a:lnTo>
                    <a:lnTo>
                      <a:pt x="10" y="66"/>
                    </a:lnTo>
                    <a:lnTo>
                      <a:pt x="12" y="60"/>
                    </a:lnTo>
                    <a:lnTo>
                      <a:pt x="18" y="56"/>
                    </a:lnTo>
                    <a:lnTo>
                      <a:pt x="22" y="50"/>
                    </a:lnTo>
                    <a:lnTo>
                      <a:pt x="18" y="46"/>
                    </a:lnTo>
                    <a:lnTo>
                      <a:pt x="10" y="4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12" name="Freeform 215">
                <a:extLst>
                  <a:ext uri="{FF2B5EF4-FFF2-40B4-BE49-F238E27FC236}">
                    <a16:creationId xmlns:a16="http://schemas.microsoft.com/office/drawing/2014/main" id="{96D939BB-2E29-40BF-8AD1-CF4E7B661CAE}"/>
                  </a:ext>
                </a:extLst>
              </p:cNvPr>
              <p:cNvSpPr>
                <a:spLocks noChangeAspect="1"/>
              </p:cNvSpPr>
              <p:nvPr/>
            </p:nvSpPr>
            <p:spPr bwMode="auto">
              <a:xfrm>
                <a:off x="3243" y="2023"/>
                <a:ext cx="24" cy="64"/>
              </a:xfrm>
              <a:custGeom>
                <a:avLst/>
                <a:gdLst/>
                <a:ahLst/>
                <a:cxnLst>
                  <a:cxn ang="0">
                    <a:pos x="16" y="14"/>
                  </a:cxn>
                  <a:cxn ang="0">
                    <a:pos x="22" y="14"/>
                  </a:cxn>
                  <a:cxn ang="0">
                    <a:pos x="24" y="8"/>
                  </a:cxn>
                  <a:cxn ang="0">
                    <a:pos x="22" y="6"/>
                  </a:cxn>
                  <a:cxn ang="0">
                    <a:pos x="20" y="2"/>
                  </a:cxn>
                  <a:cxn ang="0">
                    <a:pos x="14" y="0"/>
                  </a:cxn>
                  <a:cxn ang="0">
                    <a:pos x="14" y="6"/>
                  </a:cxn>
                  <a:cxn ang="0">
                    <a:pos x="12" y="14"/>
                  </a:cxn>
                  <a:cxn ang="0">
                    <a:pos x="10" y="20"/>
                  </a:cxn>
                  <a:cxn ang="0">
                    <a:pos x="6" y="26"/>
                  </a:cxn>
                  <a:cxn ang="0">
                    <a:pos x="4" y="30"/>
                  </a:cxn>
                  <a:cxn ang="0">
                    <a:pos x="0" y="36"/>
                  </a:cxn>
                  <a:cxn ang="0">
                    <a:pos x="2" y="40"/>
                  </a:cxn>
                  <a:cxn ang="0">
                    <a:pos x="6" y="48"/>
                  </a:cxn>
                  <a:cxn ang="0">
                    <a:pos x="10" y="58"/>
                  </a:cxn>
                  <a:cxn ang="0">
                    <a:pos x="12" y="64"/>
                  </a:cxn>
                  <a:cxn ang="0">
                    <a:pos x="18" y="52"/>
                  </a:cxn>
                  <a:cxn ang="0">
                    <a:pos x="20" y="42"/>
                  </a:cxn>
                  <a:cxn ang="0">
                    <a:pos x="20" y="30"/>
                  </a:cxn>
                  <a:cxn ang="0">
                    <a:pos x="16" y="30"/>
                  </a:cxn>
                  <a:cxn ang="0">
                    <a:pos x="14" y="18"/>
                  </a:cxn>
                  <a:cxn ang="0">
                    <a:pos x="16" y="14"/>
                  </a:cxn>
                </a:cxnLst>
                <a:rect l="0" t="0" r="r" b="b"/>
                <a:pathLst>
                  <a:path w="24" h="64">
                    <a:moveTo>
                      <a:pt x="16" y="14"/>
                    </a:moveTo>
                    <a:lnTo>
                      <a:pt x="22" y="14"/>
                    </a:lnTo>
                    <a:lnTo>
                      <a:pt x="24" y="8"/>
                    </a:lnTo>
                    <a:lnTo>
                      <a:pt x="22" y="6"/>
                    </a:lnTo>
                    <a:lnTo>
                      <a:pt x="20" y="2"/>
                    </a:lnTo>
                    <a:lnTo>
                      <a:pt x="14" y="0"/>
                    </a:lnTo>
                    <a:lnTo>
                      <a:pt x="14" y="6"/>
                    </a:lnTo>
                    <a:lnTo>
                      <a:pt x="12" y="14"/>
                    </a:lnTo>
                    <a:lnTo>
                      <a:pt x="10" y="20"/>
                    </a:lnTo>
                    <a:lnTo>
                      <a:pt x="6" y="26"/>
                    </a:lnTo>
                    <a:lnTo>
                      <a:pt x="4" y="30"/>
                    </a:lnTo>
                    <a:lnTo>
                      <a:pt x="0" y="36"/>
                    </a:lnTo>
                    <a:lnTo>
                      <a:pt x="2" y="40"/>
                    </a:lnTo>
                    <a:lnTo>
                      <a:pt x="6" y="48"/>
                    </a:lnTo>
                    <a:lnTo>
                      <a:pt x="10" y="58"/>
                    </a:lnTo>
                    <a:lnTo>
                      <a:pt x="12" y="64"/>
                    </a:lnTo>
                    <a:lnTo>
                      <a:pt x="18" y="52"/>
                    </a:lnTo>
                    <a:lnTo>
                      <a:pt x="20" y="42"/>
                    </a:lnTo>
                    <a:lnTo>
                      <a:pt x="20" y="30"/>
                    </a:lnTo>
                    <a:lnTo>
                      <a:pt x="16" y="30"/>
                    </a:lnTo>
                    <a:lnTo>
                      <a:pt x="14" y="18"/>
                    </a:lnTo>
                    <a:lnTo>
                      <a:pt x="16" y="1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13" name="Freeform 216">
                <a:extLst>
                  <a:ext uri="{FF2B5EF4-FFF2-40B4-BE49-F238E27FC236}">
                    <a16:creationId xmlns:a16="http://schemas.microsoft.com/office/drawing/2014/main" id="{DC28FBF7-966D-4C09-8FC1-B5FBFD4E8614}"/>
                  </a:ext>
                </a:extLst>
              </p:cNvPr>
              <p:cNvSpPr>
                <a:spLocks noChangeAspect="1"/>
              </p:cNvSpPr>
              <p:nvPr/>
            </p:nvSpPr>
            <p:spPr bwMode="auto">
              <a:xfrm>
                <a:off x="3321" y="1945"/>
                <a:ext cx="142" cy="148"/>
              </a:xfrm>
              <a:custGeom>
                <a:avLst/>
                <a:gdLst/>
                <a:ahLst/>
                <a:cxnLst>
                  <a:cxn ang="0">
                    <a:pos x="90" y="2"/>
                  </a:cxn>
                  <a:cxn ang="0">
                    <a:pos x="94" y="10"/>
                  </a:cxn>
                  <a:cxn ang="0">
                    <a:pos x="106" y="28"/>
                  </a:cxn>
                  <a:cxn ang="0">
                    <a:pos x="114" y="30"/>
                  </a:cxn>
                  <a:cxn ang="0">
                    <a:pos x="110" y="36"/>
                  </a:cxn>
                  <a:cxn ang="0">
                    <a:pos x="112" y="44"/>
                  </a:cxn>
                  <a:cxn ang="0">
                    <a:pos x="106" y="48"/>
                  </a:cxn>
                  <a:cxn ang="0">
                    <a:pos x="100" y="62"/>
                  </a:cxn>
                  <a:cxn ang="0">
                    <a:pos x="112" y="74"/>
                  </a:cxn>
                  <a:cxn ang="0">
                    <a:pos x="118" y="84"/>
                  </a:cxn>
                  <a:cxn ang="0">
                    <a:pos x="132" y="90"/>
                  </a:cxn>
                  <a:cxn ang="0">
                    <a:pos x="140" y="98"/>
                  </a:cxn>
                  <a:cxn ang="0">
                    <a:pos x="136" y="112"/>
                  </a:cxn>
                  <a:cxn ang="0">
                    <a:pos x="142" y="124"/>
                  </a:cxn>
                  <a:cxn ang="0">
                    <a:pos x="140" y="130"/>
                  </a:cxn>
                  <a:cxn ang="0">
                    <a:pos x="132" y="132"/>
                  </a:cxn>
                  <a:cxn ang="0">
                    <a:pos x="122" y="140"/>
                  </a:cxn>
                  <a:cxn ang="0">
                    <a:pos x="122" y="148"/>
                  </a:cxn>
                  <a:cxn ang="0">
                    <a:pos x="90" y="148"/>
                  </a:cxn>
                  <a:cxn ang="0">
                    <a:pos x="76" y="136"/>
                  </a:cxn>
                  <a:cxn ang="0">
                    <a:pos x="68" y="136"/>
                  </a:cxn>
                  <a:cxn ang="0">
                    <a:pos x="58" y="120"/>
                  </a:cxn>
                  <a:cxn ang="0">
                    <a:pos x="22" y="100"/>
                  </a:cxn>
                  <a:cxn ang="0">
                    <a:pos x="2" y="96"/>
                  </a:cxn>
                  <a:cxn ang="0">
                    <a:pos x="0" y="72"/>
                  </a:cxn>
                  <a:cxn ang="0">
                    <a:pos x="32" y="52"/>
                  </a:cxn>
                  <a:cxn ang="0">
                    <a:pos x="36" y="20"/>
                  </a:cxn>
                  <a:cxn ang="0">
                    <a:pos x="50" y="10"/>
                  </a:cxn>
                  <a:cxn ang="0">
                    <a:pos x="50" y="6"/>
                  </a:cxn>
                  <a:cxn ang="0">
                    <a:pos x="60" y="0"/>
                  </a:cxn>
                  <a:cxn ang="0">
                    <a:pos x="88" y="6"/>
                  </a:cxn>
                  <a:cxn ang="0">
                    <a:pos x="90" y="2"/>
                  </a:cxn>
                </a:cxnLst>
                <a:rect l="0" t="0" r="r" b="b"/>
                <a:pathLst>
                  <a:path w="142" h="148">
                    <a:moveTo>
                      <a:pt x="90" y="2"/>
                    </a:moveTo>
                    <a:lnTo>
                      <a:pt x="94" y="10"/>
                    </a:lnTo>
                    <a:lnTo>
                      <a:pt x="106" y="28"/>
                    </a:lnTo>
                    <a:lnTo>
                      <a:pt x="114" y="30"/>
                    </a:lnTo>
                    <a:lnTo>
                      <a:pt x="110" y="36"/>
                    </a:lnTo>
                    <a:lnTo>
                      <a:pt x="112" y="44"/>
                    </a:lnTo>
                    <a:lnTo>
                      <a:pt x="106" y="48"/>
                    </a:lnTo>
                    <a:lnTo>
                      <a:pt x="100" y="62"/>
                    </a:lnTo>
                    <a:lnTo>
                      <a:pt x="112" y="74"/>
                    </a:lnTo>
                    <a:lnTo>
                      <a:pt x="118" y="84"/>
                    </a:lnTo>
                    <a:lnTo>
                      <a:pt x="132" y="90"/>
                    </a:lnTo>
                    <a:lnTo>
                      <a:pt x="140" y="98"/>
                    </a:lnTo>
                    <a:lnTo>
                      <a:pt x="136" y="112"/>
                    </a:lnTo>
                    <a:lnTo>
                      <a:pt x="142" y="124"/>
                    </a:lnTo>
                    <a:lnTo>
                      <a:pt x="140" y="130"/>
                    </a:lnTo>
                    <a:lnTo>
                      <a:pt x="132" y="132"/>
                    </a:lnTo>
                    <a:lnTo>
                      <a:pt x="122" y="140"/>
                    </a:lnTo>
                    <a:lnTo>
                      <a:pt x="122" y="148"/>
                    </a:lnTo>
                    <a:lnTo>
                      <a:pt x="90" y="148"/>
                    </a:lnTo>
                    <a:lnTo>
                      <a:pt x="76" y="136"/>
                    </a:lnTo>
                    <a:lnTo>
                      <a:pt x="68" y="136"/>
                    </a:lnTo>
                    <a:lnTo>
                      <a:pt x="58" y="120"/>
                    </a:lnTo>
                    <a:lnTo>
                      <a:pt x="22" y="100"/>
                    </a:lnTo>
                    <a:lnTo>
                      <a:pt x="2" y="96"/>
                    </a:lnTo>
                    <a:lnTo>
                      <a:pt x="0" y="72"/>
                    </a:lnTo>
                    <a:lnTo>
                      <a:pt x="32" y="52"/>
                    </a:lnTo>
                    <a:lnTo>
                      <a:pt x="36" y="20"/>
                    </a:lnTo>
                    <a:lnTo>
                      <a:pt x="50" y="10"/>
                    </a:lnTo>
                    <a:lnTo>
                      <a:pt x="50" y="6"/>
                    </a:lnTo>
                    <a:lnTo>
                      <a:pt x="60" y="0"/>
                    </a:lnTo>
                    <a:lnTo>
                      <a:pt x="88" y="6"/>
                    </a:lnTo>
                    <a:lnTo>
                      <a:pt x="90" y="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14" name="Freeform 217">
                <a:extLst>
                  <a:ext uri="{FF2B5EF4-FFF2-40B4-BE49-F238E27FC236}">
                    <a16:creationId xmlns:a16="http://schemas.microsoft.com/office/drawing/2014/main" id="{939EE84E-C3C5-4818-A7E6-8420969C64C3}"/>
                  </a:ext>
                </a:extLst>
              </p:cNvPr>
              <p:cNvSpPr>
                <a:spLocks noChangeAspect="1"/>
              </p:cNvSpPr>
              <p:nvPr/>
            </p:nvSpPr>
            <p:spPr bwMode="auto">
              <a:xfrm>
                <a:off x="3443" y="2075"/>
                <a:ext cx="28" cy="28"/>
              </a:xfrm>
              <a:custGeom>
                <a:avLst/>
                <a:gdLst/>
                <a:ahLst/>
                <a:cxnLst>
                  <a:cxn ang="0">
                    <a:pos x="28" y="4"/>
                  </a:cxn>
                  <a:cxn ang="0">
                    <a:pos x="18" y="0"/>
                  </a:cxn>
                  <a:cxn ang="0">
                    <a:pos x="14" y="0"/>
                  </a:cxn>
                  <a:cxn ang="0">
                    <a:pos x="10" y="2"/>
                  </a:cxn>
                  <a:cxn ang="0">
                    <a:pos x="0" y="10"/>
                  </a:cxn>
                  <a:cxn ang="0">
                    <a:pos x="0" y="18"/>
                  </a:cxn>
                  <a:cxn ang="0">
                    <a:pos x="10" y="20"/>
                  </a:cxn>
                  <a:cxn ang="0">
                    <a:pos x="18" y="28"/>
                  </a:cxn>
                  <a:cxn ang="0">
                    <a:pos x="26" y="28"/>
                  </a:cxn>
                  <a:cxn ang="0">
                    <a:pos x="22" y="18"/>
                  </a:cxn>
                  <a:cxn ang="0">
                    <a:pos x="22" y="12"/>
                  </a:cxn>
                  <a:cxn ang="0">
                    <a:pos x="28" y="4"/>
                  </a:cxn>
                </a:cxnLst>
                <a:rect l="0" t="0" r="r" b="b"/>
                <a:pathLst>
                  <a:path w="28" h="28">
                    <a:moveTo>
                      <a:pt x="28" y="4"/>
                    </a:moveTo>
                    <a:lnTo>
                      <a:pt x="18" y="0"/>
                    </a:lnTo>
                    <a:lnTo>
                      <a:pt x="14" y="0"/>
                    </a:lnTo>
                    <a:lnTo>
                      <a:pt x="10" y="2"/>
                    </a:lnTo>
                    <a:lnTo>
                      <a:pt x="0" y="10"/>
                    </a:lnTo>
                    <a:lnTo>
                      <a:pt x="0" y="18"/>
                    </a:lnTo>
                    <a:lnTo>
                      <a:pt x="10" y="20"/>
                    </a:lnTo>
                    <a:lnTo>
                      <a:pt x="18" y="28"/>
                    </a:lnTo>
                    <a:lnTo>
                      <a:pt x="26" y="28"/>
                    </a:lnTo>
                    <a:lnTo>
                      <a:pt x="22" y="18"/>
                    </a:lnTo>
                    <a:lnTo>
                      <a:pt x="22" y="12"/>
                    </a:lnTo>
                    <a:lnTo>
                      <a:pt x="28" y="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15" name="Freeform 218">
                <a:extLst>
                  <a:ext uri="{FF2B5EF4-FFF2-40B4-BE49-F238E27FC236}">
                    <a16:creationId xmlns:a16="http://schemas.microsoft.com/office/drawing/2014/main" id="{B488927E-9795-446C-9174-486DE06CD0D9}"/>
                  </a:ext>
                </a:extLst>
              </p:cNvPr>
              <p:cNvSpPr>
                <a:spLocks noChangeAspect="1"/>
              </p:cNvSpPr>
              <p:nvPr/>
            </p:nvSpPr>
            <p:spPr bwMode="auto">
              <a:xfrm>
                <a:off x="3513" y="2149"/>
                <a:ext cx="84" cy="56"/>
              </a:xfrm>
              <a:custGeom>
                <a:avLst/>
                <a:gdLst/>
                <a:ahLst/>
                <a:cxnLst>
                  <a:cxn ang="0">
                    <a:pos x="0" y="24"/>
                  </a:cxn>
                  <a:cxn ang="0">
                    <a:pos x="8" y="34"/>
                  </a:cxn>
                  <a:cxn ang="0">
                    <a:pos x="22" y="50"/>
                  </a:cxn>
                  <a:cxn ang="0">
                    <a:pos x="48" y="56"/>
                  </a:cxn>
                  <a:cxn ang="0">
                    <a:pos x="66" y="56"/>
                  </a:cxn>
                  <a:cxn ang="0">
                    <a:pos x="84" y="24"/>
                  </a:cxn>
                  <a:cxn ang="0">
                    <a:pos x="82" y="10"/>
                  </a:cxn>
                  <a:cxn ang="0">
                    <a:pos x="80" y="2"/>
                  </a:cxn>
                  <a:cxn ang="0">
                    <a:pos x="76" y="0"/>
                  </a:cxn>
                  <a:cxn ang="0">
                    <a:pos x="68" y="10"/>
                  </a:cxn>
                  <a:cxn ang="0">
                    <a:pos x="58" y="18"/>
                  </a:cxn>
                  <a:cxn ang="0">
                    <a:pos x="50" y="28"/>
                  </a:cxn>
                  <a:cxn ang="0">
                    <a:pos x="42" y="30"/>
                  </a:cxn>
                  <a:cxn ang="0">
                    <a:pos x="32" y="26"/>
                  </a:cxn>
                  <a:cxn ang="0">
                    <a:pos x="26" y="30"/>
                  </a:cxn>
                  <a:cxn ang="0">
                    <a:pos x="22" y="32"/>
                  </a:cxn>
                  <a:cxn ang="0">
                    <a:pos x="14" y="30"/>
                  </a:cxn>
                  <a:cxn ang="0">
                    <a:pos x="8" y="24"/>
                  </a:cxn>
                  <a:cxn ang="0">
                    <a:pos x="4" y="20"/>
                  </a:cxn>
                  <a:cxn ang="0">
                    <a:pos x="0" y="24"/>
                  </a:cxn>
                </a:cxnLst>
                <a:rect l="0" t="0" r="r" b="b"/>
                <a:pathLst>
                  <a:path w="84" h="56">
                    <a:moveTo>
                      <a:pt x="0" y="24"/>
                    </a:moveTo>
                    <a:lnTo>
                      <a:pt x="8" y="34"/>
                    </a:lnTo>
                    <a:lnTo>
                      <a:pt x="22" y="50"/>
                    </a:lnTo>
                    <a:lnTo>
                      <a:pt x="48" y="56"/>
                    </a:lnTo>
                    <a:lnTo>
                      <a:pt x="66" y="56"/>
                    </a:lnTo>
                    <a:lnTo>
                      <a:pt x="84" y="24"/>
                    </a:lnTo>
                    <a:lnTo>
                      <a:pt x="82" y="10"/>
                    </a:lnTo>
                    <a:lnTo>
                      <a:pt x="80" y="2"/>
                    </a:lnTo>
                    <a:lnTo>
                      <a:pt x="76" y="0"/>
                    </a:lnTo>
                    <a:lnTo>
                      <a:pt x="68" y="10"/>
                    </a:lnTo>
                    <a:lnTo>
                      <a:pt x="58" y="18"/>
                    </a:lnTo>
                    <a:lnTo>
                      <a:pt x="50" y="28"/>
                    </a:lnTo>
                    <a:lnTo>
                      <a:pt x="42" y="30"/>
                    </a:lnTo>
                    <a:lnTo>
                      <a:pt x="32" y="26"/>
                    </a:lnTo>
                    <a:lnTo>
                      <a:pt x="26" y="30"/>
                    </a:lnTo>
                    <a:lnTo>
                      <a:pt x="22" y="32"/>
                    </a:lnTo>
                    <a:lnTo>
                      <a:pt x="14" y="30"/>
                    </a:lnTo>
                    <a:lnTo>
                      <a:pt x="8" y="24"/>
                    </a:lnTo>
                    <a:lnTo>
                      <a:pt x="4" y="20"/>
                    </a:lnTo>
                    <a:lnTo>
                      <a:pt x="0" y="2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16" name="Freeform 219">
                <a:extLst>
                  <a:ext uri="{FF2B5EF4-FFF2-40B4-BE49-F238E27FC236}">
                    <a16:creationId xmlns:a16="http://schemas.microsoft.com/office/drawing/2014/main" id="{6457E701-516A-4333-B9B1-D653763D95B8}"/>
                  </a:ext>
                </a:extLst>
              </p:cNvPr>
              <p:cNvSpPr>
                <a:spLocks noChangeAspect="1"/>
              </p:cNvSpPr>
              <p:nvPr/>
            </p:nvSpPr>
            <p:spPr bwMode="auto">
              <a:xfrm>
                <a:off x="3527" y="2173"/>
                <a:ext cx="124" cy="130"/>
              </a:xfrm>
              <a:custGeom>
                <a:avLst/>
                <a:gdLst/>
                <a:ahLst/>
                <a:cxnLst>
                  <a:cxn ang="0">
                    <a:pos x="52" y="30"/>
                  </a:cxn>
                  <a:cxn ang="0">
                    <a:pos x="70" y="0"/>
                  </a:cxn>
                  <a:cxn ang="0">
                    <a:pos x="82" y="8"/>
                  </a:cxn>
                  <a:cxn ang="0">
                    <a:pos x="90" y="14"/>
                  </a:cxn>
                  <a:cxn ang="0">
                    <a:pos x="102" y="16"/>
                  </a:cxn>
                  <a:cxn ang="0">
                    <a:pos x="124" y="36"/>
                  </a:cxn>
                  <a:cxn ang="0">
                    <a:pos x="116" y="50"/>
                  </a:cxn>
                  <a:cxn ang="0">
                    <a:pos x="104" y="64"/>
                  </a:cxn>
                  <a:cxn ang="0">
                    <a:pos x="98" y="66"/>
                  </a:cxn>
                  <a:cxn ang="0">
                    <a:pos x="86" y="70"/>
                  </a:cxn>
                  <a:cxn ang="0">
                    <a:pos x="88" y="80"/>
                  </a:cxn>
                  <a:cxn ang="0">
                    <a:pos x="90" y="90"/>
                  </a:cxn>
                  <a:cxn ang="0">
                    <a:pos x="80" y="92"/>
                  </a:cxn>
                  <a:cxn ang="0">
                    <a:pos x="72" y="98"/>
                  </a:cxn>
                  <a:cxn ang="0">
                    <a:pos x="68" y="104"/>
                  </a:cxn>
                  <a:cxn ang="0">
                    <a:pos x="68" y="110"/>
                  </a:cxn>
                  <a:cxn ang="0">
                    <a:pos x="54" y="112"/>
                  </a:cxn>
                  <a:cxn ang="0">
                    <a:pos x="52" y="118"/>
                  </a:cxn>
                  <a:cxn ang="0">
                    <a:pos x="46" y="128"/>
                  </a:cxn>
                  <a:cxn ang="0">
                    <a:pos x="26" y="126"/>
                  </a:cxn>
                  <a:cxn ang="0">
                    <a:pos x="16" y="130"/>
                  </a:cxn>
                  <a:cxn ang="0">
                    <a:pos x="0" y="94"/>
                  </a:cxn>
                  <a:cxn ang="0">
                    <a:pos x="12" y="84"/>
                  </a:cxn>
                  <a:cxn ang="0">
                    <a:pos x="48" y="72"/>
                  </a:cxn>
                  <a:cxn ang="0">
                    <a:pos x="56" y="54"/>
                  </a:cxn>
                  <a:cxn ang="0">
                    <a:pos x="56" y="40"/>
                  </a:cxn>
                  <a:cxn ang="0">
                    <a:pos x="52" y="30"/>
                  </a:cxn>
                </a:cxnLst>
                <a:rect l="0" t="0" r="r" b="b"/>
                <a:pathLst>
                  <a:path w="124" h="130">
                    <a:moveTo>
                      <a:pt x="52" y="30"/>
                    </a:moveTo>
                    <a:lnTo>
                      <a:pt x="70" y="0"/>
                    </a:lnTo>
                    <a:lnTo>
                      <a:pt x="82" y="8"/>
                    </a:lnTo>
                    <a:lnTo>
                      <a:pt x="90" y="14"/>
                    </a:lnTo>
                    <a:lnTo>
                      <a:pt x="102" y="16"/>
                    </a:lnTo>
                    <a:lnTo>
                      <a:pt x="124" y="36"/>
                    </a:lnTo>
                    <a:lnTo>
                      <a:pt x="116" y="50"/>
                    </a:lnTo>
                    <a:lnTo>
                      <a:pt x="104" y="64"/>
                    </a:lnTo>
                    <a:lnTo>
                      <a:pt x="98" y="66"/>
                    </a:lnTo>
                    <a:lnTo>
                      <a:pt x="86" y="70"/>
                    </a:lnTo>
                    <a:lnTo>
                      <a:pt x="88" y="80"/>
                    </a:lnTo>
                    <a:lnTo>
                      <a:pt x="90" y="90"/>
                    </a:lnTo>
                    <a:lnTo>
                      <a:pt x="80" y="92"/>
                    </a:lnTo>
                    <a:lnTo>
                      <a:pt x="72" y="98"/>
                    </a:lnTo>
                    <a:lnTo>
                      <a:pt x="68" y="104"/>
                    </a:lnTo>
                    <a:lnTo>
                      <a:pt x="68" y="110"/>
                    </a:lnTo>
                    <a:lnTo>
                      <a:pt x="54" y="112"/>
                    </a:lnTo>
                    <a:lnTo>
                      <a:pt x="52" y="118"/>
                    </a:lnTo>
                    <a:lnTo>
                      <a:pt x="46" y="128"/>
                    </a:lnTo>
                    <a:lnTo>
                      <a:pt x="26" y="126"/>
                    </a:lnTo>
                    <a:lnTo>
                      <a:pt x="16" y="130"/>
                    </a:lnTo>
                    <a:lnTo>
                      <a:pt x="0" y="94"/>
                    </a:lnTo>
                    <a:lnTo>
                      <a:pt x="12" y="84"/>
                    </a:lnTo>
                    <a:lnTo>
                      <a:pt x="48" y="72"/>
                    </a:lnTo>
                    <a:lnTo>
                      <a:pt x="56" y="54"/>
                    </a:lnTo>
                    <a:lnTo>
                      <a:pt x="56" y="40"/>
                    </a:lnTo>
                    <a:lnTo>
                      <a:pt x="52" y="3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17" name="Freeform 220">
                <a:extLst>
                  <a:ext uri="{FF2B5EF4-FFF2-40B4-BE49-F238E27FC236}">
                    <a16:creationId xmlns:a16="http://schemas.microsoft.com/office/drawing/2014/main" id="{89ADBFCC-4DFC-4BCF-B427-922042A5D163}"/>
                  </a:ext>
                </a:extLst>
              </p:cNvPr>
              <p:cNvSpPr>
                <a:spLocks noChangeAspect="1"/>
              </p:cNvSpPr>
              <p:nvPr/>
            </p:nvSpPr>
            <p:spPr bwMode="auto">
              <a:xfrm>
                <a:off x="3381" y="2267"/>
                <a:ext cx="162" cy="100"/>
              </a:xfrm>
              <a:custGeom>
                <a:avLst/>
                <a:gdLst/>
                <a:ahLst/>
                <a:cxnLst>
                  <a:cxn ang="0">
                    <a:pos x="50" y="86"/>
                  </a:cxn>
                  <a:cxn ang="0">
                    <a:pos x="42" y="92"/>
                  </a:cxn>
                  <a:cxn ang="0">
                    <a:pos x="36" y="100"/>
                  </a:cxn>
                  <a:cxn ang="0">
                    <a:pos x="16" y="100"/>
                  </a:cxn>
                  <a:cxn ang="0">
                    <a:pos x="8" y="96"/>
                  </a:cxn>
                  <a:cxn ang="0">
                    <a:pos x="0" y="66"/>
                  </a:cxn>
                  <a:cxn ang="0">
                    <a:pos x="0" y="42"/>
                  </a:cxn>
                  <a:cxn ang="0">
                    <a:pos x="8" y="24"/>
                  </a:cxn>
                  <a:cxn ang="0">
                    <a:pos x="42" y="22"/>
                  </a:cxn>
                  <a:cxn ang="0">
                    <a:pos x="72" y="28"/>
                  </a:cxn>
                  <a:cxn ang="0">
                    <a:pos x="98" y="4"/>
                  </a:cxn>
                  <a:cxn ang="0">
                    <a:pos x="128" y="0"/>
                  </a:cxn>
                  <a:cxn ang="0">
                    <a:pos x="146" y="0"/>
                  </a:cxn>
                  <a:cxn ang="0">
                    <a:pos x="162" y="36"/>
                  </a:cxn>
                  <a:cxn ang="0">
                    <a:pos x="150" y="42"/>
                  </a:cxn>
                  <a:cxn ang="0">
                    <a:pos x="142" y="48"/>
                  </a:cxn>
                  <a:cxn ang="0">
                    <a:pos x="142" y="56"/>
                  </a:cxn>
                  <a:cxn ang="0">
                    <a:pos x="136" y="60"/>
                  </a:cxn>
                  <a:cxn ang="0">
                    <a:pos x="114" y="66"/>
                  </a:cxn>
                  <a:cxn ang="0">
                    <a:pos x="104" y="68"/>
                  </a:cxn>
                  <a:cxn ang="0">
                    <a:pos x="96" y="80"/>
                  </a:cxn>
                  <a:cxn ang="0">
                    <a:pos x="78" y="78"/>
                  </a:cxn>
                  <a:cxn ang="0">
                    <a:pos x="70" y="88"/>
                  </a:cxn>
                  <a:cxn ang="0">
                    <a:pos x="56" y="88"/>
                  </a:cxn>
                  <a:cxn ang="0">
                    <a:pos x="50" y="86"/>
                  </a:cxn>
                </a:cxnLst>
                <a:rect l="0" t="0" r="r" b="b"/>
                <a:pathLst>
                  <a:path w="162" h="100">
                    <a:moveTo>
                      <a:pt x="50" y="86"/>
                    </a:moveTo>
                    <a:lnTo>
                      <a:pt x="42" y="92"/>
                    </a:lnTo>
                    <a:lnTo>
                      <a:pt x="36" y="100"/>
                    </a:lnTo>
                    <a:lnTo>
                      <a:pt x="16" y="100"/>
                    </a:lnTo>
                    <a:lnTo>
                      <a:pt x="8" y="96"/>
                    </a:lnTo>
                    <a:lnTo>
                      <a:pt x="0" y="66"/>
                    </a:lnTo>
                    <a:lnTo>
                      <a:pt x="0" y="42"/>
                    </a:lnTo>
                    <a:lnTo>
                      <a:pt x="8" y="24"/>
                    </a:lnTo>
                    <a:lnTo>
                      <a:pt x="42" y="22"/>
                    </a:lnTo>
                    <a:lnTo>
                      <a:pt x="72" y="28"/>
                    </a:lnTo>
                    <a:lnTo>
                      <a:pt x="98" y="4"/>
                    </a:lnTo>
                    <a:lnTo>
                      <a:pt x="128" y="0"/>
                    </a:lnTo>
                    <a:lnTo>
                      <a:pt x="146" y="0"/>
                    </a:lnTo>
                    <a:lnTo>
                      <a:pt x="162" y="36"/>
                    </a:lnTo>
                    <a:lnTo>
                      <a:pt x="150" y="42"/>
                    </a:lnTo>
                    <a:lnTo>
                      <a:pt x="142" y="48"/>
                    </a:lnTo>
                    <a:lnTo>
                      <a:pt x="142" y="56"/>
                    </a:lnTo>
                    <a:lnTo>
                      <a:pt x="136" y="60"/>
                    </a:lnTo>
                    <a:lnTo>
                      <a:pt x="114" y="66"/>
                    </a:lnTo>
                    <a:lnTo>
                      <a:pt x="104" y="68"/>
                    </a:lnTo>
                    <a:lnTo>
                      <a:pt x="96" y="80"/>
                    </a:lnTo>
                    <a:lnTo>
                      <a:pt x="78" y="78"/>
                    </a:lnTo>
                    <a:lnTo>
                      <a:pt x="70" y="88"/>
                    </a:lnTo>
                    <a:lnTo>
                      <a:pt x="56" y="88"/>
                    </a:lnTo>
                    <a:lnTo>
                      <a:pt x="50" y="8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18" name="Freeform 221">
                <a:extLst>
                  <a:ext uri="{FF2B5EF4-FFF2-40B4-BE49-F238E27FC236}">
                    <a16:creationId xmlns:a16="http://schemas.microsoft.com/office/drawing/2014/main" id="{5433F285-8900-4F5E-AB78-DE16ABBCE610}"/>
                  </a:ext>
                </a:extLst>
              </p:cNvPr>
              <p:cNvSpPr>
                <a:spLocks noChangeAspect="1"/>
              </p:cNvSpPr>
              <p:nvPr/>
            </p:nvSpPr>
            <p:spPr bwMode="auto">
              <a:xfrm>
                <a:off x="3401" y="1903"/>
                <a:ext cx="306" cy="258"/>
              </a:xfrm>
              <a:custGeom>
                <a:avLst/>
                <a:gdLst/>
                <a:ahLst/>
                <a:cxnLst>
                  <a:cxn ang="0">
                    <a:pos x="80" y="38"/>
                  </a:cxn>
                  <a:cxn ang="0">
                    <a:pos x="112" y="56"/>
                  </a:cxn>
                  <a:cxn ang="0">
                    <a:pos x="156" y="48"/>
                  </a:cxn>
                  <a:cxn ang="0">
                    <a:pos x="204" y="28"/>
                  </a:cxn>
                  <a:cxn ang="0">
                    <a:pos x="256" y="52"/>
                  </a:cxn>
                  <a:cxn ang="0">
                    <a:pos x="274" y="78"/>
                  </a:cxn>
                  <a:cxn ang="0">
                    <a:pos x="262" y="126"/>
                  </a:cxn>
                  <a:cxn ang="0">
                    <a:pos x="282" y="150"/>
                  </a:cxn>
                  <a:cxn ang="0">
                    <a:pos x="266" y="176"/>
                  </a:cxn>
                  <a:cxn ang="0">
                    <a:pos x="286" y="202"/>
                  </a:cxn>
                  <a:cxn ang="0">
                    <a:pos x="298" y="224"/>
                  </a:cxn>
                  <a:cxn ang="0">
                    <a:pos x="306" y="232"/>
                  </a:cxn>
                  <a:cxn ang="0">
                    <a:pos x="278" y="242"/>
                  </a:cxn>
                  <a:cxn ang="0">
                    <a:pos x="236" y="254"/>
                  </a:cxn>
                  <a:cxn ang="0">
                    <a:pos x="206" y="230"/>
                  </a:cxn>
                  <a:cxn ang="0">
                    <a:pos x="188" y="224"/>
                  </a:cxn>
                  <a:cxn ang="0">
                    <a:pos x="164" y="234"/>
                  </a:cxn>
                  <a:cxn ang="0">
                    <a:pos x="118" y="206"/>
                  </a:cxn>
                  <a:cxn ang="0">
                    <a:pos x="98" y="176"/>
                  </a:cxn>
                  <a:cxn ang="0">
                    <a:pos x="70" y="176"/>
                  </a:cxn>
                  <a:cxn ang="0">
                    <a:pos x="62" y="166"/>
                  </a:cxn>
                  <a:cxn ang="0">
                    <a:pos x="60" y="140"/>
                  </a:cxn>
                  <a:cxn ang="0">
                    <a:pos x="38" y="126"/>
                  </a:cxn>
                  <a:cxn ang="0">
                    <a:pos x="26" y="90"/>
                  </a:cxn>
                  <a:cxn ang="0">
                    <a:pos x="30" y="78"/>
                  </a:cxn>
                  <a:cxn ang="0">
                    <a:pos x="26" y="70"/>
                  </a:cxn>
                  <a:cxn ang="0">
                    <a:pos x="10" y="44"/>
                  </a:cxn>
                  <a:cxn ang="0">
                    <a:pos x="4" y="24"/>
                  </a:cxn>
                  <a:cxn ang="0">
                    <a:pos x="0" y="8"/>
                  </a:cxn>
                  <a:cxn ang="0">
                    <a:pos x="10" y="2"/>
                  </a:cxn>
                  <a:cxn ang="0">
                    <a:pos x="32" y="18"/>
                  </a:cxn>
                  <a:cxn ang="0">
                    <a:pos x="42" y="14"/>
                  </a:cxn>
                  <a:cxn ang="0">
                    <a:pos x="60" y="0"/>
                  </a:cxn>
                  <a:cxn ang="0">
                    <a:pos x="64" y="10"/>
                  </a:cxn>
                  <a:cxn ang="0">
                    <a:pos x="62" y="18"/>
                  </a:cxn>
                  <a:cxn ang="0">
                    <a:pos x="76" y="24"/>
                  </a:cxn>
                </a:cxnLst>
                <a:rect l="0" t="0" r="r" b="b"/>
                <a:pathLst>
                  <a:path w="306" h="258">
                    <a:moveTo>
                      <a:pt x="76" y="24"/>
                    </a:moveTo>
                    <a:lnTo>
                      <a:pt x="80" y="38"/>
                    </a:lnTo>
                    <a:lnTo>
                      <a:pt x="100" y="48"/>
                    </a:lnTo>
                    <a:lnTo>
                      <a:pt x="112" y="56"/>
                    </a:lnTo>
                    <a:lnTo>
                      <a:pt x="142" y="56"/>
                    </a:lnTo>
                    <a:lnTo>
                      <a:pt x="156" y="48"/>
                    </a:lnTo>
                    <a:lnTo>
                      <a:pt x="178" y="32"/>
                    </a:lnTo>
                    <a:lnTo>
                      <a:pt x="204" y="28"/>
                    </a:lnTo>
                    <a:lnTo>
                      <a:pt x="226" y="36"/>
                    </a:lnTo>
                    <a:lnTo>
                      <a:pt x="256" y="52"/>
                    </a:lnTo>
                    <a:lnTo>
                      <a:pt x="272" y="56"/>
                    </a:lnTo>
                    <a:lnTo>
                      <a:pt x="274" y="78"/>
                    </a:lnTo>
                    <a:lnTo>
                      <a:pt x="264" y="98"/>
                    </a:lnTo>
                    <a:lnTo>
                      <a:pt x="262" y="126"/>
                    </a:lnTo>
                    <a:lnTo>
                      <a:pt x="268" y="150"/>
                    </a:lnTo>
                    <a:lnTo>
                      <a:pt x="282" y="150"/>
                    </a:lnTo>
                    <a:lnTo>
                      <a:pt x="280" y="162"/>
                    </a:lnTo>
                    <a:lnTo>
                      <a:pt x="266" y="176"/>
                    </a:lnTo>
                    <a:lnTo>
                      <a:pt x="272" y="186"/>
                    </a:lnTo>
                    <a:lnTo>
                      <a:pt x="286" y="202"/>
                    </a:lnTo>
                    <a:lnTo>
                      <a:pt x="298" y="212"/>
                    </a:lnTo>
                    <a:lnTo>
                      <a:pt x="298" y="224"/>
                    </a:lnTo>
                    <a:lnTo>
                      <a:pt x="306" y="224"/>
                    </a:lnTo>
                    <a:lnTo>
                      <a:pt x="306" y="232"/>
                    </a:lnTo>
                    <a:lnTo>
                      <a:pt x="292" y="234"/>
                    </a:lnTo>
                    <a:lnTo>
                      <a:pt x="278" y="242"/>
                    </a:lnTo>
                    <a:lnTo>
                      <a:pt x="278" y="258"/>
                    </a:lnTo>
                    <a:lnTo>
                      <a:pt x="236" y="254"/>
                    </a:lnTo>
                    <a:lnTo>
                      <a:pt x="208" y="246"/>
                    </a:lnTo>
                    <a:lnTo>
                      <a:pt x="206" y="230"/>
                    </a:lnTo>
                    <a:lnTo>
                      <a:pt x="196" y="222"/>
                    </a:lnTo>
                    <a:lnTo>
                      <a:pt x="188" y="224"/>
                    </a:lnTo>
                    <a:lnTo>
                      <a:pt x="178" y="232"/>
                    </a:lnTo>
                    <a:lnTo>
                      <a:pt x="164" y="234"/>
                    </a:lnTo>
                    <a:lnTo>
                      <a:pt x="138" y="224"/>
                    </a:lnTo>
                    <a:lnTo>
                      <a:pt x="118" y="206"/>
                    </a:lnTo>
                    <a:lnTo>
                      <a:pt x="104" y="188"/>
                    </a:lnTo>
                    <a:lnTo>
                      <a:pt x="98" y="176"/>
                    </a:lnTo>
                    <a:lnTo>
                      <a:pt x="80" y="172"/>
                    </a:lnTo>
                    <a:lnTo>
                      <a:pt x="70" y="176"/>
                    </a:lnTo>
                    <a:lnTo>
                      <a:pt x="60" y="172"/>
                    </a:lnTo>
                    <a:lnTo>
                      <a:pt x="62" y="166"/>
                    </a:lnTo>
                    <a:lnTo>
                      <a:pt x="56" y="154"/>
                    </a:lnTo>
                    <a:lnTo>
                      <a:pt x="60" y="140"/>
                    </a:lnTo>
                    <a:lnTo>
                      <a:pt x="48" y="130"/>
                    </a:lnTo>
                    <a:lnTo>
                      <a:pt x="38" y="126"/>
                    </a:lnTo>
                    <a:lnTo>
                      <a:pt x="20" y="104"/>
                    </a:lnTo>
                    <a:lnTo>
                      <a:pt x="26" y="90"/>
                    </a:lnTo>
                    <a:lnTo>
                      <a:pt x="32" y="86"/>
                    </a:lnTo>
                    <a:lnTo>
                      <a:pt x="30" y="78"/>
                    </a:lnTo>
                    <a:lnTo>
                      <a:pt x="34" y="72"/>
                    </a:lnTo>
                    <a:lnTo>
                      <a:pt x="26" y="70"/>
                    </a:lnTo>
                    <a:lnTo>
                      <a:pt x="16" y="54"/>
                    </a:lnTo>
                    <a:lnTo>
                      <a:pt x="10" y="44"/>
                    </a:lnTo>
                    <a:lnTo>
                      <a:pt x="6" y="34"/>
                    </a:lnTo>
                    <a:lnTo>
                      <a:pt x="4" y="24"/>
                    </a:lnTo>
                    <a:lnTo>
                      <a:pt x="2" y="16"/>
                    </a:lnTo>
                    <a:lnTo>
                      <a:pt x="0" y="8"/>
                    </a:lnTo>
                    <a:lnTo>
                      <a:pt x="2" y="4"/>
                    </a:lnTo>
                    <a:lnTo>
                      <a:pt x="10" y="2"/>
                    </a:lnTo>
                    <a:lnTo>
                      <a:pt x="24" y="14"/>
                    </a:lnTo>
                    <a:lnTo>
                      <a:pt x="32" y="18"/>
                    </a:lnTo>
                    <a:lnTo>
                      <a:pt x="34" y="12"/>
                    </a:lnTo>
                    <a:lnTo>
                      <a:pt x="42" y="14"/>
                    </a:lnTo>
                    <a:lnTo>
                      <a:pt x="48" y="10"/>
                    </a:lnTo>
                    <a:lnTo>
                      <a:pt x="60" y="0"/>
                    </a:lnTo>
                    <a:lnTo>
                      <a:pt x="64" y="2"/>
                    </a:lnTo>
                    <a:lnTo>
                      <a:pt x="64" y="10"/>
                    </a:lnTo>
                    <a:lnTo>
                      <a:pt x="68" y="16"/>
                    </a:lnTo>
                    <a:lnTo>
                      <a:pt x="62" y="18"/>
                    </a:lnTo>
                    <a:lnTo>
                      <a:pt x="68" y="24"/>
                    </a:lnTo>
                    <a:lnTo>
                      <a:pt x="76" y="2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19" name="Freeform 222">
                <a:extLst>
                  <a:ext uri="{FF2B5EF4-FFF2-40B4-BE49-F238E27FC236}">
                    <a16:creationId xmlns:a16="http://schemas.microsoft.com/office/drawing/2014/main" id="{A7A0E267-924A-4D9A-BF56-AAC65D715ED3}"/>
                  </a:ext>
                </a:extLst>
              </p:cNvPr>
              <p:cNvSpPr>
                <a:spLocks noChangeAspect="1"/>
              </p:cNvSpPr>
              <p:nvPr/>
            </p:nvSpPr>
            <p:spPr bwMode="auto">
              <a:xfrm>
                <a:off x="3663" y="1925"/>
                <a:ext cx="226" cy="162"/>
              </a:xfrm>
              <a:custGeom>
                <a:avLst/>
                <a:gdLst/>
                <a:ahLst/>
                <a:cxnLst>
                  <a:cxn ang="0">
                    <a:pos x="12" y="56"/>
                  </a:cxn>
                  <a:cxn ang="0">
                    <a:pos x="24" y="56"/>
                  </a:cxn>
                  <a:cxn ang="0">
                    <a:pos x="34" y="60"/>
                  </a:cxn>
                  <a:cxn ang="0">
                    <a:pos x="44" y="48"/>
                  </a:cxn>
                  <a:cxn ang="0">
                    <a:pos x="56" y="44"/>
                  </a:cxn>
                  <a:cxn ang="0">
                    <a:pos x="68" y="26"/>
                  </a:cxn>
                  <a:cxn ang="0">
                    <a:pos x="84" y="20"/>
                  </a:cxn>
                  <a:cxn ang="0">
                    <a:pos x="96" y="20"/>
                  </a:cxn>
                  <a:cxn ang="0">
                    <a:pos x="116" y="26"/>
                  </a:cxn>
                  <a:cxn ang="0">
                    <a:pos x="126" y="30"/>
                  </a:cxn>
                  <a:cxn ang="0">
                    <a:pos x="146" y="18"/>
                  </a:cxn>
                  <a:cxn ang="0">
                    <a:pos x="154" y="16"/>
                  </a:cxn>
                  <a:cxn ang="0">
                    <a:pos x="164" y="0"/>
                  </a:cxn>
                  <a:cxn ang="0">
                    <a:pos x="172" y="6"/>
                  </a:cxn>
                  <a:cxn ang="0">
                    <a:pos x="174" y="18"/>
                  </a:cxn>
                  <a:cxn ang="0">
                    <a:pos x="172" y="26"/>
                  </a:cxn>
                  <a:cxn ang="0">
                    <a:pos x="172" y="32"/>
                  </a:cxn>
                  <a:cxn ang="0">
                    <a:pos x="182" y="30"/>
                  </a:cxn>
                  <a:cxn ang="0">
                    <a:pos x="190" y="26"/>
                  </a:cxn>
                  <a:cxn ang="0">
                    <a:pos x="198" y="20"/>
                  </a:cxn>
                  <a:cxn ang="0">
                    <a:pos x="226" y="20"/>
                  </a:cxn>
                  <a:cxn ang="0">
                    <a:pos x="226" y="28"/>
                  </a:cxn>
                  <a:cxn ang="0">
                    <a:pos x="214" y="30"/>
                  </a:cxn>
                  <a:cxn ang="0">
                    <a:pos x="198" y="30"/>
                  </a:cxn>
                  <a:cxn ang="0">
                    <a:pos x="190" y="30"/>
                  </a:cxn>
                  <a:cxn ang="0">
                    <a:pos x="186" y="32"/>
                  </a:cxn>
                  <a:cxn ang="0">
                    <a:pos x="174" y="40"/>
                  </a:cxn>
                  <a:cxn ang="0">
                    <a:pos x="168" y="46"/>
                  </a:cxn>
                  <a:cxn ang="0">
                    <a:pos x="172" y="52"/>
                  </a:cxn>
                  <a:cxn ang="0">
                    <a:pos x="174" y="58"/>
                  </a:cxn>
                  <a:cxn ang="0">
                    <a:pos x="172" y="68"/>
                  </a:cxn>
                  <a:cxn ang="0">
                    <a:pos x="168" y="78"/>
                  </a:cxn>
                  <a:cxn ang="0">
                    <a:pos x="152" y="84"/>
                  </a:cxn>
                  <a:cxn ang="0">
                    <a:pos x="148" y="96"/>
                  </a:cxn>
                  <a:cxn ang="0">
                    <a:pos x="142" y="100"/>
                  </a:cxn>
                  <a:cxn ang="0">
                    <a:pos x="138" y="110"/>
                  </a:cxn>
                  <a:cxn ang="0">
                    <a:pos x="138" y="124"/>
                  </a:cxn>
                  <a:cxn ang="0">
                    <a:pos x="114" y="124"/>
                  </a:cxn>
                  <a:cxn ang="0">
                    <a:pos x="110" y="132"/>
                  </a:cxn>
                  <a:cxn ang="0">
                    <a:pos x="94" y="132"/>
                  </a:cxn>
                  <a:cxn ang="0">
                    <a:pos x="90" y="138"/>
                  </a:cxn>
                  <a:cxn ang="0">
                    <a:pos x="88" y="156"/>
                  </a:cxn>
                  <a:cxn ang="0">
                    <a:pos x="78" y="158"/>
                  </a:cxn>
                  <a:cxn ang="0">
                    <a:pos x="42" y="162"/>
                  </a:cxn>
                  <a:cxn ang="0">
                    <a:pos x="24" y="162"/>
                  </a:cxn>
                  <a:cxn ang="0">
                    <a:pos x="18" y="156"/>
                  </a:cxn>
                  <a:cxn ang="0">
                    <a:pos x="8" y="160"/>
                  </a:cxn>
                  <a:cxn ang="0">
                    <a:pos x="4" y="154"/>
                  </a:cxn>
                  <a:cxn ang="0">
                    <a:pos x="18" y="140"/>
                  </a:cxn>
                  <a:cxn ang="0">
                    <a:pos x="20" y="128"/>
                  </a:cxn>
                  <a:cxn ang="0">
                    <a:pos x="6" y="128"/>
                  </a:cxn>
                  <a:cxn ang="0">
                    <a:pos x="4" y="114"/>
                  </a:cxn>
                  <a:cxn ang="0">
                    <a:pos x="0" y="104"/>
                  </a:cxn>
                  <a:cxn ang="0">
                    <a:pos x="2" y="76"/>
                  </a:cxn>
                  <a:cxn ang="0">
                    <a:pos x="12" y="56"/>
                  </a:cxn>
                </a:cxnLst>
                <a:rect l="0" t="0" r="r" b="b"/>
                <a:pathLst>
                  <a:path w="226" h="162">
                    <a:moveTo>
                      <a:pt x="12" y="56"/>
                    </a:moveTo>
                    <a:lnTo>
                      <a:pt x="24" y="56"/>
                    </a:lnTo>
                    <a:lnTo>
                      <a:pt x="34" y="60"/>
                    </a:lnTo>
                    <a:lnTo>
                      <a:pt x="44" y="48"/>
                    </a:lnTo>
                    <a:lnTo>
                      <a:pt x="56" y="44"/>
                    </a:lnTo>
                    <a:lnTo>
                      <a:pt x="68" y="26"/>
                    </a:lnTo>
                    <a:lnTo>
                      <a:pt x="84" y="20"/>
                    </a:lnTo>
                    <a:lnTo>
                      <a:pt x="96" y="20"/>
                    </a:lnTo>
                    <a:lnTo>
                      <a:pt x="116" y="26"/>
                    </a:lnTo>
                    <a:lnTo>
                      <a:pt x="126" y="30"/>
                    </a:lnTo>
                    <a:lnTo>
                      <a:pt x="146" y="18"/>
                    </a:lnTo>
                    <a:lnTo>
                      <a:pt x="154" y="16"/>
                    </a:lnTo>
                    <a:lnTo>
                      <a:pt x="164" y="0"/>
                    </a:lnTo>
                    <a:lnTo>
                      <a:pt x="172" y="6"/>
                    </a:lnTo>
                    <a:lnTo>
                      <a:pt x="174" y="18"/>
                    </a:lnTo>
                    <a:lnTo>
                      <a:pt x="172" y="26"/>
                    </a:lnTo>
                    <a:lnTo>
                      <a:pt x="172" y="32"/>
                    </a:lnTo>
                    <a:lnTo>
                      <a:pt x="182" y="30"/>
                    </a:lnTo>
                    <a:lnTo>
                      <a:pt x="190" y="26"/>
                    </a:lnTo>
                    <a:lnTo>
                      <a:pt x="198" y="20"/>
                    </a:lnTo>
                    <a:lnTo>
                      <a:pt x="226" y="20"/>
                    </a:lnTo>
                    <a:lnTo>
                      <a:pt x="226" y="28"/>
                    </a:lnTo>
                    <a:lnTo>
                      <a:pt x="214" y="30"/>
                    </a:lnTo>
                    <a:lnTo>
                      <a:pt x="198" y="30"/>
                    </a:lnTo>
                    <a:lnTo>
                      <a:pt x="190" y="30"/>
                    </a:lnTo>
                    <a:lnTo>
                      <a:pt x="186" y="32"/>
                    </a:lnTo>
                    <a:lnTo>
                      <a:pt x="174" y="40"/>
                    </a:lnTo>
                    <a:lnTo>
                      <a:pt x="168" y="46"/>
                    </a:lnTo>
                    <a:lnTo>
                      <a:pt x="172" y="52"/>
                    </a:lnTo>
                    <a:lnTo>
                      <a:pt x="174" y="58"/>
                    </a:lnTo>
                    <a:lnTo>
                      <a:pt x="172" y="68"/>
                    </a:lnTo>
                    <a:lnTo>
                      <a:pt x="168" y="78"/>
                    </a:lnTo>
                    <a:lnTo>
                      <a:pt x="152" y="84"/>
                    </a:lnTo>
                    <a:lnTo>
                      <a:pt x="148" y="96"/>
                    </a:lnTo>
                    <a:lnTo>
                      <a:pt x="142" y="100"/>
                    </a:lnTo>
                    <a:lnTo>
                      <a:pt x="138" y="110"/>
                    </a:lnTo>
                    <a:lnTo>
                      <a:pt x="138" y="124"/>
                    </a:lnTo>
                    <a:lnTo>
                      <a:pt x="114" y="124"/>
                    </a:lnTo>
                    <a:lnTo>
                      <a:pt x="110" y="132"/>
                    </a:lnTo>
                    <a:lnTo>
                      <a:pt x="94" y="132"/>
                    </a:lnTo>
                    <a:lnTo>
                      <a:pt x="90" y="138"/>
                    </a:lnTo>
                    <a:lnTo>
                      <a:pt x="88" y="156"/>
                    </a:lnTo>
                    <a:lnTo>
                      <a:pt x="78" y="158"/>
                    </a:lnTo>
                    <a:lnTo>
                      <a:pt x="42" y="162"/>
                    </a:lnTo>
                    <a:lnTo>
                      <a:pt x="24" y="162"/>
                    </a:lnTo>
                    <a:lnTo>
                      <a:pt x="18" y="156"/>
                    </a:lnTo>
                    <a:lnTo>
                      <a:pt x="8" y="160"/>
                    </a:lnTo>
                    <a:lnTo>
                      <a:pt x="4" y="154"/>
                    </a:lnTo>
                    <a:lnTo>
                      <a:pt x="18" y="140"/>
                    </a:lnTo>
                    <a:lnTo>
                      <a:pt x="20" y="128"/>
                    </a:lnTo>
                    <a:lnTo>
                      <a:pt x="6" y="128"/>
                    </a:lnTo>
                    <a:lnTo>
                      <a:pt x="4" y="114"/>
                    </a:lnTo>
                    <a:lnTo>
                      <a:pt x="0" y="104"/>
                    </a:lnTo>
                    <a:lnTo>
                      <a:pt x="2" y="76"/>
                    </a:lnTo>
                    <a:lnTo>
                      <a:pt x="12" y="5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20" name="Freeform 223">
                <a:extLst>
                  <a:ext uri="{FF2B5EF4-FFF2-40B4-BE49-F238E27FC236}">
                    <a16:creationId xmlns:a16="http://schemas.microsoft.com/office/drawing/2014/main" id="{7D5B72A4-88FF-4834-817B-21957823860C}"/>
                  </a:ext>
                </a:extLst>
              </p:cNvPr>
              <p:cNvSpPr>
                <a:spLocks noChangeAspect="1"/>
              </p:cNvSpPr>
              <p:nvPr/>
            </p:nvSpPr>
            <p:spPr bwMode="auto">
              <a:xfrm>
                <a:off x="3671" y="1953"/>
                <a:ext cx="256" cy="232"/>
              </a:xfrm>
              <a:custGeom>
                <a:avLst/>
                <a:gdLst/>
                <a:ahLst/>
                <a:cxnLst>
                  <a:cxn ang="0">
                    <a:pos x="8" y="192"/>
                  </a:cxn>
                  <a:cxn ang="0">
                    <a:pos x="36" y="182"/>
                  </a:cxn>
                  <a:cxn ang="0">
                    <a:pos x="28" y="174"/>
                  </a:cxn>
                  <a:cxn ang="0">
                    <a:pos x="16" y="152"/>
                  </a:cxn>
                  <a:cxn ang="0">
                    <a:pos x="10" y="128"/>
                  </a:cxn>
                  <a:cxn ang="0">
                    <a:pos x="34" y="134"/>
                  </a:cxn>
                  <a:cxn ang="0">
                    <a:pos x="70" y="130"/>
                  </a:cxn>
                  <a:cxn ang="0">
                    <a:pos x="82" y="110"/>
                  </a:cxn>
                  <a:cxn ang="0">
                    <a:pos x="102" y="104"/>
                  </a:cxn>
                  <a:cxn ang="0">
                    <a:pos x="130" y="96"/>
                  </a:cxn>
                  <a:cxn ang="0">
                    <a:pos x="134" y="72"/>
                  </a:cxn>
                  <a:cxn ang="0">
                    <a:pos x="144" y="56"/>
                  </a:cxn>
                  <a:cxn ang="0">
                    <a:pos x="166" y="30"/>
                  </a:cxn>
                  <a:cxn ang="0">
                    <a:pos x="166" y="12"/>
                  </a:cxn>
                  <a:cxn ang="0">
                    <a:pos x="190" y="2"/>
                  </a:cxn>
                  <a:cxn ang="0">
                    <a:pos x="218" y="0"/>
                  </a:cxn>
                  <a:cxn ang="0">
                    <a:pos x="236" y="6"/>
                  </a:cxn>
                  <a:cxn ang="0">
                    <a:pos x="256" y="24"/>
                  </a:cxn>
                  <a:cxn ang="0">
                    <a:pos x="250" y="42"/>
                  </a:cxn>
                  <a:cxn ang="0">
                    <a:pos x="204" y="42"/>
                  </a:cxn>
                  <a:cxn ang="0">
                    <a:pos x="214" y="78"/>
                  </a:cxn>
                  <a:cxn ang="0">
                    <a:pos x="216" y="92"/>
                  </a:cxn>
                  <a:cxn ang="0">
                    <a:pos x="172" y="160"/>
                  </a:cxn>
                  <a:cxn ang="0">
                    <a:pos x="150" y="160"/>
                  </a:cxn>
                  <a:cxn ang="0">
                    <a:pos x="132" y="172"/>
                  </a:cxn>
                  <a:cxn ang="0">
                    <a:pos x="140" y="182"/>
                  </a:cxn>
                  <a:cxn ang="0">
                    <a:pos x="150" y="202"/>
                  </a:cxn>
                  <a:cxn ang="0">
                    <a:pos x="156" y="220"/>
                  </a:cxn>
                  <a:cxn ang="0">
                    <a:pos x="138" y="226"/>
                  </a:cxn>
                  <a:cxn ang="0">
                    <a:pos x="122" y="220"/>
                  </a:cxn>
                  <a:cxn ang="0">
                    <a:pos x="104" y="228"/>
                  </a:cxn>
                  <a:cxn ang="0">
                    <a:pos x="86" y="200"/>
                  </a:cxn>
                  <a:cxn ang="0">
                    <a:pos x="34" y="210"/>
                  </a:cxn>
                </a:cxnLst>
                <a:rect l="0" t="0" r="r" b="b"/>
                <a:pathLst>
                  <a:path w="256" h="232">
                    <a:moveTo>
                      <a:pt x="8" y="208"/>
                    </a:moveTo>
                    <a:lnTo>
                      <a:pt x="8" y="192"/>
                    </a:lnTo>
                    <a:lnTo>
                      <a:pt x="22" y="184"/>
                    </a:lnTo>
                    <a:lnTo>
                      <a:pt x="36" y="182"/>
                    </a:lnTo>
                    <a:lnTo>
                      <a:pt x="36" y="174"/>
                    </a:lnTo>
                    <a:lnTo>
                      <a:pt x="28" y="174"/>
                    </a:lnTo>
                    <a:lnTo>
                      <a:pt x="28" y="162"/>
                    </a:lnTo>
                    <a:lnTo>
                      <a:pt x="16" y="152"/>
                    </a:lnTo>
                    <a:lnTo>
                      <a:pt x="0" y="132"/>
                    </a:lnTo>
                    <a:lnTo>
                      <a:pt x="10" y="128"/>
                    </a:lnTo>
                    <a:lnTo>
                      <a:pt x="16" y="134"/>
                    </a:lnTo>
                    <a:lnTo>
                      <a:pt x="34" y="134"/>
                    </a:lnTo>
                    <a:lnTo>
                      <a:pt x="54" y="132"/>
                    </a:lnTo>
                    <a:lnTo>
                      <a:pt x="70" y="130"/>
                    </a:lnTo>
                    <a:lnTo>
                      <a:pt x="80" y="128"/>
                    </a:lnTo>
                    <a:lnTo>
                      <a:pt x="82" y="110"/>
                    </a:lnTo>
                    <a:lnTo>
                      <a:pt x="86" y="104"/>
                    </a:lnTo>
                    <a:lnTo>
                      <a:pt x="102" y="104"/>
                    </a:lnTo>
                    <a:lnTo>
                      <a:pt x="106" y="96"/>
                    </a:lnTo>
                    <a:lnTo>
                      <a:pt x="130" y="96"/>
                    </a:lnTo>
                    <a:lnTo>
                      <a:pt x="130" y="82"/>
                    </a:lnTo>
                    <a:lnTo>
                      <a:pt x="134" y="72"/>
                    </a:lnTo>
                    <a:lnTo>
                      <a:pt x="140" y="68"/>
                    </a:lnTo>
                    <a:lnTo>
                      <a:pt x="144" y="56"/>
                    </a:lnTo>
                    <a:lnTo>
                      <a:pt x="160" y="50"/>
                    </a:lnTo>
                    <a:lnTo>
                      <a:pt x="166" y="30"/>
                    </a:lnTo>
                    <a:lnTo>
                      <a:pt x="160" y="18"/>
                    </a:lnTo>
                    <a:lnTo>
                      <a:pt x="166" y="12"/>
                    </a:lnTo>
                    <a:lnTo>
                      <a:pt x="182" y="2"/>
                    </a:lnTo>
                    <a:lnTo>
                      <a:pt x="190" y="2"/>
                    </a:lnTo>
                    <a:lnTo>
                      <a:pt x="206" y="2"/>
                    </a:lnTo>
                    <a:lnTo>
                      <a:pt x="218" y="0"/>
                    </a:lnTo>
                    <a:lnTo>
                      <a:pt x="224" y="2"/>
                    </a:lnTo>
                    <a:lnTo>
                      <a:pt x="236" y="6"/>
                    </a:lnTo>
                    <a:lnTo>
                      <a:pt x="236" y="16"/>
                    </a:lnTo>
                    <a:lnTo>
                      <a:pt x="256" y="24"/>
                    </a:lnTo>
                    <a:lnTo>
                      <a:pt x="254" y="30"/>
                    </a:lnTo>
                    <a:lnTo>
                      <a:pt x="250" y="42"/>
                    </a:lnTo>
                    <a:lnTo>
                      <a:pt x="234" y="46"/>
                    </a:lnTo>
                    <a:lnTo>
                      <a:pt x="204" y="42"/>
                    </a:lnTo>
                    <a:lnTo>
                      <a:pt x="206" y="72"/>
                    </a:lnTo>
                    <a:lnTo>
                      <a:pt x="214" y="78"/>
                    </a:lnTo>
                    <a:lnTo>
                      <a:pt x="222" y="86"/>
                    </a:lnTo>
                    <a:lnTo>
                      <a:pt x="216" y="92"/>
                    </a:lnTo>
                    <a:lnTo>
                      <a:pt x="214" y="106"/>
                    </a:lnTo>
                    <a:lnTo>
                      <a:pt x="172" y="160"/>
                    </a:lnTo>
                    <a:lnTo>
                      <a:pt x="158" y="164"/>
                    </a:lnTo>
                    <a:lnTo>
                      <a:pt x="150" y="160"/>
                    </a:lnTo>
                    <a:lnTo>
                      <a:pt x="142" y="160"/>
                    </a:lnTo>
                    <a:lnTo>
                      <a:pt x="132" y="172"/>
                    </a:lnTo>
                    <a:lnTo>
                      <a:pt x="132" y="182"/>
                    </a:lnTo>
                    <a:lnTo>
                      <a:pt x="140" y="182"/>
                    </a:lnTo>
                    <a:lnTo>
                      <a:pt x="144" y="196"/>
                    </a:lnTo>
                    <a:lnTo>
                      <a:pt x="150" y="202"/>
                    </a:lnTo>
                    <a:lnTo>
                      <a:pt x="156" y="210"/>
                    </a:lnTo>
                    <a:lnTo>
                      <a:pt x="156" y="220"/>
                    </a:lnTo>
                    <a:lnTo>
                      <a:pt x="142" y="220"/>
                    </a:lnTo>
                    <a:lnTo>
                      <a:pt x="138" y="226"/>
                    </a:lnTo>
                    <a:lnTo>
                      <a:pt x="130" y="220"/>
                    </a:lnTo>
                    <a:lnTo>
                      <a:pt x="122" y="220"/>
                    </a:lnTo>
                    <a:lnTo>
                      <a:pt x="116" y="232"/>
                    </a:lnTo>
                    <a:lnTo>
                      <a:pt x="104" y="228"/>
                    </a:lnTo>
                    <a:lnTo>
                      <a:pt x="86" y="204"/>
                    </a:lnTo>
                    <a:lnTo>
                      <a:pt x="86" y="200"/>
                    </a:lnTo>
                    <a:lnTo>
                      <a:pt x="38" y="204"/>
                    </a:lnTo>
                    <a:lnTo>
                      <a:pt x="34" y="210"/>
                    </a:lnTo>
                    <a:lnTo>
                      <a:pt x="8" y="20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21" name="Freeform 224">
                <a:extLst>
                  <a:ext uri="{FF2B5EF4-FFF2-40B4-BE49-F238E27FC236}">
                    <a16:creationId xmlns:a16="http://schemas.microsoft.com/office/drawing/2014/main" id="{7CA26EA5-44F9-43E6-8192-0E421B23192B}"/>
                  </a:ext>
                </a:extLst>
              </p:cNvPr>
              <p:cNvSpPr>
                <a:spLocks noChangeAspect="1"/>
              </p:cNvSpPr>
              <p:nvPr/>
            </p:nvSpPr>
            <p:spPr bwMode="auto">
              <a:xfrm>
                <a:off x="3255" y="2017"/>
                <a:ext cx="68" cy="76"/>
              </a:xfrm>
              <a:custGeom>
                <a:avLst/>
                <a:gdLst/>
                <a:ahLst/>
                <a:cxnLst>
                  <a:cxn ang="0">
                    <a:pos x="66" y="0"/>
                  </a:cxn>
                  <a:cxn ang="0">
                    <a:pos x="68" y="24"/>
                  </a:cxn>
                  <a:cxn ang="0">
                    <a:pos x="66" y="30"/>
                  </a:cxn>
                  <a:cxn ang="0">
                    <a:pos x="38" y="34"/>
                  </a:cxn>
                  <a:cxn ang="0">
                    <a:pos x="50" y="50"/>
                  </a:cxn>
                  <a:cxn ang="0">
                    <a:pos x="44" y="56"/>
                  </a:cxn>
                  <a:cxn ang="0">
                    <a:pos x="42" y="62"/>
                  </a:cxn>
                  <a:cxn ang="0">
                    <a:pos x="30" y="64"/>
                  </a:cxn>
                  <a:cxn ang="0">
                    <a:pos x="24" y="72"/>
                  </a:cxn>
                  <a:cxn ang="0">
                    <a:pos x="20" y="76"/>
                  </a:cxn>
                  <a:cxn ang="0">
                    <a:pos x="0" y="70"/>
                  </a:cxn>
                  <a:cxn ang="0">
                    <a:pos x="6" y="58"/>
                  </a:cxn>
                  <a:cxn ang="0">
                    <a:pos x="8" y="48"/>
                  </a:cxn>
                  <a:cxn ang="0">
                    <a:pos x="8" y="36"/>
                  </a:cxn>
                  <a:cxn ang="0">
                    <a:pos x="10" y="28"/>
                  </a:cxn>
                  <a:cxn ang="0">
                    <a:pos x="10" y="20"/>
                  </a:cxn>
                  <a:cxn ang="0">
                    <a:pos x="12" y="14"/>
                  </a:cxn>
                  <a:cxn ang="0">
                    <a:pos x="16" y="16"/>
                  </a:cxn>
                  <a:cxn ang="0">
                    <a:pos x="20" y="16"/>
                  </a:cxn>
                  <a:cxn ang="0">
                    <a:pos x="28" y="20"/>
                  </a:cxn>
                  <a:cxn ang="0">
                    <a:pos x="36" y="18"/>
                  </a:cxn>
                  <a:cxn ang="0">
                    <a:pos x="66" y="0"/>
                  </a:cxn>
                </a:cxnLst>
                <a:rect l="0" t="0" r="r" b="b"/>
                <a:pathLst>
                  <a:path w="68" h="76">
                    <a:moveTo>
                      <a:pt x="66" y="0"/>
                    </a:moveTo>
                    <a:lnTo>
                      <a:pt x="68" y="24"/>
                    </a:lnTo>
                    <a:lnTo>
                      <a:pt x="66" y="30"/>
                    </a:lnTo>
                    <a:lnTo>
                      <a:pt x="38" y="34"/>
                    </a:lnTo>
                    <a:lnTo>
                      <a:pt x="50" y="50"/>
                    </a:lnTo>
                    <a:lnTo>
                      <a:pt x="44" y="56"/>
                    </a:lnTo>
                    <a:lnTo>
                      <a:pt x="42" y="62"/>
                    </a:lnTo>
                    <a:lnTo>
                      <a:pt x="30" y="64"/>
                    </a:lnTo>
                    <a:lnTo>
                      <a:pt x="24" y="72"/>
                    </a:lnTo>
                    <a:lnTo>
                      <a:pt x="20" y="76"/>
                    </a:lnTo>
                    <a:lnTo>
                      <a:pt x="0" y="70"/>
                    </a:lnTo>
                    <a:lnTo>
                      <a:pt x="6" y="58"/>
                    </a:lnTo>
                    <a:lnTo>
                      <a:pt x="8" y="48"/>
                    </a:lnTo>
                    <a:lnTo>
                      <a:pt x="8" y="36"/>
                    </a:lnTo>
                    <a:lnTo>
                      <a:pt x="10" y="28"/>
                    </a:lnTo>
                    <a:lnTo>
                      <a:pt x="10" y="20"/>
                    </a:lnTo>
                    <a:lnTo>
                      <a:pt x="12" y="14"/>
                    </a:lnTo>
                    <a:lnTo>
                      <a:pt x="16" y="16"/>
                    </a:lnTo>
                    <a:lnTo>
                      <a:pt x="20" y="16"/>
                    </a:lnTo>
                    <a:lnTo>
                      <a:pt x="28" y="20"/>
                    </a:lnTo>
                    <a:lnTo>
                      <a:pt x="36" y="18"/>
                    </a:lnTo>
                    <a:lnTo>
                      <a:pt x="66"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22" name="Freeform 225">
                <a:extLst>
                  <a:ext uri="{FF2B5EF4-FFF2-40B4-BE49-F238E27FC236}">
                    <a16:creationId xmlns:a16="http://schemas.microsoft.com/office/drawing/2014/main" id="{9A79EACF-960C-424A-9FBE-54771F163BDE}"/>
                  </a:ext>
                </a:extLst>
              </p:cNvPr>
              <p:cNvSpPr>
                <a:spLocks noChangeAspect="1"/>
              </p:cNvSpPr>
              <p:nvPr/>
            </p:nvSpPr>
            <p:spPr bwMode="auto">
              <a:xfrm>
                <a:off x="3253" y="2041"/>
                <a:ext cx="330" cy="268"/>
              </a:xfrm>
              <a:custGeom>
                <a:avLst/>
                <a:gdLst/>
                <a:ahLst/>
                <a:cxnLst>
                  <a:cxn ang="0">
                    <a:pos x="0" y="68"/>
                  </a:cxn>
                  <a:cxn ang="0">
                    <a:pos x="4" y="46"/>
                  </a:cxn>
                  <a:cxn ang="0">
                    <a:pos x="22" y="52"/>
                  </a:cxn>
                  <a:cxn ang="0">
                    <a:pos x="26" y="48"/>
                  </a:cxn>
                  <a:cxn ang="0">
                    <a:pos x="32" y="40"/>
                  </a:cxn>
                  <a:cxn ang="0">
                    <a:pos x="44" y="38"/>
                  </a:cxn>
                  <a:cxn ang="0">
                    <a:pos x="46" y="32"/>
                  </a:cxn>
                  <a:cxn ang="0">
                    <a:pos x="52" y="26"/>
                  </a:cxn>
                  <a:cxn ang="0">
                    <a:pos x="40" y="10"/>
                  </a:cxn>
                  <a:cxn ang="0">
                    <a:pos x="68" y="6"/>
                  </a:cxn>
                  <a:cxn ang="0">
                    <a:pos x="70" y="0"/>
                  </a:cxn>
                  <a:cxn ang="0">
                    <a:pos x="90" y="4"/>
                  </a:cxn>
                  <a:cxn ang="0">
                    <a:pos x="126" y="24"/>
                  </a:cxn>
                  <a:cxn ang="0">
                    <a:pos x="134" y="36"/>
                  </a:cxn>
                  <a:cxn ang="0">
                    <a:pos x="136" y="40"/>
                  </a:cxn>
                  <a:cxn ang="0">
                    <a:pos x="144" y="42"/>
                  </a:cxn>
                  <a:cxn ang="0">
                    <a:pos x="158" y="52"/>
                  </a:cxn>
                  <a:cxn ang="0">
                    <a:pos x="174" y="52"/>
                  </a:cxn>
                  <a:cxn ang="0">
                    <a:pos x="190" y="52"/>
                  </a:cxn>
                  <a:cxn ang="0">
                    <a:pos x="200" y="54"/>
                  </a:cxn>
                  <a:cxn ang="0">
                    <a:pos x="208" y="62"/>
                  </a:cxn>
                  <a:cxn ang="0">
                    <a:pos x="216" y="62"/>
                  </a:cxn>
                  <a:cxn ang="0">
                    <a:pos x="226" y="82"/>
                  </a:cxn>
                  <a:cxn ang="0">
                    <a:pos x="234" y="88"/>
                  </a:cxn>
                  <a:cxn ang="0">
                    <a:pos x="242" y="96"/>
                  </a:cxn>
                  <a:cxn ang="0">
                    <a:pos x="244" y="110"/>
                  </a:cxn>
                  <a:cxn ang="0">
                    <a:pos x="248" y="118"/>
                  </a:cxn>
                  <a:cxn ang="0">
                    <a:pos x="256" y="128"/>
                  </a:cxn>
                  <a:cxn ang="0">
                    <a:pos x="260" y="132"/>
                  </a:cxn>
                  <a:cxn ang="0">
                    <a:pos x="282" y="158"/>
                  </a:cxn>
                  <a:cxn ang="0">
                    <a:pos x="290" y="160"/>
                  </a:cxn>
                  <a:cxn ang="0">
                    <a:pos x="302" y="164"/>
                  </a:cxn>
                  <a:cxn ang="0">
                    <a:pos x="308" y="166"/>
                  </a:cxn>
                  <a:cxn ang="0">
                    <a:pos x="326" y="164"/>
                  </a:cxn>
                  <a:cxn ang="0">
                    <a:pos x="330" y="172"/>
                  </a:cxn>
                  <a:cxn ang="0">
                    <a:pos x="330" y="186"/>
                  </a:cxn>
                  <a:cxn ang="0">
                    <a:pos x="322" y="204"/>
                  </a:cxn>
                  <a:cxn ang="0">
                    <a:pos x="306" y="208"/>
                  </a:cxn>
                  <a:cxn ang="0">
                    <a:pos x="290" y="216"/>
                  </a:cxn>
                  <a:cxn ang="0">
                    <a:pos x="274" y="226"/>
                  </a:cxn>
                  <a:cxn ang="0">
                    <a:pos x="258" y="224"/>
                  </a:cxn>
                  <a:cxn ang="0">
                    <a:pos x="226" y="230"/>
                  </a:cxn>
                  <a:cxn ang="0">
                    <a:pos x="200" y="254"/>
                  </a:cxn>
                  <a:cxn ang="0">
                    <a:pos x="170" y="248"/>
                  </a:cxn>
                  <a:cxn ang="0">
                    <a:pos x="136" y="250"/>
                  </a:cxn>
                  <a:cxn ang="0">
                    <a:pos x="128" y="268"/>
                  </a:cxn>
                  <a:cxn ang="0">
                    <a:pos x="120" y="250"/>
                  </a:cxn>
                  <a:cxn ang="0">
                    <a:pos x="106" y="232"/>
                  </a:cxn>
                  <a:cxn ang="0">
                    <a:pos x="96" y="212"/>
                  </a:cxn>
                  <a:cxn ang="0">
                    <a:pos x="88" y="202"/>
                  </a:cxn>
                  <a:cxn ang="0">
                    <a:pos x="76" y="200"/>
                  </a:cxn>
                  <a:cxn ang="0">
                    <a:pos x="68" y="184"/>
                  </a:cxn>
                  <a:cxn ang="0">
                    <a:pos x="68" y="160"/>
                  </a:cxn>
                  <a:cxn ang="0">
                    <a:pos x="56" y="142"/>
                  </a:cxn>
                  <a:cxn ang="0">
                    <a:pos x="42" y="136"/>
                  </a:cxn>
                  <a:cxn ang="0">
                    <a:pos x="38" y="126"/>
                  </a:cxn>
                  <a:cxn ang="0">
                    <a:pos x="38" y="114"/>
                  </a:cxn>
                  <a:cxn ang="0">
                    <a:pos x="18" y="90"/>
                  </a:cxn>
                  <a:cxn ang="0">
                    <a:pos x="8" y="70"/>
                  </a:cxn>
                  <a:cxn ang="0">
                    <a:pos x="0" y="68"/>
                  </a:cxn>
                </a:cxnLst>
                <a:rect l="0" t="0" r="r" b="b"/>
                <a:pathLst>
                  <a:path w="330" h="268">
                    <a:moveTo>
                      <a:pt x="0" y="68"/>
                    </a:moveTo>
                    <a:lnTo>
                      <a:pt x="4" y="46"/>
                    </a:lnTo>
                    <a:lnTo>
                      <a:pt x="22" y="52"/>
                    </a:lnTo>
                    <a:lnTo>
                      <a:pt x="26" y="48"/>
                    </a:lnTo>
                    <a:lnTo>
                      <a:pt x="32" y="40"/>
                    </a:lnTo>
                    <a:lnTo>
                      <a:pt x="44" y="38"/>
                    </a:lnTo>
                    <a:lnTo>
                      <a:pt x="46" y="32"/>
                    </a:lnTo>
                    <a:lnTo>
                      <a:pt x="52" y="26"/>
                    </a:lnTo>
                    <a:lnTo>
                      <a:pt x="40" y="10"/>
                    </a:lnTo>
                    <a:lnTo>
                      <a:pt x="68" y="6"/>
                    </a:lnTo>
                    <a:lnTo>
                      <a:pt x="70" y="0"/>
                    </a:lnTo>
                    <a:lnTo>
                      <a:pt x="90" y="4"/>
                    </a:lnTo>
                    <a:lnTo>
                      <a:pt x="126" y="24"/>
                    </a:lnTo>
                    <a:lnTo>
                      <a:pt x="134" y="36"/>
                    </a:lnTo>
                    <a:lnTo>
                      <a:pt x="136" y="40"/>
                    </a:lnTo>
                    <a:lnTo>
                      <a:pt x="144" y="42"/>
                    </a:lnTo>
                    <a:lnTo>
                      <a:pt x="158" y="52"/>
                    </a:lnTo>
                    <a:lnTo>
                      <a:pt x="174" y="52"/>
                    </a:lnTo>
                    <a:lnTo>
                      <a:pt x="190" y="52"/>
                    </a:lnTo>
                    <a:lnTo>
                      <a:pt x="200" y="54"/>
                    </a:lnTo>
                    <a:lnTo>
                      <a:pt x="208" y="62"/>
                    </a:lnTo>
                    <a:lnTo>
                      <a:pt x="216" y="62"/>
                    </a:lnTo>
                    <a:lnTo>
                      <a:pt x="226" y="82"/>
                    </a:lnTo>
                    <a:lnTo>
                      <a:pt x="234" y="88"/>
                    </a:lnTo>
                    <a:lnTo>
                      <a:pt x="242" y="96"/>
                    </a:lnTo>
                    <a:lnTo>
                      <a:pt x="244" y="110"/>
                    </a:lnTo>
                    <a:lnTo>
                      <a:pt x="248" y="118"/>
                    </a:lnTo>
                    <a:lnTo>
                      <a:pt x="256" y="128"/>
                    </a:lnTo>
                    <a:lnTo>
                      <a:pt x="260" y="132"/>
                    </a:lnTo>
                    <a:lnTo>
                      <a:pt x="282" y="158"/>
                    </a:lnTo>
                    <a:lnTo>
                      <a:pt x="290" y="160"/>
                    </a:lnTo>
                    <a:lnTo>
                      <a:pt x="302" y="164"/>
                    </a:lnTo>
                    <a:lnTo>
                      <a:pt x="308" y="166"/>
                    </a:lnTo>
                    <a:lnTo>
                      <a:pt x="326" y="164"/>
                    </a:lnTo>
                    <a:lnTo>
                      <a:pt x="330" y="172"/>
                    </a:lnTo>
                    <a:lnTo>
                      <a:pt x="330" y="186"/>
                    </a:lnTo>
                    <a:lnTo>
                      <a:pt x="322" y="204"/>
                    </a:lnTo>
                    <a:lnTo>
                      <a:pt x="306" y="208"/>
                    </a:lnTo>
                    <a:lnTo>
                      <a:pt x="290" y="216"/>
                    </a:lnTo>
                    <a:lnTo>
                      <a:pt x="274" y="226"/>
                    </a:lnTo>
                    <a:lnTo>
                      <a:pt x="258" y="224"/>
                    </a:lnTo>
                    <a:lnTo>
                      <a:pt x="226" y="230"/>
                    </a:lnTo>
                    <a:lnTo>
                      <a:pt x="200" y="254"/>
                    </a:lnTo>
                    <a:lnTo>
                      <a:pt x="170" y="248"/>
                    </a:lnTo>
                    <a:lnTo>
                      <a:pt x="136" y="250"/>
                    </a:lnTo>
                    <a:lnTo>
                      <a:pt x="128" y="268"/>
                    </a:lnTo>
                    <a:lnTo>
                      <a:pt x="120" y="250"/>
                    </a:lnTo>
                    <a:lnTo>
                      <a:pt x="106" y="232"/>
                    </a:lnTo>
                    <a:lnTo>
                      <a:pt x="96" y="212"/>
                    </a:lnTo>
                    <a:lnTo>
                      <a:pt x="88" y="202"/>
                    </a:lnTo>
                    <a:lnTo>
                      <a:pt x="76" y="200"/>
                    </a:lnTo>
                    <a:lnTo>
                      <a:pt x="68" y="184"/>
                    </a:lnTo>
                    <a:lnTo>
                      <a:pt x="68" y="160"/>
                    </a:lnTo>
                    <a:lnTo>
                      <a:pt x="56" y="142"/>
                    </a:lnTo>
                    <a:lnTo>
                      <a:pt x="42" y="136"/>
                    </a:lnTo>
                    <a:lnTo>
                      <a:pt x="38" y="126"/>
                    </a:lnTo>
                    <a:lnTo>
                      <a:pt x="38" y="114"/>
                    </a:lnTo>
                    <a:lnTo>
                      <a:pt x="18" y="90"/>
                    </a:lnTo>
                    <a:lnTo>
                      <a:pt x="8" y="70"/>
                    </a:lnTo>
                    <a:lnTo>
                      <a:pt x="0" y="6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23" name="Freeform 226">
                <a:extLst>
                  <a:ext uri="{FF2B5EF4-FFF2-40B4-BE49-F238E27FC236}">
                    <a16:creationId xmlns:a16="http://schemas.microsoft.com/office/drawing/2014/main" id="{E17D947A-0227-49BE-A143-4E1A175AC1D0}"/>
                  </a:ext>
                </a:extLst>
              </p:cNvPr>
              <p:cNvSpPr>
                <a:spLocks noChangeAspect="1"/>
              </p:cNvSpPr>
              <p:nvPr/>
            </p:nvSpPr>
            <p:spPr bwMode="auto">
              <a:xfrm>
                <a:off x="3257" y="2037"/>
                <a:ext cx="8" cy="16"/>
              </a:xfrm>
              <a:custGeom>
                <a:avLst/>
                <a:gdLst/>
                <a:ahLst/>
                <a:cxnLst>
                  <a:cxn ang="0">
                    <a:pos x="8" y="0"/>
                  </a:cxn>
                  <a:cxn ang="0">
                    <a:pos x="2" y="0"/>
                  </a:cxn>
                  <a:cxn ang="0">
                    <a:pos x="0" y="4"/>
                  </a:cxn>
                  <a:cxn ang="0">
                    <a:pos x="0" y="10"/>
                  </a:cxn>
                  <a:cxn ang="0">
                    <a:pos x="2" y="16"/>
                  </a:cxn>
                  <a:cxn ang="0">
                    <a:pos x="6" y="16"/>
                  </a:cxn>
                  <a:cxn ang="0">
                    <a:pos x="8" y="8"/>
                  </a:cxn>
                  <a:cxn ang="0">
                    <a:pos x="8" y="2"/>
                  </a:cxn>
                  <a:cxn ang="0">
                    <a:pos x="8" y="0"/>
                  </a:cxn>
                </a:cxnLst>
                <a:rect l="0" t="0" r="r" b="b"/>
                <a:pathLst>
                  <a:path w="8" h="16">
                    <a:moveTo>
                      <a:pt x="8" y="0"/>
                    </a:moveTo>
                    <a:lnTo>
                      <a:pt x="2" y="0"/>
                    </a:lnTo>
                    <a:lnTo>
                      <a:pt x="0" y="4"/>
                    </a:lnTo>
                    <a:lnTo>
                      <a:pt x="0" y="10"/>
                    </a:lnTo>
                    <a:lnTo>
                      <a:pt x="2" y="16"/>
                    </a:lnTo>
                    <a:lnTo>
                      <a:pt x="6" y="16"/>
                    </a:lnTo>
                    <a:lnTo>
                      <a:pt x="8" y="8"/>
                    </a:lnTo>
                    <a:lnTo>
                      <a:pt x="8" y="2"/>
                    </a:lnTo>
                    <a:lnTo>
                      <a:pt x="8"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24" name="Freeform 227">
                <a:extLst>
                  <a:ext uri="{FF2B5EF4-FFF2-40B4-BE49-F238E27FC236}">
                    <a16:creationId xmlns:a16="http://schemas.microsoft.com/office/drawing/2014/main" id="{35F20B08-396A-4D90-BF15-03E626B5E944}"/>
                  </a:ext>
                </a:extLst>
              </p:cNvPr>
              <p:cNvSpPr>
                <a:spLocks noChangeAspect="1"/>
              </p:cNvSpPr>
              <p:nvPr/>
            </p:nvSpPr>
            <p:spPr bwMode="auto">
              <a:xfrm>
                <a:off x="3509" y="2147"/>
                <a:ext cx="10" cy="26"/>
              </a:xfrm>
              <a:custGeom>
                <a:avLst/>
                <a:gdLst/>
                <a:ahLst/>
                <a:cxnLst>
                  <a:cxn ang="0">
                    <a:pos x="0" y="22"/>
                  </a:cxn>
                  <a:cxn ang="0">
                    <a:pos x="0" y="10"/>
                  </a:cxn>
                  <a:cxn ang="0">
                    <a:pos x="4" y="0"/>
                  </a:cxn>
                  <a:cxn ang="0">
                    <a:pos x="8" y="0"/>
                  </a:cxn>
                  <a:cxn ang="0">
                    <a:pos x="10" y="8"/>
                  </a:cxn>
                  <a:cxn ang="0">
                    <a:pos x="10" y="14"/>
                  </a:cxn>
                  <a:cxn ang="0">
                    <a:pos x="8" y="22"/>
                  </a:cxn>
                  <a:cxn ang="0">
                    <a:pos x="4" y="26"/>
                  </a:cxn>
                  <a:cxn ang="0">
                    <a:pos x="0" y="22"/>
                  </a:cxn>
                </a:cxnLst>
                <a:rect l="0" t="0" r="r" b="b"/>
                <a:pathLst>
                  <a:path w="10" h="26">
                    <a:moveTo>
                      <a:pt x="0" y="22"/>
                    </a:moveTo>
                    <a:lnTo>
                      <a:pt x="0" y="10"/>
                    </a:lnTo>
                    <a:lnTo>
                      <a:pt x="4" y="0"/>
                    </a:lnTo>
                    <a:lnTo>
                      <a:pt x="8" y="0"/>
                    </a:lnTo>
                    <a:lnTo>
                      <a:pt x="10" y="8"/>
                    </a:lnTo>
                    <a:lnTo>
                      <a:pt x="10" y="14"/>
                    </a:lnTo>
                    <a:lnTo>
                      <a:pt x="8" y="22"/>
                    </a:lnTo>
                    <a:lnTo>
                      <a:pt x="4" y="26"/>
                    </a:lnTo>
                    <a:lnTo>
                      <a:pt x="0" y="2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25" name="Freeform 228">
                <a:extLst>
                  <a:ext uri="{FF2B5EF4-FFF2-40B4-BE49-F238E27FC236}">
                    <a16:creationId xmlns:a16="http://schemas.microsoft.com/office/drawing/2014/main" id="{24F2F089-DBA7-42E4-BCF7-83E383B1CAC6}"/>
                  </a:ext>
                </a:extLst>
              </p:cNvPr>
              <p:cNvSpPr>
                <a:spLocks noChangeAspect="1"/>
              </p:cNvSpPr>
              <p:nvPr/>
            </p:nvSpPr>
            <p:spPr bwMode="auto">
              <a:xfrm>
                <a:off x="3501" y="2139"/>
                <a:ext cx="8" cy="12"/>
              </a:xfrm>
              <a:custGeom>
                <a:avLst/>
                <a:gdLst/>
                <a:ahLst/>
                <a:cxnLst>
                  <a:cxn ang="0">
                    <a:pos x="0" y="0"/>
                  </a:cxn>
                  <a:cxn ang="0">
                    <a:pos x="8" y="2"/>
                  </a:cxn>
                  <a:cxn ang="0">
                    <a:pos x="4" y="12"/>
                  </a:cxn>
                  <a:cxn ang="0">
                    <a:pos x="0" y="0"/>
                  </a:cxn>
                </a:cxnLst>
                <a:rect l="0" t="0" r="r" b="b"/>
                <a:pathLst>
                  <a:path w="8" h="12">
                    <a:moveTo>
                      <a:pt x="0" y="0"/>
                    </a:moveTo>
                    <a:lnTo>
                      <a:pt x="8" y="2"/>
                    </a:lnTo>
                    <a:lnTo>
                      <a:pt x="4" y="12"/>
                    </a:lnTo>
                    <a:lnTo>
                      <a:pt x="0"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grpSp>
        <p:grpSp>
          <p:nvGrpSpPr>
            <p:cNvPr id="307" name="Group 229">
              <a:extLst>
                <a:ext uri="{FF2B5EF4-FFF2-40B4-BE49-F238E27FC236}">
                  <a16:creationId xmlns:a16="http://schemas.microsoft.com/office/drawing/2014/main" id="{BACCECC7-4F78-43C5-8F1A-1843B826185B}"/>
                </a:ext>
              </a:extLst>
            </p:cNvPr>
            <p:cNvGrpSpPr>
              <a:grpSpLocks noChangeAspect="1"/>
            </p:cNvGrpSpPr>
            <p:nvPr/>
          </p:nvGrpSpPr>
          <p:grpSpPr bwMode="auto">
            <a:xfrm>
              <a:off x="5836748" y="2905540"/>
              <a:ext cx="2509402" cy="2911876"/>
              <a:chOff x="3787" y="1627"/>
              <a:chExt cx="1746" cy="1740"/>
            </a:xfrm>
          </p:grpSpPr>
          <p:sp>
            <p:nvSpPr>
              <p:cNvPr id="352" name="Freeform 230">
                <a:extLst>
                  <a:ext uri="{FF2B5EF4-FFF2-40B4-BE49-F238E27FC236}">
                    <a16:creationId xmlns:a16="http://schemas.microsoft.com/office/drawing/2014/main" id="{8F583CE7-481B-4821-9815-68FBBE4AF2CB}"/>
                  </a:ext>
                </a:extLst>
              </p:cNvPr>
              <p:cNvSpPr>
                <a:spLocks noChangeAspect="1"/>
              </p:cNvSpPr>
              <p:nvPr/>
            </p:nvSpPr>
            <p:spPr bwMode="auto">
              <a:xfrm>
                <a:off x="4327" y="2335"/>
                <a:ext cx="80" cy="68"/>
              </a:xfrm>
              <a:custGeom>
                <a:avLst/>
                <a:gdLst/>
                <a:ahLst/>
                <a:cxnLst>
                  <a:cxn ang="0">
                    <a:pos x="40" y="66"/>
                  </a:cxn>
                  <a:cxn ang="0">
                    <a:pos x="34" y="66"/>
                  </a:cxn>
                  <a:cxn ang="0">
                    <a:pos x="32" y="68"/>
                  </a:cxn>
                  <a:cxn ang="0">
                    <a:pos x="18" y="64"/>
                  </a:cxn>
                  <a:cxn ang="0">
                    <a:pos x="12" y="54"/>
                  </a:cxn>
                  <a:cxn ang="0">
                    <a:pos x="8" y="44"/>
                  </a:cxn>
                  <a:cxn ang="0">
                    <a:pos x="0" y="24"/>
                  </a:cxn>
                  <a:cxn ang="0">
                    <a:pos x="0" y="18"/>
                  </a:cxn>
                  <a:cxn ang="0">
                    <a:pos x="8" y="4"/>
                  </a:cxn>
                  <a:cxn ang="0">
                    <a:pos x="48" y="2"/>
                  </a:cxn>
                  <a:cxn ang="0">
                    <a:pos x="48" y="8"/>
                  </a:cxn>
                  <a:cxn ang="0">
                    <a:pos x="58" y="8"/>
                  </a:cxn>
                  <a:cxn ang="0">
                    <a:pos x="62" y="0"/>
                  </a:cxn>
                  <a:cxn ang="0">
                    <a:pos x="66" y="2"/>
                  </a:cxn>
                  <a:cxn ang="0">
                    <a:pos x="68" y="6"/>
                  </a:cxn>
                  <a:cxn ang="0">
                    <a:pos x="80" y="6"/>
                  </a:cxn>
                  <a:cxn ang="0">
                    <a:pos x="80" y="16"/>
                  </a:cxn>
                  <a:cxn ang="0">
                    <a:pos x="76" y="26"/>
                  </a:cxn>
                  <a:cxn ang="0">
                    <a:pos x="70" y="38"/>
                  </a:cxn>
                  <a:cxn ang="0">
                    <a:pos x="64" y="46"/>
                  </a:cxn>
                  <a:cxn ang="0">
                    <a:pos x="54" y="50"/>
                  </a:cxn>
                  <a:cxn ang="0">
                    <a:pos x="54" y="58"/>
                  </a:cxn>
                  <a:cxn ang="0">
                    <a:pos x="44" y="62"/>
                  </a:cxn>
                  <a:cxn ang="0">
                    <a:pos x="40" y="66"/>
                  </a:cxn>
                </a:cxnLst>
                <a:rect l="0" t="0" r="r" b="b"/>
                <a:pathLst>
                  <a:path w="80" h="68">
                    <a:moveTo>
                      <a:pt x="40" y="66"/>
                    </a:moveTo>
                    <a:lnTo>
                      <a:pt x="34" y="66"/>
                    </a:lnTo>
                    <a:lnTo>
                      <a:pt x="32" y="68"/>
                    </a:lnTo>
                    <a:lnTo>
                      <a:pt x="18" y="64"/>
                    </a:lnTo>
                    <a:lnTo>
                      <a:pt x="12" y="54"/>
                    </a:lnTo>
                    <a:lnTo>
                      <a:pt x="8" y="44"/>
                    </a:lnTo>
                    <a:lnTo>
                      <a:pt x="0" y="24"/>
                    </a:lnTo>
                    <a:lnTo>
                      <a:pt x="0" y="18"/>
                    </a:lnTo>
                    <a:lnTo>
                      <a:pt x="8" y="4"/>
                    </a:lnTo>
                    <a:lnTo>
                      <a:pt x="48" y="2"/>
                    </a:lnTo>
                    <a:lnTo>
                      <a:pt x="48" y="8"/>
                    </a:lnTo>
                    <a:lnTo>
                      <a:pt x="58" y="8"/>
                    </a:lnTo>
                    <a:lnTo>
                      <a:pt x="62" y="0"/>
                    </a:lnTo>
                    <a:lnTo>
                      <a:pt x="66" y="2"/>
                    </a:lnTo>
                    <a:lnTo>
                      <a:pt x="68" y="6"/>
                    </a:lnTo>
                    <a:lnTo>
                      <a:pt x="80" y="6"/>
                    </a:lnTo>
                    <a:lnTo>
                      <a:pt x="80" y="16"/>
                    </a:lnTo>
                    <a:lnTo>
                      <a:pt x="76" y="26"/>
                    </a:lnTo>
                    <a:lnTo>
                      <a:pt x="70" y="38"/>
                    </a:lnTo>
                    <a:lnTo>
                      <a:pt x="64" y="46"/>
                    </a:lnTo>
                    <a:lnTo>
                      <a:pt x="54" y="50"/>
                    </a:lnTo>
                    <a:lnTo>
                      <a:pt x="54" y="58"/>
                    </a:lnTo>
                    <a:lnTo>
                      <a:pt x="44" y="62"/>
                    </a:lnTo>
                    <a:lnTo>
                      <a:pt x="40" y="6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53" name="Freeform 231">
                <a:extLst>
                  <a:ext uri="{FF2B5EF4-FFF2-40B4-BE49-F238E27FC236}">
                    <a16:creationId xmlns:a16="http://schemas.microsoft.com/office/drawing/2014/main" id="{72185667-EFC0-4D3D-9DE6-835840D272FB}"/>
                  </a:ext>
                </a:extLst>
              </p:cNvPr>
              <p:cNvSpPr>
                <a:spLocks noChangeAspect="1"/>
              </p:cNvSpPr>
              <p:nvPr/>
            </p:nvSpPr>
            <p:spPr bwMode="auto">
              <a:xfrm>
                <a:off x="4325" y="2197"/>
                <a:ext cx="112" cy="234"/>
              </a:xfrm>
              <a:custGeom>
                <a:avLst/>
                <a:gdLst/>
                <a:ahLst/>
                <a:cxnLst>
                  <a:cxn ang="0">
                    <a:pos x="42" y="204"/>
                  </a:cxn>
                  <a:cxn ang="0">
                    <a:pos x="44" y="206"/>
                  </a:cxn>
                  <a:cxn ang="0">
                    <a:pos x="44" y="208"/>
                  </a:cxn>
                  <a:cxn ang="0">
                    <a:pos x="44" y="214"/>
                  </a:cxn>
                  <a:cxn ang="0">
                    <a:pos x="42" y="214"/>
                  </a:cxn>
                  <a:cxn ang="0">
                    <a:pos x="40" y="234"/>
                  </a:cxn>
                  <a:cxn ang="0">
                    <a:pos x="52" y="226"/>
                  </a:cxn>
                  <a:cxn ang="0">
                    <a:pos x="66" y="218"/>
                  </a:cxn>
                  <a:cxn ang="0">
                    <a:pos x="66" y="210"/>
                  </a:cxn>
                  <a:cxn ang="0">
                    <a:pos x="70" y="204"/>
                  </a:cxn>
                  <a:cxn ang="0">
                    <a:pos x="82" y="206"/>
                  </a:cxn>
                  <a:cxn ang="0">
                    <a:pos x="94" y="202"/>
                  </a:cxn>
                  <a:cxn ang="0">
                    <a:pos x="108" y="190"/>
                  </a:cxn>
                  <a:cxn ang="0">
                    <a:pos x="112" y="172"/>
                  </a:cxn>
                  <a:cxn ang="0">
                    <a:pos x="108" y="152"/>
                  </a:cxn>
                  <a:cxn ang="0">
                    <a:pos x="104" y="138"/>
                  </a:cxn>
                  <a:cxn ang="0">
                    <a:pos x="100" y="122"/>
                  </a:cxn>
                  <a:cxn ang="0">
                    <a:pos x="60" y="78"/>
                  </a:cxn>
                  <a:cxn ang="0">
                    <a:pos x="54" y="70"/>
                  </a:cxn>
                  <a:cxn ang="0">
                    <a:pos x="62" y="50"/>
                  </a:cxn>
                  <a:cxn ang="0">
                    <a:pos x="74" y="34"/>
                  </a:cxn>
                  <a:cxn ang="0">
                    <a:pos x="82" y="32"/>
                  </a:cxn>
                  <a:cxn ang="0">
                    <a:pos x="80" y="24"/>
                  </a:cxn>
                  <a:cxn ang="0">
                    <a:pos x="70" y="20"/>
                  </a:cxn>
                  <a:cxn ang="0">
                    <a:pos x="68" y="6"/>
                  </a:cxn>
                  <a:cxn ang="0">
                    <a:pos x="58" y="4"/>
                  </a:cxn>
                  <a:cxn ang="0">
                    <a:pos x="50" y="0"/>
                  </a:cxn>
                  <a:cxn ang="0">
                    <a:pos x="44" y="0"/>
                  </a:cxn>
                  <a:cxn ang="0">
                    <a:pos x="34" y="6"/>
                  </a:cxn>
                  <a:cxn ang="0">
                    <a:pos x="2" y="8"/>
                  </a:cxn>
                  <a:cxn ang="0">
                    <a:pos x="0" y="14"/>
                  </a:cxn>
                  <a:cxn ang="0">
                    <a:pos x="10" y="24"/>
                  </a:cxn>
                  <a:cxn ang="0">
                    <a:pos x="12" y="38"/>
                  </a:cxn>
                  <a:cxn ang="0">
                    <a:pos x="34" y="36"/>
                  </a:cxn>
                  <a:cxn ang="0">
                    <a:pos x="40" y="46"/>
                  </a:cxn>
                  <a:cxn ang="0">
                    <a:pos x="42" y="56"/>
                  </a:cxn>
                  <a:cxn ang="0">
                    <a:pos x="28" y="56"/>
                  </a:cxn>
                  <a:cxn ang="0">
                    <a:pos x="26" y="66"/>
                  </a:cxn>
                  <a:cxn ang="0">
                    <a:pos x="34" y="70"/>
                  </a:cxn>
                  <a:cxn ang="0">
                    <a:pos x="62" y="96"/>
                  </a:cxn>
                  <a:cxn ang="0">
                    <a:pos x="80" y="116"/>
                  </a:cxn>
                  <a:cxn ang="0">
                    <a:pos x="84" y="130"/>
                  </a:cxn>
                  <a:cxn ang="0">
                    <a:pos x="82" y="144"/>
                  </a:cxn>
                  <a:cxn ang="0">
                    <a:pos x="82" y="152"/>
                  </a:cxn>
                  <a:cxn ang="0">
                    <a:pos x="78" y="164"/>
                  </a:cxn>
                  <a:cxn ang="0">
                    <a:pos x="72" y="176"/>
                  </a:cxn>
                  <a:cxn ang="0">
                    <a:pos x="66" y="184"/>
                  </a:cxn>
                  <a:cxn ang="0">
                    <a:pos x="56" y="188"/>
                  </a:cxn>
                  <a:cxn ang="0">
                    <a:pos x="56" y="196"/>
                  </a:cxn>
                  <a:cxn ang="0">
                    <a:pos x="46" y="200"/>
                  </a:cxn>
                  <a:cxn ang="0">
                    <a:pos x="42" y="204"/>
                  </a:cxn>
                </a:cxnLst>
                <a:rect l="0" t="0" r="r" b="b"/>
                <a:pathLst>
                  <a:path w="112" h="234">
                    <a:moveTo>
                      <a:pt x="42" y="204"/>
                    </a:moveTo>
                    <a:lnTo>
                      <a:pt x="44" y="206"/>
                    </a:lnTo>
                    <a:lnTo>
                      <a:pt x="44" y="208"/>
                    </a:lnTo>
                    <a:lnTo>
                      <a:pt x="44" y="214"/>
                    </a:lnTo>
                    <a:lnTo>
                      <a:pt x="42" y="214"/>
                    </a:lnTo>
                    <a:lnTo>
                      <a:pt x="40" y="234"/>
                    </a:lnTo>
                    <a:lnTo>
                      <a:pt x="52" y="226"/>
                    </a:lnTo>
                    <a:lnTo>
                      <a:pt x="66" y="218"/>
                    </a:lnTo>
                    <a:lnTo>
                      <a:pt x="66" y="210"/>
                    </a:lnTo>
                    <a:lnTo>
                      <a:pt x="70" y="204"/>
                    </a:lnTo>
                    <a:lnTo>
                      <a:pt x="82" y="206"/>
                    </a:lnTo>
                    <a:lnTo>
                      <a:pt x="94" y="202"/>
                    </a:lnTo>
                    <a:lnTo>
                      <a:pt x="108" y="190"/>
                    </a:lnTo>
                    <a:lnTo>
                      <a:pt x="112" y="172"/>
                    </a:lnTo>
                    <a:lnTo>
                      <a:pt x="108" y="152"/>
                    </a:lnTo>
                    <a:lnTo>
                      <a:pt x="104" y="138"/>
                    </a:lnTo>
                    <a:lnTo>
                      <a:pt x="100" y="122"/>
                    </a:lnTo>
                    <a:lnTo>
                      <a:pt x="60" y="78"/>
                    </a:lnTo>
                    <a:lnTo>
                      <a:pt x="54" y="70"/>
                    </a:lnTo>
                    <a:lnTo>
                      <a:pt x="62" y="50"/>
                    </a:lnTo>
                    <a:lnTo>
                      <a:pt x="74" y="34"/>
                    </a:lnTo>
                    <a:lnTo>
                      <a:pt x="82" y="32"/>
                    </a:lnTo>
                    <a:lnTo>
                      <a:pt x="80" y="24"/>
                    </a:lnTo>
                    <a:lnTo>
                      <a:pt x="70" y="20"/>
                    </a:lnTo>
                    <a:lnTo>
                      <a:pt x="68" y="6"/>
                    </a:lnTo>
                    <a:lnTo>
                      <a:pt x="58" y="4"/>
                    </a:lnTo>
                    <a:lnTo>
                      <a:pt x="50" y="0"/>
                    </a:lnTo>
                    <a:lnTo>
                      <a:pt x="44" y="0"/>
                    </a:lnTo>
                    <a:lnTo>
                      <a:pt x="34" y="6"/>
                    </a:lnTo>
                    <a:lnTo>
                      <a:pt x="2" y="8"/>
                    </a:lnTo>
                    <a:lnTo>
                      <a:pt x="0" y="14"/>
                    </a:lnTo>
                    <a:lnTo>
                      <a:pt x="10" y="24"/>
                    </a:lnTo>
                    <a:lnTo>
                      <a:pt x="12" y="38"/>
                    </a:lnTo>
                    <a:lnTo>
                      <a:pt x="34" y="36"/>
                    </a:lnTo>
                    <a:lnTo>
                      <a:pt x="40" y="46"/>
                    </a:lnTo>
                    <a:lnTo>
                      <a:pt x="42" y="56"/>
                    </a:lnTo>
                    <a:lnTo>
                      <a:pt x="28" y="56"/>
                    </a:lnTo>
                    <a:lnTo>
                      <a:pt x="26" y="66"/>
                    </a:lnTo>
                    <a:lnTo>
                      <a:pt x="34" y="70"/>
                    </a:lnTo>
                    <a:lnTo>
                      <a:pt x="62" y="96"/>
                    </a:lnTo>
                    <a:lnTo>
                      <a:pt x="80" y="116"/>
                    </a:lnTo>
                    <a:lnTo>
                      <a:pt x="84" y="130"/>
                    </a:lnTo>
                    <a:lnTo>
                      <a:pt x="82" y="144"/>
                    </a:lnTo>
                    <a:lnTo>
                      <a:pt x="82" y="152"/>
                    </a:lnTo>
                    <a:lnTo>
                      <a:pt x="78" y="164"/>
                    </a:lnTo>
                    <a:lnTo>
                      <a:pt x="72" y="176"/>
                    </a:lnTo>
                    <a:lnTo>
                      <a:pt x="66" y="184"/>
                    </a:lnTo>
                    <a:lnTo>
                      <a:pt x="56" y="188"/>
                    </a:lnTo>
                    <a:lnTo>
                      <a:pt x="56" y="196"/>
                    </a:lnTo>
                    <a:lnTo>
                      <a:pt x="46" y="200"/>
                    </a:lnTo>
                    <a:lnTo>
                      <a:pt x="42" y="20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54" name="Freeform 232">
                <a:extLst>
                  <a:ext uri="{FF2B5EF4-FFF2-40B4-BE49-F238E27FC236}">
                    <a16:creationId xmlns:a16="http://schemas.microsoft.com/office/drawing/2014/main" id="{5CE080C5-7F4D-4213-A7D5-2A6F4A22B666}"/>
                  </a:ext>
                </a:extLst>
              </p:cNvPr>
              <p:cNvSpPr>
                <a:spLocks noChangeAspect="1"/>
              </p:cNvSpPr>
              <p:nvPr/>
            </p:nvSpPr>
            <p:spPr bwMode="auto">
              <a:xfrm>
                <a:off x="3939" y="1971"/>
                <a:ext cx="38" cy="36"/>
              </a:xfrm>
              <a:custGeom>
                <a:avLst/>
                <a:gdLst/>
                <a:ahLst/>
                <a:cxnLst>
                  <a:cxn ang="0">
                    <a:pos x="14" y="36"/>
                  </a:cxn>
                  <a:cxn ang="0">
                    <a:pos x="12" y="28"/>
                  </a:cxn>
                  <a:cxn ang="0">
                    <a:pos x="2" y="22"/>
                  </a:cxn>
                  <a:cxn ang="0">
                    <a:pos x="0" y="8"/>
                  </a:cxn>
                  <a:cxn ang="0">
                    <a:pos x="6" y="4"/>
                  </a:cxn>
                  <a:cxn ang="0">
                    <a:pos x="20" y="0"/>
                  </a:cxn>
                  <a:cxn ang="0">
                    <a:pos x="28" y="6"/>
                  </a:cxn>
                  <a:cxn ang="0">
                    <a:pos x="38" y="12"/>
                  </a:cxn>
                  <a:cxn ang="0">
                    <a:pos x="38" y="20"/>
                  </a:cxn>
                  <a:cxn ang="0">
                    <a:pos x="32" y="26"/>
                  </a:cxn>
                  <a:cxn ang="0">
                    <a:pos x="24" y="30"/>
                  </a:cxn>
                  <a:cxn ang="0">
                    <a:pos x="14" y="36"/>
                  </a:cxn>
                </a:cxnLst>
                <a:rect l="0" t="0" r="r" b="b"/>
                <a:pathLst>
                  <a:path w="38" h="36">
                    <a:moveTo>
                      <a:pt x="14" y="36"/>
                    </a:moveTo>
                    <a:lnTo>
                      <a:pt x="12" y="28"/>
                    </a:lnTo>
                    <a:lnTo>
                      <a:pt x="2" y="22"/>
                    </a:lnTo>
                    <a:lnTo>
                      <a:pt x="0" y="8"/>
                    </a:lnTo>
                    <a:lnTo>
                      <a:pt x="6" y="4"/>
                    </a:lnTo>
                    <a:lnTo>
                      <a:pt x="20" y="0"/>
                    </a:lnTo>
                    <a:lnTo>
                      <a:pt x="28" y="6"/>
                    </a:lnTo>
                    <a:lnTo>
                      <a:pt x="38" y="12"/>
                    </a:lnTo>
                    <a:lnTo>
                      <a:pt x="38" y="20"/>
                    </a:lnTo>
                    <a:lnTo>
                      <a:pt x="32" y="26"/>
                    </a:lnTo>
                    <a:lnTo>
                      <a:pt x="24" y="30"/>
                    </a:lnTo>
                    <a:lnTo>
                      <a:pt x="14" y="3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55" name="Freeform 233">
                <a:extLst>
                  <a:ext uri="{FF2B5EF4-FFF2-40B4-BE49-F238E27FC236}">
                    <a16:creationId xmlns:a16="http://schemas.microsoft.com/office/drawing/2014/main" id="{70B0ECAA-BF7C-4AA6-806A-976137A68CD4}"/>
                  </a:ext>
                </a:extLst>
              </p:cNvPr>
              <p:cNvSpPr>
                <a:spLocks noChangeAspect="1"/>
              </p:cNvSpPr>
              <p:nvPr/>
            </p:nvSpPr>
            <p:spPr bwMode="auto">
              <a:xfrm>
                <a:off x="3971" y="2069"/>
                <a:ext cx="130" cy="72"/>
              </a:xfrm>
              <a:custGeom>
                <a:avLst/>
                <a:gdLst/>
                <a:ahLst/>
                <a:cxnLst>
                  <a:cxn ang="0">
                    <a:pos x="16" y="6"/>
                  </a:cxn>
                  <a:cxn ang="0">
                    <a:pos x="30" y="0"/>
                  </a:cxn>
                  <a:cxn ang="0">
                    <a:pos x="44" y="14"/>
                  </a:cxn>
                  <a:cxn ang="0">
                    <a:pos x="60" y="22"/>
                  </a:cxn>
                  <a:cxn ang="0">
                    <a:pos x="72" y="30"/>
                  </a:cxn>
                  <a:cxn ang="0">
                    <a:pos x="88" y="40"/>
                  </a:cxn>
                  <a:cxn ang="0">
                    <a:pos x="104" y="44"/>
                  </a:cxn>
                  <a:cxn ang="0">
                    <a:pos x="128" y="46"/>
                  </a:cxn>
                  <a:cxn ang="0">
                    <a:pos x="128" y="58"/>
                  </a:cxn>
                  <a:cxn ang="0">
                    <a:pos x="130" y="70"/>
                  </a:cxn>
                  <a:cxn ang="0">
                    <a:pos x="102" y="72"/>
                  </a:cxn>
                  <a:cxn ang="0">
                    <a:pos x="88" y="66"/>
                  </a:cxn>
                  <a:cxn ang="0">
                    <a:pos x="72" y="54"/>
                  </a:cxn>
                  <a:cxn ang="0">
                    <a:pos x="48" y="52"/>
                  </a:cxn>
                  <a:cxn ang="0">
                    <a:pos x="34" y="46"/>
                  </a:cxn>
                  <a:cxn ang="0">
                    <a:pos x="20" y="36"/>
                  </a:cxn>
                  <a:cxn ang="0">
                    <a:pos x="0" y="30"/>
                  </a:cxn>
                  <a:cxn ang="0">
                    <a:pos x="4" y="14"/>
                  </a:cxn>
                  <a:cxn ang="0">
                    <a:pos x="16" y="6"/>
                  </a:cxn>
                </a:cxnLst>
                <a:rect l="0" t="0" r="r" b="b"/>
                <a:pathLst>
                  <a:path w="130" h="72">
                    <a:moveTo>
                      <a:pt x="16" y="6"/>
                    </a:moveTo>
                    <a:lnTo>
                      <a:pt x="30" y="0"/>
                    </a:lnTo>
                    <a:lnTo>
                      <a:pt x="44" y="14"/>
                    </a:lnTo>
                    <a:lnTo>
                      <a:pt x="60" y="22"/>
                    </a:lnTo>
                    <a:lnTo>
                      <a:pt x="72" y="30"/>
                    </a:lnTo>
                    <a:lnTo>
                      <a:pt x="88" y="40"/>
                    </a:lnTo>
                    <a:lnTo>
                      <a:pt x="104" y="44"/>
                    </a:lnTo>
                    <a:lnTo>
                      <a:pt x="128" y="46"/>
                    </a:lnTo>
                    <a:lnTo>
                      <a:pt x="128" y="58"/>
                    </a:lnTo>
                    <a:lnTo>
                      <a:pt x="130" y="70"/>
                    </a:lnTo>
                    <a:lnTo>
                      <a:pt x="102" y="72"/>
                    </a:lnTo>
                    <a:lnTo>
                      <a:pt x="88" y="66"/>
                    </a:lnTo>
                    <a:lnTo>
                      <a:pt x="72" y="54"/>
                    </a:lnTo>
                    <a:lnTo>
                      <a:pt x="48" y="52"/>
                    </a:lnTo>
                    <a:lnTo>
                      <a:pt x="34" y="46"/>
                    </a:lnTo>
                    <a:lnTo>
                      <a:pt x="20" y="36"/>
                    </a:lnTo>
                    <a:lnTo>
                      <a:pt x="0" y="30"/>
                    </a:lnTo>
                    <a:lnTo>
                      <a:pt x="4" y="14"/>
                    </a:lnTo>
                    <a:lnTo>
                      <a:pt x="16" y="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56" name="Freeform 234">
                <a:extLst>
                  <a:ext uri="{FF2B5EF4-FFF2-40B4-BE49-F238E27FC236}">
                    <a16:creationId xmlns:a16="http://schemas.microsoft.com/office/drawing/2014/main" id="{223E94AD-3AB1-463B-83C0-098AFB877803}"/>
                  </a:ext>
                </a:extLst>
              </p:cNvPr>
              <p:cNvSpPr>
                <a:spLocks noChangeAspect="1"/>
              </p:cNvSpPr>
              <p:nvPr/>
            </p:nvSpPr>
            <p:spPr bwMode="auto">
              <a:xfrm>
                <a:off x="4115" y="2109"/>
                <a:ext cx="50" cy="26"/>
              </a:xfrm>
              <a:custGeom>
                <a:avLst/>
                <a:gdLst/>
                <a:ahLst/>
                <a:cxnLst>
                  <a:cxn ang="0">
                    <a:pos x="10" y="0"/>
                  </a:cxn>
                  <a:cxn ang="0">
                    <a:pos x="4" y="6"/>
                  </a:cxn>
                  <a:cxn ang="0">
                    <a:pos x="2" y="6"/>
                  </a:cxn>
                  <a:cxn ang="0">
                    <a:pos x="0" y="14"/>
                  </a:cxn>
                  <a:cxn ang="0">
                    <a:pos x="2" y="20"/>
                  </a:cxn>
                  <a:cxn ang="0">
                    <a:pos x="8" y="24"/>
                  </a:cxn>
                  <a:cxn ang="0">
                    <a:pos x="16" y="26"/>
                  </a:cxn>
                  <a:cxn ang="0">
                    <a:pos x="32" y="24"/>
                  </a:cxn>
                  <a:cxn ang="0">
                    <a:pos x="46" y="22"/>
                  </a:cxn>
                  <a:cxn ang="0">
                    <a:pos x="50" y="16"/>
                  </a:cxn>
                  <a:cxn ang="0">
                    <a:pos x="46" y="6"/>
                  </a:cxn>
                  <a:cxn ang="0">
                    <a:pos x="32" y="4"/>
                  </a:cxn>
                  <a:cxn ang="0">
                    <a:pos x="20" y="0"/>
                  </a:cxn>
                  <a:cxn ang="0">
                    <a:pos x="10" y="0"/>
                  </a:cxn>
                </a:cxnLst>
                <a:rect l="0" t="0" r="r" b="b"/>
                <a:pathLst>
                  <a:path w="50" h="26">
                    <a:moveTo>
                      <a:pt x="10" y="0"/>
                    </a:moveTo>
                    <a:lnTo>
                      <a:pt x="4" y="6"/>
                    </a:lnTo>
                    <a:lnTo>
                      <a:pt x="2" y="6"/>
                    </a:lnTo>
                    <a:lnTo>
                      <a:pt x="0" y="14"/>
                    </a:lnTo>
                    <a:lnTo>
                      <a:pt x="2" y="20"/>
                    </a:lnTo>
                    <a:lnTo>
                      <a:pt x="8" y="24"/>
                    </a:lnTo>
                    <a:lnTo>
                      <a:pt x="16" y="26"/>
                    </a:lnTo>
                    <a:lnTo>
                      <a:pt x="32" y="24"/>
                    </a:lnTo>
                    <a:lnTo>
                      <a:pt x="46" y="22"/>
                    </a:lnTo>
                    <a:lnTo>
                      <a:pt x="50" y="16"/>
                    </a:lnTo>
                    <a:lnTo>
                      <a:pt x="46" y="6"/>
                    </a:lnTo>
                    <a:lnTo>
                      <a:pt x="32" y="4"/>
                    </a:lnTo>
                    <a:lnTo>
                      <a:pt x="20" y="0"/>
                    </a:lnTo>
                    <a:lnTo>
                      <a:pt x="10"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57" name="Freeform 235">
                <a:extLst>
                  <a:ext uri="{FF2B5EF4-FFF2-40B4-BE49-F238E27FC236}">
                    <a16:creationId xmlns:a16="http://schemas.microsoft.com/office/drawing/2014/main" id="{B3CBCDA6-1121-44F7-A27F-4FCA82BBFDAA}"/>
                  </a:ext>
                </a:extLst>
              </p:cNvPr>
              <p:cNvSpPr>
                <a:spLocks noChangeAspect="1"/>
              </p:cNvSpPr>
              <p:nvPr/>
            </p:nvSpPr>
            <p:spPr bwMode="auto">
              <a:xfrm>
                <a:off x="4101" y="2139"/>
                <a:ext cx="70" cy="90"/>
              </a:xfrm>
              <a:custGeom>
                <a:avLst/>
                <a:gdLst/>
                <a:ahLst/>
                <a:cxnLst>
                  <a:cxn ang="0">
                    <a:pos x="14" y="74"/>
                  </a:cxn>
                  <a:cxn ang="0">
                    <a:pos x="10" y="50"/>
                  </a:cxn>
                  <a:cxn ang="0">
                    <a:pos x="8" y="38"/>
                  </a:cxn>
                  <a:cxn ang="0">
                    <a:pos x="2" y="34"/>
                  </a:cxn>
                  <a:cxn ang="0">
                    <a:pos x="0" y="26"/>
                  </a:cxn>
                  <a:cxn ang="0">
                    <a:pos x="12" y="20"/>
                  </a:cxn>
                  <a:cxn ang="0">
                    <a:pos x="4" y="12"/>
                  </a:cxn>
                  <a:cxn ang="0">
                    <a:pos x="4" y="6"/>
                  </a:cxn>
                  <a:cxn ang="0">
                    <a:pos x="10" y="0"/>
                  </a:cxn>
                  <a:cxn ang="0">
                    <a:pos x="14" y="6"/>
                  </a:cxn>
                  <a:cxn ang="0">
                    <a:pos x="24" y="10"/>
                  </a:cxn>
                  <a:cxn ang="0">
                    <a:pos x="30" y="22"/>
                  </a:cxn>
                  <a:cxn ang="0">
                    <a:pos x="64" y="22"/>
                  </a:cxn>
                  <a:cxn ang="0">
                    <a:pos x="64" y="34"/>
                  </a:cxn>
                  <a:cxn ang="0">
                    <a:pos x="56" y="38"/>
                  </a:cxn>
                  <a:cxn ang="0">
                    <a:pos x="52" y="40"/>
                  </a:cxn>
                  <a:cxn ang="0">
                    <a:pos x="48" y="46"/>
                  </a:cxn>
                  <a:cxn ang="0">
                    <a:pos x="48" y="50"/>
                  </a:cxn>
                  <a:cxn ang="0">
                    <a:pos x="48" y="54"/>
                  </a:cxn>
                  <a:cxn ang="0">
                    <a:pos x="56" y="58"/>
                  </a:cxn>
                  <a:cxn ang="0">
                    <a:pos x="60" y="46"/>
                  </a:cxn>
                  <a:cxn ang="0">
                    <a:pos x="70" y="48"/>
                  </a:cxn>
                  <a:cxn ang="0">
                    <a:pos x="68" y="60"/>
                  </a:cxn>
                  <a:cxn ang="0">
                    <a:pos x="68" y="70"/>
                  </a:cxn>
                  <a:cxn ang="0">
                    <a:pos x="70" y="76"/>
                  </a:cxn>
                  <a:cxn ang="0">
                    <a:pos x="70" y="86"/>
                  </a:cxn>
                  <a:cxn ang="0">
                    <a:pos x="64" y="90"/>
                  </a:cxn>
                  <a:cxn ang="0">
                    <a:pos x="60" y="82"/>
                  </a:cxn>
                  <a:cxn ang="0">
                    <a:pos x="58" y="68"/>
                  </a:cxn>
                  <a:cxn ang="0">
                    <a:pos x="54" y="64"/>
                  </a:cxn>
                  <a:cxn ang="0">
                    <a:pos x="48" y="62"/>
                  </a:cxn>
                  <a:cxn ang="0">
                    <a:pos x="40" y="56"/>
                  </a:cxn>
                  <a:cxn ang="0">
                    <a:pos x="36" y="62"/>
                  </a:cxn>
                  <a:cxn ang="0">
                    <a:pos x="36" y="74"/>
                  </a:cxn>
                  <a:cxn ang="0">
                    <a:pos x="26" y="74"/>
                  </a:cxn>
                  <a:cxn ang="0">
                    <a:pos x="14" y="74"/>
                  </a:cxn>
                </a:cxnLst>
                <a:rect l="0" t="0" r="r" b="b"/>
                <a:pathLst>
                  <a:path w="70" h="90">
                    <a:moveTo>
                      <a:pt x="14" y="74"/>
                    </a:moveTo>
                    <a:lnTo>
                      <a:pt x="10" y="50"/>
                    </a:lnTo>
                    <a:lnTo>
                      <a:pt x="8" y="38"/>
                    </a:lnTo>
                    <a:lnTo>
                      <a:pt x="2" y="34"/>
                    </a:lnTo>
                    <a:lnTo>
                      <a:pt x="0" y="26"/>
                    </a:lnTo>
                    <a:lnTo>
                      <a:pt x="12" y="20"/>
                    </a:lnTo>
                    <a:lnTo>
                      <a:pt x="4" y="12"/>
                    </a:lnTo>
                    <a:lnTo>
                      <a:pt x="4" y="6"/>
                    </a:lnTo>
                    <a:lnTo>
                      <a:pt x="10" y="0"/>
                    </a:lnTo>
                    <a:lnTo>
                      <a:pt x="14" y="6"/>
                    </a:lnTo>
                    <a:lnTo>
                      <a:pt x="24" y="10"/>
                    </a:lnTo>
                    <a:lnTo>
                      <a:pt x="30" y="22"/>
                    </a:lnTo>
                    <a:lnTo>
                      <a:pt x="64" y="22"/>
                    </a:lnTo>
                    <a:lnTo>
                      <a:pt x="64" y="34"/>
                    </a:lnTo>
                    <a:lnTo>
                      <a:pt x="56" y="38"/>
                    </a:lnTo>
                    <a:lnTo>
                      <a:pt x="52" y="40"/>
                    </a:lnTo>
                    <a:lnTo>
                      <a:pt x="48" y="46"/>
                    </a:lnTo>
                    <a:lnTo>
                      <a:pt x="48" y="50"/>
                    </a:lnTo>
                    <a:lnTo>
                      <a:pt x="48" y="54"/>
                    </a:lnTo>
                    <a:lnTo>
                      <a:pt x="56" y="58"/>
                    </a:lnTo>
                    <a:lnTo>
                      <a:pt x="60" y="46"/>
                    </a:lnTo>
                    <a:lnTo>
                      <a:pt x="70" y="48"/>
                    </a:lnTo>
                    <a:lnTo>
                      <a:pt x="68" y="60"/>
                    </a:lnTo>
                    <a:lnTo>
                      <a:pt x="68" y="70"/>
                    </a:lnTo>
                    <a:lnTo>
                      <a:pt x="70" y="76"/>
                    </a:lnTo>
                    <a:lnTo>
                      <a:pt x="70" y="86"/>
                    </a:lnTo>
                    <a:lnTo>
                      <a:pt x="64" y="90"/>
                    </a:lnTo>
                    <a:lnTo>
                      <a:pt x="60" y="82"/>
                    </a:lnTo>
                    <a:lnTo>
                      <a:pt x="58" y="68"/>
                    </a:lnTo>
                    <a:lnTo>
                      <a:pt x="54" y="64"/>
                    </a:lnTo>
                    <a:lnTo>
                      <a:pt x="48" y="62"/>
                    </a:lnTo>
                    <a:lnTo>
                      <a:pt x="40" y="56"/>
                    </a:lnTo>
                    <a:lnTo>
                      <a:pt x="36" y="62"/>
                    </a:lnTo>
                    <a:lnTo>
                      <a:pt x="36" y="74"/>
                    </a:lnTo>
                    <a:lnTo>
                      <a:pt x="26" y="74"/>
                    </a:lnTo>
                    <a:lnTo>
                      <a:pt x="14" y="7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58" name="Freeform 236">
                <a:extLst>
                  <a:ext uri="{FF2B5EF4-FFF2-40B4-BE49-F238E27FC236}">
                    <a16:creationId xmlns:a16="http://schemas.microsoft.com/office/drawing/2014/main" id="{6AB81AAA-9AB3-44D4-80E6-1CF87129C5D9}"/>
                  </a:ext>
                </a:extLst>
              </p:cNvPr>
              <p:cNvSpPr>
                <a:spLocks noChangeAspect="1"/>
              </p:cNvSpPr>
              <p:nvPr/>
            </p:nvSpPr>
            <p:spPr bwMode="auto">
              <a:xfrm>
                <a:off x="3969" y="2413"/>
                <a:ext cx="32" cy="58"/>
              </a:xfrm>
              <a:custGeom>
                <a:avLst/>
                <a:gdLst/>
                <a:ahLst/>
                <a:cxnLst>
                  <a:cxn ang="0">
                    <a:pos x="6" y="0"/>
                  </a:cxn>
                  <a:cxn ang="0">
                    <a:pos x="16" y="12"/>
                  </a:cxn>
                  <a:cxn ang="0">
                    <a:pos x="26" y="26"/>
                  </a:cxn>
                  <a:cxn ang="0">
                    <a:pos x="32" y="40"/>
                  </a:cxn>
                  <a:cxn ang="0">
                    <a:pos x="26" y="56"/>
                  </a:cxn>
                  <a:cxn ang="0">
                    <a:pos x="16" y="58"/>
                  </a:cxn>
                  <a:cxn ang="0">
                    <a:pos x="6" y="56"/>
                  </a:cxn>
                  <a:cxn ang="0">
                    <a:pos x="0" y="44"/>
                  </a:cxn>
                  <a:cxn ang="0">
                    <a:pos x="0" y="26"/>
                  </a:cxn>
                  <a:cxn ang="0">
                    <a:pos x="4" y="12"/>
                  </a:cxn>
                  <a:cxn ang="0">
                    <a:pos x="6" y="0"/>
                  </a:cxn>
                </a:cxnLst>
                <a:rect l="0" t="0" r="r" b="b"/>
                <a:pathLst>
                  <a:path w="32" h="58">
                    <a:moveTo>
                      <a:pt x="6" y="0"/>
                    </a:moveTo>
                    <a:lnTo>
                      <a:pt x="16" y="12"/>
                    </a:lnTo>
                    <a:lnTo>
                      <a:pt x="26" y="26"/>
                    </a:lnTo>
                    <a:lnTo>
                      <a:pt x="32" y="40"/>
                    </a:lnTo>
                    <a:lnTo>
                      <a:pt x="26" y="56"/>
                    </a:lnTo>
                    <a:lnTo>
                      <a:pt x="16" y="58"/>
                    </a:lnTo>
                    <a:lnTo>
                      <a:pt x="6" y="56"/>
                    </a:lnTo>
                    <a:lnTo>
                      <a:pt x="0" y="44"/>
                    </a:lnTo>
                    <a:lnTo>
                      <a:pt x="0" y="26"/>
                    </a:lnTo>
                    <a:lnTo>
                      <a:pt x="4" y="12"/>
                    </a:lnTo>
                    <a:lnTo>
                      <a:pt x="6"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59" name="Freeform 237">
                <a:extLst>
                  <a:ext uri="{FF2B5EF4-FFF2-40B4-BE49-F238E27FC236}">
                    <a16:creationId xmlns:a16="http://schemas.microsoft.com/office/drawing/2014/main" id="{496B950E-EC78-4CA9-8A41-5FEFD3D99238}"/>
                  </a:ext>
                </a:extLst>
              </p:cNvPr>
              <p:cNvSpPr>
                <a:spLocks noChangeAspect="1"/>
              </p:cNvSpPr>
              <p:nvPr/>
            </p:nvSpPr>
            <p:spPr bwMode="auto">
              <a:xfrm>
                <a:off x="3787" y="1977"/>
                <a:ext cx="460" cy="464"/>
              </a:xfrm>
              <a:custGeom>
                <a:avLst/>
                <a:gdLst/>
                <a:ahLst/>
                <a:cxnLst>
                  <a:cxn ang="0">
                    <a:pos x="14" y="196"/>
                  </a:cxn>
                  <a:cxn ang="0">
                    <a:pos x="40" y="196"/>
                  </a:cxn>
                  <a:cxn ang="0">
                    <a:pos x="24" y="158"/>
                  </a:cxn>
                  <a:cxn ang="0">
                    <a:pos x="26" y="136"/>
                  </a:cxn>
                  <a:cxn ang="0">
                    <a:pos x="54" y="138"/>
                  </a:cxn>
                  <a:cxn ang="0">
                    <a:pos x="106" y="62"/>
                  </a:cxn>
                  <a:cxn ang="0">
                    <a:pos x="118" y="22"/>
                  </a:cxn>
                  <a:cxn ang="0">
                    <a:pos x="152" y="2"/>
                  </a:cxn>
                  <a:cxn ang="0">
                    <a:pos x="166" y="30"/>
                  </a:cxn>
                  <a:cxn ang="0">
                    <a:pos x="176" y="56"/>
                  </a:cxn>
                  <a:cxn ang="0">
                    <a:pos x="162" y="76"/>
                  </a:cxn>
                  <a:cxn ang="0">
                    <a:pos x="188" y="106"/>
                  </a:cxn>
                  <a:cxn ang="0">
                    <a:pos x="232" y="144"/>
                  </a:cxn>
                  <a:cxn ang="0">
                    <a:pos x="286" y="164"/>
                  </a:cxn>
                  <a:cxn ang="0">
                    <a:pos x="328" y="138"/>
                  </a:cxn>
                  <a:cxn ang="0">
                    <a:pos x="336" y="156"/>
                  </a:cxn>
                  <a:cxn ang="0">
                    <a:pos x="378" y="148"/>
                  </a:cxn>
                  <a:cxn ang="0">
                    <a:pos x="394" y="122"/>
                  </a:cxn>
                  <a:cxn ang="0">
                    <a:pos x="434" y="114"/>
                  </a:cxn>
                  <a:cxn ang="0">
                    <a:pos x="460" y="128"/>
                  </a:cxn>
                  <a:cxn ang="0">
                    <a:pos x="440" y="148"/>
                  </a:cxn>
                  <a:cxn ang="0">
                    <a:pos x="414" y="182"/>
                  </a:cxn>
                  <a:cxn ang="0">
                    <a:pos x="390" y="232"/>
                  </a:cxn>
                  <a:cxn ang="0">
                    <a:pos x="382" y="222"/>
                  </a:cxn>
                  <a:cxn ang="0">
                    <a:pos x="370" y="220"/>
                  </a:cxn>
                  <a:cxn ang="0">
                    <a:pos x="366" y="202"/>
                  </a:cxn>
                  <a:cxn ang="0">
                    <a:pos x="378" y="184"/>
                  </a:cxn>
                  <a:cxn ang="0">
                    <a:pos x="328" y="168"/>
                  </a:cxn>
                  <a:cxn ang="0">
                    <a:pos x="318" y="174"/>
                  </a:cxn>
                  <a:cxn ang="0">
                    <a:pos x="316" y="196"/>
                  </a:cxn>
                  <a:cxn ang="0">
                    <a:pos x="328" y="236"/>
                  </a:cxn>
                  <a:cxn ang="0">
                    <a:pos x="290" y="262"/>
                  </a:cxn>
                  <a:cxn ang="0">
                    <a:pos x="258" y="290"/>
                  </a:cxn>
                  <a:cxn ang="0">
                    <a:pos x="218" y="320"/>
                  </a:cxn>
                  <a:cxn ang="0">
                    <a:pos x="202" y="340"/>
                  </a:cxn>
                  <a:cxn ang="0">
                    <a:pos x="188" y="368"/>
                  </a:cxn>
                  <a:cxn ang="0">
                    <a:pos x="180" y="404"/>
                  </a:cxn>
                  <a:cxn ang="0">
                    <a:pos x="170" y="446"/>
                  </a:cxn>
                  <a:cxn ang="0">
                    <a:pos x="148" y="464"/>
                  </a:cxn>
                  <a:cxn ang="0">
                    <a:pos x="126" y="428"/>
                  </a:cxn>
                  <a:cxn ang="0">
                    <a:pos x="80" y="330"/>
                  </a:cxn>
                  <a:cxn ang="0">
                    <a:pos x="74" y="254"/>
                  </a:cxn>
                  <a:cxn ang="0">
                    <a:pos x="60" y="234"/>
                  </a:cxn>
                  <a:cxn ang="0">
                    <a:pos x="38" y="260"/>
                  </a:cxn>
                  <a:cxn ang="0">
                    <a:pos x="10" y="232"/>
                  </a:cxn>
                  <a:cxn ang="0">
                    <a:pos x="24" y="222"/>
                  </a:cxn>
                  <a:cxn ang="0">
                    <a:pos x="0" y="208"/>
                  </a:cxn>
                </a:cxnLst>
                <a:rect l="0" t="0" r="r" b="b"/>
                <a:pathLst>
                  <a:path w="460" h="464">
                    <a:moveTo>
                      <a:pt x="0" y="208"/>
                    </a:moveTo>
                    <a:lnTo>
                      <a:pt x="6" y="196"/>
                    </a:lnTo>
                    <a:lnTo>
                      <a:pt x="14" y="196"/>
                    </a:lnTo>
                    <a:lnTo>
                      <a:pt x="22" y="202"/>
                    </a:lnTo>
                    <a:lnTo>
                      <a:pt x="26" y="196"/>
                    </a:lnTo>
                    <a:lnTo>
                      <a:pt x="40" y="196"/>
                    </a:lnTo>
                    <a:lnTo>
                      <a:pt x="40" y="186"/>
                    </a:lnTo>
                    <a:lnTo>
                      <a:pt x="28" y="172"/>
                    </a:lnTo>
                    <a:lnTo>
                      <a:pt x="24" y="158"/>
                    </a:lnTo>
                    <a:lnTo>
                      <a:pt x="16" y="158"/>
                    </a:lnTo>
                    <a:lnTo>
                      <a:pt x="16" y="148"/>
                    </a:lnTo>
                    <a:lnTo>
                      <a:pt x="26" y="136"/>
                    </a:lnTo>
                    <a:lnTo>
                      <a:pt x="34" y="136"/>
                    </a:lnTo>
                    <a:lnTo>
                      <a:pt x="42" y="140"/>
                    </a:lnTo>
                    <a:lnTo>
                      <a:pt x="54" y="138"/>
                    </a:lnTo>
                    <a:lnTo>
                      <a:pt x="98" y="82"/>
                    </a:lnTo>
                    <a:lnTo>
                      <a:pt x="100" y="68"/>
                    </a:lnTo>
                    <a:lnTo>
                      <a:pt x="106" y="62"/>
                    </a:lnTo>
                    <a:lnTo>
                      <a:pt x="90" y="48"/>
                    </a:lnTo>
                    <a:lnTo>
                      <a:pt x="88" y="18"/>
                    </a:lnTo>
                    <a:lnTo>
                      <a:pt x="118" y="22"/>
                    </a:lnTo>
                    <a:lnTo>
                      <a:pt x="134" y="18"/>
                    </a:lnTo>
                    <a:lnTo>
                      <a:pt x="140" y="0"/>
                    </a:lnTo>
                    <a:lnTo>
                      <a:pt x="152" y="2"/>
                    </a:lnTo>
                    <a:lnTo>
                      <a:pt x="154" y="16"/>
                    </a:lnTo>
                    <a:lnTo>
                      <a:pt x="164" y="22"/>
                    </a:lnTo>
                    <a:lnTo>
                      <a:pt x="166" y="30"/>
                    </a:lnTo>
                    <a:lnTo>
                      <a:pt x="166" y="40"/>
                    </a:lnTo>
                    <a:lnTo>
                      <a:pt x="178" y="48"/>
                    </a:lnTo>
                    <a:lnTo>
                      <a:pt x="176" y="56"/>
                    </a:lnTo>
                    <a:lnTo>
                      <a:pt x="166" y="58"/>
                    </a:lnTo>
                    <a:lnTo>
                      <a:pt x="162" y="68"/>
                    </a:lnTo>
                    <a:lnTo>
                      <a:pt x="162" y="76"/>
                    </a:lnTo>
                    <a:lnTo>
                      <a:pt x="188" y="88"/>
                    </a:lnTo>
                    <a:lnTo>
                      <a:pt x="200" y="98"/>
                    </a:lnTo>
                    <a:lnTo>
                      <a:pt x="188" y="106"/>
                    </a:lnTo>
                    <a:lnTo>
                      <a:pt x="184" y="122"/>
                    </a:lnTo>
                    <a:lnTo>
                      <a:pt x="204" y="128"/>
                    </a:lnTo>
                    <a:lnTo>
                      <a:pt x="232" y="144"/>
                    </a:lnTo>
                    <a:lnTo>
                      <a:pt x="256" y="146"/>
                    </a:lnTo>
                    <a:lnTo>
                      <a:pt x="272" y="158"/>
                    </a:lnTo>
                    <a:lnTo>
                      <a:pt x="286" y="164"/>
                    </a:lnTo>
                    <a:lnTo>
                      <a:pt x="314" y="162"/>
                    </a:lnTo>
                    <a:lnTo>
                      <a:pt x="312" y="138"/>
                    </a:lnTo>
                    <a:lnTo>
                      <a:pt x="328" y="138"/>
                    </a:lnTo>
                    <a:lnTo>
                      <a:pt x="328" y="146"/>
                    </a:lnTo>
                    <a:lnTo>
                      <a:pt x="330" y="152"/>
                    </a:lnTo>
                    <a:lnTo>
                      <a:pt x="336" y="156"/>
                    </a:lnTo>
                    <a:lnTo>
                      <a:pt x="344" y="158"/>
                    </a:lnTo>
                    <a:lnTo>
                      <a:pt x="374" y="154"/>
                    </a:lnTo>
                    <a:lnTo>
                      <a:pt x="378" y="148"/>
                    </a:lnTo>
                    <a:lnTo>
                      <a:pt x="374" y="138"/>
                    </a:lnTo>
                    <a:lnTo>
                      <a:pt x="384" y="136"/>
                    </a:lnTo>
                    <a:lnTo>
                      <a:pt x="394" y="122"/>
                    </a:lnTo>
                    <a:lnTo>
                      <a:pt x="406" y="122"/>
                    </a:lnTo>
                    <a:lnTo>
                      <a:pt x="412" y="114"/>
                    </a:lnTo>
                    <a:lnTo>
                      <a:pt x="434" y="114"/>
                    </a:lnTo>
                    <a:lnTo>
                      <a:pt x="444" y="112"/>
                    </a:lnTo>
                    <a:lnTo>
                      <a:pt x="444" y="126"/>
                    </a:lnTo>
                    <a:lnTo>
                      <a:pt x="460" y="128"/>
                    </a:lnTo>
                    <a:lnTo>
                      <a:pt x="454" y="138"/>
                    </a:lnTo>
                    <a:lnTo>
                      <a:pt x="454" y="148"/>
                    </a:lnTo>
                    <a:lnTo>
                      <a:pt x="440" y="148"/>
                    </a:lnTo>
                    <a:lnTo>
                      <a:pt x="424" y="162"/>
                    </a:lnTo>
                    <a:lnTo>
                      <a:pt x="422" y="174"/>
                    </a:lnTo>
                    <a:lnTo>
                      <a:pt x="414" y="182"/>
                    </a:lnTo>
                    <a:lnTo>
                      <a:pt x="410" y="202"/>
                    </a:lnTo>
                    <a:lnTo>
                      <a:pt x="396" y="204"/>
                    </a:lnTo>
                    <a:lnTo>
                      <a:pt x="390" y="232"/>
                    </a:lnTo>
                    <a:lnTo>
                      <a:pt x="384" y="238"/>
                    </a:lnTo>
                    <a:lnTo>
                      <a:pt x="382" y="232"/>
                    </a:lnTo>
                    <a:lnTo>
                      <a:pt x="382" y="222"/>
                    </a:lnTo>
                    <a:lnTo>
                      <a:pt x="384" y="210"/>
                    </a:lnTo>
                    <a:lnTo>
                      <a:pt x="374" y="208"/>
                    </a:lnTo>
                    <a:lnTo>
                      <a:pt x="370" y="220"/>
                    </a:lnTo>
                    <a:lnTo>
                      <a:pt x="362" y="216"/>
                    </a:lnTo>
                    <a:lnTo>
                      <a:pt x="362" y="208"/>
                    </a:lnTo>
                    <a:lnTo>
                      <a:pt x="366" y="202"/>
                    </a:lnTo>
                    <a:lnTo>
                      <a:pt x="370" y="200"/>
                    </a:lnTo>
                    <a:lnTo>
                      <a:pt x="378" y="196"/>
                    </a:lnTo>
                    <a:lnTo>
                      <a:pt x="378" y="184"/>
                    </a:lnTo>
                    <a:lnTo>
                      <a:pt x="344" y="184"/>
                    </a:lnTo>
                    <a:lnTo>
                      <a:pt x="338" y="172"/>
                    </a:lnTo>
                    <a:lnTo>
                      <a:pt x="328" y="168"/>
                    </a:lnTo>
                    <a:lnTo>
                      <a:pt x="324" y="162"/>
                    </a:lnTo>
                    <a:lnTo>
                      <a:pt x="318" y="168"/>
                    </a:lnTo>
                    <a:lnTo>
                      <a:pt x="318" y="174"/>
                    </a:lnTo>
                    <a:lnTo>
                      <a:pt x="326" y="182"/>
                    </a:lnTo>
                    <a:lnTo>
                      <a:pt x="314" y="188"/>
                    </a:lnTo>
                    <a:lnTo>
                      <a:pt x="316" y="196"/>
                    </a:lnTo>
                    <a:lnTo>
                      <a:pt x="322" y="200"/>
                    </a:lnTo>
                    <a:lnTo>
                      <a:pt x="324" y="214"/>
                    </a:lnTo>
                    <a:lnTo>
                      <a:pt x="328" y="236"/>
                    </a:lnTo>
                    <a:lnTo>
                      <a:pt x="318" y="242"/>
                    </a:lnTo>
                    <a:lnTo>
                      <a:pt x="296" y="246"/>
                    </a:lnTo>
                    <a:lnTo>
                      <a:pt x="290" y="262"/>
                    </a:lnTo>
                    <a:lnTo>
                      <a:pt x="276" y="274"/>
                    </a:lnTo>
                    <a:lnTo>
                      <a:pt x="262" y="278"/>
                    </a:lnTo>
                    <a:lnTo>
                      <a:pt x="258" y="290"/>
                    </a:lnTo>
                    <a:lnTo>
                      <a:pt x="234" y="312"/>
                    </a:lnTo>
                    <a:lnTo>
                      <a:pt x="222" y="314"/>
                    </a:lnTo>
                    <a:lnTo>
                      <a:pt x="218" y="320"/>
                    </a:lnTo>
                    <a:lnTo>
                      <a:pt x="216" y="328"/>
                    </a:lnTo>
                    <a:lnTo>
                      <a:pt x="204" y="332"/>
                    </a:lnTo>
                    <a:lnTo>
                      <a:pt x="202" y="340"/>
                    </a:lnTo>
                    <a:lnTo>
                      <a:pt x="190" y="342"/>
                    </a:lnTo>
                    <a:lnTo>
                      <a:pt x="182" y="350"/>
                    </a:lnTo>
                    <a:lnTo>
                      <a:pt x="188" y="368"/>
                    </a:lnTo>
                    <a:lnTo>
                      <a:pt x="186" y="376"/>
                    </a:lnTo>
                    <a:lnTo>
                      <a:pt x="188" y="388"/>
                    </a:lnTo>
                    <a:lnTo>
                      <a:pt x="180" y="404"/>
                    </a:lnTo>
                    <a:lnTo>
                      <a:pt x="180" y="424"/>
                    </a:lnTo>
                    <a:lnTo>
                      <a:pt x="166" y="436"/>
                    </a:lnTo>
                    <a:lnTo>
                      <a:pt x="170" y="446"/>
                    </a:lnTo>
                    <a:lnTo>
                      <a:pt x="160" y="446"/>
                    </a:lnTo>
                    <a:lnTo>
                      <a:pt x="156" y="452"/>
                    </a:lnTo>
                    <a:lnTo>
                      <a:pt x="148" y="464"/>
                    </a:lnTo>
                    <a:lnTo>
                      <a:pt x="136" y="460"/>
                    </a:lnTo>
                    <a:lnTo>
                      <a:pt x="124" y="440"/>
                    </a:lnTo>
                    <a:lnTo>
                      <a:pt x="126" y="428"/>
                    </a:lnTo>
                    <a:lnTo>
                      <a:pt x="104" y="390"/>
                    </a:lnTo>
                    <a:lnTo>
                      <a:pt x="102" y="374"/>
                    </a:lnTo>
                    <a:lnTo>
                      <a:pt x="80" y="330"/>
                    </a:lnTo>
                    <a:lnTo>
                      <a:pt x="74" y="278"/>
                    </a:lnTo>
                    <a:lnTo>
                      <a:pt x="68" y="262"/>
                    </a:lnTo>
                    <a:lnTo>
                      <a:pt x="74" y="254"/>
                    </a:lnTo>
                    <a:lnTo>
                      <a:pt x="72" y="246"/>
                    </a:lnTo>
                    <a:lnTo>
                      <a:pt x="68" y="234"/>
                    </a:lnTo>
                    <a:lnTo>
                      <a:pt x="60" y="234"/>
                    </a:lnTo>
                    <a:lnTo>
                      <a:pt x="58" y="246"/>
                    </a:lnTo>
                    <a:lnTo>
                      <a:pt x="46" y="258"/>
                    </a:lnTo>
                    <a:lnTo>
                      <a:pt x="38" y="260"/>
                    </a:lnTo>
                    <a:lnTo>
                      <a:pt x="24" y="252"/>
                    </a:lnTo>
                    <a:lnTo>
                      <a:pt x="20" y="244"/>
                    </a:lnTo>
                    <a:lnTo>
                      <a:pt x="10" y="232"/>
                    </a:lnTo>
                    <a:lnTo>
                      <a:pt x="26" y="232"/>
                    </a:lnTo>
                    <a:lnTo>
                      <a:pt x="32" y="224"/>
                    </a:lnTo>
                    <a:lnTo>
                      <a:pt x="24" y="222"/>
                    </a:lnTo>
                    <a:lnTo>
                      <a:pt x="10" y="222"/>
                    </a:lnTo>
                    <a:lnTo>
                      <a:pt x="4" y="216"/>
                    </a:lnTo>
                    <a:lnTo>
                      <a:pt x="0" y="208"/>
                    </a:lnTo>
                    <a:close/>
                  </a:path>
                </a:pathLst>
              </a:custGeom>
              <a:solidFill>
                <a:schemeClr val="accent3"/>
              </a:solidFill>
              <a:ln w="7938">
                <a:solidFill>
                  <a:schemeClr val="bg1"/>
                </a:solidFill>
                <a:prstDash val="solid"/>
                <a:round/>
                <a:headEnd/>
                <a:tailEnd/>
              </a:ln>
            </p:spPr>
            <p:txBody>
              <a:bodyPr/>
              <a:lstStyle/>
              <a:p>
                <a:endParaRPr lang="en-US" sz="1500">
                  <a:solidFill>
                    <a:srgbClr val="0F245F"/>
                  </a:solidFill>
                </a:endParaRPr>
              </a:p>
            </p:txBody>
          </p:sp>
          <p:sp>
            <p:nvSpPr>
              <p:cNvPr id="360" name="Freeform 238">
                <a:extLst>
                  <a:ext uri="{FF2B5EF4-FFF2-40B4-BE49-F238E27FC236}">
                    <a16:creationId xmlns:a16="http://schemas.microsoft.com/office/drawing/2014/main" id="{6769425A-51BC-4707-9D0D-A60673E99E8B}"/>
                  </a:ext>
                </a:extLst>
              </p:cNvPr>
              <p:cNvSpPr>
                <a:spLocks noChangeAspect="1"/>
              </p:cNvSpPr>
              <p:nvPr/>
            </p:nvSpPr>
            <p:spPr bwMode="auto">
              <a:xfrm>
                <a:off x="4165" y="2105"/>
                <a:ext cx="134" cy="296"/>
              </a:xfrm>
              <a:custGeom>
                <a:avLst/>
                <a:gdLst/>
                <a:ahLst/>
                <a:cxnLst>
                  <a:cxn ang="0">
                    <a:pos x="6" y="120"/>
                  </a:cxn>
                  <a:cxn ang="0">
                    <a:pos x="12" y="104"/>
                  </a:cxn>
                  <a:cxn ang="0">
                    <a:pos x="32" y="74"/>
                  </a:cxn>
                  <a:cxn ang="0">
                    <a:pos x="44" y="46"/>
                  </a:cxn>
                  <a:cxn ang="0">
                    <a:pos x="62" y="20"/>
                  </a:cxn>
                  <a:cxn ang="0">
                    <a:pos x="76" y="10"/>
                  </a:cxn>
                  <a:cxn ang="0">
                    <a:pos x="90" y="2"/>
                  </a:cxn>
                  <a:cxn ang="0">
                    <a:pos x="104" y="18"/>
                  </a:cxn>
                  <a:cxn ang="0">
                    <a:pos x="94" y="52"/>
                  </a:cxn>
                  <a:cxn ang="0">
                    <a:pos x="86" y="68"/>
                  </a:cxn>
                  <a:cxn ang="0">
                    <a:pos x="106" y="88"/>
                  </a:cxn>
                  <a:cxn ang="0">
                    <a:pos x="116" y="108"/>
                  </a:cxn>
                  <a:cxn ang="0">
                    <a:pos x="124" y="116"/>
                  </a:cxn>
                  <a:cxn ang="0">
                    <a:pos x="134" y="126"/>
                  </a:cxn>
                  <a:cxn ang="0">
                    <a:pos x="106" y="144"/>
                  </a:cxn>
                  <a:cxn ang="0">
                    <a:pos x="88" y="158"/>
                  </a:cxn>
                  <a:cxn ang="0">
                    <a:pos x="84" y="168"/>
                  </a:cxn>
                  <a:cxn ang="0">
                    <a:pos x="88" y="184"/>
                  </a:cxn>
                  <a:cxn ang="0">
                    <a:pos x="104" y="208"/>
                  </a:cxn>
                  <a:cxn ang="0">
                    <a:pos x="96" y="228"/>
                  </a:cxn>
                  <a:cxn ang="0">
                    <a:pos x="110" y="248"/>
                  </a:cxn>
                  <a:cxn ang="0">
                    <a:pos x="116" y="274"/>
                  </a:cxn>
                  <a:cxn ang="0">
                    <a:pos x="100" y="296"/>
                  </a:cxn>
                  <a:cxn ang="0">
                    <a:pos x="100" y="280"/>
                  </a:cxn>
                  <a:cxn ang="0">
                    <a:pos x="100" y="256"/>
                  </a:cxn>
                  <a:cxn ang="0">
                    <a:pos x="90" y="230"/>
                  </a:cxn>
                  <a:cxn ang="0">
                    <a:pos x="84" y="200"/>
                  </a:cxn>
                  <a:cxn ang="0">
                    <a:pos x="68" y="200"/>
                  </a:cxn>
                  <a:cxn ang="0">
                    <a:pos x="54" y="212"/>
                  </a:cxn>
                  <a:cxn ang="0">
                    <a:pos x="36" y="204"/>
                  </a:cxn>
                  <a:cxn ang="0">
                    <a:pos x="38" y="176"/>
                  </a:cxn>
                  <a:cxn ang="0">
                    <a:pos x="26" y="158"/>
                  </a:cxn>
                  <a:cxn ang="0">
                    <a:pos x="0" y="124"/>
                  </a:cxn>
                </a:cxnLst>
                <a:rect l="0" t="0" r="r" b="b"/>
                <a:pathLst>
                  <a:path w="134" h="296">
                    <a:moveTo>
                      <a:pt x="0" y="124"/>
                    </a:moveTo>
                    <a:lnTo>
                      <a:pt x="6" y="120"/>
                    </a:lnTo>
                    <a:lnTo>
                      <a:pt x="6" y="110"/>
                    </a:lnTo>
                    <a:lnTo>
                      <a:pt x="12" y="104"/>
                    </a:lnTo>
                    <a:lnTo>
                      <a:pt x="18" y="76"/>
                    </a:lnTo>
                    <a:lnTo>
                      <a:pt x="32" y="74"/>
                    </a:lnTo>
                    <a:lnTo>
                      <a:pt x="36" y="54"/>
                    </a:lnTo>
                    <a:lnTo>
                      <a:pt x="44" y="46"/>
                    </a:lnTo>
                    <a:lnTo>
                      <a:pt x="46" y="34"/>
                    </a:lnTo>
                    <a:lnTo>
                      <a:pt x="62" y="20"/>
                    </a:lnTo>
                    <a:lnTo>
                      <a:pt x="76" y="20"/>
                    </a:lnTo>
                    <a:lnTo>
                      <a:pt x="76" y="10"/>
                    </a:lnTo>
                    <a:lnTo>
                      <a:pt x="82" y="0"/>
                    </a:lnTo>
                    <a:lnTo>
                      <a:pt x="90" y="2"/>
                    </a:lnTo>
                    <a:lnTo>
                      <a:pt x="96" y="12"/>
                    </a:lnTo>
                    <a:lnTo>
                      <a:pt x="104" y="18"/>
                    </a:lnTo>
                    <a:lnTo>
                      <a:pt x="102" y="42"/>
                    </a:lnTo>
                    <a:lnTo>
                      <a:pt x="94" y="52"/>
                    </a:lnTo>
                    <a:lnTo>
                      <a:pt x="86" y="64"/>
                    </a:lnTo>
                    <a:lnTo>
                      <a:pt x="86" y="68"/>
                    </a:lnTo>
                    <a:lnTo>
                      <a:pt x="106" y="74"/>
                    </a:lnTo>
                    <a:lnTo>
                      <a:pt x="106" y="88"/>
                    </a:lnTo>
                    <a:lnTo>
                      <a:pt x="116" y="92"/>
                    </a:lnTo>
                    <a:lnTo>
                      <a:pt x="116" y="108"/>
                    </a:lnTo>
                    <a:lnTo>
                      <a:pt x="124" y="110"/>
                    </a:lnTo>
                    <a:lnTo>
                      <a:pt x="124" y="116"/>
                    </a:lnTo>
                    <a:lnTo>
                      <a:pt x="132" y="116"/>
                    </a:lnTo>
                    <a:lnTo>
                      <a:pt x="134" y="126"/>
                    </a:lnTo>
                    <a:lnTo>
                      <a:pt x="116" y="136"/>
                    </a:lnTo>
                    <a:lnTo>
                      <a:pt x="106" y="144"/>
                    </a:lnTo>
                    <a:lnTo>
                      <a:pt x="88" y="146"/>
                    </a:lnTo>
                    <a:lnTo>
                      <a:pt x="88" y="158"/>
                    </a:lnTo>
                    <a:lnTo>
                      <a:pt x="86" y="162"/>
                    </a:lnTo>
                    <a:lnTo>
                      <a:pt x="84" y="168"/>
                    </a:lnTo>
                    <a:lnTo>
                      <a:pt x="86" y="178"/>
                    </a:lnTo>
                    <a:lnTo>
                      <a:pt x="88" y="184"/>
                    </a:lnTo>
                    <a:lnTo>
                      <a:pt x="98" y="192"/>
                    </a:lnTo>
                    <a:lnTo>
                      <a:pt x="104" y="208"/>
                    </a:lnTo>
                    <a:lnTo>
                      <a:pt x="100" y="218"/>
                    </a:lnTo>
                    <a:lnTo>
                      <a:pt x="96" y="228"/>
                    </a:lnTo>
                    <a:lnTo>
                      <a:pt x="102" y="236"/>
                    </a:lnTo>
                    <a:lnTo>
                      <a:pt x="110" y="248"/>
                    </a:lnTo>
                    <a:lnTo>
                      <a:pt x="110" y="264"/>
                    </a:lnTo>
                    <a:lnTo>
                      <a:pt x="116" y="274"/>
                    </a:lnTo>
                    <a:lnTo>
                      <a:pt x="112" y="286"/>
                    </a:lnTo>
                    <a:lnTo>
                      <a:pt x="100" y="296"/>
                    </a:lnTo>
                    <a:lnTo>
                      <a:pt x="98" y="288"/>
                    </a:lnTo>
                    <a:lnTo>
                      <a:pt x="100" y="280"/>
                    </a:lnTo>
                    <a:lnTo>
                      <a:pt x="100" y="270"/>
                    </a:lnTo>
                    <a:lnTo>
                      <a:pt x="100" y="256"/>
                    </a:lnTo>
                    <a:lnTo>
                      <a:pt x="98" y="250"/>
                    </a:lnTo>
                    <a:lnTo>
                      <a:pt x="90" y="230"/>
                    </a:lnTo>
                    <a:lnTo>
                      <a:pt x="90" y="214"/>
                    </a:lnTo>
                    <a:lnTo>
                      <a:pt x="84" y="200"/>
                    </a:lnTo>
                    <a:lnTo>
                      <a:pt x="74" y="188"/>
                    </a:lnTo>
                    <a:lnTo>
                      <a:pt x="68" y="200"/>
                    </a:lnTo>
                    <a:lnTo>
                      <a:pt x="56" y="204"/>
                    </a:lnTo>
                    <a:lnTo>
                      <a:pt x="54" y="212"/>
                    </a:lnTo>
                    <a:lnTo>
                      <a:pt x="42" y="212"/>
                    </a:lnTo>
                    <a:lnTo>
                      <a:pt x="36" y="204"/>
                    </a:lnTo>
                    <a:lnTo>
                      <a:pt x="36" y="190"/>
                    </a:lnTo>
                    <a:lnTo>
                      <a:pt x="38" y="176"/>
                    </a:lnTo>
                    <a:lnTo>
                      <a:pt x="34" y="166"/>
                    </a:lnTo>
                    <a:lnTo>
                      <a:pt x="26" y="158"/>
                    </a:lnTo>
                    <a:lnTo>
                      <a:pt x="14" y="138"/>
                    </a:lnTo>
                    <a:lnTo>
                      <a:pt x="0" y="12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61" name="Freeform 239">
                <a:extLst>
                  <a:ext uri="{FF2B5EF4-FFF2-40B4-BE49-F238E27FC236}">
                    <a16:creationId xmlns:a16="http://schemas.microsoft.com/office/drawing/2014/main" id="{FA9C0B27-54AE-4E61-B61B-36945E15E545}"/>
                  </a:ext>
                </a:extLst>
              </p:cNvPr>
              <p:cNvSpPr>
                <a:spLocks noChangeAspect="1"/>
              </p:cNvSpPr>
              <p:nvPr/>
            </p:nvSpPr>
            <p:spPr bwMode="auto">
              <a:xfrm>
                <a:off x="4249" y="2239"/>
                <a:ext cx="130" cy="240"/>
              </a:xfrm>
              <a:custGeom>
                <a:avLst/>
                <a:gdLst/>
                <a:ahLst/>
                <a:cxnLst>
                  <a:cxn ang="0">
                    <a:pos x="20" y="198"/>
                  </a:cxn>
                  <a:cxn ang="0">
                    <a:pos x="14" y="174"/>
                  </a:cxn>
                  <a:cxn ang="0">
                    <a:pos x="28" y="152"/>
                  </a:cxn>
                  <a:cxn ang="0">
                    <a:pos x="26" y="130"/>
                  </a:cxn>
                  <a:cxn ang="0">
                    <a:pos x="18" y="102"/>
                  </a:cxn>
                  <a:cxn ang="0">
                    <a:pos x="20" y="74"/>
                  </a:cxn>
                  <a:cxn ang="0">
                    <a:pos x="4" y="50"/>
                  </a:cxn>
                  <a:cxn ang="0">
                    <a:pos x="4" y="24"/>
                  </a:cxn>
                  <a:cxn ang="0">
                    <a:pos x="22" y="10"/>
                  </a:cxn>
                  <a:cxn ang="0">
                    <a:pos x="48" y="6"/>
                  </a:cxn>
                  <a:cxn ang="0">
                    <a:pos x="56" y="16"/>
                  </a:cxn>
                  <a:cxn ang="0">
                    <a:pos x="56" y="34"/>
                  </a:cxn>
                  <a:cxn ang="0">
                    <a:pos x="68" y="42"/>
                  </a:cxn>
                  <a:cxn ang="0">
                    <a:pos x="88" y="40"/>
                  </a:cxn>
                  <a:cxn ang="0">
                    <a:pos x="116" y="50"/>
                  </a:cxn>
                  <a:cxn ang="0">
                    <a:pos x="130" y="76"/>
                  </a:cxn>
                  <a:cxn ang="0">
                    <a:pos x="126" y="98"/>
                  </a:cxn>
                  <a:cxn ang="0">
                    <a:pos x="78" y="112"/>
                  </a:cxn>
                  <a:cxn ang="0">
                    <a:pos x="82" y="130"/>
                  </a:cxn>
                  <a:cxn ang="0">
                    <a:pos x="84" y="144"/>
                  </a:cxn>
                  <a:cxn ang="0">
                    <a:pos x="56" y="126"/>
                  </a:cxn>
                  <a:cxn ang="0">
                    <a:pos x="44" y="116"/>
                  </a:cxn>
                  <a:cxn ang="0">
                    <a:pos x="40" y="132"/>
                  </a:cxn>
                  <a:cxn ang="0">
                    <a:pos x="32" y="154"/>
                  </a:cxn>
                  <a:cxn ang="0">
                    <a:pos x="24" y="178"/>
                  </a:cxn>
                  <a:cxn ang="0">
                    <a:pos x="40" y="186"/>
                  </a:cxn>
                  <a:cxn ang="0">
                    <a:pos x="46" y="210"/>
                  </a:cxn>
                  <a:cxn ang="0">
                    <a:pos x="64" y="222"/>
                  </a:cxn>
                  <a:cxn ang="0">
                    <a:pos x="68" y="234"/>
                  </a:cxn>
                  <a:cxn ang="0">
                    <a:pos x="56" y="238"/>
                  </a:cxn>
                  <a:cxn ang="0">
                    <a:pos x="52" y="226"/>
                  </a:cxn>
                  <a:cxn ang="0">
                    <a:pos x="34" y="214"/>
                  </a:cxn>
                </a:cxnLst>
                <a:rect l="0" t="0" r="r" b="b"/>
                <a:pathLst>
                  <a:path w="130" h="240">
                    <a:moveTo>
                      <a:pt x="34" y="214"/>
                    </a:moveTo>
                    <a:lnTo>
                      <a:pt x="20" y="198"/>
                    </a:lnTo>
                    <a:lnTo>
                      <a:pt x="12" y="194"/>
                    </a:lnTo>
                    <a:lnTo>
                      <a:pt x="14" y="174"/>
                    </a:lnTo>
                    <a:lnTo>
                      <a:pt x="16" y="162"/>
                    </a:lnTo>
                    <a:lnTo>
                      <a:pt x="28" y="152"/>
                    </a:lnTo>
                    <a:lnTo>
                      <a:pt x="32" y="140"/>
                    </a:lnTo>
                    <a:lnTo>
                      <a:pt x="26" y="130"/>
                    </a:lnTo>
                    <a:lnTo>
                      <a:pt x="26" y="114"/>
                    </a:lnTo>
                    <a:lnTo>
                      <a:pt x="18" y="102"/>
                    </a:lnTo>
                    <a:lnTo>
                      <a:pt x="12" y="94"/>
                    </a:lnTo>
                    <a:lnTo>
                      <a:pt x="20" y="74"/>
                    </a:lnTo>
                    <a:lnTo>
                      <a:pt x="14" y="58"/>
                    </a:lnTo>
                    <a:lnTo>
                      <a:pt x="4" y="50"/>
                    </a:lnTo>
                    <a:lnTo>
                      <a:pt x="0" y="30"/>
                    </a:lnTo>
                    <a:lnTo>
                      <a:pt x="4" y="24"/>
                    </a:lnTo>
                    <a:lnTo>
                      <a:pt x="4" y="12"/>
                    </a:lnTo>
                    <a:lnTo>
                      <a:pt x="22" y="10"/>
                    </a:lnTo>
                    <a:lnTo>
                      <a:pt x="36" y="0"/>
                    </a:lnTo>
                    <a:lnTo>
                      <a:pt x="48" y="6"/>
                    </a:lnTo>
                    <a:lnTo>
                      <a:pt x="48" y="14"/>
                    </a:lnTo>
                    <a:lnTo>
                      <a:pt x="56" y="16"/>
                    </a:lnTo>
                    <a:lnTo>
                      <a:pt x="60" y="30"/>
                    </a:lnTo>
                    <a:lnTo>
                      <a:pt x="56" y="34"/>
                    </a:lnTo>
                    <a:lnTo>
                      <a:pt x="56" y="48"/>
                    </a:lnTo>
                    <a:lnTo>
                      <a:pt x="68" y="42"/>
                    </a:lnTo>
                    <a:lnTo>
                      <a:pt x="76" y="36"/>
                    </a:lnTo>
                    <a:lnTo>
                      <a:pt x="88" y="40"/>
                    </a:lnTo>
                    <a:lnTo>
                      <a:pt x="100" y="32"/>
                    </a:lnTo>
                    <a:lnTo>
                      <a:pt x="116" y="50"/>
                    </a:lnTo>
                    <a:lnTo>
                      <a:pt x="120" y="66"/>
                    </a:lnTo>
                    <a:lnTo>
                      <a:pt x="130" y="76"/>
                    </a:lnTo>
                    <a:lnTo>
                      <a:pt x="130" y="86"/>
                    </a:lnTo>
                    <a:lnTo>
                      <a:pt x="126" y="98"/>
                    </a:lnTo>
                    <a:lnTo>
                      <a:pt x="86" y="100"/>
                    </a:lnTo>
                    <a:lnTo>
                      <a:pt x="78" y="112"/>
                    </a:lnTo>
                    <a:lnTo>
                      <a:pt x="78" y="120"/>
                    </a:lnTo>
                    <a:lnTo>
                      <a:pt x="82" y="130"/>
                    </a:lnTo>
                    <a:lnTo>
                      <a:pt x="86" y="140"/>
                    </a:lnTo>
                    <a:lnTo>
                      <a:pt x="84" y="144"/>
                    </a:lnTo>
                    <a:lnTo>
                      <a:pt x="72" y="128"/>
                    </a:lnTo>
                    <a:lnTo>
                      <a:pt x="56" y="126"/>
                    </a:lnTo>
                    <a:lnTo>
                      <a:pt x="56" y="116"/>
                    </a:lnTo>
                    <a:lnTo>
                      <a:pt x="44" y="116"/>
                    </a:lnTo>
                    <a:lnTo>
                      <a:pt x="40" y="120"/>
                    </a:lnTo>
                    <a:lnTo>
                      <a:pt x="40" y="132"/>
                    </a:lnTo>
                    <a:lnTo>
                      <a:pt x="38" y="140"/>
                    </a:lnTo>
                    <a:lnTo>
                      <a:pt x="32" y="154"/>
                    </a:lnTo>
                    <a:lnTo>
                      <a:pt x="28" y="162"/>
                    </a:lnTo>
                    <a:lnTo>
                      <a:pt x="24" y="178"/>
                    </a:lnTo>
                    <a:lnTo>
                      <a:pt x="30" y="182"/>
                    </a:lnTo>
                    <a:lnTo>
                      <a:pt x="40" y="186"/>
                    </a:lnTo>
                    <a:lnTo>
                      <a:pt x="42" y="192"/>
                    </a:lnTo>
                    <a:lnTo>
                      <a:pt x="46" y="210"/>
                    </a:lnTo>
                    <a:lnTo>
                      <a:pt x="52" y="218"/>
                    </a:lnTo>
                    <a:lnTo>
                      <a:pt x="64" y="222"/>
                    </a:lnTo>
                    <a:lnTo>
                      <a:pt x="72" y="230"/>
                    </a:lnTo>
                    <a:lnTo>
                      <a:pt x="68" y="234"/>
                    </a:lnTo>
                    <a:lnTo>
                      <a:pt x="66" y="240"/>
                    </a:lnTo>
                    <a:lnTo>
                      <a:pt x="56" y="238"/>
                    </a:lnTo>
                    <a:lnTo>
                      <a:pt x="58" y="230"/>
                    </a:lnTo>
                    <a:lnTo>
                      <a:pt x="52" y="226"/>
                    </a:lnTo>
                    <a:lnTo>
                      <a:pt x="42" y="224"/>
                    </a:lnTo>
                    <a:lnTo>
                      <a:pt x="34" y="214"/>
                    </a:lnTo>
                    <a:close/>
                  </a:path>
                </a:pathLst>
              </a:custGeom>
              <a:solidFill>
                <a:schemeClr val="accent3"/>
              </a:solidFill>
              <a:ln w="7938">
                <a:solidFill>
                  <a:schemeClr val="bg1"/>
                </a:solidFill>
                <a:prstDash val="solid"/>
                <a:round/>
                <a:headEnd/>
                <a:tailEnd/>
              </a:ln>
            </p:spPr>
            <p:txBody>
              <a:bodyPr/>
              <a:lstStyle/>
              <a:p>
                <a:endParaRPr lang="en-US" sz="1500">
                  <a:solidFill>
                    <a:srgbClr val="0F245F"/>
                  </a:solidFill>
                </a:endParaRPr>
              </a:p>
            </p:txBody>
          </p:sp>
          <p:sp>
            <p:nvSpPr>
              <p:cNvPr id="362" name="Freeform 240">
                <a:extLst>
                  <a:ext uri="{FF2B5EF4-FFF2-40B4-BE49-F238E27FC236}">
                    <a16:creationId xmlns:a16="http://schemas.microsoft.com/office/drawing/2014/main" id="{C440ADC0-60A3-4765-A992-F4C7DC33E81C}"/>
                  </a:ext>
                </a:extLst>
              </p:cNvPr>
              <p:cNvSpPr>
                <a:spLocks noChangeAspect="1"/>
              </p:cNvSpPr>
              <p:nvPr/>
            </p:nvSpPr>
            <p:spPr bwMode="auto">
              <a:xfrm>
                <a:off x="4291" y="2463"/>
                <a:ext cx="64" cy="82"/>
              </a:xfrm>
              <a:custGeom>
                <a:avLst/>
                <a:gdLst/>
                <a:ahLst/>
                <a:cxnLst>
                  <a:cxn ang="0">
                    <a:pos x="0" y="0"/>
                  </a:cxn>
                  <a:cxn ang="0">
                    <a:pos x="10" y="2"/>
                  </a:cxn>
                  <a:cxn ang="0">
                    <a:pos x="16" y="6"/>
                  </a:cxn>
                  <a:cxn ang="0">
                    <a:pos x="14" y="14"/>
                  </a:cxn>
                  <a:cxn ang="0">
                    <a:pos x="24" y="16"/>
                  </a:cxn>
                  <a:cxn ang="0">
                    <a:pos x="26" y="10"/>
                  </a:cxn>
                  <a:cxn ang="0">
                    <a:pos x="30" y="6"/>
                  </a:cxn>
                  <a:cxn ang="0">
                    <a:pos x="40" y="14"/>
                  </a:cxn>
                  <a:cxn ang="0">
                    <a:pos x="52" y="30"/>
                  </a:cxn>
                  <a:cxn ang="0">
                    <a:pos x="52" y="40"/>
                  </a:cxn>
                  <a:cxn ang="0">
                    <a:pos x="54" y="62"/>
                  </a:cxn>
                  <a:cxn ang="0">
                    <a:pos x="60" y="70"/>
                  </a:cxn>
                  <a:cxn ang="0">
                    <a:pos x="64" y="78"/>
                  </a:cxn>
                  <a:cxn ang="0">
                    <a:pos x="64" y="82"/>
                  </a:cxn>
                  <a:cxn ang="0">
                    <a:pos x="54" y="82"/>
                  </a:cxn>
                  <a:cxn ang="0">
                    <a:pos x="36" y="72"/>
                  </a:cxn>
                  <a:cxn ang="0">
                    <a:pos x="16" y="60"/>
                  </a:cxn>
                  <a:cxn ang="0">
                    <a:pos x="18" y="52"/>
                  </a:cxn>
                  <a:cxn ang="0">
                    <a:pos x="10" y="42"/>
                  </a:cxn>
                  <a:cxn ang="0">
                    <a:pos x="4" y="26"/>
                  </a:cxn>
                  <a:cxn ang="0">
                    <a:pos x="4" y="10"/>
                  </a:cxn>
                  <a:cxn ang="0">
                    <a:pos x="0" y="0"/>
                  </a:cxn>
                </a:cxnLst>
                <a:rect l="0" t="0" r="r" b="b"/>
                <a:pathLst>
                  <a:path w="64" h="82">
                    <a:moveTo>
                      <a:pt x="0" y="0"/>
                    </a:moveTo>
                    <a:lnTo>
                      <a:pt x="10" y="2"/>
                    </a:lnTo>
                    <a:lnTo>
                      <a:pt x="16" y="6"/>
                    </a:lnTo>
                    <a:lnTo>
                      <a:pt x="14" y="14"/>
                    </a:lnTo>
                    <a:lnTo>
                      <a:pt x="24" y="16"/>
                    </a:lnTo>
                    <a:lnTo>
                      <a:pt x="26" y="10"/>
                    </a:lnTo>
                    <a:lnTo>
                      <a:pt x="30" y="6"/>
                    </a:lnTo>
                    <a:lnTo>
                      <a:pt x="40" y="14"/>
                    </a:lnTo>
                    <a:lnTo>
                      <a:pt x="52" y="30"/>
                    </a:lnTo>
                    <a:lnTo>
                      <a:pt x="52" y="40"/>
                    </a:lnTo>
                    <a:lnTo>
                      <a:pt x="54" y="62"/>
                    </a:lnTo>
                    <a:lnTo>
                      <a:pt x="60" y="70"/>
                    </a:lnTo>
                    <a:lnTo>
                      <a:pt x="64" y="78"/>
                    </a:lnTo>
                    <a:lnTo>
                      <a:pt x="64" y="82"/>
                    </a:lnTo>
                    <a:lnTo>
                      <a:pt x="54" y="82"/>
                    </a:lnTo>
                    <a:lnTo>
                      <a:pt x="36" y="72"/>
                    </a:lnTo>
                    <a:lnTo>
                      <a:pt x="16" y="60"/>
                    </a:lnTo>
                    <a:lnTo>
                      <a:pt x="18" y="52"/>
                    </a:lnTo>
                    <a:lnTo>
                      <a:pt x="10" y="42"/>
                    </a:lnTo>
                    <a:lnTo>
                      <a:pt x="4" y="26"/>
                    </a:lnTo>
                    <a:lnTo>
                      <a:pt x="4" y="10"/>
                    </a:lnTo>
                    <a:lnTo>
                      <a:pt x="0" y="0"/>
                    </a:lnTo>
                    <a:close/>
                  </a:path>
                </a:pathLst>
              </a:custGeom>
              <a:solidFill>
                <a:schemeClr val="accent3"/>
              </a:solidFill>
              <a:ln w="7938">
                <a:solidFill>
                  <a:schemeClr val="bg1"/>
                </a:solidFill>
                <a:prstDash val="solid"/>
                <a:round/>
                <a:headEnd/>
                <a:tailEnd/>
              </a:ln>
            </p:spPr>
            <p:txBody>
              <a:bodyPr/>
              <a:lstStyle/>
              <a:p>
                <a:endParaRPr lang="en-US" sz="1500">
                  <a:solidFill>
                    <a:srgbClr val="0F245F"/>
                  </a:solidFill>
                </a:endParaRPr>
              </a:p>
            </p:txBody>
          </p:sp>
          <p:sp>
            <p:nvSpPr>
              <p:cNvPr id="363" name="Freeform 241">
                <a:extLst>
                  <a:ext uri="{FF2B5EF4-FFF2-40B4-BE49-F238E27FC236}">
                    <a16:creationId xmlns:a16="http://schemas.microsoft.com/office/drawing/2014/main" id="{54F75561-60C1-4E91-9FA2-8525DC8C1515}"/>
                  </a:ext>
                </a:extLst>
              </p:cNvPr>
              <p:cNvSpPr>
                <a:spLocks noChangeAspect="1"/>
              </p:cNvSpPr>
              <p:nvPr/>
            </p:nvSpPr>
            <p:spPr bwMode="auto">
              <a:xfrm>
                <a:off x="4443" y="2459"/>
                <a:ext cx="154" cy="94"/>
              </a:xfrm>
              <a:custGeom>
                <a:avLst/>
                <a:gdLst/>
                <a:ahLst/>
                <a:cxnLst>
                  <a:cxn ang="0">
                    <a:pos x="0" y="84"/>
                  </a:cxn>
                  <a:cxn ang="0">
                    <a:pos x="10" y="94"/>
                  </a:cxn>
                  <a:cxn ang="0">
                    <a:pos x="22" y="94"/>
                  </a:cxn>
                  <a:cxn ang="0">
                    <a:pos x="30" y="92"/>
                  </a:cxn>
                  <a:cxn ang="0">
                    <a:pos x="44" y="86"/>
                  </a:cxn>
                  <a:cxn ang="0">
                    <a:pos x="52" y="84"/>
                  </a:cxn>
                  <a:cxn ang="0">
                    <a:pos x="60" y="92"/>
                  </a:cxn>
                  <a:cxn ang="0">
                    <a:pos x="72" y="86"/>
                  </a:cxn>
                  <a:cxn ang="0">
                    <a:pos x="84" y="74"/>
                  </a:cxn>
                  <a:cxn ang="0">
                    <a:pos x="94" y="56"/>
                  </a:cxn>
                  <a:cxn ang="0">
                    <a:pos x="96" y="44"/>
                  </a:cxn>
                  <a:cxn ang="0">
                    <a:pos x="102" y="40"/>
                  </a:cxn>
                  <a:cxn ang="0">
                    <a:pos x="118" y="38"/>
                  </a:cxn>
                  <a:cxn ang="0">
                    <a:pos x="126" y="44"/>
                  </a:cxn>
                  <a:cxn ang="0">
                    <a:pos x="138" y="44"/>
                  </a:cxn>
                  <a:cxn ang="0">
                    <a:pos x="142" y="40"/>
                  </a:cxn>
                  <a:cxn ang="0">
                    <a:pos x="134" y="34"/>
                  </a:cxn>
                  <a:cxn ang="0">
                    <a:pos x="140" y="30"/>
                  </a:cxn>
                  <a:cxn ang="0">
                    <a:pos x="148" y="30"/>
                  </a:cxn>
                  <a:cxn ang="0">
                    <a:pos x="154" y="28"/>
                  </a:cxn>
                  <a:cxn ang="0">
                    <a:pos x="140" y="20"/>
                  </a:cxn>
                  <a:cxn ang="0">
                    <a:pos x="132" y="16"/>
                  </a:cxn>
                  <a:cxn ang="0">
                    <a:pos x="124" y="8"/>
                  </a:cxn>
                  <a:cxn ang="0">
                    <a:pos x="120" y="2"/>
                  </a:cxn>
                  <a:cxn ang="0">
                    <a:pos x="110" y="0"/>
                  </a:cxn>
                  <a:cxn ang="0">
                    <a:pos x="102" y="10"/>
                  </a:cxn>
                  <a:cxn ang="0">
                    <a:pos x="96" y="18"/>
                  </a:cxn>
                  <a:cxn ang="0">
                    <a:pos x="92" y="22"/>
                  </a:cxn>
                  <a:cxn ang="0">
                    <a:pos x="88" y="28"/>
                  </a:cxn>
                  <a:cxn ang="0">
                    <a:pos x="98" y="36"/>
                  </a:cxn>
                  <a:cxn ang="0">
                    <a:pos x="94" y="40"/>
                  </a:cxn>
                  <a:cxn ang="0">
                    <a:pos x="88" y="36"/>
                  </a:cxn>
                  <a:cxn ang="0">
                    <a:pos x="84" y="38"/>
                  </a:cxn>
                  <a:cxn ang="0">
                    <a:pos x="82" y="46"/>
                  </a:cxn>
                  <a:cxn ang="0">
                    <a:pos x="76" y="46"/>
                  </a:cxn>
                  <a:cxn ang="0">
                    <a:pos x="68" y="40"/>
                  </a:cxn>
                  <a:cxn ang="0">
                    <a:pos x="60" y="54"/>
                  </a:cxn>
                  <a:cxn ang="0">
                    <a:pos x="52" y="64"/>
                  </a:cxn>
                  <a:cxn ang="0">
                    <a:pos x="40" y="62"/>
                  </a:cxn>
                  <a:cxn ang="0">
                    <a:pos x="28" y="66"/>
                  </a:cxn>
                  <a:cxn ang="0">
                    <a:pos x="22" y="78"/>
                  </a:cxn>
                  <a:cxn ang="0">
                    <a:pos x="26" y="84"/>
                  </a:cxn>
                  <a:cxn ang="0">
                    <a:pos x="28" y="88"/>
                  </a:cxn>
                  <a:cxn ang="0">
                    <a:pos x="20" y="92"/>
                  </a:cxn>
                  <a:cxn ang="0">
                    <a:pos x="14" y="84"/>
                  </a:cxn>
                  <a:cxn ang="0">
                    <a:pos x="10" y="80"/>
                  </a:cxn>
                  <a:cxn ang="0">
                    <a:pos x="0" y="84"/>
                  </a:cxn>
                </a:cxnLst>
                <a:rect l="0" t="0" r="r" b="b"/>
                <a:pathLst>
                  <a:path w="154" h="94">
                    <a:moveTo>
                      <a:pt x="0" y="84"/>
                    </a:moveTo>
                    <a:lnTo>
                      <a:pt x="10" y="94"/>
                    </a:lnTo>
                    <a:lnTo>
                      <a:pt x="22" y="94"/>
                    </a:lnTo>
                    <a:lnTo>
                      <a:pt x="30" y="92"/>
                    </a:lnTo>
                    <a:lnTo>
                      <a:pt x="44" y="86"/>
                    </a:lnTo>
                    <a:lnTo>
                      <a:pt x="52" y="84"/>
                    </a:lnTo>
                    <a:lnTo>
                      <a:pt x="60" y="92"/>
                    </a:lnTo>
                    <a:lnTo>
                      <a:pt x="72" y="86"/>
                    </a:lnTo>
                    <a:lnTo>
                      <a:pt x="84" y="74"/>
                    </a:lnTo>
                    <a:lnTo>
                      <a:pt x="94" y="56"/>
                    </a:lnTo>
                    <a:lnTo>
                      <a:pt x="96" y="44"/>
                    </a:lnTo>
                    <a:lnTo>
                      <a:pt x="102" y="40"/>
                    </a:lnTo>
                    <a:lnTo>
                      <a:pt x="118" y="38"/>
                    </a:lnTo>
                    <a:lnTo>
                      <a:pt x="126" y="44"/>
                    </a:lnTo>
                    <a:lnTo>
                      <a:pt x="138" y="44"/>
                    </a:lnTo>
                    <a:lnTo>
                      <a:pt x="142" y="40"/>
                    </a:lnTo>
                    <a:lnTo>
                      <a:pt x="134" y="34"/>
                    </a:lnTo>
                    <a:lnTo>
                      <a:pt x="140" y="30"/>
                    </a:lnTo>
                    <a:lnTo>
                      <a:pt x="148" y="30"/>
                    </a:lnTo>
                    <a:lnTo>
                      <a:pt x="154" y="28"/>
                    </a:lnTo>
                    <a:lnTo>
                      <a:pt x="140" y="20"/>
                    </a:lnTo>
                    <a:lnTo>
                      <a:pt x="132" y="16"/>
                    </a:lnTo>
                    <a:lnTo>
                      <a:pt x="124" y="8"/>
                    </a:lnTo>
                    <a:lnTo>
                      <a:pt x="120" y="2"/>
                    </a:lnTo>
                    <a:lnTo>
                      <a:pt x="110" y="0"/>
                    </a:lnTo>
                    <a:lnTo>
                      <a:pt x="102" y="10"/>
                    </a:lnTo>
                    <a:lnTo>
                      <a:pt x="96" y="18"/>
                    </a:lnTo>
                    <a:lnTo>
                      <a:pt x="92" y="22"/>
                    </a:lnTo>
                    <a:lnTo>
                      <a:pt x="88" y="28"/>
                    </a:lnTo>
                    <a:lnTo>
                      <a:pt x="98" y="36"/>
                    </a:lnTo>
                    <a:lnTo>
                      <a:pt x="94" y="40"/>
                    </a:lnTo>
                    <a:lnTo>
                      <a:pt x="88" y="36"/>
                    </a:lnTo>
                    <a:lnTo>
                      <a:pt x="84" y="38"/>
                    </a:lnTo>
                    <a:lnTo>
                      <a:pt x="82" y="46"/>
                    </a:lnTo>
                    <a:lnTo>
                      <a:pt x="76" y="46"/>
                    </a:lnTo>
                    <a:lnTo>
                      <a:pt x="68" y="40"/>
                    </a:lnTo>
                    <a:lnTo>
                      <a:pt x="60" y="54"/>
                    </a:lnTo>
                    <a:lnTo>
                      <a:pt x="52" y="64"/>
                    </a:lnTo>
                    <a:lnTo>
                      <a:pt x="40" y="62"/>
                    </a:lnTo>
                    <a:lnTo>
                      <a:pt x="28" y="66"/>
                    </a:lnTo>
                    <a:lnTo>
                      <a:pt x="22" y="78"/>
                    </a:lnTo>
                    <a:lnTo>
                      <a:pt x="26" y="84"/>
                    </a:lnTo>
                    <a:lnTo>
                      <a:pt x="28" y="88"/>
                    </a:lnTo>
                    <a:lnTo>
                      <a:pt x="20" y="92"/>
                    </a:lnTo>
                    <a:lnTo>
                      <a:pt x="14" y="84"/>
                    </a:lnTo>
                    <a:lnTo>
                      <a:pt x="10" y="80"/>
                    </a:lnTo>
                    <a:lnTo>
                      <a:pt x="0" y="8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64" name="Freeform 242">
                <a:extLst>
                  <a:ext uri="{FF2B5EF4-FFF2-40B4-BE49-F238E27FC236}">
                    <a16:creationId xmlns:a16="http://schemas.microsoft.com/office/drawing/2014/main" id="{83F38657-5E5C-41C5-BC84-64B13318C0AB}"/>
                  </a:ext>
                </a:extLst>
              </p:cNvPr>
              <p:cNvSpPr>
                <a:spLocks noChangeAspect="1"/>
              </p:cNvSpPr>
              <p:nvPr/>
            </p:nvSpPr>
            <p:spPr bwMode="auto">
              <a:xfrm>
                <a:off x="4429" y="2497"/>
                <a:ext cx="160" cy="134"/>
              </a:xfrm>
              <a:custGeom>
                <a:avLst/>
                <a:gdLst/>
                <a:ahLst/>
                <a:cxnLst>
                  <a:cxn ang="0">
                    <a:pos x="14" y="46"/>
                  </a:cxn>
                  <a:cxn ang="0">
                    <a:pos x="24" y="56"/>
                  </a:cxn>
                  <a:cxn ang="0">
                    <a:pos x="36" y="56"/>
                  </a:cxn>
                  <a:cxn ang="0">
                    <a:pos x="44" y="54"/>
                  </a:cxn>
                  <a:cxn ang="0">
                    <a:pos x="66" y="46"/>
                  </a:cxn>
                  <a:cxn ang="0">
                    <a:pos x="74" y="54"/>
                  </a:cxn>
                  <a:cxn ang="0">
                    <a:pos x="86" y="48"/>
                  </a:cxn>
                  <a:cxn ang="0">
                    <a:pos x="98" y="36"/>
                  </a:cxn>
                  <a:cxn ang="0">
                    <a:pos x="108" y="18"/>
                  </a:cxn>
                  <a:cxn ang="0">
                    <a:pos x="110" y="6"/>
                  </a:cxn>
                  <a:cxn ang="0">
                    <a:pos x="116" y="2"/>
                  </a:cxn>
                  <a:cxn ang="0">
                    <a:pos x="132" y="0"/>
                  </a:cxn>
                  <a:cxn ang="0">
                    <a:pos x="140" y="6"/>
                  </a:cxn>
                  <a:cxn ang="0">
                    <a:pos x="138" y="14"/>
                  </a:cxn>
                  <a:cxn ang="0">
                    <a:pos x="132" y="16"/>
                  </a:cxn>
                  <a:cxn ang="0">
                    <a:pos x="140" y="26"/>
                  </a:cxn>
                  <a:cxn ang="0">
                    <a:pos x="146" y="42"/>
                  </a:cxn>
                  <a:cxn ang="0">
                    <a:pos x="150" y="48"/>
                  </a:cxn>
                  <a:cxn ang="0">
                    <a:pos x="160" y="56"/>
                  </a:cxn>
                  <a:cxn ang="0">
                    <a:pos x="156" y="60"/>
                  </a:cxn>
                  <a:cxn ang="0">
                    <a:pos x="144" y="58"/>
                  </a:cxn>
                  <a:cxn ang="0">
                    <a:pos x="138" y="64"/>
                  </a:cxn>
                  <a:cxn ang="0">
                    <a:pos x="136" y="84"/>
                  </a:cxn>
                  <a:cxn ang="0">
                    <a:pos x="120" y="96"/>
                  </a:cxn>
                  <a:cxn ang="0">
                    <a:pos x="122" y="112"/>
                  </a:cxn>
                  <a:cxn ang="0">
                    <a:pos x="120" y="118"/>
                  </a:cxn>
                  <a:cxn ang="0">
                    <a:pos x="118" y="134"/>
                  </a:cxn>
                  <a:cxn ang="0">
                    <a:pos x="94" y="132"/>
                  </a:cxn>
                  <a:cxn ang="0">
                    <a:pos x="92" y="124"/>
                  </a:cxn>
                  <a:cxn ang="0">
                    <a:pos x="64" y="120"/>
                  </a:cxn>
                  <a:cxn ang="0">
                    <a:pos x="60" y="126"/>
                  </a:cxn>
                  <a:cxn ang="0">
                    <a:pos x="46" y="124"/>
                  </a:cxn>
                  <a:cxn ang="0">
                    <a:pos x="44" y="116"/>
                  </a:cxn>
                  <a:cxn ang="0">
                    <a:pos x="24" y="116"/>
                  </a:cxn>
                  <a:cxn ang="0">
                    <a:pos x="20" y="96"/>
                  </a:cxn>
                  <a:cxn ang="0">
                    <a:pos x="12" y="86"/>
                  </a:cxn>
                  <a:cxn ang="0">
                    <a:pos x="2" y="66"/>
                  </a:cxn>
                  <a:cxn ang="0">
                    <a:pos x="0" y="54"/>
                  </a:cxn>
                  <a:cxn ang="0">
                    <a:pos x="6" y="46"/>
                  </a:cxn>
                  <a:cxn ang="0">
                    <a:pos x="14" y="46"/>
                  </a:cxn>
                </a:cxnLst>
                <a:rect l="0" t="0" r="r" b="b"/>
                <a:pathLst>
                  <a:path w="160" h="134">
                    <a:moveTo>
                      <a:pt x="14" y="46"/>
                    </a:moveTo>
                    <a:lnTo>
                      <a:pt x="24" y="56"/>
                    </a:lnTo>
                    <a:lnTo>
                      <a:pt x="36" y="56"/>
                    </a:lnTo>
                    <a:lnTo>
                      <a:pt x="44" y="54"/>
                    </a:lnTo>
                    <a:lnTo>
                      <a:pt x="66" y="46"/>
                    </a:lnTo>
                    <a:lnTo>
                      <a:pt x="74" y="54"/>
                    </a:lnTo>
                    <a:lnTo>
                      <a:pt x="86" y="48"/>
                    </a:lnTo>
                    <a:lnTo>
                      <a:pt x="98" y="36"/>
                    </a:lnTo>
                    <a:lnTo>
                      <a:pt x="108" y="18"/>
                    </a:lnTo>
                    <a:lnTo>
                      <a:pt x="110" y="6"/>
                    </a:lnTo>
                    <a:lnTo>
                      <a:pt x="116" y="2"/>
                    </a:lnTo>
                    <a:lnTo>
                      <a:pt x="132" y="0"/>
                    </a:lnTo>
                    <a:lnTo>
                      <a:pt x="140" y="6"/>
                    </a:lnTo>
                    <a:lnTo>
                      <a:pt x="138" y="14"/>
                    </a:lnTo>
                    <a:lnTo>
                      <a:pt x="132" y="16"/>
                    </a:lnTo>
                    <a:lnTo>
                      <a:pt x="140" y="26"/>
                    </a:lnTo>
                    <a:lnTo>
                      <a:pt x="146" y="42"/>
                    </a:lnTo>
                    <a:lnTo>
                      <a:pt x="150" y="48"/>
                    </a:lnTo>
                    <a:lnTo>
                      <a:pt x="160" y="56"/>
                    </a:lnTo>
                    <a:lnTo>
                      <a:pt x="156" y="60"/>
                    </a:lnTo>
                    <a:lnTo>
                      <a:pt x="144" y="58"/>
                    </a:lnTo>
                    <a:lnTo>
                      <a:pt x="138" y="64"/>
                    </a:lnTo>
                    <a:lnTo>
                      <a:pt x="136" y="84"/>
                    </a:lnTo>
                    <a:lnTo>
                      <a:pt x="120" y="96"/>
                    </a:lnTo>
                    <a:lnTo>
                      <a:pt x="122" y="112"/>
                    </a:lnTo>
                    <a:lnTo>
                      <a:pt x="120" y="118"/>
                    </a:lnTo>
                    <a:lnTo>
                      <a:pt x="118" y="134"/>
                    </a:lnTo>
                    <a:lnTo>
                      <a:pt x="94" y="132"/>
                    </a:lnTo>
                    <a:lnTo>
                      <a:pt x="92" y="124"/>
                    </a:lnTo>
                    <a:lnTo>
                      <a:pt x="64" y="120"/>
                    </a:lnTo>
                    <a:lnTo>
                      <a:pt x="60" y="126"/>
                    </a:lnTo>
                    <a:lnTo>
                      <a:pt x="46" y="124"/>
                    </a:lnTo>
                    <a:lnTo>
                      <a:pt x="44" y="116"/>
                    </a:lnTo>
                    <a:lnTo>
                      <a:pt x="24" y="116"/>
                    </a:lnTo>
                    <a:lnTo>
                      <a:pt x="20" y="96"/>
                    </a:lnTo>
                    <a:lnTo>
                      <a:pt x="12" y="86"/>
                    </a:lnTo>
                    <a:lnTo>
                      <a:pt x="2" y="66"/>
                    </a:lnTo>
                    <a:lnTo>
                      <a:pt x="0" y="54"/>
                    </a:lnTo>
                    <a:lnTo>
                      <a:pt x="6" y="46"/>
                    </a:lnTo>
                    <a:lnTo>
                      <a:pt x="14" y="4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65" name="Freeform 243">
                <a:extLst>
                  <a:ext uri="{FF2B5EF4-FFF2-40B4-BE49-F238E27FC236}">
                    <a16:creationId xmlns:a16="http://schemas.microsoft.com/office/drawing/2014/main" id="{C16A5BDF-3897-4B7F-B630-5560DF524A10}"/>
                  </a:ext>
                </a:extLst>
              </p:cNvPr>
              <p:cNvSpPr>
                <a:spLocks noChangeAspect="1"/>
              </p:cNvSpPr>
              <p:nvPr/>
            </p:nvSpPr>
            <p:spPr bwMode="auto">
              <a:xfrm>
                <a:off x="4211" y="2483"/>
                <a:ext cx="172" cy="176"/>
              </a:xfrm>
              <a:custGeom>
                <a:avLst/>
                <a:gdLst/>
                <a:ahLst/>
                <a:cxnLst>
                  <a:cxn ang="0">
                    <a:pos x="0" y="0"/>
                  </a:cxn>
                  <a:cxn ang="0">
                    <a:pos x="20" y="2"/>
                  </a:cxn>
                  <a:cxn ang="0">
                    <a:pos x="38" y="4"/>
                  </a:cxn>
                  <a:cxn ang="0">
                    <a:pos x="48" y="18"/>
                  </a:cxn>
                  <a:cxn ang="0">
                    <a:pos x="60" y="28"/>
                  </a:cxn>
                  <a:cxn ang="0">
                    <a:pos x="72" y="36"/>
                  </a:cxn>
                  <a:cxn ang="0">
                    <a:pos x="84" y="50"/>
                  </a:cxn>
                  <a:cxn ang="0">
                    <a:pos x="96" y="54"/>
                  </a:cxn>
                  <a:cxn ang="0">
                    <a:pos x="108" y="64"/>
                  </a:cxn>
                  <a:cxn ang="0">
                    <a:pos x="122" y="78"/>
                  </a:cxn>
                  <a:cxn ang="0">
                    <a:pos x="134" y="84"/>
                  </a:cxn>
                  <a:cxn ang="0">
                    <a:pos x="134" y="96"/>
                  </a:cxn>
                  <a:cxn ang="0">
                    <a:pos x="136" y="102"/>
                  </a:cxn>
                  <a:cxn ang="0">
                    <a:pos x="144" y="104"/>
                  </a:cxn>
                  <a:cxn ang="0">
                    <a:pos x="152" y="116"/>
                  </a:cxn>
                  <a:cxn ang="0">
                    <a:pos x="152" y="124"/>
                  </a:cxn>
                  <a:cxn ang="0">
                    <a:pos x="150" y="130"/>
                  </a:cxn>
                  <a:cxn ang="0">
                    <a:pos x="160" y="124"/>
                  </a:cxn>
                  <a:cxn ang="0">
                    <a:pos x="172" y="130"/>
                  </a:cxn>
                  <a:cxn ang="0">
                    <a:pos x="172" y="156"/>
                  </a:cxn>
                  <a:cxn ang="0">
                    <a:pos x="170" y="176"/>
                  </a:cxn>
                  <a:cxn ang="0">
                    <a:pos x="160" y="174"/>
                  </a:cxn>
                  <a:cxn ang="0">
                    <a:pos x="152" y="176"/>
                  </a:cxn>
                  <a:cxn ang="0">
                    <a:pos x="142" y="174"/>
                  </a:cxn>
                  <a:cxn ang="0">
                    <a:pos x="96" y="128"/>
                  </a:cxn>
                  <a:cxn ang="0">
                    <a:pos x="90" y="120"/>
                  </a:cxn>
                  <a:cxn ang="0">
                    <a:pos x="86" y="106"/>
                  </a:cxn>
                  <a:cxn ang="0">
                    <a:pos x="64" y="80"/>
                  </a:cxn>
                  <a:cxn ang="0">
                    <a:pos x="60" y="70"/>
                  </a:cxn>
                  <a:cxn ang="0">
                    <a:pos x="60" y="62"/>
                  </a:cxn>
                  <a:cxn ang="0">
                    <a:pos x="46" y="50"/>
                  </a:cxn>
                  <a:cxn ang="0">
                    <a:pos x="38" y="50"/>
                  </a:cxn>
                  <a:cxn ang="0">
                    <a:pos x="38" y="42"/>
                  </a:cxn>
                  <a:cxn ang="0">
                    <a:pos x="20" y="22"/>
                  </a:cxn>
                  <a:cxn ang="0">
                    <a:pos x="4" y="10"/>
                  </a:cxn>
                  <a:cxn ang="0">
                    <a:pos x="0" y="0"/>
                  </a:cxn>
                </a:cxnLst>
                <a:rect l="0" t="0" r="r" b="b"/>
                <a:pathLst>
                  <a:path w="172" h="176">
                    <a:moveTo>
                      <a:pt x="0" y="0"/>
                    </a:moveTo>
                    <a:lnTo>
                      <a:pt x="20" y="2"/>
                    </a:lnTo>
                    <a:lnTo>
                      <a:pt x="38" y="4"/>
                    </a:lnTo>
                    <a:lnTo>
                      <a:pt x="48" y="18"/>
                    </a:lnTo>
                    <a:lnTo>
                      <a:pt x="60" y="28"/>
                    </a:lnTo>
                    <a:lnTo>
                      <a:pt x="72" y="36"/>
                    </a:lnTo>
                    <a:lnTo>
                      <a:pt x="84" y="50"/>
                    </a:lnTo>
                    <a:lnTo>
                      <a:pt x="96" y="54"/>
                    </a:lnTo>
                    <a:lnTo>
                      <a:pt x="108" y="64"/>
                    </a:lnTo>
                    <a:lnTo>
                      <a:pt x="122" y="78"/>
                    </a:lnTo>
                    <a:lnTo>
                      <a:pt x="134" y="84"/>
                    </a:lnTo>
                    <a:lnTo>
                      <a:pt x="134" y="96"/>
                    </a:lnTo>
                    <a:lnTo>
                      <a:pt x="136" y="102"/>
                    </a:lnTo>
                    <a:lnTo>
                      <a:pt x="144" y="104"/>
                    </a:lnTo>
                    <a:lnTo>
                      <a:pt x="152" y="116"/>
                    </a:lnTo>
                    <a:lnTo>
                      <a:pt x="152" y="124"/>
                    </a:lnTo>
                    <a:lnTo>
                      <a:pt x="150" y="130"/>
                    </a:lnTo>
                    <a:lnTo>
                      <a:pt x="160" y="124"/>
                    </a:lnTo>
                    <a:lnTo>
                      <a:pt x="172" y="130"/>
                    </a:lnTo>
                    <a:lnTo>
                      <a:pt x="172" y="156"/>
                    </a:lnTo>
                    <a:lnTo>
                      <a:pt x="170" y="176"/>
                    </a:lnTo>
                    <a:lnTo>
                      <a:pt x="160" y="174"/>
                    </a:lnTo>
                    <a:lnTo>
                      <a:pt x="152" y="176"/>
                    </a:lnTo>
                    <a:lnTo>
                      <a:pt x="142" y="174"/>
                    </a:lnTo>
                    <a:lnTo>
                      <a:pt x="96" y="128"/>
                    </a:lnTo>
                    <a:lnTo>
                      <a:pt x="90" y="120"/>
                    </a:lnTo>
                    <a:lnTo>
                      <a:pt x="86" y="106"/>
                    </a:lnTo>
                    <a:lnTo>
                      <a:pt x="64" y="80"/>
                    </a:lnTo>
                    <a:lnTo>
                      <a:pt x="60" y="70"/>
                    </a:lnTo>
                    <a:lnTo>
                      <a:pt x="60" y="62"/>
                    </a:lnTo>
                    <a:lnTo>
                      <a:pt x="46" y="50"/>
                    </a:lnTo>
                    <a:lnTo>
                      <a:pt x="38" y="50"/>
                    </a:lnTo>
                    <a:lnTo>
                      <a:pt x="38" y="42"/>
                    </a:lnTo>
                    <a:lnTo>
                      <a:pt x="20" y="22"/>
                    </a:lnTo>
                    <a:lnTo>
                      <a:pt x="4" y="10"/>
                    </a:lnTo>
                    <a:lnTo>
                      <a:pt x="0"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66" name="Freeform 244">
                <a:extLst>
                  <a:ext uri="{FF2B5EF4-FFF2-40B4-BE49-F238E27FC236}">
                    <a16:creationId xmlns:a16="http://schemas.microsoft.com/office/drawing/2014/main" id="{4F017BC3-7365-4CE9-9991-04193537877F}"/>
                  </a:ext>
                </a:extLst>
              </p:cNvPr>
              <p:cNvSpPr>
                <a:spLocks noChangeAspect="1"/>
              </p:cNvSpPr>
              <p:nvPr/>
            </p:nvSpPr>
            <p:spPr bwMode="auto">
              <a:xfrm>
                <a:off x="4407" y="2609"/>
                <a:ext cx="16" cy="14"/>
              </a:xfrm>
              <a:custGeom>
                <a:avLst/>
                <a:gdLst/>
                <a:ahLst/>
                <a:cxnLst>
                  <a:cxn ang="0">
                    <a:pos x="0" y="6"/>
                  </a:cxn>
                  <a:cxn ang="0">
                    <a:pos x="6" y="0"/>
                  </a:cxn>
                  <a:cxn ang="0">
                    <a:pos x="16" y="4"/>
                  </a:cxn>
                  <a:cxn ang="0">
                    <a:pos x="14" y="12"/>
                  </a:cxn>
                  <a:cxn ang="0">
                    <a:pos x="6" y="14"/>
                  </a:cxn>
                  <a:cxn ang="0">
                    <a:pos x="0" y="6"/>
                  </a:cxn>
                </a:cxnLst>
                <a:rect l="0" t="0" r="r" b="b"/>
                <a:pathLst>
                  <a:path w="16" h="14">
                    <a:moveTo>
                      <a:pt x="0" y="6"/>
                    </a:moveTo>
                    <a:lnTo>
                      <a:pt x="6" y="0"/>
                    </a:lnTo>
                    <a:lnTo>
                      <a:pt x="16" y="4"/>
                    </a:lnTo>
                    <a:lnTo>
                      <a:pt x="14" y="12"/>
                    </a:lnTo>
                    <a:lnTo>
                      <a:pt x="6" y="14"/>
                    </a:lnTo>
                    <a:lnTo>
                      <a:pt x="0" y="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67" name="Freeform 245">
                <a:extLst>
                  <a:ext uri="{FF2B5EF4-FFF2-40B4-BE49-F238E27FC236}">
                    <a16:creationId xmlns:a16="http://schemas.microsoft.com/office/drawing/2014/main" id="{72D5BB95-7C4C-4A16-820E-294D3BF068B4}"/>
                  </a:ext>
                </a:extLst>
              </p:cNvPr>
              <p:cNvSpPr>
                <a:spLocks noChangeAspect="1"/>
              </p:cNvSpPr>
              <p:nvPr/>
            </p:nvSpPr>
            <p:spPr bwMode="auto">
              <a:xfrm>
                <a:off x="4373" y="2593"/>
                <a:ext cx="26" cy="28"/>
              </a:xfrm>
              <a:custGeom>
                <a:avLst/>
                <a:gdLst/>
                <a:ahLst/>
                <a:cxnLst>
                  <a:cxn ang="0">
                    <a:pos x="0" y="0"/>
                  </a:cxn>
                  <a:cxn ang="0">
                    <a:pos x="12" y="0"/>
                  </a:cxn>
                  <a:cxn ang="0">
                    <a:pos x="14" y="10"/>
                  </a:cxn>
                  <a:cxn ang="0">
                    <a:pos x="18" y="16"/>
                  </a:cxn>
                  <a:cxn ang="0">
                    <a:pos x="24" y="18"/>
                  </a:cxn>
                  <a:cxn ang="0">
                    <a:pos x="26" y="26"/>
                  </a:cxn>
                  <a:cxn ang="0">
                    <a:pos x="20" y="28"/>
                  </a:cxn>
                  <a:cxn ang="0">
                    <a:pos x="14" y="24"/>
                  </a:cxn>
                  <a:cxn ang="0">
                    <a:pos x="12" y="16"/>
                  </a:cxn>
                  <a:cxn ang="0">
                    <a:pos x="6" y="10"/>
                  </a:cxn>
                  <a:cxn ang="0">
                    <a:pos x="0" y="8"/>
                  </a:cxn>
                  <a:cxn ang="0">
                    <a:pos x="0" y="0"/>
                  </a:cxn>
                </a:cxnLst>
                <a:rect l="0" t="0" r="r" b="b"/>
                <a:pathLst>
                  <a:path w="26" h="28">
                    <a:moveTo>
                      <a:pt x="0" y="0"/>
                    </a:moveTo>
                    <a:lnTo>
                      <a:pt x="12" y="0"/>
                    </a:lnTo>
                    <a:lnTo>
                      <a:pt x="14" y="10"/>
                    </a:lnTo>
                    <a:lnTo>
                      <a:pt x="18" y="16"/>
                    </a:lnTo>
                    <a:lnTo>
                      <a:pt x="24" y="18"/>
                    </a:lnTo>
                    <a:lnTo>
                      <a:pt x="26" y="26"/>
                    </a:lnTo>
                    <a:lnTo>
                      <a:pt x="20" y="28"/>
                    </a:lnTo>
                    <a:lnTo>
                      <a:pt x="14" y="24"/>
                    </a:lnTo>
                    <a:lnTo>
                      <a:pt x="12" y="16"/>
                    </a:lnTo>
                    <a:lnTo>
                      <a:pt x="6" y="10"/>
                    </a:lnTo>
                    <a:lnTo>
                      <a:pt x="0" y="8"/>
                    </a:lnTo>
                    <a:lnTo>
                      <a:pt x="0"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68" name="Freeform 246">
                <a:extLst>
                  <a:ext uri="{FF2B5EF4-FFF2-40B4-BE49-F238E27FC236}">
                    <a16:creationId xmlns:a16="http://schemas.microsoft.com/office/drawing/2014/main" id="{03158B0F-0E1D-4E40-BD01-E40CE9A3DD9F}"/>
                  </a:ext>
                </a:extLst>
              </p:cNvPr>
              <p:cNvSpPr>
                <a:spLocks noChangeAspect="1"/>
              </p:cNvSpPr>
              <p:nvPr/>
            </p:nvSpPr>
            <p:spPr bwMode="auto">
              <a:xfrm>
                <a:off x="4377" y="2665"/>
                <a:ext cx="158" cy="44"/>
              </a:xfrm>
              <a:custGeom>
                <a:avLst/>
                <a:gdLst/>
                <a:ahLst/>
                <a:cxnLst>
                  <a:cxn ang="0">
                    <a:pos x="8" y="2"/>
                  </a:cxn>
                  <a:cxn ang="0">
                    <a:pos x="28" y="0"/>
                  </a:cxn>
                  <a:cxn ang="0">
                    <a:pos x="46" y="10"/>
                  </a:cxn>
                  <a:cxn ang="0">
                    <a:pos x="56" y="14"/>
                  </a:cxn>
                  <a:cxn ang="0">
                    <a:pos x="74" y="14"/>
                  </a:cxn>
                  <a:cxn ang="0">
                    <a:pos x="84" y="10"/>
                  </a:cxn>
                  <a:cxn ang="0">
                    <a:pos x="100" y="10"/>
                  </a:cxn>
                  <a:cxn ang="0">
                    <a:pos x="112" y="18"/>
                  </a:cxn>
                  <a:cxn ang="0">
                    <a:pos x="114" y="24"/>
                  </a:cxn>
                  <a:cxn ang="0">
                    <a:pos x="134" y="26"/>
                  </a:cxn>
                  <a:cxn ang="0">
                    <a:pos x="142" y="26"/>
                  </a:cxn>
                  <a:cxn ang="0">
                    <a:pos x="144" y="32"/>
                  </a:cxn>
                  <a:cxn ang="0">
                    <a:pos x="154" y="36"/>
                  </a:cxn>
                  <a:cxn ang="0">
                    <a:pos x="158" y="42"/>
                  </a:cxn>
                  <a:cxn ang="0">
                    <a:pos x="144" y="44"/>
                  </a:cxn>
                  <a:cxn ang="0">
                    <a:pos x="126" y="40"/>
                  </a:cxn>
                  <a:cxn ang="0">
                    <a:pos x="116" y="38"/>
                  </a:cxn>
                  <a:cxn ang="0">
                    <a:pos x="108" y="38"/>
                  </a:cxn>
                  <a:cxn ang="0">
                    <a:pos x="78" y="36"/>
                  </a:cxn>
                  <a:cxn ang="0">
                    <a:pos x="68" y="28"/>
                  </a:cxn>
                  <a:cxn ang="0">
                    <a:pos x="36" y="28"/>
                  </a:cxn>
                  <a:cxn ang="0">
                    <a:pos x="26" y="24"/>
                  </a:cxn>
                  <a:cxn ang="0">
                    <a:pos x="14" y="20"/>
                  </a:cxn>
                  <a:cxn ang="0">
                    <a:pos x="10" y="16"/>
                  </a:cxn>
                  <a:cxn ang="0">
                    <a:pos x="0" y="10"/>
                  </a:cxn>
                  <a:cxn ang="0">
                    <a:pos x="8" y="2"/>
                  </a:cxn>
                </a:cxnLst>
                <a:rect l="0" t="0" r="r" b="b"/>
                <a:pathLst>
                  <a:path w="158" h="44">
                    <a:moveTo>
                      <a:pt x="8" y="2"/>
                    </a:moveTo>
                    <a:lnTo>
                      <a:pt x="28" y="0"/>
                    </a:lnTo>
                    <a:lnTo>
                      <a:pt x="46" y="10"/>
                    </a:lnTo>
                    <a:lnTo>
                      <a:pt x="56" y="14"/>
                    </a:lnTo>
                    <a:lnTo>
                      <a:pt x="74" y="14"/>
                    </a:lnTo>
                    <a:lnTo>
                      <a:pt x="84" y="10"/>
                    </a:lnTo>
                    <a:lnTo>
                      <a:pt x="100" y="10"/>
                    </a:lnTo>
                    <a:lnTo>
                      <a:pt x="112" y="18"/>
                    </a:lnTo>
                    <a:lnTo>
                      <a:pt x="114" y="24"/>
                    </a:lnTo>
                    <a:lnTo>
                      <a:pt x="134" y="26"/>
                    </a:lnTo>
                    <a:lnTo>
                      <a:pt x="142" y="26"/>
                    </a:lnTo>
                    <a:lnTo>
                      <a:pt x="144" y="32"/>
                    </a:lnTo>
                    <a:lnTo>
                      <a:pt x="154" y="36"/>
                    </a:lnTo>
                    <a:lnTo>
                      <a:pt x="158" y="42"/>
                    </a:lnTo>
                    <a:lnTo>
                      <a:pt x="144" y="44"/>
                    </a:lnTo>
                    <a:lnTo>
                      <a:pt x="126" y="40"/>
                    </a:lnTo>
                    <a:lnTo>
                      <a:pt x="116" y="38"/>
                    </a:lnTo>
                    <a:lnTo>
                      <a:pt x="108" y="38"/>
                    </a:lnTo>
                    <a:lnTo>
                      <a:pt x="78" y="36"/>
                    </a:lnTo>
                    <a:lnTo>
                      <a:pt x="68" y="28"/>
                    </a:lnTo>
                    <a:lnTo>
                      <a:pt x="36" y="28"/>
                    </a:lnTo>
                    <a:lnTo>
                      <a:pt x="26" y="24"/>
                    </a:lnTo>
                    <a:lnTo>
                      <a:pt x="14" y="20"/>
                    </a:lnTo>
                    <a:lnTo>
                      <a:pt x="10" y="16"/>
                    </a:lnTo>
                    <a:lnTo>
                      <a:pt x="0" y="10"/>
                    </a:lnTo>
                    <a:lnTo>
                      <a:pt x="8" y="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69" name="Freeform 247">
                <a:extLst>
                  <a:ext uri="{FF2B5EF4-FFF2-40B4-BE49-F238E27FC236}">
                    <a16:creationId xmlns:a16="http://schemas.microsoft.com/office/drawing/2014/main" id="{B14098D0-3F9D-47E8-9EFD-E21371B3DC24}"/>
                  </a:ext>
                </a:extLst>
              </p:cNvPr>
              <p:cNvSpPr>
                <a:spLocks noChangeAspect="1"/>
              </p:cNvSpPr>
              <p:nvPr/>
            </p:nvSpPr>
            <p:spPr bwMode="auto">
              <a:xfrm>
                <a:off x="4665" y="2699"/>
                <a:ext cx="56" cy="36"/>
              </a:xfrm>
              <a:custGeom>
                <a:avLst/>
                <a:gdLst/>
                <a:ahLst/>
                <a:cxnLst>
                  <a:cxn ang="0">
                    <a:pos x="0" y="36"/>
                  </a:cxn>
                  <a:cxn ang="0">
                    <a:pos x="18" y="28"/>
                  </a:cxn>
                  <a:cxn ang="0">
                    <a:pos x="30" y="18"/>
                  </a:cxn>
                  <a:cxn ang="0">
                    <a:pos x="54" y="8"/>
                  </a:cxn>
                  <a:cxn ang="0">
                    <a:pos x="56" y="2"/>
                  </a:cxn>
                  <a:cxn ang="0">
                    <a:pos x="38" y="0"/>
                  </a:cxn>
                  <a:cxn ang="0">
                    <a:pos x="24" y="8"/>
                  </a:cxn>
                  <a:cxn ang="0">
                    <a:pos x="14" y="16"/>
                  </a:cxn>
                  <a:cxn ang="0">
                    <a:pos x="8" y="18"/>
                  </a:cxn>
                  <a:cxn ang="0">
                    <a:pos x="2" y="22"/>
                  </a:cxn>
                  <a:cxn ang="0">
                    <a:pos x="0" y="36"/>
                  </a:cxn>
                </a:cxnLst>
                <a:rect l="0" t="0" r="r" b="b"/>
                <a:pathLst>
                  <a:path w="56" h="36">
                    <a:moveTo>
                      <a:pt x="0" y="36"/>
                    </a:moveTo>
                    <a:lnTo>
                      <a:pt x="18" y="28"/>
                    </a:lnTo>
                    <a:lnTo>
                      <a:pt x="30" y="18"/>
                    </a:lnTo>
                    <a:lnTo>
                      <a:pt x="54" y="8"/>
                    </a:lnTo>
                    <a:lnTo>
                      <a:pt x="56" y="2"/>
                    </a:lnTo>
                    <a:lnTo>
                      <a:pt x="38" y="0"/>
                    </a:lnTo>
                    <a:lnTo>
                      <a:pt x="24" y="8"/>
                    </a:lnTo>
                    <a:lnTo>
                      <a:pt x="14" y="16"/>
                    </a:lnTo>
                    <a:lnTo>
                      <a:pt x="8" y="18"/>
                    </a:lnTo>
                    <a:lnTo>
                      <a:pt x="2" y="22"/>
                    </a:lnTo>
                    <a:lnTo>
                      <a:pt x="0" y="3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70" name="Freeform 248">
                <a:extLst>
                  <a:ext uri="{FF2B5EF4-FFF2-40B4-BE49-F238E27FC236}">
                    <a16:creationId xmlns:a16="http://schemas.microsoft.com/office/drawing/2014/main" id="{798313F6-1F49-4B5A-9CEF-DA3A49578681}"/>
                  </a:ext>
                </a:extLst>
              </p:cNvPr>
              <p:cNvSpPr>
                <a:spLocks noChangeAspect="1"/>
              </p:cNvSpPr>
              <p:nvPr/>
            </p:nvSpPr>
            <p:spPr bwMode="auto">
              <a:xfrm>
                <a:off x="4591" y="2717"/>
                <a:ext cx="30" cy="16"/>
              </a:xfrm>
              <a:custGeom>
                <a:avLst/>
                <a:gdLst/>
                <a:ahLst/>
                <a:cxnLst>
                  <a:cxn ang="0">
                    <a:pos x="2" y="0"/>
                  </a:cxn>
                  <a:cxn ang="0">
                    <a:pos x="14" y="0"/>
                  </a:cxn>
                  <a:cxn ang="0">
                    <a:pos x="24" y="6"/>
                  </a:cxn>
                  <a:cxn ang="0">
                    <a:pos x="30" y="12"/>
                  </a:cxn>
                  <a:cxn ang="0">
                    <a:pos x="26" y="16"/>
                  </a:cxn>
                  <a:cxn ang="0">
                    <a:pos x="14" y="14"/>
                  </a:cxn>
                  <a:cxn ang="0">
                    <a:pos x="4" y="8"/>
                  </a:cxn>
                  <a:cxn ang="0">
                    <a:pos x="0" y="4"/>
                  </a:cxn>
                  <a:cxn ang="0">
                    <a:pos x="2" y="0"/>
                  </a:cxn>
                </a:cxnLst>
                <a:rect l="0" t="0" r="r" b="b"/>
                <a:pathLst>
                  <a:path w="30" h="16">
                    <a:moveTo>
                      <a:pt x="2" y="0"/>
                    </a:moveTo>
                    <a:lnTo>
                      <a:pt x="14" y="0"/>
                    </a:lnTo>
                    <a:lnTo>
                      <a:pt x="24" y="6"/>
                    </a:lnTo>
                    <a:lnTo>
                      <a:pt x="30" y="12"/>
                    </a:lnTo>
                    <a:lnTo>
                      <a:pt x="26" y="16"/>
                    </a:lnTo>
                    <a:lnTo>
                      <a:pt x="14" y="14"/>
                    </a:lnTo>
                    <a:lnTo>
                      <a:pt x="4" y="8"/>
                    </a:lnTo>
                    <a:lnTo>
                      <a:pt x="0" y="4"/>
                    </a:lnTo>
                    <a:lnTo>
                      <a:pt x="2"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71" name="Freeform 249">
                <a:extLst>
                  <a:ext uri="{FF2B5EF4-FFF2-40B4-BE49-F238E27FC236}">
                    <a16:creationId xmlns:a16="http://schemas.microsoft.com/office/drawing/2014/main" id="{B14AAC7B-10B5-433B-B697-A5E6273B5120}"/>
                  </a:ext>
                </a:extLst>
              </p:cNvPr>
              <p:cNvSpPr>
                <a:spLocks noChangeAspect="1"/>
              </p:cNvSpPr>
              <p:nvPr/>
            </p:nvSpPr>
            <p:spPr bwMode="auto">
              <a:xfrm>
                <a:off x="4605" y="2699"/>
                <a:ext cx="38" cy="10"/>
              </a:xfrm>
              <a:custGeom>
                <a:avLst/>
                <a:gdLst/>
                <a:ahLst/>
                <a:cxnLst>
                  <a:cxn ang="0">
                    <a:pos x="0" y="10"/>
                  </a:cxn>
                  <a:cxn ang="0">
                    <a:pos x="18" y="10"/>
                  </a:cxn>
                  <a:cxn ang="0">
                    <a:pos x="38" y="10"/>
                  </a:cxn>
                  <a:cxn ang="0">
                    <a:pos x="38" y="4"/>
                  </a:cxn>
                  <a:cxn ang="0">
                    <a:pos x="24" y="4"/>
                  </a:cxn>
                  <a:cxn ang="0">
                    <a:pos x="18" y="2"/>
                  </a:cxn>
                  <a:cxn ang="0">
                    <a:pos x="8" y="0"/>
                  </a:cxn>
                  <a:cxn ang="0">
                    <a:pos x="4" y="2"/>
                  </a:cxn>
                  <a:cxn ang="0">
                    <a:pos x="0" y="10"/>
                  </a:cxn>
                </a:cxnLst>
                <a:rect l="0" t="0" r="r" b="b"/>
                <a:pathLst>
                  <a:path w="38" h="10">
                    <a:moveTo>
                      <a:pt x="0" y="10"/>
                    </a:moveTo>
                    <a:lnTo>
                      <a:pt x="18" y="10"/>
                    </a:lnTo>
                    <a:lnTo>
                      <a:pt x="38" y="10"/>
                    </a:lnTo>
                    <a:lnTo>
                      <a:pt x="38" y="4"/>
                    </a:lnTo>
                    <a:lnTo>
                      <a:pt x="24" y="4"/>
                    </a:lnTo>
                    <a:lnTo>
                      <a:pt x="18" y="2"/>
                    </a:lnTo>
                    <a:lnTo>
                      <a:pt x="8" y="0"/>
                    </a:lnTo>
                    <a:lnTo>
                      <a:pt x="4" y="2"/>
                    </a:lnTo>
                    <a:lnTo>
                      <a:pt x="0" y="1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72" name="Freeform 250">
                <a:extLst>
                  <a:ext uri="{FF2B5EF4-FFF2-40B4-BE49-F238E27FC236}">
                    <a16:creationId xmlns:a16="http://schemas.microsoft.com/office/drawing/2014/main" id="{27C096B7-6CC8-47B0-ABD3-76F12086B4F0}"/>
                  </a:ext>
                </a:extLst>
              </p:cNvPr>
              <p:cNvSpPr>
                <a:spLocks noChangeAspect="1"/>
              </p:cNvSpPr>
              <p:nvPr/>
            </p:nvSpPr>
            <p:spPr bwMode="auto">
              <a:xfrm>
                <a:off x="4575" y="2699"/>
                <a:ext cx="20" cy="10"/>
              </a:xfrm>
              <a:custGeom>
                <a:avLst/>
                <a:gdLst/>
                <a:ahLst/>
                <a:cxnLst>
                  <a:cxn ang="0">
                    <a:pos x="0" y="2"/>
                  </a:cxn>
                  <a:cxn ang="0">
                    <a:pos x="0" y="10"/>
                  </a:cxn>
                  <a:cxn ang="0">
                    <a:pos x="20" y="10"/>
                  </a:cxn>
                  <a:cxn ang="0">
                    <a:pos x="18" y="2"/>
                  </a:cxn>
                  <a:cxn ang="0">
                    <a:pos x="8" y="0"/>
                  </a:cxn>
                  <a:cxn ang="0">
                    <a:pos x="0" y="2"/>
                  </a:cxn>
                </a:cxnLst>
                <a:rect l="0" t="0" r="r" b="b"/>
                <a:pathLst>
                  <a:path w="20" h="10">
                    <a:moveTo>
                      <a:pt x="0" y="2"/>
                    </a:moveTo>
                    <a:lnTo>
                      <a:pt x="0" y="10"/>
                    </a:lnTo>
                    <a:lnTo>
                      <a:pt x="20" y="10"/>
                    </a:lnTo>
                    <a:lnTo>
                      <a:pt x="18" y="2"/>
                    </a:lnTo>
                    <a:lnTo>
                      <a:pt x="8" y="0"/>
                    </a:lnTo>
                    <a:lnTo>
                      <a:pt x="0" y="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73" name="Freeform 251">
                <a:extLst>
                  <a:ext uri="{FF2B5EF4-FFF2-40B4-BE49-F238E27FC236}">
                    <a16:creationId xmlns:a16="http://schemas.microsoft.com/office/drawing/2014/main" id="{79F4F1CE-839D-4839-A0E8-F6BB312BA7C6}"/>
                  </a:ext>
                </a:extLst>
              </p:cNvPr>
              <p:cNvSpPr>
                <a:spLocks noChangeAspect="1"/>
              </p:cNvSpPr>
              <p:nvPr/>
            </p:nvSpPr>
            <p:spPr bwMode="auto">
              <a:xfrm>
                <a:off x="4543" y="2699"/>
                <a:ext cx="26" cy="18"/>
              </a:xfrm>
              <a:custGeom>
                <a:avLst/>
                <a:gdLst/>
                <a:ahLst/>
                <a:cxnLst>
                  <a:cxn ang="0">
                    <a:pos x="2" y="0"/>
                  </a:cxn>
                  <a:cxn ang="0">
                    <a:pos x="14" y="2"/>
                  </a:cxn>
                  <a:cxn ang="0">
                    <a:pos x="26" y="4"/>
                  </a:cxn>
                  <a:cxn ang="0">
                    <a:pos x="26" y="10"/>
                  </a:cxn>
                  <a:cxn ang="0">
                    <a:pos x="24" y="18"/>
                  </a:cxn>
                  <a:cxn ang="0">
                    <a:pos x="12" y="14"/>
                  </a:cxn>
                  <a:cxn ang="0">
                    <a:pos x="0" y="10"/>
                  </a:cxn>
                  <a:cxn ang="0">
                    <a:pos x="2" y="0"/>
                  </a:cxn>
                </a:cxnLst>
                <a:rect l="0" t="0" r="r" b="b"/>
                <a:pathLst>
                  <a:path w="26" h="18">
                    <a:moveTo>
                      <a:pt x="2" y="0"/>
                    </a:moveTo>
                    <a:lnTo>
                      <a:pt x="14" y="2"/>
                    </a:lnTo>
                    <a:lnTo>
                      <a:pt x="26" y="4"/>
                    </a:lnTo>
                    <a:lnTo>
                      <a:pt x="26" y="10"/>
                    </a:lnTo>
                    <a:lnTo>
                      <a:pt x="24" y="18"/>
                    </a:lnTo>
                    <a:lnTo>
                      <a:pt x="12" y="14"/>
                    </a:lnTo>
                    <a:lnTo>
                      <a:pt x="0" y="10"/>
                    </a:lnTo>
                    <a:lnTo>
                      <a:pt x="2"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74" name="Freeform 252">
                <a:extLst>
                  <a:ext uri="{FF2B5EF4-FFF2-40B4-BE49-F238E27FC236}">
                    <a16:creationId xmlns:a16="http://schemas.microsoft.com/office/drawing/2014/main" id="{03B3FE11-50CB-4B78-9E62-36B639B4373F}"/>
                  </a:ext>
                </a:extLst>
              </p:cNvPr>
              <p:cNvSpPr>
                <a:spLocks noChangeAspect="1"/>
              </p:cNvSpPr>
              <p:nvPr/>
            </p:nvSpPr>
            <p:spPr bwMode="auto">
              <a:xfrm>
                <a:off x="4589" y="2541"/>
                <a:ext cx="98" cy="118"/>
              </a:xfrm>
              <a:custGeom>
                <a:avLst/>
                <a:gdLst/>
                <a:ahLst/>
                <a:cxnLst>
                  <a:cxn ang="0">
                    <a:pos x="12" y="36"/>
                  </a:cxn>
                  <a:cxn ang="0">
                    <a:pos x="12" y="26"/>
                  </a:cxn>
                  <a:cxn ang="0">
                    <a:pos x="20" y="14"/>
                  </a:cxn>
                  <a:cxn ang="0">
                    <a:pos x="32" y="8"/>
                  </a:cxn>
                  <a:cxn ang="0">
                    <a:pos x="48" y="10"/>
                  </a:cxn>
                  <a:cxn ang="0">
                    <a:pos x="58" y="14"/>
                  </a:cxn>
                  <a:cxn ang="0">
                    <a:pos x="74" y="14"/>
                  </a:cxn>
                  <a:cxn ang="0">
                    <a:pos x="84" y="12"/>
                  </a:cxn>
                  <a:cxn ang="0">
                    <a:pos x="90" y="8"/>
                  </a:cxn>
                  <a:cxn ang="0">
                    <a:pos x="98" y="0"/>
                  </a:cxn>
                  <a:cxn ang="0">
                    <a:pos x="98" y="8"/>
                  </a:cxn>
                  <a:cxn ang="0">
                    <a:pos x="88" y="20"/>
                  </a:cxn>
                  <a:cxn ang="0">
                    <a:pos x="80" y="26"/>
                  </a:cxn>
                  <a:cxn ang="0">
                    <a:pos x="56" y="22"/>
                  </a:cxn>
                  <a:cxn ang="0">
                    <a:pos x="42" y="20"/>
                  </a:cxn>
                  <a:cxn ang="0">
                    <a:pos x="30" y="20"/>
                  </a:cxn>
                  <a:cxn ang="0">
                    <a:pos x="24" y="20"/>
                  </a:cxn>
                  <a:cxn ang="0">
                    <a:pos x="18" y="26"/>
                  </a:cxn>
                  <a:cxn ang="0">
                    <a:pos x="18" y="36"/>
                  </a:cxn>
                  <a:cxn ang="0">
                    <a:pos x="22" y="42"/>
                  </a:cxn>
                  <a:cxn ang="0">
                    <a:pos x="26" y="46"/>
                  </a:cxn>
                  <a:cxn ang="0">
                    <a:pos x="28" y="50"/>
                  </a:cxn>
                  <a:cxn ang="0">
                    <a:pos x="32" y="52"/>
                  </a:cxn>
                  <a:cxn ang="0">
                    <a:pos x="38" y="44"/>
                  </a:cxn>
                  <a:cxn ang="0">
                    <a:pos x="42" y="42"/>
                  </a:cxn>
                  <a:cxn ang="0">
                    <a:pos x="52" y="44"/>
                  </a:cxn>
                  <a:cxn ang="0">
                    <a:pos x="60" y="40"/>
                  </a:cxn>
                  <a:cxn ang="0">
                    <a:pos x="70" y="40"/>
                  </a:cxn>
                  <a:cxn ang="0">
                    <a:pos x="68" y="46"/>
                  </a:cxn>
                  <a:cxn ang="0">
                    <a:pos x="56" y="48"/>
                  </a:cxn>
                  <a:cxn ang="0">
                    <a:pos x="50" y="54"/>
                  </a:cxn>
                  <a:cxn ang="0">
                    <a:pos x="44" y="60"/>
                  </a:cxn>
                  <a:cxn ang="0">
                    <a:pos x="44" y="62"/>
                  </a:cxn>
                  <a:cxn ang="0">
                    <a:pos x="48" y="68"/>
                  </a:cxn>
                  <a:cxn ang="0">
                    <a:pos x="54" y="80"/>
                  </a:cxn>
                  <a:cxn ang="0">
                    <a:pos x="54" y="84"/>
                  </a:cxn>
                  <a:cxn ang="0">
                    <a:pos x="56" y="92"/>
                  </a:cxn>
                  <a:cxn ang="0">
                    <a:pos x="62" y="96"/>
                  </a:cxn>
                  <a:cxn ang="0">
                    <a:pos x="54" y="100"/>
                  </a:cxn>
                  <a:cxn ang="0">
                    <a:pos x="46" y="98"/>
                  </a:cxn>
                  <a:cxn ang="0">
                    <a:pos x="44" y="104"/>
                  </a:cxn>
                  <a:cxn ang="0">
                    <a:pos x="38" y="94"/>
                  </a:cxn>
                  <a:cxn ang="0">
                    <a:pos x="34" y="84"/>
                  </a:cxn>
                  <a:cxn ang="0">
                    <a:pos x="32" y="70"/>
                  </a:cxn>
                  <a:cxn ang="0">
                    <a:pos x="24" y="70"/>
                  </a:cxn>
                  <a:cxn ang="0">
                    <a:pos x="22" y="76"/>
                  </a:cxn>
                  <a:cxn ang="0">
                    <a:pos x="24" y="92"/>
                  </a:cxn>
                  <a:cxn ang="0">
                    <a:pos x="24" y="98"/>
                  </a:cxn>
                  <a:cxn ang="0">
                    <a:pos x="24" y="112"/>
                  </a:cxn>
                  <a:cxn ang="0">
                    <a:pos x="22" y="118"/>
                  </a:cxn>
                  <a:cxn ang="0">
                    <a:pos x="10" y="116"/>
                  </a:cxn>
                  <a:cxn ang="0">
                    <a:pos x="10" y="102"/>
                  </a:cxn>
                  <a:cxn ang="0">
                    <a:pos x="12" y="90"/>
                  </a:cxn>
                  <a:cxn ang="0">
                    <a:pos x="10" y="84"/>
                  </a:cxn>
                  <a:cxn ang="0">
                    <a:pos x="0" y="80"/>
                  </a:cxn>
                  <a:cxn ang="0">
                    <a:pos x="0" y="68"/>
                  </a:cxn>
                  <a:cxn ang="0">
                    <a:pos x="4" y="58"/>
                  </a:cxn>
                  <a:cxn ang="0">
                    <a:pos x="8" y="42"/>
                  </a:cxn>
                  <a:cxn ang="0">
                    <a:pos x="12" y="36"/>
                  </a:cxn>
                </a:cxnLst>
                <a:rect l="0" t="0" r="r" b="b"/>
                <a:pathLst>
                  <a:path w="98" h="118">
                    <a:moveTo>
                      <a:pt x="12" y="36"/>
                    </a:moveTo>
                    <a:lnTo>
                      <a:pt x="12" y="26"/>
                    </a:lnTo>
                    <a:lnTo>
                      <a:pt x="20" y="14"/>
                    </a:lnTo>
                    <a:lnTo>
                      <a:pt x="32" y="8"/>
                    </a:lnTo>
                    <a:lnTo>
                      <a:pt x="48" y="10"/>
                    </a:lnTo>
                    <a:lnTo>
                      <a:pt x="58" y="14"/>
                    </a:lnTo>
                    <a:lnTo>
                      <a:pt x="74" y="14"/>
                    </a:lnTo>
                    <a:lnTo>
                      <a:pt x="84" y="12"/>
                    </a:lnTo>
                    <a:lnTo>
                      <a:pt x="90" y="8"/>
                    </a:lnTo>
                    <a:lnTo>
                      <a:pt x="98" y="0"/>
                    </a:lnTo>
                    <a:lnTo>
                      <a:pt x="98" y="8"/>
                    </a:lnTo>
                    <a:lnTo>
                      <a:pt x="88" y="20"/>
                    </a:lnTo>
                    <a:lnTo>
                      <a:pt x="80" y="26"/>
                    </a:lnTo>
                    <a:lnTo>
                      <a:pt x="56" y="22"/>
                    </a:lnTo>
                    <a:lnTo>
                      <a:pt x="42" y="20"/>
                    </a:lnTo>
                    <a:lnTo>
                      <a:pt x="30" y="20"/>
                    </a:lnTo>
                    <a:lnTo>
                      <a:pt x="24" y="20"/>
                    </a:lnTo>
                    <a:lnTo>
                      <a:pt x="18" y="26"/>
                    </a:lnTo>
                    <a:lnTo>
                      <a:pt x="18" y="36"/>
                    </a:lnTo>
                    <a:lnTo>
                      <a:pt x="22" y="42"/>
                    </a:lnTo>
                    <a:lnTo>
                      <a:pt x="26" y="46"/>
                    </a:lnTo>
                    <a:lnTo>
                      <a:pt x="28" y="50"/>
                    </a:lnTo>
                    <a:lnTo>
                      <a:pt x="32" y="52"/>
                    </a:lnTo>
                    <a:lnTo>
                      <a:pt x="38" y="44"/>
                    </a:lnTo>
                    <a:lnTo>
                      <a:pt x="42" y="42"/>
                    </a:lnTo>
                    <a:lnTo>
                      <a:pt x="52" y="44"/>
                    </a:lnTo>
                    <a:lnTo>
                      <a:pt x="60" y="40"/>
                    </a:lnTo>
                    <a:lnTo>
                      <a:pt x="70" y="40"/>
                    </a:lnTo>
                    <a:lnTo>
                      <a:pt x="68" y="46"/>
                    </a:lnTo>
                    <a:lnTo>
                      <a:pt x="56" y="48"/>
                    </a:lnTo>
                    <a:lnTo>
                      <a:pt x="50" y="54"/>
                    </a:lnTo>
                    <a:lnTo>
                      <a:pt x="44" y="60"/>
                    </a:lnTo>
                    <a:lnTo>
                      <a:pt x="44" y="62"/>
                    </a:lnTo>
                    <a:lnTo>
                      <a:pt x="48" y="68"/>
                    </a:lnTo>
                    <a:lnTo>
                      <a:pt x="54" y="80"/>
                    </a:lnTo>
                    <a:lnTo>
                      <a:pt x="54" y="84"/>
                    </a:lnTo>
                    <a:lnTo>
                      <a:pt x="56" y="92"/>
                    </a:lnTo>
                    <a:lnTo>
                      <a:pt x="62" y="96"/>
                    </a:lnTo>
                    <a:lnTo>
                      <a:pt x="54" y="100"/>
                    </a:lnTo>
                    <a:lnTo>
                      <a:pt x="46" y="98"/>
                    </a:lnTo>
                    <a:lnTo>
                      <a:pt x="44" y="104"/>
                    </a:lnTo>
                    <a:lnTo>
                      <a:pt x="38" y="94"/>
                    </a:lnTo>
                    <a:lnTo>
                      <a:pt x="34" y="84"/>
                    </a:lnTo>
                    <a:lnTo>
                      <a:pt x="32" y="70"/>
                    </a:lnTo>
                    <a:lnTo>
                      <a:pt x="24" y="70"/>
                    </a:lnTo>
                    <a:lnTo>
                      <a:pt x="22" y="76"/>
                    </a:lnTo>
                    <a:lnTo>
                      <a:pt x="24" y="92"/>
                    </a:lnTo>
                    <a:lnTo>
                      <a:pt x="24" y="98"/>
                    </a:lnTo>
                    <a:lnTo>
                      <a:pt x="24" y="112"/>
                    </a:lnTo>
                    <a:lnTo>
                      <a:pt x="22" y="118"/>
                    </a:lnTo>
                    <a:lnTo>
                      <a:pt x="10" y="116"/>
                    </a:lnTo>
                    <a:lnTo>
                      <a:pt x="10" y="102"/>
                    </a:lnTo>
                    <a:lnTo>
                      <a:pt x="12" y="90"/>
                    </a:lnTo>
                    <a:lnTo>
                      <a:pt x="10" y="84"/>
                    </a:lnTo>
                    <a:lnTo>
                      <a:pt x="0" y="80"/>
                    </a:lnTo>
                    <a:lnTo>
                      <a:pt x="0" y="68"/>
                    </a:lnTo>
                    <a:lnTo>
                      <a:pt x="4" y="58"/>
                    </a:lnTo>
                    <a:lnTo>
                      <a:pt x="8" y="42"/>
                    </a:lnTo>
                    <a:lnTo>
                      <a:pt x="12" y="3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75" name="Freeform 253">
                <a:extLst>
                  <a:ext uri="{FF2B5EF4-FFF2-40B4-BE49-F238E27FC236}">
                    <a16:creationId xmlns:a16="http://schemas.microsoft.com/office/drawing/2014/main" id="{9A1C78BA-CE96-4F40-8B4B-55AC1AF1F4FF}"/>
                  </a:ext>
                </a:extLst>
              </p:cNvPr>
              <p:cNvSpPr>
                <a:spLocks noChangeAspect="1"/>
              </p:cNvSpPr>
              <p:nvPr/>
            </p:nvSpPr>
            <p:spPr bwMode="auto">
              <a:xfrm>
                <a:off x="4777" y="2577"/>
                <a:ext cx="162" cy="136"/>
              </a:xfrm>
              <a:custGeom>
                <a:avLst/>
                <a:gdLst/>
                <a:ahLst/>
                <a:cxnLst>
                  <a:cxn ang="0">
                    <a:pos x="2" y="8"/>
                  </a:cxn>
                  <a:cxn ang="0">
                    <a:pos x="20" y="2"/>
                  </a:cxn>
                  <a:cxn ang="0">
                    <a:pos x="30" y="0"/>
                  </a:cxn>
                  <a:cxn ang="0">
                    <a:pos x="48" y="2"/>
                  </a:cxn>
                  <a:cxn ang="0">
                    <a:pos x="56" y="10"/>
                  </a:cxn>
                  <a:cxn ang="0">
                    <a:pos x="54" y="22"/>
                  </a:cxn>
                  <a:cxn ang="0">
                    <a:pos x="54" y="30"/>
                  </a:cxn>
                  <a:cxn ang="0">
                    <a:pos x="60" y="34"/>
                  </a:cxn>
                  <a:cxn ang="0">
                    <a:pos x="62" y="42"/>
                  </a:cxn>
                  <a:cxn ang="0">
                    <a:pos x="70" y="44"/>
                  </a:cxn>
                  <a:cxn ang="0">
                    <a:pos x="80" y="42"/>
                  </a:cxn>
                  <a:cxn ang="0">
                    <a:pos x="86" y="32"/>
                  </a:cxn>
                  <a:cxn ang="0">
                    <a:pos x="94" y="26"/>
                  </a:cxn>
                  <a:cxn ang="0">
                    <a:pos x="104" y="22"/>
                  </a:cxn>
                  <a:cxn ang="0">
                    <a:pos x="110" y="16"/>
                  </a:cxn>
                  <a:cxn ang="0">
                    <a:pos x="128" y="22"/>
                  </a:cxn>
                  <a:cxn ang="0">
                    <a:pos x="142" y="26"/>
                  </a:cxn>
                  <a:cxn ang="0">
                    <a:pos x="158" y="32"/>
                  </a:cxn>
                  <a:cxn ang="0">
                    <a:pos x="162" y="34"/>
                  </a:cxn>
                  <a:cxn ang="0">
                    <a:pos x="162" y="136"/>
                  </a:cxn>
                  <a:cxn ang="0">
                    <a:pos x="148" y="124"/>
                  </a:cxn>
                  <a:cxn ang="0">
                    <a:pos x="138" y="120"/>
                  </a:cxn>
                  <a:cxn ang="0">
                    <a:pos x="130" y="120"/>
                  </a:cxn>
                  <a:cxn ang="0">
                    <a:pos x="124" y="124"/>
                  </a:cxn>
                  <a:cxn ang="0">
                    <a:pos x="110" y="126"/>
                  </a:cxn>
                  <a:cxn ang="0">
                    <a:pos x="108" y="118"/>
                  </a:cxn>
                  <a:cxn ang="0">
                    <a:pos x="110" y="114"/>
                  </a:cxn>
                  <a:cxn ang="0">
                    <a:pos x="116" y="112"/>
                  </a:cxn>
                  <a:cxn ang="0">
                    <a:pos x="124" y="110"/>
                  </a:cxn>
                  <a:cxn ang="0">
                    <a:pos x="126" y="98"/>
                  </a:cxn>
                  <a:cxn ang="0">
                    <a:pos x="122" y="90"/>
                  </a:cxn>
                  <a:cxn ang="0">
                    <a:pos x="112" y="80"/>
                  </a:cxn>
                  <a:cxn ang="0">
                    <a:pos x="90" y="68"/>
                  </a:cxn>
                  <a:cxn ang="0">
                    <a:pos x="66" y="62"/>
                  </a:cxn>
                  <a:cxn ang="0">
                    <a:pos x="60" y="56"/>
                  </a:cxn>
                  <a:cxn ang="0">
                    <a:pos x="54" y="54"/>
                  </a:cxn>
                  <a:cxn ang="0">
                    <a:pos x="48" y="40"/>
                  </a:cxn>
                  <a:cxn ang="0">
                    <a:pos x="42" y="42"/>
                  </a:cxn>
                  <a:cxn ang="0">
                    <a:pos x="42" y="48"/>
                  </a:cxn>
                  <a:cxn ang="0">
                    <a:pos x="42" y="58"/>
                  </a:cxn>
                  <a:cxn ang="0">
                    <a:pos x="32" y="56"/>
                  </a:cxn>
                  <a:cxn ang="0">
                    <a:pos x="32" y="46"/>
                  </a:cxn>
                  <a:cxn ang="0">
                    <a:pos x="30" y="40"/>
                  </a:cxn>
                  <a:cxn ang="0">
                    <a:pos x="20" y="38"/>
                  </a:cxn>
                  <a:cxn ang="0">
                    <a:pos x="30" y="32"/>
                  </a:cxn>
                  <a:cxn ang="0">
                    <a:pos x="42" y="34"/>
                  </a:cxn>
                  <a:cxn ang="0">
                    <a:pos x="50" y="32"/>
                  </a:cxn>
                  <a:cxn ang="0">
                    <a:pos x="46" y="24"/>
                  </a:cxn>
                  <a:cxn ang="0">
                    <a:pos x="30" y="24"/>
                  </a:cxn>
                  <a:cxn ang="0">
                    <a:pos x="20" y="26"/>
                  </a:cxn>
                  <a:cxn ang="0">
                    <a:pos x="16" y="16"/>
                  </a:cxn>
                  <a:cxn ang="0">
                    <a:pos x="6" y="16"/>
                  </a:cxn>
                  <a:cxn ang="0">
                    <a:pos x="0" y="14"/>
                  </a:cxn>
                  <a:cxn ang="0">
                    <a:pos x="2" y="8"/>
                  </a:cxn>
                </a:cxnLst>
                <a:rect l="0" t="0" r="r" b="b"/>
                <a:pathLst>
                  <a:path w="162" h="136">
                    <a:moveTo>
                      <a:pt x="2" y="8"/>
                    </a:moveTo>
                    <a:lnTo>
                      <a:pt x="20" y="2"/>
                    </a:lnTo>
                    <a:lnTo>
                      <a:pt x="30" y="0"/>
                    </a:lnTo>
                    <a:lnTo>
                      <a:pt x="48" y="2"/>
                    </a:lnTo>
                    <a:lnTo>
                      <a:pt x="56" y="10"/>
                    </a:lnTo>
                    <a:lnTo>
                      <a:pt x="54" y="22"/>
                    </a:lnTo>
                    <a:lnTo>
                      <a:pt x="54" y="30"/>
                    </a:lnTo>
                    <a:lnTo>
                      <a:pt x="60" y="34"/>
                    </a:lnTo>
                    <a:lnTo>
                      <a:pt x="62" y="42"/>
                    </a:lnTo>
                    <a:lnTo>
                      <a:pt x="70" y="44"/>
                    </a:lnTo>
                    <a:lnTo>
                      <a:pt x="80" y="42"/>
                    </a:lnTo>
                    <a:lnTo>
                      <a:pt x="86" y="32"/>
                    </a:lnTo>
                    <a:lnTo>
                      <a:pt x="94" y="26"/>
                    </a:lnTo>
                    <a:lnTo>
                      <a:pt x="104" y="22"/>
                    </a:lnTo>
                    <a:lnTo>
                      <a:pt x="110" y="16"/>
                    </a:lnTo>
                    <a:lnTo>
                      <a:pt x="128" y="22"/>
                    </a:lnTo>
                    <a:lnTo>
                      <a:pt x="142" y="26"/>
                    </a:lnTo>
                    <a:lnTo>
                      <a:pt x="158" y="32"/>
                    </a:lnTo>
                    <a:lnTo>
                      <a:pt x="162" y="34"/>
                    </a:lnTo>
                    <a:lnTo>
                      <a:pt x="162" y="136"/>
                    </a:lnTo>
                    <a:lnTo>
                      <a:pt x="148" y="124"/>
                    </a:lnTo>
                    <a:lnTo>
                      <a:pt x="138" y="120"/>
                    </a:lnTo>
                    <a:lnTo>
                      <a:pt x="130" y="120"/>
                    </a:lnTo>
                    <a:lnTo>
                      <a:pt x="124" y="124"/>
                    </a:lnTo>
                    <a:lnTo>
                      <a:pt x="110" y="126"/>
                    </a:lnTo>
                    <a:lnTo>
                      <a:pt x="108" y="118"/>
                    </a:lnTo>
                    <a:lnTo>
                      <a:pt x="110" y="114"/>
                    </a:lnTo>
                    <a:lnTo>
                      <a:pt x="116" y="112"/>
                    </a:lnTo>
                    <a:lnTo>
                      <a:pt x="124" y="110"/>
                    </a:lnTo>
                    <a:lnTo>
                      <a:pt x="126" y="98"/>
                    </a:lnTo>
                    <a:lnTo>
                      <a:pt x="122" y="90"/>
                    </a:lnTo>
                    <a:lnTo>
                      <a:pt x="112" y="80"/>
                    </a:lnTo>
                    <a:lnTo>
                      <a:pt x="90" y="68"/>
                    </a:lnTo>
                    <a:lnTo>
                      <a:pt x="66" y="62"/>
                    </a:lnTo>
                    <a:lnTo>
                      <a:pt x="60" y="56"/>
                    </a:lnTo>
                    <a:lnTo>
                      <a:pt x="54" y="54"/>
                    </a:lnTo>
                    <a:lnTo>
                      <a:pt x="48" y="40"/>
                    </a:lnTo>
                    <a:lnTo>
                      <a:pt x="42" y="42"/>
                    </a:lnTo>
                    <a:lnTo>
                      <a:pt x="42" y="48"/>
                    </a:lnTo>
                    <a:lnTo>
                      <a:pt x="42" y="58"/>
                    </a:lnTo>
                    <a:lnTo>
                      <a:pt x="32" y="56"/>
                    </a:lnTo>
                    <a:lnTo>
                      <a:pt x="32" y="46"/>
                    </a:lnTo>
                    <a:lnTo>
                      <a:pt x="30" y="40"/>
                    </a:lnTo>
                    <a:lnTo>
                      <a:pt x="20" y="38"/>
                    </a:lnTo>
                    <a:lnTo>
                      <a:pt x="30" y="32"/>
                    </a:lnTo>
                    <a:lnTo>
                      <a:pt x="42" y="34"/>
                    </a:lnTo>
                    <a:lnTo>
                      <a:pt x="50" y="32"/>
                    </a:lnTo>
                    <a:lnTo>
                      <a:pt x="46" y="24"/>
                    </a:lnTo>
                    <a:lnTo>
                      <a:pt x="30" y="24"/>
                    </a:lnTo>
                    <a:lnTo>
                      <a:pt x="20" y="26"/>
                    </a:lnTo>
                    <a:lnTo>
                      <a:pt x="16" y="16"/>
                    </a:lnTo>
                    <a:lnTo>
                      <a:pt x="6" y="16"/>
                    </a:lnTo>
                    <a:lnTo>
                      <a:pt x="0" y="14"/>
                    </a:lnTo>
                    <a:lnTo>
                      <a:pt x="2" y="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76" name="Freeform 254">
                <a:extLst>
                  <a:ext uri="{FF2B5EF4-FFF2-40B4-BE49-F238E27FC236}">
                    <a16:creationId xmlns:a16="http://schemas.microsoft.com/office/drawing/2014/main" id="{7FF08798-A3A7-458D-961E-3D0C9664777D}"/>
                  </a:ext>
                </a:extLst>
              </p:cNvPr>
              <p:cNvSpPr>
                <a:spLocks noChangeAspect="1"/>
              </p:cNvSpPr>
              <p:nvPr/>
            </p:nvSpPr>
            <p:spPr bwMode="auto">
              <a:xfrm>
                <a:off x="4731" y="2613"/>
                <a:ext cx="48" cy="16"/>
              </a:xfrm>
              <a:custGeom>
                <a:avLst/>
                <a:gdLst/>
                <a:ahLst/>
                <a:cxnLst>
                  <a:cxn ang="0">
                    <a:pos x="4" y="2"/>
                  </a:cxn>
                  <a:cxn ang="0">
                    <a:pos x="20" y="0"/>
                  </a:cxn>
                  <a:cxn ang="0">
                    <a:pos x="38" y="2"/>
                  </a:cxn>
                  <a:cxn ang="0">
                    <a:pos x="48" y="10"/>
                  </a:cxn>
                  <a:cxn ang="0">
                    <a:pos x="46" y="16"/>
                  </a:cxn>
                  <a:cxn ang="0">
                    <a:pos x="34" y="12"/>
                  </a:cxn>
                  <a:cxn ang="0">
                    <a:pos x="24" y="10"/>
                  </a:cxn>
                  <a:cxn ang="0">
                    <a:pos x="12" y="10"/>
                  </a:cxn>
                  <a:cxn ang="0">
                    <a:pos x="8" y="14"/>
                  </a:cxn>
                  <a:cxn ang="0">
                    <a:pos x="2" y="14"/>
                  </a:cxn>
                  <a:cxn ang="0">
                    <a:pos x="0" y="6"/>
                  </a:cxn>
                  <a:cxn ang="0">
                    <a:pos x="4" y="2"/>
                  </a:cxn>
                </a:cxnLst>
                <a:rect l="0" t="0" r="r" b="b"/>
                <a:pathLst>
                  <a:path w="48" h="16">
                    <a:moveTo>
                      <a:pt x="4" y="2"/>
                    </a:moveTo>
                    <a:lnTo>
                      <a:pt x="20" y="0"/>
                    </a:lnTo>
                    <a:lnTo>
                      <a:pt x="38" y="2"/>
                    </a:lnTo>
                    <a:lnTo>
                      <a:pt x="48" y="10"/>
                    </a:lnTo>
                    <a:lnTo>
                      <a:pt x="46" y="16"/>
                    </a:lnTo>
                    <a:lnTo>
                      <a:pt x="34" y="12"/>
                    </a:lnTo>
                    <a:lnTo>
                      <a:pt x="24" y="10"/>
                    </a:lnTo>
                    <a:lnTo>
                      <a:pt x="12" y="10"/>
                    </a:lnTo>
                    <a:lnTo>
                      <a:pt x="8" y="14"/>
                    </a:lnTo>
                    <a:lnTo>
                      <a:pt x="2" y="14"/>
                    </a:lnTo>
                    <a:lnTo>
                      <a:pt x="0" y="6"/>
                    </a:lnTo>
                    <a:lnTo>
                      <a:pt x="4" y="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77" name="Freeform 255">
                <a:extLst>
                  <a:ext uri="{FF2B5EF4-FFF2-40B4-BE49-F238E27FC236}">
                    <a16:creationId xmlns:a16="http://schemas.microsoft.com/office/drawing/2014/main" id="{B2DA65F5-F707-4487-9BEF-4831022014BA}"/>
                  </a:ext>
                </a:extLst>
              </p:cNvPr>
              <p:cNvSpPr>
                <a:spLocks noChangeAspect="1"/>
              </p:cNvSpPr>
              <p:nvPr/>
            </p:nvSpPr>
            <p:spPr bwMode="auto">
              <a:xfrm>
                <a:off x="4705" y="2619"/>
                <a:ext cx="18" cy="10"/>
              </a:xfrm>
              <a:custGeom>
                <a:avLst/>
                <a:gdLst/>
                <a:ahLst/>
                <a:cxnLst>
                  <a:cxn ang="0">
                    <a:pos x="2" y="0"/>
                  </a:cxn>
                  <a:cxn ang="0">
                    <a:pos x="12" y="0"/>
                  </a:cxn>
                  <a:cxn ang="0">
                    <a:pos x="18" y="4"/>
                  </a:cxn>
                  <a:cxn ang="0">
                    <a:pos x="14" y="10"/>
                  </a:cxn>
                  <a:cxn ang="0">
                    <a:pos x="4" y="10"/>
                  </a:cxn>
                  <a:cxn ang="0">
                    <a:pos x="0" y="6"/>
                  </a:cxn>
                  <a:cxn ang="0">
                    <a:pos x="2" y="0"/>
                  </a:cxn>
                </a:cxnLst>
                <a:rect l="0" t="0" r="r" b="b"/>
                <a:pathLst>
                  <a:path w="18" h="10">
                    <a:moveTo>
                      <a:pt x="2" y="0"/>
                    </a:moveTo>
                    <a:lnTo>
                      <a:pt x="12" y="0"/>
                    </a:lnTo>
                    <a:lnTo>
                      <a:pt x="18" y="4"/>
                    </a:lnTo>
                    <a:lnTo>
                      <a:pt x="14" y="10"/>
                    </a:lnTo>
                    <a:lnTo>
                      <a:pt x="4" y="10"/>
                    </a:lnTo>
                    <a:lnTo>
                      <a:pt x="0" y="6"/>
                    </a:lnTo>
                    <a:lnTo>
                      <a:pt x="2"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78" name="Freeform 256">
                <a:extLst>
                  <a:ext uri="{FF2B5EF4-FFF2-40B4-BE49-F238E27FC236}">
                    <a16:creationId xmlns:a16="http://schemas.microsoft.com/office/drawing/2014/main" id="{89E508F9-7F84-4B30-B8F0-2F60DDFDC733}"/>
                  </a:ext>
                </a:extLst>
              </p:cNvPr>
              <p:cNvSpPr>
                <a:spLocks noChangeAspect="1"/>
              </p:cNvSpPr>
              <p:nvPr/>
            </p:nvSpPr>
            <p:spPr bwMode="auto">
              <a:xfrm>
                <a:off x="4725" y="2537"/>
                <a:ext cx="22" cy="50"/>
              </a:xfrm>
              <a:custGeom>
                <a:avLst/>
                <a:gdLst/>
                <a:ahLst/>
                <a:cxnLst>
                  <a:cxn ang="0">
                    <a:pos x="0" y="0"/>
                  </a:cxn>
                  <a:cxn ang="0">
                    <a:pos x="6" y="2"/>
                  </a:cxn>
                  <a:cxn ang="0">
                    <a:pos x="8" y="10"/>
                  </a:cxn>
                  <a:cxn ang="0">
                    <a:pos x="8" y="14"/>
                  </a:cxn>
                  <a:cxn ang="0">
                    <a:pos x="14" y="6"/>
                  </a:cxn>
                  <a:cxn ang="0">
                    <a:pos x="20" y="4"/>
                  </a:cxn>
                  <a:cxn ang="0">
                    <a:pos x="22" y="14"/>
                  </a:cxn>
                  <a:cxn ang="0">
                    <a:pos x="16" y="16"/>
                  </a:cxn>
                  <a:cxn ang="0">
                    <a:pos x="14" y="20"/>
                  </a:cxn>
                  <a:cxn ang="0">
                    <a:pos x="18" y="22"/>
                  </a:cxn>
                  <a:cxn ang="0">
                    <a:pos x="20" y="26"/>
                  </a:cxn>
                  <a:cxn ang="0">
                    <a:pos x="8" y="26"/>
                  </a:cxn>
                  <a:cxn ang="0">
                    <a:pos x="8" y="30"/>
                  </a:cxn>
                  <a:cxn ang="0">
                    <a:pos x="10" y="38"/>
                  </a:cxn>
                  <a:cxn ang="0">
                    <a:pos x="16" y="44"/>
                  </a:cxn>
                  <a:cxn ang="0">
                    <a:pos x="18" y="46"/>
                  </a:cxn>
                  <a:cxn ang="0">
                    <a:pos x="18" y="48"/>
                  </a:cxn>
                  <a:cxn ang="0">
                    <a:pos x="16" y="50"/>
                  </a:cxn>
                  <a:cxn ang="0">
                    <a:pos x="12" y="50"/>
                  </a:cxn>
                  <a:cxn ang="0">
                    <a:pos x="8" y="48"/>
                  </a:cxn>
                  <a:cxn ang="0">
                    <a:pos x="6" y="46"/>
                  </a:cxn>
                  <a:cxn ang="0">
                    <a:pos x="2" y="32"/>
                  </a:cxn>
                  <a:cxn ang="0">
                    <a:pos x="0" y="22"/>
                  </a:cxn>
                  <a:cxn ang="0">
                    <a:pos x="2" y="12"/>
                  </a:cxn>
                  <a:cxn ang="0">
                    <a:pos x="0" y="0"/>
                  </a:cxn>
                </a:cxnLst>
                <a:rect l="0" t="0" r="r" b="b"/>
                <a:pathLst>
                  <a:path w="22" h="50">
                    <a:moveTo>
                      <a:pt x="0" y="0"/>
                    </a:moveTo>
                    <a:lnTo>
                      <a:pt x="6" y="2"/>
                    </a:lnTo>
                    <a:lnTo>
                      <a:pt x="8" y="10"/>
                    </a:lnTo>
                    <a:lnTo>
                      <a:pt x="8" y="14"/>
                    </a:lnTo>
                    <a:lnTo>
                      <a:pt x="14" y="6"/>
                    </a:lnTo>
                    <a:lnTo>
                      <a:pt x="20" y="4"/>
                    </a:lnTo>
                    <a:lnTo>
                      <a:pt x="22" y="14"/>
                    </a:lnTo>
                    <a:lnTo>
                      <a:pt x="16" y="16"/>
                    </a:lnTo>
                    <a:lnTo>
                      <a:pt x="14" y="20"/>
                    </a:lnTo>
                    <a:lnTo>
                      <a:pt x="18" y="22"/>
                    </a:lnTo>
                    <a:lnTo>
                      <a:pt x="20" y="26"/>
                    </a:lnTo>
                    <a:lnTo>
                      <a:pt x="8" y="26"/>
                    </a:lnTo>
                    <a:lnTo>
                      <a:pt x="8" y="30"/>
                    </a:lnTo>
                    <a:lnTo>
                      <a:pt x="10" y="38"/>
                    </a:lnTo>
                    <a:lnTo>
                      <a:pt x="16" y="44"/>
                    </a:lnTo>
                    <a:lnTo>
                      <a:pt x="18" y="46"/>
                    </a:lnTo>
                    <a:lnTo>
                      <a:pt x="18" y="48"/>
                    </a:lnTo>
                    <a:lnTo>
                      <a:pt x="16" y="50"/>
                    </a:lnTo>
                    <a:lnTo>
                      <a:pt x="12" y="50"/>
                    </a:lnTo>
                    <a:lnTo>
                      <a:pt x="8" y="48"/>
                    </a:lnTo>
                    <a:lnTo>
                      <a:pt x="6" y="46"/>
                    </a:lnTo>
                    <a:lnTo>
                      <a:pt x="2" y="32"/>
                    </a:lnTo>
                    <a:lnTo>
                      <a:pt x="0" y="22"/>
                    </a:lnTo>
                    <a:lnTo>
                      <a:pt x="2" y="12"/>
                    </a:lnTo>
                    <a:lnTo>
                      <a:pt x="0"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79" name="Freeform 257">
                <a:extLst>
                  <a:ext uri="{FF2B5EF4-FFF2-40B4-BE49-F238E27FC236}">
                    <a16:creationId xmlns:a16="http://schemas.microsoft.com/office/drawing/2014/main" id="{F5693098-B3F2-4A0B-B524-E3B25436188A}"/>
                  </a:ext>
                </a:extLst>
              </p:cNvPr>
              <p:cNvSpPr>
                <a:spLocks noChangeAspect="1"/>
              </p:cNvSpPr>
              <p:nvPr/>
            </p:nvSpPr>
            <p:spPr bwMode="auto">
              <a:xfrm>
                <a:off x="4939" y="2611"/>
                <a:ext cx="154" cy="130"/>
              </a:xfrm>
              <a:custGeom>
                <a:avLst/>
                <a:gdLst/>
                <a:ahLst/>
                <a:cxnLst>
                  <a:cxn ang="0">
                    <a:pos x="0" y="0"/>
                  </a:cxn>
                  <a:cxn ang="0">
                    <a:pos x="14" y="4"/>
                  </a:cxn>
                  <a:cxn ang="0">
                    <a:pos x="32" y="10"/>
                  </a:cxn>
                  <a:cxn ang="0">
                    <a:pos x="50" y="18"/>
                  </a:cxn>
                  <a:cxn ang="0">
                    <a:pos x="66" y="28"/>
                  </a:cxn>
                  <a:cxn ang="0">
                    <a:pos x="74" y="38"/>
                  </a:cxn>
                  <a:cxn ang="0">
                    <a:pos x="84" y="44"/>
                  </a:cxn>
                  <a:cxn ang="0">
                    <a:pos x="100" y="52"/>
                  </a:cxn>
                  <a:cxn ang="0">
                    <a:pos x="108" y="58"/>
                  </a:cxn>
                  <a:cxn ang="0">
                    <a:pos x="108" y="62"/>
                  </a:cxn>
                  <a:cxn ang="0">
                    <a:pos x="110" y="64"/>
                  </a:cxn>
                  <a:cxn ang="0">
                    <a:pos x="108" y="66"/>
                  </a:cxn>
                  <a:cxn ang="0">
                    <a:pos x="94" y="66"/>
                  </a:cxn>
                  <a:cxn ang="0">
                    <a:pos x="100" y="72"/>
                  </a:cxn>
                  <a:cxn ang="0">
                    <a:pos x="110" y="86"/>
                  </a:cxn>
                  <a:cxn ang="0">
                    <a:pos x="124" y="102"/>
                  </a:cxn>
                  <a:cxn ang="0">
                    <a:pos x="130" y="106"/>
                  </a:cxn>
                  <a:cxn ang="0">
                    <a:pos x="138" y="114"/>
                  </a:cxn>
                  <a:cxn ang="0">
                    <a:pos x="154" y="124"/>
                  </a:cxn>
                  <a:cxn ang="0">
                    <a:pos x="152" y="130"/>
                  </a:cxn>
                  <a:cxn ang="0">
                    <a:pos x="136" y="122"/>
                  </a:cxn>
                  <a:cxn ang="0">
                    <a:pos x="124" y="120"/>
                  </a:cxn>
                  <a:cxn ang="0">
                    <a:pos x="104" y="118"/>
                  </a:cxn>
                  <a:cxn ang="0">
                    <a:pos x="94" y="106"/>
                  </a:cxn>
                  <a:cxn ang="0">
                    <a:pos x="84" y="92"/>
                  </a:cxn>
                  <a:cxn ang="0">
                    <a:pos x="72" y="84"/>
                  </a:cxn>
                  <a:cxn ang="0">
                    <a:pos x="60" y="76"/>
                  </a:cxn>
                  <a:cxn ang="0">
                    <a:pos x="46" y="70"/>
                  </a:cxn>
                  <a:cxn ang="0">
                    <a:pos x="46" y="80"/>
                  </a:cxn>
                  <a:cxn ang="0">
                    <a:pos x="42" y="86"/>
                  </a:cxn>
                  <a:cxn ang="0">
                    <a:pos x="28" y="88"/>
                  </a:cxn>
                  <a:cxn ang="0">
                    <a:pos x="30" y="96"/>
                  </a:cxn>
                  <a:cxn ang="0">
                    <a:pos x="38" y="100"/>
                  </a:cxn>
                  <a:cxn ang="0">
                    <a:pos x="32" y="106"/>
                  </a:cxn>
                  <a:cxn ang="0">
                    <a:pos x="18" y="102"/>
                  </a:cxn>
                  <a:cxn ang="0">
                    <a:pos x="8" y="102"/>
                  </a:cxn>
                  <a:cxn ang="0">
                    <a:pos x="0" y="102"/>
                  </a:cxn>
                  <a:cxn ang="0">
                    <a:pos x="0" y="0"/>
                  </a:cxn>
                </a:cxnLst>
                <a:rect l="0" t="0" r="r" b="b"/>
                <a:pathLst>
                  <a:path w="154" h="130">
                    <a:moveTo>
                      <a:pt x="0" y="0"/>
                    </a:moveTo>
                    <a:lnTo>
                      <a:pt x="14" y="4"/>
                    </a:lnTo>
                    <a:lnTo>
                      <a:pt x="32" y="10"/>
                    </a:lnTo>
                    <a:lnTo>
                      <a:pt x="50" y="18"/>
                    </a:lnTo>
                    <a:lnTo>
                      <a:pt x="66" y="28"/>
                    </a:lnTo>
                    <a:lnTo>
                      <a:pt x="74" y="38"/>
                    </a:lnTo>
                    <a:lnTo>
                      <a:pt x="84" y="44"/>
                    </a:lnTo>
                    <a:lnTo>
                      <a:pt x="100" y="52"/>
                    </a:lnTo>
                    <a:lnTo>
                      <a:pt x="108" y="58"/>
                    </a:lnTo>
                    <a:lnTo>
                      <a:pt x="108" y="62"/>
                    </a:lnTo>
                    <a:lnTo>
                      <a:pt x="110" y="64"/>
                    </a:lnTo>
                    <a:lnTo>
                      <a:pt x="108" y="66"/>
                    </a:lnTo>
                    <a:lnTo>
                      <a:pt x="94" y="66"/>
                    </a:lnTo>
                    <a:lnTo>
                      <a:pt x="100" y="72"/>
                    </a:lnTo>
                    <a:lnTo>
                      <a:pt x="110" y="86"/>
                    </a:lnTo>
                    <a:lnTo>
                      <a:pt x="124" y="102"/>
                    </a:lnTo>
                    <a:lnTo>
                      <a:pt x="130" y="106"/>
                    </a:lnTo>
                    <a:lnTo>
                      <a:pt x="138" y="114"/>
                    </a:lnTo>
                    <a:lnTo>
                      <a:pt x="154" y="124"/>
                    </a:lnTo>
                    <a:lnTo>
                      <a:pt x="152" y="130"/>
                    </a:lnTo>
                    <a:lnTo>
                      <a:pt x="136" y="122"/>
                    </a:lnTo>
                    <a:lnTo>
                      <a:pt x="124" y="120"/>
                    </a:lnTo>
                    <a:lnTo>
                      <a:pt x="104" y="118"/>
                    </a:lnTo>
                    <a:lnTo>
                      <a:pt x="94" y="106"/>
                    </a:lnTo>
                    <a:lnTo>
                      <a:pt x="84" y="92"/>
                    </a:lnTo>
                    <a:lnTo>
                      <a:pt x="72" y="84"/>
                    </a:lnTo>
                    <a:lnTo>
                      <a:pt x="60" y="76"/>
                    </a:lnTo>
                    <a:lnTo>
                      <a:pt x="46" y="70"/>
                    </a:lnTo>
                    <a:lnTo>
                      <a:pt x="46" y="80"/>
                    </a:lnTo>
                    <a:lnTo>
                      <a:pt x="42" y="86"/>
                    </a:lnTo>
                    <a:lnTo>
                      <a:pt x="28" y="88"/>
                    </a:lnTo>
                    <a:lnTo>
                      <a:pt x="30" y="96"/>
                    </a:lnTo>
                    <a:lnTo>
                      <a:pt x="38" y="100"/>
                    </a:lnTo>
                    <a:lnTo>
                      <a:pt x="32" y="106"/>
                    </a:lnTo>
                    <a:lnTo>
                      <a:pt x="18" y="102"/>
                    </a:lnTo>
                    <a:lnTo>
                      <a:pt x="8" y="102"/>
                    </a:lnTo>
                    <a:lnTo>
                      <a:pt x="0" y="102"/>
                    </a:lnTo>
                    <a:lnTo>
                      <a:pt x="0"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80" name="Freeform 258">
                <a:extLst>
                  <a:ext uri="{FF2B5EF4-FFF2-40B4-BE49-F238E27FC236}">
                    <a16:creationId xmlns:a16="http://schemas.microsoft.com/office/drawing/2014/main" id="{6B7DBAB9-2B1F-44C9-B67B-B599CBFA52DF}"/>
                  </a:ext>
                </a:extLst>
              </p:cNvPr>
              <p:cNvSpPr>
                <a:spLocks noChangeAspect="1"/>
              </p:cNvSpPr>
              <p:nvPr/>
            </p:nvSpPr>
            <p:spPr bwMode="auto">
              <a:xfrm>
                <a:off x="5063" y="2635"/>
                <a:ext cx="58" cy="36"/>
              </a:xfrm>
              <a:custGeom>
                <a:avLst/>
                <a:gdLst/>
                <a:ahLst/>
                <a:cxnLst>
                  <a:cxn ang="0">
                    <a:pos x="0" y="22"/>
                  </a:cxn>
                  <a:cxn ang="0">
                    <a:pos x="14" y="22"/>
                  </a:cxn>
                  <a:cxn ang="0">
                    <a:pos x="34" y="22"/>
                  </a:cxn>
                  <a:cxn ang="0">
                    <a:pos x="40" y="16"/>
                  </a:cxn>
                  <a:cxn ang="0">
                    <a:pos x="50" y="6"/>
                  </a:cxn>
                  <a:cxn ang="0">
                    <a:pos x="56" y="0"/>
                  </a:cxn>
                  <a:cxn ang="0">
                    <a:pos x="58" y="10"/>
                  </a:cxn>
                  <a:cxn ang="0">
                    <a:pos x="54" y="18"/>
                  </a:cxn>
                  <a:cxn ang="0">
                    <a:pos x="46" y="22"/>
                  </a:cxn>
                  <a:cxn ang="0">
                    <a:pos x="38" y="28"/>
                  </a:cxn>
                  <a:cxn ang="0">
                    <a:pos x="32" y="34"/>
                  </a:cxn>
                  <a:cxn ang="0">
                    <a:pos x="20" y="36"/>
                  </a:cxn>
                  <a:cxn ang="0">
                    <a:pos x="6" y="32"/>
                  </a:cxn>
                  <a:cxn ang="0">
                    <a:pos x="0" y="28"/>
                  </a:cxn>
                  <a:cxn ang="0">
                    <a:pos x="0" y="22"/>
                  </a:cxn>
                </a:cxnLst>
                <a:rect l="0" t="0" r="r" b="b"/>
                <a:pathLst>
                  <a:path w="58" h="36">
                    <a:moveTo>
                      <a:pt x="0" y="22"/>
                    </a:moveTo>
                    <a:lnTo>
                      <a:pt x="14" y="22"/>
                    </a:lnTo>
                    <a:lnTo>
                      <a:pt x="34" y="22"/>
                    </a:lnTo>
                    <a:lnTo>
                      <a:pt x="40" y="16"/>
                    </a:lnTo>
                    <a:lnTo>
                      <a:pt x="50" y="6"/>
                    </a:lnTo>
                    <a:lnTo>
                      <a:pt x="56" y="0"/>
                    </a:lnTo>
                    <a:lnTo>
                      <a:pt x="58" y="10"/>
                    </a:lnTo>
                    <a:lnTo>
                      <a:pt x="54" y="18"/>
                    </a:lnTo>
                    <a:lnTo>
                      <a:pt x="46" y="22"/>
                    </a:lnTo>
                    <a:lnTo>
                      <a:pt x="38" y="28"/>
                    </a:lnTo>
                    <a:lnTo>
                      <a:pt x="32" y="34"/>
                    </a:lnTo>
                    <a:lnTo>
                      <a:pt x="20" y="36"/>
                    </a:lnTo>
                    <a:lnTo>
                      <a:pt x="6" y="32"/>
                    </a:lnTo>
                    <a:lnTo>
                      <a:pt x="0" y="28"/>
                    </a:lnTo>
                    <a:lnTo>
                      <a:pt x="0" y="2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81" name="Freeform 259">
                <a:extLst>
                  <a:ext uri="{FF2B5EF4-FFF2-40B4-BE49-F238E27FC236}">
                    <a16:creationId xmlns:a16="http://schemas.microsoft.com/office/drawing/2014/main" id="{66F3618E-AD18-493C-8A01-74CA1DD69CD2}"/>
                  </a:ext>
                </a:extLst>
              </p:cNvPr>
              <p:cNvSpPr>
                <a:spLocks noChangeAspect="1"/>
              </p:cNvSpPr>
              <p:nvPr/>
            </p:nvSpPr>
            <p:spPr bwMode="auto">
              <a:xfrm>
                <a:off x="5155" y="2653"/>
                <a:ext cx="22" cy="28"/>
              </a:xfrm>
              <a:custGeom>
                <a:avLst/>
                <a:gdLst/>
                <a:ahLst/>
                <a:cxnLst>
                  <a:cxn ang="0">
                    <a:pos x="0" y="0"/>
                  </a:cxn>
                  <a:cxn ang="0">
                    <a:pos x="10" y="6"/>
                  </a:cxn>
                  <a:cxn ang="0">
                    <a:pos x="20" y="16"/>
                  </a:cxn>
                  <a:cxn ang="0">
                    <a:pos x="22" y="28"/>
                  </a:cxn>
                  <a:cxn ang="0">
                    <a:pos x="12" y="22"/>
                  </a:cxn>
                  <a:cxn ang="0">
                    <a:pos x="8" y="14"/>
                  </a:cxn>
                  <a:cxn ang="0">
                    <a:pos x="2" y="8"/>
                  </a:cxn>
                  <a:cxn ang="0">
                    <a:pos x="0" y="0"/>
                  </a:cxn>
                </a:cxnLst>
                <a:rect l="0" t="0" r="r" b="b"/>
                <a:pathLst>
                  <a:path w="22" h="28">
                    <a:moveTo>
                      <a:pt x="0" y="0"/>
                    </a:moveTo>
                    <a:lnTo>
                      <a:pt x="10" y="6"/>
                    </a:lnTo>
                    <a:lnTo>
                      <a:pt x="20" y="16"/>
                    </a:lnTo>
                    <a:lnTo>
                      <a:pt x="22" y="28"/>
                    </a:lnTo>
                    <a:lnTo>
                      <a:pt x="12" y="22"/>
                    </a:lnTo>
                    <a:lnTo>
                      <a:pt x="8" y="14"/>
                    </a:lnTo>
                    <a:lnTo>
                      <a:pt x="2" y="8"/>
                    </a:lnTo>
                    <a:lnTo>
                      <a:pt x="0"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82" name="Freeform 260">
                <a:extLst>
                  <a:ext uri="{FF2B5EF4-FFF2-40B4-BE49-F238E27FC236}">
                    <a16:creationId xmlns:a16="http://schemas.microsoft.com/office/drawing/2014/main" id="{C423995B-6DBF-4815-9811-2210BB536A02}"/>
                  </a:ext>
                </a:extLst>
              </p:cNvPr>
              <p:cNvSpPr>
                <a:spLocks noChangeAspect="1"/>
              </p:cNvSpPr>
              <p:nvPr/>
            </p:nvSpPr>
            <p:spPr bwMode="auto">
              <a:xfrm>
                <a:off x="5233" y="2717"/>
                <a:ext cx="20" cy="12"/>
              </a:xfrm>
              <a:custGeom>
                <a:avLst/>
                <a:gdLst/>
                <a:ahLst/>
                <a:cxnLst>
                  <a:cxn ang="0">
                    <a:pos x="4" y="0"/>
                  </a:cxn>
                  <a:cxn ang="0">
                    <a:pos x="10" y="0"/>
                  </a:cxn>
                  <a:cxn ang="0">
                    <a:pos x="20" y="8"/>
                  </a:cxn>
                  <a:cxn ang="0">
                    <a:pos x="20" y="10"/>
                  </a:cxn>
                  <a:cxn ang="0">
                    <a:pos x="20" y="12"/>
                  </a:cxn>
                  <a:cxn ang="0">
                    <a:pos x="18" y="12"/>
                  </a:cxn>
                  <a:cxn ang="0">
                    <a:pos x="4" y="10"/>
                  </a:cxn>
                  <a:cxn ang="0">
                    <a:pos x="0" y="4"/>
                  </a:cxn>
                  <a:cxn ang="0">
                    <a:pos x="4" y="0"/>
                  </a:cxn>
                </a:cxnLst>
                <a:rect l="0" t="0" r="r" b="b"/>
                <a:pathLst>
                  <a:path w="20" h="12">
                    <a:moveTo>
                      <a:pt x="4" y="0"/>
                    </a:moveTo>
                    <a:lnTo>
                      <a:pt x="10" y="0"/>
                    </a:lnTo>
                    <a:lnTo>
                      <a:pt x="20" y="8"/>
                    </a:lnTo>
                    <a:lnTo>
                      <a:pt x="20" y="10"/>
                    </a:lnTo>
                    <a:lnTo>
                      <a:pt x="20" y="12"/>
                    </a:lnTo>
                    <a:lnTo>
                      <a:pt x="18" y="12"/>
                    </a:lnTo>
                    <a:lnTo>
                      <a:pt x="4" y="10"/>
                    </a:lnTo>
                    <a:lnTo>
                      <a:pt x="0" y="4"/>
                    </a:lnTo>
                    <a:lnTo>
                      <a:pt x="4"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83" name="Freeform 261">
                <a:extLst>
                  <a:ext uri="{FF2B5EF4-FFF2-40B4-BE49-F238E27FC236}">
                    <a16:creationId xmlns:a16="http://schemas.microsoft.com/office/drawing/2014/main" id="{C4BAC592-CE3A-49C4-9CE1-C3D07F816471}"/>
                  </a:ext>
                </a:extLst>
              </p:cNvPr>
              <p:cNvSpPr>
                <a:spLocks noChangeAspect="1"/>
              </p:cNvSpPr>
              <p:nvPr/>
            </p:nvSpPr>
            <p:spPr bwMode="auto">
              <a:xfrm>
                <a:off x="5249" y="2701"/>
                <a:ext cx="16" cy="20"/>
              </a:xfrm>
              <a:custGeom>
                <a:avLst/>
                <a:gdLst/>
                <a:ahLst/>
                <a:cxnLst>
                  <a:cxn ang="0">
                    <a:pos x="0" y="0"/>
                  </a:cxn>
                  <a:cxn ang="0">
                    <a:pos x="2" y="8"/>
                  </a:cxn>
                  <a:cxn ang="0">
                    <a:pos x="6" y="18"/>
                  </a:cxn>
                  <a:cxn ang="0">
                    <a:pos x="16" y="20"/>
                  </a:cxn>
                  <a:cxn ang="0">
                    <a:pos x="14" y="8"/>
                  </a:cxn>
                  <a:cxn ang="0">
                    <a:pos x="8" y="4"/>
                  </a:cxn>
                  <a:cxn ang="0">
                    <a:pos x="0" y="0"/>
                  </a:cxn>
                </a:cxnLst>
                <a:rect l="0" t="0" r="r" b="b"/>
                <a:pathLst>
                  <a:path w="16" h="20">
                    <a:moveTo>
                      <a:pt x="0" y="0"/>
                    </a:moveTo>
                    <a:lnTo>
                      <a:pt x="2" y="8"/>
                    </a:lnTo>
                    <a:lnTo>
                      <a:pt x="6" y="18"/>
                    </a:lnTo>
                    <a:lnTo>
                      <a:pt x="16" y="20"/>
                    </a:lnTo>
                    <a:lnTo>
                      <a:pt x="14" y="8"/>
                    </a:lnTo>
                    <a:lnTo>
                      <a:pt x="8" y="4"/>
                    </a:lnTo>
                    <a:lnTo>
                      <a:pt x="0"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84" name="Freeform 262">
                <a:extLst>
                  <a:ext uri="{FF2B5EF4-FFF2-40B4-BE49-F238E27FC236}">
                    <a16:creationId xmlns:a16="http://schemas.microsoft.com/office/drawing/2014/main" id="{1805B8E0-EE4B-492F-83E4-455B97042505}"/>
                  </a:ext>
                </a:extLst>
              </p:cNvPr>
              <p:cNvSpPr>
                <a:spLocks noChangeAspect="1"/>
              </p:cNvSpPr>
              <p:nvPr/>
            </p:nvSpPr>
            <p:spPr bwMode="auto">
              <a:xfrm>
                <a:off x="5263" y="2733"/>
                <a:ext cx="14" cy="10"/>
              </a:xfrm>
              <a:custGeom>
                <a:avLst/>
                <a:gdLst/>
                <a:ahLst/>
                <a:cxnLst>
                  <a:cxn ang="0">
                    <a:pos x="0" y="2"/>
                  </a:cxn>
                  <a:cxn ang="0">
                    <a:pos x="6" y="0"/>
                  </a:cxn>
                  <a:cxn ang="0">
                    <a:pos x="14" y="4"/>
                  </a:cxn>
                  <a:cxn ang="0">
                    <a:pos x="14" y="10"/>
                  </a:cxn>
                  <a:cxn ang="0">
                    <a:pos x="6" y="8"/>
                  </a:cxn>
                  <a:cxn ang="0">
                    <a:pos x="0" y="2"/>
                  </a:cxn>
                </a:cxnLst>
                <a:rect l="0" t="0" r="r" b="b"/>
                <a:pathLst>
                  <a:path w="14" h="10">
                    <a:moveTo>
                      <a:pt x="0" y="2"/>
                    </a:moveTo>
                    <a:lnTo>
                      <a:pt x="6" y="0"/>
                    </a:lnTo>
                    <a:lnTo>
                      <a:pt x="14" y="4"/>
                    </a:lnTo>
                    <a:lnTo>
                      <a:pt x="14" y="10"/>
                    </a:lnTo>
                    <a:lnTo>
                      <a:pt x="6" y="8"/>
                    </a:lnTo>
                    <a:lnTo>
                      <a:pt x="0" y="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85" name="Freeform 263">
                <a:extLst>
                  <a:ext uri="{FF2B5EF4-FFF2-40B4-BE49-F238E27FC236}">
                    <a16:creationId xmlns:a16="http://schemas.microsoft.com/office/drawing/2014/main" id="{97391F5F-0F93-4C98-B63F-1F627CBA0ABB}"/>
                  </a:ext>
                </a:extLst>
              </p:cNvPr>
              <p:cNvSpPr>
                <a:spLocks noChangeAspect="1"/>
              </p:cNvSpPr>
              <p:nvPr/>
            </p:nvSpPr>
            <p:spPr bwMode="auto">
              <a:xfrm>
                <a:off x="5307" y="2895"/>
                <a:ext cx="44" cy="36"/>
              </a:xfrm>
              <a:custGeom>
                <a:avLst/>
                <a:gdLst/>
                <a:ahLst/>
                <a:cxnLst>
                  <a:cxn ang="0">
                    <a:pos x="0" y="0"/>
                  </a:cxn>
                  <a:cxn ang="0">
                    <a:pos x="14" y="6"/>
                  </a:cxn>
                  <a:cxn ang="0">
                    <a:pos x="24" y="18"/>
                  </a:cxn>
                  <a:cxn ang="0">
                    <a:pos x="34" y="24"/>
                  </a:cxn>
                  <a:cxn ang="0">
                    <a:pos x="44" y="32"/>
                  </a:cxn>
                  <a:cxn ang="0">
                    <a:pos x="42" y="36"/>
                  </a:cxn>
                  <a:cxn ang="0">
                    <a:pos x="30" y="28"/>
                  </a:cxn>
                  <a:cxn ang="0">
                    <a:pos x="20" y="20"/>
                  </a:cxn>
                  <a:cxn ang="0">
                    <a:pos x="10" y="12"/>
                  </a:cxn>
                  <a:cxn ang="0">
                    <a:pos x="2" y="8"/>
                  </a:cxn>
                  <a:cxn ang="0">
                    <a:pos x="0" y="0"/>
                  </a:cxn>
                </a:cxnLst>
                <a:rect l="0" t="0" r="r" b="b"/>
                <a:pathLst>
                  <a:path w="44" h="36">
                    <a:moveTo>
                      <a:pt x="0" y="0"/>
                    </a:moveTo>
                    <a:lnTo>
                      <a:pt x="14" y="6"/>
                    </a:lnTo>
                    <a:lnTo>
                      <a:pt x="24" y="18"/>
                    </a:lnTo>
                    <a:lnTo>
                      <a:pt x="34" y="24"/>
                    </a:lnTo>
                    <a:lnTo>
                      <a:pt x="44" y="32"/>
                    </a:lnTo>
                    <a:lnTo>
                      <a:pt x="42" y="36"/>
                    </a:lnTo>
                    <a:lnTo>
                      <a:pt x="30" y="28"/>
                    </a:lnTo>
                    <a:lnTo>
                      <a:pt x="20" y="20"/>
                    </a:lnTo>
                    <a:lnTo>
                      <a:pt x="10" y="12"/>
                    </a:lnTo>
                    <a:lnTo>
                      <a:pt x="2" y="8"/>
                    </a:lnTo>
                    <a:lnTo>
                      <a:pt x="0"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86" name="Freeform 264">
                <a:extLst>
                  <a:ext uri="{FF2B5EF4-FFF2-40B4-BE49-F238E27FC236}">
                    <a16:creationId xmlns:a16="http://schemas.microsoft.com/office/drawing/2014/main" id="{9BEF30D2-C5D9-4B64-B5D9-6A358FFAD7A1}"/>
                  </a:ext>
                </a:extLst>
              </p:cNvPr>
              <p:cNvSpPr>
                <a:spLocks noChangeAspect="1"/>
              </p:cNvSpPr>
              <p:nvPr/>
            </p:nvSpPr>
            <p:spPr bwMode="auto">
              <a:xfrm>
                <a:off x="5445" y="3135"/>
                <a:ext cx="88" cy="136"/>
              </a:xfrm>
              <a:custGeom>
                <a:avLst/>
                <a:gdLst/>
                <a:ahLst/>
                <a:cxnLst>
                  <a:cxn ang="0">
                    <a:pos x="20" y="98"/>
                  </a:cxn>
                  <a:cxn ang="0">
                    <a:pos x="14" y="90"/>
                  </a:cxn>
                  <a:cxn ang="0">
                    <a:pos x="22" y="84"/>
                  </a:cxn>
                  <a:cxn ang="0">
                    <a:pos x="28" y="80"/>
                  </a:cxn>
                  <a:cxn ang="0">
                    <a:pos x="28" y="62"/>
                  </a:cxn>
                  <a:cxn ang="0">
                    <a:pos x="30" y="46"/>
                  </a:cxn>
                  <a:cxn ang="0">
                    <a:pos x="20" y="34"/>
                  </a:cxn>
                  <a:cxn ang="0">
                    <a:pos x="8" y="26"/>
                  </a:cxn>
                  <a:cxn ang="0">
                    <a:pos x="2" y="10"/>
                  </a:cxn>
                  <a:cxn ang="0">
                    <a:pos x="0" y="0"/>
                  </a:cxn>
                  <a:cxn ang="0">
                    <a:pos x="10" y="10"/>
                  </a:cxn>
                  <a:cxn ang="0">
                    <a:pos x="22" y="18"/>
                  </a:cxn>
                  <a:cxn ang="0">
                    <a:pos x="30" y="26"/>
                  </a:cxn>
                  <a:cxn ang="0">
                    <a:pos x="28" y="34"/>
                  </a:cxn>
                  <a:cxn ang="0">
                    <a:pos x="34" y="44"/>
                  </a:cxn>
                  <a:cxn ang="0">
                    <a:pos x="38" y="52"/>
                  </a:cxn>
                  <a:cxn ang="0">
                    <a:pos x="44" y="46"/>
                  </a:cxn>
                  <a:cxn ang="0">
                    <a:pos x="46" y="52"/>
                  </a:cxn>
                  <a:cxn ang="0">
                    <a:pos x="52" y="60"/>
                  </a:cxn>
                  <a:cxn ang="0">
                    <a:pos x="64" y="68"/>
                  </a:cxn>
                  <a:cxn ang="0">
                    <a:pos x="76" y="66"/>
                  </a:cxn>
                  <a:cxn ang="0">
                    <a:pos x="82" y="60"/>
                  </a:cxn>
                  <a:cxn ang="0">
                    <a:pos x="88" y="62"/>
                  </a:cxn>
                  <a:cxn ang="0">
                    <a:pos x="88" y="74"/>
                  </a:cxn>
                  <a:cxn ang="0">
                    <a:pos x="80" y="80"/>
                  </a:cxn>
                  <a:cxn ang="0">
                    <a:pos x="80" y="88"/>
                  </a:cxn>
                  <a:cxn ang="0">
                    <a:pos x="64" y="90"/>
                  </a:cxn>
                  <a:cxn ang="0">
                    <a:pos x="64" y="98"/>
                  </a:cxn>
                  <a:cxn ang="0">
                    <a:pos x="64" y="106"/>
                  </a:cxn>
                  <a:cxn ang="0">
                    <a:pos x="58" y="114"/>
                  </a:cxn>
                  <a:cxn ang="0">
                    <a:pos x="50" y="126"/>
                  </a:cxn>
                  <a:cxn ang="0">
                    <a:pos x="40" y="136"/>
                  </a:cxn>
                  <a:cxn ang="0">
                    <a:pos x="32" y="134"/>
                  </a:cxn>
                  <a:cxn ang="0">
                    <a:pos x="30" y="122"/>
                  </a:cxn>
                  <a:cxn ang="0">
                    <a:pos x="36" y="116"/>
                  </a:cxn>
                  <a:cxn ang="0">
                    <a:pos x="36" y="108"/>
                  </a:cxn>
                  <a:cxn ang="0">
                    <a:pos x="30" y="100"/>
                  </a:cxn>
                  <a:cxn ang="0">
                    <a:pos x="20" y="98"/>
                  </a:cxn>
                </a:cxnLst>
                <a:rect l="0" t="0" r="r" b="b"/>
                <a:pathLst>
                  <a:path w="88" h="136">
                    <a:moveTo>
                      <a:pt x="20" y="98"/>
                    </a:moveTo>
                    <a:lnTo>
                      <a:pt x="14" y="90"/>
                    </a:lnTo>
                    <a:lnTo>
                      <a:pt x="22" y="84"/>
                    </a:lnTo>
                    <a:lnTo>
                      <a:pt x="28" y="80"/>
                    </a:lnTo>
                    <a:lnTo>
                      <a:pt x="28" y="62"/>
                    </a:lnTo>
                    <a:lnTo>
                      <a:pt x="30" y="46"/>
                    </a:lnTo>
                    <a:lnTo>
                      <a:pt x="20" y="34"/>
                    </a:lnTo>
                    <a:lnTo>
                      <a:pt x="8" y="26"/>
                    </a:lnTo>
                    <a:lnTo>
                      <a:pt x="2" y="10"/>
                    </a:lnTo>
                    <a:lnTo>
                      <a:pt x="0" y="0"/>
                    </a:lnTo>
                    <a:lnTo>
                      <a:pt x="10" y="10"/>
                    </a:lnTo>
                    <a:lnTo>
                      <a:pt x="22" y="18"/>
                    </a:lnTo>
                    <a:lnTo>
                      <a:pt x="30" y="26"/>
                    </a:lnTo>
                    <a:lnTo>
                      <a:pt x="28" y="34"/>
                    </a:lnTo>
                    <a:lnTo>
                      <a:pt x="34" y="44"/>
                    </a:lnTo>
                    <a:lnTo>
                      <a:pt x="38" y="52"/>
                    </a:lnTo>
                    <a:lnTo>
                      <a:pt x="44" y="46"/>
                    </a:lnTo>
                    <a:lnTo>
                      <a:pt x="46" y="52"/>
                    </a:lnTo>
                    <a:lnTo>
                      <a:pt x="52" y="60"/>
                    </a:lnTo>
                    <a:lnTo>
                      <a:pt x="64" y="68"/>
                    </a:lnTo>
                    <a:lnTo>
                      <a:pt x="76" y="66"/>
                    </a:lnTo>
                    <a:lnTo>
                      <a:pt x="82" y="60"/>
                    </a:lnTo>
                    <a:lnTo>
                      <a:pt x="88" y="62"/>
                    </a:lnTo>
                    <a:lnTo>
                      <a:pt x="88" y="74"/>
                    </a:lnTo>
                    <a:lnTo>
                      <a:pt x="80" y="80"/>
                    </a:lnTo>
                    <a:lnTo>
                      <a:pt x="80" y="88"/>
                    </a:lnTo>
                    <a:lnTo>
                      <a:pt x="64" y="90"/>
                    </a:lnTo>
                    <a:lnTo>
                      <a:pt x="64" y="98"/>
                    </a:lnTo>
                    <a:lnTo>
                      <a:pt x="64" y="106"/>
                    </a:lnTo>
                    <a:lnTo>
                      <a:pt x="58" y="114"/>
                    </a:lnTo>
                    <a:lnTo>
                      <a:pt x="50" y="126"/>
                    </a:lnTo>
                    <a:lnTo>
                      <a:pt x="40" y="136"/>
                    </a:lnTo>
                    <a:lnTo>
                      <a:pt x="32" y="134"/>
                    </a:lnTo>
                    <a:lnTo>
                      <a:pt x="30" y="122"/>
                    </a:lnTo>
                    <a:lnTo>
                      <a:pt x="36" y="116"/>
                    </a:lnTo>
                    <a:lnTo>
                      <a:pt x="36" y="108"/>
                    </a:lnTo>
                    <a:lnTo>
                      <a:pt x="30" y="100"/>
                    </a:lnTo>
                    <a:lnTo>
                      <a:pt x="20" y="98"/>
                    </a:lnTo>
                    <a:close/>
                  </a:path>
                </a:pathLst>
              </a:custGeom>
              <a:solidFill>
                <a:schemeClr val="accent3"/>
              </a:solidFill>
              <a:ln w="7938">
                <a:solidFill>
                  <a:schemeClr val="bg1"/>
                </a:solidFill>
                <a:prstDash val="solid"/>
                <a:round/>
                <a:headEnd/>
                <a:tailEnd/>
              </a:ln>
            </p:spPr>
            <p:txBody>
              <a:bodyPr/>
              <a:lstStyle/>
              <a:p>
                <a:endParaRPr lang="en-US" sz="1500">
                  <a:solidFill>
                    <a:srgbClr val="0F245F"/>
                  </a:solidFill>
                </a:endParaRPr>
              </a:p>
            </p:txBody>
          </p:sp>
          <p:sp>
            <p:nvSpPr>
              <p:cNvPr id="387" name="Freeform 265">
                <a:extLst>
                  <a:ext uri="{FF2B5EF4-FFF2-40B4-BE49-F238E27FC236}">
                    <a16:creationId xmlns:a16="http://schemas.microsoft.com/office/drawing/2014/main" id="{76248228-196A-413D-B689-A0CA88186C3E}"/>
                  </a:ext>
                </a:extLst>
              </p:cNvPr>
              <p:cNvSpPr>
                <a:spLocks noChangeAspect="1"/>
              </p:cNvSpPr>
              <p:nvPr/>
            </p:nvSpPr>
            <p:spPr bwMode="auto">
              <a:xfrm>
                <a:off x="5345" y="3251"/>
                <a:ext cx="122" cy="116"/>
              </a:xfrm>
              <a:custGeom>
                <a:avLst/>
                <a:gdLst/>
                <a:ahLst/>
                <a:cxnLst>
                  <a:cxn ang="0">
                    <a:pos x="92" y="0"/>
                  </a:cxn>
                  <a:cxn ang="0">
                    <a:pos x="100" y="2"/>
                  </a:cxn>
                  <a:cxn ang="0">
                    <a:pos x="106" y="10"/>
                  </a:cxn>
                  <a:cxn ang="0">
                    <a:pos x="116" y="10"/>
                  </a:cxn>
                  <a:cxn ang="0">
                    <a:pos x="122" y="10"/>
                  </a:cxn>
                  <a:cxn ang="0">
                    <a:pos x="122" y="20"/>
                  </a:cxn>
                  <a:cxn ang="0">
                    <a:pos x="116" y="30"/>
                  </a:cxn>
                  <a:cxn ang="0">
                    <a:pos x="110" y="38"/>
                  </a:cxn>
                  <a:cxn ang="0">
                    <a:pos x="100" y="46"/>
                  </a:cxn>
                  <a:cxn ang="0">
                    <a:pos x="100" y="60"/>
                  </a:cxn>
                  <a:cxn ang="0">
                    <a:pos x="90" y="62"/>
                  </a:cxn>
                  <a:cxn ang="0">
                    <a:pos x="80" y="66"/>
                  </a:cxn>
                  <a:cxn ang="0">
                    <a:pos x="74" y="74"/>
                  </a:cxn>
                  <a:cxn ang="0">
                    <a:pos x="70" y="90"/>
                  </a:cxn>
                  <a:cxn ang="0">
                    <a:pos x="58" y="104"/>
                  </a:cxn>
                  <a:cxn ang="0">
                    <a:pos x="48" y="114"/>
                  </a:cxn>
                  <a:cxn ang="0">
                    <a:pos x="30" y="116"/>
                  </a:cxn>
                  <a:cxn ang="0">
                    <a:pos x="22" y="110"/>
                  </a:cxn>
                  <a:cxn ang="0">
                    <a:pos x="16" y="108"/>
                  </a:cxn>
                  <a:cxn ang="0">
                    <a:pos x="0" y="106"/>
                  </a:cxn>
                  <a:cxn ang="0">
                    <a:pos x="4" y="92"/>
                  </a:cxn>
                  <a:cxn ang="0">
                    <a:pos x="14" y="80"/>
                  </a:cxn>
                  <a:cxn ang="0">
                    <a:pos x="30" y="64"/>
                  </a:cxn>
                  <a:cxn ang="0">
                    <a:pos x="38" y="64"/>
                  </a:cxn>
                  <a:cxn ang="0">
                    <a:pos x="48" y="52"/>
                  </a:cxn>
                  <a:cxn ang="0">
                    <a:pos x="60" y="52"/>
                  </a:cxn>
                  <a:cxn ang="0">
                    <a:pos x="72" y="36"/>
                  </a:cxn>
                  <a:cxn ang="0">
                    <a:pos x="78" y="26"/>
                  </a:cxn>
                  <a:cxn ang="0">
                    <a:pos x="88" y="20"/>
                  </a:cxn>
                  <a:cxn ang="0">
                    <a:pos x="88" y="10"/>
                  </a:cxn>
                  <a:cxn ang="0">
                    <a:pos x="92" y="0"/>
                  </a:cxn>
                </a:cxnLst>
                <a:rect l="0" t="0" r="r" b="b"/>
                <a:pathLst>
                  <a:path w="122" h="116">
                    <a:moveTo>
                      <a:pt x="92" y="0"/>
                    </a:moveTo>
                    <a:lnTo>
                      <a:pt x="100" y="2"/>
                    </a:lnTo>
                    <a:lnTo>
                      <a:pt x="106" y="10"/>
                    </a:lnTo>
                    <a:lnTo>
                      <a:pt x="116" y="10"/>
                    </a:lnTo>
                    <a:lnTo>
                      <a:pt x="122" y="10"/>
                    </a:lnTo>
                    <a:lnTo>
                      <a:pt x="122" y="20"/>
                    </a:lnTo>
                    <a:lnTo>
                      <a:pt x="116" y="30"/>
                    </a:lnTo>
                    <a:lnTo>
                      <a:pt x="110" y="38"/>
                    </a:lnTo>
                    <a:lnTo>
                      <a:pt x="100" y="46"/>
                    </a:lnTo>
                    <a:lnTo>
                      <a:pt x="100" y="60"/>
                    </a:lnTo>
                    <a:lnTo>
                      <a:pt x="90" y="62"/>
                    </a:lnTo>
                    <a:lnTo>
                      <a:pt x="80" y="66"/>
                    </a:lnTo>
                    <a:lnTo>
                      <a:pt x="74" y="74"/>
                    </a:lnTo>
                    <a:lnTo>
                      <a:pt x="70" y="90"/>
                    </a:lnTo>
                    <a:lnTo>
                      <a:pt x="58" y="104"/>
                    </a:lnTo>
                    <a:lnTo>
                      <a:pt x="48" y="114"/>
                    </a:lnTo>
                    <a:lnTo>
                      <a:pt x="30" y="116"/>
                    </a:lnTo>
                    <a:lnTo>
                      <a:pt x="22" y="110"/>
                    </a:lnTo>
                    <a:lnTo>
                      <a:pt x="16" y="108"/>
                    </a:lnTo>
                    <a:lnTo>
                      <a:pt x="0" y="106"/>
                    </a:lnTo>
                    <a:lnTo>
                      <a:pt x="4" y="92"/>
                    </a:lnTo>
                    <a:lnTo>
                      <a:pt x="14" y="80"/>
                    </a:lnTo>
                    <a:lnTo>
                      <a:pt x="30" y="64"/>
                    </a:lnTo>
                    <a:lnTo>
                      <a:pt x="38" y="64"/>
                    </a:lnTo>
                    <a:lnTo>
                      <a:pt x="48" y="52"/>
                    </a:lnTo>
                    <a:lnTo>
                      <a:pt x="60" y="52"/>
                    </a:lnTo>
                    <a:lnTo>
                      <a:pt x="72" y="36"/>
                    </a:lnTo>
                    <a:lnTo>
                      <a:pt x="78" y="26"/>
                    </a:lnTo>
                    <a:lnTo>
                      <a:pt x="88" y="20"/>
                    </a:lnTo>
                    <a:lnTo>
                      <a:pt x="88" y="10"/>
                    </a:lnTo>
                    <a:lnTo>
                      <a:pt x="92" y="0"/>
                    </a:lnTo>
                    <a:close/>
                  </a:path>
                </a:pathLst>
              </a:custGeom>
              <a:solidFill>
                <a:schemeClr val="accent3"/>
              </a:solidFill>
              <a:ln w="7938">
                <a:solidFill>
                  <a:schemeClr val="bg1"/>
                </a:solidFill>
                <a:prstDash val="solid"/>
                <a:round/>
                <a:headEnd/>
                <a:tailEnd/>
              </a:ln>
            </p:spPr>
            <p:txBody>
              <a:bodyPr/>
              <a:lstStyle/>
              <a:p>
                <a:endParaRPr lang="en-US" sz="1500">
                  <a:solidFill>
                    <a:srgbClr val="0F245F"/>
                  </a:solidFill>
                </a:endParaRPr>
              </a:p>
            </p:txBody>
          </p:sp>
          <p:sp>
            <p:nvSpPr>
              <p:cNvPr id="388" name="Freeform 266">
                <a:extLst>
                  <a:ext uri="{FF2B5EF4-FFF2-40B4-BE49-F238E27FC236}">
                    <a16:creationId xmlns:a16="http://schemas.microsoft.com/office/drawing/2014/main" id="{1C611EE0-028F-436F-A1BC-EBD82F59EE44}"/>
                  </a:ext>
                </a:extLst>
              </p:cNvPr>
              <p:cNvSpPr>
                <a:spLocks noChangeAspect="1"/>
              </p:cNvSpPr>
              <p:nvPr/>
            </p:nvSpPr>
            <p:spPr bwMode="auto">
              <a:xfrm>
                <a:off x="4997" y="3251"/>
                <a:ext cx="58" cy="58"/>
              </a:xfrm>
              <a:custGeom>
                <a:avLst/>
                <a:gdLst/>
                <a:ahLst/>
                <a:cxnLst>
                  <a:cxn ang="0">
                    <a:pos x="2" y="0"/>
                  </a:cxn>
                  <a:cxn ang="0">
                    <a:pos x="12" y="6"/>
                  </a:cxn>
                  <a:cxn ang="0">
                    <a:pos x="26" y="12"/>
                  </a:cxn>
                  <a:cxn ang="0">
                    <a:pos x="40" y="10"/>
                  </a:cxn>
                  <a:cxn ang="0">
                    <a:pos x="52" y="8"/>
                  </a:cxn>
                  <a:cxn ang="0">
                    <a:pos x="58" y="10"/>
                  </a:cxn>
                  <a:cxn ang="0">
                    <a:pos x="58" y="26"/>
                  </a:cxn>
                  <a:cxn ang="0">
                    <a:pos x="54" y="34"/>
                  </a:cxn>
                  <a:cxn ang="0">
                    <a:pos x="52" y="42"/>
                  </a:cxn>
                  <a:cxn ang="0">
                    <a:pos x="48" y="46"/>
                  </a:cxn>
                  <a:cxn ang="0">
                    <a:pos x="42" y="46"/>
                  </a:cxn>
                  <a:cxn ang="0">
                    <a:pos x="40" y="50"/>
                  </a:cxn>
                  <a:cxn ang="0">
                    <a:pos x="32" y="58"/>
                  </a:cxn>
                  <a:cxn ang="0">
                    <a:pos x="24" y="56"/>
                  </a:cxn>
                  <a:cxn ang="0">
                    <a:pos x="16" y="48"/>
                  </a:cxn>
                  <a:cxn ang="0">
                    <a:pos x="10" y="40"/>
                  </a:cxn>
                  <a:cxn ang="0">
                    <a:pos x="12" y="26"/>
                  </a:cxn>
                  <a:cxn ang="0">
                    <a:pos x="8" y="18"/>
                  </a:cxn>
                  <a:cxn ang="0">
                    <a:pos x="0" y="12"/>
                  </a:cxn>
                  <a:cxn ang="0">
                    <a:pos x="2" y="0"/>
                  </a:cxn>
                </a:cxnLst>
                <a:rect l="0" t="0" r="r" b="b"/>
                <a:pathLst>
                  <a:path w="58" h="58">
                    <a:moveTo>
                      <a:pt x="2" y="0"/>
                    </a:moveTo>
                    <a:lnTo>
                      <a:pt x="12" y="6"/>
                    </a:lnTo>
                    <a:lnTo>
                      <a:pt x="26" y="12"/>
                    </a:lnTo>
                    <a:lnTo>
                      <a:pt x="40" y="10"/>
                    </a:lnTo>
                    <a:lnTo>
                      <a:pt x="52" y="8"/>
                    </a:lnTo>
                    <a:lnTo>
                      <a:pt x="58" y="10"/>
                    </a:lnTo>
                    <a:lnTo>
                      <a:pt x="58" y="26"/>
                    </a:lnTo>
                    <a:lnTo>
                      <a:pt x="54" y="34"/>
                    </a:lnTo>
                    <a:lnTo>
                      <a:pt x="52" y="42"/>
                    </a:lnTo>
                    <a:lnTo>
                      <a:pt x="48" y="46"/>
                    </a:lnTo>
                    <a:lnTo>
                      <a:pt x="42" y="46"/>
                    </a:lnTo>
                    <a:lnTo>
                      <a:pt x="40" y="50"/>
                    </a:lnTo>
                    <a:lnTo>
                      <a:pt x="32" y="58"/>
                    </a:lnTo>
                    <a:lnTo>
                      <a:pt x="24" y="56"/>
                    </a:lnTo>
                    <a:lnTo>
                      <a:pt x="16" y="48"/>
                    </a:lnTo>
                    <a:lnTo>
                      <a:pt x="10" y="40"/>
                    </a:lnTo>
                    <a:lnTo>
                      <a:pt x="12" y="26"/>
                    </a:lnTo>
                    <a:lnTo>
                      <a:pt x="8" y="18"/>
                    </a:lnTo>
                    <a:lnTo>
                      <a:pt x="0" y="12"/>
                    </a:lnTo>
                    <a:lnTo>
                      <a:pt x="2"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89" name="Freeform 267">
                <a:extLst>
                  <a:ext uri="{FF2B5EF4-FFF2-40B4-BE49-F238E27FC236}">
                    <a16:creationId xmlns:a16="http://schemas.microsoft.com/office/drawing/2014/main" id="{F81A119C-928F-44C9-BCCC-56E318492F12}"/>
                  </a:ext>
                </a:extLst>
              </p:cNvPr>
              <p:cNvSpPr>
                <a:spLocks noChangeAspect="1"/>
              </p:cNvSpPr>
              <p:nvPr/>
            </p:nvSpPr>
            <p:spPr bwMode="auto">
              <a:xfrm>
                <a:off x="4497" y="2743"/>
                <a:ext cx="640" cy="476"/>
              </a:xfrm>
              <a:custGeom>
                <a:avLst/>
                <a:gdLst/>
                <a:ahLst/>
                <a:cxnLst>
                  <a:cxn ang="0">
                    <a:pos x="308" y="18"/>
                  </a:cxn>
                  <a:cxn ang="0">
                    <a:pos x="308" y="4"/>
                  </a:cxn>
                  <a:cxn ang="0">
                    <a:pos x="340" y="18"/>
                  </a:cxn>
                  <a:cxn ang="0">
                    <a:pos x="362" y="22"/>
                  </a:cxn>
                  <a:cxn ang="0">
                    <a:pos x="372" y="30"/>
                  </a:cxn>
                  <a:cxn ang="0">
                    <a:pos x="352" y="54"/>
                  </a:cxn>
                  <a:cxn ang="0">
                    <a:pos x="372" y="78"/>
                  </a:cxn>
                  <a:cxn ang="0">
                    <a:pos x="416" y="102"/>
                  </a:cxn>
                  <a:cxn ang="0">
                    <a:pos x="450" y="84"/>
                  </a:cxn>
                  <a:cxn ang="0">
                    <a:pos x="456" y="22"/>
                  </a:cxn>
                  <a:cxn ang="0">
                    <a:pos x="470" y="6"/>
                  </a:cxn>
                  <a:cxn ang="0">
                    <a:pos x="484" y="54"/>
                  </a:cxn>
                  <a:cxn ang="0">
                    <a:pos x="510" y="72"/>
                  </a:cxn>
                  <a:cxn ang="0">
                    <a:pos x="522" y="102"/>
                  </a:cxn>
                  <a:cxn ang="0">
                    <a:pos x="532" y="134"/>
                  </a:cxn>
                  <a:cxn ang="0">
                    <a:pos x="568" y="162"/>
                  </a:cxn>
                  <a:cxn ang="0">
                    <a:pos x="582" y="188"/>
                  </a:cxn>
                  <a:cxn ang="0">
                    <a:pos x="612" y="214"/>
                  </a:cxn>
                  <a:cxn ang="0">
                    <a:pos x="634" y="254"/>
                  </a:cxn>
                  <a:cxn ang="0">
                    <a:pos x="640" y="300"/>
                  </a:cxn>
                  <a:cxn ang="0">
                    <a:pos x="624" y="358"/>
                  </a:cxn>
                  <a:cxn ang="0">
                    <a:pos x="596" y="402"/>
                  </a:cxn>
                  <a:cxn ang="0">
                    <a:pos x="582" y="450"/>
                  </a:cxn>
                  <a:cxn ang="0">
                    <a:pos x="550" y="452"/>
                  </a:cxn>
                  <a:cxn ang="0">
                    <a:pos x="532" y="474"/>
                  </a:cxn>
                  <a:cxn ang="0">
                    <a:pos x="516" y="468"/>
                  </a:cxn>
                  <a:cxn ang="0">
                    <a:pos x="500" y="460"/>
                  </a:cxn>
                  <a:cxn ang="0">
                    <a:pos x="462" y="464"/>
                  </a:cxn>
                  <a:cxn ang="0">
                    <a:pos x="430" y="452"/>
                  </a:cxn>
                  <a:cxn ang="0">
                    <a:pos x="418" y="424"/>
                  </a:cxn>
                  <a:cxn ang="0">
                    <a:pos x="400" y="408"/>
                  </a:cxn>
                  <a:cxn ang="0">
                    <a:pos x="390" y="402"/>
                  </a:cxn>
                  <a:cxn ang="0">
                    <a:pos x="392" y="382"/>
                  </a:cxn>
                  <a:cxn ang="0">
                    <a:pos x="382" y="376"/>
                  </a:cxn>
                  <a:cxn ang="0">
                    <a:pos x="360" y="402"/>
                  </a:cxn>
                  <a:cxn ang="0">
                    <a:pos x="340" y="372"/>
                  </a:cxn>
                  <a:cxn ang="0">
                    <a:pos x="298" y="350"/>
                  </a:cxn>
                  <a:cxn ang="0">
                    <a:pos x="228" y="356"/>
                  </a:cxn>
                  <a:cxn ang="0">
                    <a:pos x="172" y="372"/>
                  </a:cxn>
                  <a:cxn ang="0">
                    <a:pos x="108" y="386"/>
                  </a:cxn>
                  <a:cxn ang="0">
                    <a:pos x="80" y="406"/>
                  </a:cxn>
                  <a:cxn ang="0">
                    <a:pos x="30" y="394"/>
                  </a:cxn>
                  <a:cxn ang="0">
                    <a:pos x="40" y="356"/>
                  </a:cxn>
                  <a:cxn ang="0">
                    <a:pos x="30" y="310"/>
                  </a:cxn>
                  <a:cxn ang="0">
                    <a:pos x="4" y="254"/>
                  </a:cxn>
                  <a:cxn ang="0">
                    <a:pos x="10" y="254"/>
                  </a:cxn>
                  <a:cxn ang="0">
                    <a:pos x="12" y="238"/>
                  </a:cxn>
                  <a:cxn ang="0">
                    <a:pos x="12" y="188"/>
                  </a:cxn>
                  <a:cxn ang="0">
                    <a:pos x="24" y="178"/>
                  </a:cxn>
                  <a:cxn ang="0">
                    <a:pos x="62" y="158"/>
                  </a:cxn>
                  <a:cxn ang="0">
                    <a:pos x="122" y="144"/>
                  </a:cxn>
                  <a:cxn ang="0">
                    <a:pos x="146" y="98"/>
                  </a:cxn>
                  <a:cxn ang="0">
                    <a:pos x="164" y="102"/>
                  </a:cxn>
                  <a:cxn ang="0">
                    <a:pos x="176" y="88"/>
                  </a:cxn>
                  <a:cxn ang="0">
                    <a:pos x="192" y="66"/>
                  </a:cxn>
                  <a:cxn ang="0">
                    <a:pos x="220" y="48"/>
                  </a:cxn>
                  <a:cxn ang="0">
                    <a:pos x="242" y="66"/>
                  </a:cxn>
                  <a:cxn ang="0">
                    <a:pos x="256" y="52"/>
                  </a:cxn>
                  <a:cxn ang="0">
                    <a:pos x="282" y="24"/>
                  </a:cxn>
                </a:cxnLst>
                <a:rect l="0" t="0" r="r" b="b"/>
                <a:pathLst>
                  <a:path w="640" h="476">
                    <a:moveTo>
                      <a:pt x="286" y="20"/>
                    </a:moveTo>
                    <a:lnTo>
                      <a:pt x="296" y="22"/>
                    </a:lnTo>
                    <a:lnTo>
                      <a:pt x="308" y="18"/>
                    </a:lnTo>
                    <a:lnTo>
                      <a:pt x="310" y="12"/>
                    </a:lnTo>
                    <a:lnTo>
                      <a:pt x="302" y="6"/>
                    </a:lnTo>
                    <a:lnTo>
                      <a:pt x="308" y="4"/>
                    </a:lnTo>
                    <a:lnTo>
                      <a:pt x="322" y="10"/>
                    </a:lnTo>
                    <a:lnTo>
                      <a:pt x="330" y="14"/>
                    </a:lnTo>
                    <a:lnTo>
                      <a:pt x="340" y="18"/>
                    </a:lnTo>
                    <a:lnTo>
                      <a:pt x="348" y="20"/>
                    </a:lnTo>
                    <a:lnTo>
                      <a:pt x="354" y="22"/>
                    </a:lnTo>
                    <a:lnTo>
                      <a:pt x="362" y="22"/>
                    </a:lnTo>
                    <a:lnTo>
                      <a:pt x="372" y="18"/>
                    </a:lnTo>
                    <a:lnTo>
                      <a:pt x="380" y="22"/>
                    </a:lnTo>
                    <a:lnTo>
                      <a:pt x="372" y="30"/>
                    </a:lnTo>
                    <a:lnTo>
                      <a:pt x="366" y="40"/>
                    </a:lnTo>
                    <a:lnTo>
                      <a:pt x="360" y="48"/>
                    </a:lnTo>
                    <a:lnTo>
                      <a:pt x="352" y="54"/>
                    </a:lnTo>
                    <a:lnTo>
                      <a:pt x="352" y="62"/>
                    </a:lnTo>
                    <a:lnTo>
                      <a:pt x="358" y="68"/>
                    </a:lnTo>
                    <a:lnTo>
                      <a:pt x="372" y="78"/>
                    </a:lnTo>
                    <a:lnTo>
                      <a:pt x="388" y="84"/>
                    </a:lnTo>
                    <a:lnTo>
                      <a:pt x="404" y="96"/>
                    </a:lnTo>
                    <a:lnTo>
                      <a:pt x="416" y="102"/>
                    </a:lnTo>
                    <a:lnTo>
                      <a:pt x="432" y="112"/>
                    </a:lnTo>
                    <a:lnTo>
                      <a:pt x="442" y="100"/>
                    </a:lnTo>
                    <a:lnTo>
                      <a:pt x="450" y="84"/>
                    </a:lnTo>
                    <a:lnTo>
                      <a:pt x="452" y="66"/>
                    </a:lnTo>
                    <a:lnTo>
                      <a:pt x="450" y="40"/>
                    </a:lnTo>
                    <a:lnTo>
                      <a:pt x="456" y="22"/>
                    </a:lnTo>
                    <a:lnTo>
                      <a:pt x="460" y="10"/>
                    </a:lnTo>
                    <a:lnTo>
                      <a:pt x="464" y="0"/>
                    </a:lnTo>
                    <a:lnTo>
                      <a:pt x="470" y="6"/>
                    </a:lnTo>
                    <a:lnTo>
                      <a:pt x="478" y="20"/>
                    </a:lnTo>
                    <a:lnTo>
                      <a:pt x="482" y="32"/>
                    </a:lnTo>
                    <a:lnTo>
                      <a:pt x="484" y="54"/>
                    </a:lnTo>
                    <a:lnTo>
                      <a:pt x="494" y="58"/>
                    </a:lnTo>
                    <a:lnTo>
                      <a:pt x="506" y="62"/>
                    </a:lnTo>
                    <a:lnTo>
                      <a:pt x="510" y="72"/>
                    </a:lnTo>
                    <a:lnTo>
                      <a:pt x="512" y="82"/>
                    </a:lnTo>
                    <a:lnTo>
                      <a:pt x="512" y="96"/>
                    </a:lnTo>
                    <a:lnTo>
                      <a:pt x="522" y="102"/>
                    </a:lnTo>
                    <a:lnTo>
                      <a:pt x="526" y="112"/>
                    </a:lnTo>
                    <a:lnTo>
                      <a:pt x="526" y="124"/>
                    </a:lnTo>
                    <a:lnTo>
                      <a:pt x="532" y="134"/>
                    </a:lnTo>
                    <a:lnTo>
                      <a:pt x="544" y="138"/>
                    </a:lnTo>
                    <a:lnTo>
                      <a:pt x="558" y="148"/>
                    </a:lnTo>
                    <a:lnTo>
                      <a:pt x="568" y="162"/>
                    </a:lnTo>
                    <a:lnTo>
                      <a:pt x="578" y="172"/>
                    </a:lnTo>
                    <a:lnTo>
                      <a:pt x="578" y="182"/>
                    </a:lnTo>
                    <a:lnTo>
                      <a:pt x="582" y="188"/>
                    </a:lnTo>
                    <a:lnTo>
                      <a:pt x="594" y="188"/>
                    </a:lnTo>
                    <a:lnTo>
                      <a:pt x="598" y="204"/>
                    </a:lnTo>
                    <a:lnTo>
                      <a:pt x="612" y="214"/>
                    </a:lnTo>
                    <a:lnTo>
                      <a:pt x="624" y="228"/>
                    </a:lnTo>
                    <a:lnTo>
                      <a:pt x="630" y="242"/>
                    </a:lnTo>
                    <a:lnTo>
                      <a:pt x="634" y="254"/>
                    </a:lnTo>
                    <a:lnTo>
                      <a:pt x="636" y="270"/>
                    </a:lnTo>
                    <a:lnTo>
                      <a:pt x="638" y="282"/>
                    </a:lnTo>
                    <a:lnTo>
                      <a:pt x="640" y="300"/>
                    </a:lnTo>
                    <a:lnTo>
                      <a:pt x="634" y="322"/>
                    </a:lnTo>
                    <a:lnTo>
                      <a:pt x="632" y="340"/>
                    </a:lnTo>
                    <a:lnTo>
                      <a:pt x="624" y="358"/>
                    </a:lnTo>
                    <a:lnTo>
                      <a:pt x="612" y="368"/>
                    </a:lnTo>
                    <a:lnTo>
                      <a:pt x="606" y="380"/>
                    </a:lnTo>
                    <a:lnTo>
                      <a:pt x="596" y="402"/>
                    </a:lnTo>
                    <a:lnTo>
                      <a:pt x="590" y="418"/>
                    </a:lnTo>
                    <a:lnTo>
                      <a:pt x="582" y="432"/>
                    </a:lnTo>
                    <a:lnTo>
                      <a:pt x="582" y="450"/>
                    </a:lnTo>
                    <a:lnTo>
                      <a:pt x="576" y="454"/>
                    </a:lnTo>
                    <a:lnTo>
                      <a:pt x="566" y="454"/>
                    </a:lnTo>
                    <a:lnTo>
                      <a:pt x="550" y="452"/>
                    </a:lnTo>
                    <a:lnTo>
                      <a:pt x="546" y="464"/>
                    </a:lnTo>
                    <a:lnTo>
                      <a:pt x="534" y="472"/>
                    </a:lnTo>
                    <a:lnTo>
                      <a:pt x="532" y="474"/>
                    </a:lnTo>
                    <a:lnTo>
                      <a:pt x="526" y="476"/>
                    </a:lnTo>
                    <a:lnTo>
                      <a:pt x="520" y="472"/>
                    </a:lnTo>
                    <a:lnTo>
                      <a:pt x="516" y="468"/>
                    </a:lnTo>
                    <a:lnTo>
                      <a:pt x="510" y="462"/>
                    </a:lnTo>
                    <a:lnTo>
                      <a:pt x="506" y="458"/>
                    </a:lnTo>
                    <a:lnTo>
                      <a:pt x="500" y="460"/>
                    </a:lnTo>
                    <a:lnTo>
                      <a:pt x="486" y="474"/>
                    </a:lnTo>
                    <a:lnTo>
                      <a:pt x="474" y="470"/>
                    </a:lnTo>
                    <a:lnTo>
                      <a:pt x="462" y="464"/>
                    </a:lnTo>
                    <a:lnTo>
                      <a:pt x="450" y="464"/>
                    </a:lnTo>
                    <a:lnTo>
                      <a:pt x="438" y="462"/>
                    </a:lnTo>
                    <a:lnTo>
                      <a:pt x="430" y="452"/>
                    </a:lnTo>
                    <a:lnTo>
                      <a:pt x="424" y="444"/>
                    </a:lnTo>
                    <a:lnTo>
                      <a:pt x="426" y="434"/>
                    </a:lnTo>
                    <a:lnTo>
                      <a:pt x="418" y="424"/>
                    </a:lnTo>
                    <a:lnTo>
                      <a:pt x="410" y="416"/>
                    </a:lnTo>
                    <a:lnTo>
                      <a:pt x="402" y="416"/>
                    </a:lnTo>
                    <a:lnTo>
                      <a:pt x="400" y="408"/>
                    </a:lnTo>
                    <a:lnTo>
                      <a:pt x="406" y="398"/>
                    </a:lnTo>
                    <a:lnTo>
                      <a:pt x="398" y="394"/>
                    </a:lnTo>
                    <a:lnTo>
                      <a:pt x="390" y="402"/>
                    </a:lnTo>
                    <a:lnTo>
                      <a:pt x="380" y="408"/>
                    </a:lnTo>
                    <a:lnTo>
                      <a:pt x="386" y="388"/>
                    </a:lnTo>
                    <a:lnTo>
                      <a:pt x="392" y="382"/>
                    </a:lnTo>
                    <a:lnTo>
                      <a:pt x="394" y="376"/>
                    </a:lnTo>
                    <a:lnTo>
                      <a:pt x="390" y="366"/>
                    </a:lnTo>
                    <a:lnTo>
                      <a:pt x="382" y="376"/>
                    </a:lnTo>
                    <a:lnTo>
                      <a:pt x="376" y="386"/>
                    </a:lnTo>
                    <a:lnTo>
                      <a:pt x="366" y="394"/>
                    </a:lnTo>
                    <a:lnTo>
                      <a:pt x="360" y="402"/>
                    </a:lnTo>
                    <a:lnTo>
                      <a:pt x="352" y="398"/>
                    </a:lnTo>
                    <a:lnTo>
                      <a:pt x="350" y="386"/>
                    </a:lnTo>
                    <a:lnTo>
                      <a:pt x="340" y="372"/>
                    </a:lnTo>
                    <a:lnTo>
                      <a:pt x="334" y="364"/>
                    </a:lnTo>
                    <a:lnTo>
                      <a:pt x="328" y="358"/>
                    </a:lnTo>
                    <a:lnTo>
                      <a:pt x="298" y="350"/>
                    </a:lnTo>
                    <a:lnTo>
                      <a:pt x="258" y="344"/>
                    </a:lnTo>
                    <a:lnTo>
                      <a:pt x="246" y="348"/>
                    </a:lnTo>
                    <a:lnTo>
                      <a:pt x="228" y="356"/>
                    </a:lnTo>
                    <a:lnTo>
                      <a:pt x="200" y="358"/>
                    </a:lnTo>
                    <a:lnTo>
                      <a:pt x="184" y="368"/>
                    </a:lnTo>
                    <a:lnTo>
                      <a:pt x="172" y="372"/>
                    </a:lnTo>
                    <a:lnTo>
                      <a:pt x="170" y="380"/>
                    </a:lnTo>
                    <a:lnTo>
                      <a:pt x="164" y="386"/>
                    </a:lnTo>
                    <a:lnTo>
                      <a:pt x="108" y="386"/>
                    </a:lnTo>
                    <a:lnTo>
                      <a:pt x="100" y="394"/>
                    </a:lnTo>
                    <a:lnTo>
                      <a:pt x="90" y="394"/>
                    </a:lnTo>
                    <a:lnTo>
                      <a:pt x="80" y="406"/>
                    </a:lnTo>
                    <a:lnTo>
                      <a:pt x="54" y="408"/>
                    </a:lnTo>
                    <a:lnTo>
                      <a:pt x="42" y="400"/>
                    </a:lnTo>
                    <a:lnTo>
                      <a:pt x="30" y="394"/>
                    </a:lnTo>
                    <a:lnTo>
                      <a:pt x="28" y="384"/>
                    </a:lnTo>
                    <a:lnTo>
                      <a:pt x="40" y="378"/>
                    </a:lnTo>
                    <a:lnTo>
                      <a:pt x="40" y="356"/>
                    </a:lnTo>
                    <a:lnTo>
                      <a:pt x="40" y="342"/>
                    </a:lnTo>
                    <a:lnTo>
                      <a:pt x="30" y="328"/>
                    </a:lnTo>
                    <a:lnTo>
                      <a:pt x="30" y="310"/>
                    </a:lnTo>
                    <a:lnTo>
                      <a:pt x="18" y="280"/>
                    </a:lnTo>
                    <a:lnTo>
                      <a:pt x="10" y="264"/>
                    </a:lnTo>
                    <a:lnTo>
                      <a:pt x="4" y="254"/>
                    </a:lnTo>
                    <a:lnTo>
                      <a:pt x="0" y="246"/>
                    </a:lnTo>
                    <a:lnTo>
                      <a:pt x="6" y="248"/>
                    </a:lnTo>
                    <a:lnTo>
                      <a:pt x="10" y="254"/>
                    </a:lnTo>
                    <a:lnTo>
                      <a:pt x="18" y="254"/>
                    </a:lnTo>
                    <a:lnTo>
                      <a:pt x="20" y="244"/>
                    </a:lnTo>
                    <a:lnTo>
                      <a:pt x="12" y="238"/>
                    </a:lnTo>
                    <a:lnTo>
                      <a:pt x="6" y="218"/>
                    </a:lnTo>
                    <a:lnTo>
                      <a:pt x="6" y="204"/>
                    </a:lnTo>
                    <a:lnTo>
                      <a:pt x="12" y="188"/>
                    </a:lnTo>
                    <a:lnTo>
                      <a:pt x="14" y="180"/>
                    </a:lnTo>
                    <a:lnTo>
                      <a:pt x="20" y="186"/>
                    </a:lnTo>
                    <a:lnTo>
                      <a:pt x="24" y="178"/>
                    </a:lnTo>
                    <a:lnTo>
                      <a:pt x="34" y="178"/>
                    </a:lnTo>
                    <a:lnTo>
                      <a:pt x="48" y="162"/>
                    </a:lnTo>
                    <a:lnTo>
                      <a:pt x="62" y="158"/>
                    </a:lnTo>
                    <a:lnTo>
                      <a:pt x="86" y="154"/>
                    </a:lnTo>
                    <a:lnTo>
                      <a:pt x="110" y="146"/>
                    </a:lnTo>
                    <a:lnTo>
                      <a:pt x="122" y="144"/>
                    </a:lnTo>
                    <a:lnTo>
                      <a:pt x="144" y="118"/>
                    </a:lnTo>
                    <a:lnTo>
                      <a:pt x="142" y="106"/>
                    </a:lnTo>
                    <a:lnTo>
                      <a:pt x="146" y="98"/>
                    </a:lnTo>
                    <a:lnTo>
                      <a:pt x="156" y="92"/>
                    </a:lnTo>
                    <a:lnTo>
                      <a:pt x="160" y="98"/>
                    </a:lnTo>
                    <a:lnTo>
                      <a:pt x="164" y="102"/>
                    </a:lnTo>
                    <a:lnTo>
                      <a:pt x="168" y="96"/>
                    </a:lnTo>
                    <a:lnTo>
                      <a:pt x="168" y="84"/>
                    </a:lnTo>
                    <a:lnTo>
                      <a:pt x="176" y="88"/>
                    </a:lnTo>
                    <a:lnTo>
                      <a:pt x="180" y="84"/>
                    </a:lnTo>
                    <a:lnTo>
                      <a:pt x="182" y="72"/>
                    </a:lnTo>
                    <a:lnTo>
                      <a:pt x="192" y="66"/>
                    </a:lnTo>
                    <a:lnTo>
                      <a:pt x="198" y="60"/>
                    </a:lnTo>
                    <a:lnTo>
                      <a:pt x="204" y="60"/>
                    </a:lnTo>
                    <a:lnTo>
                      <a:pt x="220" y="48"/>
                    </a:lnTo>
                    <a:lnTo>
                      <a:pt x="230" y="54"/>
                    </a:lnTo>
                    <a:lnTo>
                      <a:pt x="236" y="60"/>
                    </a:lnTo>
                    <a:lnTo>
                      <a:pt x="242" y="66"/>
                    </a:lnTo>
                    <a:lnTo>
                      <a:pt x="254" y="64"/>
                    </a:lnTo>
                    <a:lnTo>
                      <a:pt x="262" y="62"/>
                    </a:lnTo>
                    <a:lnTo>
                      <a:pt x="256" y="52"/>
                    </a:lnTo>
                    <a:lnTo>
                      <a:pt x="268" y="40"/>
                    </a:lnTo>
                    <a:lnTo>
                      <a:pt x="274" y="28"/>
                    </a:lnTo>
                    <a:lnTo>
                      <a:pt x="282" y="24"/>
                    </a:lnTo>
                    <a:lnTo>
                      <a:pt x="286" y="20"/>
                    </a:lnTo>
                    <a:close/>
                  </a:path>
                </a:pathLst>
              </a:custGeom>
              <a:solidFill>
                <a:schemeClr val="accent3"/>
              </a:solidFill>
              <a:ln w="7938">
                <a:solidFill>
                  <a:schemeClr val="bg1"/>
                </a:solidFill>
                <a:prstDash val="solid"/>
                <a:round/>
                <a:headEnd/>
                <a:tailEnd/>
              </a:ln>
            </p:spPr>
            <p:txBody>
              <a:bodyPr/>
              <a:lstStyle/>
              <a:p>
                <a:endParaRPr lang="en-US" sz="1500">
                  <a:solidFill>
                    <a:srgbClr val="0F245F"/>
                  </a:solidFill>
                </a:endParaRPr>
              </a:p>
            </p:txBody>
          </p:sp>
          <p:sp>
            <p:nvSpPr>
              <p:cNvPr id="390" name="Freeform 268">
                <a:extLst>
                  <a:ext uri="{FF2B5EF4-FFF2-40B4-BE49-F238E27FC236}">
                    <a16:creationId xmlns:a16="http://schemas.microsoft.com/office/drawing/2014/main" id="{4F3D9C61-76C8-4ED3-BC5A-CC25A54BE4DA}"/>
                  </a:ext>
                </a:extLst>
              </p:cNvPr>
              <p:cNvSpPr>
                <a:spLocks noChangeAspect="1"/>
              </p:cNvSpPr>
              <p:nvPr/>
            </p:nvSpPr>
            <p:spPr bwMode="auto">
              <a:xfrm>
                <a:off x="4603" y="2273"/>
                <a:ext cx="70" cy="96"/>
              </a:xfrm>
              <a:custGeom>
                <a:avLst/>
                <a:gdLst/>
                <a:ahLst/>
                <a:cxnLst>
                  <a:cxn ang="0">
                    <a:pos x="4" y="58"/>
                  </a:cxn>
                  <a:cxn ang="0">
                    <a:pos x="14" y="64"/>
                  </a:cxn>
                  <a:cxn ang="0">
                    <a:pos x="16" y="76"/>
                  </a:cxn>
                  <a:cxn ang="0">
                    <a:pos x="24" y="78"/>
                  </a:cxn>
                  <a:cxn ang="0">
                    <a:pos x="30" y="72"/>
                  </a:cxn>
                  <a:cxn ang="0">
                    <a:pos x="38" y="74"/>
                  </a:cxn>
                  <a:cxn ang="0">
                    <a:pos x="40" y="82"/>
                  </a:cxn>
                  <a:cxn ang="0">
                    <a:pos x="48" y="80"/>
                  </a:cxn>
                  <a:cxn ang="0">
                    <a:pos x="52" y="84"/>
                  </a:cxn>
                  <a:cxn ang="0">
                    <a:pos x="62" y="90"/>
                  </a:cxn>
                  <a:cxn ang="0">
                    <a:pos x="66" y="96"/>
                  </a:cxn>
                  <a:cxn ang="0">
                    <a:pos x="70" y="90"/>
                  </a:cxn>
                  <a:cxn ang="0">
                    <a:pos x="62" y="84"/>
                  </a:cxn>
                  <a:cxn ang="0">
                    <a:pos x="62" y="78"/>
                  </a:cxn>
                  <a:cxn ang="0">
                    <a:pos x="58" y="72"/>
                  </a:cxn>
                  <a:cxn ang="0">
                    <a:pos x="50" y="72"/>
                  </a:cxn>
                  <a:cxn ang="0">
                    <a:pos x="46" y="68"/>
                  </a:cxn>
                  <a:cxn ang="0">
                    <a:pos x="40" y="70"/>
                  </a:cxn>
                  <a:cxn ang="0">
                    <a:pos x="32" y="66"/>
                  </a:cxn>
                  <a:cxn ang="0">
                    <a:pos x="28" y="62"/>
                  </a:cxn>
                  <a:cxn ang="0">
                    <a:pos x="26" y="54"/>
                  </a:cxn>
                  <a:cxn ang="0">
                    <a:pos x="28" y="42"/>
                  </a:cxn>
                  <a:cxn ang="0">
                    <a:pos x="34" y="40"/>
                  </a:cxn>
                  <a:cxn ang="0">
                    <a:pos x="40" y="26"/>
                  </a:cxn>
                  <a:cxn ang="0">
                    <a:pos x="38" y="14"/>
                  </a:cxn>
                  <a:cxn ang="0">
                    <a:pos x="38" y="4"/>
                  </a:cxn>
                  <a:cxn ang="0">
                    <a:pos x="28" y="2"/>
                  </a:cxn>
                  <a:cxn ang="0">
                    <a:pos x="12" y="0"/>
                  </a:cxn>
                  <a:cxn ang="0">
                    <a:pos x="10" y="16"/>
                  </a:cxn>
                  <a:cxn ang="0">
                    <a:pos x="10" y="28"/>
                  </a:cxn>
                  <a:cxn ang="0">
                    <a:pos x="12" y="36"/>
                  </a:cxn>
                  <a:cxn ang="0">
                    <a:pos x="0" y="38"/>
                  </a:cxn>
                  <a:cxn ang="0">
                    <a:pos x="2" y="44"/>
                  </a:cxn>
                  <a:cxn ang="0">
                    <a:pos x="4" y="48"/>
                  </a:cxn>
                  <a:cxn ang="0">
                    <a:pos x="4" y="58"/>
                  </a:cxn>
                </a:cxnLst>
                <a:rect l="0" t="0" r="r" b="b"/>
                <a:pathLst>
                  <a:path w="70" h="96">
                    <a:moveTo>
                      <a:pt x="4" y="58"/>
                    </a:moveTo>
                    <a:lnTo>
                      <a:pt x="14" y="64"/>
                    </a:lnTo>
                    <a:lnTo>
                      <a:pt x="16" y="76"/>
                    </a:lnTo>
                    <a:lnTo>
                      <a:pt x="24" y="78"/>
                    </a:lnTo>
                    <a:lnTo>
                      <a:pt x="30" y="72"/>
                    </a:lnTo>
                    <a:lnTo>
                      <a:pt x="38" y="74"/>
                    </a:lnTo>
                    <a:lnTo>
                      <a:pt x="40" y="82"/>
                    </a:lnTo>
                    <a:lnTo>
                      <a:pt x="48" y="80"/>
                    </a:lnTo>
                    <a:lnTo>
                      <a:pt x="52" y="84"/>
                    </a:lnTo>
                    <a:lnTo>
                      <a:pt x="62" y="90"/>
                    </a:lnTo>
                    <a:lnTo>
                      <a:pt x="66" y="96"/>
                    </a:lnTo>
                    <a:lnTo>
                      <a:pt x="70" y="90"/>
                    </a:lnTo>
                    <a:lnTo>
                      <a:pt x="62" y="84"/>
                    </a:lnTo>
                    <a:lnTo>
                      <a:pt x="62" y="78"/>
                    </a:lnTo>
                    <a:lnTo>
                      <a:pt x="58" y="72"/>
                    </a:lnTo>
                    <a:lnTo>
                      <a:pt x="50" y="72"/>
                    </a:lnTo>
                    <a:lnTo>
                      <a:pt x="46" y="68"/>
                    </a:lnTo>
                    <a:lnTo>
                      <a:pt x="40" y="70"/>
                    </a:lnTo>
                    <a:lnTo>
                      <a:pt x="32" y="66"/>
                    </a:lnTo>
                    <a:lnTo>
                      <a:pt x="28" y="62"/>
                    </a:lnTo>
                    <a:lnTo>
                      <a:pt x="26" y="54"/>
                    </a:lnTo>
                    <a:lnTo>
                      <a:pt x="28" y="42"/>
                    </a:lnTo>
                    <a:lnTo>
                      <a:pt x="34" y="40"/>
                    </a:lnTo>
                    <a:lnTo>
                      <a:pt x="40" y="26"/>
                    </a:lnTo>
                    <a:lnTo>
                      <a:pt x="38" y="14"/>
                    </a:lnTo>
                    <a:lnTo>
                      <a:pt x="38" y="4"/>
                    </a:lnTo>
                    <a:lnTo>
                      <a:pt x="28" y="2"/>
                    </a:lnTo>
                    <a:lnTo>
                      <a:pt x="12" y="0"/>
                    </a:lnTo>
                    <a:lnTo>
                      <a:pt x="10" y="16"/>
                    </a:lnTo>
                    <a:lnTo>
                      <a:pt x="10" y="28"/>
                    </a:lnTo>
                    <a:lnTo>
                      <a:pt x="12" y="36"/>
                    </a:lnTo>
                    <a:lnTo>
                      <a:pt x="0" y="38"/>
                    </a:lnTo>
                    <a:lnTo>
                      <a:pt x="2" y="44"/>
                    </a:lnTo>
                    <a:lnTo>
                      <a:pt x="4" y="48"/>
                    </a:lnTo>
                    <a:lnTo>
                      <a:pt x="4" y="5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91" name="Freeform 269">
                <a:extLst>
                  <a:ext uri="{FF2B5EF4-FFF2-40B4-BE49-F238E27FC236}">
                    <a16:creationId xmlns:a16="http://schemas.microsoft.com/office/drawing/2014/main" id="{E72FD67D-A9B5-4F8D-B550-712836A9572D}"/>
                  </a:ext>
                </a:extLst>
              </p:cNvPr>
              <p:cNvSpPr>
                <a:spLocks noChangeAspect="1"/>
              </p:cNvSpPr>
              <p:nvPr/>
            </p:nvSpPr>
            <p:spPr bwMode="auto">
              <a:xfrm>
                <a:off x="4561" y="2391"/>
                <a:ext cx="42" cy="46"/>
              </a:xfrm>
              <a:custGeom>
                <a:avLst/>
                <a:gdLst/>
                <a:ahLst/>
                <a:cxnLst>
                  <a:cxn ang="0">
                    <a:pos x="0" y="46"/>
                  </a:cxn>
                  <a:cxn ang="0">
                    <a:pos x="8" y="34"/>
                  </a:cxn>
                  <a:cxn ang="0">
                    <a:pos x="20" y="20"/>
                  </a:cxn>
                  <a:cxn ang="0">
                    <a:pos x="32" y="10"/>
                  </a:cxn>
                  <a:cxn ang="0">
                    <a:pos x="36" y="0"/>
                  </a:cxn>
                  <a:cxn ang="0">
                    <a:pos x="38" y="6"/>
                  </a:cxn>
                  <a:cxn ang="0">
                    <a:pos x="42" y="12"/>
                  </a:cxn>
                  <a:cxn ang="0">
                    <a:pos x="32" y="16"/>
                  </a:cxn>
                  <a:cxn ang="0">
                    <a:pos x="20" y="30"/>
                  </a:cxn>
                  <a:cxn ang="0">
                    <a:pos x="14" y="38"/>
                  </a:cxn>
                  <a:cxn ang="0">
                    <a:pos x="0" y="46"/>
                  </a:cxn>
                </a:cxnLst>
                <a:rect l="0" t="0" r="r" b="b"/>
                <a:pathLst>
                  <a:path w="42" h="46">
                    <a:moveTo>
                      <a:pt x="0" y="46"/>
                    </a:moveTo>
                    <a:lnTo>
                      <a:pt x="8" y="34"/>
                    </a:lnTo>
                    <a:lnTo>
                      <a:pt x="20" y="20"/>
                    </a:lnTo>
                    <a:lnTo>
                      <a:pt x="32" y="10"/>
                    </a:lnTo>
                    <a:lnTo>
                      <a:pt x="36" y="0"/>
                    </a:lnTo>
                    <a:lnTo>
                      <a:pt x="38" y="6"/>
                    </a:lnTo>
                    <a:lnTo>
                      <a:pt x="42" y="12"/>
                    </a:lnTo>
                    <a:lnTo>
                      <a:pt x="32" y="16"/>
                    </a:lnTo>
                    <a:lnTo>
                      <a:pt x="20" y="30"/>
                    </a:lnTo>
                    <a:lnTo>
                      <a:pt x="14" y="38"/>
                    </a:lnTo>
                    <a:lnTo>
                      <a:pt x="0" y="4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92" name="Freeform 270">
                <a:extLst>
                  <a:ext uri="{FF2B5EF4-FFF2-40B4-BE49-F238E27FC236}">
                    <a16:creationId xmlns:a16="http://schemas.microsoft.com/office/drawing/2014/main" id="{25B247A4-08DE-4565-A30B-4BD31D52786C}"/>
                  </a:ext>
                </a:extLst>
              </p:cNvPr>
              <p:cNvSpPr>
                <a:spLocks noChangeAspect="1"/>
              </p:cNvSpPr>
              <p:nvPr/>
            </p:nvSpPr>
            <p:spPr bwMode="auto">
              <a:xfrm>
                <a:off x="4635" y="2415"/>
                <a:ext cx="74" cy="60"/>
              </a:xfrm>
              <a:custGeom>
                <a:avLst/>
                <a:gdLst/>
                <a:ahLst/>
                <a:cxnLst>
                  <a:cxn ang="0">
                    <a:pos x="58" y="58"/>
                  </a:cxn>
                  <a:cxn ang="0">
                    <a:pos x="40" y="60"/>
                  </a:cxn>
                  <a:cxn ang="0">
                    <a:pos x="34" y="48"/>
                  </a:cxn>
                  <a:cxn ang="0">
                    <a:pos x="34" y="38"/>
                  </a:cxn>
                  <a:cxn ang="0">
                    <a:pos x="40" y="36"/>
                  </a:cxn>
                  <a:cxn ang="0">
                    <a:pos x="32" y="30"/>
                  </a:cxn>
                  <a:cxn ang="0">
                    <a:pos x="24" y="32"/>
                  </a:cxn>
                  <a:cxn ang="0">
                    <a:pos x="18" y="34"/>
                  </a:cxn>
                  <a:cxn ang="0">
                    <a:pos x="12" y="36"/>
                  </a:cxn>
                  <a:cxn ang="0">
                    <a:pos x="8" y="44"/>
                  </a:cxn>
                  <a:cxn ang="0">
                    <a:pos x="4" y="50"/>
                  </a:cxn>
                  <a:cxn ang="0">
                    <a:pos x="0" y="38"/>
                  </a:cxn>
                  <a:cxn ang="0">
                    <a:pos x="4" y="28"/>
                  </a:cxn>
                  <a:cxn ang="0">
                    <a:pos x="14" y="24"/>
                  </a:cxn>
                  <a:cxn ang="0">
                    <a:pos x="22" y="20"/>
                  </a:cxn>
                  <a:cxn ang="0">
                    <a:pos x="26" y="14"/>
                  </a:cxn>
                  <a:cxn ang="0">
                    <a:pos x="32" y="22"/>
                  </a:cxn>
                  <a:cxn ang="0">
                    <a:pos x="36" y="24"/>
                  </a:cxn>
                  <a:cxn ang="0">
                    <a:pos x="42" y="18"/>
                  </a:cxn>
                  <a:cxn ang="0">
                    <a:pos x="50" y="8"/>
                  </a:cxn>
                  <a:cxn ang="0">
                    <a:pos x="54" y="10"/>
                  </a:cxn>
                  <a:cxn ang="0">
                    <a:pos x="58" y="10"/>
                  </a:cxn>
                  <a:cxn ang="0">
                    <a:pos x="58" y="4"/>
                  </a:cxn>
                  <a:cxn ang="0">
                    <a:pos x="62" y="0"/>
                  </a:cxn>
                  <a:cxn ang="0">
                    <a:pos x="68" y="6"/>
                  </a:cxn>
                  <a:cxn ang="0">
                    <a:pos x="72" y="14"/>
                  </a:cxn>
                  <a:cxn ang="0">
                    <a:pos x="74" y="28"/>
                  </a:cxn>
                  <a:cxn ang="0">
                    <a:pos x="74" y="42"/>
                  </a:cxn>
                  <a:cxn ang="0">
                    <a:pos x="66" y="44"/>
                  </a:cxn>
                  <a:cxn ang="0">
                    <a:pos x="64" y="36"/>
                  </a:cxn>
                  <a:cxn ang="0">
                    <a:pos x="58" y="42"/>
                  </a:cxn>
                  <a:cxn ang="0">
                    <a:pos x="54" y="46"/>
                  </a:cxn>
                  <a:cxn ang="0">
                    <a:pos x="58" y="58"/>
                  </a:cxn>
                </a:cxnLst>
                <a:rect l="0" t="0" r="r" b="b"/>
                <a:pathLst>
                  <a:path w="74" h="60">
                    <a:moveTo>
                      <a:pt x="58" y="58"/>
                    </a:moveTo>
                    <a:lnTo>
                      <a:pt x="40" y="60"/>
                    </a:lnTo>
                    <a:lnTo>
                      <a:pt x="34" y="48"/>
                    </a:lnTo>
                    <a:lnTo>
                      <a:pt x="34" y="38"/>
                    </a:lnTo>
                    <a:lnTo>
                      <a:pt x="40" y="36"/>
                    </a:lnTo>
                    <a:lnTo>
                      <a:pt x="32" y="30"/>
                    </a:lnTo>
                    <a:lnTo>
                      <a:pt x="24" y="32"/>
                    </a:lnTo>
                    <a:lnTo>
                      <a:pt x="18" y="34"/>
                    </a:lnTo>
                    <a:lnTo>
                      <a:pt x="12" y="36"/>
                    </a:lnTo>
                    <a:lnTo>
                      <a:pt x="8" y="44"/>
                    </a:lnTo>
                    <a:lnTo>
                      <a:pt x="4" y="50"/>
                    </a:lnTo>
                    <a:lnTo>
                      <a:pt x="0" y="38"/>
                    </a:lnTo>
                    <a:lnTo>
                      <a:pt x="4" y="28"/>
                    </a:lnTo>
                    <a:lnTo>
                      <a:pt x="14" y="24"/>
                    </a:lnTo>
                    <a:lnTo>
                      <a:pt x="22" y="20"/>
                    </a:lnTo>
                    <a:lnTo>
                      <a:pt x="26" y="14"/>
                    </a:lnTo>
                    <a:lnTo>
                      <a:pt x="32" y="22"/>
                    </a:lnTo>
                    <a:lnTo>
                      <a:pt x="36" y="24"/>
                    </a:lnTo>
                    <a:lnTo>
                      <a:pt x="42" y="18"/>
                    </a:lnTo>
                    <a:lnTo>
                      <a:pt x="50" y="8"/>
                    </a:lnTo>
                    <a:lnTo>
                      <a:pt x="54" y="10"/>
                    </a:lnTo>
                    <a:lnTo>
                      <a:pt x="58" y="10"/>
                    </a:lnTo>
                    <a:lnTo>
                      <a:pt x="58" y="4"/>
                    </a:lnTo>
                    <a:lnTo>
                      <a:pt x="62" y="0"/>
                    </a:lnTo>
                    <a:lnTo>
                      <a:pt x="68" y="6"/>
                    </a:lnTo>
                    <a:lnTo>
                      <a:pt x="72" y="14"/>
                    </a:lnTo>
                    <a:lnTo>
                      <a:pt x="74" y="28"/>
                    </a:lnTo>
                    <a:lnTo>
                      <a:pt x="74" y="42"/>
                    </a:lnTo>
                    <a:lnTo>
                      <a:pt x="66" y="44"/>
                    </a:lnTo>
                    <a:lnTo>
                      <a:pt x="64" y="36"/>
                    </a:lnTo>
                    <a:lnTo>
                      <a:pt x="58" y="42"/>
                    </a:lnTo>
                    <a:lnTo>
                      <a:pt x="54" y="46"/>
                    </a:lnTo>
                    <a:lnTo>
                      <a:pt x="58" y="5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93" name="Freeform 271">
                <a:extLst>
                  <a:ext uri="{FF2B5EF4-FFF2-40B4-BE49-F238E27FC236}">
                    <a16:creationId xmlns:a16="http://schemas.microsoft.com/office/drawing/2014/main" id="{D63D252C-13D7-4A0A-BC0B-FE093263D485}"/>
                  </a:ext>
                </a:extLst>
              </p:cNvPr>
              <p:cNvSpPr>
                <a:spLocks noChangeAspect="1"/>
              </p:cNvSpPr>
              <p:nvPr/>
            </p:nvSpPr>
            <p:spPr bwMode="auto">
              <a:xfrm>
                <a:off x="4675" y="2369"/>
                <a:ext cx="18" cy="22"/>
              </a:xfrm>
              <a:custGeom>
                <a:avLst/>
                <a:gdLst/>
                <a:ahLst/>
                <a:cxnLst>
                  <a:cxn ang="0">
                    <a:pos x="0" y="4"/>
                  </a:cxn>
                  <a:cxn ang="0">
                    <a:pos x="12" y="0"/>
                  </a:cxn>
                  <a:cxn ang="0">
                    <a:pos x="18" y="2"/>
                  </a:cxn>
                  <a:cxn ang="0">
                    <a:pos x="18" y="16"/>
                  </a:cxn>
                  <a:cxn ang="0">
                    <a:pos x="18" y="22"/>
                  </a:cxn>
                  <a:cxn ang="0">
                    <a:pos x="10" y="18"/>
                  </a:cxn>
                  <a:cxn ang="0">
                    <a:pos x="4" y="12"/>
                  </a:cxn>
                  <a:cxn ang="0">
                    <a:pos x="0" y="4"/>
                  </a:cxn>
                </a:cxnLst>
                <a:rect l="0" t="0" r="r" b="b"/>
                <a:pathLst>
                  <a:path w="18" h="22">
                    <a:moveTo>
                      <a:pt x="0" y="4"/>
                    </a:moveTo>
                    <a:lnTo>
                      <a:pt x="12" y="0"/>
                    </a:lnTo>
                    <a:lnTo>
                      <a:pt x="18" y="2"/>
                    </a:lnTo>
                    <a:lnTo>
                      <a:pt x="18" y="16"/>
                    </a:lnTo>
                    <a:lnTo>
                      <a:pt x="18" y="22"/>
                    </a:lnTo>
                    <a:lnTo>
                      <a:pt x="10" y="18"/>
                    </a:lnTo>
                    <a:lnTo>
                      <a:pt x="4" y="12"/>
                    </a:lnTo>
                    <a:lnTo>
                      <a:pt x="0" y="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94" name="Freeform 272">
                <a:extLst>
                  <a:ext uri="{FF2B5EF4-FFF2-40B4-BE49-F238E27FC236}">
                    <a16:creationId xmlns:a16="http://schemas.microsoft.com/office/drawing/2014/main" id="{617306AC-F219-434D-A0D1-C2DB2AD7B724}"/>
                  </a:ext>
                </a:extLst>
              </p:cNvPr>
              <p:cNvSpPr>
                <a:spLocks noChangeAspect="1"/>
              </p:cNvSpPr>
              <p:nvPr/>
            </p:nvSpPr>
            <p:spPr bwMode="auto">
              <a:xfrm>
                <a:off x="4611" y="2353"/>
                <a:ext cx="20" cy="24"/>
              </a:xfrm>
              <a:custGeom>
                <a:avLst/>
                <a:gdLst/>
                <a:ahLst/>
                <a:cxnLst>
                  <a:cxn ang="0">
                    <a:pos x="0" y="0"/>
                  </a:cxn>
                  <a:cxn ang="0">
                    <a:pos x="10" y="2"/>
                  </a:cxn>
                  <a:cxn ang="0">
                    <a:pos x="20" y="10"/>
                  </a:cxn>
                  <a:cxn ang="0">
                    <a:pos x="18" y="22"/>
                  </a:cxn>
                  <a:cxn ang="0">
                    <a:pos x="12" y="24"/>
                  </a:cxn>
                  <a:cxn ang="0">
                    <a:pos x="6" y="10"/>
                  </a:cxn>
                  <a:cxn ang="0">
                    <a:pos x="2" y="6"/>
                  </a:cxn>
                  <a:cxn ang="0">
                    <a:pos x="0" y="0"/>
                  </a:cxn>
                </a:cxnLst>
                <a:rect l="0" t="0" r="r" b="b"/>
                <a:pathLst>
                  <a:path w="20" h="24">
                    <a:moveTo>
                      <a:pt x="0" y="0"/>
                    </a:moveTo>
                    <a:lnTo>
                      <a:pt x="10" y="2"/>
                    </a:lnTo>
                    <a:lnTo>
                      <a:pt x="20" y="10"/>
                    </a:lnTo>
                    <a:lnTo>
                      <a:pt x="18" y="22"/>
                    </a:lnTo>
                    <a:lnTo>
                      <a:pt x="12" y="24"/>
                    </a:lnTo>
                    <a:lnTo>
                      <a:pt x="6" y="10"/>
                    </a:lnTo>
                    <a:lnTo>
                      <a:pt x="2" y="6"/>
                    </a:lnTo>
                    <a:lnTo>
                      <a:pt x="0"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95" name="Freeform 273">
                <a:extLst>
                  <a:ext uri="{FF2B5EF4-FFF2-40B4-BE49-F238E27FC236}">
                    <a16:creationId xmlns:a16="http://schemas.microsoft.com/office/drawing/2014/main" id="{C4543F3D-536C-4295-B9CB-62C9DC72402F}"/>
                  </a:ext>
                </a:extLst>
              </p:cNvPr>
              <p:cNvSpPr>
                <a:spLocks noChangeAspect="1"/>
              </p:cNvSpPr>
              <p:nvPr/>
            </p:nvSpPr>
            <p:spPr bwMode="auto">
              <a:xfrm>
                <a:off x="4637" y="2383"/>
                <a:ext cx="22" cy="20"/>
              </a:xfrm>
              <a:custGeom>
                <a:avLst/>
                <a:gdLst/>
                <a:ahLst/>
                <a:cxnLst>
                  <a:cxn ang="0">
                    <a:pos x="0" y="0"/>
                  </a:cxn>
                  <a:cxn ang="0">
                    <a:pos x="0" y="10"/>
                  </a:cxn>
                  <a:cxn ang="0">
                    <a:pos x="0" y="20"/>
                  </a:cxn>
                  <a:cxn ang="0">
                    <a:pos x="6" y="16"/>
                  </a:cxn>
                  <a:cxn ang="0">
                    <a:pos x="18" y="8"/>
                  </a:cxn>
                  <a:cxn ang="0">
                    <a:pos x="22" y="2"/>
                  </a:cxn>
                  <a:cxn ang="0">
                    <a:pos x="14" y="0"/>
                  </a:cxn>
                  <a:cxn ang="0">
                    <a:pos x="8" y="2"/>
                  </a:cxn>
                  <a:cxn ang="0">
                    <a:pos x="0" y="0"/>
                  </a:cxn>
                </a:cxnLst>
                <a:rect l="0" t="0" r="r" b="b"/>
                <a:pathLst>
                  <a:path w="22" h="20">
                    <a:moveTo>
                      <a:pt x="0" y="0"/>
                    </a:moveTo>
                    <a:lnTo>
                      <a:pt x="0" y="10"/>
                    </a:lnTo>
                    <a:lnTo>
                      <a:pt x="0" y="20"/>
                    </a:lnTo>
                    <a:lnTo>
                      <a:pt x="6" y="16"/>
                    </a:lnTo>
                    <a:lnTo>
                      <a:pt x="18" y="8"/>
                    </a:lnTo>
                    <a:lnTo>
                      <a:pt x="22" y="2"/>
                    </a:lnTo>
                    <a:lnTo>
                      <a:pt x="14" y="0"/>
                    </a:lnTo>
                    <a:lnTo>
                      <a:pt x="8" y="2"/>
                    </a:lnTo>
                    <a:lnTo>
                      <a:pt x="0" y="0"/>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96" name="Freeform 274">
                <a:extLst>
                  <a:ext uri="{FF2B5EF4-FFF2-40B4-BE49-F238E27FC236}">
                    <a16:creationId xmlns:a16="http://schemas.microsoft.com/office/drawing/2014/main" id="{8FBD5920-7CF1-4D18-9E5D-D0ECF9C8CBDF}"/>
                  </a:ext>
                </a:extLst>
              </p:cNvPr>
              <p:cNvSpPr>
                <a:spLocks noChangeAspect="1"/>
              </p:cNvSpPr>
              <p:nvPr/>
            </p:nvSpPr>
            <p:spPr bwMode="auto">
              <a:xfrm>
                <a:off x="4643" y="2395"/>
                <a:ext cx="24" cy="28"/>
              </a:xfrm>
              <a:custGeom>
                <a:avLst/>
                <a:gdLst/>
                <a:ahLst/>
                <a:cxnLst>
                  <a:cxn ang="0">
                    <a:pos x="0" y="18"/>
                  </a:cxn>
                  <a:cxn ang="0">
                    <a:pos x="6" y="26"/>
                  </a:cxn>
                  <a:cxn ang="0">
                    <a:pos x="14" y="28"/>
                  </a:cxn>
                  <a:cxn ang="0">
                    <a:pos x="14" y="16"/>
                  </a:cxn>
                  <a:cxn ang="0">
                    <a:pos x="18" y="12"/>
                  </a:cxn>
                  <a:cxn ang="0">
                    <a:pos x="24" y="8"/>
                  </a:cxn>
                  <a:cxn ang="0">
                    <a:pos x="22" y="4"/>
                  </a:cxn>
                  <a:cxn ang="0">
                    <a:pos x="16" y="0"/>
                  </a:cxn>
                  <a:cxn ang="0">
                    <a:pos x="10" y="2"/>
                  </a:cxn>
                  <a:cxn ang="0">
                    <a:pos x="8" y="10"/>
                  </a:cxn>
                  <a:cxn ang="0">
                    <a:pos x="4" y="16"/>
                  </a:cxn>
                  <a:cxn ang="0">
                    <a:pos x="0" y="18"/>
                  </a:cxn>
                </a:cxnLst>
                <a:rect l="0" t="0" r="r" b="b"/>
                <a:pathLst>
                  <a:path w="24" h="28">
                    <a:moveTo>
                      <a:pt x="0" y="18"/>
                    </a:moveTo>
                    <a:lnTo>
                      <a:pt x="6" y="26"/>
                    </a:lnTo>
                    <a:lnTo>
                      <a:pt x="14" y="28"/>
                    </a:lnTo>
                    <a:lnTo>
                      <a:pt x="14" y="16"/>
                    </a:lnTo>
                    <a:lnTo>
                      <a:pt x="18" y="12"/>
                    </a:lnTo>
                    <a:lnTo>
                      <a:pt x="24" y="8"/>
                    </a:lnTo>
                    <a:lnTo>
                      <a:pt x="22" y="4"/>
                    </a:lnTo>
                    <a:lnTo>
                      <a:pt x="16" y="0"/>
                    </a:lnTo>
                    <a:lnTo>
                      <a:pt x="10" y="2"/>
                    </a:lnTo>
                    <a:lnTo>
                      <a:pt x="8" y="10"/>
                    </a:lnTo>
                    <a:lnTo>
                      <a:pt x="4" y="16"/>
                    </a:lnTo>
                    <a:lnTo>
                      <a:pt x="0" y="18"/>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97" name="Freeform 275">
                <a:extLst>
                  <a:ext uri="{FF2B5EF4-FFF2-40B4-BE49-F238E27FC236}">
                    <a16:creationId xmlns:a16="http://schemas.microsoft.com/office/drawing/2014/main" id="{DBC60D9B-9DF7-46BB-8FFC-CBE45119396F}"/>
                  </a:ext>
                </a:extLst>
              </p:cNvPr>
              <p:cNvSpPr>
                <a:spLocks noChangeAspect="1"/>
              </p:cNvSpPr>
              <p:nvPr/>
            </p:nvSpPr>
            <p:spPr bwMode="auto">
              <a:xfrm>
                <a:off x="4607" y="2161"/>
                <a:ext cx="30" cy="54"/>
              </a:xfrm>
              <a:custGeom>
                <a:avLst/>
                <a:gdLst/>
                <a:ahLst/>
                <a:cxnLst>
                  <a:cxn ang="0">
                    <a:pos x="30" y="4"/>
                  </a:cxn>
                  <a:cxn ang="0">
                    <a:pos x="26" y="18"/>
                  </a:cxn>
                  <a:cxn ang="0">
                    <a:pos x="22" y="28"/>
                  </a:cxn>
                  <a:cxn ang="0">
                    <a:pos x="20" y="36"/>
                  </a:cxn>
                  <a:cxn ang="0">
                    <a:pos x="16" y="48"/>
                  </a:cxn>
                  <a:cxn ang="0">
                    <a:pos x="10" y="54"/>
                  </a:cxn>
                  <a:cxn ang="0">
                    <a:pos x="4" y="42"/>
                  </a:cxn>
                  <a:cxn ang="0">
                    <a:pos x="0" y="26"/>
                  </a:cxn>
                  <a:cxn ang="0">
                    <a:pos x="8" y="12"/>
                  </a:cxn>
                  <a:cxn ang="0">
                    <a:pos x="18" y="4"/>
                  </a:cxn>
                  <a:cxn ang="0">
                    <a:pos x="22" y="0"/>
                  </a:cxn>
                  <a:cxn ang="0">
                    <a:pos x="30" y="4"/>
                  </a:cxn>
                </a:cxnLst>
                <a:rect l="0" t="0" r="r" b="b"/>
                <a:pathLst>
                  <a:path w="30" h="54">
                    <a:moveTo>
                      <a:pt x="30" y="4"/>
                    </a:moveTo>
                    <a:lnTo>
                      <a:pt x="26" y="18"/>
                    </a:lnTo>
                    <a:lnTo>
                      <a:pt x="22" y="28"/>
                    </a:lnTo>
                    <a:lnTo>
                      <a:pt x="20" y="36"/>
                    </a:lnTo>
                    <a:lnTo>
                      <a:pt x="16" y="48"/>
                    </a:lnTo>
                    <a:lnTo>
                      <a:pt x="10" y="54"/>
                    </a:lnTo>
                    <a:lnTo>
                      <a:pt x="4" y="42"/>
                    </a:lnTo>
                    <a:lnTo>
                      <a:pt x="0" y="26"/>
                    </a:lnTo>
                    <a:lnTo>
                      <a:pt x="8" y="12"/>
                    </a:lnTo>
                    <a:lnTo>
                      <a:pt x="18" y="4"/>
                    </a:lnTo>
                    <a:lnTo>
                      <a:pt x="22" y="0"/>
                    </a:lnTo>
                    <a:lnTo>
                      <a:pt x="30" y="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98" name="Freeform 276">
                <a:extLst>
                  <a:ext uri="{FF2B5EF4-FFF2-40B4-BE49-F238E27FC236}">
                    <a16:creationId xmlns:a16="http://schemas.microsoft.com/office/drawing/2014/main" id="{EFE075F0-6BB9-4F4B-8B94-4D9A6576DBE6}"/>
                  </a:ext>
                </a:extLst>
              </p:cNvPr>
              <p:cNvSpPr>
                <a:spLocks noChangeAspect="1"/>
              </p:cNvSpPr>
              <p:nvPr/>
            </p:nvSpPr>
            <p:spPr bwMode="auto">
              <a:xfrm>
                <a:off x="4425" y="2247"/>
                <a:ext cx="38" cy="30"/>
              </a:xfrm>
              <a:custGeom>
                <a:avLst/>
                <a:gdLst/>
                <a:ahLst/>
                <a:cxnLst>
                  <a:cxn ang="0">
                    <a:pos x="10" y="6"/>
                  </a:cxn>
                  <a:cxn ang="0">
                    <a:pos x="20" y="0"/>
                  </a:cxn>
                  <a:cxn ang="0">
                    <a:pos x="30" y="0"/>
                  </a:cxn>
                  <a:cxn ang="0">
                    <a:pos x="38" y="2"/>
                  </a:cxn>
                  <a:cxn ang="0">
                    <a:pos x="34" y="8"/>
                  </a:cxn>
                  <a:cxn ang="0">
                    <a:pos x="30" y="14"/>
                  </a:cxn>
                  <a:cxn ang="0">
                    <a:pos x="30" y="24"/>
                  </a:cxn>
                  <a:cxn ang="0">
                    <a:pos x="22" y="26"/>
                  </a:cxn>
                  <a:cxn ang="0">
                    <a:pos x="16" y="30"/>
                  </a:cxn>
                  <a:cxn ang="0">
                    <a:pos x="6" y="28"/>
                  </a:cxn>
                  <a:cxn ang="0">
                    <a:pos x="0" y="20"/>
                  </a:cxn>
                  <a:cxn ang="0">
                    <a:pos x="0" y="10"/>
                  </a:cxn>
                  <a:cxn ang="0">
                    <a:pos x="10" y="6"/>
                  </a:cxn>
                </a:cxnLst>
                <a:rect l="0" t="0" r="r" b="b"/>
                <a:pathLst>
                  <a:path w="38" h="30">
                    <a:moveTo>
                      <a:pt x="10" y="6"/>
                    </a:moveTo>
                    <a:lnTo>
                      <a:pt x="20" y="0"/>
                    </a:lnTo>
                    <a:lnTo>
                      <a:pt x="30" y="0"/>
                    </a:lnTo>
                    <a:lnTo>
                      <a:pt x="38" y="2"/>
                    </a:lnTo>
                    <a:lnTo>
                      <a:pt x="34" y="8"/>
                    </a:lnTo>
                    <a:lnTo>
                      <a:pt x="30" y="14"/>
                    </a:lnTo>
                    <a:lnTo>
                      <a:pt x="30" y="24"/>
                    </a:lnTo>
                    <a:lnTo>
                      <a:pt x="22" y="26"/>
                    </a:lnTo>
                    <a:lnTo>
                      <a:pt x="16" y="30"/>
                    </a:lnTo>
                    <a:lnTo>
                      <a:pt x="6" y="28"/>
                    </a:lnTo>
                    <a:lnTo>
                      <a:pt x="0" y="20"/>
                    </a:lnTo>
                    <a:lnTo>
                      <a:pt x="0" y="10"/>
                    </a:lnTo>
                    <a:lnTo>
                      <a:pt x="10" y="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399" name="Freeform 277">
                <a:extLst>
                  <a:ext uri="{FF2B5EF4-FFF2-40B4-BE49-F238E27FC236}">
                    <a16:creationId xmlns:a16="http://schemas.microsoft.com/office/drawing/2014/main" id="{9A66A58F-3A2A-484C-9932-F29DF7EEEEF4}"/>
                  </a:ext>
                </a:extLst>
              </p:cNvPr>
              <p:cNvSpPr>
                <a:spLocks noChangeAspect="1"/>
              </p:cNvSpPr>
              <p:nvPr/>
            </p:nvSpPr>
            <p:spPr bwMode="auto">
              <a:xfrm>
                <a:off x="4921" y="1795"/>
                <a:ext cx="92" cy="78"/>
              </a:xfrm>
              <a:custGeom>
                <a:avLst/>
                <a:gdLst/>
                <a:ahLst/>
                <a:cxnLst>
                  <a:cxn ang="0">
                    <a:pos x="30" y="0"/>
                  </a:cxn>
                  <a:cxn ang="0">
                    <a:pos x="38" y="6"/>
                  </a:cxn>
                  <a:cxn ang="0">
                    <a:pos x="48" y="16"/>
                  </a:cxn>
                  <a:cxn ang="0">
                    <a:pos x="66" y="26"/>
                  </a:cxn>
                  <a:cxn ang="0">
                    <a:pos x="76" y="30"/>
                  </a:cxn>
                  <a:cxn ang="0">
                    <a:pos x="84" y="24"/>
                  </a:cxn>
                  <a:cxn ang="0">
                    <a:pos x="90" y="24"/>
                  </a:cxn>
                  <a:cxn ang="0">
                    <a:pos x="84" y="30"/>
                  </a:cxn>
                  <a:cxn ang="0">
                    <a:pos x="88" y="36"/>
                  </a:cxn>
                  <a:cxn ang="0">
                    <a:pos x="92" y="40"/>
                  </a:cxn>
                  <a:cxn ang="0">
                    <a:pos x="84" y="46"/>
                  </a:cxn>
                  <a:cxn ang="0">
                    <a:pos x="80" y="48"/>
                  </a:cxn>
                  <a:cxn ang="0">
                    <a:pos x="74" y="46"/>
                  </a:cxn>
                  <a:cxn ang="0">
                    <a:pos x="68" y="48"/>
                  </a:cxn>
                  <a:cxn ang="0">
                    <a:pos x="58" y="52"/>
                  </a:cxn>
                  <a:cxn ang="0">
                    <a:pos x="52" y="60"/>
                  </a:cxn>
                  <a:cxn ang="0">
                    <a:pos x="52" y="66"/>
                  </a:cxn>
                  <a:cxn ang="0">
                    <a:pos x="44" y="62"/>
                  </a:cxn>
                  <a:cxn ang="0">
                    <a:pos x="36" y="56"/>
                  </a:cxn>
                  <a:cxn ang="0">
                    <a:pos x="28" y="54"/>
                  </a:cxn>
                  <a:cxn ang="0">
                    <a:pos x="24" y="56"/>
                  </a:cxn>
                  <a:cxn ang="0">
                    <a:pos x="22" y="60"/>
                  </a:cxn>
                  <a:cxn ang="0">
                    <a:pos x="16" y="56"/>
                  </a:cxn>
                  <a:cxn ang="0">
                    <a:pos x="10" y="54"/>
                  </a:cxn>
                  <a:cxn ang="0">
                    <a:pos x="8" y="58"/>
                  </a:cxn>
                  <a:cxn ang="0">
                    <a:pos x="10" y="64"/>
                  </a:cxn>
                  <a:cxn ang="0">
                    <a:pos x="16" y="66"/>
                  </a:cxn>
                  <a:cxn ang="0">
                    <a:pos x="14" y="72"/>
                  </a:cxn>
                  <a:cxn ang="0">
                    <a:pos x="8" y="74"/>
                  </a:cxn>
                  <a:cxn ang="0">
                    <a:pos x="2" y="78"/>
                  </a:cxn>
                  <a:cxn ang="0">
                    <a:pos x="2" y="68"/>
                  </a:cxn>
                  <a:cxn ang="0">
                    <a:pos x="0" y="60"/>
                  </a:cxn>
                  <a:cxn ang="0">
                    <a:pos x="0" y="52"/>
                  </a:cxn>
                  <a:cxn ang="0">
                    <a:pos x="6" y="50"/>
                  </a:cxn>
                  <a:cxn ang="0">
                    <a:pos x="10" y="44"/>
                  </a:cxn>
                  <a:cxn ang="0">
                    <a:pos x="10" y="38"/>
                  </a:cxn>
                  <a:cxn ang="0">
                    <a:pos x="16" y="38"/>
                  </a:cxn>
                  <a:cxn ang="0">
                    <a:pos x="22" y="42"/>
                  </a:cxn>
                  <a:cxn ang="0">
                    <a:pos x="28" y="40"/>
                  </a:cxn>
                  <a:cxn ang="0">
                    <a:pos x="30" y="16"/>
                  </a:cxn>
                  <a:cxn ang="0">
                    <a:pos x="30" y="0"/>
                  </a:cxn>
                </a:cxnLst>
                <a:rect l="0" t="0" r="r" b="b"/>
                <a:pathLst>
                  <a:path w="92" h="78">
                    <a:moveTo>
                      <a:pt x="30" y="0"/>
                    </a:moveTo>
                    <a:lnTo>
                      <a:pt x="38" y="6"/>
                    </a:lnTo>
                    <a:lnTo>
                      <a:pt x="48" y="16"/>
                    </a:lnTo>
                    <a:lnTo>
                      <a:pt x="66" y="26"/>
                    </a:lnTo>
                    <a:lnTo>
                      <a:pt x="76" y="30"/>
                    </a:lnTo>
                    <a:lnTo>
                      <a:pt x="84" y="24"/>
                    </a:lnTo>
                    <a:lnTo>
                      <a:pt x="90" y="24"/>
                    </a:lnTo>
                    <a:lnTo>
                      <a:pt x="84" y="30"/>
                    </a:lnTo>
                    <a:lnTo>
                      <a:pt x="88" y="36"/>
                    </a:lnTo>
                    <a:lnTo>
                      <a:pt x="92" y="40"/>
                    </a:lnTo>
                    <a:lnTo>
                      <a:pt x="84" y="46"/>
                    </a:lnTo>
                    <a:lnTo>
                      <a:pt x="80" y="48"/>
                    </a:lnTo>
                    <a:lnTo>
                      <a:pt x="74" y="46"/>
                    </a:lnTo>
                    <a:lnTo>
                      <a:pt x="68" y="48"/>
                    </a:lnTo>
                    <a:lnTo>
                      <a:pt x="58" y="52"/>
                    </a:lnTo>
                    <a:lnTo>
                      <a:pt x="52" y="60"/>
                    </a:lnTo>
                    <a:lnTo>
                      <a:pt x="52" y="66"/>
                    </a:lnTo>
                    <a:lnTo>
                      <a:pt x="44" y="62"/>
                    </a:lnTo>
                    <a:lnTo>
                      <a:pt x="36" y="56"/>
                    </a:lnTo>
                    <a:lnTo>
                      <a:pt x="28" y="54"/>
                    </a:lnTo>
                    <a:lnTo>
                      <a:pt x="24" y="56"/>
                    </a:lnTo>
                    <a:lnTo>
                      <a:pt x="22" y="60"/>
                    </a:lnTo>
                    <a:lnTo>
                      <a:pt x="16" y="56"/>
                    </a:lnTo>
                    <a:lnTo>
                      <a:pt x="10" y="54"/>
                    </a:lnTo>
                    <a:lnTo>
                      <a:pt x="8" y="58"/>
                    </a:lnTo>
                    <a:lnTo>
                      <a:pt x="10" y="64"/>
                    </a:lnTo>
                    <a:lnTo>
                      <a:pt x="16" y="66"/>
                    </a:lnTo>
                    <a:lnTo>
                      <a:pt x="14" y="72"/>
                    </a:lnTo>
                    <a:lnTo>
                      <a:pt x="8" y="74"/>
                    </a:lnTo>
                    <a:lnTo>
                      <a:pt x="2" y="78"/>
                    </a:lnTo>
                    <a:lnTo>
                      <a:pt x="2" y="68"/>
                    </a:lnTo>
                    <a:lnTo>
                      <a:pt x="0" y="60"/>
                    </a:lnTo>
                    <a:lnTo>
                      <a:pt x="0" y="52"/>
                    </a:lnTo>
                    <a:lnTo>
                      <a:pt x="6" y="50"/>
                    </a:lnTo>
                    <a:lnTo>
                      <a:pt x="10" y="44"/>
                    </a:lnTo>
                    <a:lnTo>
                      <a:pt x="10" y="38"/>
                    </a:lnTo>
                    <a:lnTo>
                      <a:pt x="16" y="38"/>
                    </a:lnTo>
                    <a:lnTo>
                      <a:pt x="22" y="42"/>
                    </a:lnTo>
                    <a:lnTo>
                      <a:pt x="28" y="40"/>
                    </a:lnTo>
                    <a:lnTo>
                      <a:pt x="30" y="16"/>
                    </a:lnTo>
                    <a:lnTo>
                      <a:pt x="30" y="0"/>
                    </a:lnTo>
                    <a:close/>
                  </a:path>
                </a:pathLst>
              </a:custGeom>
              <a:solidFill>
                <a:schemeClr val="accent3"/>
              </a:solidFill>
              <a:ln w="7938">
                <a:solidFill>
                  <a:schemeClr val="bg1"/>
                </a:solidFill>
                <a:prstDash val="solid"/>
                <a:round/>
                <a:headEnd/>
                <a:tailEnd/>
              </a:ln>
            </p:spPr>
            <p:txBody>
              <a:bodyPr/>
              <a:lstStyle/>
              <a:p>
                <a:endParaRPr lang="en-US" sz="1500">
                  <a:solidFill>
                    <a:srgbClr val="0F245F"/>
                  </a:solidFill>
                </a:endParaRPr>
              </a:p>
            </p:txBody>
          </p:sp>
          <p:sp>
            <p:nvSpPr>
              <p:cNvPr id="400" name="Freeform 278">
                <a:extLst>
                  <a:ext uri="{FF2B5EF4-FFF2-40B4-BE49-F238E27FC236}">
                    <a16:creationId xmlns:a16="http://schemas.microsoft.com/office/drawing/2014/main" id="{A78EA8E4-3A23-4055-B2AC-1775E87C2C3F}"/>
                  </a:ext>
                </a:extLst>
              </p:cNvPr>
              <p:cNvSpPr>
                <a:spLocks noChangeAspect="1"/>
              </p:cNvSpPr>
              <p:nvPr/>
            </p:nvSpPr>
            <p:spPr bwMode="auto">
              <a:xfrm>
                <a:off x="4799" y="2003"/>
                <a:ext cx="40" cy="26"/>
              </a:xfrm>
              <a:custGeom>
                <a:avLst/>
                <a:gdLst/>
                <a:ahLst/>
                <a:cxnLst>
                  <a:cxn ang="0">
                    <a:pos x="30" y="16"/>
                  </a:cxn>
                  <a:cxn ang="0">
                    <a:pos x="24" y="14"/>
                  </a:cxn>
                  <a:cxn ang="0">
                    <a:pos x="18" y="18"/>
                  </a:cxn>
                  <a:cxn ang="0">
                    <a:pos x="14" y="26"/>
                  </a:cxn>
                  <a:cxn ang="0">
                    <a:pos x="6" y="24"/>
                  </a:cxn>
                  <a:cxn ang="0">
                    <a:pos x="6" y="18"/>
                  </a:cxn>
                  <a:cxn ang="0">
                    <a:pos x="0" y="14"/>
                  </a:cxn>
                  <a:cxn ang="0">
                    <a:pos x="8" y="8"/>
                  </a:cxn>
                  <a:cxn ang="0">
                    <a:pos x="16" y="8"/>
                  </a:cxn>
                  <a:cxn ang="0">
                    <a:pos x="24" y="6"/>
                  </a:cxn>
                  <a:cxn ang="0">
                    <a:pos x="28" y="0"/>
                  </a:cxn>
                  <a:cxn ang="0">
                    <a:pos x="36" y="0"/>
                  </a:cxn>
                  <a:cxn ang="0">
                    <a:pos x="40" y="6"/>
                  </a:cxn>
                  <a:cxn ang="0">
                    <a:pos x="38" y="8"/>
                  </a:cxn>
                  <a:cxn ang="0">
                    <a:pos x="34" y="14"/>
                  </a:cxn>
                  <a:cxn ang="0">
                    <a:pos x="30" y="16"/>
                  </a:cxn>
                </a:cxnLst>
                <a:rect l="0" t="0" r="r" b="b"/>
                <a:pathLst>
                  <a:path w="40" h="26">
                    <a:moveTo>
                      <a:pt x="30" y="16"/>
                    </a:moveTo>
                    <a:lnTo>
                      <a:pt x="24" y="14"/>
                    </a:lnTo>
                    <a:lnTo>
                      <a:pt x="18" y="18"/>
                    </a:lnTo>
                    <a:lnTo>
                      <a:pt x="14" y="26"/>
                    </a:lnTo>
                    <a:lnTo>
                      <a:pt x="6" y="24"/>
                    </a:lnTo>
                    <a:lnTo>
                      <a:pt x="6" y="18"/>
                    </a:lnTo>
                    <a:lnTo>
                      <a:pt x="0" y="14"/>
                    </a:lnTo>
                    <a:lnTo>
                      <a:pt x="8" y="8"/>
                    </a:lnTo>
                    <a:lnTo>
                      <a:pt x="16" y="8"/>
                    </a:lnTo>
                    <a:lnTo>
                      <a:pt x="24" y="6"/>
                    </a:lnTo>
                    <a:lnTo>
                      <a:pt x="28" y="0"/>
                    </a:lnTo>
                    <a:lnTo>
                      <a:pt x="36" y="0"/>
                    </a:lnTo>
                    <a:lnTo>
                      <a:pt x="40" y="6"/>
                    </a:lnTo>
                    <a:lnTo>
                      <a:pt x="38" y="8"/>
                    </a:lnTo>
                    <a:lnTo>
                      <a:pt x="34" y="14"/>
                    </a:lnTo>
                    <a:lnTo>
                      <a:pt x="30" y="16"/>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01" name="Freeform 279">
                <a:extLst>
                  <a:ext uri="{FF2B5EF4-FFF2-40B4-BE49-F238E27FC236}">
                    <a16:creationId xmlns:a16="http://schemas.microsoft.com/office/drawing/2014/main" id="{10B1B5AC-6774-4457-863B-682EAC71C569}"/>
                  </a:ext>
                </a:extLst>
              </p:cNvPr>
              <p:cNvSpPr>
                <a:spLocks noChangeAspect="1"/>
              </p:cNvSpPr>
              <p:nvPr/>
            </p:nvSpPr>
            <p:spPr bwMode="auto">
              <a:xfrm>
                <a:off x="4757" y="2009"/>
                <a:ext cx="38" cy="50"/>
              </a:xfrm>
              <a:custGeom>
                <a:avLst/>
                <a:gdLst/>
                <a:ahLst/>
                <a:cxnLst>
                  <a:cxn ang="0">
                    <a:pos x="4" y="12"/>
                  </a:cxn>
                  <a:cxn ang="0">
                    <a:pos x="10" y="8"/>
                  </a:cxn>
                  <a:cxn ang="0">
                    <a:pos x="16" y="0"/>
                  </a:cxn>
                  <a:cxn ang="0">
                    <a:pos x="24" y="0"/>
                  </a:cxn>
                  <a:cxn ang="0">
                    <a:pos x="28" y="6"/>
                  </a:cxn>
                  <a:cxn ang="0">
                    <a:pos x="34" y="10"/>
                  </a:cxn>
                  <a:cxn ang="0">
                    <a:pos x="38" y="16"/>
                  </a:cxn>
                  <a:cxn ang="0">
                    <a:pos x="36" y="24"/>
                  </a:cxn>
                  <a:cxn ang="0">
                    <a:pos x="32" y="26"/>
                  </a:cxn>
                  <a:cxn ang="0">
                    <a:pos x="30" y="32"/>
                  </a:cxn>
                  <a:cxn ang="0">
                    <a:pos x="30" y="40"/>
                  </a:cxn>
                  <a:cxn ang="0">
                    <a:pos x="26" y="50"/>
                  </a:cxn>
                  <a:cxn ang="0">
                    <a:pos x="18" y="48"/>
                  </a:cxn>
                  <a:cxn ang="0">
                    <a:pos x="18" y="44"/>
                  </a:cxn>
                  <a:cxn ang="0">
                    <a:pos x="20" y="36"/>
                  </a:cxn>
                  <a:cxn ang="0">
                    <a:pos x="12" y="36"/>
                  </a:cxn>
                  <a:cxn ang="0">
                    <a:pos x="14" y="30"/>
                  </a:cxn>
                  <a:cxn ang="0">
                    <a:pos x="18" y="24"/>
                  </a:cxn>
                  <a:cxn ang="0">
                    <a:pos x="18" y="20"/>
                  </a:cxn>
                  <a:cxn ang="0">
                    <a:pos x="16" y="14"/>
                  </a:cxn>
                  <a:cxn ang="0">
                    <a:pos x="8" y="16"/>
                  </a:cxn>
                  <a:cxn ang="0">
                    <a:pos x="0" y="18"/>
                  </a:cxn>
                  <a:cxn ang="0">
                    <a:pos x="4" y="12"/>
                  </a:cxn>
                </a:cxnLst>
                <a:rect l="0" t="0" r="r" b="b"/>
                <a:pathLst>
                  <a:path w="38" h="50">
                    <a:moveTo>
                      <a:pt x="4" y="12"/>
                    </a:moveTo>
                    <a:lnTo>
                      <a:pt x="10" y="8"/>
                    </a:lnTo>
                    <a:lnTo>
                      <a:pt x="16" y="0"/>
                    </a:lnTo>
                    <a:lnTo>
                      <a:pt x="24" y="0"/>
                    </a:lnTo>
                    <a:lnTo>
                      <a:pt x="28" y="6"/>
                    </a:lnTo>
                    <a:lnTo>
                      <a:pt x="34" y="10"/>
                    </a:lnTo>
                    <a:lnTo>
                      <a:pt x="38" y="16"/>
                    </a:lnTo>
                    <a:lnTo>
                      <a:pt x="36" y="24"/>
                    </a:lnTo>
                    <a:lnTo>
                      <a:pt x="32" y="26"/>
                    </a:lnTo>
                    <a:lnTo>
                      <a:pt x="30" y="32"/>
                    </a:lnTo>
                    <a:lnTo>
                      <a:pt x="30" y="40"/>
                    </a:lnTo>
                    <a:lnTo>
                      <a:pt x="26" y="50"/>
                    </a:lnTo>
                    <a:lnTo>
                      <a:pt x="18" y="48"/>
                    </a:lnTo>
                    <a:lnTo>
                      <a:pt x="18" y="44"/>
                    </a:lnTo>
                    <a:lnTo>
                      <a:pt x="20" y="36"/>
                    </a:lnTo>
                    <a:lnTo>
                      <a:pt x="12" y="36"/>
                    </a:lnTo>
                    <a:lnTo>
                      <a:pt x="14" y="30"/>
                    </a:lnTo>
                    <a:lnTo>
                      <a:pt x="18" y="24"/>
                    </a:lnTo>
                    <a:lnTo>
                      <a:pt x="18" y="20"/>
                    </a:lnTo>
                    <a:lnTo>
                      <a:pt x="16" y="14"/>
                    </a:lnTo>
                    <a:lnTo>
                      <a:pt x="8" y="16"/>
                    </a:lnTo>
                    <a:lnTo>
                      <a:pt x="0" y="18"/>
                    </a:lnTo>
                    <a:lnTo>
                      <a:pt x="4" y="12"/>
                    </a:lnTo>
                    <a:close/>
                  </a:path>
                </a:pathLst>
              </a:custGeom>
              <a:solidFill>
                <a:schemeClr val="accent3"/>
              </a:solidFill>
              <a:ln w="7938">
                <a:solidFill>
                  <a:schemeClr val="bg1"/>
                </a:solidFill>
                <a:prstDash val="solid"/>
                <a:round/>
                <a:headEnd/>
                <a:tailEnd/>
              </a:ln>
            </p:spPr>
            <p:txBody>
              <a:bodyPr/>
              <a:lstStyle/>
              <a:p>
                <a:endParaRPr lang="en-US" sz="1500">
                  <a:solidFill>
                    <a:srgbClr val="0F245F"/>
                  </a:solidFill>
                </a:endParaRPr>
              </a:p>
            </p:txBody>
          </p:sp>
          <p:sp>
            <p:nvSpPr>
              <p:cNvPr id="402" name="Freeform 280">
                <a:extLst>
                  <a:ext uri="{FF2B5EF4-FFF2-40B4-BE49-F238E27FC236}">
                    <a16:creationId xmlns:a16="http://schemas.microsoft.com/office/drawing/2014/main" id="{32DE1D4C-C920-4AD4-A17C-C6FEA3655B04}"/>
                  </a:ext>
                </a:extLst>
              </p:cNvPr>
              <p:cNvSpPr>
                <a:spLocks noChangeAspect="1"/>
              </p:cNvSpPr>
              <p:nvPr/>
            </p:nvSpPr>
            <p:spPr bwMode="auto">
              <a:xfrm>
                <a:off x="4781" y="1869"/>
                <a:ext cx="174" cy="148"/>
              </a:xfrm>
              <a:custGeom>
                <a:avLst/>
                <a:gdLst/>
                <a:ahLst/>
                <a:cxnLst>
                  <a:cxn ang="0">
                    <a:pos x="12" y="128"/>
                  </a:cxn>
                  <a:cxn ang="0">
                    <a:pos x="32" y="112"/>
                  </a:cxn>
                  <a:cxn ang="0">
                    <a:pos x="60" y="110"/>
                  </a:cxn>
                  <a:cxn ang="0">
                    <a:pos x="80" y="100"/>
                  </a:cxn>
                  <a:cxn ang="0">
                    <a:pos x="92" y="82"/>
                  </a:cxn>
                  <a:cxn ang="0">
                    <a:pos x="100" y="80"/>
                  </a:cxn>
                  <a:cxn ang="0">
                    <a:pos x="110" y="82"/>
                  </a:cxn>
                  <a:cxn ang="0">
                    <a:pos x="140" y="52"/>
                  </a:cxn>
                  <a:cxn ang="0">
                    <a:pos x="144" y="30"/>
                  </a:cxn>
                  <a:cxn ang="0">
                    <a:pos x="146" y="10"/>
                  </a:cxn>
                  <a:cxn ang="0">
                    <a:pos x="160" y="12"/>
                  </a:cxn>
                  <a:cxn ang="0">
                    <a:pos x="158" y="2"/>
                  </a:cxn>
                  <a:cxn ang="0">
                    <a:pos x="166" y="10"/>
                  </a:cxn>
                  <a:cxn ang="0">
                    <a:pos x="172" y="28"/>
                  </a:cxn>
                  <a:cxn ang="0">
                    <a:pos x="168" y="48"/>
                  </a:cxn>
                  <a:cxn ang="0">
                    <a:pos x="158" y="66"/>
                  </a:cxn>
                  <a:cxn ang="0">
                    <a:pos x="154" y="86"/>
                  </a:cxn>
                  <a:cxn ang="0">
                    <a:pos x="152" y="98"/>
                  </a:cxn>
                  <a:cxn ang="0">
                    <a:pos x="152" y="108"/>
                  </a:cxn>
                  <a:cxn ang="0">
                    <a:pos x="148" y="118"/>
                  </a:cxn>
                  <a:cxn ang="0">
                    <a:pos x="138" y="116"/>
                  </a:cxn>
                  <a:cxn ang="0">
                    <a:pos x="126" y="116"/>
                  </a:cxn>
                  <a:cxn ang="0">
                    <a:pos x="126" y="128"/>
                  </a:cxn>
                  <a:cxn ang="0">
                    <a:pos x="116" y="126"/>
                  </a:cxn>
                  <a:cxn ang="0">
                    <a:pos x="102" y="126"/>
                  </a:cxn>
                  <a:cxn ang="0">
                    <a:pos x="90" y="122"/>
                  </a:cxn>
                  <a:cxn ang="0">
                    <a:pos x="92" y="132"/>
                  </a:cxn>
                  <a:cxn ang="0">
                    <a:pos x="80" y="144"/>
                  </a:cxn>
                  <a:cxn ang="0">
                    <a:pos x="68" y="140"/>
                  </a:cxn>
                  <a:cxn ang="0">
                    <a:pos x="70" y="130"/>
                  </a:cxn>
                  <a:cxn ang="0">
                    <a:pos x="56" y="124"/>
                  </a:cxn>
                  <a:cxn ang="0">
                    <a:pos x="38" y="130"/>
                  </a:cxn>
                  <a:cxn ang="0">
                    <a:pos x="18" y="134"/>
                  </a:cxn>
                  <a:cxn ang="0">
                    <a:pos x="2" y="138"/>
                  </a:cxn>
                </a:cxnLst>
                <a:rect l="0" t="0" r="r" b="b"/>
                <a:pathLst>
                  <a:path w="174" h="148">
                    <a:moveTo>
                      <a:pt x="0" y="134"/>
                    </a:moveTo>
                    <a:lnTo>
                      <a:pt x="12" y="128"/>
                    </a:lnTo>
                    <a:lnTo>
                      <a:pt x="26" y="118"/>
                    </a:lnTo>
                    <a:lnTo>
                      <a:pt x="32" y="112"/>
                    </a:lnTo>
                    <a:lnTo>
                      <a:pt x="44" y="110"/>
                    </a:lnTo>
                    <a:lnTo>
                      <a:pt x="60" y="110"/>
                    </a:lnTo>
                    <a:lnTo>
                      <a:pt x="76" y="110"/>
                    </a:lnTo>
                    <a:lnTo>
                      <a:pt x="80" y="100"/>
                    </a:lnTo>
                    <a:lnTo>
                      <a:pt x="88" y="90"/>
                    </a:lnTo>
                    <a:lnTo>
                      <a:pt x="92" y="82"/>
                    </a:lnTo>
                    <a:lnTo>
                      <a:pt x="98" y="74"/>
                    </a:lnTo>
                    <a:lnTo>
                      <a:pt x="100" y="80"/>
                    </a:lnTo>
                    <a:lnTo>
                      <a:pt x="100" y="86"/>
                    </a:lnTo>
                    <a:lnTo>
                      <a:pt x="110" y="82"/>
                    </a:lnTo>
                    <a:lnTo>
                      <a:pt x="126" y="72"/>
                    </a:lnTo>
                    <a:lnTo>
                      <a:pt x="140" y="52"/>
                    </a:lnTo>
                    <a:lnTo>
                      <a:pt x="146" y="36"/>
                    </a:lnTo>
                    <a:lnTo>
                      <a:pt x="144" y="30"/>
                    </a:lnTo>
                    <a:lnTo>
                      <a:pt x="142" y="18"/>
                    </a:lnTo>
                    <a:lnTo>
                      <a:pt x="146" y="10"/>
                    </a:lnTo>
                    <a:lnTo>
                      <a:pt x="150" y="8"/>
                    </a:lnTo>
                    <a:lnTo>
                      <a:pt x="160" y="12"/>
                    </a:lnTo>
                    <a:lnTo>
                      <a:pt x="162" y="6"/>
                    </a:lnTo>
                    <a:lnTo>
                      <a:pt x="158" y="2"/>
                    </a:lnTo>
                    <a:lnTo>
                      <a:pt x="164" y="0"/>
                    </a:lnTo>
                    <a:lnTo>
                      <a:pt x="166" y="10"/>
                    </a:lnTo>
                    <a:lnTo>
                      <a:pt x="166" y="18"/>
                    </a:lnTo>
                    <a:lnTo>
                      <a:pt x="172" y="28"/>
                    </a:lnTo>
                    <a:lnTo>
                      <a:pt x="174" y="36"/>
                    </a:lnTo>
                    <a:lnTo>
                      <a:pt x="168" y="48"/>
                    </a:lnTo>
                    <a:lnTo>
                      <a:pt x="160" y="58"/>
                    </a:lnTo>
                    <a:lnTo>
                      <a:pt x="158" y="66"/>
                    </a:lnTo>
                    <a:lnTo>
                      <a:pt x="158" y="80"/>
                    </a:lnTo>
                    <a:lnTo>
                      <a:pt x="154" y="86"/>
                    </a:lnTo>
                    <a:lnTo>
                      <a:pt x="152" y="96"/>
                    </a:lnTo>
                    <a:lnTo>
                      <a:pt x="152" y="98"/>
                    </a:lnTo>
                    <a:lnTo>
                      <a:pt x="152" y="102"/>
                    </a:lnTo>
                    <a:lnTo>
                      <a:pt x="152" y="108"/>
                    </a:lnTo>
                    <a:lnTo>
                      <a:pt x="152" y="110"/>
                    </a:lnTo>
                    <a:lnTo>
                      <a:pt x="148" y="118"/>
                    </a:lnTo>
                    <a:lnTo>
                      <a:pt x="142" y="122"/>
                    </a:lnTo>
                    <a:lnTo>
                      <a:pt x="138" y="116"/>
                    </a:lnTo>
                    <a:lnTo>
                      <a:pt x="132" y="114"/>
                    </a:lnTo>
                    <a:lnTo>
                      <a:pt x="126" y="116"/>
                    </a:lnTo>
                    <a:lnTo>
                      <a:pt x="128" y="124"/>
                    </a:lnTo>
                    <a:lnTo>
                      <a:pt x="126" y="128"/>
                    </a:lnTo>
                    <a:lnTo>
                      <a:pt x="118" y="122"/>
                    </a:lnTo>
                    <a:lnTo>
                      <a:pt x="116" y="126"/>
                    </a:lnTo>
                    <a:lnTo>
                      <a:pt x="110" y="126"/>
                    </a:lnTo>
                    <a:lnTo>
                      <a:pt x="102" y="126"/>
                    </a:lnTo>
                    <a:lnTo>
                      <a:pt x="92" y="126"/>
                    </a:lnTo>
                    <a:lnTo>
                      <a:pt x="90" y="122"/>
                    </a:lnTo>
                    <a:lnTo>
                      <a:pt x="88" y="126"/>
                    </a:lnTo>
                    <a:lnTo>
                      <a:pt x="92" y="132"/>
                    </a:lnTo>
                    <a:lnTo>
                      <a:pt x="84" y="136"/>
                    </a:lnTo>
                    <a:lnTo>
                      <a:pt x="80" y="144"/>
                    </a:lnTo>
                    <a:lnTo>
                      <a:pt x="74" y="148"/>
                    </a:lnTo>
                    <a:lnTo>
                      <a:pt x="68" y="140"/>
                    </a:lnTo>
                    <a:lnTo>
                      <a:pt x="62" y="136"/>
                    </a:lnTo>
                    <a:lnTo>
                      <a:pt x="70" y="130"/>
                    </a:lnTo>
                    <a:lnTo>
                      <a:pt x="72" y="124"/>
                    </a:lnTo>
                    <a:lnTo>
                      <a:pt x="56" y="124"/>
                    </a:lnTo>
                    <a:lnTo>
                      <a:pt x="50" y="128"/>
                    </a:lnTo>
                    <a:lnTo>
                      <a:pt x="38" y="130"/>
                    </a:lnTo>
                    <a:lnTo>
                      <a:pt x="28" y="134"/>
                    </a:lnTo>
                    <a:lnTo>
                      <a:pt x="18" y="134"/>
                    </a:lnTo>
                    <a:lnTo>
                      <a:pt x="10" y="140"/>
                    </a:lnTo>
                    <a:lnTo>
                      <a:pt x="2" y="138"/>
                    </a:lnTo>
                    <a:lnTo>
                      <a:pt x="0" y="134"/>
                    </a:lnTo>
                    <a:close/>
                  </a:path>
                </a:pathLst>
              </a:custGeom>
              <a:solidFill>
                <a:schemeClr val="accent3"/>
              </a:solidFill>
              <a:ln w="7938">
                <a:solidFill>
                  <a:schemeClr val="bg1"/>
                </a:solidFill>
                <a:prstDash val="solid"/>
                <a:round/>
                <a:headEnd/>
                <a:tailEnd/>
              </a:ln>
            </p:spPr>
            <p:txBody>
              <a:bodyPr/>
              <a:lstStyle/>
              <a:p>
                <a:endParaRPr lang="en-US" sz="1500">
                  <a:solidFill>
                    <a:srgbClr val="0F245F"/>
                  </a:solidFill>
                </a:endParaRPr>
              </a:p>
            </p:txBody>
          </p:sp>
          <p:sp>
            <p:nvSpPr>
              <p:cNvPr id="403" name="Freeform 281">
                <a:extLst>
                  <a:ext uri="{FF2B5EF4-FFF2-40B4-BE49-F238E27FC236}">
                    <a16:creationId xmlns:a16="http://schemas.microsoft.com/office/drawing/2014/main" id="{1E530065-91F8-4CD4-9016-9DB676CB86E9}"/>
                  </a:ext>
                </a:extLst>
              </p:cNvPr>
              <p:cNvSpPr>
                <a:spLocks noChangeAspect="1"/>
              </p:cNvSpPr>
              <p:nvPr/>
            </p:nvSpPr>
            <p:spPr bwMode="auto">
              <a:xfrm>
                <a:off x="4707" y="1927"/>
                <a:ext cx="50" cy="72"/>
              </a:xfrm>
              <a:custGeom>
                <a:avLst/>
                <a:gdLst/>
                <a:ahLst/>
                <a:cxnLst>
                  <a:cxn ang="0">
                    <a:pos x="2" y="32"/>
                  </a:cxn>
                  <a:cxn ang="0">
                    <a:pos x="2" y="28"/>
                  </a:cxn>
                  <a:cxn ang="0">
                    <a:pos x="8" y="30"/>
                  </a:cxn>
                  <a:cxn ang="0">
                    <a:pos x="12" y="28"/>
                  </a:cxn>
                  <a:cxn ang="0">
                    <a:pos x="10" y="22"/>
                  </a:cxn>
                  <a:cxn ang="0">
                    <a:pos x="6" y="20"/>
                  </a:cxn>
                  <a:cxn ang="0">
                    <a:pos x="10" y="6"/>
                  </a:cxn>
                  <a:cxn ang="0">
                    <a:pos x="20" y="2"/>
                  </a:cxn>
                  <a:cxn ang="0">
                    <a:pos x="30" y="0"/>
                  </a:cxn>
                  <a:cxn ang="0">
                    <a:pos x="38" y="8"/>
                  </a:cxn>
                  <a:cxn ang="0">
                    <a:pos x="44" y="18"/>
                  </a:cxn>
                  <a:cxn ang="0">
                    <a:pos x="48" y="30"/>
                  </a:cxn>
                  <a:cxn ang="0">
                    <a:pos x="50" y="40"/>
                  </a:cxn>
                  <a:cxn ang="0">
                    <a:pos x="48" y="54"/>
                  </a:cxn>
                  <a:cxn ang="0">
                    <a:pos x="50" y="54"/>
                  </a:cxn>
                  <a:cxn ang="0">
                    <a:pos x="50" y="56"/>
                  </a:cxn>
                  <a:cxn ang="0">
                    <a:pos x="46" y="58"/>
                  </a:cxn>
                  <a:cxn ang="0">
                    <a:pos x="38" y="62"/>
                  </a:cxn>
                  <a:cxn ang="0">
                    <a:pos x="34" y="64"/>
                  </a:cxn>
                  <a:cxn ang="0">
                    <a:pos x="28" y="60"/>
                  </a:cxn>
                  <a:cxn ang="0">
                    <a:pos x="24" y="64"/>
                  </a:cxn>
                  <a:cxn ang="0">
                    <a:pos x="16" y="70"/>
                  </a:cxn>
                  <a:cxn ang="0">
                    <a:pos x="12" y="68"/>
                  </a:cxn>
                  <a:cxn ang="0">
                    <a:pos x="2" y="72"/>
                  </a:cxn>
                  <a:cxn ang="0">
                    <a:pos x="0" y="66"/>
                  </a:cxn>
                  <a:cxn ang="0">
                    <a:pos x="2" y="58"/>
                  </a:cxn>
                  <a:cxn ang="0">
                    <a:pos x="2" y="48"/>
                  </a:cxn>
                  <a:cxn ang="0">
                    <a:pos x="6" y="46"/>
                  </a:cxn>
                  <a:cxn ang="0">
                    <a:pos x="6" y="38"/>
                  </a:cxn>
                  <a:cxn ang="0">
                    <a:pos x="2" y="32"/>
                  </a:cxn>
                </a:cxnLst>
                <a:rect l="0" t="0" r="r" b="b"/>
                <a:pathLst>
                  <a:path w="50" h="72">
                    <a:moveTo>
                      <a:pt x="2" y="32"/>
                    </a:moveTo>
                    <a:lnTo>
                      <a:pt x="2" y="28"/>
                    </a:lnTo>
                    <a:lnTo>
                      <a:pt x="8" y="30"/>
                    </a:lnTo>
                    <a:lnTo>
                      <a:pt x="12" y="28"/>
                    </a:lnTo>
                    <a:lnTo>
                      <a:pt x="10" y="22"/>
                    </a:lnTo>
                    <a:lnTo>
                      <a:pt x="6" y="20"/>
                    </a:lnTo>
                    <a:lnTo>
                      <a:pt x="10" y="6"/>
                    </a:lnTo>
                    <a:lnTo>
                      <a:pt x="20" y="2"/>
                    </a:lnTo>
                    <a:lnTo>
                      <a:pt x="30" y="0"/>
                    </a:lnTo>
                    <a:lnTo>
                      <a:pt x="38" y="8"/>
                    </a:lnTo>
                    <a:lnTo>
                      <a:pt x="44" y="18"/>
                    </a:lnTo>
                    <a:lnTo>
                      <a:pt x="48" y="30"/>
                    </a:lnTo>
                    <a:lnTo>
                      <a:pt x="50" y="40"/>
                    </a:lnTo>
                    <a:lnTo>
                      <a:pt x="48" y="54"/>
                    </a:lnTo>
                    <a:lnTo>
                      <a:pt x="50" y="54"/>
                    </a:lnTo>
                    <a:lnTo>
                      <a:pt x="50" y="56"/>
                    </a:lnTo>
                    <a:lnTo>
                      <a:pt x="46" y="58"/>
                    </a:lnTo>
                    <a:lnTo>
                      <a:pt x="38" y="62"/>
                    </a:lnTo>
                    <a:lnTo>
                      <a:pt x="34" y="64"/>
                    </a:lnTo>
                    <a:lnTo>
                      <a:pt x="28" y="60"/>
                    </a:lnTo>
                    <a:lnTo>
                      <a:pt x="24" y="64"/>
                    </a:lnTo>
                    <a:lnTo>
                      <a:pt x="16" y="70"/>
                    </a:lnTo>
                    <a:lnTo>
                      <a:pt x="12" y="68"/>
                    </a:lnTo>
                    <a:lnTo>
                      <a:pt x="2" y="72"/>
                    </a:lnTo>
                    <a:lnTo>
                      <a:pt x="0" y="66"/>
                    </a:lnTo>
                    <a:lnTo>
                      <a:pt x="2" y="58"/>
                    </a:lnTo>
                    <a:lnTo>
                      <a:pt x="2" y="48"/>
                    </a:lnTo>
                    <a:lnTo>
                      <a:pt x="6" y="46"/>
                    </a:lnTo>
                    <a:lnTo>
                      <a:pt x="6" y="38"/>
                    </a:lnTo>
                    <a:lnTo>
                      <a:pt x="2" y="32"/>
                    </a:lnTo>
                    <a:close/>
                  </a:path>
                </a:pathLst>
              </a:custGeom>
              <a:solidFill>
                <a:schemeClr val="accent3"/>
              </a:solidFill>
              <a:ln w="7938">
                <a:solidFill>
                  <a:schemeClr val="bg1"/>
                </a:solidFill>
                <a:prstDash val="solid"/>
                <a:round/>
                <a:headEnd/>
                <a:tailEnd/>
              </a:ln>
            </p:spPr>
            <p:txBody>
              <a:bodyPr/>
              <a:lstStyle/>
              <a:p>
                <a:endParaRPr lang="en-US" sz="1500">
                  <a:solidFill>
                    <a:srgbClr val="0F245F"/>
                  </a:solidFill>
                </a:endParaRPr>
              </a:p>
            </p:txBody>
          </p:sp>
          <p:sp>
            <p:nvSpPr>
              <p:cNvPr id="404" name="Freeform 282">
                <a:extLst>
                  <a:ext uri="{FF2B5EF4-FFF2-40B4-BE49-F238E27FC236}">
                    <a16:creationId xmlns:a16="http://schemas.microsoft.com/office/drawing/2014/main" id="{75296E3F-12E4-4595-9491-84006FC4C2BE}"/>
                  </a:ext>
                </a:extLst>
              </p:cNvPr>
              <p:cNvSpPr>
                <a:spLocks noChangeAspect="1"/>
              </p:cNvSpPr>
              <p:nvPr/>
            </p:nvSpPr>
            <p:spPr bwMode="auto">
              <a:xfrm>
                <a:off x="4677" y="1843"/>
                <a:ext cx="98" cy="96"/>
              </a:xfrm>
              <a:custGeom>
                <a:avLst/>
                <a:gdLst/>
                <a:ahLst/>
                <a:cxnLst>
                  <a:cxn ang="0">
                    <a:pos x="24" y="92"/>
                  </a:cxn>
                  <a:cxn ang="0">
                    <a:pos x="12" y="94"/>
                  </a:cxn>
                  <a:cxn ang="0">
                    <a:pos x="8" y="88"/>
                  </a:cxn>
                  <a:cxn ang="0">
                    <a:pos x="12" y="80"/>
                  </a:cxn>
                  <a:cxn ang="0">
                    <a:pos x="12" y="70"/>
                  </a:cxn>
                  <a:cxn ang="0">
                    <a:pos x="16" y="60"/>
                  </a:cxn>
                  <a:cxn ang="0">
                    <a:pos x="6" y="60"/>
                  </a:cxn>
                  <a:cxn ang="0">
                    <a:pos x="0" y="56"/>
                  </a:cxn>
                  <a:cxn ang="0">
                    <a:pos x="6" y="48"/>
                  </a:cxn>
                  <a:cxn ang="0">
                    <a:pos x="22" y="38"/>
                  </a:cxn>
                  <a:cxn ang="0">
                    <a:pos x="28" y="32"/>
                  </a:cxn>
                  <a:cxn ang="0">
                    <a:pos x="36" y="24"/>
                  </a:cxn>
                  <a:cxn ang="0">
                    <a:pos x="40" y="22"/>
                  </a:cxn>
                  <a:cxn ang="0">
                    <a:pos x="50" y="26"/>
                  </a:cxn>
                  <a:cxn ang="0">
                    <a:pos x="60" y="24"/>
                  </a:cxn>
                  <a:cxn ang="0">
                    <a:pos x="62" y="16"/>
                  </a:cxn>
                  <a:cxn ang="0">
                    <a:pos x="72" y="16"/>
                  </a:cxn>
                  <a:cxn ang="0">
                    <a:pos x="80" y="10"/>
                  </a:cxn>
                  <a:cxn ang="0">
                    <a:pos x="82" y="4"/>
                  </a:cxn>
                  <a:cxn ang="0">
                    <a:pos x="88" y="0"/>
                  </a:cxn>
                  <a:cxn ang="0">
                    <a:pos x="98" y="8"/>
                  </a:cxn>
                  <a:cxn ang="0">
                    <a:pos x="92" y="12"/>
                  </a:cxn>
                  <a:cxn ang="0">
                    <a:pos x="84" y="18"/>
                  </a:cxn>
                  <a:cxn ang="0">
                    <a:pos x="80" y="28"/>
                  </a:cxn>
                  <a:cxn ang="0">
                    <a:pos x="78" y="38"/>
                  </a:cxn>
                  <a:cxn ang="0">
                    <a:pos x="76" y="42"/>
                  </a:cxn>
                  <a:cxn ang="0">
                    <a:pos x="68" y="46"/>
                  </a:cxn>
                  <a:cxn ang="0">
                    <a:pos x="52" y="52"/>
                  </a:cxn>
                  <a:cxn ang="0">
                    <a:pos x="48" y="58"/>
                  </a:cxn>
                  <a:cxn ang="0">
                    <a:pos x="48" y="66"/>
                  </a:cxn>
                  <a:cxn ang="0">
                    <a:pos x="52" y="76"/>
                  </a:cxn>
                  <a:cxn ang="0">
                    <a:pos x="56" y="80"/>
                  </a:cxn>
                  <a:cxn ang="0">
                    <a:pos x="60" y="84"/>
                  </a:cxn>
                  <a:cxn ang="0">
                    <a:pos x="50" y="86"/>
                  </a:cxn>
                  <a:cxn ang="0">
                    <a:pos x="40" y="90"/>
                  </a:cxn>
                  <a:cxn ang="0">
                    <a:pos x="36" y="96"/>
                  </a:cxn>
                  <a:cxn ang="0">
                    <a:pos x="24" y="92"/>
                  </a:cxn>
                </a:cxnLst>
                <a:rect l="0" t="0" r="r" b="b"/>
                <a:pathLst>
                  <a:path w="98" h="96">
                    <a:moveTo>
                      <a:pt x="24" y="92"/>
                    </a:moveTo>
                    <a:lnTo>
                      <a:pt x="12" y="94"/>
                    </a:lnTo>
                    <a:lnTo>
                      <a:pt x="8" y="88"/>
                    </a:lnTo>
                    <a:lnTo>
                      <a:pt x="12" y="80"/>
                    </a:lnTo>
                    <a:lnTo>
                      <a:pt x="12" y="70"/>
                    </a:lnTo>
                    <a:lnTo>
                      <a:pt x="16" y="60"/>
                    </a:lnTo>
                    <a:lnTo>
                      <a:pt x="6" y="60"/>
                    </a:lnTo>
                    <a:lnTo>
                      <a:pt x="0" y="56"/>
                    </a:lnTo>
                    <a:lnTo>
                      <a:pt x="6" y="48"/>
                    </a:lnTo>
                    <a:lnTo>
                      <a:pt x="22" y="38"/>
                    </a:lnTo>
                    <a:lnTo>
                      <a:pt x="28" y="32"/>
                    </a:lnTo>
                    <a:lnTo>
                      <a:pt x="36" y="24"/>
                    </a:lnTo>
                    <a:lnTo>
                      <a:pt x="40" y="22"/>
                    </a:lnTo>
                    <a:lnTo>
                      <a:pt x="50" y="26"/>
                    </a:lnTo>
                    <a:lnTo>
                      <a:pt x="60" y="24"/>
                    </a:lnTo>
                    <a:lnTo>
                      <a:pt x="62" y="16"/>
                    </a:lnTo>
                    <a:lnTo>
                      <a:pt x="72" y="16"/>
                    </a:lnTo>
                    <a:lnTo>
                      <a:pt x="80" y="10"/>
                    </a:lnTo>
                    <a:lnTo>
                      <a:pt x="82" y="4"/>
                    </a:lnTo>
                    <a:lnTo>
                      <a:pt x="88" y="0"/>
                    </a:lnTo>
                    <a:lnTo>
                      <a:pt x="98" y="8"/>
                    </a:lnTo>
                    <a:lnTo>
                      <a:pt x="92" y="12"/>
                    </a:lnTo>
                    <a:lnTo>
                      <a:pt x="84" y="18"/>
                    </a:lnTo>
                    <a:lnTo>
                      <a:pt x="80" y="28"/>
                    </a:lnTo>
                    <a:lnTo>
                      <a:pt x="78" y="38"/>
                    </a:lnTo>
                    <a:lnTo>
                      <a:pt x="76" y="42"/>
                    </a:lnTo>
                    <a:lnTo>
                      <a:pt x="68" y="46"/>
                    </a:lnTo>
                    <a:lnTo>
                      <a:pt x="52" y="52"/>
                    </a:lnTo>
                    <a:lnTo>
                      <a:pt x="48" y="58"/>
                    </a:lnTo>
                    <a:lnTo>
                      <a:pt x="48" y="66"/>
                    </a:lnTo>
                    <a:lnTo>
                      <a:pt x="52" y="76"/>
                    </a:lnTo>
                    <a:lnTo>
                      <a:pt x="56" y="80"/>
                    </a:lnTo>
                    <a:lnTo>
                      <a:pt x="60" y="84"/>
                    </a:lnTo>
                    <a:lnTo>
                      <a:pt x="50" y="86"/>
                    </a:lnTo>
                    <a:lnTo>
                      <a:pt x="40" y="90"/>
                    </a:lnTo>
                    <a:lnTo>
                      <a:pt x="36" y="96"/>
                    </a:lnTo>
                    <a:lnTo>
                      <a:pt x="24" y="92"/>
                    </a:lnTo>
                    <a:close/>
                  </a:path>
                </a:pathLst>
              </a:custGeom>
              <a:solidFill>
                <a:schemeClr val="accent3"/>
              </a:solidFill>
              <a:ln w="7938">
                <a:solidFill>
                  <a:schemeClr val="bg1"/>
                </a:solidFill>
                <a:prstDash val="solid"/>
                <a:round/>
                <a:headEnd/>
                <a:tailEnd/>
              </a:ln>
            </p:spPr>
            <p:txBody>
              <a:bodyPr/>
              <a:lstStyle/>
              <a:p>
                <a:endParaRPr lang="en-US" sz="1500">
                  <a:solidFill>
                    <a:srgbClr val="0F245F"/>
                  </a:solidFill>
                </a:endParaRPr>
              </a:p>
            </p:txBody>
          </p:sp>
          <p:sp>
            <p:nvSpPr>
              <p:cNvPr id="405" name="Freeform 283">
                <a:extLst>
                  <a:ext uri="{FF2B5EF4-FFF2-40B4-BE49-F238E27FC236}">
                    <a16:creationId xmlns:a16="http://schemas.microsoft.com/office/drawing/2014/main" id="{0884D4E9-8F02-4B0D-BD62-D6D40ADE4178}"/>
                  </a:ext>
                </a:extLst>
              </p:cNvPr>
              <p:cNvSpPr>
                <a:spLocks noChangeAspect="1"/>
              </p:cNvSpPr>
              <p:nvPr/>
            </p:nvSpPr>
            <p:spPr bwMode="auto">
              <a:xfrm>
                <a:off x="3869" y="1627"/>
                <a:ext cx="972" cy="612"/>
              </a:xfrm>
              <a:custGeom>
                <a:avLst/>
                <a:gdLst/>
                <a:ahLst/>
                <a:cxnLst>
                  <a:cxn ang="0">
                    <a:pos x="108" y="176"/>
                  </a:cxn>
                  <a:cxn ang="0">
                    <a:pos x="170" y="134"/>
                  </a:cxn>
                  <a:cxn ang="0">
                    <a:pos x="210" y="104"/>
                  </a:cxn>
                  <a:cxn ang="0">
                    <a:pos x="258" y="116"/>
                  </a:cxn>
                  <a:cxn ang="0">
                    <a:pos x="278" y="170"/>
                  </a:cxn>
                  <a:cxn ang="0">
                    <a:pos x="358" y="212"/>
                  </a:cxn>
                  <a:cxn ang="0">
                    <a:pos x="506" y="240"/>
                  </a:cxn>
                  <a:cxn ang="0">
                    <a:pos x="608" y="200"/>
                  </a:cxn>
                  <a:cxn ang="0">
                    <a:pos x="654" y="164"/>
                  </a:cxn>
                  <a:cxn ang="0">
                    <a:pos x="736" y="144"/>
                  </a:cxn>
                  <a:cxn ang="0">
                    <a:pos x="668" y="116"/>
                  </a:cxn>
                  <a:cxn ang="0">
                    <a:pos x="714" y="76"/>
                  </a:cxn>
                  <a:cxn ang="0">
                    <a:pos x="750" y="20"/>
                  </a:cxn>
                  <a:cxn ang="0">
                    <a:pos x="798" y="0"/>
                  </a:cxn>
                  <a:cxn ang="0">
                    <a:pos x="856" y="68"/>
                  </a:cxn>
                  <a:cxn ang="0">
                    <a:pos x="908" y="100"/>
                  </a:cxn>
                  <a:cxn ang="0">
                    <a:pos x="970" y="110"/>
                  </a:cxn>
                  <a:cxn ang="0">
                    <a:pos x="934" y="174"/>
                  </a:cxn>
                  <a:cxn ang="0">
                    <a:pos x="896" y="216"/>
                  </a:cxn>
                  <a:cxn ang="0">
                    <a:pos x="848" y="238"/>
                  </a:cxn>
                  <a:cxn ang="0">
                    <a:pos x="798" y="274"/>
                  </a:cxn>
                  <a:cxn ang="0">
                    <a:pos x="772" y="266"/>
                  </a:cxn>
                  <a:cxn ang="0">
                    <a:pos x="724" y="286"/>
                  </a:cxn>
                  <a:cxn ang="0">
                    <a:pos x="720" y="316"/>
                  </a:cxn>
                  <a:cxn ang="0">
                    <a:pos x="758" y="316"/>
                  </a:cxn>
                  <a:cxn ang="0">
                    <a:pos x="752" y="334"/>
                  </a:cxn>
                  <a:cxn ang="0">
                    <a:pos x="736" y="372"/>
                  </a:cxn>
                  <a:cxn ang="0">
                    <a:pos x="766" y="422"/>
                  </a:cxn>
                  <a:cxn ang="0">
                    <a:pos x="760" y="438"/>
                  </a:cxn>
                  <a:cxn ang="0">
                    <a:pos x="766" y="450"/>
                  </a:cxn>
                  <a:cxn ang="0">
                    <a:pos x="714" y="542"/>
                  </a:cxn>
                  <a:cxn ang="0">
                    <a:pos x="638" y="568"/>
                  </a:cxn>
                  <a:cxn ang="0">
                    <a:pos x="586" y="596"/>
                  </a:cxn>
                  <a:cxn ang="0">
                    <a:pos x="576" y="594"/>
                  </a:cxn>
                  <a:cxn ang="0">
                    <a:pos x="528" y="590"/>
                  </a:cxn>
                  <a:cxn ang="0">
                    <a:pos x="492" y="576"/>
                  </a:cxn>
                  <a:cxn ang="0">
                    <a:pos x="450" y="590"/>
                  </a:cxn>
                  <a:cxn ang="0">
                    <a:pos x="420" y="594"/>
                  </a:cxn>
                  <a:cxn ang="0">
                    <a:pos x="402" y="552"/>
                  </a:cxn>
                  <a:cxn ang="0">
                    <a:pos x="392" y="490"/>
                  </a:cxn>
                  <a:cxn ang="0">
                    <a:pos x="352" y="464"/>
                  </a:cxn>
                  <a:cxn ang="0">
                    <a:pos x="292" y="488"/>
                  </a:cxn>
                  <a:cxn ang="0">
                    <a:pos x="230" y="488"/>
                  </a:cxn>
                  <a:cxn ang="0">
                    <a:pos x="146" y="456"/>
                  </a:cxn>
                  <a:cxn ang="0">
                    <a:pos x="80" y="418"/>
                  </a:cxn>
                  <a:cxn ang="0">
                    <a:pos x="84" y="380"/>
                  </a:cxn>
                  <a:cxn ang="0">
                    <a:pos x="70" y="352"/>
                  </a:cxn>
                  <a:cxn ang="0">
                    <a:pos x="20" y="318"/>
                  </a:cxn>
                  <a:cxn ang="0">
                    <a:pos x="2" y="284"/>
                  </a:cxn>
                  <a:cxn ang="0">
                    <a:pos x="32" y="266"/>
                  </a:cxn>
                  <a:cxn ang="0">
                    <a:pos x="102" y="232"/>
                  </a:cxn>
                </a:cxnLst>
                <a:rect l="0" t="0" r="r" b="b"/>
                <a:pathLst>
                  <a:path w="972" h="612">
                    <a:moveTo>
                      <a:pt x="108" y="228"/>
                    </a:moveTo>
                    <a:lnTo>
                      <a:pt x="108" y="218"/>
                    </a:lnTo>
                    <a:lnTo>
                      <a:pt x="116" y="210"/>
                    </a:lnTo>
                    <a:lnTo>
                      <a:pt x="110" y="194"/>
                    </a:lnTo>
                    <a:lnTo>
                      <a:pt x="108" y="176"/>
                    </a:lnTo>
                    <a:lnTo>
                      <a:pt x="120" y="170"/>
                    </a:lnTo>
                    <a:lnTo>
                      <a:pt x="138" y="170"/>
                    </a:lnTo>
                    <a:lnTo>
                      <a:pt x="142" y="156"/>
                    </a:lnTo>
                    <a:lnTo>
                      <a:pt x="152" y="132"/>
                    </a:lnTo>
                    <a:lnTo>
                      <a:pt x="170" y="134"/>
                    </a:lnTo>
                    <a:lnTo>
                      <a:pt x="184" y="134"/>
                    </a:lnTo>
                    <a:lnTo>
                      <a:pt x="194" y="132"/>
                    </a:lnTo>
                    <a:lnTo>
                      <a:pt x="194" y="118"/>
                    </a:lnTo>
                    <a:lnTo>
                      <a:pt x="198" y="104"/>
                    </a:lnTo>
                    <a:lnTo>
                      <a:pt x="210" y="104"/>
                    </a:lnTo>
                    <a:lnTo>
                      <a:pt x="212" y="94"/>
                    </a:lnTo>
                    <a:lnTo>
                      <a:pt x="228" y="94"/>
                    </a:lnTo>
                    <a:lnTo>
                      <a:pt x="232" y="104"/>
                    </a:lnTo>
                    <a:lnTo>
                      <a:pt x="242" y="114"/>
                    </a:lnTo>
                    <a:lnTo>
                      <a:pt x="258" y="116"/>
                    </a:lnTo>
                    <a:lnTo>
                      <a:pt x="272" y="130"/>
                    </a:lnTo>
                    <a:lnTo>
                      <a:pt x="280" y="142"/>
                    </a:lnTo>
                    <a:lnTo>
                      <a:pt x="280" y="150"/>
                    </a:lnTo>
                    <a:lnTo>
                      <a:pt x="274" y="158"/>
                    </a:lnTo>
                    <a:lnTo>
                      <a:pt x="278" y="170"/>
                    </a:lnTo>
                    <a:lnTo>
                      <a:pt x="286" y="174"/>
                    </a:lnTo>
                    <a:lnTo>
                      <a:pt x="320" y="176"/>
                    </a:lnTo>
                    <a:lnTo>
                      <a:pt x="330" y="186"/>
                    </a:lnTo>
                    <a:lnTo>
                      <a:pt x="352" y="198"/>
                    </a:lnTo>
                    <a:lnTo>
                      <a:pt x="358" y="212"/>
                    </a:lnTo>
                    <a:lnTo>
                      <a:pt x="364" y="220"/>
                    </a:lnTo>
                    <a:lnTo>
                      <a:pt x="418" y="222"/>
                    </a:lnTo>
                    <a:lnTo>
                      <a:pt x="446" y="224"/>
                    </a:lnTo>
                    <a:lnTo>
                      <a:pt x="470" y="236"/>
                    </a:lnTo>
                    <a:lnTo>
                      <a:pt x="506" y="240"/>
                    </a:lnTo>
                    <a:lnTo>
                      <a:pt x="528" y="226"/>
                    </a:lnTo>
                    <a:lnTo>
                      <a:pt x="572" y="226"/>
                    </a:lnTo>
                    <a:lnTo>
                      <a:pt x="590" y="216"/>
                    </a:lnTo>
                    <a:lnTo>
                      <a:pt x="590" y="210"/>
                    </a:lnTo>
                    <a:lnTo>
                      <a:pt x="608" y="200"/>
                    </a:lnTo>
                    <a:lnTo>
                      <a:pt x="602" y="188"/>
                    </a:lnTo>
                    <a:lnTo>
                      <a:pt x="608" y="176"/>
                    </a:lnTo>
                    <a:lnTo>
                      <a:pt x="622" y="176"/>
                    </a:lnTo>
                    <a:lnTo>
                      <a:pt x="640" y="178"/>
                    </a:lnTo>
                    <a:lnTo>
                      <a:pt x="654" y="164"/>
                    </a:lnTo>
                    <a:lnTo>
                      <a:pt x="670" y="164"/>
                    </a:lnTo>
                    <a:lnTo>
                      <a:pt x="688" y="150"/>
                    </a:lnTo>
                    <a:lnTo>
                      <a:pt x="708" y="142"/>
                    </a:lnTo>
                    <a:lnTo>
                      <a:pt x="720" y="142"/>
                    </a:lnTo>
                    <a:lnTo>
                      <a:pt x="736" y="144"/>
                    </a:lnTo>
                    <a:lnTo>
                      <a:pt x="734" y="134"/>
                    </a:lnTo>
                    <a:lnTo>
                      <a:pt x="714" y="114"/>
                    </a:lnTo>
                    <a:lnTo>
                      <a:pt x="704" y="112"/>
                    </a:lnTo>
                    <a:lnTo>
                      <a:pt x="696" y="118"/>
                    </a:lnTo>
                    <a:lnTo>
                      <a:pt x="668" y="116"/>
                    </a:lnTo>
                    <a:lnTo>
                      <a:pt x="672" y="102"/>
                    </a:lnTo>
                    <a:lnTo>
                      <a:pt x="680" y="84"/>
                    </a:lnTo>
                    <a:lnTo>
                      <a:pt x="686" y="76"/>
                    </a:lnTo>
                    <a:lnTo>
                      <a:pt x="704" y="86"/>
                    </a:lnTo>
                    <a:lnTo>
                      <a:pt x="714" y="76"/>
                    </a:lnTo>
                    <a:lnTo>
                      <a:pt x="726" y="74"/>
                    </a:lnTo>
                    <a:lnTo>
                      <a:pt x="730" y="58"/>
                    </a:lnTo>
                    <a:lnTo>
                      <a:pt x="740" y="40"/>
                    </a:lnTo>
                    <a:lnTo>
                      <a:pt x="750" y="34"/>
                    </a:lnTo>
                    <a:lnTo>
                      <a:pt x="750" y="20"/>
                    </a:lnTo>
                    <a:lnTo>
                      <a:pt x="738" y="18"/>
                    </a:lnTo>
                    <a:lnTo>
                      <a:pt x="740" y="10"/>
                    </a:lnTo>
                    <a:lnTo>
                      <a:pt x="754" y="4"/>
                    </a:lnTo>
                    <a:lnTo>
                      <a:pt x="780" y="2"/>
                    </a:lnTo>
                    <a:lnTo>
                      <a:pt x="798" y="0"/>
                    </a:lnTo>
                    <a:lnTo>
                      <a:pt x="814" y="6"/>
                    </a:lnTo>
                    <a:lnTo>
                      <a:pt x="828" y="12"/>
                    </a:lnTo>
                    <a:lnTo>
                      <a:pt x="840" y="32"/>
                    </a:lnTo>
                    <a:lnTo>
                      <a:pt x="848" y="52"/>
                    </a:lnTo>
                    <a:lnTo>
                      <a:pt x="856" y="68"/>
                    </a:lnTo>
                    <a:lnTo>
                      <a:pt x="862" y="84"/>
                    </a:lnTo>
                    <a:lnTo>
                      <a:pt x="878" y="84"/>
                    </a:lnTo>
                    <a:lnTo>
                      <a:pt x="888" y="90"/>
                    </a:lnTo>
                    <a:lnTo>
                      <a:pt x="902" y="98"/>
                    </a:lnTo>
                    <a:lnTo>
                      <a:pt x="908" y="100"/>
                    </a:lnTo>
                    <a:lnTo>
                      <a:pt x="912" y="120"/>
                    </a:lnTo>
                    <a:lnTo>
                      <a:pt x="934" y="122"/>
                    </a:lnTo>
                    <a:lnTo>
                      <a:pt x="940" y="114"/>
                    </a:lnTo>
                    <a:lnTo>
                      <a:pt x="954" y="112"/>
                    </a:lnTo>
                    <a:lnTo>
                      <a:pt x="970" y="110"/>
                    </a:lnTo>
                    <a:lnTo>
                      <a:pt x="972" y="124"/>
                    </a:lnTo>
                    <a:lnTo>
                      <a:pt x="964" y="128"/>
                    </a:lnTo>
                    <a:lnTo>
                      <a:pt x="958" y="150"/>
                    </a:lnTo>
                    <a:lnTo>
                      <a:pt x="946" y="172"/>
                    </a:lnTo>
                    <a:lnTo>
                      <a:pt x="934" y="174"/>
                    </a:lnTo>
                    <a:lnTo>
                      <a:pt x="928" y="168"/>
                    </a:lnTo>
                    <a:lnTo>
                      <a:pt x="914" y="178"/>
                    </a:lnTo>
                    <a:lnTo>
                      <a:pt x="914" y="214"/>
                    </a:lnTo>
                    <a:lnTo>
                      <a:pt x="906" y="224"/>
                    </a:lnTo>
                    <a:lnTo>
                      <a:pt x="896" y="216"/>
                    </a:lnTo>
                    <a:lnTo>
                      <a:pt x="880" y="232"/>
                    </a:lnTo>
                    <a:lnTo>
                      <a:pt x="870" y="232"/>
                    </a:lnTo>
                    <a:lnTo>
                      <a:pt x="868" y="240"/>
                    </a:lnTo>
                    <a:lnTo>
                      <a:pt x="858" y="242"/>
                    </a:lnTo>
                    <a:lnTo>
                      <a:pt x="848" y="238"/>
                    </a:lnTo>
                    <a:lnTo>
                      <a:pt x="844" y="240"/>
                    </a:lnTo>
                    <a:lnTo>
                      <a:pt x="830" y="254"/>
                    </a:lnTo>
                    <a:lnTo>
                      <a:pt x="818" y="262"/>
                    </a:lnTo>
                    <a:lnTo>
                      <a:pt x="808" y="272"/>
                    </a:lnTo>
                    <a:lnTo>
                      <a:pt x="798" y="274"/>
                    </a:lnTo>
                    <a:lnTo>
                      <a:pt x="788" y="276"/>
                    </a:lnTo>
                    <a:lnTo>
                      <a:pt x="760" y="294"/>
                    </a:lnTo>
                    <a:lnTo>
                      <a:pt x="758" y="282"/>
                    </a:lnTo>
                    <a:lnTo>
                      <a:pt x="762" y="272"/>
                    </a:lnTo>
                    <a:lnTo>
                      <a:pt x="772" y="266"/>
                    </a:lnTo>
                    <a:lnTo>
                      <a:pt x="770" y="256"/>
                    </a:lnTo>
                    <a:lnTo>
                      <a:pt x="762" y="256"/>
                    </a:lnTo>
                    <a:lnTo>
                      <a:pt x="750" y="258"/>
                    </a:lnTo>
                    <a:lnTo>
                      <a:pt x="728" y="276"/>
                    </a:lnTo>
                    <a:lnTo>
                      <a:pt x="724" y="286"/>
                    </a:lnTo>
                    <a:lnTo>
                      <a:pt x="704" y="286"/>
                    </a:lnTo>
                    <a:lnTo>
                      <a:pt x="700" y="294"/>
                    </a:lnTo>
                    <a:lnTo>
                      <a:pt x="706" y="308"/>
                    </a:lnTo>
                    <a:lnTo>
                      <a:pt x="720" y="310"/>
                    </a:lnTo>
                    <a:lnTo>
                      <a:pt x="720" y="316"/>
                    </a:lnTo>
                    <a:lnTo>
                      <a:pt x="722" y="324"/>
                    </a:lnTo>
                    <a:lnTo>
                      <a:pt x="734" y="322"/>
                    </a:lnTo>
                    <a:lnTo>
                      <a:pt x="742" y="314"/>
                    </a:lnTo>
                    <a:lnTo>
                      <a:pt x="750" y="312"/>
                    </a:lnTo>
                    <a:lnTo>
                      <a:pt x="758" y="316"/>
                    </a:lnTo>
                    <a:lnTo>
                      <a:pt x="774" y="320"/>
                    </a:lnTo>
                    <a:lnTo>
                      <a:pt x="778" y="328"/>
                    </a:lnTo>
                    <a:lnTo>
                      <a:pt x="772" y="330"/>
                    </a:lnTo>
                    <a:lnTo>
                      <a:pt x="760" y="330"/>
                    </a:lnTo>
                    <a:lnTo>
                      <a:pt x="752" y="334"/>
                    </a:lnTo>
                    <a:lnTo>
                      <a:pt x="750" y="340"/>
                    </a:lnTo>
                    <a:lnTo>
                      <a:pt x="740" y="344"/>
                    </a:lnTo>
                    <a:lnTo>
                      <a:pt x="730" y="358"/>
                    </a:lnTo>
                    <a:lnTo>
                      <a:pt x="726" y="368"/>
                    </a:lnTo>
                    <a:lnTo>
                      <a:pt x="736" y="372"/>
                    </a:lnTo>
                    <a:lnTo>
                      <a:pt x="742" y="378"/>
                    </a:lnTo>
                    <a:lnTo>
                      <a:pt x="750" y="398"/>
                    </a:lnTo>
                    <a:lnTo>
                      <a:pt x="752" y="406"/>
                    </a:lnTo>
                    <a:lnTo>
                      <a:pt x="768" y="418"/>
                    </a:lnTo>
                    <a:lnTo>
                      <a:pt x="766" y="422"/>
                    </a:lnTo>
                    <a:lnTo>
                      <a:pt x="756" y="418"/>
                    </a:lnTo>
                    <a:lnTo>
                      <a:pt x="752" y="426"/>
                    </a:lnTo>
                    <a:lnTo>
                      <a:pt x="764" y="430"/>
                    </a:lnTo>
                    <a:lnTo>
                      <a:pt x="768" y="436"/>
                    </a:lnTo>
                    <a:lnTo>
                      <a:pt x="760" y="438"/>
                    </a:lnTo>
                    <a:lnTo>
                      <a:pt x="750" y="440"/>
                    </a:lnTo>
                    <a:lnTo>
                      <a:pt x="744" y="444"/>
                    </a:lnTo>
                    <a:lnTo>
                      <a:pt x="742" y="446"/>
                    </a:lnTo>
                    <a:lnTo>
                      <a:pt x="756" y="448"/>
                    </a:lnTo>
                    <a:lnTo>
                      <a:pt x="766" y="450"/>
                    </a:lnTo>
                    <a:lnTo>
                      <a:pt x="766" y="462"/>
                    </a:lnTo>
                    <a:lnTo>
                      <a:pt x="758" y="480"/>
                    </a:lnTo>
                    <a:lnTo>
                      <a:pt x="738" y="504"/>
                    </a:lnTo>
                    <a:lnTo>
                      <a:pt x="724" y="524"/>
                    </a:lnTo>
                    <a:lnTo>
                      <a:pt x="714" y="542"/>
                    </a:lnTo>
                    <a:lnTo>
                      <a:pt x="692" y="560"/>
                    </a:lnTo>
                    <a:lnTo>
                      <a:pt x="678" y="572"/>
                    </a:lnTo>
                    <a:lnTo>
                      <a:pt x="656" y="576"/>
                    </a:lnTo>
                    <a:lnTo>
                      <a:pt x="644" y="576"/>
                    </a:lnTo>
                    <a:lnTo>
                      <a:pt x="638" y="568"/>
                    </a:lnTo>
                    <a:lnTo>
                      <a:pt x="632" y="570"/>
                    </a:lnTo>
                    <a:lnTo>
                      <a:pt x="632" y="584"/>
                    </a:lnTo>
                    <a:lnTo>
                      <a:pt x="618" y="588"/>
                    </a:lnTo>
                    <a:lnTo>
                      <a:pt x="598" y="594"/>
                    </a:lnTo>
                    <a:lnTo>
                      <a:pt x="586" y="596"/>
                    </a:lnTo>
                    <a:lnTo>
                      <a:pt x="582" y="604"/>
                    </a:lnTo>
                    <a:lnTo>
                      <a:pt x="584" y="612"/>
                    </a:lnTo>
                    <a:lnTo>
                      <a:pt x="576" y="608"/>
                    </a:lnTo>
                    <a:lnTo>
                      <a:pt x="576" y="600"/>
                    </a:lnTo>
                    <a:lnTo>
                      <a:pt x="576" y="594"/>
                    </a:lnTo>
                    <a:lnTo>
                      <a:pt x="566" y="594"/>
                    </a:lnTo>
                    <a:lnTo>
                      <a:pt x="556" y="590"/>
                    </a:lnTo>
                    <a:lnTo>
                      <a:pt x="546" y="594"/>
                    </a:lnTo>
                    <a:lnTo>
                      <a:pt x="536" y="594"/>
                    </a:lnTo>
                    <a:lnTo>
                      <a:pt x="528" y="590"/>
                    </a:lnTo>
                    <a:lnTo>
                      <a:pt x="526" y="574"/>
                    </a:lnTo>
                    <a:lnTo>
                      <a:pt x="514" y="572"/>
                    </a:lnTo>
                    <a:lnTo>
                      <a:pt x="508" y="568"/>
                    </a:lnTo>
                    <a:lnTo>
                      <a:pt x="500" y="568"/>
                    </a:lnTo>
                    <a:lnTo>
                      <a:pt x="492" y="576"/>
                    </a:lnTo>
                    <a:lnTo>
                      <a:pt x="458" y="576"/>
                    </a:lnTo>
                    <a:lnTo>
                      <a:pt x="456" y="580"/>
                    </a:lnTo>
                    <a:lnTo>
                      <a:pt x="444" y="580"/>
                    </a:lnTo>
                    <a:lnTo>
                      <a:pt x="444" y="588"/>
                    </a:lnTo>
                    <a:lnTo>
                      <a:pt x="450" y="590"/>
                    </a:lnTo>
                    <a:lnTo>
                      <a:pt x="448" y="598"/>
                    </a:lnTo>
                    <a:lnTo>
                      <a:pt x="440" y="598"/>
                    </a:lnTo>
                    <a:lnTo>
                      <a:pt x="436" y="594"/>
                    </a:lnTo>
                    <a:lnTo>
                      <a:pt x="428" y="594"/>
                    </a:lnTo>
                    <a:lnTo>
                      <a:pt x="420" y="594"/>
                    </a:lnTo>
                    <a:lnTo>
                      <a:pt x="420" y="588"/>
                    </a:lnTo>
                    <a:lnTo>
                      <a:pt x="412" y="586"/>
                    </a:lnTo>
                    <a:lnTo>
                      <a:pt x="412" y="570"/>
                    </a:lnTo>
                    <a:lnTo>
                      <a:pt x="402" y="566"/>
                    </a:lnTo>
                    <a:lnTo>
                      <a:pt x="402" y="552"/>
                    </a:lnTo>
                    <a:lnTo>
                      <a:pt x="382" y="546"/>
                    </a:lnTo>
                    <a:lnTo>
                      <a:pt x="382" y="542"/>
                    </a:lnTo>
                    <a:lnTo>
                      <a:pt x="398" y="520"/>
                    </a:lnTo>
                    <a:lnTo>
                      <a:pt x="400" y="496"/>
                    </a:lnTo>
                    <a:lnTo>
                      <a:pt x="392" y="490"/>
                    </a:lnTo>
                    <a:lnTo>
                      <a:pt x="386" y="480"/>
                    </a:lnTo>
                    <a:lnTo>
                      <a:pt x="378" y="478"/>
                    </a:lnTo>
                    <a:lnTo>
                      <a:pt x="362" y="476"/>
                    </a:lnTo>
                    <a:lnTo>
                      <a:pt x="362" y="462"/>
                    </a:lnTo>
                    <a:lnTo>
                      <a:pt x="352" y="464"/>
                    </a:lnTo>
                    <a:lnTo>
                      <a:pt x="330" y="464"/>
                    </a:lnTo>
                    <a:lnTo>
                      <a:pt x="324" y="472"/>
                    </a:lnTo>
                    <a:lnTo>
                      <a:pt x="312" y="472"/>
                    </a:lnTo>
                    <a:lnTo>
                      <a:pt x="302" y="486"/>
                    </a:lnTo>
                    <a:lnTo>
                      <a:pt x="292" y="488"/>
                    </a:lnTo>
                    <a:lnTo>
                      <a:pt x="278" y="486"/>
                    </a:lnTo>
                    <a:lnTo>
                      <a:pt x="266" y="482"/>
                    </a:lnTo>
                    <a:lnTo>
                      <a:pt x="256" y="482"/>
                    </a:lnTo>
                    <a:lnTo>
                      <a:pt x="250" y="488"/>
                    </a:lnTo>
                    <a:lnTo>
                      <a:pt x="230" y="488"/>
                    </a:lnTo>
                    <a:lnTo>
                      <a:pt x="208" y="486"/>
                    </a:lnTo>
                    <a:lnTo>
                      <a:pt x="192" y="484"/>
                    </a:lnTo>
                    <a:lnTo>
                      <a:pt x="174" y="472"/>
                    </a:lnTo>
                    <a:lnTo>
                      <a:pt x="162" y="464"/>
                    </a:lnTo>
                    <a:lnTo>
                      <a:pt x="146" y="456"/>
                    </a:lnTo>
                    <a:lnTo>
                      <a:pt x="132" y="442"/>
                    </a:lnTo>
                    <a:lnTo>
                      <a:pt x="118" y="448"/>
                    </a:lnTo>
                    <a:lnTo>
                      <a:pt x="106" y="438"/>
                    </a:lnTo>
                    <a:lnTo>
                      <a:pt x="80" y="426"/>
                    </a:lnTo>
                    <a:lnTo>
                      <a:pt x="80" y="418"/>
                    </a:lnTo>
                    <a:lnTo>
                      <a:pt x="84" y="408"/>
                    </a:lnTo>
                    <a:lnTo>
                      <a:pt x="94" y="406"/>
                    </a:lnTo>
                    <a:lnTo>
                      <a:pt x="96" y="398"/>
                    </a:lnTo>
                    <a:lnTo>
                      <a:pt x="84" y="390"/>
                    </a:lnTo>
                    <a:lnTo>
                      <a:pt x="84" y="380"/>
                    </a:lnTo>
                    <a:lnTo>
                      <a:pt x="100" y="372"/>
                    </a:lnTo>
                    <a:lnTo>
                      <a:pt x="108" y="364"/>
                    </a:lnTo>
                    <a:lnTo>
                      <a:pt x="108" y="356"/>
                    </a:lnTo>
                    <a:lnTo>
                      <a:pt x="90" y="344"/>
                    </a:lnTo>
                    <a:lnTo>
                      <a:pt x="70" y="352"/>
                    </a:lnTo>
                    <a:lnTo>
                      <a:pt x="58" y="350"/>
                    </a:lnTo>
                    <a:lnTo>
                      <a:pt x="38" y="342"/>
                    </a:lnTo>
                    <a:lnTo>
                      <a:pt x="38" y="332"/>
                    </a:lnTo>
                    <a:lnTo>
                      <a:pt x="20" y="326"/>
                    </a:lnTo>
                    <a:lnTo>
                      <a:pt x="20" y="318"/>
                    </a:lnTo>
                    <a:lnTo>
                      <a:pt x="20" y="298"/>
                    </a:lnTo>
                    <a:lnTo>
                      <a:pt x="8" y="300"/>
                    </a:lnTo>
                    <a:lnTo>
                      <a:pt x="2" y="298"/>
                    </a:lnTo>
                    <a:lnTo>
                      <a:pt x="0" y="290"/>
                    </a:lnTo>
                    <a:lnTo>
                      <a:pt x="2" y="284"/>
                    </a:lnTo>
                    <a:lnTo>
                      <a:pt x="4" y="274"/>
                    </a:lnTo>
                    <a:lnTo>
                      <a:pt x="16" y="266"/>
                    </a:lnTo>
                    <a:lnTo>
                      <a:pt x="18" y="260"/>
                    </a:lnTo>
                    <a:lnTo>
                      <a:pt x="32" y="260"/>
                    </a:lnTo>
                    <a:lnTo>
                      <a:pt x="32" y="266"/>
                    </a:lnTo>
                    <a:lnTo>
                      <a:pt x="48" y="262"/>
                    </a:lnTo>
                    <a:lnTo>
                      <a:pt x="52" y="252"/>
                    </a:lnTo>
                    <a:lnTo>
                      <a:pt x="72" y="252"/>
                    </a:lnTo>
                    <a:lnTo>
                      <a:pt x="76" y="244"/>
                    </a:lnTo>
                    <a:lnTo>
                      <a:pt x="102" y="232"/>
                    </a:lnTo>
                    <a:lnTo>
                      <a:pt x="108" y="228"/>
                    </a:lnTo>
                    <a:close/>
                  </a:path>
                </a:pathLst>
              </a:custGeom>
              <a:solidFill>
                <a:schemeClr val="accent3"/>
              </a:solidFill>
              <a:ln w="7938">
                <a:solidFill>
                  <a:schemeClr val="bg1"/>
                </a:solidFill>
                <a:prstDash val="solid"/>
                <a:round/>
                <a:headEnd/>
                <a:tailEnd/>
              </a:ln>
            </p:spPr>
            <p:txBody>
              <a:bodyPr/>
              <a:lstStyle/>
              <a:p>
                <a:endParaRPr lang="en-US" sz="1500">
                  <a:solidFill>
                    <a:srgbClr val="0F245F"/>
                  </a:solidFill>
                </a:endParaRPr>
              </a:p>
            </p:txBody>
          </p:sp>
          <p:sp>
            <p:nvSpPr>
              <p:cNvPr id="406" name="Freeform 284">
                <a:extLst>
                  <a:ext uri="{FF2B5EF4-FFF2-40B4-BE49-F238E27FC236}">
                    <a16:creationId xmlns:a16="http://schemas.microsoft.com/office/drawing/2014/main" id="{1F581E2F-5907-4727-AAF9-385EB7C94997}"/>
                  </a:ext>
                </a:extLst>
              </p:cNvPr>
              <p:cNvSpPr>
                <a:spLocks noChangeAspect="1"/>
              </p:cNvSpPr>
              <p:nvPr/>
            </p:nvSpPr>
            <p:spPr bwMode="auto">
              <a:xfrm>
                <a:off x="4285" y="2207"/>
                <a:ext cx="124" cy="136"/>
              </a:xfrm>
              <a:custGeom>
                <a:avLst/>
                <a:gdLst/>
                <a:ahLst/>
                <a:cxnLst>
                  <a:cxn ang="0">
                    <a:pos x="12" y="14"/>
                  </a:cxn>
                  <a:cxn ang="0">
                    <a:pos x="20" y="14"/>
                  </a:cxn>
                  <a:cxn ang="0">
                    <a:pos x="24" y="18"/>
                  </a:cxn>
                  <a:cxn ang="0">
                    <a:pos x="32" y="18"/>
                  </a:cxn>
                  <a:cxn ang="0">
                    <a:pos x="34" y="10"/>
                  </a:cxn>
                  <a:cxn ang="0">
                    <a:pos x="28" y="8"/>
                  </a:cxn>
                  <a:cxn ang="0">
                    <a:pos x="28" y="0"/>
                  </a:cxn>
                  <a:cxn ang="0">
                    <a:pos x="40" y="0"/>
                  </a:cxn>
                  <a:cxn ang="0">
                    <a:pos x="40" y="4"/>
                  </a:cxn>
                  <a:cxn ang="0">
                    <a:pos x="50" y="14"/>
                  </a:cxn>
                  <a:cxn ang="0">
                    <a:pos x="52" y="24"/>
                  </a:cxn>
                  <a:cxn ang="0">
                    <a:pos x="52" y="28"/>
                  </a:cxn>
                  <a:cxn ang="0">
                    <a:pos x="74" y="26"/>
                  </a:cxn>
                  <a:cxn ang="0">
                    <a:pos x="80" y="36"/>
                  </a:cxn>
                  <a:cxn ang="0">
                    <a:pos x="82" y="46"/>
                  </a:cxn>
                  <a:cxn ang="0">
                    <a:pos x="68" y="46"/>
                  </a:cxn>
                  <a:cxn ang="0">
                    <a:pos x="68" y="56"/>
                  </a:cxn>
                  <a:cxn ang="0">
                    <a:pos x="76" y="60"/>
                  </a:cxn>
                  <a:cxn ang="0">
                    <a:pos x="100" y="84"/>
                  </a:cxn>
                  <a:cxn ang="0">
                    <a:pos x="120" y="106"/>
                  </a:cxn>
                  <a:cxn ang="0">
                    <a:pos x="124" y="120"/>
                  </a:cxn>
                  <a:cxn ang="0">
                    <a:pos x="122" y="134"/>
                  </a:cxn>
                  <a:cxn ang="0">
                    <a:pos x="112" y="134"/>
                  </a:cxn>
                  <a:cxn ang="0">
                    <a:pos x="110" y="128"/>
                  </a:cxn>
                  <a:cxn ang="0">
                    <a:pos x="104" y="128"/>
                  </a:cxn>
                  <a:cxn ang="0">
                    <a:pos x="102" y="136"/>
                  </a:cxn>
                  <a:cxn ang="0">
                    <a:pos x="90" y="136"/>
                  </a:cxn>
                  <a:cxn ang="0">
                    <a:pos x="90" y="130"/>
                  </a:cxn>
                  <a:cxn ang="0">
                    <a:pos x="94" y="118"/>
                  </a:cxn>
                  <a:cxn ang="0">
                    <a:pos x="94" y="108"/>
                  </a:cxn>
                  <a:cxn ang="0">
                    <a:pos x="84" y="98"/>
                  </a:cxn>
                  <a:cxn ang="0">
                    <a:pos x="80" y="82"/>
                  </a:cxn>
                  <a:cxn ang="0">
                    <a:pos x="64" y="64"/>
                  </a:cxn>
                  <a:cxn ang="0">
                    <a:pos x="52" y="72"/>
                  </a:cxn>
                  <a:cxn ang="0">
                    <a:pos x="40" y="68"/>
                  </a:cxn>
                  <a:cxn ang="0">
                    <a:pos x="20" y="80"/>
                  </a:cxn>
                  <a:cxn ang="0">
                    <a:pos x="20" y="66"/>
                  </a:cxn>
                  <a:cxn ang="0">
                    <a:pos x="24" y="62"/>
                  </a:cxn>
                  <a:cxn ang="0">
                    <a:pos x="20" y="48"/>
                  </a:cxn>
                  <a:cxn ang="0">
                    <a:pos x="12" y="46"/>
                  </a:cxn>
                  <a:cxn ang="0">
                    <a:pos x="12" y="38"/>
                  </a:cxn>
                  <a:cxn ang="0">
                    <a:pos x="0" y="32"/>
                  </a:cxn>
                  <a:cxn ang="0">
                    <a:pos x="14" y="24"/>
                  </a:cxn>
                  <a:cxn ang="0">
                    <a:pos x="12" y="14"/>
                  </a:cxn>
                </a:cxnLst>
                <a:rect l="0" t="0" r="r" b="b"/>
                <a:pathLst>
                  <a:path w="124" h="136">
                    <a:moveTo>
                      <a:pt x="12" y="14"/>
                    </a:moveTo>
                    <a:lnTo>
                      <a:pt x="20" y="14"/>
                    </a:lnTo>
                    <a:lnTo>
                      <a:pt x="24" y="18"/>
                    </a:lnTo>
                    <a:lnTo>
                      <a:pt x="32" y="18"/>
                    </a:lnTo>
                    <a:lnTo>
                      <a:pt x="34" y="10"/>
                    </a:lnTo>
                    <a:lnTo>
                      <a:pt x="28" y="8"/>
                    </a:lnTo>
                    <a:lnTo>
                      <a:pt x="28" y="0"/>
                    </a:lnTo>
                    <a:lnTo>
                      <a:pt x="40" y="0"/>
                    </a:lnTo>
                    <a:lnTo>
                      <a:pt x="40" y="4"/>
                    </a:lnTo>
                    <a:lnTo>
                      <a:pt x="50" y="14"/>
                    </a:lnTo>
                    <a:lnTo>
                      <a:pt x="52" y="24"/>
                    </a:lnTo>
                    <a:lnTo>
                      <a:pt x="52" y="28"/>
                    </a:lnTo>
                    <a:lnTo>
                      <a:pt x="74" y="26"/>
                    </a:lnTo>
                    <a:lnTo>
                      <a:pt x="80" y="36"/>
                    </a:lnTo>
                    <a:lnTo>
                      <a:pt x="82" y="46"/>
                    </a:lnTo>
                    <a:lnTo>
                      <a:pt x="68" y="46"/>
                    </a:lnTo>
                    <a:lnTo>
                      <a:pt x="68" y="56"/>
                    </a:lnTo>
                    <a:lnTo>
                      <a:pt x="76" y="60"/>
                    </a:lnTo>
                    <a:lnTo>
                      <a:pt x="100" y="84"/>
                    </a:lnTo>
                    <a:lnTo>
                      <a:pt x="120" y="106"/>
                    </a:lnTo>
                    <a:lnTo>
                      <a:pt x="124" y="120"/>
                    </a:lnTo>
                    <a:lnTo>
                      <a:pt x="122" y="134"/>
                    </a:lnTo>
                    <a:lnTo>
                      <a:pt x="112" y="134"/>
                    </a:lnTo>
                    <a:lnTo>
                      <a:pt x="110" y="128"/>
                    </a:lnTo>
                    <a:lnTo>
                      <a:pt x="104" y="128"/>
                    </a:lnTo>
                    <a:lnTo>
                      <a:pt x="102" y="136"/>
                    </a:lnTo>
                    <a:lnTo>
                      <a:pt x="90" y="136"/>
                    </a:lnTo>
                    <a:lnTo>
                      <a:pt x="90" y="130"/>
                    </a:lnTo>
                    <a:lnTo>
                      <a:pt x="94" y="118"/>
                    </a:lnTo>
                    <a:lnTo>
                      <a:pt x="94" y="108"/>
                    </a:lnTo>
                    <a:lnTo>
                      <a:pt x="84" y="98"/>
                    </a:lnTo>
                    <a:lnTo>
                      <a:pt x="80" y="82"/>
                    </a:lnTo>
                    <a:lnTo>
                      <a:pt x="64" y="64"/>
                    </a:lnTo>
                    <a:lnTo>
                      <a:pt x="52" y="72"/>
                    </a:lnTo>
                    <a:lnTo>
                      <a:pt x="40" y="68"/>
                    </a:lnTo>
                    <a:lnTo>
                      <a:pt x="20" y="80"/>
                    </a:lnTo>
                    <a:lnTo>
                      <a:pt x="20" y="66"/>
                    </a:lnTo>
                    <a:lnTo>
                      <a:pt x="24" y="62"/>
                    </a:lnTo>
                    <a:lnTo>
                      <a:pt x="20" y="48"/>
                    </a:lnTo>
                    <a:lnTo>
                      <a:pt x="12" y="46"/>
                    </a:lnTo>
                    <a:lnTo>
                      <a:pt x="12" y="38"/>
                    </a:lnTo>
                    <a:lnTo>
                      <a:pt x="0" y="32"/>
                    </a:lnTo>
                    <a:lnTo>
                      <a:pt x="14" y="24"/>
                    </a:lnTo>
                    <a:lnTo>
                      <a:pt x="12" y="14"/>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sp>
            <p:nvSpPr>
              <p:cNvPr id="407" name="Freeform 285">
                <a:extLst>
                  <a:ext uri="{FF2B5EF4-FFF2-40B4-BE49-F238E27FC236}">
                    <a16:creationId xmlns:a16="http://schemas.microsoft.com/office/drawing/2014/main" id="{DBEB86D9-6136-418D-BADE-97035B946D9A}"/>
                  </a:ext>
                </a:extLst>
              </p:cNvPr>
              <p:cNvSpPr>
                <a:spLocks noChangeAspect="1"/>
              </p:cNvSpPr>
              <p:nvPr/>
            </p:nvSpPr>
            <p:spPr bwMode="auto">
              <a:xfrm>
                <a:off x="4097" y="1659"/>
                <a:ext cx="508" cy="208"/>
              </a:xfrm>
              <a:custGeom>
                <a:avLst/>
                <a:gdLst/>
                <a:ahLst/>
                <a:cxnLst>
                  <a:cxn ang="0">
                    <a:pos x="8" y="54"/>
                  </a:cxn>
                  <a:cxn ang="0">
                    <a:pos x="30" y="44"/>
                  </a:cxn>
                  <a:cxn ang="0">
                    <a:pos x="80" y="28"/>
                  </a:cxn>
                  <a:cxn ang="0">
                    <a:pos x="112" y="44"/>
                  </a:cxn>
                  <a:cxn ang="0">
                    <a:pos x="152" y="50"/>
                  </a:cxn>
                  <a:cxn ang="0">
                    <a:pos x="166" y="32"/>
                  </a:cxn>
                  <a:cxn ang="0">
                    <a:pos x="168" y="4"/>
                  </a:cxn>
                  <a:cxn ang="0">
                    <a:pos x="186" y="2"/>
                  </a:cxn>
                  <a:cxn ang="0">
                    <a:pos x="224" y="14"/>
                  </a:cxn>
                  <a:cxn ang="0">
                    <a:pos x="236" y="36"/>
                  </a:cxn>
                  <a:cxn ang="0">
                    <a:pos x="276" y="32"/>
                  </a:cxn>
                  <a:cxn ang="0">
                    <a:pos x="306" y="42"/>
                  </a:cxn>
                  <a:cxn ang="0">
                    <a:pos x="322" y="52"/>
                  </a:cxn>
                  <a:cxn ang="0">
                    <a:pos x="350" y="60"/>
                  </a:cxn>
                  <a:cxn ang="0">
                    <a:pos x="398" y="52"/>
                  </a:cxn>
                  <a:cxn ang="0">
                    <a:pos x="416" y="38"/>
                  </a:cxn>
                  <a:cxn ang="0">
                    <a:pos x="434" y="42"/>
                  </a:cxn>
                  <a:cxn ang="0">
                    <a:pos x="458" y="44"/>
                  </a:cxn>
                  <a:cxn ang="0">
                    <a:pos x="448" y="60"/>
                  </a:cxn>
                  <a:cxn ang="0">
                    <a:pos x="468" y="86"/>
                  </a:cxn>
                  <a:cxn ang="0">
                    <a:pos x="486" y="82"/>
                  </a:cxn>
                  <a:cxn ang="0">
                    <a:pos x="508" y="112"/>
                  </a:cxn>
                  <a:cxn ang="0">
                    <a:pos x="480" y="110"/>
                  </a:cxn>
                  <a:cxn ang="0">
                    <a:pos x="442" y="132"/>
                  </a:cxn>
                  <a:cxn ang="0">
                    <a:pos x="412" y="146"/>
                  </a:cxn>
                  <a:cxn ang="0">
                    <a:pos x="380" y="144"/>
                  </a:cxn>
                  <a:cxn ang="0">
                    <a:pos x="380" y="168"/>
                  </a:cxn>
                  <a:cxn ang="0">
                    <a:pos x="362" y="184"/>
                  </a:cxn>
                  <a:cxn ang="0">
                    <a:pos x="300" y="194"/>
                  </a:cxn>
                  <a:cxn ang="0">
                    <a:pos x="242" y="204"/>
                  </a:cxn>
                  <a:cxn ang="0">
                    <a:pos x="190" y="190"/>
                  </a:cxn>
                  <a:cxn ang="0">
                    <a:pos x="130" y="178"/>
                  </a:cxn>
                  <a:cxn ang="0">
                    <a:pos x="102" y="154"/>
                  </a:cxn>
                  <a:cxn ang="0">
                    <a:pos x="58" y="142"/>
                  </a:cxn>
                  <a:cxn ang="0">
                    <a:pos x="46" y="126"/>
                  </a:cxn>
                  <a:cxn ang="0">
                    <a:pos x="52" y="110"/>
                  </a:cxn>
                  <a:cxn ang="0">
                    <a:pos x="30" y="84"/>
                  </a:cxn>
                  <a:cxn ang="0">
                    <a:pos x="4" y="72"/>
                  </a:cxn>
                </a:cxnLst>
                <a:rect l="0" t="0" r="r" b="b"/>
                <a:pathLst>
                  <a:path w="508" h="208">
                    <a:moveTo>
                      <a:pt x="0" y="62"/>
                    </a:moveTo>
                    <a:lnTo>
                      <a:pt x="8" y="54"/>
                    </a:lnTo>
                    <a:lnTo>
                      <a:pt x="22" y="52"/>
                    </a:lnTo>
                    <a:lnTo>
                      <a:pt x="30" y="44"/>
                    </a:lnTo>
                    <a:lnTo>
                      <a:pt x="64" y="26"/>
                    </a:lnTo>
                    <a:lnTo>
                      <a:pt x="80" y="28"/>
                    </a:lnTo>
                    <a:lnTo>
                      <a:pt x="102" y="32"/>
                    </a:lnTo>
                    <a:lnTo>
                      <a:pt x="112" y="44"/>
                    </a:lnTo>
                    <a:lnTo>
                      <a:pt x="144" y="44"/>
                    </a:lnTo>
                    <a:lnTo>
                      <a:pt x="152" y="50"/>
                    </a:lnTo>
                    <a:lnTo>
                      <a:pt x="164" y="40"/>
                    </a:lnTo>
                    <a:lnTo>
                      <a:pt x="166" y="32"/>
                    </a:lnTo>
                    <a:lnTo>
                      <a:pt x="154" y="18"/>
                    </a:lnTo>
                    <a:lnTo>
                      <a:pt x="168" y="4"/>
                    </a:lnTo>
                    <a:lnTo>
                      <a:pt x="172" y="0"/>
                    </a:lnTo>
                    <a:lnTo>
                      <a:pt x="186" y="2"/>
                    </a:lnTo>
                    <a:lnTo>
                      <a:pt x="200" y="6"/>
                    </a:lnTo>
                    <a:lnTo>
                      <a:pt x="224" y="14"/>
                    </a:lnTo>
                    <a:lnTo>
                      <a:pt x="226" y="24"/>
                    </a:lnTo>
                    <a:lnTo>
                      <a:pt x="236" y="36"/>
                    </a:lnTo>
                    <a:lnTo>
                      <a:pt x="262" y="40"/>
                    </a:lnTo>
                    <a:lnTo>
                      <a:pt x="276" y="32"/>
                    </a:lnTo>
                    <a:lnTo>
                      <a:pt x="300" y="36"/>
                    </a:lnTo>
                    <a:lnTo>
                      <a:pt x="306" y="42"/>
                    </a:lnTo>
                    <a:lnTo>
                      <a:pt x="316" y="44"/>
                    </a:lnTo>
                    <a:lnTo>
                      <a:pt x="322" y="52"/>
                    </a:lnTo>
                    <a:lnTo>
                      <a:pt x="328" y="58"/>
                    </a:lnTo>
                    <a:lnTo>
                      <a:pt x="350" y="60"/>
                    </a:lnTo>
                    <a:lnTo>
                      <a:pt x="368" y="58"/>
                    </a:lnTo>
                    <a:lnTo>
                      <a:pt x="398" y="52"/>
                    </a:lnTo>
                    <a:lnTo>
                      <a:pt x="408" y="44"/>
                    </a:lnTo>
                    <a:lnTo>
                      <a:pt x="416" y="38"/>
                    </a:lnTo>
                    <a:lnTo>
                      <a:pt x="426" y="36"/>
                    </a:lnTo>
                    <a:lnTo>
                      <a:pt x="434" y="42"/>
                    </a:lnTo>
                    <a:lnTo>
                      <a:pt x="442" y="42"/>
                    </a:lnTo>
                    <a:lnTo>
                      <a:pt x="458" y="44"/>
                    </a:lnTo>
                    <a:lnTo>
                      <a:pt x="452" y="52"/>
                    </a:lnTo>
                    <a:lnTo>
                      <a:pt x="448" y="60"/>
                    </a:lnTo>
                    <a:lnTo>
                      <a:pt x="440" y="84"/>
                    </a:lnTo>
                    <a:lnTo>
                      <a:pt x="468" y="86"/>
                    </a:lnTo>
                    <a:lnTo>
                      <a:pt x="476" y="80"/>
                    </a:lnTo>
                    <a:lnTo>
                      <a:pt x="486" y="82"/>
                    </a:lnTo>
                    <a:lnTo>
                      <a:pt x="506" y="102"/>
                    </a:lnTo>
                    <a:lnTo>
                      <a:pt x="508" y="112"/>
                    </a:lnTo>
                    <a:lnTo>
                      <a:pt x="494" y="110"/>
                    </a:lnTo>
                    <a:lnTo>
                      <a:pt x="480" y="110"/>
                    </a:lnTo>
                    <a:lnTo>
                      <a:pt x="460" y="118"/>
                    </a:lnTo>
                    <a:lnTo>
                      <a:pt x="442" y="132"/>
                    </a:lnTo>
                    <a:lnTo>
                      <a:pt x="426" y="132"/>
                    </a:lnTo>
                    <a:lnTo>
                      <a:pt x="412" y="146"/>
                    </a:lnTo>
                    <a:lnTo>
                      <a:pt x="394" y="144"/>
                    </a:lnTo>
                    <a:lnTo>
                      <a:pt x="380" y="144"/>
                    </a:lnTo>
                    <a:lnTo>
                      <a:pt x="374" y="156"/>
                    </a:lnTo>
                    <a:lnTo>
                      <a:pt x="380" y="168"/>
                    </a:lnTo>
                    <a:lnTo>
                      <a:pt x="362" y="178"/>
                    </a:lnTo>
                    <a:lnTo>
                      <a:pt x="362" y="184"/>
                    </a:lnTo>
                    <a:lnTo>
                      <a:pt x="344" y="194"/>
                    </a:lnTo>
                    <a:lnTo>
                      <a:pt x="300" y="194"/>
                    </a:lnTo>
                    <a:lnTo>
                      <a:pt x="278" y="208"/>
                    </a:lnTo>
                    <a:lnTo>
                      <a:pt x="242" y="204"/>
                    </a:lnTo>
                    <a:lnTo>
                      <a:pt x="218" y="192"/>
                    </a:lnTo>
                    <a:lnTo>
                      <a:pt x="190" y="190"/>
                    </a:lnTo>
                    <a:lnTo>
                      <a:pt x="136" y="188"/>
                    </a:lnTo>
                    <a:lnTo>
                      <a:pt x="130" y="178"/>
                    </a:lnTo>
                    <a:lnTo>
                      <a:pt x="124" y="166"/>
                    </a:lnTo>
                    <a:lnTo>
                      <a:pt x="102" y="154"/>
                    </a:lnTo>
                    <a:lnTo>
                      <a:pt x="92" y="144"/>
                    </a:lnTo>
                    <a:lnTo>
                      <a:pt x="58" y="142"/>
                    </a:lnTo>
                    <a:lnTo>
                      <a:pt x="50" y="138"/>
                    </a:lnTo>
                    <a:lnTo>
                      <a:pt x="46" y="126"/>
                    </a:lnTo>
                    <a:lnTo>
                      <a:pt x="52" y="118"/>
                    </a:lnTo>
                    <a:lnTo>
                      <a:pt x="52" y="110"/>
                    </a:lnTo>
                    <a:lnTo>
                      <a:pt x="44" y="98"/>
                    </a:lnTo>
                    <a:lnTo>
                      <a:pt x="30" y="84"/>
                    </a:lnTo>
                    <a:lnTo>
                      <a:pt x="14" y="82"/>
                    </a:lnTo>
                    <a:lnTo>
                      <a:pt x="4" y="72"/>
                    </a:lnTo>
                    <a:lnTo>
                      <a:pt x="0" y="62"/>
                    </a:lnTo>
                    <a:close/>
                  </a:path>
                </a:pathLst>
              </a:custGeom>
              <a:solidFill>
                <a:srgbClr val="CECECE"/>
              </a:solidFill>
              <a:ln w="7938">
                <a:solidFill>
                  <a:schemeClr val="bg1"/>
                </a:solidFill>
                <a:prstDash val="solid"/>
                <a:round/>
                <a:headEnd/>
                <a:tailEnd/>
              </a:ln>
            </p:spPr>
            <p:txBody>
              <a:bodyPr/>
              <a:lstStyle/>
              <a:p>
                <a:endParaRPr lang="en-US" sz="1500">
                  <a:solidFill>
                    <a:srgbClr val="0F245F"/>
                  </a:solidFill>
                </a:endParaRPr>
              </a:p>
            </p:txBody>
          </p:sp>
        </p:grpSp>
        <p:grpSp>
          <p:nvGrpSpPr>
            <p:cNvPr id="308" name="Group 144">
              <a:extLst>
                <a:ext uri="{FF2B5EF4-FFF2-40B4-BE49-F238E27FC236}">
                  <a16:creationId xmlns:a16="http://schemas.microsoft.com/office/drawing/2014/main" id="{3E868C27-1162-4CE4-A7FE-5208499B0BAE}"/>
                </a:ext>
              </a:extLst>
            </p:cNvPr>
            <p:cNvGrpSpPr>
              <a:grpSpLocks noChangeAspect="1"/>
            </p:cNvGrpSpPr>
            <p:nvPr userDrawn="1"/>
          </p:nvGrpSpPr>
          <p:grpSpPr bwMode="auto">
            <a:xfrm>
              <a:off x="4045964" y="2175623"/>
              <a:ext cx="1148347" cy="1342147"/>
              <a:chOff x="2538" y="1189"/>
              <a:chExt cx="799" cy="802"/>
            </a:xfrm>
          </p:grpSpPr>
          <p:sp>
            <p:nvSpPr>
              <p:cNvPr id="309" name="Freeform 145">
                <a:extLst>
                  <a:ext uri="{FF2B5EF4-FFF2-40B4-BE49-F238E27FC236}">
                    <a16:creationId xmlns:a16="http://schemas.microsoft.com/office/drawing/2014/main" id="{93DA7D5E-E5B4-4002-A267-2288CC12A727}"/>
                  </a:ext>
                </a:extLst>
              </p:cNvPr>
              <p:cNvSpPr>
                <a:spLocks noChangeAspect="1"/>
              </p:cNvSpPr>
              <p:nvPr/>
            </p:nvSpPr>
            <p:spPr bwMode="auto">
              <a:xfrm>
                <a:off x="3031" y="1219"/>
                <a:ext cx="170" cy="262"/>
              </a:xfrm>
              <a:custGeom>
                <a:avLst/>
                <a:gdLst/>
                <a:ahLst/>
                <a:cxnLst>
                  <a:cxn ang="0">
                    <a:pos x="106" y="250"/>
                  </a:cxn>
                  <a:cxn ang="0">
                    <a:pos x="88" y="250"/>
                  </a:cxn>
                  <a:cxn ang="0">
                    <a:pos x="64" y="258"/>
                  </a:cxn>
                  <a:cxn ang="0">
                    <a:pos x="40" y="262"/>
                  </a:cxn>
                  <a:cxn ang="0">
                    <a:pos x="10" y="246"/>
                  </a:cxn>
                  <a:cxn ang="0">
                    <a:pos x="12" y="226"/>
                  </a:cxn>
                  <a:cxn ang="0">
                    <a:pos x="6" y="204"/>
                  </a:cxn>
                  <a:cxn ang="0">
                    <a:pos x="10" y="188"/>
                  </a:cxn>
                  <a:cxn ang="0">
                    <a:pos x="22" y="182"/>
                  </a:cxn>
                  <a:cxn ang="0">
                    <a:pos x="28" y="170"/>
                  </a:cxn>
                  <a:cxn ang="0">
                    <a:pos x="64" y="142"/>
                  </a:cxn>
                  <a:cxn ang="0">
                    <a:pos x="72" y="140"/>
                  </a:cxn>
                  <a:cxn ang="0">
                    <a:pos x="70" y="124"/>
                  </a:cxn>
                  <a:cxn ang="0">
                    <a:pos x="54" y="116"/>
                  </a:cxn>
                  <a:cxn ang="0">
                    <a:pos x="44" y="102"/>
                  </a:cxn>
                  <a:cxn ang="0">
                    <a:pos x="50" y="86"/>
                  </a:cxn>
                  <a:cxn ang="0">
                    <a:pos x="42" y="82"/>
                  </a:cxn>
                  <a:cxn ang="0">
                    <a:pos x="44" y="62"/>
                  </a:cxn>
                  <a:cxn ang="0">
                    <a:pos x="34" y="48"/>
                  </a:cxn>
                  <a:cxn ang="0">
                    <a:pos x="20" y="48"/>
                  </a:cxn>
                  <a:cxn ang="0">
                    <a:pos x="0" y="30"/>
                  </a:cxn>
                  <a:cxn ang="0">
                    <a:pos x="10" y="22"/>
                  </a:cxn>
                  <a:cxn ang="0">
                    <a:pos x="24" y="38"/>
                  </a:cxn>
                  <a:cxn ang="0">
                    <a:pos x="66" y="42"/>
                  </a:cxn>
                  <a:cxn ang="0">
                    <a:pos x="76" y="32"/>
                  </a:cxn>
                  <a:cxn ang="0">
                    <a:pos x="84" y="12"/>
                  </a:cxn>
                  <a:cxn ang="0">
                    <a:pos x="104" y="0"/>
                  </a:cxn>
                  <a:cxn ang="0">
                    <a:pos x="126" y="8"/>
                  </a:cxn>
                  <a:cxn ang="0">
                    <a:pos x="136" y="22"/>
                  </a:cxn>
                  <a:cxn ang="0">
                    <a:pos x="126" y="32"/>
                  </a:cxn>
                  <a:cxn ang="0">
                    <a:pos x="122" y="54"/>
                  </a:cxn>
                  <a:cxn ang="0">
                    <a:pos x="146" y="68"/>
                  </a:cxn>
                  <a:cxn ang="0">
                    <a:pos x="130" y="84"/>
                  </a:cxn>
                  <a:cxn ang="0">
                    <a:pos x="140" y="102"/>
                  </a:cxn>
                  <a:cxn ang="0">
                    <a:pos x="146" y="118"/>
                  </a:cxn>
                  <a:cxn ang="0">
                    <a:pos x="138" y="138"/>
                  </a:cxn>
                  <a:cxn ang="0">
                    <a:pos x="148" y="148"/>
                  </a:cxn>
                  <a:cxn ang="0">
                    <a:pos x="156" y="162"/>
                  </a:cxn>
                  <a:cxn ang="0">
                    <a:pos x="146" y="172"/>
                  </a:cxn>
                  <a:cxn ang="0">
                    <a:pos x="170" y="190"/>
                  </a:cxn>
                  <a:cxn ang="0">
                    <a:pos x="162" y="204"/>
                  </a:cxn>
                  <a:cxn ang="0">
                    <a:pos x="136" y="228"/>
                  </a:cxn>
                  <a:cxn ang="0">
                    <a:pos x="106" y="250"/>
                  </a:cxn>
                </a:cxnLst>
                <a:rect l="0" t="0" r="r" b="b"/>
                <a:pathLst>
                  <a:path w="170" h="262">
                    <a:moveTo>
                      <a:pt x="106" y="250"/>
                    </a:moveTo>
                    <a:lnTo>
                      <a:pt x="88" y="250"/>
                    </a:lnTo>
                    <a:lnTo>
                      <a:pt x="64" y="258"/>
                    </a:lnTo>
                    <a:lnTo>
                      <a:pt x="40" y="262"/>
                    </a:lnTo>
                    <a:lnTo>
                      <a:pt x="10" y="246"/>
                    </a:lnTo>
                    <a:lnTo>
                      <a:pt x="12" y="226"/>
                    </a:lnTo>
                    <a:lnTo>
                      <a:pt x="6" y="204"/>
                    </a:lnTo>
                    <a:lnTo>
                      <a:pt x="10" y="188"/>
                    </a:lnTo>
                    <a:lnTo>
                      <a:pt x="22" y="182"/>
                    </a:lnTo>
                    <a:lnTo>
                      <a:pt x="28" y="170"/>
                    </a:lnTo>
                    <a:lnTo>
                      <a:pt x="64" y="142"/>
                    </a:lnTo>
                    <a:lnTo>
                      <a:pt x="72" y="140"/>
                    </a:lnTo>
                    <a:lnTo>
                      <a:pt x="70" y="124"/>
                    </a:lnTo>
                    <a:lnTo>
                      <a:pt x="54" y="116"/>
                    </a:lnTo>
                    <a:lnTo>
                      <a:pt x="44" y="102"/>
                    </a:lnTo>
                    <a:lnTo>
                      <a:pt x="50" y="86"/>
                    </a:lnTo>
                    <a:lnTo>
                      <a:pt x="42" y="82"/>
                    </a:lnTo>
                    <a:lnTo>
                      <a:pt x="44" y="62"/>
                    </a:lnTo>
                    <a:lnTo>
                      <a:pt x="34" y="48"/>
                    </a:lnTo>
                    <a:lnTo>
                      <a:pt x="20" y="48"/>
                    </a:lnTo>
                    <a:lnTo>
                      <a:pt x="0" y="30"/>
                    </a:lnTo>
                    <a:lnTo>
                      <a:pt x="10" y="22"/>
                    </a:lnTo>
                    <a:lnTo>
                      <a:pt x="24" y="38"/>
                    </a:lnTo>
                    <a:lnTo>
                      <a:pt x="66" y="42"/>
                    </a:lnTo>
                    <a:lnTo>
                      <a:pt x="76" y="32"/>
                    </a:lnTo>
                    <a:lnTo>
                      <a:pt x="84" y="12"/>
                    </a:lnTo>
                    <a:lnTo>
                      <a:pt x="104" y="0"/>
                    </a:lnTo>
                    <a:lnTo>
                      <a:pt x="126" y="8"/>
                    </a:lnTo>
                    <a:lnTo>
                      <a:pt x="136" y="22"/>
                    </a:lnTo>
                    <a:lnTo>
                      <a:pt x="126" y="32"/>
                    </a:lnTo>
                    <a:lnTo>
                      <a:pt x="122" y="54"/>
                    </a:lnTo>
                    <a:lnTo>
                      <a:pt x="146" y="68"/>
                    </a:lnTo>
                    <a:lnTo>
                      <a:pt x="130" y="84"/>
                    </a:lnTo>
                    <a:lnTo>
                      <a:pt x="140" y="102"/>
                    </a:lnTo>
                    <a:lnTo>
                      <a:pt x="146" y="118"/>
                    </a:lnTo>
                    <a:lnTo>
                      <a:pt x="138" y="138"/>
                    </a:lnTo>
                    <a:lnTo>
                      <a:pt x="148" y="148"/>
                    </a:lnTo>
                    <a:lnTo>
                      <a:pt x="156" y="162"/>
                    </a:lnTo>
                    <a:lnTo>
                      <a:pt x="146" y="172"/>
                    </a:lnTo>
                    <a:lnTo>
                      <a:pt x="170" y="190"/>
                    </a:lnTo>
                    <a:lnTo>
                      <a:pt x="162" y="204"/>
                    </a:lnTo>
                    <a:lnTo>
                      <a:pt x="136" y="228"/>
                    </a:lnTo>
                    <a:lnTo>
                      <a:pt x="106" y="250"/>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10" name="Freeform 146">
                <a:extLst>
                  <a:ext uri="{FF2B5EF4-FFF2-40B4-BE49-F238E27FC236}">
                    <a16:creationId xmlns:a16="http://schemas.microsoft.com/office/drawing/2014/main" id="{CD5CF1C7-BA1D-4648-B110-23A078890A1C}"/>
                  </a:ext>
                </a:extLst>
              </p:cNvPr>
              <p:cNvSpPr>
                <a:spLocks noChangeAspect="1"/>
              </p:cNvSpPr>
              <p:nvPr/>
            </p:nvSpPr>
            <p:spPr bwMode="auto">
              <a:xfrm>
                <a:off x="2876" y="1249"/>
                <a:ext cx="209" cy="338"/>
              </a:xfrm>
              <a:custGeom>
                <a:avLst/>
                <a:gdLst/>
                <a:ahLst/>
                <a:cxnLst>
                  <a:cxn ang="0">
                    <a:pos x="167" y="10"/>
                  </a:cxn>
                  <a:cxn ang="0">
                    <a:pos x="189" y="18"/>
                  </a:cxn>
                  <a:cxn ang="0">
                    <a:pos x="199" y="40"/>
                  </a:cxn>
                  <a:cxn ang="0">
                    <a:pos x="205" y="56"/>
                  </a:cxn>
                  <a:cxn ang="0">
                    <a:pos x="209" y="86"/>
                  </a:cxn>
                  <a:cxn ang="0">
                    <a:pos x="181" y="90"/>
                  </a:cxn>
                  <a:cxn ang="0">
                    <a:pos x="161" y="114"/>
                  </a:cxn>
                  <a:cxn ang="0">
                    <a:pos x="153" y="138"/>
                  </a:cxn>
                  <a:cxn ang="0">
                    <a:pos x="121" y="152"/>
                  </a:cxn>
                  <a:cxn ang="0">
                    <a:pos x="103" y="178"/>
                  </a:cxn>
                  <a:cxn ang="0">
                    <a:pos x="101" y="216"/>
                  </a:cxn>
                  <a:cxn ang="0">
                    <a:pos x="125" y="236"/>
                  </a:cxn>
                  <a:cxn ang="0">
                    <a:pos x="111" y="256"/>
                  </a:cxn>
                  <a:cxn ang="0">
                    <a:pos x="91" y="278"/>
                  </a:cxn>
                  <a:cxn ang="0">
                    <a:pos x="87" y="304"/>
                  </a:cxn>
                  <a:cxn ang="0">
                    <a:pos x="69" y="322"/>
                  </a:cxn>
                  <a:cxn ang="0">
                    <a:pos x="51" y="336"/>
                  </a:cxn>
                  <a:cxn ang="0">
                    <a:pos x="33" y="324"/>
                  </a:cxn>
                  <a:cxn ang="0">
                    <a:pos x="29" y="308"/>
                  </a:cxn>
                  <a:cxn ang="0">
                    <a:pos x="11" y="274"/>
                  </a:cxn>
                  <a:cxn ang="0">
                    <a:pos x="17" y="252"/>
                  </a:cxn>
                  <a:cxn ang="0">
                    <a:pos x="25" y="228"/>
                  </a:cxn>
                  <a:cxn ang="0">
                    <a:pos x="17" y="208"/>
                  </a:cxn>
                  <a:cxn ang="0">
                    <a:pos x="29" y="194"/>
                  </a:cxn>
                  <a:cxn ang="0">
                    <a:pos x="17" y="168"/>
                  </a:cxn>
                  <a:cxn ang="0">
                    <a:pos x="33" y="134"/>
                  </a:cxn>
                  <a:cxn ang="0">
                    <a:pos x="53" y="124"/>
                  </a:cxn>
                  <a:cxn ang="0">
                    <a:pos x="57" y="94"/>
                  </a:cxn>
                  <a:cxn ang="0">
                    <a:pos x="73" y="76"/>
                  </a:cxn>
                  <a:cxn ang="0">
                    <a:pos x="87" y="54"/>
                  </a:cxn>
                  <a:cxn ang="0">
                    <a:pos x="99" y="26"/>
                  </a:cxn>
                  <a:cxn ang="0">
                    <a:pos x="117" y="12"/>
                  </a:cxn>
                  <a:cxn ang="0">
                    <a:pos x="131" y="18"/>
                  </a:cxn>
                  <a:cxn ang="0">
                    <a:pos x="145" y="2"/>
                  </a:cxn>
                </a:cxnLst>
                <a:rect l="0" t="0" r="r" b="b"/>
                <a:pathLst>
                  <a:path w="209" h="338">
                    <a:moveTo>
                      <a:pt x="155" y="0"/>
                    </a:moveTo>
                    <a:lnTo>
                      <a:pt x="167" y="10"/>
                    </a:lnTo>
                    <a:lnTo>
                      <a:pt x="175" y="18"/>
                    </a:lnTo>
                    <a:lnTo>
                      <a:pt x="189" y="18"/>
                    </a:lnTo>
                    <a:lnTo>
                      <a:pt x="199" y="32"/>
                    </a:lnTo>
                    <a:lnTo>
                      <a:pt x="199" y="40"/>
                    </a:lnTo>
                    <a:lnTo>
                      <a:pt x="197" y="52"/>
                    </a:lnTo>
                    <a:lnTo>
                      <a:pt x="205" y="56"/>
                    </a:lnTo>
                    <a:lnTo>
                      <a:pt x="199" y="72"/>
                    </a:lnTo>
                    <a:lnTo>
                      <a:pt x="209" y="86"/>
                    </a:lnTo>
                    <a:lnTo>
                      <a:pt x="191" y="88"/>
                    </a:lnTo>
                    <a:lnTo>
                      <a:pt x="181" y="90"/>
                    </a:lnTo>
                    <a:lnTo>
                      <a:pt x="167" y="100"/>
                    </a:lnTo>
                    <a:lnTo>
                      <a:pt x="161" y="114"/>
                    </a:lnTo>
                    <a:lnTo>
                      <a:pt x="165" y="124"/>
                    </a:lnTo>
                    <a:lnTo>
                      <a:pt x="153" y="138"/>
                    </a:lnTo>
                    <a:lnTo>
                      <a:pt x="137" y="150"/>
                    </a:lnTo>
                    <a:lnTo>
                      <a:pt x="121" y="152"/>
                    </a:lnTo>
                    <a:lnTo>
                      <a:pt x="111" y="166"/>
                    </a:lnTo>
                    <a:lnTo>
                      <a:pt x="103" y="178"/>
                    </a:lnTo>
                    <a:lnTo>
                      <a:pt x="99" y="194"/>
                    </a:lnTo>
                    <a:lnTo>
                      <a:pt x="101" y="216"/>
                    </a:lnTo>
                    <a:lnTo>
                      <a:pt x="115" y="222"/>
                    </a:lnTo>
                    <a:lnTo>
                      <a:pt x="125" y="236"/>
                    </a:lnTo>
                    <a:lnTo>
                      <a:pt x="123" y="248"/>
                    </a:lnTo>
                    <a:lnTo>
                      <a:pt x="111" y="256"/>
                    </a:lnTo>
                    <a:lnTo>
                      <a:pt x="93" y="266"/>
                    </a:lnTo>
                    <a:lnTo>
                      <a:pt x="91" y="278"/>
                    </a:lnTo>
                    <a:lnTo>
                      <a:pt x="91" y="292"/>
                    </a:lnTo>
                    <a:lnTo>
                      <a:pt x="87" y="304"/>
                    </a:lnTo>
                    <a:lnTo>
                      <a:pt x="81" y="316"/>
                    </a:lnTo>
                    <a:lnTo>
                      <a:pt x="69" y="322"/>
                    </a:lnTo>
                    <a:lnTo>
                      <a:pt x="55" y="324"/>
                    </a:lnTo>
                    <a:lnTo>
                      <a:pt x="51" y="336"/>
                    </a:lnTo>
                    <a:lnTo>
                      <a:pt x="37" y="338"/>
                    </a:lnTo>
                    <a:lnTo>
                      <a:pt x="33" y="324"/>
                    </a:lnTo>
                    <a:lnTo>
                      <a:pt x="29" y="316"/>
                    </a:lnTo>
                    <a:lnTo>
                      <a:pt x="29" y="308"/>
                    </a:lnTo>
                    <a:lnTo>
                      <a:pt x="17" y="290"/>
                    </a:lnTo>
                    <a:lnTo>
                      <a:pt x="11" y="274"/>
                    </a:lnTo>
                    <a:lnTo>
                      <a:pt x="0" y="254"/>
                    </a:lnTo>
                    <a:lnTo>
                      <a:pt x="17" y="252"/>
                    </a:lnTo>
                    <a:lnTo>
                      <a:pt x="17" y="236"/>
                    </a:lnTo>
                    <a:lnTo>
                      <a:pt x="25" y="228"/>
                    </a:lnTo>
                    <a:lnTo>
                      <a:pt x="29" y="216"/>
                    </a:lnTo>
                    <a:lnTo>
                      <a:pt x="17" y="208"/>
                    </a:lnTo>
                    <a:lnTo>
                      <a:pt x="31" y="206"/>
                    </a:lnTo>
                    <a:lnTo>
                      <a:pt x="29" y="194"/>
                    </a:lnTo>
                    <a:lnTo>
                      <a:pt x="17" y="188"/>
                    </a:lnTo>
                    <a:lnTo>
                      <a:pt x="17" y="168"/>
                    </a:lnTo>
                    <a:lnTo>
                      <a:pt x="17" y="138"/>
                    </a:lnTo>
                    <a:lnTo>
                      <a:pt x="33" y="134"/>
                    </a:lnTo>
                    <a:lnTo>
                      <a:pt x="49" y="128"/>
                    </a:lnTo>
                    <a:lnTo>
                      <a:pt x="53" y="124"/>
                    </a:lnTo>
                    <a:lnTo>
                      <a:pt x="47" y="110"/>
                    </a:lnTo>
                    <a:lnTo>
                      <a:pt x="57" y="94"/>
                    </a:lnTo>
                    <a:lnTo>
                      <a:pt x="59" y="80"/>
                    </a:lnTo>
                    <a:lnTo>
                      <a:pt x="73" y="76"/>
                    </a:lnTo>
                    <a:lnTo>
                      <a:pt x="75" y="64"/>
                    </a:lnTo>
                    <a:lnTo>
                      <a:pt x="87" y="54"/>
                    </a:lnTo>
                    <a:lnTo>
                      <a:pt x="87" y="42"/>
                    </a:lnTo>
                    <a:lnTo>
                      <a:pt x="99" y="26"/>
                    </a:lnTo>
                    <a:lnTo>
                      <a:pt x="117" y="24"/>
                    </a:lnTo>
                    <a:lnTo>
                      <a:pt x="117" y="12"/>
                    </a:lnTo>
                    <a:lnTo>
                      <a:pt x="131" y="10"/>
                    </a:lnTo>
                    <a:lnTo>
                      <a:pt x="131" y="18"/>
                    </a:lnTo>
                    <a:lnTo>
                      <a:pt x="145" y="18"/>
                    </a:lnTo>
                    <a:lnTo>
                      <a:pt x="145" y="2"/>
                    </a:lnTo>
                    <a:lnTo>
                      <a:pt x="155" y="0"/>
                    </a:lnTo>
                    <a:close/>
                  </a:path>
                </a:pathLst>
              </a:custGeom>
              <a:solidFill>
                <a:schemeClr val="accent5"/>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11" name="Freeform 147">
                <a:extLst>
                  <a:ext uri="{FF2B5EF4-FFF2-40B4-BE49-F238E27FC236}">
                    <a16:creationId xmlns:a16="http://schemas.microsoft.com/office/drawing/2014/main" id="{EAAE7EC0-0B93-4815-B972-FD7F5B59EBB1}"/>
                  </a:ext>
                </a:extLst>
              </p:cNvPr>
              <p:cNvSpPr>
                <a:spLocks noChangeAspect="1"/>
              </p:cNvSpPr>
              <p:nvPr/>
            </p:nvSpPr>
            <p:spPr bwMode="auto">
              <a:xfrm>
                <a:off x="2780" y="1189"/>
                <a:ext cx="411" cy="338"/>
              </a:xfrm>
              <a:custGeom>
                <a:avLst/>
                <a:gdLst/>
                <a:ahLst/>
                <a:cxnLst>
                  <a:cxn ang="0">
                    <a:pos x="92" y="310"/>
                  </a:cxn>
                  <a:cxn ang="0">
                    <a:pos x="82" y="312"/>
                  </a:cxn>
                  <a:cxn ang="0">
                    <a:pos x="62" y="328"/>
                  </a:cxn>
                  <a:cxn ang="0">
                    <a:pos x="24" y="334"/>
                  </a:cxn>
                  <a:cxn ang="0">
                    <a:pos x="10" y="316"/>
                  </a:cxn>
                  <a:cxn ang="0">
                    <a:pos x="16" y="302"/>
                  </a:cxn>
                  <a:cxn ang="0">
                    <a:pos x="4" y="296"/>
                  </a:cxn>
                  <a:cxn ang="0">
                    <a:pos x="8" y="280"/>
                  </a:cxn>
                  <a:cxn ang="0">
                    <a:pos x="0" y="250"/>
                  </a:cxn>
                  <a:cxn ang="0">
                    <a:pos x="26" y="230"/>
                  </a:cxn>
                  <a:cxn ang="0">
                    <a:pos x="56" y="220"/>
                  </a:cxn>
                  <a:cxn ang="0">
                    <a:pos x="70" y="208"/>
                  </a:cxn>
                  <a:cxn ang="0">
                    <a:pos x="98" y="202"/>
                  </a:cxn>
                  <a:cxn ang="0">
                    <a:pos x="84" y="204"/>
                  </a:cxn>
                  <a:cxn ang="0">
                    <a:pos x="92" y="184"/>
                  </a:cxn>
                  <a:cxn ang="0">
                    <a:pos x="113" y="164"/>
                  </a:cxn>
                  <a:cxn ang="0">
                    <a:pos x="137" y="134"/>
                  </a:cxn>
                  <a:cxn ang="0">
                    <a:pos x="157" y="106"/>
                  </a:cxn>
                  <a:cxn ang="0">
                    <a:pos x="175" y="86"/>
                  </a:cxn>
                  <a:cxn ang="0">
                    <a:pos x="185" y="72"/>
                  </a:cxn>
                  <a:cxn ang="0">
                    <a:pos x="163" y="78"/>
                  </a:cxn>
                  <a:cxn ang="0">
                    <a:pos x="165" y="62"/>
                  </a:cxn>
                  <a:cxn ang="0">
                    <a:pos x="183" y="64"/>
                  </a:cxn>
                  <a:cxn ang="0">
                    <a:pos x="203" y="60"/>
                  </a:cxn>
                  <a:cxn ang="0">
                    <a:pos x="199" y="44"/>
                  </a:cxn>
                  <a:cxn ang="0">
                    <a:pos x="225" y="30"/>
                  </a:cxn>
                  <a:cxn ang="0">
                    <a:pos x="243" y="40"/>
                  </a:cxn>
                  <a:cxn ang="0">
                    <a:pos x="267" y="38"/>
                  </a:cxn>
                  <a:cxn ang="0">
                    <a:pos x="285" y="24"/>
                  </a:cxn>
                  <a:cxn ang="0">
                    <a:pos x="291" y="36"/>
                  </a:cxn>
                  <a:cxn ang="0">
                    <a:pos x="309" y="16"/>
                  </a:cxn>
                  <a:cxn ang="0">
                    <a:pos x="337" y="4"/>
                  </a:cxn>
                  <a:cxn ang="0">
                    <a:pos x="319" y="32"/>
                  </a:cxn>
                  <a:cxn ang="0">
                    <a:pos x="343" y="22"/>
                  </a:cxn>
                  <a:cxn ang="0">
                    <a:pos x="373" y="6"/>
                  </a:cxn>
                  <a:cxn ang="0">
                    <a:pos x="387" y="10"/>
                  </a:cxn>
                  <a:cxn ang="0">
                    <a:pos x="401" y="32"/>
                  </a:cxn>
                  <a:cxn ang="0">
                    <a:pos x="397" y="44"/>
                  </a:cxn>
                  <a:cxn ang="0">
                    <a:pos x="387" y="52"/>
                  </a:cxn>
                  <a:cxn ang="0">
                    <a:pos x="355" y="30"/>
                  </a:cxn>
                  <a:cxn ang="0">
                    <a:pos x="333" y="44"/>
                  </a:cxn>
                  <a:cxn ang="0">
                    <a:pos x="317" y="72"/>
                  </a:cxn>
                  <a:cxn ang="0">
                    <a:pos x="275" y="68"/>
                  </a:cxn>
                  <a:cxn ang="0">
                    <a:pos x="261" y="52"/>
                  </a:cxn>
                  <a:cxn ang="0">
                    <a:pos x="241" y="62"/>
                  </a:cxn>
                  <a:cxn ang="0">
                    <a:pos x="227" y="78"/>
                  </a:cxn>
                  <a:cxn ang="0">
                    <a:pos x="213" y="72"/>
                  </a:cxn>
                  <a:cxn ang="0">
                    <a:pos x="195" y="86"/>
                  </a:cxn>
                  <a:cxn ang="0">
                    <a:pos x="183" y="114"/>
                  </a:cxn>
                  <a:cxn ang="0">
                    <a:pos x="169" y="136"/>
                  </a:cxn>
                  <a:cxn ang="0">
                    <a:pos x="153" y="154"/>
                  </a:cxn>
                  <a:cxn ang="0">
                    <a:pos x="149" y="184"/>
                  </a:cxn>
                  <a:cxn ang="0">
                    <a:pos x="113" y="198"/>
                  </a:cxn>
                  <a:cxn ang="0">
                    <a:pos x="125" y="254"/>
                  </a:cxn>
                  <a:cxn ang="0">
                    <a:pos x="113" y="268"/>
                  </a:cxn>
                  <a:cxn ang="0">
                    <a:pos x="121" y="288"/>
                  </a:cxn>
                  <a:cxn ang="0">
                    <a:pos x="113" y="312"/>
                  </a:cxn>
                </a:cxnLst>
                <a:rect l="0" t="0" r="r" b="b"/>
                <a:pathLst>
                  <a:path w="411" h="338">
                    <a:moveTo>
                      <a:pt x="96" y="314"/>
                    </a:moveTo>
                    <a:lnTo>
                      <a:pt x="92" y="310"/>
                    </a:lnTo>
                    <a:lnTo>
                      <a:pt x="88" y="300"/>
                    </a:lnTo>
                    <a:lnTo>
                      <a:pt x="82" y="312"/>
                    </a:lnTo>
                    <a:lnTo>
                      <a:pt x="74" y="316"/>
                    </a:lnTo>
                    <a:lnTo>
                      <a:pt x="62" y="328"/>
                    </a:lnTo>
                    <a:lnTo>
                      <a:pt x="42" y="338"/>
                    </a:lnTo>
                    <a:lnTo>
                      <a:pt x="24" y="334"/>
                    </a:lnTo>
                    <a:lnTo>
                      <a:pt x="12" y="324"/>
                    </a:lnTo>
                    <a:lnTo>
                      <a:pt x="10" y="316"/>
                    </a:lnTo>
                    <a:lnTo>
                      <a:pt x="18" y="306"/>
                    </a:lnTo>
                    <a:lnTo>
                      <a:pt x="16" y="302"/>
                    </a:lnTo>
                    <a:lnTo>
                      <a:pt x="6" y="304"/>
                    </a:lnTo>
                    <a:lnTo>
                      <a:pt x="4" y="296"/>
                    </a:lnTo>
                    <a:lnTo>
                      <a:pt x="18" y="286"/>
                    </a:lnTo>
                    <a:lnTo>
                      <a:pt x="8" y="280"/>
                    </a:lnTo>
                    <a:lnTo>
                      <a:pt x="4" y="272"/>
                    </a:lnTo>
                    <a:lnTo>
                      <a:pt x="0" y="250"/>
                    </a:lnTo>
                    <a:lnTo>
                      <a:pt x="4" y="240"/>
                    </a:lnTo>
                    <a:lnTo>
                      <a:pt x="26" y="230"/>
                    </a:lnTo>
                    <a:lnTo>
                      <a:pt x="42" y="226"/>
                    </a:lnTo>
                    <a:lnTo>
                      <a:pt x="56" y="220"/>
                    </a:lnTo>
                    <a:lnTo>
                      <a:pt x="62" y="208"/>
                    </a:lnTo>
                    <a:lnTo>
                      <a:pt x="70" y="208"/>
                    </a:lnTo>
                    <a:lnTo>
                      <a:pt x="84" y="210"/>
                    </a:lnTo>
                    <a:lnTo>
                      <a:pt x="98" y="202"/>
                    </a:lnTo>
                    <a:lnTo>
                      <a:pt x="94" y="194"/>
                    </a:lnTo>
                    <a:lnTo>
                      <a:pt x="84" y="204"/>
                    </a:lnTo>
                    <a:lnTo>
                      <a:pt x="74" y="202"/>
                    </a:lnTo>
                    <a:lnTo>
                      <a:pt x="92" y="184"/>
                    </a:lnTo>
                    <a:lnTo>
                      <a:pt x="103" y="178"/>
                    </a:lnTo>
                    <a:lnTo>
                      <a:pt x="113" y="164"/>
                    </a:lnTo>
                    <a:lnTo>
                      <a:pt x="127" y="140"/>
                    </a:lnTo>
                    <a:lnTo>
                      <a:pt x="137" y="134"/>
                    </a:lnTo>
                    <a:lnTo>
                      <a:pt x="137" y="122"/>
                    </a:lnTo>
                    <a:lnTo>
                      <a:pt x="157" y="106"/>
                    </a:lnTo>
                    <a:lnTo>
                      <a:pt x="167" y="100"/>
                    </a:lnTo>
                    <a:lnTo>
                      <a:pt x="175" y="86"/>
                    </a:lnTo>
                    <a:lnTo>
                      <a:pt x="183" y="86"/>
                    </a:lnTo>
                    <a:lnTo>
                      <a:pt x="185" y="72"/>
                    </a:lnTo>
                    <a:lnTo>
                      <a:pt x="175" y="78"/>
                    </a:lnTo>
                    <a:lnTo>
                      <a:pt x="163" y="78"/>
                    </a:lnTo>
                    <a:lnTo>
                      <a:pt x="161" y="72"/>
                    </a:lnTo>
                    <a:lnTo>
                      <a:pt x="165" y="62"/>
                    </a:lnTo>
                    <a:lnTo>
                      <a:pt x="175" y="56"/>
                    </a:lnTo>
                    <a:lnTo>
                      <a:pt x="183" y="64"/>
                    </a:lnTo>
                    <a:lnTo>
                      <a:pt x="201" y="68"/>
                    </a:lnTo>
                    <a:lnTo>
                      <a:pt x="203" y="60"/>
                    </a:lnTo>
                    <a:lnTo>
                      <a:pt x="193" y="54"/>
                    </a:lnTo>
                    <a:lnTo>
                      <a:pt x="199" y="44"/>
                    </a:lnTo>
                    <a:lnTo>
                      <a:pt x="217" y="48"/>
                    </a:lnTo>
                    <a:lnTo>
                      <a:pt x="225" y="30"/>
                    </a:lnTo>
                    <a:lnTo>
                      <a:pt x="237" y="30"/>
                    </a:lnTo>
                    <a:lnTo>
                      <a:pt x="243" y="40"/>
                    </a:lnTo>
                    <a:lnTo>
                      <a:pt x="257" y="32"/>
                    </a:lnTo>
                    <a:lnTo>
                      <a:pt x="267" y="38"/>
                    </a:lnTo>
                    <a:lnTo>
                      <a:pt x="273" y="26"/>
                    </a:lnTo>
                    <a:lnTo>
                      <a:pt x="285" y="24"/>
                    </a:lnTo>
                    <a:lnTo>
                      <a:pt x="285" y="34"/>
                    </a:lnTo>
                    <a:lnTo>
                      <a:pt x="291" y="36"/>
                    </a:lnTo>
                    <a:lnTo>
                      <a:pt x="295" y="16"/>
                    </a:lnTo>
                    <a:lnTo>
                      <a:pt x="309" y="16"/>
                    </a:lnTo>
                    <a:lnTo>
                      <a:pt x="329" y="0"/>
                    </a:lnTo>
                    <a:lnTo>
                      <a:pt x="337" y="4"/>
                    </a:lnTo>
                    <a:lnTo>
                      <a:pt x="319" y="22"/>
                    </a:lnTo>
                    <a:lnTo>
                      <a:pt x="319" y="32"/>
                    </a:lnTo>
                    <a:lnTo>
                      <a:pt x="343" y="10"/>
                    </a:lnTo>
                    <a:lnTo>
                      <a:pt x="343" y="22"/>
                    </a:lnTo>
                    <a:lnTo>
                      <a:pt x="359" y="4"/>
                    </a:lnTo>
                    <a:lnTo>
                      <a:pt x="373" y="6"/>
                    </a:lnTo>
                    <a:lnTo>
                      <a:pt x="369" y="20"/>
                    </a:lnTo>
                    <a:lnTo>
                      <a:pt x="387" y="10"/>
                    </a:lnTo>
                    <a:lnTo>
                      <a:pt x="411" y="20"/>
                    </a:lnTo>
                    <a:lnTo>
                      <a:pt x="401" y="32"/>
                    </a:lnTo>
                    <a:lnTo>
                      <a:pt x="381" y="30"/>
                    </a:lnTo>
                    <a:lnTo>
                      <a:pt x="397" y="44"/>
                    </a:lnTo>
                    <a:lnTo>
                      <a:pt x="397" y="50"/>
                    </a:lnTo>
                    <a:lnTo>
                      <a:pt x="387" y="52"/>
                    </a:lnTo>
                    <a:lnTo>
                      <a:pt x="377" y="38"/>
                    </a:lnTo>
                    <a:lnTo>
                      <a:pt x="355" y="30"/>
                    </a:lnTo>
                    <a:lnTo>
                      <a:pt x="335" y="42"/>
                    </a:lnTo>
                    <a:lnTo>
                      <a:pt x="333" y="44"/>
                    </a:lnTo>
                    <a:lnTo>
                      <a:pt x="329" y="60"/>
                    </a:lnTo>
                    <a:lnTo>
                      <a:pt x="317" y="72"/>
                    </a:lnTo>
                    <a:lnTo>
                      <a:pt x="303" y="70"/>
                    </a:lnTo>
                    <a:lnTo>
                      <a:pt x="275" y="68"/>
                    </a:lnTo>
                    <a:lnTo>
                      <a:pt x="267" y="58"/>
                    </a:lnTo>
                    <a:lnTo>
                      <a:pt x="261" y="52"/>
                    </a:lnTo>
                    <a:lnTo>
                      <a:pt x="251" y="60"/>
                    </a:lnTo>
                    <a:lnTo>
                      <a:pt x="241" y="62"/>
                    </a:lnTo>
                    <a:lnTo>
                      <a:pt x="241" y="78"/>
                    </a:lnTo>
                    <a:lnTo>
                      <a:pt x="227" y="78"/>
                    </a:lnTo>
                    <a:lnTo>
                      <a:pt x="227" y="70"/>
                    </a:lnTo>
                    <a:lnTo>
                      <a:pt x="213" y="72"/>
                    </a:lnTo>
                    <a:lnTo>
                      <a:pt x="213" y="84"/>
                    </a:lnTo>
                    <a:lnTo>
                      <a:pt x="195" y="86"/>
                    </a:lnTo>
                    <a:lnTo>
                      <a:pt x="183" y="102"/>
                    </a:lnTo>
                    <a:lnTo>
                      <a:pt x="183" y="114"/>
                    </a:lnTo>
                    <a:lnTo>
                      <a:pt x="171" y="124"/>
                    </a:lnTo>
                    <a:lnTo>
                      <a:pt x="169" y="136"/>
                    </a:lnTo>
                    <a:lnTo>
                      <a:pt x="155" y="140"/>
                    </a:lnTo>
                    <a:lnTo>
                      <a:pt x="153" y="154"/>
                    </a:lnTo>
                    <a:lnTo>
                      <a:pt x="143" y="170"/>
                    </a:lnTo>
                    <a:lnTo>
                      <a:pt x="149" y="184"/>
                    </a:lnTo>
                    <a:lnTo>
                      <a:pt x="145" y="188"/>
                    </a:lnTo>
                    <a:lnTo>
                      <a:pt x="113" y="198"/>
                    </a:lnTo>
                    <a:lnTo>
                      <a:pt x="113" y="248"/>
                    </a:lnTo>
                    <a:lnTo>
                      <a:pt x="125" y="254"/>
                    </a:lnTo>
                    <a:lnTo>
                      <a:pt x="127" y="266"/>
                    </a:lnTo>
                    <a:lnTo>
                      <a:pt x="113" y="268"/>
                    </a:lnTo>
                    <a:lnTo>
                      <a:pt x="125" y="276"/>
                    </a:lnTo>
                    <a:lnTo>
                      <a:pt x="121" y="288"/>
                    </a:lnTo>
                    <a:lnTo>
                      <a:pt x="113" y="296"/>
                    </a:lnTo>
                    <a:lnTo>
                      <a:pt x="113" y="312"/>
                    </a:lnTo>
                    <a:lnTo>
                      <a:pt x="96" y="314"/>
                    </a:lnTo>
                    <a:close/>
                  </a:path>
                </a:pathLst>
              </a:custGeom>
              <a:solidFill>
                <a:schemeClr val="accent5"/>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12" name="Freeform 148">
                <a:extLst>
                  <a:ext uri="{FF2B5EF4-FFF2-40B4-BE49-F238E27FC236}">
                    <a16:creationId xmlns:a16="http://schemas.microsoft.com/office/drawing/2014/main" id="{3AFC46C0-C3D7-4BE3-A231-F3CE7C0574AA}"/>
                  </a:ext>
                </a:extLst>
              </p:cNvPr>
              <p:cNvSpPr>
                <a:spLocks noChangeAspect="1"/>
              </p:cNvSpPr>
              <p:nvPr/>
            </p:nvSpPr>
            <p:spPr bwMode="auto">
              <a:xfrm>
                <a:off x="3075" y="1491"/>
                <a:ext cx="70" cy="44"/>
              </a:xfrm>
              <a:custGeom>
                <a:avLst/>
                <a:gdLst/>
                <a:ahLst/>
                <a:cxnLst>
                  <a:cxn ang="0">
                    <a:pos x="16" y="36"/>
                  </a:cxn>
                  <a:cxn ang="0">
                    <a:pos x="28" y="36"/>
                  </a:cxn>
                  <a:cxn ang="0">
                    <a:pos x="40" y="40"/>
                  </a:cxn>
                  <a:cxn ang="0">
                    <a:pos x="52" y="44"/>
                  </a:cxn>
                  <a:cxn ang="0">
                    <a:pos x="62" y="44"/>
                  </a:cxn>
                  <a:cxn ang="0">
                    <a:pos x="64" y="32"/>
                  </a:cxn>
                  <a:cxn ang="0">
                    <a:pos x="64" y="16"/>
                  </a:cxn>
                  <a:cxn ang="0">
                    <a:pos x="70" y="4"/>
                  </a:cxn>
                  <a:cxn ang="0">
                    <a:pos x="54" y="6"/>
                  </a:cxn>
                  <a:cxn ang="0">
                    <a:pos x="40" y="0"/>
                  </a:cxn>
                  <a:cxn ang="0">
                    <a:pos x="18" y="4"/>
                  </a:cxn>
                  <a:cxn ang="0">
                    <a:pos x="2" y="8"/>
                  </a:cxn>
                  <a:cxn ang="0">
                    <a:pos x="0" y="20"/>
                  </a:cxn>
                  <a:cxn ang="0">
                    <a:pos x="6" y="30"/>
                  </a:cxn>
                  <a:cxn ang="0">
                    <a:pos x="14" y="30"/>
                  </a:cxn>
                  <a:cxn ang="0">
                    <a:pos x="16" y="36"/>
                  </a:cxn>
                </a:cxnLst>
                <a:rect l="0" t="0" r="r" b="b"/>
                <a:pathLst>
                  <a:path w="70" h="44">
                    <a:moveTo>
                      <a:pt x="16" y="36"/>
                    </a:moveTo>
                    <a:lnTo>
                      <a:pt x="28" y="36"/>
                    </a:lnTo>
                    <a:lnTo>
                      <a:pt x="40" y="40"/>
                    </a:lnTo>
                    <a:lnTo>
                      <a:pt x="52" y="44"/>
                    </a:lnTo>
                    <a:lnTo>
                      <a:pt x="62" y="44"/>
                    </a:lnTo>
                    <a:lnTo>
                      <a:pt x="64" y="32"/>
                    </a:lnTo>
                    <a:lnTo>
                      <a:pt x="64" y="16"/>
                    </a:lnTo>
                    <a:lnTo>
                      <a:pt x="70" y="4"/>
                    </a:lnTo>
                    <a:lnTo>
                      <a:pt x="54" y="6"/>
                    </a:lnTo>
                    <a:lnTo>
                      <a:pt x="40" y="0"/>
                    </a:lnTo>
                    <a:lnTo>
                      <a:pt x="18" y="4"/>
                    </a:lnTo>
                    <a:lnTo>
                      <a:pt x="2" y="8"/>
                    </a:lnTo>
                    <a:lnTo>
                      <a:pt x="0" y="20"/>
                    </a:lnTo>
                    <a:lnTo>
                      <a:pt x="6" y="30"/>
                    </a:lnTo>
                    <a:lnTo>
                      <a:pt x="14" y="30"/>
                    </a:lnTo>
                    <a:lnTo>
                      <a:pt x="16" y="36"/>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13" name="Freeform 149">
                <a:extLst>
                  <a:ext uri="{FF2B5EF4-FFF2-40B4-BE49-F238E27FC236}">
                    <a16:creationId xmlns:a16="http://schemas.microsoft.com/office/drawing/2014/main" id="{9821CC20-7AF9-4755-BCF7-1DD943374B44}"/>
                  </a:ext>
                </a:extLst>
              </p:cNvPr>
              <p:cNvSpPr>
                <a:spLocks noChangeAspect="1"/>
              </p:cNvSpPr>
              <p:nvPr/>
            </p:nvSpPr>
            <p:spPr bwMode="auto">
              <a:xfrm>
                <a:off x="3035" y="1527"/>
                <a:ext cx="116" cy="54"/>
              </a:xfrm>
              <a:custGeom>
                <a:avLst/>
                <a:gdLst/>
                <a:ahLst/>
                <a:cxnLst>
                  <a:cxn ang="0">
                    <a:pos x="26" y="12"/>
                  </a:cxn>
                  <a:cxn ang="0">
                    <a:pos x="36" y="18"/>
                  </a:cxn>
                  <a:cxn ang="0">
                    <a:pos x="46" y="24"/>
                  </a:cxn>
                  <a:cxn ang="0">
                    <a:pos x="54" y="18"/>
                  </a:cxn>
                  <a:cxn ang="0">
                    <a:pos x="56" y="8"/>
                  </a:cxn>
                  <a:cxn ang="0">
                    <a:pos x="56" y="0"/>
                  </a:cxn>
                  <a:cxn ang="0">
                    <a:pos x="68" y="0"/>
                  </a:cxn>
                  <a:cxn ang="0">
                    <a:pos x="80" y="4"/>
                  </a:cxn>
                  <a:cxn ang="0">
                    <a:pos x="88" y="6"/>
                  </a:cxn>
                  <a:cxn ang="0">
                    <a:pos x="102" y="8"/>
                  </a:cxn>
                  <a:cxn ang="0">
                    <a:pos x="104" y="12"/>
                  </a:cxn>
                  <a:cxn ang="0">
                    <a:pos x="108" y="20"/>
                  </a:cxn>
                  <a:cxn ang="0">
                    <a:pos x="112" y="36"/>
                  </a:cxn>
                  <a:cxn ang="0">
                    <a:pos x="116" y="42"/>
                  </a:cxn>
                  <a:cxn ang="0">
                    <a:pos x="104" y="50"/>
                  </a:cxn>
                  <a:cxn ang="0">
                    <a:pos x="90" y="54"/>
                  </a:cxn>
                  <a:cxn ang="0">
                    <a:pos x="62" y="36"/>
                  </a:cxn>
                  <a:cxn ang="0">
                    <a:pos x="10" y="38"/>
                  </a:cxn>
                  <a:cxn ang="0">
                    <a:pos x="0" y="40"/>
                  </a:cxn>
                  <a:cxn ang="0">
                    <a:pos x="0" y="30"/>
                  </a:cxn>
                  <a:cxn ang="0">
                    <a:pos x="8" y="20"/>
                  </a:cxn>
                  <a:cxn ang="0">
                    <a:pos x="14" y="10"/>
                  </a:cxn>
                  <a:cxn ang="0">
                    <a:pos x="26" y="12"/>
                  </a:cxn>
                </a:cxnLst>
                <a:rect l="0" t="0" r="r" b="b"/>
                <a:pathLst>
                  <a:path w="116" h="54">
                    <a:moveTo>
                      <a:pt x="26" y="12"/>
                    </a:moveTo>
                    <a:lnTo>
                      <a:pt x="36" y="18"/>
                    </a:lnTo>
                    <a:lnTo>
                      <a:pt x="46" y="24"/>
                    </a:lnTo>
                    <a:lnTo>
                      <a:pt x="54" y="18"/>
                    </a:lnTo>
                    <a:lnTo>
                      <a:pt x="56" y="8"/>
                    </a:lnTo>
                    <a:lnTo>
                      <a:pt x="56" y="0"/>
                    </a:lnTo>
                    <a:lnTo>
                      <a:pt x="68" y="0"/>
                    </a:lnTo>
                    <a:lnTo>
                      <a:pt x="80" y="4"/>
                    </a:lnTo>
                    <a:lnTo>
                      <a:pt x="88" y="6"/>
                    </a:lnTo>
                    <a:lnTo>
                      <a:pt x="102" y="8"/>
                    </a:lnTo>
                    <a:lnTo>
                      <a:pt x="104" y="12"/>
                    </a:lnTo>
                    <a:lnTo>
                      <a:pt x="108" y="20"/>
                    </a:lnTo>
                    <a:lnTo>
                      <a:pt x="112" y="36"/>
                    </a:lnTo>
                    <a:lnTo>
                      <a:pt x="116" y="42"/>
                    </a:lnTo>
                    <a:lnTo>
                      <a:pt x="104" y="50"/>
                    </a:lnTo>
                    <a:lnTo>
                      <a:pt x="90" y="54"/>
                    </a:lnTo>
                    <a:lnTo>
                      <a:pt x="62" y="36"/>
                    </a:lnTo>
                    <a:lnTo>
                      <a:pt x="10" y="38"/>
                    </a:lnTo>
                    <a:lnTo>
                      <a:pt x="0" y="40"/>
                    </a:lnTo>
                    <a:lnTo>
                      <a:pt x="0" y="30"/>
                    </a:lnTo>
                    <a:lnTo>
                      <a:pt x="8" y="20"/>
                    </a:lnTo>
                    <a:lnTo>
                      <a:pt x="14" y="10"/>
                    </a:lnTo>
                    <a:lnTo>
                      <a:pt x="26" y="12"/>
                    </a:lnTo>
                    <a:close/>
                  </a:path>
                </a:pathLst>
              </a:custGeom>
              <a:solidFill>
                <a:schemeClr val="accent5"/>
              </a:solidFill>
              <a:ln w="7938">
                <a:solidFill>
                  <a:srgbClr val="FFFFFF"/>
                </a:solidFill>
                <a:prstDash val="solid"/>
                <a:round/>
                <a:headEnd/>
                <a:tailEnd/>
              </a:ln>
            </p:spPr>
            <p:txBody>
              <a:bodyPr/>
              <a:lstStyle/>
              <a:p>
                <a:endParaRPr lang="en-US" sz="1500" kern="0">
                  <a:solidFill>
                    <a:srgbClr val="0F245F"/>
                  </a:solidFill>
                </a:endParaRPr>
              </a:p>
            </p:txBody>
          </p:sp>
          <p:sp>
            <p:nvSpPr>
              <p:cNvPr id="314" name="Freeform 150">
                <a:extLst>
                  <a:ext uri="{FF2B5EF4-FFF2-40B4-BE49-F238E27FC236}">
                    <a16:creationId xmlns:a16="http://schemas.microsoft.com/office/drawing/2014/main" id="{9E09885A-6EBC-4FC0-AE2E-8351AAFFF755}"/>
                  </a:ext>
                </a:extLst>
              </p:cNvPr>
              <p:cNvSpPr>
                <a:spLocks noChangeAspect="1"/>
              </p:cNvSpPr>
              <p:nvPr/>
            </p:nvSpPr>
            <p:spPr bwMode="auto">
              <a:xfrm>
                <a:off x="3035" y="1563"/>
                <a:ext cx="90" cy="54"/>
              </a:xfrm>
              <a:custGeom>
                <a:avLst/>
                <a:gdLst/>
                <a:ahLst/>
                <a:cxnLst>
                  <a:cxn ang="0">
                    <a:pos x="0" y="4"/>
                  </a:cxn>
                  <a:cxn ang="0">
                    <a:pos x="10" y="2"/>
                  </a:cxn>
                  <a:cxn ang="0">
                    <a:pos x="62" y="0"/>
                  </a:cxn>
                  <a:cxn ang="0">
                    <a:pos x="90" y="18"/>
                  </a:cxn>
                  <a:cxn ang="0">
                    <a:pos x="90" y="30"/>
                  </a:cxn>
                  <a:cxn ang="0">
                    <a:pos x="76" y="34"/>
                  </a:cxn>
                  <a:cxn ang="0">
                    <a:pos x="74" y="50"/>
                  </a:cxn>
                  <a:cxn ang="0">
                    <a:pos x="58" y="52"/>
                  </a:cxn>
                  <a:cxn ang="0">
                    <a:pos x="38" y="54"/>
                  </a:cxn>
                  <a:cxn ang="0">
                    <a:pos x="28" y="44"/>
                  </a:cxn>
                  <a:cxn ang="0">
                    <a:pos x="30" y="34"/>
                  </a:cxn>
                  <a:cxn ang="0">
                    <a:pos x="20" y="30"/>
                  </a:cxn>
                  <a:cxn ang="0">
                    <a:pos x="4" y="26"/>
                  </a:cxn>
                  <a:cxn ang="0">
                    <a:pos x="0" y="4"/>
                  </a:cxn>
                </a:cxnLst>
                <a:rect l="0" t="0" r="r" b="b"/>
                <a:pathLst>
                  <a:path w="90" h="54">
                    <a:moveTo>
                      <a:pt x="0" y="4"/>
                    </a:moveTo>
                    <a:lnTo>
                      <a:pt x="10" y="2"/>
                    </a:lnTo>
                    <a:lnTo>
                      <a:pt x="62" y="0"/>
                    </a:lnTo>
                    <a:lnTo>
                      <a:pt x="90" y="18"/>
                    </a:lnTo>
                    <a:lnTo>
                      <a:pt x="90" y="30"/>
                    </a:lnTo>
                    <a:lnTo>
                      <a:pt x="76" y="34"/>
                    </a:lnTo>
                    <a:lnTo>
                      <a:pt x="74" y="50"/>
                    </a:lnTo>
                    <a:lnTo>
                      <a:pt x="58" y="52"/>
                    </a:lnTo>
                    <a:lnTo>
                      <a:pt x="38" y="54"/>
                    </a:lnTo>
                    <a:lnTo>
                      <a:pt x="28" y="44"/>
                    </a:lnTo>
                    <a:lnTo>
                      <a:pt x="30" y="34"/>
                    </a:lnTo>
                    <a:lnTo>
                      <a:pt x="20" y="30"/>
                    </a:lnTo>
                    <a:lnTo>
                      <a:pt x="4" y="26"/>
                    </a:lnTo>
                    <a:lnTo>
                      <a:pt x="0" y="4"/>
                    </a:lnTo>
                    <a:close/>
                  </a:path>
                </a:pathLst>
              </a:custGeom>
              <a:solidFill>
                <a:schemeClr val="accent5"/>
              </a:solidFill>
              <a:ln w="7938">
                <a:solidFill>
                  <a:srgbClr val="FFFFFF"/>
                </a:solidFill>
                <a:prstDash val="solid"/>
                <a:round/>
                <a:headEnd/>
                <a:tailEnd/>
              </a:ln>
            </p:spPr>
            <p:txBody>
              <a:bodyPr/>
              <a:lstStyle/>
              <a:p>
                <a:endParaRPr lang="en-US" sz="1500" kern="0">
                  <a:solidFill>
                    <a:srgbClr val="0F245F"/>
                  </a:solidFill>
                </a:endParaRPr>
              </a:p>
            </p:txBody>
          </p:sp>
          <p:sp>
            <p:nvSpPr>
              <p:cNvPr id="315" name="Freeform 151">
                <a:extLst>
                  <a:ext uri="{FF2B5EF4-FFF2-40B4-BE49-F238E27FC236}">
                    <a16:creationId xmlns:a16="http://schemas.microsoft.com/office/drawing/2014/main" id="{ADDAFC07-2B99-46C4-BC50-CEE1F666834D}"/>
                  </a:ext>
                </a:extLst>
              </p:cNvPr>
              <p:cNvSpPr>
                <a:spLocks noChangeAspect="1"/>
              </p:cNvSpPr>
              <p:nvPr/>
            </p:nvSpPr>
            <p:spPr bwMode="auto">
              <a:xfrm>
                <a:off x="3013" y="1589"/>
                <a:ext cx="52" cy="20"/>
              </a:xfrm>
              <a:custGeom>
                <a:avLst/>
                <a:gdLst/>
                <a:ahLst/>
                <a:cxnLst>
                  <a:cxn ang="0">
                    <a:pos x="0" y="12"/>
                  </a:cxn>
                  <a:cxn ang="0">
                    <a:pos x="4" y="20"/>
                  </a:cxn>
                  <a:cxn ang="0">
                    <a:pos x="50" y="18"/>
                  </a:cxn>
                  <a:cxn ang="0">
                    <a:pos x="52" y="8"/>
                  </a:cxn>
                  <a:cxn ang="0">
                    <a:pos x="30" y="0"/>
                  </a:cxn>
                  <a:cxn ang="0">
                    <a:pos x="24" y="8"/>
                  </a:cxn>
                  <a:cxn ang="0">
                    <a:pos x="8" y="6"/>
                  </a:cxn>
                  <a:cxn ang="0">
                    <a:pos x="6" y="12"/>
                  </a:cxn>
                  <a:cxn ang="0">
                    <a:pos x="0" y="12"/>
                  </a:cxn>
                </a:cxnLst>
                <a:rect l="0" t="0" r="r" b="b"/>
                <a:pathLst>
                  <a:path w="52" h="20">
                    <a:moveTo>
                      <a:pt x="0" y="12"/>
                    </a:moveTo>
                    <a:lnTo>
                      <a:pt x="4" y="20"/>
                    </a:lnTo>
                    <a:lnTo>
                      <a:pt x="50" y="18"/>
                    </a:lnTo>
                    <a:lnTo>
                      <a:pt x="52" y="8"/>
                    </a:lnTo>
                    <a:lnTo>
                      <a:pt x="30" y="0"/>
                    </a:lnTo>
                    <a:lnTo>
                      <a:pt x="24" y="8"/>
                    </a:lnTo>
                    <a:lnTo>
                      <a:pt x="8" y="6"/>
                    </a:lnTo>
                    <a:lnTo>
                      <a:pt x="6" y="12"/>
                    </a:lnTo>
                    <a:lnTo>
                      <a:pt x="0" y="12"/>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16" name="Freeform 152">
                <a:extLst>
                  <a:ext uri="{FF2B5EF4-FFF2-40B4-BE49-F238E27FC236}">
                    <a16:creationId xmlns:a16="http://schemas.microsoft.com/office/drawing/2014/main" id="{99ED4567-8C30-443C-8ECA-850A76DDC91C}"/>
                  </a:ext>
                </a:extLst>
              </p:cNvPr>
              <p:cNvSpPr>
                <a:spLocks noChangeAspect="1"/>
              </p:cNvSpPr>
              <p:nvPr/>
            </p:nvSpPr>
            <p:spPr bwMode="auto">
              <a:xfrm>
                <a:off x="3071" y="1569"/>
                <a:ext cx="150" cy="106"/>
              </a:xfrm>
              <a:custGeom>
                <a:avLst/>
                <a:gdLst/>
                <a:ahLst/>
                <a:cxnLst>
                  <a:cxn ang="0">
                    <a:pos x="2" y="48"/>
                  </a:cxn>
                  <a:cxn ang="0">
                    <a:pos x="24" y="44"/>
                  </a:cxn>
                  <a:cxn ang="0">
                    <a:pos x="38" y="44"/>
                  </a:cxn>
                  <a:cxn ang="0">
                    <a:pos x="40" y="28"/>
                  </a:cxn>
                  <a:cxn ang="0">
                    <a:pos x="54" y="24"/>
                  </a:cxn>
                  <a:cxn ang="0">
                    <a:pos x="54" y="12"/>
                  </a:cxn>
                  <a:cxn ang="0">
                    <a:pos x="68" y="8"/>
                  </a:cxn>
                  <a:cxn ang="0">
                    <a:pos x="80" y="0"/>
                  </a:cxn>
                  <a:cxn ang="0">
                    <a:pos x="98" y="4"/>
                  </a:cxn>
                  <a:cxn ang="0">
                    <a:pos x="98" y="10"/>
                  </a:cxn>
                  <a:cxn ang="0">
                    <a:pos x="118" y="12"/>
                  </a:cxn>
                  <a:cxn ang="0">
                    <a:pos x="122" y="34"/>
                  </a:cxn>
                  <a:cxn ang="0">
                    <a:pos x="150" y="64"/>
                  </a:cxn>
                  <a:cxn ang="0">
                    <a:pos x="148" y="66"/>
                  </a:cxn>
                  <a:cxn ang="0">
                    <a:pos x="130" y="66"/>
                  </a:cxn>
                  <a:cxn ang="0">
                    <a:pos x="130" y="86"/>
                  </a:cxn>
                  <a:cxn ang="0">
                    <a:pos x="118" y="88"/>
                  </a:cxn>
                  <a:cxn ang="0">
                    <a:pos x="114" y="106"/>
                  </a:cxn>
                  <a:cxn ang="0">
                    <a:pos x="94" y="104"/>
                  </a:cxn>
                  <a:cxn ang="0">
                    <a:pos x="92" y="98"/>
                  </a:cxn>
                  <a:cxn ang="0">
                    <a:pos x="64" y="98"/>
                  </a:cxn>
                  <a:cxn ang="0">
                    <a:pos x="46" y="94"/>
                  </a:cxn>
                  <a:cxn ang="0">
                    <a:pos x="16" y="88"/>
                  </a:cxn>
                  <a:cxn ang="0">
                    <a:pos x="6" y="102"/>
                  </a:cxn>
                  <a:cxn ang="0">
                    <a:pos x="6" y="88"/>
                  </a:cxn>
                  <a:cxn ang="0">
                    <a:pos x="0" y="84"/>
                  </a:cxn>
                  <a:cxn ang="0">
                    <a:pos x="2" y="78"/>
                  </a:cxn>
                  <a:cxn ang="0">
                    <a:pos x="10" y="78"/>
                  </a:cxn>
                  <a:cxn ang="0">
                    <a:pos x="10" y="64"/>
                  </a:cxn>
                  <a:cxn ang="0">
                    <a:pos x="6" y="60"/>
                  </a:cxn>
                  <a:cxn ang="0">
                    <a:pos x="2" y="48"/>
                  </a:cxn>
                </a:cxnLst>
                <a:rect l="0" t="0" r="r" b="b"/>
                <a:pathLst>
                  <a:path w="150" h="106">
                    <a:moveTo>
                      <a:pt x="2" y="48"/>
                    </a:moveTo>
                    <a:lnTo>
                      <a:pt x="24" y="44"/>
                    </a:lnTo>
                    <a:lnTo>
                      <a:pt x="38" y="44"/>
                    </a:lnTo>
                    <a:lnTo>
                      <a:pt x="40" y="28"/>
                    </a:lnTo>
                    <a:lnTo>
                      <a:pt x="54" y="24"/>
                    </a:lnTo>
                    <a:lnTo>
                      <a:pt x="54" y="12"/>
                    </a:lnTo>
                    <a:lnTo>
                      <a:pt x="68" y="8"/>
                    </a:lnTo>
                    <a:lnTo>
                      <a:pt x="80" y="0"/>
                    </a:lnTo>
                    <a:lnTo>
                      <a:pt x="98" y="4"/>
                    </a:lnTo>
                    <a:lnTo>
                      <a:pt x="98" y="10"/>
                    </a:lnTo>
                    <a:lnTo>
                      <a:pt x="118" y="12"/>
                    </a:lnTo>
                    <a:lnTo>
                      <a:pt x="122" y="34"/>
                    </a:lnTo>
                    <a:lnTo>
                      <a:pt x="150" y="64"/>
                    </a:lnTo>
                    <a:lnTo>
                      <a:pt x="148" y="66"/>
                    </a:lnTo>
                    <a:lnTo>
                      <a:pt x="130" y="66"/>
                    </a:lnTo>
                    <a:lnTo>
                      <a:pt x="130" y="86"/>
                    </a:lnTo>
                    <a:lnTo>
                      <a:pt x="118" y="88"/>
                    </a:lnTo>
                    <a:lnTo>
                      <a:pt x="114" y="106"/>
                    </a:lnTo>
                    <a:lnTo>
                      <a:pt x="94" y="104"/>
                    </a:lnTo>
                    <a:lnTo>
                      <a:pt x="92" y="98"/>
                    </a:lnTo>
                    <a:lnTo>
                      <a:pt x="64" y="98"/>
                    </a:lnTo>
                    <a:lnTo>
                      <a:pt x="46" y="94"/>
                    </a:lnTo>
                    <a:lnTo>
                      <a:pt x="16" y="88"/>
                    </a:lnTo>
                    <a:lnTo>
                      <a:pt x="6" y="102"/>
                    </a:lnTo>
                    <a:lnTo>
                      <a:pt x="6" y="88"/>
                    </a:lnTo>
                    <a:lnTo>
                      <a:pt x="0" y="84"/>
                    </a:lnTo>
                    <a:lnTo>
                      <a:pt x="2" y="78"/>
                    </a:lnTo>
                    <a:lnTo>
                      <a:pt x="10" y="78"/>
                    </a:lnTo>
                    <a:lnTo>
                      <a:pt x="10" y="64"/>
                    </a:lnTo>
                    <a:lnTo>
                      <a:pt x="6" y="60"/>
                    </a:lnTo>
                    <a:lnTo>
                      <a:pt x="2" y="48"/>
                    </a:lnTo>
                    <a:close/>
                  </a:path>
                </a:pathLst>
              </a:custGeom>
              <a:solidFill>
                <a:schemeClr val="accent5"/>
              </a:solidFill>
              <a:ln w="7938">
                <a:solidFill>
                  <a:srgbClr val="FFFFFF"/>
                </a:solidFill>
                <a:prstDash val="solid"/>
                <a:round/>
                <a:headEnd/>
                <a:tailEnd/>
              </a:ln>
            </p:spPr>
            <p:txBody>
              <a:bodyPr/>
              <a:lstStyle/>
              <a:p>
                <a:endParaRPr lang="en-US" sz="1500" kern="0">
                  <a:solidFill>
                    <a:srgbClr val="0F245F"/>
                  </a:solidFill>
                </a:endParaRPr>
              </a:p>
            </p:txBody>
          </p:sp>
          <p:sp>
            <p:nvSpPr>
              <p:cNvPr id="317" name="Freeform 153">
                <a:extLst>
                  <a:ext uri="{FF2B5EF4-FFF2-40B4-BE49-F238E27FC236}">
                    <a16:creationId xmlns:a16="http://schemas.microsoft.com/office/drawing/2014/main" id="{811E931A-EE07-440E-963B-F99F8EF695C4}"/>
                  </a:ext>
                </a:extLst>
              </p:cNvPr>
              <p:cNvSpPr>
                <a:spLocks noChangeAspect="1"/>
              </p:cNvSpPr>
              <p:nvPr/>
            </p:nvSpPr>
            <p:spPr bwMode="auto">
              <a:xfrm>
                <a:off x="2606" y="1511"/>
                <a:ext cx="126" cy="192"/>
              </a:xfrm>
              <a:custGeom>
                <a:avLst/>
                <a:gdLst/>
                <a:ahLst/>
                <a:cxnLst>
                  <a:cxn ang="0">
                    <a:pos x="38" y="84"/>
                  </a:cxn>
                  <a:cxn ang="0">
                    <a:pos x="16" y="90"/>
                  </a:cxn>
                  <a:cxn ang="0">
                    <a:pos x="20" y="76"/>
                  </a:cxn>
                  <a:cxn ang="0">
                    <a:pos x="14" y="60"/>
                  </a:cxn>
                  <a:cxn ang="0">
                    <a:pos x="0" y="60"/>
                  </a:cxn>
                  <a:cxn ang="0">
                    <a:pos x="4" y="44"/>
                  </a:cxn>
                  <a:cxn ang="0">
                    <a:pos x="2" y="20"/>
                  </a:cxn>
                  <a:cxn ang="0">
                    <a:pos x="16" y="0"/>
                  </a:cxn>
                  <a:cxn ang="0">
                    <a:pos x="28" y="26"/>
                  </a:cxn>
                  <a:cxn ang="0">
                    <a:pos x="60" y="38"/>
                  </a:cxn>
                  <a:cxn ang="0">
                    <a:pos x="40" y="58"/>
                  </a:cxn>
                  <a:cxn ang="0">
                    <a:pos x="42" y="70"/>
                  </a:cxn>
                  <a:cxn ang="0">
                    <a:pos x="66" y="68"/>
                  </a:cxn>
                  <a:cxn ang="0">
                    <a:pos x="72" y="90"/>
                  </a:cxn>
                  <a:cxn ang="0">
                    <a:pos x="92" y="110"/>
                  </a:cxn>
                  <a:cxn ang="0">
                    <a:pos x="98" y="130"/>
                  </a:cxn>
                  <a:cxn ang="0">
                    <a:pos x="116" y="130"/>
                  </a:cxn>
                  <a:cxn ang="0">
                    <a:pos x="120" y="148"/>
                  </a:cxn>
                  <a:cxn ang="0">
                    <a:pos x="102" y="160"/>
                  </a:cxn>
                  <a:cxn ang="0">
                    <a:pos x="116" y="166"/>
                  </a:cxn>
                  <a:cxn ang="0">
                    <a:pos x="96" y="176"/>
                  </a:cxn>
                  <a:cxn ang="0">
                    <a:pos x="38" y="176"/>
                  </a:cxn>
                  <a:cxn ang="0">
                    <a:pos x="22" y="184"/>
                  </a:cxn>
                  <a:cxn ang="0">
                    <a:pos x="6" y="188"/>
                  </a:cxn>
                  <a:cxn ang="0">
                    <a:pos x="34" y="164"/>
                  </a:cxn>
                  <a:cxn ang="0">
                    <a:pos x="54" y="162"/>
                  </a:cxn>
                  <a:cxn ang="0">
                    <a:pos x="48" y="160"/>
                  </a:cxn>
                  <a:cxn ang="0">
                    <a:pos x="30" y="158"/>
                  </a:cxn>
                  <a:cxn ang="0">
                    <a:pos x="14" y="158"/>
                  </a:cxn>
                  <a:cxn ang="0">
                    <a:pos x="18" y="148"/>
                  </a:cxn>
                  <a:cxn ang="0">
                    <a:pos x="34" y="136"/>
                  </a:cxn>
                  <a:cxn ang="0">
                    <a:pos x="24" y="128"/>
                  </a:cxn>
                  <a:cxn ang="0">
                    <a:pos x="48" y="122"/>
                  </a:cxn>
                  <a:cxn ang="0">
                    <a:pos x="52" y="102"/>
                  </a:cxn>
                  <a:cxn ang="0">
                    <a:pos x="44" y="86"/>
                  </a:cxn>
                </a:cxnLst>
                <a:rect l="0" t="0" r="r" b="b"/>
                <a:pathLst>
                  <a:path w="126" h="192">
                    <a:moveTo>
                      <a:pt x="44" y="86"/>
                    </a:moveTo>
                    <a:lnTo>
                      <a:pt x="38" y="84"/>
                    </a:lnTo>
                    <a:lnTo>
                      <a:pt x="32" y="92"/>
                    </a:lnTo>
                    <a:lnTo>
                      <a:pt x="16" y="90"/>
                    </a:lnTo>
                    <a:lnTo>
                      <a:pt x="14" y="82"/>
                    </a:lnTo>
                    <a:lnTo>
                      <a:pt x="20" y="76"/>
                    </a:lnTo>
                    <a:lnTo>
                      <a:pt x="18" y="62"/>
                    </a:lnTo>
                    <a:lnTo>
                      <a:pt x="14" y="60"/>
                    </a:lnTo>
                    <a:lnTo>
                      <a:pt x="6" y="64"/>
                    </a:lnTo>
                    <a:lnTo>
                      <a:pt x="0" y="60"/>
                    </a:lnTo>
                    <a:lnTo>
                      <a:pt x="10" y="48"/>
                    </a:lnTo>
                    <a:lnTo>
                      <a:pt x="4" y="44"/>
                    </a:lnTo>
                    <a:lnTo>
                      <a:pt x="0" y="36"/>
                    </a:lnTo>
                    <a:lnTo>
                      <a:pt x="2" y="20"/>
                    </a:lnTo>
                    <a:lnTo>
                      <a:pt x="12" y="20"/>
                    </a:lnTo>
                    <a:lnTo>
                      <a:pt x="16" y="0"/>
                    </a:lnTo>
                    <a:lnTo>
                      <a:pt x="44" y="2"/>
                    </a:lnTo>
                    <a:lnTo>
                      <a:pt x="28" y="26"/>
                    </a:lnTo>
                    <a:lnTo>
                      <a:pt x="64" y="26"/>
                    </a:lnTo>
                    <a:lnTo>
                      <a:pt x="60" y="38"/>
                    </a:lnTo>
                    <a:lnTo>
                      <a:pt x="48" y="50"/>
                    </a:lnTo>
                    <a:lnTo>
                      <a:pt x="40" y="58"/>
                    </a:lnTo>
                    <a:lnTo>
                      <a:pt x="36" y="66"/>
                    </a:lnTo>
                    <a:lnTo>
                      <a:pt x="42" y="70"/>
                    </a:lnTo>
                    <a:lnTo>
                      <a:pt x="52" y="66"/>
                    </a:lnTo>
                    <a:lnTo>
                      <a:pt x="66" y="68"/>
                    </a:lnTo>
                    <a:lnTo>
                      <a:pt x="70" y="78"/>
                    </a:lnTo>
                    <a:lnTo>
                      <a:pt x="72" y="90"/>
                    </a:lnTo>
                    <a:lnTo>
                      <a:pt x="84" y="98"/>
                    </a:lnTo>
                    <a:lnTo>
                      <a:pt x="92" y="110"/>
                    </a:lnTo>
                    <a:lnTo>
                      <a:pt x="94" y="118"/>
                    </a:lnTo>
                    <a:lnTo>
                      <a:pt x="98" y="130"/>
                    </a:lnTo>
                    <a:lnTo>
                      <a:pt x="106" y="132"/>
                    </a:lnTo>
                    <a:lnTo>
                      <a:pt x="116" y="130"/>
                    </a:lnTo>
                    <a:lnTo>
                      <a:pt x="126" y="138"/>
                    </a:lnTo>
                    <a:lnTo>
                      <a:pt x="120" y="148"/>
                    </a:lnTo>
                    <a:lnTo>
                      <a:pt x="110" y="154"/>
                    </a:lnTo>
                    <a:lnTo>
                      <a:pt x="102" y="160"/>
                    </a:lnTo>
                    <a:lnTo>
                      <a:pt x="108" y="162"/>
                    </a:lnTo>
                    <a:lnTo>
                      <a:pt x="116" y="166"/>
                    </a:lnTo>
                    <a:lnTo>
                      <a:pt x="108" y="172"/>
                    </a:lnTo>
                    <a:lnTo>
                      <a:pt x="96" y="176"/>
                    </a:lnTo>
                    <a:lnTo>
                      <a:pt x="46" y="176"/>
                    </a:lnTo>
                    <a:lnTo>
                      <a:pt x="38" y="176"/>
                    </a:lnTo>
                    <a:lnTo>
                      <a:pt x="38" y="184"/>
                    </a:lnTo>
                    <a:lnTo>
                      <a:pt x="22" y="184"/>
                    </a:lnTo>
                    <a:lnTo>
                      <a:pt x="10" y="192"/>
                    </a:lnTo>
                    <a:lnTo>
                      <a:pt x="6" y="188"/>
                    </a:lnTo>
                    <a:lnTo>
                      <a:pt x="24" y="172"/>
                    </a:lnTo>
                    <a:lnTo>
                      <a:pt x="34" y="164"/>
                    </a:lnTo>
                    <a:lnTo>
                      <a:pt x="46" y="164"/>
                    </a:lnTo>
                    <a:lnTo>
                      <a:pt x="54" y="162"/>
                    </a:lnTo>
                    <a:lnTo>
                      <a:pt x="56" y="154"/>
                    </a:lnTo>
                    <a:lnTo>
                      <a:pt x="48" y="160"/>
                    </a:lnTo>
                    <a:lnTo>
                      <a:pt x="38" y="158"/>
                    </a:lnTo>
                    <a:lnTo>
                      <a:pt x="30" y="158"/>
                    </a:lnTo>
                    <a:lnTo>
                      <a:pt x="24" y="154"/>
                    </a:lnTo>
                    <a:lnTo>
                      <a:pt x="14" y="158"/>
                    </a:lnTo>
                    <a:lnTo>
                      <a:pt x="10" y="154"/>
                    </a:lnTo>
                    <a:lnTo>
                      <a:pt x="18" y="148"/>
                    </a:lnTo>
                    <a:lnTo>
                      <a:pt x="26" y="142"/>
                    </a:lnTo>
                    <a:lnTo>
                      <a:pt x="34" y="136"/>
                    </a:lnTo>
                    <a:lnTo>
                      <a:pt x="34" y="130"/>
                    </a:lnTo>
                    <a:lnTo>
                      <a:pt x="24" y="128"/>
                    </a:lnTo>
                    <a:lnTo>
                      <a:pt x="24" y="120"/>
                    </a:lnTo>
                    <a:lnTo>
                      <a:pt x="48" y="122"/>
                    </a:lnTo>
                    <a:lnTo>
                      <a:pt x="48" y="112"/>
                    </a:lnTo>
                    <a:lnTo>
                      <a:pt x="52" y="102"/>
                    </a:lnTo>
                    <a:lnTo>
                      <a:pt x="38" y="94"/>
                    </a:lnTo>
                    <a:lnTo>
                      <a:pt x="44" y="86"/>
                    </a:lnTo>
                    <a:close/>
                  </a:path>
                </a:pathLst>
              </a:custGeom>
              <a:solidFill>
                <a:schemeClr val="accent5"/>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18" name="Freeform 154">
                <a:extLst>
                  <a:ext uri="{FF2B5EF4-FFF2-40B4-BE49-F238E27FC236}">
                    <a16:creationId xmlns:a16="http://schemas.microsoft.com/office/drawing/2014/main" id="{D752780A-64AC-445C-81B3-F9CEDF37CE1D}"/>
                  </a:ext>
                </a:extLst>
              </p:cNvPr>
              <p:cNvSpPr>
                <a:spLocks noChangeAspect="1"/>
              </p:cNvSpPr>
              <p:nvPr/>
            </p:nvSpPr>
            <p:spPr bwMode="auto">
              <a:xfrm>
                <a:off x="2574" y="1591"/>
                <a:ext cx="38" cy="24"/>
              </a:xfrm>
              <a:custGeom>
                <a:avLst/>
                <a:gdLst/>
                <a:ahLst/>
                <a:cxnLst>
                  <a:cxn ang="0">
                    <a:pos x="12" y="0"/>
                  </a:cxn>
                  <a:cxn ang="0">
                    <a:pos x="30" y="2"/>
                  </a:cxn>
                  <a:cxn ang="0">
                    <a:pos x="34" y="8"/>
                  </a:cxn>
                  <a:cxn ang="0">
                    <a:pos x="38" y="16"/>
                  </a:cxn>
                  <a:cxn ang="0">
                    <a:pos x="34" y="24"/>
                  </a:cxn>
                  <a:cxn ang="0">
                    <a:pos x="22" y="24"/>
                  </a:cxn>
                  <a:cxn ang="0">
                    <a:pos x="16" y="18"/>
                  </a:cxn>
                  <a:cxn ang="0">
                    <a:pos x="8" y="22"/>
                  </a:cxn>
                  <a:cxn ang="0">
                    <a:pos x="0" y="18"/>
                  </a:cxn>
                  <a:cxn ang="0">
                    <a:pos x="4" y="8"/>
                  </a:cxn>
                  <a:cxn ang="0">
                    <a:pos x="12" y="0"/>
                  </a:cxn>
                </a:cxnLst>
                <a:rect l="0" t="0" r="r" b="b"/>
                <a:pathLst>
                  <a:path w="38" h="24">
                    <a:moveTo>
                      <a:pt x="12" y="0"/>
                    </a:moveTo>
                    <a:lnTo>
                      <a:pt x="30" y="2"/>
                    </a:lnTo>
                    <a:lnTo>
                      <a:pt x="34" y="8"/>
                    </a:lnTo>
                    <a:lnTo>
                      <a:pt x="38" y="16"/>
                    </a:lnTo>
                    <a:lnTo>
                      <a:pt x="34" y="24"/>
                    </a:lnTo>
                    <a:lnTo>
                      <a:pt x="22" y="24"/>
                    </a:lnTo>
                    <a:lnTo>
                      <a:pt x="16" y="18"/>
                    </a:lnTo>
                    <a:lnTo>
                      <a:pt x="8" y="22"/>
                    </a:lnTo>
                    <a:lnTo>
                      <a:pt x="0" y="18"/>
                    </a:lnTo>
                    <a:lnTo>
                      <a:pt x="4" y="8"/>
                    </a:lnTo>
                    <a:lnTo>
                      <a:pt x="12" y="0"/>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19" name="Freeform 155">
                <a:extLst>
                  <a:ext uri="{FF2B5EF4-FFF2-40B4-BE49-F238E27FC236}">
                    <a16:creationId xmlns:a16="http://schemas.microsoft.com/office/drawing/2014/main" id="{0E733D10-FFB8-419B-B614-3627313EC3EA}"/>
                  </a:ext>
                </a:extLst>
              </p:cNvPr>
              <p:cNvSpPr>
                <a:spLocks noChangeAspect="1"/>
              </p:cNvSpPr>
              <p:nvPr/>
            </p:nvSpPr>
            <p:spPr bwMode="auto">
              <a:xfrm>
                <a:off x="2538" y="1609"/>
                <a:ext cx="66" cy="62"/>
              </a:xfrm>
              <a:custGeom>
                <a:avLst/>
                <a:gdLst/>
                <a:ahLst/>
                <a:cxnLst>
                  <a:cxn ang="0">
                    <a:pos x="66" y="26"/>
                  </a:cxn>
                  <a:cxn ang="0">
                    <a:pos x="64" y="44"/>
                  </a:cxn>
                  <a:cxn ang="0">
                    <a:pos x="48" y="48"/>
                  </a:cxn>
                  <a:cxn ang="0">
                    <a:pos x="36" y="52"/>
                  </a:cxn>
                  <a:cxn ang="0">
                    <a:pos x="26" y="58"/>
                  </a:cxn>
                  <a:cxn ang="0">
                    <a:pos x="18" y="62"/>
                  </a:cxn>
                  <a:cxn ang="0">
                    <a:pos x="8" y="58"/>
                  </a:cxn>
                  <a:cxn ang="0">
                    <a:pos x="0" y="48"/>
                  </a:cxn>
                  <a:cxn ang="0">
                    <a:pos x="10" y="40"/>
                  </a:cxn>
                  <a:cxn ang="0">
                    <a:pos x="12" y="30"/>
                  </a:cxn>
                  <a:cxn ang="0">
                    <a:pos x="20" y="26"/>
                  </a:cxn>
                  <a:cxn ang="0">
                    <a:pos x="14" y="22"/>
                  </a:cxn>
                  <a:cxn ang="0">
                    <a:pos x="4" y="24"/>
                  </a:cxn>
                  <a:cxn ang="0">
                    <a:pos x="2" y="16"/>
                  </a:cxn>
                  <a:cxn ang="0">
                    <a:pos x="6" y="12"/>
                  </a:cxn>
                  <a:cxn ang="0">
                    <a:pos x="4" y="6"/>
                  </a:cxn>
                  <a:cxn ang="0">
                    <a:pos x="10" y="0"/>
                  </a:cxn>
                  <a:cxn ang="0">
                    <a:pos x="20" y="4"/>
                  </a:cxn>
                  <a:cxn ang="0">
                    <a:pos x="28" y="2"/>
                  </a:cxn>
                  <a:cxn ang="0">
                    <a:pos x="36" y="0"/>
                  </a:cxn>
                  <a:cxn ang="0">
                    <a:pos x="44" y="4"/>
                  </a:cxn>
                  <a:cxn ang="0">
                    <a:pos x="52" y="0"/>
                  </a:cxn>
                  <a:cxn ang="0">
                    <a:pos x="58" y="6"/>
                  </a:cxn>
                  <a:cxn ang="0">
                    <a:pos x="64" y="12"/>
                  </a:cxn>
                  <a:cxn ang="0">
                    <a:pos x="66" y="26"/>
                  </a:cxn>
                </a:cxnLst>
                <a:rect l="0" t="0" r="r" b="b"/>
                <a:pathLst>
                  <a:path w="66" h="62">
                    <a:moveTo>
                      <a:pt x="66" y="26"/>
                    </a:moveTo>
                    <a:lnTo>
                      <a:pt x="64" y="44"/>
                    </a:lnTo>
                    <a:lnTo>
                      <a:pt x="48" y="48"/>
                    </a:lnTo>
                    <a:lnTo>
                      <a:pt x="36" y="52"/>
                    </a:lnTo>
                    <a:lnTo>
                      <a:pt x="26" y="58"/>
                    </a:lnTo>
                    <a:lnTo>
                      <a:pt x="18" y="62"/>
                    </a:lnTo>
                    <a:lnTo>
                      <a:pt x="8" y="58"/>
                    </a:lnTo>
                    <a:lnTo>
                      <a:pt x="0" y="48"/>
                    </a:lnTo>
                    <a:lnTo>
                      <a:pt x="10" y="40"/>
                    </a:lnTo>
                    <a:lnTo>
                      <a:pt x="12" y="30"/>
                    </a:lnTo>
                    <a:lnTo>
                      <a:pt x="20" y="26"/>
                    </a:lnTo>
                    <a:lnTo>
                      <a:pt x="14" y="22"/>
                    </a:lnTo>
                    <a:lnTo>
                      <a:pt x="4" y="24"/>
                    </a:lnTo>
                    <a:lnTo>
                      <a:pt x="2" y="16"/>
                    </a:lnTo>
                    <a:lnTo>
                      <a:pt x="6" y="12"/>
                    </a:lnTo>
                    <a:lnTo>
                      <a:pt x="4" y="6"/>
                    </a:lnTo>
                    <a:lnTo>
                      <a:pt x="10" y="0"/>
                    </a:lnTo>
                    <a:lnTo>
                      <a:pt x="20" y="4"/>
                    </a:lnTo>
                    <a:lnTo>
                      <a:pt x="28" y="2"/>
                    </a:lnTo>
                    <a:lnTo>
                      <a:pt x="36" y="0"/>
                    </a:lnTo>
                    <a:lnTo>
                      <a:pt x="44" y="4"/>
                    </a:lnTo>
                    <a:lnTo>
                      <a:pt x="52" y="0"/>
                    </a:lnTo>
                    <a:lnTo>
                      <a:pt x="58" y="6"/>
                    </a:lnTo>
                    <a:lnTo>
                      <a:pt x="64" y="12"/>
                    </a:lnTo>
                    <a:lnTo>
                      <a:pt x="66" y="26"/>
                    </a:lnTo>
                    <a:close/>
                  </a:path>
                </a:pathLst>
              </a:custGeom>
              <a:solidFill>
                <a:schemeClr val="accent5"/>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20" name="Freeform 156">
                <a:extLst>
                  <a:ext uri="{FF2B5EF4-FFF2-40B4-BE49-F238E27FC236}">
                    <a16:creationId xmlns:a16="http://schemas.microsoft.com/office/drawing/2014/main" id="{23DF4E0F-09D6-49C3-865A-66871FF4DF89}"/>
                  </a:ext>
                </a:extLst>
              </p:cNvPr>
              <p:cNvSpPr>
                <a:spLocks noChangeAspect="1"/>
              </p:cNvSpPr>
              <p:nvPr/>
            </p:nvSpPr>
            <p:spPr bwMode="auto">
              <a:xfrm>
                <a:off x="2796" y="1747"/>
                <a:ext cx="70" cy="38"/>
              </a:xfrm>
              <a:custGeom>
                <a:avLst/>
                <a:gdLst/>
                <a:ahLst/>
                <a:cxnLst>
                  <a:cxn ang="0">
                    <a:pos x="24" y="2"/>
                  </a:cxn>
                  <a:cxn ang="0">
                    <a:pos x="40" y="2"/>
                  </a:cxn>
                  <a:cxn ang="0">
                    <a:pos x="50" y="0"/>
                  </a:cxn>
                  <a:cxn ang="0">
                    <a:pos x="58" y="2"/>
                  </a:cxn>
                  <a:cxn ang="0">
                    <a:pos x="60" y="4"/>
                  </a:cxn>
                  <a:cxn ang="0">
                    <a:pos x="58" y="8"/>
                  </a:cxn>
                  <a:cxn ang="0">
                    <a:pos x="56" y="14"/>
                  </a:cxn>
                  <a:cxn ang="0">
                    <a:pos x="64" y="16"/>
                  </a:cxn>
                  <a:cxn ang="0">
                    <a:pos x="68" y="16"/>
                  </a:cxn>
                  <a:cxn ang="0">
                    <a:pos x="70" y="20"/>
                  </a:cxn>
                  <a:cxn ang="0">
                    <a:pos x="66" y="28"/>
                  </a:cxn>
                  <a:cxn ang="0">
                    <a:pos x="56" y="30"/>
                  </a:cxn>
                  <a:cxn ang="0">
                    <a:pos x="50" y="24"/>
                  </a:cxn>
                  <a:cxn ang="0">
                    <a:pos x="50" y="34"/>
                  </a:cxn>
                  <a:cxn ang="0">
                    <a:pos x="46" y="36"/>
                  </a:cxn>
                  <a:cxn ang="0">
                    <a:pos x="40" y="34"/>
                  </a:cxn>
                  <a:cxn ang="0">
                    <a:pos x="34" y="30"/>
                  </a:cxn>
                  <a:cxn ang="0">
                    <a:pos x="30" y="32"/>
                  </a:cxn>
                  <a:cxn ang="0">
                    <a:pos x="30" y="36"/>
                  </a:cxn>
                  <a:cxn ang="0">
                    <a:pos x="16" y="38"/>
                  </a:cxn>
                  <a:cxn ang="0">
                    <a:pos x="16" y="28"/>
                  </a:cxn>
                  <a:cxn ang="0">
                    <a:pos x="0" y="28"/>
                  </a:cxn>
                  <a:cxn ang="0">
                    <a:pos x="8" y="16"/>
                  </a:cxn>
                  <a:cxn ang="0">
                    <a:pos x="18" y="6"/>
                  </a:cxn>
                  <a:cxn ang="0">
                    <a:pos x="22" y="6"/>
                  </a:cxn>
                  <a:cxn ang="0">
                    <a:pos x="24" y="2"/>
                  </a:cxn>
                </a:cxnLst>
                <a:rect l="0" t="0" r="r" b="b"/>
                <a:pathLst>
                  <a:path w="70" h="38">
                    <a:moveTo>
                      <a:pt x="24" y="2"/>
                    </a:moveTo>
                    <a:lnTo>
                      <a:pt x="40" y="2"/>
                    </a:lnTo>
                    <a:lnTo>
                      <a:pt x="50" y="0"/>
                    </a:lnTo>
                    <a:lnTo>
                      <a:pt x="58" y="2"/>
                    </a:lnTo>
                    <a:lnTo>
                      <a:pt x="60" y="4"/>
                    </a:lnTo>
                    <a:lnTo>
                      <a:pt x="58" y="8"/>
                    </a:lnTo>
                    <a:lnTo>
                      <a:pt x="56" y="14"/>
                    </a:lnTo>
                    <a:lnTo>
                      <a:pt x="64" y="16"/>
                    </a:lnTo>
                    <a:lnTo>
                      <a:pt x="68" y="16"/>
                    </a:lnTo>
                    <a:lnTo>
                      <a:pt x="70" y="20"/>
                    </a:lnTo>
                    <a:lnTo>
                      <a:pt x="66" y="28"/>
                    </a:lnTo>
                    <a:lnTo>
                      <a:pt x="56" y="30"/>
                    </a:lnTo>
                    <a:lnTo>
                      <a:pt x="50" y="24"/>
                    </a:lnTo>
                    <a:lnTo>
                      <a:pt x="50" y="34"/>
                    </a:lnTo>
                    <a:lnTo>
                      <a:pt x="46" y="36"/>
                    </a:lnTo>
                    <a:lnTo>
                      <a:pt x="40" y="34"/>
                    </a:lnTo>
                    <a:lnTo>
                      <a:pt x="34" y="30"/>
                    </a:lnTo>
                    <a:lnTo>
                      <a:pt x="30" y="32"/>
                    </a:lnTo>
                    <a:lnTo>
                      <a:pt x="30" y="36"/>
                    </a:lnTo>
                    <a:lnTo>
                      <a:pt x="16" y="38"/>
                    </a:lnTo>
                    <a:lnTo>
                      <a:pt x="16" y="28"/>
                    </a:lnTo>
                    <a:lnTo>
                      <a:pt x="0" y="28"/>
                    </a:lnTo>
                    <a:lnTo>
                      <a:pt x="8" y="16"/>
                    </a:lnTo>
                    <a:lnTo>
                      <a:pt x="18" y="6"/>
                    </a:lnTo>
                    <a:lnTo>
                      <a:pt x="22" y="6"/>
                    </a:lnTo>
                    <a:lnTo>
                      <a:pt x="24" y="2"/>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21" name="Freeform 157">
                <a:extLst>
                  <a:ext uri="{FF2B5EF4-FFF2-40B4-BE49-F238E27FC236}">
                    <a16:creationId xmlns:a16="http://schemas.microsoft.com/office/drawing/2014/main" id="{A29B3B74-5E66-4017-B80C-D2888CFC24A6}"/>
                  </a:ext>
                </a:extLst>
              </p:cNvPr>
              <p:cNvSpPr>
                <a:spLocks noChangeAspect="1"/>
              </p:cNvSpPr>
              <p:nvPr/>
            </p:nvSpPr>
            <p:spPr bwMode="auto">
              <a:xfrm>
                <a:off x="2626" y="1679"/>
                <a:ext cx="204" cy="172"/>
              </a:xfrm>
              <a:custGeom>
                <a:avLst/>
                <a:gdLst/>
                <a:ahLst/>
                <a:cxnLst>
                  <a:cxn ang="0">
                    <a:pos x="126" y="8"/>
                  </a:cxn>
                  <a:cxn ang="0">
                    <a:pos x="152" y="24"/>
                  </a:cxn>
                  <a:cxn ang="0">
                    <a:pos x="162" y="32"/>
                  </a:cxn>
                  <a:cxn ang="0">
                    <a:pos x="180" y="36"/>
                  </a:cxn>
                  <a:cxn ang="0">
                    <a:pos x="202" y="40"/>
                  </a:cxn>
                  <a:cxn ang="0">
                    <a:pos x="198" y="56"/>
                  </a:cxn>
                  <a:cxn ang="0">
                    <a:pos x="194" y="70"/>
                  </a:cxn>
                  <a:cxn ang="0">
                    <a:pos x="188" y="74"/>
                  </a:cxn>
                  <a:cxn ang="0">
                    <a:pos x="170" y="96"/>
                  </a:cxn>
                  <a:cxn ang="0">
                    <a:pos x="186" y="106"/>
                  </a:cxn>
                  <a:cxn ang="0">
                    <a:pos x="188" y="116"/>
                  </a:cxn>
                  <a:cxn ang="0">
                    <a:pos x="186" y="140"/>
                  </a:cxn>
                  <a:cxn ang="0">
                    <a:pos x="194" y="148"/>
                  </a:cxn>
                  <a:cxn ang="0">
                    <a:pos x="182" y="158"/>
                  </a:cxn>
                  <a:cxn ang="0">
                    <a:pos x="160" y="156"/>
                  </a:cxn>
                  <a:cxn ang="0">
                    <a:pos x="138" y="152"/>
                  </a:cxn>
                  <a:cxn ang="0">
                    <a:pos x="122" y="162"/>
                  </a:cxn>
                  <a:cxn ang="0">
                    <a:pos x="106" y="172"/>
                  </a:cxn>
                  <a:cxn ang="0">
                    <a:pos x="80" y="168"/>
                  </a:cxn>
                  <a:cxn ang="0">
                    <a:pos x="50" y="156"/>
                  </a:cxn>
                  <a:cxn ang="0">
                    <a:pos x="56" y="128"/>
                  </a:cxn>
                  <a:cxn ang="0">
                    <a:pos x="64" y="116"/>
                  </a:cxn>
                  <a:cxn ang="0">
                    <a:pos x="44" y="90"/>
                  </a:cxn>
                  <a:cxn ang="0">
                    <a:pos x="36" y="76"/>
                  </a:cxn>
                  <a:cxn ang="0">
                    <a:pos x="18" y="66"/>
                  </a:cxn>
                  <a:cxn ang="0">
                    <a:pos x="0" y="60"/>
                  </a:cxn>
                  <a:cxn ang="0">
                    <a:pos x="8" y="50"/>
                  </a:cxn>
                  <a:cxn ang="0">
                    <a:pos x="26" y="48"/>
                  </a:cxn>
                  <a:cxn ang="0">
                    <a:pos x="40" y="50"/>
                  </a:cxn>
                  <a:cxn ang="0">
                    <a:pos x="54" y="46"/>
                  </a:cxn>
                  <a:cxn ang="0">
                    <a:pos x="48" y="30"/>
                  </a:cxn>
                  <a:cxn ang="0">
                    <a:pos x="62" y="36"/>
                  </a:cxn>
                  <a:cxn ang="0">
                    <a:pos x="84" y="28"/>
                  </a:cxn>
                  <a:cxn ang="0">
                    <a:pos x="106" y="18"/>
                  </a:cxn>
                  <a:cxn ang="0">
                    <a:pos x="116" y="0"/>
                  </a:cxn>
                </a:cxnLst>
                <a:rect l="0" t="0" r="r" b="b"/>
                <a:pathLst>
                  <a:path w="204" h="172">
                    <a:moveTo>
                      <a:pt x="116" y="0"/>
                    </a:moveTo>
                    <a:lnTo>
                      <a:pt x="126" y="8"/>
                    </a:lnTo>
                    <a:lnTo>
                      <a:pt x="140" y="20"/>
                    </a:lnTo>
                    <a:lnTo>
                      <a:pt x="152" y="24"/>
                    </a:lnTo>
                    <a:lnTo>
                      <a:pt x="154" y="28"/>
                    </a:lnTo>
                    <a:lnTo>
                      <a:pt x="162" y="32"/>
                    </a:lnTo>
                    <a:lnTo>
                      <a:pt x="174" y="32"/>
                    </a:lnTo>
                    <a:lnTo>
                      <a:pt x="180" y="36"/>
                    </a:lnTo>
                    <a:lnTo>
                      <a:pt x="184" y="40"/>
                    </a:lnTo>
                    <a:lnTo>
                      <a:pt x="202" y="40"/>
                    </a:lnTo>
                    <a:lnTo>
                      <a:pt x="204" y="44"/>
                    </a:lnTo>
                    <a:lnTo>
                      <a:pt x="198" y="56"/>
                    </a:lnTo>
                    <a:lnTo>
                      <a:pt x="194" y="64"/>
                    </a:lnTo>
                    <a:lnTo>
                      <a:pt x="194" y="70"/>
                    </a:lnTo>
                    <a:lnTo>
                      <a:pt x="192" y="74"/>
                    </a:lnTo>
                    <a:lnTo>
                      <a:pt x="188" y="74"/>
                    </a:lnTo>
                    <a:lnTo>
                      <a:pt x="178" y="84"/>
                    </a:lnTo>
                    <a:lnTo>
                      <a:pt x="170" y="96"/>
                    </a:lnTo>
                    <a:lnTo>
                      <a:pt x="186" y="96"/>
                    </a:lnTo>
                    <a:lnTo>
                      <a:pt x="186" y="106"/>
                    </a:lnTo>
                    <a:lnTo>
                      <a:pt x="186" y="112"/>
                    </a:lnTo>
                    <a:lnTo>
                      <a:pt x="188" y="116"/>
                    </a:lnTo>
                    <a:lnTo>
                      <a:pt x="184" y="124"/>
                    </a:lnTo>
                    <a:lnTo>
                      <a:pt x="186" y="140"/>
                    </a:lnTo>
                    <a:lnTo>
                      <a:pt x="194" y="140"/>
                    </a:lnTo>
                    <a:lnTo>
                      <a:pt x="194" y="148"/>
                    </a:lnTo>
                    <a:lnTo>
                      <a:pt x="186" y="150"/>
                    </a:lnTo>
                    <a:lnTo>
                      <a:pt x="182" y="158"/>
                    </a:lnTo>
                    <a:lnTo>
                      <a:pt x="172" y="162"/>
                    </a:lnTo>
                    <a:lnTo>
                      <a:pt x="160" y="156"/>
                    </a:lnTo>
                    <a:lnTo>
                      <a:pt x="150" y="154"/>
                    </a:lnTo>
                    <a:lnTo>
                      <a:pt x="138" y="152"/>
                    </a:lnTo>
                    <a:lnTo>
                      <a:pt x="128" y="156"/>
                    </a:lnTo>
                    <a:lnTo>
                      <a:pt x="122" y="162"/>
                    </a:lnTo>
                    <a:lnTo>
                      <a:pt x="122" y="172"/>
                    </a:lnTo>
                    <a:lnTo>
                      <a:pt x="106" y="172"/>
                    </a:lnTo>
                    <a:lnTo>
                      <a:pt x="92" y="166"/>
                    </a:lnTo>
                    <a:lnTo>
                      <a:pt x="80" y="168"/>
                    </a:lnTo>
                    <a:lnTo>
                      <a:pt x="64" y="162"/>
                    </a:lnTo>
                    <a:lnTo>
                      <a:pt x="50" y="156"/>
                    </a:lnTo>
                    <a:lnTo>
                      <a:pt x="50" y="144"/>
                    </a:lnTo>
                    <a:lnTo>
                      <a:pt x="56" y="128"/>
                    </a:lnTo>
                    <a:lnTo>
                      <a:pt x="56" y="116"/>
                    </a:lnTo>
                    <a:lnTo>
                      <a:pt x="64" y="116"/>
                    </a:lnTo>
                    <a:lnTo>
                      <a:pt x="56" y="98"/>
                    </a:lnTo>
                    <a:lnTo>
                      <a:pt x="44" y="90"/>
                    </a:lnTo>
                    <a:lnTo>
                      <a:pt x="42" y="82"/>
                    </a:lnTo>
                    <a:lnTo>
                      <a:pt x="36" y="76"/>
                    </a:lnTo>
                    <a:lnTo>
                      <a:pt x="26" y="70"/>
                    </a:lnTo>
                    <a:lnTo>
                      <a:pt x="18" y="66"/>
                    </a:lnTo>
                    <a:lnTo>
                      <a:pt x="6" y="66"/>
                    </a:lnTo>
                    <a:lnTo>
                      <a:pt x="0" y="60"/>
                    </a:lnTo>
                    <a:lnTo>
                      <a:pt x="2" y="52"/>
                    </a:lnTo>
                    <a:lnTo>
                      <a:pt x="8" y="50"/>
                    </a:lnTo>
                    <a:lnTo>
                      <a:pt x="18" y="48"/>
                    </a:lnTo>
                    <a:lnTo>
                      <a:pt x="26" y="48"/>
                    </a:lnTo>
                    <a:lnTo>
                      <a:pt x="32" y="54"/>
                    </a:lnTo>
                    <a:lnTo>
                      <a:pt x="40" y="50"/>
                    </a:lnTo>
                    <a:lnTo>
                      <a:pt x="48" y="52"/>
                    </a:lnTo>
                    <a:lnTo>
                      <a:pt x="54" y="46"/>
                    </a:lnTo>
                    <a:lnTo>
                      <a:pt x="50" y="36"/>
                    </a:lnTo>
                    <a:lnTo>
                      <a:pt x="48" y="30"/>
                    </a:lnTo>
                    <a:lnTo>
                      <a:pt x="54" y="30"/>
                    </a:lnTo>
                    <a:lnTo>
                      <a:pt x="62" y="36"/>
                    </a:lnTo>
                    <a:lnTo>
                      <a:pt x="76" y="34"/>
                    </a:lnTo>
                    <a:lnTo>
                      <a:pt x="84" y="28"/>
                    </a:lnTo>
                    <a:lnTo>
                      <a:pt x="96" y="22"/>
                    </a:lnTo>
                    <a:lnTo>
                      <a:pt x="106" y="18"/>
                    </a:lnTo>
                    <a:lnTo>
                      <a:pt x="106" y="4"/>
                    </a:lnTo>
                    <a:lnTo>
                      <a:pt x="116" y="0"/>
                    </a:lnTo>
                    <a:close/>
                  </a:path>
                </a:pathLst>
              </a:custGeom>
              <a:solidFill>
                <a:schemeClr val="accent5"/>
              </a:solidFill>
              <a:ln w="7938">
                <a:solidFill>
                  <a:srgbClr val="FFFFFF"/>
                </a:solidFill>
                <a:prstDash val="solid"/>
                <a:round/>
                <a:headEnd/>
                <a:tailEnd/>
              </a:ln>
            </p:spPr>
            <p:txBody>
              <a:bodyPr/>
              <a:lstStyle/>
              <a:p>
                <a:endParaRPr lang="en-US" sz="1500" kern="0">
                  <a:solidFill>
                    <a:srgbClr val="0F245F"/>
                  </a:solidFill>
                </a:endParaRPr>
              </a:p>
            </p:txBody>
          </p:sp>
          <p:sp>
            <p:nvSpPr>
              <p:cNvPr id="322" name="Freeform 158">
                <a:extLst>
                  <a:ext uri="{FF2B5EF4-FFF2-40B4-BE49-F238E27FC236}">
                    <a16:creationId xmlns:a16="http://schemas.microsoft.com/office/drawing/2014/main" id="{A1D53814-A260-4453-AB3D-8CE3B093B26B}"/>
                  </a:ext>
                </a:extLst>
              </p:cNvPr>
              <p:cNvSpPr>
                <a:spLocks noChangeAspect="1"/>
              </p:cNvSpPr>
              <p:nvPr/>
            </p:nvSpPr>
            <p:spPr bwMode="auto">
              <a:xfrm>
                <a:off x="2550" y="1855"/>
                <a:ext cx="54" cy="96"/>
              </a:xfrm>
              <a:custGeom>
                <a:avLst/>
                <a:gdLst/>
                <a:ahLst/>
                <a:cxnLst>
                  <a:cxn ang="0">
                    <a:pos x="36" y="96"/>
                  </a:cxn>
                  <a:cxn ang="0">
                    <a:pos x="24" y="96"/>
                  </a:cxn>
                  <a:cxn ang="0">
                    <a:pos x="12" y="96"/>
                  </a:cxn>
                  <a:cxn ang="0">
                    <a:pos x="12" y="88"/>
                  </a:cxn>
                  <a:cxn ang="0">
                    <a:pos x="12" y="72"/>
                  </a:cxn>
                  <a:cxn ang="0">
                    <a:pos x="8" y="70"/>
                  </a:cxn>
                  <a:cxn ang="0">
                    <a:pos x="0" y="60"/>
                  </a:cxn>
                  <a:cxn ang="0">
                    <a:pos x="8" y="50"/>
                  </a:cxn>
                  <a:cxn ang="0">
                    <a:pos x="10" y="40"/>
                  </a:cxn>
                  <a:cxn ang="0">
                    <a:pos x="14" y="26"/>
                  </a:cxn>
                  <a:cxn ang="0">
                    <a:pos x="12" y="14"/>
                  </a:cxn>
                  <a:cxn ang="0">
                    <a:pos x="14" y="0"/>
                  </a:cxn>
                  <a:cxn ang="0">
                    <a:pos x="20" y="2"/>
                  </a:cxn>
                  <a:cxn ang="0">
                    <a:pos x="26" y="8"/>
                  </a:cxn>
                  <a:cxn ang="0">
                    <a:pos x="38" y="6"/>
                  </a:cxn>
                  <a:cxn ang="0">
                    <a:pos x="48" y="6"/>
                  </a:cxn>
                  <a:cxn ang="0">
                    <a:pos x="54" y="14"/>
                  </a:cxn>
                  <a:cxn ang="0">
                    <a:pos x="52" y="20"/>
                  </a:cxn>
                  <a:cxn ang="0">
                    <a:pos x="42" y="22"/>
                  </a:cxn>
                  <a:cxn ang="0">
                    <a:pos x="42" y="36"/>
                  </a:cxn>
                  <a:cxn ang="0">
                    <a:pos x="42" y="46"/>
                  </a:cxn>
                  <a:cxn ang="0">
                    <a:pos x="40" y="50"/>
                  </a:cxn>
                  <a:cxn ang="0">
                    <a:pos x="34" y="54"/>
                  </a:cxn>
                  <a:cxn ang="0">
                    <a:pos x="34" y="58"/>
                  </a:cxn>
                  <a:cxn ang="0">
                    <a:pos x="40" y="66"/>
                  </a:cxn>
                  <a:cxn ang="0">
                    <a:pos x="34" y="70"/>
                  </a:cxn>
                  <a:cxn ang="0">
                    <a:pos x="36" y="76"/>
                  </a:cxn>
                  <a:cxn ang="0">
                    <a:pos x="38" y="82"/>
                  </a:cxn>
                  <a:cxn ang="0">
                    <a:pos x="32" y="86"/>
                  </a:cxn>
                  <a:cxn ang="0">
                    <a:pos x="36" y="96"/>
                  </a:cxn>
                </a:cxnLst>
                <a:rect l="0" t="0" r="r" b="b"/>
                <a:pathLst>
                  <a:path w="54" h="96">
                    <a:moveTo>
                      <a:pt x="36" y="96"/>
                    </a:moveTo>
                    <a:lnTo>
                      <a:pt x="24" y="96"/>
                    </a:lnTo>
                    <a:lnTo>
                      <a:pt x="12" y="96"/>
                    </a:lnTo>
                    <a:lnTo>
                      <a:pt x="12" y="88"/>
                    </a:lnTo>
                    <a:lnTo>
                      <a:pt x="12" y="72"/>
                    </a:lnTo>
                    <a:lnTo>
                      <a:pt x="8" y="70"/>
                    </a:lnTo>
                    <a:lnTo>
                      <a:pt x="0" y="60"/>
                    </a:lnTo>
                    <a:lnTo>
                      <a:pt x="8" y="50"/>
                    </a:lnTo>
                    <a:lnTo>
                      <a:pt x="10" y="40"/>
                    </a:lnTo>
                    <a:lnTo>
                      <a:pt x="14" y="26"/>
                    </a:lnTo>
                    <a:lnTo>
                      <a:pt x="12" y="14"/>
                    </a:lnTo>
                    <a:lnTo>
                      <a:pt x="14" y="0"/>
                    </a:lnTo>
                    <a:lnTo>
                      <a:pt x="20" y="2"/>
                    </a:lnTo>
                    <a:lnTo>
                      <a:pt x="26" y="8"/>
                    </a:lnTo>
                    <a:lnTo>
                      <a:pt x="38" y="6"/>
                    </a:lnTo>
                    <a:lnTo>
                      <a:pt x="48" y="6"/>
                    </a:lnTo>
                    <a:lnTo>
                      <a:pt x="54" y="14"/>
                    </a:lnTo>
                    <a:lnTo>
                      <a:pt x="52" y="20"/>
                    </a:lnTo>
                    <a:lnTo>
                      <a:pt x="42" y="22"/>
                    </a:lnTo>
                    <a:lnTo>
                      <a:pt x="42" y="36"/>
                    </a:lnTo>
                    <a:lnTo>
                      <a:pt x="42" y="46"/>
                    </a:lnTo>
                    <a:lnTo>
                      <a:pt x="40" y="50"/>
                    </a:lnTo>
                    <a:lnTo>
                      <a:pt x="34" y="54"/>
                    </a:lnTo>
                    <a:lnTo>
                      <a:pt x="34" y="58"/>
                    </a:lnTo>
                    <a:lnTo>
                      <a:pt x="40" y="66"/>
                    </a:lnTo>
                    <a:lnTo>
                      <a:pt x="34" y="70"/>
                    </a:lnTo>
                    <a:lnTo>
                      <a:pt x="36" y="76"/>
                    </a:lnTo>
                    <a:lnTo>
                      <a:pt x="38" y="82"/>
                    </a:lnTo>
                    <a:lnTo>
                      <a:pt x="32" y="86"/>
                    </a:lnTo>
                    <a:lnTo>
                      <a:pt x="36" y="96"/>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23" name="Freeform 159">
                <a:extLst>
                  <a:ext uri="{FF2B5EF4-FFF2-40B4-BE49-F238E27FC236}">
                    <a16:creationId xmlns:a16="http://schemas.microsoft.com/office/drawing/2014/main" id="{0239054F-4B53-422A-BBC5-E2B006F272A8}"/>
                  </a:ext>
                </a:extLst>
              </p:cNvPr>
              <p:cNvSpPr>
                <a:spLocks noChangeAspect="1"/>
              </p:cNvSpPr>
              <p:nvPr/>
            </p:nvSpPr>
            <p:spPr bwMode="auto">
              <a:xfrm>
                <a:off x="2554" y="1827"/>
                <a:ext cx="196" cy="142"/>
              </a:xfrm>
              <a:custGeom>
                <a:avLst/>
                <a:gdLst/>
                <a:ahLst/>
                <a:cxnLst>
                  <a:cxn ang="0">
                    <a:pos x="10" y="28"/>
                  </a:cxn>
                  <a:cxn ang="0">
                    <a:pos x="6" y="22"/>
                  </a:cxn>
                  <a:cxn ang="0">
                    <a:pos x="0" y="12"/>
                  </a:cxn>
                  <a:cxn ang="0">
                    <a:pos x="4" y="8"/>
                  </a:cxn>
                  <a:cxn ang="0">
                    <a:pos x="16" y="4"/>
                  </a:cxn>
                  <a:cxn ang="0">
                    <a:pos x="24" y="0"/>
                  </a:cxn>
                  <a:cxn ang="0">
                    <a:pos x="46" y="2"/>
                  </a:cxn>
                  <a:cxn ang="0">
                    <a:pos x="66" y="4"/>
                  </a:cxn>
                  <a:cxn ang="0">
                    <a:pos x="78" y="8"/>
                  </a:cxn>
                  <a:cxn ang="0">
                    <a:pos x="96" y="6"/>
                  </a:cxn>
                  <a:cxn ang="0">
                    <a:pos x="114" y="8"/>
                  </a:cxn>
                  <a:cxn ang="0">
                    <a:pos x="122" y="8"/>
                  </a:cxn>
                  <a:cxn ang="0">
                    <a:pos x="136" y="14"/>
                  </a:cxn>
                  <a:cxn ang="0">
                    <a:pos x="152" y="20"/>
                  </a:cxn>
                  <a:cxn ang="0">
                    <a:pos x="164" y="18"/>
                  </a:cxn>
                  <a:cxn ang="0">
                    <a:pos x="178" y="24"/>
                  </a:cxn>
                  <a:cxn ang="0">
                    <a:pos x="194" y="24"/>
                  </a:cxn>
                  <a:cxn ang="0">
                    <a:pos x="196" y="28"/>
                  </a:cxn>
                  <a:cxn ang="0">
                    <a:pos x="194" y="38"/>
                  </a:cxn>
                  <a:cxn ang="0">
                    <a:pos x="188" y="42"/>
                  </a:cxn>
                  <a:cxn ang="0">
                    <a:pos x="178" y="48"/>
                  </a:cxn>
                  <a:cxn ang="0">
                    <a:pos x="166" y="48"/>
                  </a:cxn>
                  <a:cxn ang="0">
                    <a:pos x="160" y="58"/>
                  </a:cxn>
                  <a:cxn ang="0">
                    <a:pos x="150" y="68"/>
                  </a:cxn>
                  <a:cxn ang="0">
                    <a:pos x="144" y="76"/>
                  </a:cxn>
                  <a:cxn ang="0">
                    <a:pos x="142" y="86"/>
                  </a:cxn>
                  <a:cxn ang="0">
                    <a:pos x="146" y="96"/>
                  </a:cxn>
                  <a:cxn ang="0">
                    <a:pos x="140" y="102"/>
                  </a:cxn>
                  <a:cxn ang="0">
                    <a:pos x="132" y="114"/>
                  </a:cxn>
                  <a:cxn ang="0">
                    <a:pos x="122" y="116"/>
                  </a:cxn>
                  <a:cxn ang="0">
                    <a:pos x="116" y="126"/>
                  </a:cxn>
                  <a:cxn ang="0">
                    <a:pos x="102" y="132"/>
                  </a:cxn>
                  <a:cxn ang="0">
                    <a:pos x="86" y="132"/>
                  </a:cxn>
                  <a:cxn ang="0">
                    <a:pos x="74" y="134"/>
                  </a:cxn>
                  <a:cxn ang="0">
                    <a:pos x="62" y="140"/>
                  </a:cxn>
                  <a:cxn ang="0">
                    <a:pos x="56" y="142"/>
                  </a:cxn>
                  <a:cxn ang="0">
                    <a:pos x="46" y="136"/>
                  </a:cxn>
                  <a:cxn ang="0">
                    <a:pos x="44" y="128"/>
                  </a:cxn>
                  <a:cxn ang="0">
                    <a:pos x="38" y="124"/>
                  </a:cxn>
                  <a:cxn ang="0">
                    <a:pos x="32" y="124"/>
                  </a:cxn>
                  <a:cxn ang="0">
                    <a:pos x="28" y="114"/>
                  </a:cxn>
                  <a:cxn ang="0">
                    <a:pos x="34" y="110"/>
                  </a:cxn>
                  <a:cxn ang="0">
                    <a:pos x="30" y="98"/>
                  </a:cxn>
                  <a:cxn ang="0">
                    <a:pos x="36" y="94"/>
                  </a:cxn>
                  <a:cxn ang="0">
                    <a:pos x="30" y="86"/>
                  </a:cxn>
                  <a:cxn ang="0">
                    <a:pos x="30" y="82"/>
                  </a:cxn>
                  <a:cxn ang="0">
                    <a:pos x="36" y="78"/>
                  </a:cxn>
                  <a:cxn ang="0">
                    <a:pos x="38" y="74"/>
                  </a:cxn>
                  <a:cxn ang="0">
                    <a:pos x="38" y="50"/>
                  </a:cxn>
                  <a:cxn ang="0">
                    <a:pos x="48" y="48"/>
                  </a:cxn>
                  <a:cxn ang="0">
                    <a:pos x="50" y="42"/>
                  </a:cxn>
                  <a:cxn ang="0">
                    <a:pos x="44" y="34"/>
                  </a:cxn>
                  <a:cxn ang="0">
                    <a:pos x="22" y="36"/>
                  </a:cxn>
                  <a:cxn ang="0">
                    <a:pos x="16" y="30"/>
                  </a:cxn>
                  <a:cxn ang="0">
                    <a:pos x="10" y="28"/>
                  </a:cxn>
                </a:cxnLst>
                <a:rect l="0" t="0" r="r" b="b"/>
                <a:pathLst>
                  <a:path w="196" h="142">
                    <a:moveTo>
                      <a:pt x="10" y="28"/>
                    </a:moveTo>
                    <a:lnTo>
                      <a:pt x="6" y="22"/>
                    </a:lnTo>
                    <a:lnTo>
                      <a:pt x="0" y="12"/>
                    </a:lnTo>
                    <a:lnTo>
                      <a:pt x="4" y="8"/>
                    </a:lnTo>
                    <a:lnTo>
                      <a:pt x="16" y="4"/>
                    </a:lnTo>
                    <a:lnTo>
                      <a:pt x="24" y="0"/>
                    </a:lnTo>
                    <a:lnTo>
                      <a:pt x="46" y="2"/>
                    </a:lnTo>
                    <a:lnTo>
                      <a:pt x="66" y="4"/>
                    </a:lnTo>
                    <a:lnTo>
                      <a:pt x="78" y="8"/>
                    </a:lnTo>
                    <a:lnTo>
                      <a:pt x="96" y="6"/>
                    </a:lnTo>
                    <a:lnTo>
                      <a:pt x="114" y="8"/>
                    </a:lnTo>
                    <a:lnTo>
                      <a:pt x="122" y="8"/>
                    </a:lnTo>
                    <a:lnTo>
                      <a:pt x="136" y="14"/>
                    </a:lnTo>
                    <a:lnTo>
                      <a:pt x="152" y="20"/>
                    </a:lnTo>
                    <a:lnTo>
                      <a:pt x="164" y="18"/>
                    </a:lnTo>
                    <a:lnTo>
                      <a:pt x="178" y="24"/>
                    </a:lnTo>
                    <a:lnTo>
                      <a:pt x="194" y="24"/>
                    </a:lnTo>
                    <a:lnTo>
                      <a:pt x="196" y="28"/>
                    </a:lnTo>
                    <a:lnTo>
                      <a:pt x="194" y="38"/>
                    </a:lnTo>
                    <a:lnTo>
                      <a:pt x="188" y="42"/>
                    </a:lnTo>
                    <a:lnTo>
                      <a:pt x="178" y="48"/>
                    </a:lnTo>
                    <a:lnTo>
                      <a:pt x="166" y="48"/>
                    </a:lnTo>
                    <a:lnTo>
                      <a:pt x="160" y="58"/>
                    </a:lnTo>
                    <a:lnTo>
                      <a:pt x="150" y="68"/>
                    </a:lnTo>
                    <a:lnTo>
                      <a:pt x="144" y="76"/>
                    </a:lnTo>
                    <a:lnTo>
                      <a:pt x="142" y="86"/>
                    </a:lnTo>
                    <a:lnTo>
                      <a:pt x="146" y="96"/>
                    </a:lnTo>
                    <a:lnTo>
                      <a:pt x="140" y="102"/>
                    </a:lnTo>
                    <a:lnTo>
                      <a:pt x="132" y="114"/>
                    </a:lnTo>
                    <a:lnTo>
                      <a:pt x="122" y="116"/>
                    </a:lnTo>
                    <a:lnTo>
                      <a:pt x="116" y="126"/>
                    </a:lnTo>
                    <a:lnTo>
                      <a:pt x="102" y="132"/>
                    </a:lnTo>
                    <a:lnTo>
                      <a:pt x="86" y="132"/>
                    </a:lnTo>
                    <a:lnTo>
                      <a:pt x="74" y="134"/>
                    </a:lnTo>
                    <a:lnTo>
                      <a:pt x="62" y="140"/>
                    </a:lnTo>
                    <a:lnTo>
                      <a:pt x="56" y="142"/>
                    </a:lnTo>
                    <a:lnTo>
                      <a:pt x="46" y="136"/>
                    </a:lnTo>
                    <a:lnTo>
                      <a:pt x="44" y="128"/>
                    </a:lnTo>
                    <a:lnTo>
                      <a:pt x="38" y="124"/>
                    </a:lnTo>
                    <a:lnTo>
                      <a:pt x="32" y="124"/>
                    </a:lnTo>
                    <a:lnTo>
                      <a:pt x="28" y="114"/>
                    </a:lnTo>
                    <a:lnTo>
                      <a:pt x="34" y="110"/>
                    </a:lnTo>
                    <a:lnTo>
                      <a:pt x="30" y="98"/>
                    </a:lnTo>
                    <a:lnTo>
                      <a:pt x="36" y="94"/>
                    </a:lnTo>
                    <a:lnTo>
                      <a:pt x="30" y="86"/>
                    </a:lnTo>
                    <a:lnTo>
                      <a:pt x="30" y="82"/>
                    </a:lnTo>
                    <a:lnTo>
                      <a:pt x="36" y="78"/>
                    </a:lnTo>
                    <a:lnTo>
                      <a:pt x="38" y="74"/>
                    </a:lnTo>
                    <a:lnTo>
                      <a:pt x="38" y="50"/>
                    </a:lnTo>
                    <a:lnTo>
                      <a:pt x="48" y="48"/>
                    </a:lnTo>
                    <a:lnTo>
                      <a:pt x="50" y="42"/>
                    </a:lnTo>
                    <a:lnTo>
                      <a:pt x="44" y="34"/>
                    </a:lnTo>
                    <a:lnTo>
                      <a:pt x="22" y="36"/>
                    </a:lnTo>
                    <a:lnTo>
                      <a:pt x="16" y="30"/>
                    </a:lnTo>
                    <a:lnTo>
                      <a:pt x="10" y="28"/>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24" name="Freeform 160">
                <a:extLst>
                  <a:ext uri="{FF2B5EF4-FFF2-40B4-BE49-F238E27FC236}">
                    <a16:creationId xmlns:a16="http://schemas.microsoft.com/office/drawing/2014/main" id="{54875B28-690D-42BE-AA10-8A6454F29E9C}"/>
                  </a:ext>
                </a:extLst>
              </p:cNvPr>
              <p:cNvSpPr>
                <a:spLocks noChangeAspect="1"/>
              </p:cNvSpPr>
              <p:nvPr/>
            </p:nvSpPr>
            <p:spPr bwMode="auto">
              <a:xfrm>
                <a:off x="2840" y="1845"/>
                <a:ext cx="14" cy="26"/>
              </a:xfrm>
              <a:custGeom>
                <a:avLst/>
                <a:gdLst/>
                <a:ahLst/>
                <a:cxnLst>
                  <a:cxn ang="0">
                    <a:pos x="10" y="0"/>
                  </a:cxn>
                  <a:cxn ang="0">
                    <a:pos x="4" y="2"/>
                  </a:cxn>
                  <a:cxn ang="0">
                    <a:pos x="0" y="6"/>
                  </a:cxn>
                  <a:cxn ang="0">
                    <a:pos x="0" y="14"/>
                  </a:cxn>
                  <a:cxn ang="0">
                    <a:pos x="0" y="22"/>
                  </a:cxn>
                  <a:cxn ang="0">
                    <a:pos x="6" y="26"/>
                  </a:cxn>
                  <a:cxn ang="0">
                    <a:pos x="10" y="18"/>
                  </a:cxn>
                  <a:cxn ang="0">
                    <a:pos x="8" y="12"/>
                  </a:cxn>
                  <a:cxn ang="0">
                    <a:pos x="14" y="10"/>
                  </a:cxn>
                  <a:cxn ang="0">
                    <a:pos x="10" y="0"/>
                  </a:cxn>
                </a:cxnLst>
                <a:rect l="0" t="0" r="r" b="b"/>
                <a:pathLst>
                  <a:path w="14" h="26">
                    <a:moveTo>
                      <a:pt x="10" y="0"/>
                    </a:moveTo>
                    <a:lnTo>
                      <a:pt x="4" y="2"/>
                    </a:lnTo>
                    <a:lnTo>
                      <a:pt x="0" y="6"/>
                    </a:lnTo>
                    <a:lnTo>
                      <a:pt x="0" y="14"/>
                    </a:lnTo>
                    <a:lnTo>
                      <a:pt x="0" y="22"/>
                    </a:lnTo>
                    <a:lnTo>
                      <a:pt x="6" y="26"/>
                    </a:lnTo>
                    <a:lnTo>
                      <a:pt x="10" y="18"/>
                    </a:lnTo>
                    <a:lnTo>
                      <a:pt x="8" y="12"/>
                    </a:lnTo>
                    <a:lnTo>
                      <a:pt x="14" y="10"/>
                    </a:lnTo>
                    <a:lnTo>
                      <a:pt x="10" y="0"/>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25" name="Freeform 161">
                <a:extLst>
                  <a:ext uri="{FF2B5EF4-FFF2-40B4-BE49-F238E27FC236}">
                    <a16:creationId xmlns:a16="http://schemas.microsoft.com/office/drawing/2014/main" id="{899A6B63-BBA4-4430-8801-9845C9F197D4}"/>
                  </a:ext>
                </a:extLst>
              </p:cNvPr>
              <p:cNvSpPr>
                <a:spLocks noChangeAspect="1"/>
              </p:cNvSpPr>
              <p:nvPr/>
            </p:nvSpPr>
            <p:spPr bwMode="auto">
              <a:xfrm>
                <a:off x="2834" y="1879"/>
                <a:ext cx="20" cy="38"/>
              </a:xfrm>
              <a:custGeom>
                <a:avLst/>
                <a:gdLst/>
                <a:ahLst/>
                <a:cxnLst>
                  <a:cxn ang="0">
                    <a:pos x="10" y="0"/>
                  </a:cxn>
                  <a:cxn ang="0">
                    <a:pos x="8" y="4"/>
                  </a:cxn>
                  <a:cxn ang="0">
                    <a:pos x="2" y="4"/>
                  </a:cxn>
                  <a:cxn ang="0">
                    <a:pos x="0" y="12"/>
                  </a:cxn>
                  <a:cxn ang="0">
                    <a:pos x="4" y="16"/>
                  </a:cxn>
                  <a:cxn ang="0">
                    <a:pos x="4" y="26"/>
                  </a:cxn>
                  <a:cxn ang="0">
                    <a:pos x="4" y="36"/>
                  </a:cxn>
                  <a:cxn ang="0">
                    <a:pos x="10" y="38"/>
                  </a:cxn>
                  <a:cxn ang="0">
                    <a:pos x="14" y="34"/>
                  </a:cxn>
                  <a:cxn ang="0">
                    <a:pos x="20" y="28"/>
                  </a:cxn>
                  <a:cxn ang="0">
                    <a:pos x="18" y="14"/>
                  </a:cxn>
                  <a:cxn ang="0">
                    <a:pos x="20" y="6"/>
                  </a:cxn>
                  <a:cxn ang="0">
                    <a:pos x="18" y="2"/>
                  </a:cxn>
                  <a:cxn ang="0">
                    <a:pos x="10" y="0"/>
                  </a:cxn>
                </a:cxnLst>
                <a:rect l="0" t="0" r="r" b="b"/>
                <a:pathLst>
                  <a:path w="20" h="38">
                    <a:moveTo>
                      <a:pt x="10" y="0"/>
                    </a:moveTo>
                    <a:lnTo>
                      <a:pt x="8" y="4"/>
                    </a:lnTo>
                    <a:lnTo>
                      <a:pt x="2" y="4"/>
                    </a:lnTo>
                    <a:lnTo>
                      <a:pt x="0" y="12"/>
                    </a:lnTo>
                    <a:lnTo>
                      <a:pt x="4" y="16"/>
                    </a:lnTo>
                    <a:lnTo>
                      <a:pt x="4" y="26"/>
                    </a:lnTo>
                    <a:lnTo>
                      <a:pt x="4" y="36"/>
                    </a:lnTo>
                    <a:lnTo>
                      <a:pt x="10" y="38"/>
                    </a:lnTo>
                    <a:lnTo>
                      <a:pt x="14" y="34"/>
                    </a:lnTo>
                    <a:lnTo>
                      <a:pt x="20" y="28"/>
                    </a:lnTo>
                    <a:lnTo>
                      <a:pt x="18" y="14"/>
                    </a:lnTo>
                    <a:lnTo>
                      <a:pt x="20" y="6"/>
                    </a:lnTo>
                    <a:lnTo>
                      <a:pt x="18" y="2"/>
                    </a:lnTo>
                    <a:lnTo>
                      <a:pt x="10" y="0"/>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26" name="Freeform 162">
                <a:extLst>
                  <a:ext uri="{FF2B5EF4-FFF2-40B4-BE49-F238E27FC236}">
                    <a16:creationId xmlns:a16="http://schemas.microsoft.com/office/drawing/2014/main" id="{55EA8AF4-E109-4FBD-9589-2A239810BEAE}"/>
                  </a:ext>
                </a:extLst>
              </p:cNvPr>
              <p:cNvSpPr>
                <a:spLocks noChangeAspect="1"/>
              </p:cNvSpPr>
              <p:nvPr/>
            </p:nvSpPr>
            <p:spPr bwMode="auto">
              <a:xfrm>
                <a:off x="2742" y="1673"/>
                <a:ext cx="60" cy="38"/>
              </a:xfrm>
              <a:custGeom>
                <a:avLst/>
                <a:gdLst/>
                <a:ahLst/>
                <a:cxnLst>
                  <a:cxn ang="0">
                    <a:pos x="0" y="6"/>
                  </a:cxn>
                  <a:cxn ang="0">
                    <a:pos x="12" y="2"/>
                  </a:cxn>
                  <a:cxn ang="0">
                    <a:pos x="26" y="2"/>
                  </a:cxn>
                  <a:cxn ang="0">
                    <a:pos x="38" y="0"/>
                  </a:cxn>
                  <a:cxn ang="0">
                    <a:pos x="46" y="2"/>
                  </a:cxn>
                  <a:cxn ang="0">
                    <a:pos x="50" y="4"/>
                  </a:cxn>
                  <a:cxn ang="0">
                    <a:pos x="56" y="12"/>
                  </a:cxn>
                  <a:cxn ang="0">
                    <a:pos x="60" y="20"/>
                  </a:cxn>
                  <a:cxn ang="0">
                    <a:pos x="58" y="26"/>
                  </a:cxn>
                  <a:cxn ang="0">
                    <a:pos x="52" y="26"/>
                  </a:cxn>
                  <a:cxn ang="0">
                    <a:pos x="52" y="38"/>
                  </a:cxn>
                  <a:cxn ang="0">
                    <a:pos x="46" y="38"/>
                  </a:cxn>
                  <a:cxn ang="0">
                    <a:pos x="38" y="34"/>
                  </a:cxn>
                  <a:cxn ang="0">
                    <a:pos x="36" y="30"/>
                  </a:cxn>
                  <a:cxn ang="0">
                    <a:pos x="24" y="26"/>
                  </a:cxn>
                  <a:cxn ang="0">
                    <a:pos x="10" y="14"/>
                  </a:cxn>
                  <a:cxn ang="0">
                    <a:pos x="0" y="6"/>
                  </a:cxn>
                </a:cxnLst>
                <a:rect l="0" t="0" r="r" b="b"/>
                <a:pathLst>
                  <a:path w="60" h="38">
                    <a:moveTo>
                      <a:pt x="0" y="6"/>
                    </a:moveTo>
                    <a:lnTo>
                      <a:pt x="12" y="2"/>
                    </a:lnTo>
                    <a:lnTo>
                      <a:pt x="26" y="2"/>
                    </a:lnTo>
                    <a:lnTo>
                      <a:pt x="38" y="0"/>
                    </a:lnTo>
                    <a:lnTo>
                      <a:pt x="46" y="2"/>
                    </a:lnTo>
                    <a:lnTo>
                      <a:pt x="50" y="4"/>
                    </a:lnTo>
                    <a:lnTo>
                      <a:pt x="56" y="12"/>
                    </a:lnTo>
                    <a:lnTo>
                      <a:pt x="60" y="20"/>
                    </a:lnTo>
                    <a:lnTo>
                      <a:pt x="58" y="26"/>
                    </a:lnTo>
                    <a:lnTo>
                      <a:pt x="52" y="26"/>
                    </a:lnTo>
                    <a:lnTo>
                      <a:pt x="52" y="38"/>
                    </a:lnTo>
                    <a:lnTo>
                      <a:pt x="46" y="38"/>
                    </a:lnTo>
                    <a:lnTo>
                      <a:pt x="38" y="34"/>
                    </a:lnTo>
                    <a:lnTo>
                      <a:pt x="36" y="30"/>
                    </a:lnTo>
                    <a:lnTo>
                      <a:pt x="24" y="26"/>
                    </a:lnTo>
                    <a:lnTo>
                      <a:pt x="10" y="14"/>
                    </a:lnTo>
                    <a:lnTo>
                      <a:pt x="0" y="6"/>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27" name="Freeform 163">
                <a:extLst>
                  <a:ext uri="{FF2B5EF4-FFF2-40B4-BE49-F238E27FC236}">
                    <a16:creationId xmlns:a16="http://schemas.microsoft.com/office/drawing/2014/main" id="{F5ACCAF3-23BC-4B64-87FA-E583D39FEDFD}"/>
                  </a:ext>
                </a:extLst>
              </p:cNvPr>
              <p:cNvSpPr>
                <a:spLocks noChangeAspect="1"/>
              </p:cNvSpPr>
              <p:nvPr/>
            </p:nvSpPr>
            <p:spPr bwMode="auto">
              <a:xfrm>
                <a:off x="2754" y="1627"/>
                <a:ext cx="60" cy="56"/>
              </a:xfrm>
              <a:custGeom>
                <a:avLst/>
                <a:gdLst/>
                <a:ahLst/>
                <a:cxnLst>
                  <a:cxn ang="0">
                    <a:pos x="44" y="56"/>
                  </a:cxn>
                  <a:cxn ang="0">
                    <a:pos x="38" y="50"/>
                  </a:cxn>
                  <a:cxn ang="0">
                    <a:pos x="26" y="46"/>
                  </a:cxn>
                  <a:cxn ang="0">
                    <a:pos x="14" y="48"/>
                  </a:cxn>
                  <a:cxn ang="0">
                    <a:pos x="0" y="48"/>
                  </a:cxn>
                  <a:cxn ang="0">
                    <a:pos x="10" y="40"/>
                  </a:cxn>
                  <a:cxn ang="0">
                    <a:pos x="16" y="32"/>
                  </a:cxn>
                  <a:cxn ang="0">
                    <a:pos x="16" y="22"/>
                  </a:cxn>
                  <a:cxn ang="0">
                    <a:pos x="18" y="16"/>
                  </a:cxn>
                  <a:cxn ang="0">
                    <a:pos x="26" y="12"/>
                  </a:cxn>
                  <a:cxn ang="0">
                    <a:pos x="30" y="18"/>
                  </a:cxn>
                  <a:cxn ang="0">
                    <a:pos x="32" y="24"/>
                  </a:cxn>
                  <a:cxn ang="0">
                    <a:pos x="38" y="20"/>
                  </a:cxn>
                  <a:cxn ang="0">
                    <a:pos x="34" y="8"/>
                  </a:cxn>
                  <a:cxn ang="0">
                    <a:pos x="42" y="2"/>
                  </a:cxn>
                  <a:cxn ang="0">
                    <a:pos x="54" y="0"/>
                  </a:cxn>
                  <a:cxn ang="0">
                    <a:pos x="60" y="14"/>
                  </a:cxn>
                  <a:cxn ang="0">
                    <a:pos x="56" y="20"/>
                  </a:cxn>
                  <a:cxn ang="0">
                    <a:pos x="56" y="30"/>
                  </a:cxn>
                  <a:cxn ang="0">
                    <a:pos x="50" y="34"/>
                  </a:cxn>
                  <a:cxn ang="0">
                    <a:pos x="44" y="38"/>
                  </a:cxn>
                  <a:cxn ang="0">
                    <a:pos x="44" y="46"/>
                  </a:cxn>
                  <a:cxn ang="0">
                    <a:pos x="44" y="56"/>
                  </a:cxn>
                </a:cxnLst>
                <a:rect l="0" t="0" r="r" b="b"/>
                <a:pathLst>
                  <a:path w="60" h="56">
                    <a:moveTo>
                      <a:pt x="44" y="56"/>
                    </a:moveTo>
                    <a:lnTo>
                      <a:pt x="38" y="50"/>
                    </a:lnTo>
                    <a:lnTo>
                      <a:pt x="26" y="46"/>
                    </a:lnTo>
                    <a:lnTo>
                      <a:pt x="14" y="48"/>
                    </a:lnTo>
                    <a:lnTo>
                      <a:pt x="0" y="48"/>
                    </a:lnTo>
                    <a:lnTo>
                      <a:pt x="10" y="40"/>
                    </a:lnTo>
                    <a:lnTo>
                      <a:pt x="16" y="32"/>
                    </a:lnTo>
                    <a:lnTo>
                      <a:pt x="16" y="22"/>
                    </a:lnTo>
                    <a:lnTo>
                      <a:pt x="18" y="16"/>
                    </a:lnTo>
                    <a:lnTo>
                      <a:pt x="26" y="12"/>
                    </a:lnTo>
                    <a:lnTo>
                      <a:pt x="30" y="18"/>
                    </a:lnTo>
                    <a:lnTo>
                      <a:pt x="32" y="24"/>
                    </a:lnTo>
                    <a:lnTo>
                      <a:pt x="38" y="20"/>
                    </a:lnTo>
                    <a:lnTo>
                      <a:pt x="34" y="8"/>
                    </a:lnTo>
                    <a:lnTo>
                      <a:pt x="42" y="2"/>
                    </a:lnTo>
                    <a:lnTo>
                      <a:pt x="54" y="0"/>
                    </a:lnTo>
                    <a:lnTo>
                      <a:pt x="60" y="14"/>
                    </a:lnTo>
                    <a:lnTo>
                      <a:pt x="56" y="20"/>
                    </a:lnTo>
                    <a:lnTo>
                      <a:pt x="56" y="30"/>
                    </a:lnTo>
                    <a:lnTo>
                      <a:pt x="50" y="34"/>
                    </a:lnTo>
                    <a:lnTo>
                      <a:pt x="44" y="38"/>
                    </a:lnTo>
                    <a:lnTo>
                      <a:pt x="44" y="46"/>
                    </a:lnTo>
                    <a:lnTo>
                      <a:pt x="44" y="56"/>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28" name="Freeform 164">
                <a:extLst>
                  <a:ext uri="{FF2B5EF4-FFF2-40B4-BE49-F238E27FC236}">
                    <a16:creationId xmlns:a16="http://schemas.microsoft.com/office/drawing/2014/main" id="{7B103CEB-2D43-4F0D-BDCB-D5AB6069FBA9}"/>
                  </a:ext>
                </a:extLst>
              </p:cNvPr>
              <p:cNvSpPr>
                <a:spLocks noChangeAspect="1"/>
              </p:cNvSpPr>
              <p:nvPr/>
            </p:nvSpPr>
            <p:spPr bwMode="auto">
              <a:xfrm>
                <a:off x="2830" y="1537"/>
                <a:ext cx="42" cy="62"/>
              </a:xfrm>
              <a:custGeom>
                <a:avLst/>
                <a:gdLst/>
                <a:ahLst/>
                <a:cxnLst>
                  <a:cxn ang="0">
                    <a:pos x="24" y="60"/>
                  </a:cxn>
                  <a:cxn ang="0">
                    <a:pos x="14" y="62"/>
                  </a:cxn>
                  <a:cxn ang="0">
                    <a:pos x="8" y="54"/>
                  </a:cxn>
                  <a:cxn ang="0">
                    <a:pos x="4" y="46"/>
                  </a:cxn>
                  <a:cxn ang="0">
                    <a:pos x="0" y="34"/>
                  </a:cxn>
                  <a:cxn ang="0">
                    <a:pos x="0" y="20"/>
                  </a:cxn>
                  <a:cxn ang="0">
                    <a:pos x="8" y="12"/>
                  </a:cxn>
                  <a:cxn ang="0">
                    <a:pos x="14" y="18"/>
                  </a:cxn>
                  <a:cxn ang="0">
                    <a:pos x="22" y="12"/>
                  </a:cxn>
                  <a:cxn ang="0">
                    <a:pos x="26" y="6"/>
                  </a:cxn>
                  <a:cxn ang="0">
                    <a:pos x="34" y="0"/>
                  </a:cxn>
                  <a:cxn ang="0">
                    <a:pos x="38" y="4"/>
                  </a:cxn>
                  <a:cxn ang="0">
                    <a:pos x="36" y="12"/>
                  </a:cxn>
                  <a:cxn ang="0">
                    <a:pos x="32" y="16"/>
                  </a:cxn>
                  <a:cxn ang="0">
                    <a:pos x="34" y="22"/>
                  </a:cxn>
                  <a:cxn ang="0">
                    <a:pos x="42" y="26"/>
                  </a:cxn>
                  <a:cxn ang="0">
                    <a:pos x="42" y="32"/>
                  </a:cxn>
                  <a:cxn ang="0">
                    <a:pos x="32" y="34"/>
                  </a:cxn>
                  <a:cxn ang="0">
                    <a:pos x="24" y="38"/>
                  </a:cxn>
                  <a:cxn ang="0">
                    <a:pos x="22" y="44"/>
                  </a:cxn>
                  <a:cxn ang="0">
                    <a:pos x="20" y="52"/>
                  </a:cxn>
                  <a:cxn ang="0">
                    <a:pos x="24" y="60"/>
                  </a:cxn>
                </a:cxnLst>
                <a:rect l="0" t="0" r="r" b="b"/>
                <a:pathLst>
                  <a:path w="42" h="62">
                    <a:moveTo>
                      <a:pt x="24" y="60"/>
                    </a:moveTo>
                    <a:lnTo>
                      <a:pt x="14" y="62"/>
                    </a:lnTo>
                    <a:lnTo>
                      <a:pt x="8" y="54"/>
                    </a:lnTo>
                    <a:lnTo>
                      <a:pt x="4" y="46"/>
                    </a:lnTo>
                    <a:lnTo>
                      <a:pt x="0" y="34"/>
                    </a:lnTo>
                    <a:lnTo>
                      <a:pt x="0" y="20"/>
                    </a:lnTo>
                    <a:lnTo>
                      <a:pt x="8" y="12"/>
                    </a:lnTo>
                    <a:lnTo>
                      <a:pt x="14" y="18"/>
                    </a:lnTo>
                    <a:lnTo>
                      <a:pt x="22" y="12"/>
                    </a:lnTo>
                    <a:lnTo>
                      <a:pt x="26" y="6"/>
                    </a:lnTo>
                    <a:lnTo>
                      <a:pt x="34" y="0"/>
                    </a:lnTo>
                    <a:lnTo>
                      <a:pt x="38" y="4"/>
                    </a:lnTo>
                    <a:lnTo>
                      <a:pt x="36" y="12"/>
                    </a:lnTo>
                    <a:lnTo>
                      <a:pt x="32" y="16"/>
                    </a:lnTo>
                    <a:lnTo>
                      <a:pt x="34" y="22"/>
                    </a:lnTo>
                    <a:lnTo>
                      <a:pt x="42" y="26"/>
                    </a:lnTo>
                    <a:lnTo>
                      <a:pt x="42" y="32"/>
                    </a:lnTo>
                    <a:lnTo>
                      <a:pt x="32" y="34"/>
                    </a:lnTo>
                    <a:lnTo>
                      <a:pt x="24" y="38"/>
                    </a:lnTo>
                    <a:lnTo>
                      <a:pt x="22" y="44"/>
                    </a:lnTo>
                    <a:lnTo>
                      <a:pt x="20" y="52"/>
                    </a:lnTo>
                    <a:lnTo>
                      <a:pt x="24" y="60"/>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29" name="Freeform 165">
                <a:extLst>
                  <a:ext uri="{FF2B5EF4-FFF2-40B4-BE49-F238E27FC236}">
                    <a16:creationId xmlns:a16="http://schemas.microsoft.com/office/drawing/2014/main" id="{7ADCDC6C-4189-4E3C-AFE8-9C2D128CA1D8}"/>
                  </a:ext>
                </a:extLst>
              </p:cNvPr>
              <p:cNvSpPr>
                <a:spLocks noChangeAspect="1"/>
              </p:cNvSpPr>
              <p:nvPr/>
            </p:nvSpPr>
            <p:spPr bwMode="auto">
              <a:xfrm>
                <a:off x="2860" y="1581"/>
                <a:ext cx="12" cy="14"/>
              </a:xfrm>
              <a:custGeom>
                <a:avLst/>
                <a:gdLst/>
                <a:ahLst/>
                <a:cxnLst>
                  <a:cxn ang="0">
                    <a:pos x="2" y="0"/>
                  </a:cxn>
                  <a:cxn ang="0">
                    <a:pos x="12" y="0"/>
                  </a:cxn>
                  <a:cxn ang="0">
                    <a:pos x="12" y="8"/>
                  </a:cxn>
                  <a:cxn ang="0">
                    <a:pos x="12" y="14"/>
                  </a:cxn>
                  <a:cxn ang="0">
                    <a:pos x="4" y="14"/>
                  </a:cxn>
                  <a:cxn ang="0">
                    <a:pos x="0" y="8"/>
                  </a:cxn>
                  <a:cxn ang="0">
                    <a:pos x="2" y="0"/>
                  </a:cxn>
                </a:cxnLst>
                <a:rect l="0" t="0" r="r" b="b"/>
                <a:pathLst>
                  <a:path w="12" h="14">
                    <a:moveTo>
                      <a:pt x="2" y="0"/>
                    </a:moveTo>
                    <a:lnTo>
                      <a:pt x="12" y="0"/>
                    </a:lnTo>
                    <a:lnTo>
                      <a:pt x="12" y="8"/>
                    </a:lnTo>
                    <a:lnTo>
                      <a:pt x="12" y="14"/>
                    </a:lnTo>
                    <a:lnTo>
                      <a:pt x="4" y="14"/>
                    </a:lnTo>
                    <a:lnTo>
                      <a:pt x="0" y="8"/>
                    </a:lnTo>
                    <a:lnTo>
                      <a:pt x="2" y="0"/>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30" name="Freeform 166">
                <a:extLst>
                  <a:ext uri="{FF2B5EF4-FFF2-40B4-BE49-F238E27FC236}">
                    <a16:creationId xmlns:a16="http://schemas.microsoft.com/office/drawing/2014/main" id="{9D331650-F2D3-497D-831D-274AD9CC7512}"/>
                  </a:ext>
                </a:extLst>
              </p:cNvPr>
              <p:cNvSpPr>
                <a:spLocks noChangeAspect="1"/>
              </p:cNvSpPr>
              <p:nvPr/>
            </p:nvSpPr>
            <p:spPr bwMode="auto">
              <a:xfrm>
                <a:off x="2878" y="1571"/>
                <a:ext cx="25" cy="24"/>
              </a:xfrm>
              <a:custGeom>
                <a:avLst/>
                <a:gdLst/>
                <a:ahLst/>
                <a:cxnLst>
                  <a:cxn ang="0">
                    <a:pos x="0" y="6"/>
                  </a:cxn>
                  <a:cxn ang="0">
                    <a:pos x="7" y="6"/>
                  </a:cxn>
                  <a:cxn ang="0">
                    <a:pos x="15" y="8"/>
                  </a:cxn>
                  <a:cxn ang="0">
                    <a:pos x="15" y="2"/>
                  </a:cxn>
                  <a:cxn ang="0">
                    <a:pos x="23" y="0"/>
                  </a:cxn>
                  <a:cxn ang="0">
                    <a:pos x="25" y="4"/>
                  </a:cxn>
                  <a:cxn ang="0">
                    <a:pos x="21" y="10"/>
                  </a:cxn>
                  <a:cxn ang="0">
                    <a:pos x="15" y="12"/>
                  </a:cxn>
                  <a:cxn ang="0">
                    <a:pos x="15" y="18"/>
                  </a:cxn>
                  <a:cxn ang="0">
                    <a:pos x="15" y="24"/>
                  </a:cxn>
                  <a:cxn ang="0">
                    <a:pos x="3" y="20"/>
                  </a:cxn>
                  <a:cxn ang="0">
                    <a:pos x="0" y="14"/>
                  </a:cxn>
                  <a:cxn ang="0">
                    <a:pos x="0" y="6"/>
                  </a:cxn>
                </a:cxnLst>
                <a:rect l="0" t="0" r="r" b="b"/>
                <a:pathLst>
                  <a:path w="25" h="24">
                    <a:moveTo>
                      <a:pt x="0" y="6"/>
                    </a:moveTo>
                    <a:lnTo>
                      <a:pt x="7" y="6"/>
                    </a:lnTo>
                    <a:lnTo>
                      <a:pt x="15" y="8"/>
                    </a:lnTo>
                    <a:lnTo>
                      <a:pt x="15" y="2"/>
                    </a:lnTo>
                    <a:lnTo>
                      <a:pt x="23" y="0"/>
                    </a:lnTo>
                    <a:lnTo>
                      <a:pt x="25" y="4"/>
                    </a:lnTo>
                    <a:lnTo>
                      <a:pt x="21" y="10"/>
                    </a:lnTo>
                    <a:lnTo>
                      <a:pt x="15" y="12"/>
                    </a:lnTo>
                    <a:lnTo>
                      <a:pt x="15" y="18"/>
                    </a:lnTo>
                    <a:lnTo>
                      <a:pt x="15" y="24"/>
                    </a:lnTo>
                    <a:lnTo>
                      <a:pt x="3" y="20"/>
                    </a:lnTo>
                    <a:lnTo>
                      <a:pt x="0" y="14"/>
                    </a:lnTo>
                    <a:lnTo>
                      <a:pt x="0" y="6"/>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31" name="Freeform 167">
                <a:extLst>
                  <a:ext uri="{FF2B5EF4-FFF2-40B4-BE49-F238E27FC236}">
                    <a16:creationId xmlns:a16="http://schemas.microsoft.com/office/drawing/2014/main" id="{D9F86734-6011-4A3D-B8EF-D5203FD57E06}"/>
                  </a:ext>
                </a:extLst>
              </p:cNvPr>
              <p:cNvSpPr>
                <a:spLocks noChangeAspect="1"/>
              </p:cNvSpPr>
              <p:nvPr/>
            </p:nvSpPr>
            <p:spPr bwMode="auto">
              <a:xfrm>
                <a:off x="2798" y="1597"/>
                <a:ext cx="143" cy="158"/>
              </a:xfrm>
              <a:custGeom>
                <a:avLst/>
                <a:gdLst/>
                <a:ahLst/>
                <a:cxnLst>
                  <a:cxn ang="0">
                    <a:pos x="10" y="30"/>
                  </a:cxn>
                  <a:cxn ang="0">
                    <a:pos x="18" y="28"/>
                  </a:cxn>
                  <a:cxn ang="0">
                    <a:pos x="26" y="28"/>
                  </a:cxn>
                  <a:cxn ang="0">
                    <a:pos x="36" y="32"/>
                  </a:cxn>
                  <a:cxn ang="0">
                    <a:pos x="40" y="26"/>
                  </a:cxn>
                  <a:cxn ang="0">
                    <a:pos x="48" y="22"/>
                  </a:cxn>
                  <a:cxn ang="0">
                    <a:pos x="46" y="16"/>
                  </a:cxn>
                  <a:cxn ang="0">
                    <a:pos x="44" y="8"/>
                  </a:cxn>
                  <a:cxn ang="0">
                    <a:pos x="46" y="2"/>
                  </a:cxn>
                  <a:cxn ang="0">
                    <a:pos x="56" y="0"/>
                  </a:cxn>
                  <a:cxn ang="0">
                    <a:pos x="62" y="6"/>
                  </a:cxn>
                  <a:cxn ang="0">
                    <a:pos x="64" y="12"/>
                  </a:cxn>
                  <a:cxn ang="0">
                    <a:pos x="74" y="16"/>
                  </a:cxn>
                  <a:cxn ang="0">
                    <a:pos x="80" y="20"/>
                  </a:cxn>
                  <a:cxn ang="0">
                    <a:pos x="89" y="22"/>
                  </a:cxn>
                  <a:cxn ang="0">
                    <a:pos x="95" y="16"/>
                  </a:cxn>
                  <a:cxn ang="0">
                    <a:pos x="109" y="12"/>
                  </a:cxn>
                  <a:cxn ang="0">
                    <a:pos x="117" y="10"/>
                  </a:cxn>
                  <a:cxn ang="0">
                    <a:pos x="119" y="16"/>
                  </a:cxn>
                  <a:cxn ang="0">
                    <a:pos x="131" y="24"/>
                  </a:cxn>
                  <a:cxn ang="0">
                    <a:pos x="135" y="34"/>
                  </a:cxn>
                  <a:cxn ang="0">
                    <a:pos x="131" y="46"/>
                  </a:cxn>
                  <a:cxn ang="0">
                    <a:pos x="139" y="50"/>
                  </a:cxn>
                  <a:cxn ang="0">
                    <a:pos x="137" y="60"/>
                  </a:cxn>
                  <a:cxn ang="0">
                    <a:pos x="139" y="74"/>
                  </a:cxn>
                  <a:cxn ang="0">
                    <a:pos x="143" y="82"/>
                  </a:cxn>
                  <a:cxn ang="0">
                    <a:pos x="137" y="84"/>
                  </a:cxn>
                  <a:cxn ang="0">
                    <a:pos x="129" y="86"/>
                  </a:cxn>
                  <a:cxn ang="0">
                    <a:pos x="119" y="90"/>
                  </a:cxn>
                  <a:cxn ang="0">
                    <a:pos x="107" y="94"/>
                  </a:cxn>
                  <a:cxn ang="0">
                    <a:pos x="95" y="100"/>
                  </a:cxn>
                  <a:cxn ang="0">
                    <a:pos x="103" y="110"/>
                  </a:cxn>
                  <a:cxn ang="0">
                    <a:pos x="111" y="120"/>
                  </a:cxn>
                  <a:cxn ang="0">
                    <a:pos x="123" y="128"/>
                  </a:cxn>
                  <a:cxn ang="0">
                    <a:pos x="123" y="134"/>
                  </a:cxn>
                  <a:cxn ang="0">
                    <a:pos x="115" y="138"/>
                  </a:cxn>
                  <a:cxn ang="0">
                    <a:pos x="107" y="142"/>
                  </a:cxn>
                  <a:cxn ang="0">
                    <a:pos x="107" y="150"/>
                  </a:cxn>
                  <a:cxn ang="0">
                    <a:pos x="95" y="150"/>
                  </a:cxn>
                  <a:cxn ang="0">
                    <a:pos x="85" y="156"/>
                  </a:cxn>
                  <a:cxn ang="0">
                    <a:pos x="56" y="158"/>
                  </a:cxn>
                  <a:cxn ang="0">
                    <a:pos x="58" y="154"/>
                  </a:cxn>
                  <a:cxn ang="0">
                    <a:pos x="56" y="152"/>
                  </a:cxn>
                  <a:cxn ang="0">
                    <a:pos x="48" y="150"/>
                  </a:cxn>
                  <a:cxn ang="0">
                    <a:pos x="38" y="152"/>
                  </a:cxn>
                  <a:cxn ang="0">
                    <a:pos x="28" y="152"/>
                  </a:cxn>
                  <a:cxn ang="0">
                    <a:pos x="22" y="152"/>
                  </a:cxn>
                  <a:cxn ang="0">
                    <a:pos x="22" y="146"/>
                  </a:cxn>
                  <a:cxn ang="0">
                    <a:pos x="32" y="126"/>
                  </a:cxn>
                  <a:cxn ang="0">
                    <a:pos x="30" y="122"/>
                  </a:cxn>
                  <a:cxn ang="0">
                    <a:pos x="12" y="122"/>
                  </a:cxn>
                  <a:cxn ang="0">
                    <a:pos x="8" y="118"/>
                  </a:cxn>
                  <a:cxn ang="0">
                    <a:pos x="2" y="114"/>
                  </a:cxn>
                  <a:cxn ang="0">
                    <a:pos x="4" y="106"/>
                  </a:cxn>
                  <a:cxn ang="0">
                    <a:pos x="2" y="102"/>
                  </a:cxn>
                  <a:cxn ang="0">
                    <a:pos x="4" y="96"/>
                  </a:cxn>
                  <a:cxn ang="0">
                    <a:pos x="0" y="86"/>
                  </a:cxn>
                  <a:cxn ang="0">
                    <a:pos x="0" y="68"/>
                  </a:cxn>
                  <a:cxn ang="0">
                    <a:pos x="12" y="60"/>
                  </a:cxn>
                  <a:cxn ang="0">
                    <a:pos x="12" y="50"/>
                  </a:cxn>
                  <a:cxn ang="0">
                    <a:pos x="16" y="44"/>
                  </a:cxn>
                  <a:cxn ang="0">
                    <a:pos x="10" y="30"/>
                  </a:cxn>
                </a:cxnLst>
                <a:rect l="0" t="0" r="r" b="b"/>
                <a:pathLst>
                  <a:path w="143" h="158">
                    <a:moveTo>
                      <a:pt x="10" y="30"/>
                    </a:moveTo>
                    <a:lnTo>
                      <a:pt x="18" y="28"/>
                    </a:lnTo>
                    <a:lnTo>
                      <a:pt x="26" y="28"/>
                    </a:lnTo>
                    <a:lnTo>
                      <a:pt x="36" y="32"/>
                    </a:lnTo>
                    <a:lnTo>
                      <a:pt x="40" y="26"/>
                    </a:lnTo>
                    <a:lnTo>
                      <a:pt x="48" y="22"/>
                    </a:lnTo>
                    <a:lnTo>
                      <a:pt x="46" y="16"/>
                    </a:lnTo>
                    <a:lnTo>
                      <a:pt x="44" y="8"/>
                    </a:lnTo>
                    <a:lnTo>
                      <a:pt x="46" y="2"/>
                    </a:lnTo>
                    <a:lnTo>
                      <a:pt x="56" y="0"/>
                    </a:lnTo>
                    <a:lnTo>
                      <a:pt x="62" y="6"/>
                    </a:lnTo>
                    <a:lnTo>
                      <a:pt x="64" y="12"/>
                    </a:lnTo>
                    <a:lnTo>
                      <a:pt x="74" y="16"/>
                    </a:lnTo>
                    <a:lnTo>
                      <a:pt x="80" y="20"/>
                    </a:lnTo>
                    <a:lnTo>
                      <a:pt x="89" y="22"/>
                    </a:lnTo>
                    <a:lnTo>
                      <a:pt x="95" y="16"/>
                    </a:lnTo>
                    <a:lnTo>
                      <a:pt x="109" y="12"/>
                    </a:lnTo>
                    <a:lnTo>
                      <a:pt x="117" y="10"/>
                    </a:lnTo>
                    <a:lnTo>
                      <a:pt x="119" y="16"/>
                    </a:lnTo>
                    <a:lnTo>
                      <a:pt x="131" y="24"/>
                    </a:lnTo>
                    <a:lnTo>
                      <a:pt x="135" y="34"/>
                    </a:lnTo>
                    <a:lnTo>
                      <a:pt x="131" y="46"/>
                    </a:lnTo>
                    <a:lnTo>
                      <a:pt x="139" y="50"/>
                    </a:lnTo>
                    <a:lnTo>
                      <a:pt x="137" y="60"/>
                    </a:lnTo>
                    <a:lnTo>
                      <a:pt x="139" y="74"/>
                    </a:lnTo>
                    <a:lnTo>
                      <a:pt x="143" y="82"/>
                    </a:lnTo>
                    <a:lnTo>
                      <a:pt x="137" y="84"/>
                    </a:lnTo>
                    <a:lnTo>
                      <a:pt x="129" y="86"/>
                    </a:lnTo>
                    <a:lnTo>
                      <a:pt x="119" y="90"/>
                    </a:lnTo>
                    <a:lnTo>
                      <a:pt x="107" y="94"/>
                    </a:lnTo>
                    <a:lnTo>
                      <a:pt x="95" y="100"/>
                    </a:lnTo>
                    <a:lnTo>
                      <a:pt x="103" y="110"/>
                    </a:lnTo>
                    <a:lnTo>
                      <a:pt x="111" y="120"/>
                    </a:lnTo>
                    <a:lnTo>
                      <a:pt x="123" y="128"/>
                    </a:lnTo>
                    <a:lnTo>
                      <a:pt x="123" y="134"/>
                    </a:lnTo>
                    <a:lnTo>
                      <a:pt x="115" y="138"/>
                    </a:lnTo>
                    <a:lnTo>
                      <a:pt x="107" y="142"/>
                    </a:lnTo>
                    <a:lnTo>
                      <a:pt x="107" y="150"/>
                    </a:lnTo>
                    <a:lnTo>
                      <a:pt x="95" y="150"/>
                    </a:lnTo>
                    <a:lnTo>
                      <a:pt x="85" y="156"/>
                    </a:lnTo>
                    <a:lnTo>
                      <a:pt x="56" y="158"/>
                    </a:lnTo>
                    <a:lnTo>
                      <a:pt x="58" y="154"/>
                    </a:lnTo>
                    <a:lnTo>
                      <a:pt x="56" y="152"/>
                    </a:lnTo>
                    <a:lnTo>
                      <a:pt x="48" y="150"/>
                    </a:lnTo>
                    <a:lnTo>
                      <a:pt x="38" y="152"/>
                    </a:lnTo>
                    <a:lnTo>
                      <a:pt x="28" y="152"/>
                    </a:lnTo>
                    <a:lnTo>
                      <a:pt x="22" y="152"/>
                    </a:lnTo>
                    <a:lnTo>
                      <a:pt x="22" y="146"/>
                    </a:lnTo>
                    <a:lnTo>
                      <a:pt x="32" y="126"/>
                    </a:lnTo>
                    <a:lnTo>
                      <a:pt x="30" y="122"/>
                    </a:lnTo>
                    <a:lnTo>
                      <a:pt x="12" y="122"/>
                    </a:lnTo>
                    <a:lnTo>
                      <a:pt x="8" y="118"/>
                    </a:lnTo>
                    <a:lnTo>
                      <a:pt x="2" y="114"/>
                    </a:lnTo>
                    <a:lnTo>
                      <a:pt x="4" y="106"/>
                    </a:lnTo>
                    <a:lnTo>
                      <a:pt x="2" y="102"/>
                    </a:lnTo>
                    <a:lnTo>
                      <a:pt x="4" y="96"/>
                    </a:lnTo>
                    <a:lnTo>
                      <a:pt x="0" y="86"/>
                    </a:lnTo>
                    <a:lnTo>
                      <a:pt x="0" y="68"/>
                    </a:lnTo>
                    <a:lnTo>
                      <a:pt x="12" y="60"/>
                    </a:lnTo>
                    <a:lnTo>
                      <a:pt x="12" y="50"/>
                    </a:lnTo>
                    <a:lnTo>
                      <a:pt x="16" y="44"/>
                    </a:lnTo>
                    <a:lnTo>
                      <a:pt x="10" y="30"/>
                    </a:lnTo>
                    <a:close/>
                  </a:path>
                </a:pathLst>
              </a:custGeom>
              <a:solidFill>
                <a:schemeClr val="accent5"/>
              </a:solidFill>
              <a:ln w="7938">
                <a:solidFill>
                  <a:srgbClr val="FFFFFF"/>
                </a:solidFill>
                <a:prstDash val="solid"/>
                <a:round/>
                <a:headEnd/>
                <a:tailEnd/>
              </a:ln>
            </p:spPr>
            <p:txBody>
              <a:bodyPr/>
              <a:lstStyle/>
              <a:p>
                <a:endParaRPr lang="en-US" sz="1500" kern="0">
                  <a:solidFill>
                    <a:srgbClr val="0F245F"/>
                  </a:solidFill>
                </a:endParaRPr>
              </a:p>
            </p:txBody>
          </p:sp>
          <p:sp>
            <p:nvSpPr>
              <p:cNvPr id="332" name="Freeform 168">
                <a:extLst>
                  <a:ext uri="{FF2B5EF4-FFF2-40B4-BE49-F238E27FC236}">
                    <a16:creationId xmlns:a16="http://schemas.microsoft.com/office/drawing/2014/main" id="{EAB42517-8395-4E55-AAEE-B5377DBEF9C8}"/>
                  </a:ext>
                </a:extLst>
              </p:cNvPr>
              <p:cNvSpPr>
                <a:spLocks noChangeAspect="1"/>
              </p:cNvSpPr>
              <p:nvPr/>
            </p:nvSpPr>
            <p:spPr bwMode="auto">
              <a:xfrm>
                <a:off x="2893" y="1679"/>
                <a:ext cx="110" cy="50"/>
              </a:xfrm>
              <a:custGeom>
                <a:avLst/>
                <a:gdLst/>
                <a:ahLst/>
                <a:cxnLst>
                  <a:cxn ang="0">
                    <a:pos x="48" y="0"/>
                  </a:cxn>
                  <a:cxn ang="0">
                    <a:pos x="56" y="4"/>
                  </a:cxn>
                  <a:cxn ang="0">
                    <a:pos x="68" y="8"/>
                  </a:cxn>
                  <a:cxn ang="0">
                    <a:pos x="70" y="16"/>
                  </a:cxn>
                  <a:cxn ang="0">
                    <a:pos x="78" y="18"/>
                  </a:cxn>
                  <a:cxn ang="0">
                    <a:pos x="80" y="14"/>
                  </a:cxn>
                  <a:cxn ang="0">
                    <a:pos x="88" y="16"/>
                  </a:cxn>
                  <a:cxn ang="0">
                    <a:pos x="94" y="20"/>
                  </a:cxn>
                  <a:cxn ang="0">
                    <a:pos x="102" y="24"/>
                  </a:cxn>
                  <a:cxn ang="0">
                    <a:pos x="110" y="30"/>
                  </a:cxn>
                  <a:cxn ang="0">
                    <a:pos x="100" y="36"/>
                  </a:cxn>
                  <a:cxn ang="0">
                    <a:pos x="92" y="44"/>
                  </a:cxn>
                  <a:cxn ang="0">
                    <a:pos x="82" y="46"/>
                  </a:cxn>
                  <a:cxn ang="0">
                    <a:pos x="76" y="50"/>
                  </a:cxn>
                  <a:cxn ang="0">
                    <a:pos x="66" y="50"/>
                  </a:cxn>
                  <a:cxn ang="0">
                    <a:pos x="46" y="42"/>
                  </a:cxn>
                  <a:cxn ang="0">
                    <a:pos x="44" y="48"/>
                  </a:cxn>
                  <a:cxn ang="0">
                    <a:pos x="28" y="46"/>
                  </a:cxn>
                  <a:cxn ang="0">
                    <a:pos x="20" y="40"/>
                  </a:cxn>
                  <a:cxn ang="0">
                    <a:pos x="14" y="34"/>
                  </a:cxn>
                  <a:cxn ang="0">
                    <a:pos x="0" y="18"/>
                  </a:cxn>
                  <a:cxn ang="0">
                    <a:pos x="12" y="12"/>
                  </a:cxn>
                  <a:cxn ang="0">
                    <a:pos x="24" y="8"/>
                  </a:cxn>
                  <a:cxn ang="0">
                    <a:pos x="34" y="4"/>
                  </a:cxn>
                  <a:cxn ang="0">
                    <a:pos x="42" y="2"/>
                  </a:cxn>
                  <a:cxn ang="0">
                    <a:pos x="48" y="0"/>
                  </a:cxn>
                </a:cxnLst>
                <a:rect l="0" t="0" r="r" b="b"/>
                <a:pathLst>
                  <a:path w="110" h="50">
                    <a:moveTo>
                      <a:pt x="48" y="0"/>
                    </a:moveTo>
                    <a:lnTo>
                      <a:pt x="56" y="4"/>
                    </a:lnTo>
                    <a:lnTo>
                      <a:pt x="68" y="8"/>
                    </a:lnTo>
                    <a:lnTo>
                      <a:pt x="70" y="16"/>
                    </a:lnTo>
                    <a:lnTo>
                      <a:pt x="78" y="18"/>
                    </a:lnTo>
                    <a:lnTo>
                      <a:pt x="80" y="14"/>
                    </a:lnTo>
                    <a:lnTo>
                      <a:pt x="88" y="16"/>
                    </a:lnTo>
                    <a:lnTo>
                      <a:pt x="94" y="20"/>
                    </a:lnTo>
                    <a:lnTo>
                      <a:pt x="102" y="24"/>
                    </a:lnTo>
                    <a:lnTo>
                      <a:pt x="110" y="30"/>
                    </a:lnTo>
                    <a:lnTo>
                      <a:pt x="100" y="36"/>
                    </a:lnTo>
                    <a:lnTo>
                      <a:pt x="92" y="44"/>
                    </a:lnTo>
                    <a:lnTo>
                      <a:pt x="82" y="46"/>
                    </a:lnTo>
                    <a:lnTo>
                      <a:pt x="76" y="50"/>
                    </a:lnTo>
                    <a:lnTo>
                      <a:pt x="66" y="50"/>
                    </a:lnTo>
                    <a:lnTo>
                      <a:pt x="46" y="42"/>
                    </a:lnTo>
                    <a:lnTo>
                      <a:pt x="44" y="48"/>
                    </a:lnTo>
                    <a:lnTo>
                      <a:pt x="28" y="46"/>
                    </a:lnTo>
                    <a:lnTo>
                      <a:pt x="20" y="40"/>
                    </a:lnTo>
                    <a:lnTo>
                      <a:pt x="14" y="34"/>
                    </a:lnTo>
                    <a:lnTo>
                      <a:pt x="0" y="18"/>
                    </a:lnTo>
                    <a:lnTo>
                      <a:pt x="12" y="12"/>
                    </a:lnTo>
                    <a:lnTo>
                      <a:pt x="24" y="8"/>
                    </a:lnTo>
                    <a:lnTo>
                      <a:pt x="34" y="4"/>
                    </a:lnTo>
                    <a:lnTo>
                      <a:pt x="42" y="2"/>
                    </a:lnTo>
                    <a:lnTo>
                      <a:pt x="48" y="0"/>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33" name="Freeform 169">
                <a:extLst>
                  <a:ext uri="{FF2B5EF4-FFF2-40B4-BE49-F238E27FC236}">
                    <a16:creationId xmlns:a16="http://schemas.microsoft.com/office/drawing/2014/main" id="{C9F495BE-0FA0-438E-A0EE-14A26444F235}"/>
                  </a:ext>
                </a:extLst>
              </p:cNvPr>
              <p:cNvSpPr>
                <a:spLocks noChangeAspect="1"/>
              </p:cNvSpPr>
              <p:nvPr/>
            </p:nvSpPr>
            <p:spPr bwMode="auto">
              <a:xfrm>
                <a:off x="2969" y="1709"/>
                <a:ext cx="90" cy="38"/>
              </a:xfrm>
              <a:custGeom>
                <a:avLst/>
                <a:gdLst/>
                <a:ahLst/>
                <a:cxnLst>
                  <a:cxn ang="0">
                    <a:pos x="44" y="2"/>
                  </a:cxn>
                  <a:cxn ang="0">
                    <a:pos x="48" y="10"/>
                  </a:cxn>
                  <a:cxn ang="0">
                    <a:pos x="58" y="8"/>
                  </a:cxn>
                  <a:cxn ang="0">
                    <a:pos x="68" y="4"/>
                  </a:cxn>
                  <a:cxn ang="0">
                    <a:pos x="76" y="4"/>
                  </a:cxn>
                  <a:cxn ang="0">
                    <a:pos x="86" y="8"/>
                  </a:cxn>
                  <a:cxn ang="0">
                    <a:pos x="90" y="12"/>
                  </a:cxn>
                  <a:cxn ang="0">
                    <a:pos x="86" y="20"/>
                  </a:cxn>
                  <a:cxn ang="0">
                    <a:pos x="82" y="26"/>
                  </a:cxn>
                  <a:cxn ang="0">
                    <a:pos x="72" y="24"/>
                  </a:cxn>
                  <a:cxn ang="0">
                    <a:pos x="62" y="22"/>
                  </a:cxn>
                  <a:cxn ang="0">
                    <a:pos x="56" y="26"/>
                  </a:cxn>
                  <a:cxn ang="0">
                    <a:pos x="54" y="28"/>
                  </a:cxn>
                  <a:cxn ang="0">
                    <a:pos x="44" y="28"/>
                  </a:cxn>
                  <a:cxn ang="0">
                    <a:pos x="38" y="32"/>
                  </a:cxn>
                  <a:cxn ang="0">
                    <a:pos x="30" y="32"/>
                  </a:cxn>
                  <a:cxn ang="0">
                    <a:pos x="26" y="38"/>
                  </a:cxn>
                  <a:cxn ang="0">
                    <a:pos x="18" y="38"/>
                  </a:cxn>
                  <a:cxn ang="0">
                    <a:pos x="10" y="36"/>
                  </a:cxn>
                  <a:cxn ang="0">
                    <a:pos x="4" y="32"/>
                  </a:cxn>
                  <a:cxn ang="0">
                    <a:pos x="2" y="24"/>
                  </a:cxn>
                  <a:cxn ang="0">
                    <a:pos x="0" y="20"/>
                  </a:cxn>
                  <a:cxn ang="0">
                    <a:pos x="6" y="16"/>
                  </a:cxn>
                  <a:cxn ang="0">
                    <a:pos x="16" y="14"/>
                  </a:cxn>
                  <a:cxn ang="0">
                    <a:pos x="24" y="6"/>
                  </a:cxn>
                  <a:cxn ang="0">
                    <a:pos x="34" y="0"/>
                  </a:cxn>
                  <a:cxn ang="0">
                    <a:pos x="44" y="2"/>
                  </a:cxn>
                </a:cxnLst>
                <a:rect l="0" t="0" r="r" b="b"/>
                <a:pathLst>
                  <a:path w="90" h="38">
                    <a:moveTo>
                      <a:pt x="44" y="2"/>
                    </a:moveTo>
                    <a:lnTo>
                      <a:pt x="48" y="10"/>
                    </a:lnTo>
                    <a:lnTo>
                      <a:pt x="58" y="8"/>
                    </a:lnTo>
                    <a:lnTo>
                      <a:pt x="68" y="4"/>
                    </a:lnTo>
                    <a:lnTo>
                      <a:pt x="76" y="4"/>
                    </a:lnTo>
                    <a:lnTo>
                      <a:pt x="86" y="8"/>
                    </a:lnTo>
                    <a:lnTo>
                      <a:pt x="90" y="12"/>
                    </a:lnTo>
                    <a:lnTo>
                      <a:pt x="86" y="20"/>
                    </a:lnTo>
                    <a:lnTo>
                      <a:pt x="82" y="26"/>
                    </a:lnTo>
                    <a:lnTo>
                      <a:pt x="72" y="24"/>
                    </a:lnTo>
                    <a:lnTo>
                      <a:pt x="62" y="22"/>
                    </a:lnTo>
                    <a:lnTo>
                      <a:pt x="56" y="26"/>
                    </a:lnTo>
                    <a:lnTo>
                      <a:pt x="54" y="28"/>
                    </a:lnTo>
                    <a:lnTo>
                      <a:pt x="44" y="28"/>
                    </a:lnTo>
                    <a:lnTo>
                      <a:pt x="38" y="32"/>
                    </a:lnTo>
                    <a:lnTo>
                      <a:pt x="30" y="32"/>
                    </a:lnTo>
                    <a:lnTo>
                      <a:pt x="26" y="38"/>
                    </a:lnTo>
                    <a:lnTo>
                      <a:pt x="18" y="38"/>
                    </a:lnTo>
                    <a:lnTo>
                      <a:pt x="10" y="36"/>
                    </a:lnTo>
                    <a:lnTo>
                      <a:pt x="4" y="32"/>
                    </a:lnTo>
                    <a:lnTo>
                      <a:pt x="2" y="24"/>
                    </a:lnTo>
                    <a:lnTo>
                      <a:pt x="0" y="20"/>
                    </a:lnTo>
                    <a:lnTo>
                      <a:pt x="6" y="16"/>
                    </a:lnTo>
                    <a:lnTo>
                      <a:pt x="16" y="14"/>
                    </a:lnTo>
                    <a:lnTo>
                      <a:pt x="24" y="6"/>
                    </a:lnTo>
                    <a:lnTo>
                      <a:pt x="34" y="0"/>
                    </a:lnTo>
                    <a:lnTo>
                      <a:pt x="44" y="2"/>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34" name="Freeform 170">
                <a:extLst>
                  <a:ext uri="{FF2B5EF4-FFF2-40B4-BE49-F238E27FC236}">
                    <a16:creationId xmlns:a16="http://schemas.microsoft.com/office/drawing/2014/main" id="{3D06CBB0-E478-4657-9F16-09B415B858E9}"/>
                  </a:ext>
                </a:extLst>
              </p:cNvPr>
              <p:cNvSpPr>
                <a:spLocks noChangeAspect="1"/>
              </p:cNvSpPr>
              <p:nvPr/>
            </p:nvSpPr>
            <p:spPr bwMode="auto">
              <a:xfrm>
                <a:off x="2852" y="1721"/>
                <a:ext cx="127" cy="52"/>
              </a:xfrm>
              <a:custGeom>
                <a:avLst/>
                <a:gdLst/>
                <a:ahLst/>
                <a:cxnLst>
                  <a:cxn ang="0">
                    <a:pos x="14" y="46"/>
                  </a:cxn>
                  <a:cxn ang="0">
                    <a:pos x="12" y="42"/>
                  </a:cxn>
                  <a:cxn ang="0">
                    <a:pos x="8" y="42"/>
                  </a:cxn>
                  <a:cxn ang="0">
                    <a:pos x="0" y="40"/>
                  </a:cxn>
                  <a:cxn ang="0">
                    <a:pos x="2" y="34"/>
                  </a:cxn>
                  <a:cxn ang="0">
                    <a:pos x="18" y="34"/>
                  </a:cxn>
                  <a:cxn ang="0">
                    <a:pos x="31" y="32"/>
                  </a:cxn>
                  <a:cxn ang="0">
                    <a:pos x="41" y="26"/>
                  </a:cxn>
                  <a:cxn ang="0">
                    <a:pos x="53" y="26"/>
                  </a:cxn>
                  <a:cxn ang="0">
                    <a:pos x="53" y="18"/>
                  </a:cxn>
                  <a:cxn ang="0">
                    <a:pos x="69" y="10"/>
                  </a:cxn>
                  <a:cxn ang="0">
                    <a:pos x="69" y="4"/>
                  </a:cxn>
                  <a:cxn ang="0">
                    <a:pos x="85" y="6"/>
                  </a:cxn>
                  <a:cxn ang="0">
                    <a:pos x="87" y="0"/>
                  </a:cxn>
                  <a:cxn ang="0">
                    <a:pos x="107" y="8"/>
                  </a:cxn>
                  <a:cxn ang="0">
                    <a:pos x="117" y="8"/>
                  </a:cxn>
                  <a:cxn ang="0">
                    <a:pos x="119" y="12"/>
                  </a:cxn>
                  <a:cxn ang="0">
                    <a:pos x="121" y="20"/>
                  </a:cxn>
                  <a:cxn ang="0">
                    <a:pos x="127" y="24"/>
                  </a:cxn>
                  <a:cxn ang="0">
                    <a:pos x="117" y="28"/>
                  </a:cxn>
                  <a:cxn ang="0">
                    <a:pos x="111" y="34"/>
                  </a:cxn>
                  <a:cxn ang="0">
                    <a:pos x="109" y="40"/>
                  </a:cxn>
                  <a:cxn ang="0">
                    <a:pos x="103" y="44"/>
                  </a:cxn>
                  <a:cxn ang="0">
                    <a:pos x="89" y="50"/>
                  </a:cxn>
                  <a:cxn ang="0">
                    <a:pos x="77" y="52"/>
                  </a:cxn>
                  <a:cxn ang="0">
                    <a:pos x="67" y="48"/>
                  </a:cxn>
                  <a:cxn ang="0">
                    <a:pos x="51" y="50"/>
                  </a:cxn>
                  <a:cxn ang="0">
                    <a:pos x="41" y="46"/>
                  </a:cxn>
                  <a:cxn ang="0">
                    <a:pos x="41" y="40"/>
                  </a:cxn>
                  <a:cxn ang="0">
                    <a:pos x="26" y="40"/>
                  </a:cxn>
                  <a:cxn ang="0">
                    <a:pos x="24" y="46"/>
                  </a:cxn>
                  <a:cxn ang="0">
                    <a:pos x="14" y="46"/>
                  </a:cxn>
                </a:cxnLst>
                <a:rect l="0" t="0" r="r" b="b"/>
                <a:pathLst>
                  <a:path w="127" h="52">
                    <a:moveTo>
                      <a:pt x="14" y="46"/>
                    </a:moveTo>
                    <a:lnTo>
                      <a:pt x="12" y="42"/>
                    </a:lnTo>
                    <a:lnTo>
                      <a:pt x="8" y="42"/>
                    </a:lnTo>
                    <a:lnTo>
                      <a:pt x="0" y="40"/>
                    </a:lnTo>
                    <a:lnTo>
                      <a:pt x="2" y="34"/>
                    </a:lnTo>
                    <a:lnTo>
                      <a:pt x="18" y="34"/>
                    </a:lnTo>
                    <a:lnTo>
                      <a:pt x="31" y="32"/>
                    </a:lnTo>
                    <a:lnTo>
                      <a:pt x="41" y="26"/>
                    </a:lnTo>
                    <a:lnTo>
                      <a:pt x="53" y="26"/>
                    </a:lnTo>
                    <a:lnTo>
                      <a:pt x="53" y="18"/>
                    </a:lnTo>
                    <a:lnTo>
                      <a:pt x="69" y="10"/>
                    </a:lnTo>
                    <a:lnTo>
                      <a:pt x="69" y="4"/>
                    </a:lnTo>
                    <a:lnTo>
                      <a:pt x="85" y="6"/>
                    </a:lnTo>
                    <a:lnTo>
                      <a:pt x="87" y="0"/>
                    </a:lnTo>
                    <a:lnTo>
                      <a:pt x="107" y="8"/>
                    </a:lnTo>
                    <a:lnTo>
                      <a:pt x="117" y="8"/>
                    </a:lnTo>
                    <a:lnTo>
                      <a:pt x="119" y="12"/>
                    </a:lnTo>
                    <a:lnTo>
                      <a:pt x="121" y="20"/>
                    </a:lnTo>
                    <a:lnTo>
                      <a:pt x="127" y="24"/>
                    </a:lnTo>
                    <a:lnTo>
                      <a:pt x="117" y="28"/>
                    </a:lnTo>
                    <a:lnTo>
                      <a:pt x="111" y="34"/>
                    </a:lnTo>
                    <a:lnTo>
                      <a:pt x="109" y="40"/>
                    </a:lnTo>
                    <a:lnTo>
                      <a:pt x="103" y="44"/>
                    </a:lnTo>
                    <a:lnTo>
                      <a:pt x="89" y="50"/>
                    </a:lnTo>
                    <a:lnTo>
                      <a:pt x="77" y="52"/>
                    </a:lnTo>
                    <a:lnTo>
                      <a:pt x="67" y="48"/>
                    </a:lnTo>
                    <a:lnTo>
                      <a:pt x="51" y="50"/>
                    </a:lnTo>
                    <a:lnTo>
                      <a:pt x="41" y="46"/>
                    </a:lnTo>
                    <a:lnTo>
                      <a:pt x="41" y="40"/>
                    </a:lnTo>
                    <a:lnTo>
                      <a:pt x="26" y="40"/>
                    </a:lnTo>
                    <a:lnTo>
                      <a:pt x="24" y="46"/>
                    </a:lnTo>
                    <a:lnTo>
                      <a:pt x="14" y="46"/>
                    </a:lnTo>
                    <a:close/>
                  </a:path>
                </a:pathLst>
              </a:custGeom>
              <a:solidFill>
                <a:schemeClr val="accent5"/>
              </a:solidFill>
              <a:ln w="7938">
                <a:solidFill>
                  <a:srgbClr val="FFFFFF"/>
                </a:solidFill>
                <a:prstDash val="solid"/>
                <a:round/>
                <a:headEnd/>
                <a:tailEnd/>
              </a:ln>
            </p:spPr>
            <p:txBody>
              <a:bodyPr/>
              <a:lstStyle/>
              <a:p>
                <a:endParaRPr lang="en-US" sz="1500" kern="0">
                  <a:solidFill>
                    <a:srgbClr val="0F245F"/>
                  </a:solidFill>
                </a:endParaRPr>
              </a:p>
            </p:txBody>
          </p:sp>
          <p:sp>
            <p:nvSpPr>
              <p:cNvPr id="335" name="Freeform 171">
                <a:extLst>
                  <a:ext uri="{FF2B5EF4-FFF2-40B4-BE49-F238E27FC236}">
                    <a16:creationId xmlns:a16="http://schemas.microsoft.com/office/drawing/2014/main" id="{901896A9-F12E-4483-B7B1-F0A6790DC2B0}"/>
                  </a:ext>
                </a:extLst>
              </p:cNvPr>
              <p:cNvSpPr>
                <a:spLocks noChangeAspect="1"/>
              </p:cNvSpPr>
              <p:nvPr/>
            </p:nvSpPr>
            <p:spPr bwMode="auto">
              <a:xfrm>
                <a:off x="2929" y="1601"/>
                <a:ext cx="154" cy="120"/>
              </a:xfrm>
              <a:custGeom>
                <a:avLst/>
                <a:gdLst/>
                <a:ahLst/>
                <a:cxnLst>
                  <a:cxn ang="0">
                    <a:pos x="0" y="20"/>
                  </a:cxn>
                  <a:cxn ang="0">
                    <a:pos x="16" y="16"/>
                  </a:cxn>
                  <a:cxn ang="0">
                    <a:pos x="32" y="10"/>
                  </a:cxn>
                  <a:cxn ang="0">
                    <a:pos x="48" y="0"/>
                  </a:cxn>
                  <a:cxn ang="0">
                    <a:pos x="66" y="0"/>
                  </a:cxn>
                  <a:cxn ang="0">
                    <a:pos x="70" y="8"/>
                  </a:cxn>
                  <a:cxn ang="0">
                    <a:pos x="88" y="8"/>
                  </a:cxn>
                  <a:cxn ang="0">
                    <a:pos x="108" y="8"/>
                  </a:cxn>
                  <a:cxn ang="0">
                    <a:pos x="134" y="6"/>
                  </a:cxn>
                  <a:cxn ang="0">
                    <a:pos x="140" y="12"/>
                  </a:cxn>
                  <a:cxn ang="0">
                    <a:pos x="144" y="16"/>
                  </a:cxn>
                  <a:cxn ang="0">
                    <a:pos x="148" y="28"/>
                  </a:cxn>
                  <a:cxn ang="0">
                    <a:pos x="152" y="32"/>
                  </a:cxn>
                  <a:cxn ang="0">
                    <a:pos x="152" y="46"/>
                  </a:cxn>
                  <a:cxn ang="0">
                    <a:pos x="144" y="46"/>
                  </a:cxn>
                  <a:cxn ang="0">
                    <a:pos x="142" y="52"/>
                  </a:cxn>
                  <a:cxn ang="0">
                    <a:pos x="148" y="56"/>
                  </a:cxn>
                  <a:cxn ang="0">
                    <a:pos x="148" y="70"/>
                  </a:cxn>
                  <a:cxn ang="0">
                    <a:pos x="150" y="76"/>
                  </a:cxn>
                  <a:cxn ang="0">
                    <a:pos x="152" y="84"/>
                  </a:cxn>
                  <a:cxn ang="0">
                    <a:pos x="154" y="88"/>
                  </a:cxn>
                  <a:cxn ang="0">
                    <a:pos x="144" y="94"/>
                  </a:cxn>
                  <a:cxn ang="0">
                    <a:pos x="136" y="102"/>
                  </a:cxn>
                  <a:cxn ang="0">
                    <a:pos x="132" y="110"/>
                  </a:cxn>
                  <a:cxn ang="0">
                    <a:pos x="130" y="120"/>
                  </a:cxn>
                  <a:cxn ang="0">
                    <a:pos x="126" y="116"/>
                  </a:cxn>
                  <a:cxn ang="0">
                    <a:pos x="116" y="112"/>
                  </a:cxn>
                  <a:cxn ang="0">
                    <a:pos x="108" y="112"/>
                  </a:cxn>
                  <a:cxn ang="0">
                    <a:pos x="98" y="116"/>
                  </a:cxn>
                  <a:cxn ang="0">
                    <a:pos x="88" y="118"/>
                  </a:cxn>
                  <a:cxn ang="0">
                    <a:pos x="84" y="110"/>
                  </a:cxn>
                  <a:cxn ang="0">
                    <a:pos x="74" y="108"/>
                  </a:cxn>
                  <a:cxn ang="0">
                    <a:pos x="66" y="102"/>
                  </a:cxn>
                  <a:cxn ang="0">
                    <a:pos x="58" y="98"/>
                  </a:cxn>
                  <a:cxn ang="0">
                    <a:pos x="52" y="94"/>
                  </a:cxn>
                  <a:cxn ang="0">
                    <a:pos x="44" y="92"/>
                  </a:cxn>
                  <a:cxn ang="0">
                    <a:pos x="42" y="96"/>
                  </a:cxn>
                  <a:cxn ang="0">
                    <a:pos x="34" y="94"/>
                  </a:cxn>
                  <a:cxn ang="0">
                    <a:pos x="32" y="86"/>
                  </a:cxn>
                  <a:cxn ang="0">
                    <a:pos x="24" y="84"/>
                  </a:cxn>
                  <a:cxn ang="0">
                    <a:pos x="12" y="78"/>
                  </a:cxn>
                  <a:cxn ang="0">
                    <a:pos x="8" y="70"/>
                  </a:cxn>
                  <a:cxn ang="0">
                    <a:pos x="8" y="46"/>
                  </a:cxn>
                  <a:cxn ang="0">
                    <a:pos x="0" y="42"/>
                  </a:cxn>
                  <a:cxn ang="0">
                    <a:pos x="4" y="30"/>
                  </a:cxn>
                  <a:cxn ang="0">
                    <a:pos x="0" y="20"/>
                  </a:cxn>
                </a:cxnLst>
                <a:rect l="0" t="0" r="r" b="b"/>
                <a:pathLst>
                  <a:path w="154" h="120">
                    <a:moveTo>
                      <a:pt x="0" y="20"/>
                    </a:moveTo>
                    <a:lnTo>
                      <a:pt x="16" y="16"/>
                    </a:lnTo>
                    <a:lnTo>
                      <a:pt x="32" y="10"/>
                    </a:lnTo>
                    <a:lnTo>
                      <a:pt x="48" y="0"/>
                    </a:lnTo>
                    <a:lnTo>
                      <a:pt x="66" y="0"/>
                    </a:lnTo>
                    <a:lnTo>
                      <a:pt x="70" y="8"/>
                    </a:lnTo>
                    <a:lnTo>
                      <a:pt x="88" y="8"/>
                    </a:lnTo>
                    <a:lnTo>
                      <a:pt x="108" y="8"/>
                    </a:lnTo>
                    <a:lnTo>
                      <a:pt x="134" y="6"/>
                    </a:lnTo>
                    <a:lnTo>
                      <a:pt x="140" y="12"/>
                    </a:lnTo>
                    <a:lnTo>
                      <a:pt x="144" y="16"/>
                    </a:lnTo>
                    <a:lnTo>
                      <a:pt x="148" y="28"/>
                    </a:lnTo>
                    <a:lnTo>
                      <a:pt x="152" y="32"/>
                    </a:lnTo>
                    <a:lnTo>
                      <a:pt x="152" y="46"/>
                    </a:lnTo>
                    <a:lnTo>
                      <a:pt x="144" y="46"/>
                    </a:lnTo>
                    <a:lnTo>
                      <a:pt x="142" y="52"/>
                    </a:lnTo>
                    <a:lnTo>
                      <a:pt x="148" y="56"/>
                    </a:lnTo>
                    <a:lnTo>
                      <a:pt x="148" y="70"/>
                    </a:lnTo>
                    <a:lnTo>
                      <a:pt x="150" y="76"/>
                    </a:lnTo>
                    <a:lnTo>
                      <a:pt x="152" y="84"/>
                    </a:lnTo>
                    <a:lnTo>
                      <a:pt x="154" y="88"/>
                    </a:lnTo>
                    <a:lnTo>
                      <a:pt x="144" y="94"/>
                    </a:lnTo>
                    <a:lnTo>
                      <a:pt x="136" y="102"/>
                    </a:lnTo>
                    <a:lnTo>
                      <a:pt x="132" y="110"/>
                    </a:lnTo>
                    <a:lnTo>
                      <a:pt x="130" y="120"/>
                    </a:lnTo>
                    <a:lnTo>
                      <a:pt x="126" y="116"/>
                    </a:lnTo>
                    <a:lnTo>
                      <a:pt x="116" y="112"/>
                    </a:lnTo>
                    <a:lnTo>
                      <a:pt x="108" y="112"/>
                    </a:lnTo>
                    <a:lnTo>
                      <a:pt x="98" y="116"/>
                    </a:lnTo>
                    <a:lnTo>
                      <a:pt x="88" y="118"/>
                    </a:lnTo>
                    <a:lnTo>
                      <a:pt x="84" y="110"/>
                    </a:lnTo>
                    <a:lnTo>
                      <a:pt x="74" y="108"/>
                    </a:lnTo>
                    <a:lnTo>
                      <a:pt x="66" y="102"/>
                    </a:lnTo>
                    <a:lnTo>
                      <a:pt x="58" y="98"/>
                    </a:lnTo>
                    <a:lnTo>
                      <a:pt x="52" y="94"/>
                    </a:lnTo>
                    <a:lnTo>
                      <a:pt x="44" y="92"/>
                    </a:lnTo>
                    <a:lnTo>
                      <a:pt x="42" y="96"/>
                    </a:lnTo>
                    <a:lnTo>
                      <a:pt x="34" y="94"/>
                    </a:lnTo>
                    <a:lnTo>
                      <a:pt x="32" y="86"/>
                    </a:lnTo>
                    <a:lnTo>
                      <a:pt x="24" y="84"/>
                    </a:lnTo>
                    <a:lnTo>
                      <a:pt x="12" y="78"/>
                    </a:lnTo>
                    <a:lnTo>
                      <a:pt x="8" y="70"/>
                    </a:lnTo>
                    <a:lnTo>
                      <a:pt x="8" y="46"/>
                    </a:lnTo>
                    <a:lnTo>
                      <a:pt x="0" y="42"/>
                    </a:lnTo>
                    <a:lnTo>
                      <a:pt x="4" y="30"/>
                    </a:lnTo>
                    <a:lnTo>
                      <a:pt x="0" y="20"/>
                    </a:lnTo>
                    <a:close/>
                  </a:path>
                </a:pathLst>
              </a:custGeom>
              <a:solidFill>
                <a:schemeClr val="accent5"/>
              </a:solidFill>
              <a:ln w="7938">
                <a:solidFill>
                  <a:srgbClr val="FFFFFF"/>
                </a:solidFill>
                <a:prstDash val="solid"/>
                <a:round/>
                <a:headEnd/>
                <a:tailEnd/>
              </a:ln>
            </p:spPr>
            <p:txBody>
              <a:bodyPr/>
              <a:lstStyle/>
              <a:p>
                <a:endParaRPr lang="en-US" sz="1500" kern="0">
                  <a:solidFill>
                    <a:srgbClr val="0F245F"/>
                  </a:solidFill>
                </a:endParaRPr>
              </a:p>
            </p:txBody>
          </p:sp>
          <p:sp>
            <p:nvSpPr>
              <p:cNvPr id="336" name="Freeform 172">
                <a:extLst>
                  <a:ext uri="{FF2B5EF4-FFF2-40B4-BE49-F238E27FC236}">
                    <a16:creationId xmlns:a16="http://schemas.microsoft.com/office/drawing/2014/main" id="{BD461C13-AB4C-46A8-BB4C-7FE7FDBF7AC0}"/>
                  </a:ext>
                </a:extLst>
              </p:cNvPr>
              <p:cNvSpPr>
                <a:spLocks noChangeAspect="1"/>
              </p:cNvSpPr>
              <p:nvPr/>
            </p:nvSpPr>
            <p:spPr bwMode="auto">
              <a:xfrm>
                <a:off x="2961" y="1731"/>
                <a:ext cx="100" cy="56"/>
              </a:xfrm>
              <a:custGeom>
                <a:avLst/>
                <a:gdLst/>
                <a:ahLst/>
                <a:cxnLst>
                  <a:cxn ang="0">
                    <a:pos x="0" y="30"/>
                  </a:cxn>
                  <a:cxn ang="0">
                    <a:pos x="2" y="24"/>
                  </a:cxn>
                  <a:cxn ang="0">
                    <a:pos x="8" y="18"/>
                  </a:cxn>
                  <a:cxn ang="0">
                    <a:pos x="18" y="14"/>
                  </a:cxn>
                  <a:cxn ang="0">
                    <a:pos x="34" y="16"/>
                  </a:cxn>
                  <a:cxn ang="0">
                    <a:pos x="38" y="10"/>
                  </a:cxn>
                  <a:cxn ang="0">
                    <a:pos x="46" y="10"/>
                  </a:cxn>
                  <a:cxn ang="0">
                    <a:pos x="52" y="6"/>
                  </a:cxn>
                  <a:cxn ang="0">
                    <a:pos x="62" y="6"/>
                  </a:cxn>
                  <a:cxn ang="0">
                    <a:pos x="64" y="4"/>
                  </a:cxn>
                  <a:cxn ang="0">
                    <a:pos x="70" y="0"/>
                  </a:cxn>
                  <a:cxn ang="0">
                    <a:pos x="90" y="4"/>
                  </a:cxn>
                  <a:cxn ang="0">
                    <a:pos x="96" y="8"/>
                  </a:cxn>
                  <a:cxn ang="0">
                    <a:pos x="100" y="14"/>
                  </a:cxn>
                  <a:cxn ang="0">
                    <a:pos x="92" y="22"/>
                  </a:cxn>
                  <a:cxn ang="0">
                    <a:pos x="82" y="36"/>
                  </a:cxn>
                  <a:cxn ang="0">
                    <a:pos x="68" y="50"/>
                  </a:cxn>
                  <a:cxn ang="0">
                    <a:pos x="48" y="50"/>
                  </a:cxn>
                  <a:cxn ang="0">
                    <a:pos x="40" y="54"/>
                  </a:cxn>
                  <a:cxn ang="0">
                    <a:pos x="22" y="56"/>
                  </a:cxn>
                  <a:cxn ang="0">
                    <a:pos x="10" y="46"/>
                  </a:cxn>
                  <a:cxn ang="0">
                    <a:pos x="2" y="38"/>
                  </a:cxn>
                  <a:cxn ang="0">
                    <a:pos x="0" y="30"/>
                  </a:cxn>
                </a:cxnLst>
                <a:rect l="0" t="0" r="r" b="b"/>
                <a:pathLst>
                  <a:path w="100" h="56">
                    <a:moveTo>
                      <a:pt x="0" y="30"/>
                    </a:moveTo>
                    <a:lnTo>
                      <a:pt x="2" y="24"/>
                    </a:lnTo>
                    <a:lnTo>
                      <a:pt x="8" y="18"/>
                    </a:lnTo>
                    <a:lnTo>
                      <a:pt x="18" y="14"/>
                    </a:lnTo>
                    <a:lnTo>
                      <a:pt x="34" y="16"/>
                    </a:lnTo>
                    <a:lnTo>
                      <a:pt x="38" y="10"/>
                    </a:lnTo>
                    <a:lnTo>
                      <a:pt x="46" y="10"/>
                    </a:lnTo>
                    <a:lnTo>
                      <a:pt x="52" y="6"/>
                    </a:lnTo>
                    <a:lnTo>
                      <a:pt x="62" y="6"/>
                    </a:lnTo>
                    <a:lnTo>
                      <a:pt x="64" y="4"/>
                    </a:lnTo>
                    <a:lnTo>
                      <a:pt x="70" y="0"/>
                    </a:lnTo>
                    <a:lnTo>
                      <a:pt x="90" y="4"/>
                    </a:lnTo>
                    <a:lnTo>
                      <a:pt x="96" y="8"/>
                    </a:lnTo>
                    <a:lnTo>
                      <a:pt x="100" y="14"/>
                    </a:lnTo>
                    <a:lnTo>
                      <a:pt x="92" y="22"/>
                    </a:lnTo>
                    <a:lnTo>
                      <a:pt x="82" y="36"/>
                    </a:lnTo>
                    <a:lnTo>
                      <a:pt x="68" y="50"/>
                    </a:lnTo>
                    <a:lnTo>
                      <a:pt x="48" y="50"/>
                    </a:lnTo>
                    <a:lnTo>
                      <a:pt x="40" y="54"/>
                    </a:lnTo>
                    <a:lnTo>
                      <a:pt x="22" y="56"/>
                    </a:lnTo>
                    <a:lnTo>
                      <a:pt x="10" y="46"/>
                    </a:lnTo>
                    <a:lnTo>
                      <a:pt x="2" y="38"/>
                    </a:lnTo>
                    <a:lnTo>
                      <a:pt x="0" y="30"/>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37" name="Freeform 173">
                <a:extLst>
                  <a:ext uri="{FF2B5EF4-FFF2-40B4-BE49-F238E27FC236}">
                    <a16:creationId xmlns:a16="http://schemas.microsoft.com/office/drawing/2014/main" id="{03159BBD-4C34-4519-BF2B-7FC6A1FA650C}"/>
                  </a:ext>
                </a:extLst>
              </p:cNvPr>
              <p:cNvSpPr>
                <a:spLocks noChangeAspect="1"/>
              </p:cNvSpPr>
              <p:nvPr/>
            </p:nvSpPr>
            <p:spPr bwMode="auto">
              <a:xfrm>
                <a:off x="2911" y="1761"/>
                <a:ext cx="52" cy="30"/>
              </a:xfrm>
              <a:custGeom>
                <a:avLst/>
                <a:gdLst/>
                <a:ahLst/>
                <a:cxnLst>
                  <a:cxn ang="0">
                    <a:pos x="10" y="28"/>
                  </a:cxn>
                  <a:cxn ang="0">
                    <a:pos x="20" y="30"/>
                  </a:cxn>
                  <a:cxn ang="0">
                    <a:pos x="32" y="28"/>
                  </a:cxn>
                  <a:cxn ang="0">
                    <a:pos x="38" y="22"/>
                  </a:cxn>
                  <a:cxn ang="0">
                    <a:pos x="44" y="16"/>
                  </a:cxn>
                  <a:cxn ang="0">
                    <a:pos x="52" y="8"/>
                  </a:cxn>
                  <a:cxn ang="0">
                    <a:pos x="50" y="0"/>
                  </a:cxn>
                  <a:cxn ang="0">
                    <a:pos x="44" y="4"/>
                  </a:cxn>
                  <a:cxn ang="0">
                    <a:pos x="30" y="10"/>
                  </a:cxn>
                  <a:cxn ang="0">
                    <a:pos x="18" y="12"/>
                  </a:cxn>
                  <a:cxn ang="0">
                    <a:pos x="8" y="8"/>
                  </a:cxn>
                  <a:cxn ang="0">
                    <a:pos x="2" y="16"/>
                  </a:cxn>
                  <a:cxn ang="0">
                    <a:pos x="0" y="24"/>
                  </a:cxn>
                  <a:cxn ang="0">
                    <a:pos x="10" y="28"/>
                  </a:cxn>
                </a:cxnLst>
                <a:rect l="0" t="0" r="r" b="b"/>
                <a:pathLst>
                  <a:path w="52" h="30">
                    <a:moveTo>
                      <a:pt x="10" y="28"/>
                    </a:moveTo>
                    <a:lnTo>
                      <a:pt x="20" y="30"/>
                    </a:lnTo>
                    <a:lnTo>
                      <a:pt x="32" y="28"/>
                    </a:lnTo>
                    <a:lnTo>
                      <a:pt x="38" y="22"/>
                    </a:lnTo>
                    <a:lnTo>
                      <a:pt x="44" y="16"/>
                    </a:lnTo>
                    <a:lnTo>
                      <a:pt x="52" y="8"/>
                    </a:lnTo>
                    <a:lnTo>
                      <a:pt x="50" y="0"/>
                    </a:lnTo>
                    <a:lnTo>
                      <a:pt x="44" y="4"/>
                    </a:lnTo>
                    <a:lnTo>
                      <a:pt x="30" y="10"/>
                    </a:lnTo>
                    <a:lnTo>
                      <a:pt x="18" y="12"/>
                    </a:lnTo>
                    <a:lnTo>
                      <a:pt x="8" y="8"/>
                    </a:lnTo>
                    <a:lnTo>
                      <a:pt x="2" y="16"/>
                    </a:lnTo>
                    <a:lnTo>
                      <a:pt x="0" y="24"/>
                    </a:lnTo>
                    <a:lnTo>
                      <a:pt x="10" y="28"/>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38" name="Freeform 174">
                <a:extLst>
                  <a:ext uri="{FF2B5EF4-FFF2-40B4-BE49-F238E27FC236}">
                    <a16:creationId xmlns:a16="http://schemas.microsoft.com/office/drawing/2014/main" id="{9B02452A-9066-4139-8C3C-7252FE0B4766}"/>
                  </a:ext>
                </a:extLst>
              </p:cNvPr>
              <p:cNvSpPr>
                <a:spLocks noChangeAspect="1"/>
              </p:cNvSpPr>
              <p:nvPr/>
            </p:nvSpPr>
            <p:spPr bwMode="auto">
              <a:xfrm>
                <a:off x="2917" y="1769"/>
                <a:ext cx="90" cy="74"/>
              </a:xfrm>
              <a:custGeom>
                <a:avLst/>
                <a:gdLst/>
                <a:ahLst/>
                <a:cxnLst>
                  <a:cxn ang="0">
                    <a:pos x="84" y="16"/>
                  </a:cxn>
                  <a:cxn ang="0">
                    <a:pos x="86" y="24"/>
                  </a:cxn>
                  <a:cxn ang="0">
                    <a:pos x="90" y="30"/>
                  </a:cxn>
                  <a:cxn ang="0">
                    <a:pos x="86" y="34"/>
                  </a:cxn>
                  <a:cxn ang="0">
                    <a:pos x="70" y="32"/>
                  </a:cxn>
                  <a:cxn ang="0">
                    <a:pos x="54" y="30"/>
                  </a:cxn>
                  <a:cxn ang="0">
                    <a:pos x="48" y="28"/>
                  </a:cxn>
                  <a:cxn ang="0">
                    <a:pos x="36" y="30"/>
                  </a:cxn>
                  <a:cxn ang="0">
                    <a:pos x="38" y="38"/>
                  </a:cxn>
                  <a:cxn ang="0">
                    <a:pos x="42" y="50"/>
                  </a:cxn>
                  <a:cxn ang="0">
                    <a:pos x="46" y="56"/>
                  </a:cxn>
                  <a:cxn ang="0">
                    <a:pos x="56" y="64"/>
                  </a:cxn>
                  <a:cxn ang="0">
                    <a:pos x="62" y="68"/>
                  </a:cxn>
                  <a:cxn ang="0">
                    <a:pos x="60" y="74"/>
                  </a:cxn>
                  <a:cxn ang="0">
                    <a:pos x="48" y="64"/>
                  </a:cxn>
                  <a:cxn ang="0">
                    <a:pos x="36" y="56"/>
                  </a:cxn>
                  <a:cxn ang="0">
                    <a:pos x="28" y="48"/>
                  </a:cxn>
                  <a:cxn ang="0">
                    <a:pos x="24" y="40"/>
                  </a:cxn>
                  <a:cxn ang="0">
                    <a:pos x="22" y="32"/>
                  </a:cxn>
                  <a:cxn ang="0">
                    <a:pos x="16" y="32"/>
                  </a:cxn>
                  <a:cxn ang="0">
                    <a:pos x="8" y="36"/>
                  </a:cxn>
                  <a:cxn ang="0">
                    <a:pos x="0" y="32"/>
                  </a:cxn>
                  <a:cxn ang="0">
                    <a:pos x="0" y="24"/>
                  </a:cxn>
                  <a:cxn ang="0">
                    <a:pos x="4" y="20"/>
                  </a:cxn>
                  <a:cxn ang="0">
                    <a:pos x="8" y="22"/>
                  </a:cxn>
                  <a:cxn ang="0">
                    <a:pos x="14" y="22"/>
                  </a:cxn>
                  <a:cxn ang="0">
                    <a:pos x="26" y="20"/>
                  </a:cxn>
                  <a:cxn ang="0">
                    <a:pos x="32" y="14"/>
                  </a:cxn>
                  <a:cxn ang="0">
                    <a:pos x="38" y="8"/>
                  </a:cxn>
                  <a:cxn ang="0">
                    <a:pos x="46" y="0"/>
                  </a:cxn>
                  <a:cxn ang="0">
                    <a:pos x="54" y="8"/>
                  </a:cxn>
                  <a:cxn ang="0">
                    <a:pos x="66" y="18"/>
                  </a:cxn>
                  <a:cxn ang="0">
                    <a:pos x="74" y="18"/>
                  </a:cxn>
                  <a:cxn ang="0">
                    <a:pos x="84" y="16"/>
                  </a:cxn>
                </a:cxnLst>
                <a:rect l="0" t="0" r="r" b="b"/>
                <a:pathLst>
                  <a:path w="90" h="74">
                    <a:moveTo>
                      <a:pt x="84" y="16"/>
                    </a:moveTo>
                    <a:lnTo>
                      <a:pt x="86" y="24"/>
                    </a:lnTo>
                    <a:lnTo>
                      <a:pt x="90" y="30"/>
                    </a:lnTo>
                    <a:lnTo>
                      <a:pt x="86" y="34"/>
                    </a:lnTo>
                    <a:lnTo>
                      <a:pt x="70" y="32"/>
                    </a:lnTo>
                    <a:lnTo>
                      <a:pt x="54" y="30"/>
                    </a:lnTo>
                    <a:lnTo>
                      <a:pt x="48" y="28"/>
                    </a:lnTo>
                    <a:lnTo>
                      <a:pt x="36" y="30"/>
                    </a:lnTo>
                    <a:lnTo>
                      <a:pt x="38" y="38"/>
                    </a:lnTo>
                    <a:lnTo>
                      <a:pt x="42" y="50"/>
                    </a:lnTo>
                    <a:lnTo>
                      <a:pt x="46" y="56"/>
                    </a:lnTo>
                    <a:lnTo>
                      <a:pt x="56" y="64"/>
                    </a:lnTo>
                    <a:lnTo>
                      <a:pt x="62" y="68"/>
                    </a:lnTo>
                    <a:lnTo>
                      <a:pt x="60" y="74"/>
                    </a:lnTo>
                    <a:lnTo>
                      <a:pt x="48" y="64"/>
                    </a:lnTo>
                    <a:lnTo>
                      <a:pt x="36" y="56"/>
                    </a:lnTo>
                    <a:lnTo>
                      <a:pt x="28" y="48"/>
                    </a:lnTo>
                    <a:lnTo>
                      <a:pt x="24" y="40"/>
                    </a:lnTo>
                    <a:lnTo>
                      <a:pt x="22" y="32"/>
                    </a:lnTo>
                    <a:lnTo>
                      <a:pt x="16" y="32"/>
                    </a:lnTo>
                    <a:lnTo>
                      <a:pt x="8" y="36"/>
                    </a:lnTo>
                    <a:lnTo>
                      <a:pt x="0" y="32"/>
                    </a:lnTo>
                    <a:lnTo>
                      <a:pt x="0" y="24"/>
                    </a:lnTo>
                    <a:lnTo>
                      <a:pt x="4" y="20"/>
                    </a:lnTo>
                    <a:lnTo>
                      <a:pt x="8" y="22"/>
                    </a:lnTo>
                    <a:lnTo>
                      <a:pt x="14" y="22"/>
                    </a:lnTo>
                    <a:lnTo>
                      <a:pt x="26" y="20"/>
                    </a:lnTo>
                    <a:lnTo>
                      <a:pt x="32" y="14"/>
                    </a:lnTo>
                    <a:lnTo>
                      <a:pt x="38" y="8"/>
                    </a:lnTo>
                    <a:lnTo>
                      <a:pt x="46" y="0"/>
                    </a:lnTo>
                    <a:lnTo>
                      <a:pt x="54" y="8"/>
                    </a:lnTo>
                    <a:lnTo>
                      <a:pt x="66" y="18"/>
                    </a:lnTo>
                    <a:lnTo>
                      <a:pt x="74" y="18"/>
                    </a:lnTo>
                    <a:lnTo>
                      <a:pt x="84" y="16"/>
                    </a:lnTo>
                    <a:close/>
                  </a:path>
                </a:pathLst>
              </a:custGeom>
              <a:solidFill>
                <a:schemeClr val="accent5"/>
              </a:solidFill>
              <a:ln w="7938">
                <a:solidFill>
                  <a:srgbClr val="FFFFFF"/>
                </a:solidFill>
                <a:prstDash val="solid"/>
                <a:round/>
                <a:headEnd/>
                <a:tailEnd/>
              </a:ln>
            </p:spPr>
            <p:txBody>
              <a:bodyPr/>
              <a:lstStyle/>
              <a:p>
                <a:endParaRPr lang="en-US" sz="1500" kern="0">
                  <a:solidFill>
                    <a:srgbClr val="0F245F"/>
                  </a:solidFill>
                </a:endParaRPr>
              </a:p>
            </p:txBody>
          </p:sp>
          <p:sp>
            <p:nvSpPr>
              <p:cNvPr id="339" name="Freeform 175">
                <a:extLst>
                  <a:ext uri="{FF2B5EF4-FFF2-40B4-BE49-F238E27FC236}">
                    <a16:creationId xmlns:a16="http://schemas.microsoft.com/office/drawing/2014/main" id="{AC4090DC-BD25-48AF-BA06-2641C655B1B5}"/>
                  </a:ext>
                </a:extLst>
              </p:cNvPr>
              <p:cNvSpPr>
                <a:spLocks noChangeAspect="1"/>
              </p:cNvSpPr>
              <p:nvPr/>
            </p:nvSpPr>
            <p:spPr bwMode="auto">
              <a:xfrm>
                <a:off x="2953" y="1797"/>
                <a:ext cx="60" cy="52"/>
              </a:xfrm>
              <a:custGeom>
                <a:avLst/>
                <a:gdLst/>
                <a:ahLst/>
                <a:cxnLst>
                  <a:cxn ang="0">
                    <a:pos x="0" y="2"/>
                  </a:cxn>
                  <a:cxn ang="0">
                    <a:pos x="12" y="0"/>
                  </a:cxn>
                  <a:cxn ang="0">
                    <a:pos x="26" y="2"/>
                  </a:cxn>
                  <a:cxn ang="0">
                    <a:pos x="50" y="6"/>
                  </a:cxn>
                  <a:cxn ang="0">
                    <a:pos x="56" y="6"/>
                  </a:cxn>
                  <a:cxn ang="0">
                    <a:pos x="58" y="14"/>
                  </a:cxn>
                  <a:cxn ang="0">
                    <a:pos x="54" y="18"/>
                  </a:cxn>
                  <a:cxn ang="0">
                    <a:pos x="60" y="26"/>
                  </a:cxn>
                  <a:cxn ang="0">
                    <a:pos x="52" y="32"/>
                  </a:cxn>
                  <a:cxn ang="0">
                    <a:pos x="50" y="40"/>
                  </a:cxn>
                  <a:cxn ang="0">
                    <a:pos x="44" y="40"/>
                  </a:cxn>
                  <a:cxn ang="0">
                    <a:pos x="42" y="52"/>
                  </a:cxn>
                  <a:cxn ang="0">
                    <a:pos x="34" y="46"/>
                  </a:cxn>
                  <a:cxn ang="0">
                    <a:pos x="26" y="40"/>
                  </a:cxn>
                  <a:cxn ang="0">
                    <a:pos x="16" y="32"/>
                  </a:cxn>
                  <a:cxn ang="0">
                    <a:pos x="10" y="28"/>
                  </a:cxn>
                  <a:cxn ang="0">
                    <a:pos x="6" y="22"/>
                  </a:cxn>
                  <a:cxn ang="0">
                    <a:pos x="2" y="10"/>
                  </a:cxn>
                  <a:cxn ang="0">
                    <a:pos x="0" y="2"/>
                  </a:cxn>
                </a:cxnLst>
                <a:rect l="0" t="0" r="r" b="b"/>
                <a:pathLst>
                  <a:path w="60" h="52">
                    <a:moveTo>
                      <a:pt x="0" y="2"/>
                    </a:moveTo>
                    <a:lnTo>
                      <a:pt x="12" y="0"/>
                    </a:lnTo>
                    <a:lnTo>
                      <a:pt x="26" y="2"/>
                    </a:lnTo>
                    <a:lnTo>
                      <a:pt x="50" y="6"/>
                    </a:lnTo>
                    <a:lnTo>
                      <a:pt x="56" y="6"/>
                    </a:lnTo>
                    <a:lnTo>
                      <a:pt x="58" y="14"/>
                    </a:lnTo>
                    <a:lnTo>
                      <a:pt x="54" y="18"/>
                    </a:lnTo>
                    <a:lnTo>
                      <a:pt x="60" y="26"/>
                    </a:lnTo>
                    <a:lnTo>
                      <a:pt x="52" y="32"/>
                    </a:lnTo>
                    <a:lnTo>
                      <a:pt x="50" y="40"/>
                    </a:lnTo>
                    <a:lnTo>
                      <a:pt x="44" y="40"/>
                    </a:lnTo>
                    <a:lnTo>
                      <a:pt x="42" y="52"/>
                    </a:lnTo>
                    <a:lnTo>
                      <a:pt x="34" y="46"/>
                    </a:lnTo>
                    <a:lnTo>
                      <a:pt x="26" y="40"/>
                    </a:lnTo>
                    <a:lnTo>
                      <a:pt x="16" y="32"/>
                    </a:lnTo>
                    <a:lnTo>
                      <a:pt x="10" y="28"/>
                    </a:lnTo>
                    <a:lnTo>
                      <a:pt x="6" y="22"/>
                    </a:lnTo>
                    <a:lnTo>
                      <a:pt x="2" y="10"/>
                    </a:lnTo>
                    <a:lnTo>
                      <a:pt x="0" y="2"/>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40" name="Freeform 176">
                <a:extLst>
                  <a:ext uri="{FF2B5EF4-FFF2-40B4-BE49-F238E27FC236}">
                    <a16:creationId xmlns:a16="http://schemas.microsoft.com/office/drawing/2014/main" id="{02ABC644-A0CA-4EA1-A1F7-083EB58F6A0B}"/>
                  </a:ext>
                </a:extLst>
              </p:cNvPr>
              <p:cNvSpPr>
                <a:spLocks noChangeAspect="1"/>
              </p:cNvSpPr>
              <p:nvPr/>
            </p:nvSpPr>
            <p:spPr bwMode="auto">
              <a:xfrm>
                <a:off x="2995" y="1781"/>
                <a:ext cx="70" cy="78"/>
              </a:xfrm>
              <a:custGeom>
                <a:avLst/>
                <a:gdLst/>
                <a:ahLst/>
                <a:cxnLst>
                  <a:cxn ang="0">
                    <a:pos x="14" y="78"/>
                  </a:cxn>
                  <a:cxn ang="0">
                    <a:pos x="6" y="72"/>
                  </a:cxn>
                  <a:cxn ang="0">
                    <a:pos x="0" y="68"/>
                  </a:cxn>
                  <a:cxn ang="0">
                    <a:pos x="2" y="56"/>
                  </a:cxn>
                  <a:cxn ang="0">
                    <a:pos x="8" y="56"/>
                  </a:cxn>
                  <a:cxn ang="0">
                    <a:pos x="10" y="48"/>
                  </a:cxn>
                  <a:cxn ang="0">
                    <a:pos x="18" y="42"/>
                  </a:cxn>
                  <a:cxn ang="0">
                    <a:pos x="12" y="34"/>
                  </a:cxn>
                  <a:cxn ang="0">
                    <a:pos x="16" y="30"/>
                  </a:cxn>
                  <a:cxn ang="0">
                    <a:pos x="14" y="22"/>
                  </a:cxn>
                  <a:cxn ang="0">
                    <a:pos x="8" y="22"/>
                  </a:cxn>
                  <a:cxn ang="0">
                    <a:pos x="12" y="18"/>
                  </a:cxn>
                  <a:cxn ang="0">
                    <a:pos x="6" y="4"/>
                  </a:cxn>
                  <a:cxn ang="0">
                    <a:pos x="14" y="0"/>
                  </a:cxn>
                  <a:cxn ang="0">
                    <a:pos x="34" y="0"/>
                  </a:cxn>
                  <a:cxn ang="0">
                    <a:pos x="36" y="8"/>
                  </a:cxn>
                  <a:cxn ang="0">
                    <a:pos x="42" y="16"/>
                  </a:cxn>
                  <a:cxn ang="0">
                    <a:pos x="50" y="28"/>
                  </a:cxn>
                  <a:cxn ang="0">
                    <a:pos x="66" y="30"/>
                  </a:cxn>
                  <a:cxn ang="0">
                    <a:pos x="66" y="40"/>
                  </a:cxn>
                  <a:cxn ang="0">
                    <a:pos x="60" y="44"/>
                  </a:cxn>
                  <a:cxn ang="0">
                    <a:pos x="66" y="52"/>
                  </a:cxn>
                  <a:cxn ang="0">
                    <a:pos x="70" y="58"/>
                  </a:cxn>
                  <a:cxn ang="0">
                    <a:pos x="64" y="70"/>
                  </a:cxn>
                  <a:cxn ang="0">
                    <a:pos x="54" y="72"/>
                  </a:cxn>
                  <a:cxn ang="0">
                    <a:pos x="44" y="76"/>
                  </a:cxn>
                  <a:cxn ang="0">
                    <a:pos x="36" y="76"/>
                  </a:cxn>
                  <a:cxn ang="0">
                    <a:pos x="28" y="70"/>
                  </a:cxn>
                  <a:cxn ang="0">
                    <a:pos x="20" y="68"/>
                  </a:cxn>
                  <a:cxn ang="0">
                    <a:pos x="16" y="72"/>
                  </a:cxn>
                  <a:cxn ang="0">
                    <a:pos x="14" y="78"/>
                  </a:cxn>
                </a:cxnLst>
                <a:rect l="0" t="0" r="r" b="b"/>
                <a:pathLst>
                  <a:path w="70" h="78">
                    <a:moveTo>
                      <a:pt x="14" y="78"/>
                    </a:moveTo>
                    <a:lnTo>
                      <a:pt x="6" y="72"/>
                    </a:lnTo>
                    <a:lnTo>
                      <a:pt x="0" y="68"/>
                    </a:lnTo>
                    <a:lnTo>
                      <a:pt x="2" y="56"/>
                    </a:lnTo>
                    <a:lnTo>
                      <a:pt x="8" y="56"/>
                    </a:lnTo>
                    <a:lnTo>
                      <a:pt x="10" y="48"/>
                    </a:lnTo>
                    <a:lnTo>
                      <a:pt x="18" y="42"/>
                    </a:lnTo>
                    <a:lnTo>
                      <a:pt x="12" y="34"/>
                    </a:lnTo>
                    <a:lnTo>
                      <a:pt x="16" y="30"/>
                    </a:lnTo>
                    <a:lnTo>
                      <a:pt x="14" y="22"/>
                    </a:lnTo>
                    <a:lnTo>
                      <a:pt x="8" y="22"/>
                    </a:lnTo>
                    <a:lnTo>
                      <a:pt x="12" y="18"/>
                    </a:lnTo>
                    <a:lnTo>
                      <a:pt x="6" y="4"/>
                    </a:lnTo>
                    <a:lnTo>
                      <a:pt x="14" y="0"/>
                    </a:lnTo>
                    <a:lnTo>
                      <a:pt x="34" y="0"/>
                    </a:lnTo>
                    <a:lnTo>
                      <a:pt x="36" y="8"/>
                    </a:lnTo>
                    <a:lnTo>
                      <a:pt x="42" y="16"/>
                    </a:lnTo>
                    <a:lnTo>
                      <a:pt x="50" y="28"/>
                    </a:lnTo>
                    <a:lnTo>
                      <a:pt x="66" y="30"/>
                    </a:lnTo>
                    <a:lnTo>
                      <a:pt x="66" y="40"/>
                    </a:lnTo>
                    <a:lnTo>
                      <a:pt x="60" y="44"/>
                    </a:lnTo>
                    <a:lnTo>
                      <a:pt x="66" y="52"/>
                    </a:lnTo>
                    <a:lnTo>
                      <a:pt x="70" y="58"/>
                    </a:lnTo>
                    <a:lnTo>
                      <a:pt x="64" y="70"/>
                    </a:lnTo>
                    <a:lnTo>
                      <a:pt x="54" y="72"/>
                    </a:lnTo>
                    <a:lnTo>
                      <a:pt x="44" y="76"/>
                    </a:lnTo>
                    <a:lnTo>
                      <a:pt x="36" y="76"/>
                    </a:lnTo>
                    <a:lnTo>
                      <a:pt x="28" y="70"/>
                    </a:lnTo>
                    <a:lnTo>
                      <a:pt x="20" y="68"/>
                    </a:lnTo>
                    <a:lnTo>
                      <a:pt x="16" y="72"/>
                    </a:lnTo>
                    <a:lnTo>
                      <a:pt x="14" y="78"/>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41" name="Freeform 177">
                <a:extLst>
                  <a:ext uri="{FF2B5EF4-FFF2-40B4-BE49-F238E27FC236}">
                    <a16:creationId xmlns:a16="http://schemas.microsoft.com/office/drawing/2014/main" id="{534FB554-5BDA-41DD-9C8D-8B3FF86A9D85}"/>
                  </a:ext>
                </a:extLst>
              </p:cNvPr>
              <p:cNvSpPr>
                <a:spLocks noChangeAspect="1"/>
              </p:cNvSpPr>
              <p:nvPr/>
            </p:nvSpPr>
            <p:spPr bwMode="auto">
              <a:xfrm>
                <a:off x="3029" y="1851"/>
                <a:ext cx="40" cy="32"/>
              </a:xfrm>
              <a:custGeom>
                <a:avLst/>
                <a:gdLst/>
                <a:ahLst/>
                <a:cxnLst>
                  <a:cxn ang="0">
                    <a:pos x="30" y="0"/>
                  </a:cxn>
                  <a:cxn ang="0">
                    <a:pos x="32" y="8"/>
                  </a:cxn>
                  <a:cxn ang="0">
                    <a:pos x="38" y="14"/>
                  </a:cxn>
                  <a:cxn ang="0">
                    <a:pos x="40" y="20"/>
                  </a:cxn>
                  <a:cxn ang="0">
                    <a:pos x="32" y="26"/>
                  </a:cxn>
                  <a:cxn ang="0">
                    <a:pos x="20" y="28"/>
                  </a:cxn>
                  <a:cxn ang="0">
                    <a:pos x="6" y="32"/>
                  </a:cxn>
                  <a:cxn ang="0">
                    <a:pos x="0" y="20"/>
                  </a:cxn>
                  <a:cxn ang="0">
                    <a:pos x="2" y="6"/>
                  </a:cxn>
                  <a:cxn ang="0">
                    <a:pos x="10" y="6"/>
                  </a:cxn>
                  <a:cxn ang="0">
                    <a:pos x="20" y="2"/>
                  </a:cxn>
                  <a:cxn ang="0">
                    <a:pos x="30" y="0"/>
                  </a:cxn>
                </a:cxnLst>
                <a:rect l="0" t="0" r="r" b="b"/>
                <a:pathLst>
                  <a:path w="40" h="32">
                    <a:moveTo>
                      <a:pt x="30" y="0"/>
                    </a:moveTo>
                    <a:lnTo>
                      <a:pt x="32" y="8"/>
                    </a:lnTo>
                    <a:lnTo>
                      <a:pt x="38" y="14"/>
                    </a:lnTo>
                    <a:lnTo>
                      <a:pt x="40" y="20"/>
                    </a:lnTo>
                    <a:lnTo>
                      <a:pt x="32" y="26"/>
                    </a:lnTo>
                    <a:lnTo>
                      <a:pt x="20" y="28"/>
                    </a:lnTo>
                    <a:lnTo>
                      <a:pt x="6" y="32"/>
                    </a:lnTo>
                    <a:lnTo>
                      <a:pt x="0" y="20"/>
                    </a:lnTo>
                    <a:lnTo>
                      <a:pt x="2" y="6"/>
                    </a:lnTo>
                    <a:lnTo>
                      <a:pt x="10" y="6"/>
                    </a:lnTo>
                    <a:lnTo>
                      <a:pt x="20" y="2"/>
                    </a:lnTo>
                    <a:lnTo>
                      <a:pt x="30" y="0"/>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42" name="Freeform 178">
                <a:extLst>
                  <a:ext uri="{FF2B5EF4-FFF2-40B4-BE49-F238E27FC236}">
                    <a16:creationId xmlns:a16="http://schemas.microsoft.com/office/drawing/2014/main" id="{A81CDF13-8DE3-4E19-9E13-79B5D5A48489}"/>
                  </a:ext>
                </a:extLst>
              </p:cNvPr>
              <p:cNvSpPr>
                <a:spLocks noChangeAspect="1"/>
              </p:cNvSpPr>
              <p:nvPr/>
            </p:nvSpPr>
            <p:spPr bwMode="auto">
              <a:xfrm>
                <a:off x="2903" y="1935"/>
                <a:ext cx="42" cy="24"/>
              </a:xfrm>
              <a:custGeom>
                <a:avLst/>
                <a:gdLst/>
                <a:ahLst/>
                <a:cxnLst>
                  <a:cxn ang="0">
                    <a:pos x="2" y="0"/>
                  </a:cxn>
                  <a:cxn ang="0">
                    <a:pos x="16" y="0"/>
                  </a:cxn>
                  <a:cxn ang="0">
                    <a:pos x="26" y="0"/>
                  </a:cxn>
                  <a:cxn ang="0">
                    <a:pos x="42" y="0"/>
                  </a:cxn>
                  <a:cxn ang="0">
                    <a:pos x="42" y="4"/>
                  </a:cxn>
                  <a:cxn ang="0">
                    <a:pos x="36" y="10"/>
                  </a:cxn>
                  <a:cxn ang="0">
                    <a:pos x="38" y="18"/>
                  </a:cxn>
                  <a:cxn ang="0">
                    <a:pos x="34" y="24"/>
                  </a:cxn>
                  <a:cxn ang="0">
                    <a:pos x="26" y="16"/>
                  </a:cxn>
                  <a:cxn ang="0">
                    <a:pos x="16" y="16"/>
                  </a:cxn>
                  <a:cxn ang="0">
                    <a:pos x="10" y="10"/>
                  </a:cxn>
                  <a:cxn ang="0">
                    <a:pos x="0" y="8"/>
                  </a:cxn>
                  <a:cxn ang="0">
                    <a:pos x="2" y="0"/>
                  </a:cxn>
                </a:cxnLst>
                <a:rect l="0" t="0" r="r" b="b"/>
                <a:pathLst>
                  <a:path w="42" h="24">
                    <a:moveTo>
                      <a:pt x="2" y="0"/>
                    </a:moveTo>
                    <a:lnTo>
                      <a:pt x="16" y="0"/>
                    </a:lnTo>
                    <a:lnTo>
                      <a:pt x="26" y="0"/>
                    </a:lnTo>
                    <a:lnTo>
                      <a:pt x="42" y="0"/>
                    </a:lnTo>
                    <a:lnTo>
                      <a:pt x="42" y="4"/>
                    </a:lnTo>
                    <a:lnTo>
                      <a:pt x="36" y="10"/>
                    </a:lnTo>
                    <a:lnTo>
                      <a:pt x="38" y="18"/>
                    </a:lnTo>
                    <a:lnTo>
                      <a:pt x="34" y="24"/>
                    </a:lnTo>
                    <a:lnTo>
                      <a:pt x="26" y="16"/>
                    </a:lnTo>
                    <a:lnTo>
                      <a:pt x="16" y="16"/>
                    </a:lnTo>
                    <a:lnTo>
                      <a:pt x="10" y="10"/>
                    </a:lnTo>
                    <a:lnTo>
                      <a:pt x="0" y="8"/>
                    </a:lnTo>
                    <a:lnTo>
                      <a:pt x="2" y="0"/>
                    </a:lnTo>
                    <a:close/>
                  </a:path>
                </a:pathLst>
              </a:custGeom>
              <a:solidFill>
                <a:schemeClr val="accent5"/>
              </a:solidFill>
              <a:ln w="7938">
                <a:solidFill>
                  <a:srgbClr val="FFFFFF"/>
                </a:solidFill>
                <a:prstDash val="solid"/>
                <a:round/>
                <a:headEnd/>
                <a:tailEnd/>
              </a:ln>
            </p:spPr>
            <p:txBody>
              <a:bodyPr/>
              <a:lstStyle/>
              <a:p>
                <a:endParaRPr lang="en-US" sz="1500" kern="0">
                  <a:solidFill>
                    <a:srgbClr val="0F245F"/>
                  </a:solidFill>
                </a:endParaRPr>
              </a:p>
            </p:txBody>
          </p:sp>
          <p:sp>
            <p:nvSpPr>
              <p:cNvPr id="343" name="Freeform 179">
                <a:extLst>
                  <a:ext uri="{FF2B5EF4-FFF2-40B4-BE49-F238E27FC236}">
                    <a16:creationId xmlns:a16="http://schemas.microsoft.com/office/drawing/2014/main" id="{510BEA9C-FBAC-4DBF-9440-B95A3139D767}"/>
                  </a:ext>
                </a:extLst>
              </p:cNvPr>
              <p:cNvSpPr>
                <a:spLocks noChangeAspect="1"/>
              </p:cNvSpPr>
              <p:nvPr/>
            </p:nvSpPr>
            <p:spPr bwMode="auto">
              <a:xfrm>
                <a:off x="2810" y="1761"/>
                <a:ext cx="187" cy="176"/>
              </a:xfrm>
              <a:custGeom>
                <a:avLst/>
                <a:gdLst/>
                <a:ahLst/>
                <a:cxnLst>
                  <a:cxn ang="0">
                    <a:pos x="10" y="58"/>
                  </a:cxn>
                  <a:cxn ang="0">
                    <a:pos x="0" y="42"/>
                  </a:cxn>
                  <a:cxn ang="0">
                    <a:pos x="2" y="30"/>
                  </a:cxn>
                  <a:cxn ang="0">
                    <a:pos x="16" y="22"/>
                  </a:cxn>
                  <a:cxn ang="0">
                    <a:pos x="20" y="16"/>
                  </a:cxn>
                  <a:cxn ang="0">
                    <a:pos x="32" y="22"/>
                  </a:cxn>
                  <a:cxn ang="0">
                    <a:pos x="36" y="10"/>
                  </a:cxn>
                  <a:cxn ang="0">
                    <a:pos x="52" y="14"/>
                  </a:cxn>
                  <a:cxn ang="0">
                    <a:pos x="66" y="6"/>
                  </a:cxn>
                  <a:cxn ang="0">
                    <a:pos x="83" y="0"/>
                  </a:cxn>
                  <a:cxn ang="0">
                    <a:pos x="93" y="10"/>
                  </a:cxn>
                  <a:cxn ang="0">
                    <a:pos x="103" y="16"/>
                  </a:cxn>
                  <a:cxn ang="0">
                    <a:pos x="95" y="26"/>
                  </a:cxn>
                  <a:cxn ang="0">
                    <a:pos x="83" y="42"/>
                  </a:cxn>
                  <a:cxn ang="0">
                    <a:pos x="91" y="60"/>
                  </a:cxn>
                  <a:cxn ang="0">
                    <a:pos x="111" y="72"/>
                  </a:cxn>
                  <a:cxn ang="0">
                    <a:pos x="119" y="94"/>
                  </a:cxn>
                  <a:cxn ang="0">
                    <a:pos x="145" y="102"/>
                  </a:cxn>
                  <a:cxn ang="0">
                    <a:pos x="145" y="108"/>
                  </a:cxn>
                  <a:cxn ang="0">
                    <a:pos x="161" y="118"/>
                  </a:cxn>
                  <a:cxn ang="0">
                    <a:pos x="183" y="132"/>
                  </a:cxn>
                  <a:cxn ang="0">
                    <a:pos x="181" y="142"/>
                  </a:cxn>
                  <a:cxn ang="0">
                    <a:pos x="167" y="130"/>
                  </a:cxn>
                  <a:cxn ang="0">
                    <a:pos x="155" y="140"/>
                  </a:cxn>
                  <a:cxn ang="0">
                    <a:pos x="165" y="152"/>
                  </a:cxn>
                  <a:cxn ang="0">
                    <a:pos x="159" y="158"/>
                  </a:cxn>
                  <a:cxn ang="0">
                    <a:pos x="151" y="172"/>
                  </a:cxn>
                  <a:cxn ang="0">
                    <a:pos x="141" y="170"/>
                  </a:cxn>
                  <a:cxn ang="0">
                    <a:pos x="147" y="148"/>
                  </a:cxn>
                  <a:cxn ang="0">
                    <a:pos x="131" y="132"/>
                  </a:cxn>
                  <a:cxn ang="0">
                    <a:pos x="119" y="126"/>
                  </a:cxn>
                  <a:cxn ang="0">
                    <a:pos x="95" y="112"/>
                  </a:cxn>
                  <a:cxn ang="0">
                    <a:pos x="75" y="92"/>
                  </a:cxn>
                  <a:cxn ang="0">
                    <a:pos x="54" y="68"/>
                  </a:cxn>
                  <a:cxn ang="0">
                    <a:pos x="40" y="56"/>
                  </a:cxn>
                  <a:cxn ang="0">
                    <a:pos x="20" y="58"/>
                  </a:cxn>
                  <a:cxn ang="0">
                    <a:pos x="10" y="66"/>
                  </a:cxn>
                </a:cxnLst>
                <a:rect l="0" t="0" r="r" b="b"/>
                <a:pathLst>
                  <a:path w="187" h="176">
                    <a:moveTo>
                      <a:pt x="10" y="66"/>
                    </a:moveTo>
                    <a:lnTo>
                      <a:pt x="10" y="58"/>
                    </a:lnTo>
                    <a:lnTo>
                      <a:pt x="2" y="58"/>
                    </a:lnTo>
                    <a:lnTo>
                      <a:pt x="0" y="42"/>
                    </a:lnTo>
                    <a:lnTo>
                      <a:pt x="4" y="34"/>
                    </a:lnTo>
                    <a:lnTo>
                      <a:pt x="2" y="30"/>
                    </a:lnTo>
                    <a:lnTo>
                      <a:pt x="2" y="24"/>
                    </a:lnTo>
                    <a:lnTo>
                      <a:pt x="16" y="22"/>
                    </a:lnTo>
                    <a:lnTo>
                      <a:pt x="16" y="18"/>
                    </a:lnTo>
                    <a:lnTo>
                      <a:pt x="20" y="16"/>
                    </a:lnTo>
                    <a:lnTo>
                      <a:pt x="26" y="20"/>
                    </a:lnTo>
                    <a:lnTo>
                      <a:pt x="32" y="22"/>
                    </a:lnTo>
                    <a:lnTo>
                      <a:pt x="36" y="20"/>
                    </a:lnTo>
                    <a:lnTo>
                      <a:pt x="36" y="10"/>
                    </a:lnTo>
                    <a:lnTo>
                      <a:pt x="42" y="16"/>
                    </a:lnTo>
                    <a:lnTo>
                      <a:pt x="52" y="14"/>
                    </a:lnTo>
                    <a:lnTo>
                      <a:pt x="56" y="6"/>
                    </a:lnTo>
                    <a:lnTo>
                      <a:pt x="66" y="6"/>
                    </a:lnTo>
                    <a:lnTo>
                      <a:pt x="68" y="0"/>
                    </a:lnTo>
                    <a:lnTo>
                      <a:pt x="83" y="0"/>
                    </a:lnTo>
                    <a:lnTo>
                      <a:pt x="83" y="6"/>
                    </a:lnTo>
                    <a:lnTo>
                      <a:pt x="93" y="10"/>
                    </a:lnTo>
                    <a:lnTo>
                      <a:pt x="109" y="8"/>
                    </a:lnTo>
                    <a:lnTo>
                      <a:pt x="103" y="16"/>
                    </a:lnTo>
                    <a:lnTo>
                      <a:pt x="101" y="24"/>
                    </a:lnTo>
                    <a:lnTo>
                      <a:pt x="95" y="26"/>
                    </a:lnTo>
                    <a:lnTo>
                      <a:pt x="83" y="32"/>
                    </a:lnTo>
                    <a:lnTo>
                      <a:pt x="83" y="42"/>
                    </a:lnTo>
                    <a:lnTo>
                      <a:pt x="83" y="52"/>
                    </a:lnTo>
                    <a:lnTo>
                      <a:pt x="91" y="60"/>
                    </a:lnTo>
                    <a:lnTo>
                      <a:pt x="101" y="66"/>
                    </a:lnTo>
                    <a:lnTo>
                      <a:pt x="111" y="72"/>
                    </a:lnTo>
                    <a:lnTo>
                      <a:pt x="113" y="84"/>
                    </a:lnTo>
                    <a:lnTo>
                      <a:pt x="119" y="94"/>
                    </a:lnTo>
                    <a:lnTo>
                      <a:pt x="129" y="102"/>
                    </a:lnTo>
                    <a:lnTo>
                      <a:pt x="145" y="102"/>
                    </a:lnTo>
                    <a:lnTo>
                      <a:pt x="149" y="106"/>
                    </a:lnTo>
                    <a:lnTo>
                      <a:pt x="145" y="108"/>
                    </a:lnTo>
                    <a:lnTo>
                      <a:pt x="151" y="114"/>
                    </a:lnTo>
                    <a:lnTo>
                      <a:pt x="161" y="118"/>
                    </a:lnTo>
                    <a:lnTo>
                      <a:pt x="175" y="124"/>
                    </a:lnTo>
                    <a:lnTo>
                      <a:pt x="183" y="132"/>
                    </a:lnTo>
                    <a:lnTo>
                      <a:pt x="187" y="138"/>
                    </a:lnTo>
                    <a:lnTo>
                      <a:pt x="181" y="142"/>
                    </a:lnTo>
                    <a:lnTo>
                      <a:pt x="175" y="136"/>
                    </a:lnTo>
                    <a:lnTo>
                      <a:pt x="167" y="130"/>
                    </a:lnTo>
                    <a:lnTo>
                      <a:pt x="159" y="132"/>
                    </a:lnTo>
                    <a:lnTo>
                      <a:pt x="155" y="140"/>
                    </a:lnTo>
                    <a:lnTo>
                      <a:pt x="161" y="148"/>
                    </a:lnTo>
                    <a:lnTo>
                      <a:pt x="165" y="152"/>
                    </a:lnTo>
                    <a:lnTo>
                      <a:pt x="167" y="156"/>
                    </a:lnTo>
                    <a:lnTo>
                      <a:pt x="159" y="158"/>
                    </a:lnTo>
                    <a:lnTo>
                      <a:pt x="157" y="164"/>
                    </a:lnTo>
                    <a:lnTo>
                      <a:pt x="151" y="172"/>
                    </a:lnTo>
                    <a:lnTo>
                      <a:pt x="145" y="176"/>
                    </a:lnTo>
                    <a:lnTo>
                      <a:pt x="141" y="170"/>
                    </a:lnTo>
                    <a:lnTo>
                      <a:pt x="143" y="162"/>
                    </a:lnTo>
                    <a:lnTo>
                      <a:pt x="147" y="148"/>
                    </a:lnTo>
                    <a:lnTo>
                      <a:pt x="143" y="136"/>
                    </a:lnTo>
                    <a:lnTo>
                      <a:pt x="131" y="132"/>
                    </a:lnTo>
                    <a:lnTo>
                      <a:pt x="129" y="126"/>
                    </a:lnTo>
                    <a:lnTo>
                      <a:pt x="119" y="126"/>
                    </a:lnTo>
                    <a:lnTo>
                      <a:pt x="109" y="112"/>
                    </a:lnTo>
                    <a:lnTo>
                      <a:pt x="95" y="112"/>
                    </a:lnTo>
                    <a:lnTo>
                      <a:pt x="83" y="96"/>
                    </a:lnTo>
                    <a:lnTo>
                      <a:pt x="75" y="92"/>
                    </a:lnTo>
                    <a:lnTo>
                      <a:pt x="56" y="84"/>
                    </a:lnTo>
                    <a:lnTo>
                      <a:pt x="54" y="68"/>
                    </a:lnTo>
                    <a:lnTo>
                      <a:pt x="52" y="60"/>
                    </a:lnTo>
                    <a:lnTo>
                      <a:pt x="40" y="56"/>
                    </a:lnTo>
                    <a:lnTo>
                      <a:pt x="26" y="52"/>
                    </a:lnTo>
                    <a:lnTo>
                      <a:pt x="20" y="58"/>
                    </a:lnTo>
                    <a:lnTo>
                      <a:pt x="18" y="64"/>
                    </a:lnTo>
                    <a:lnTo>
                      <a:pt x="10" y="66"/>
                    </a:lnTo>
                    <a:close/>
                  </a:path>
                </a:pathLst>
              </a:custGeom>
              <a:solidFill>
                <a:schemeClr val="accent5"/>
              </a:solidFill>
              <a:ln w="7938">
                <a:solidFill>
                  <a:srgbClr val="FFFFFF"/>
                </a:solidFill>
                <a:prstDash val="solid"/>
                <a:round/>
                <a:headEnd/>
                <a:tailEnd/>
              </a:ln>
            </p:spPr>
            <p:txBody>
              <a:bodyPr/>
              <a:lstStyle/>
              <a:p>
                <a:endParaRPr lang="en-US" sz="1500" kern="0">
                  <a:solidFill>
                    <a:srgbClr val="0F245F"/>
                  </a:solidFill>
                </a:endParaRPr>
              </a:p>
            </p:txBody>
          </p:sp>
          <p:sp>
            <p:nvSpPr>
              <p:cNvPr id="344" name="Freeform 180">
                <a:extLst>
                  <a:ext uri="{FF2B5EF4-FFF2-40B4-BE49-F238E27FC236}">
                    <a16:creationId xmlns:a16="http://schemas.microsoft.com/office/drawing/2014/main" id="{0A85F162-81E7-447F-A50D-01AE71E76F6C}"/>
                  </a:ext>
                </a:extLst>
              </p:cNvPr>
              <p:cNvSpPr>
                <a:spLocks noChangeAspect="1"/>
              </p:cNvSpPr>
              <p:nvPr/>
            </p:nvSpPr>
            <p:spPr bwMode="auto">
              <a:xfrm>
                <a:off x="3131" y="1733"/>
                <a:ext cx="52" cy="60"/>
              </a:xfrm>
              <a:custGeom>
                <a:avLst/>
                <a:gdLst/>
                <a:ahLst/>
                <a:cxnLst>
                  <a:cxn ang="0">
                    <a:pos x="20" y="60"/>
                  </a:cxn>
                  <a:cxn ang="0">
                    <a:pos x="16" y="48"/>
                  </a:cxn>
                  <a:cxn ang="0">
                    <a:pos x="20" y="36"/>
                  </a:cxn>
                  <a:cxn ang="0">
                    <a:pos x="18" y="32"/>
                  </a:cxn>
                  <a:cxn ang="0">
                    <a:pos x="14" y="26"/>
                  </a:cxn>
                  <a:cxn ang="0">
                    <a:pos x="4" y="18"/>
                  </a:cxn>
                  <a:cxn ang="0">
                    <a:pos x="2" y="10"/>
                  </a:cxn>
                  <a:cxn ang="0">
                    <a:pos x="0" y="4"/>
                  </a:cxn>
                  <a:cxn ang="0">
                    <a:pos x="4" y="0"/>
                  </a:cxn>
                  <a:cxn ang="0">
                    <a:pos x="18" y="2"/>
                  </a:cxn>
                  <a:cxn ang="0">
                    <a:pos x="30" y="6"/>
                  </a:cxn>
                  <a:cxn ang="0">
                    <a:pos x="34" y="14"/>
                  </a:cxn>
                  <a:cxn ang="0">
                    <a:pos x="38" y="22"/>
                  </a:cxn>
                  <a:cxn ang="0">
                    <a:pos x="48" y="28"/>
                  </a:cxn>
                  <a:cxn ang="0">
                    <a:pos x="52" y="36"/>
                  </a:cxn>
                  <a:cxn ang="0">
                    <a:pos x="48" y="42"/>
                  </a:cxn>
                  <a:cxn ang="0">
                    <a:pos x="40" y="42"/>
                  </a:cxn>
                  <a:cxn ang="0">
                    <a:pos x="30" y="40"/>
                  </a:cxn>
                  <a:cxn ang="0">
                    <a:pos x="30" y="48"/>
                  </a:cxn>
                  <a:cxn ang="0">
                    <a:pos x="24" y="56"/>
                  </a:cxn>
                  <a:cxn ang="0">
                    <a:pos x="20" y="60"/>
                  </a:cxn>
                </a:cxnLst>
                <a:rect l="0" t="0" r="r" b="b"/>
                <a:pathLst>
                  <a:path w="52" h="60">
                    <a:moveTo>
                      <a:pt x="20" y="60"/>
                    </a:moveTo>
                    <a:lnTo>
                      <a:pt x="16" y="48"/>
                    </a:lnTo>
                    <a:lnTo>
                      <a:pt x="20" y="36"/>
                    </a:lnTo>
                    <a:lnTo>
                      <a:pt x="18" y="32"/>
                    </a:lnTo>
                    <a:lnTo>
                      <a:pt x="14" y="26"/>
                    </a:lnTo>
                    <a:lnTo>
                      <a:pt x="4" y="18"/>
                    </a:lnTo>
                    <a:lnTo>
                      <a:pt x="2" y="10"/>
                    </a:lnTo>
                    <a:lnTo>
                      <a:pt x="0" y="4"/>
                    </a:lnTo>
                    <a:lnTo>
                      <a:pt x="4" y="0"/>
                    </a:lnTo>
                    <a:lnTo>
                      <a:pt x="18" y="2"/>
                    </a:lnTo>
                    <a:lnTo>
                      <a:pt x="30" y="6"/>
                    </a:lnTo>
                    <a:lnTo>
                      <a:pt x="34" y="14"/>
                    </a:lnTo>
                    <a:lnTo>
                      <a:pt x="38" y="22"/>
                    </a:lnTo>
                    <a:lnTo>
                      <a:pt x="48" y="28"/>
                    </a:lnTo>
                    <a:lnTo>
                      <a:pt x="52" y="36"/>
                    </a:lnTo>
                    <a:lnTo>
                      <a:pt x="48" y="42"/>
                    </a:lnTo>
                    <a:lnTo>
                      <a:pt x="40" y="42"/>
                    </a:lnTo>
                    <a:lnTo>
                      <a:pt x="30" y="40"/>
                    </a:lnTo>
                    <a:lnTo>
                      <a:pt x="30" y="48"/>
                    </a:lnTo>
                    <a:lnTo>
                      <a:pt x="24" y="56"/>
                    </a:lnTo>
                    <a:lnTo>
                      <a:pt x="20" y="60"/>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45" name="Freeform 181">
                <a:extLst>
                  <a:ext uri="{FF2B5EF4-FFF2-40B4-BE49-F238E27FC236}">
                    <a16:creationId xmlns:a16="http://schemas.microsoft.com/office/drawing/2014/main" id="{784E4394-8B80-4DDC-A9A7-EB479517791F}"/>
                  </a:ext>
                </a:extLst>
              </p:cNvPr>
              <p:cNvSpPr>
                <a:spLocks noChangeAspect="1"/>
              </p:cNvSpPr>
              <p:nvPr/>
            </p:nvSpPr>
            <p:spPr bwMode="auto">
              <a:xfrm>
                <a:off x="3051" y="1653"/>
                <a:ext cx="286" cy="160"/>
              </a:xfrm>
              <a:custGeom>
                <a:avLst/>
                <a:gdLst/>
                <a:ahLst/>
                <a:cxnLst>
                  <a:cxn ang="0">
                    <a:pos x="158" y="6"/>
                  </a:cxn>
                  <a:cxn ang="0">
                    <a:pos x="168" y="0"/>
                  </a:cxn>
                  <a:cxn ang="0">
                    <a:pos x="192" y="0"/>
                  </a:cxn>
                  <a:cxn ang="0">
                    <a:pos x="194" y="22"/>
                  </a:cxn>
                  <a:cxn ang="0">
                    <a:pos x="216" y="40"/>
                  </a:cxn>
                  <a:cxn ang="0">
                    <a:pos x="250" y="48"/>
                  </a:cxn>
                  <a:cxn ang="0">
                    <a:pos x="286" y="58"/>
                  </a:cxn>
                  <a:cxn ang="0">
                    <a:pos x="284" y="90"/>
                  </a:cxn>
                  <a:cxn ang="0">
                    <a:pos x="258" y="98"/>
                  </a:cxn>
                  <a:cxn ang="0">
                    <a:pos x="242" y="112"/>
                  </a:cxn>
                  <a:cxn ang="0">
                    <a:pos x="208" y="124"/>
                  </a:cxn>
                  <a:cxn ang="0">
                    <a:pos x="190" y="132"/>
                  </a:cxn>
                  <a:cxn ang="0">
                    <a:pos x="206" y="140"/>
                  </a:cxn>
                  <a:cxn ang="0">
                    <a:pos x="216" y="144"/>
                  </a:cxn>
                  <a:cxn ang="0">
                    <a:pos x="238" y="144"/>
                  </a:cxn>
                  <a:cxn ang="0">
                    <a:pos x="234" y="150"/>
                  </a:cxn>
                  <a:cxn ang="0">
                    <a:pos x="210" y="150"/>
                  </a:cxn>
                  <a:cxn ang="0">
                    <a:pos x="194" y="160"/>
                  </a:cxn>
                  <a:cxn ang="0">
                    <a:pos x="184" y="152"/>
                  </a:cxn>
                  <a:cxn ang="0">
                    <a:pos x="170" y="140"/>
                  </a:cxn>
                  <a:cxn ang="0">
                    <a:pos x="184" y="132"/>
                  </a:cxn>
                  <a:cxn ang="0">
                    <a:pos x="162" y="128"/>
                  </a:cxn>
                  <a:cxn ang="0">
                    <a:pos x="146" y="116"/>
                  </a:cxn>
                  <a:cxn ang="0">
                    <a:pos x="138" y="126"/>
                  </a:cxn>
                  <a:cxn ang="0">
                    <a:pos x="120" y="146"/>
                  </a:cxn>
                  <a:cxn ang="0">
                    <a:pos x="110" y="144"/>
                  </a:cxn>
                  <a:cxn ang="0">
                    <a:pos x="100" y="140"/>
                  </a:cxn>
                  <a:cxn ang="0">
                    <a:pos x="110" y="120"/>
                  </a:cxn>
                  <a:cxn ang="0">
                    <a:pos x="132" y="116"/>
                  </a:cxn>
                  <a:cxn ang="0">
                    <a:pos x="118" y="102"/>
                  </a:cxn>
                  <a:cxn ang="0">
                    <a:pos x="98" y="82"/>
                  </a:cxn>
                  <a:cxn ang="0">
                    <a:pos x="84" y="80"/>
                  </a:cxn>
                  <a:cxn ang="0">
                    <a:pos x="68" y="84"/>
                  </a:cxn>
                  <a:cxn ang="0">
                    <a:pos x="44" y="92"/>
                  </a:cxn>
                  <a:cxn ang="0">
                    <a:pos x="10" y="94"/>
                  </a:cxn>
                  <a:cxn ang="0">
                    <a:pos x="0" y="82"/>
                  </a:cxn>
                  <a:cxn ang="0">
                    <a:pos x="8" y="66"/>
                  </a:cxn>
                  <a:cxn ang="0">
                    <a:pos x="18" y="46"/>
                  </a:cxn>
                  <a:cxn ang="0">
                    <a:pos x="32" y="36"/>
                  </a:cxn>
                  <a:cxn ang="0">
                    <a:pos x="28" y="16"/>
                  </a:cxn>
                  <a:cxn ang="0">
                    <a:pos x="84" y="14"/>
                  </a:cxn>
                  <a:cxn ang="0">
                    <a:pos x="114" y="20"/>
                  </a:cxn>
                  <a:cxn ang="0">
                    <a:pos x="138" y="4"/>
                  </a:cxn>
                </a:cxnLst>
                <a:rect l="0" t="0" r="r" b="b"/>
                <a:pathLst>
                  <a:path w="286" h="160">
                    <a:moveTo>
                      <a:pt x="150" y="2"/>
                    </a:moveTo>
                    <a:lnTo>
                      <a:pt x="158" y="6"/>
                    </a:lnTo>
                    <a:lnTo>
                      <a:pt x="164" y="4"/>
                    </a:lnTo>
                    <a:lnTo>
                      <a:pt x="168" y="0"/>
                    </a:lnTo>
                    <a:lnTo>
                      <a:pt x="176" y="0"/>
                    </a:lnTo>
                    <a:lnTo>
                      <a:pt x="192" y="0"/>
                    </a:lnTo>
                    <a:lnTo>
                      <a:pt x="196" y="10"/>
                    </a:lnTo>
                    <a:lnTo>
                      <a:pt x="194" y="22"/>
                    </a:lnTo>
                    <a:lnTo>
                      <a:pt x="212" y="26"/>
                    </a:lnTo>
                    <a:lnTo>
                      <a:pt x="216" y="40"/>
                    </a:lnTo>
                    <a:lnTo>
                      <a:pt x="248" y="42"/>
                    </a:lnTo>
                    <a:lnTo>
                      <a:pt x="250" y="48"/>
                    </a:lnTo>
                    <a:lnTo>
                      <a:pt x="270" y="48"/>
                    </a:lnTo>
                    <a:lnTo>
                      <a:pt x="286" y="58"/>
                    </a:lnTo>
                    <a:lnTo>
                      <a:pt x="286" y="78"/>
                    </a:lnTo>
                    <a:lnTo>
                      <a:pt x="284" y="90"/>
                    </a:lnTo>
                    <a:lnTo>
                      <a:pt x="268" y="94"/>
                    </a:lnTo>
                    <a:lnTo>
                      <a:pt x="258" y="98"/>
                    </a:lnTo>
                    <a:lnTo>
                      <a:pt x="256" y="106"/>
                    </a:lnTo>
                    <a:lnTo>
                      <a:pt x="242" y="112"/>
                    </a:lnTo>
                    <a:lnTo>
                      <a:pt x="224" y="116"/>
                    </a:lnTo>
                    <a:lnTo>
                      <a:pt x="208" y="124"/>
                    </a:lnTo>
                    <a:lnTo>
                      <a:pt x="192" y="128"/>
                    </a:lnTo>
                    <a:lnTo>
                      <a:pt x="190" y="132"/>
                    </a:lnTo>
                    <a:lnTo>
                      <a:pt x="200" y="134"/>
                    </a:lnTo>
                    <a:lnTo>
                      <a:pt x="206" y="140"/>
                    </a:lnTo>
                    <a:lnTo>
                      <a:pt x="210" y="142"/>
                    </a:lnTo>
                    <a:lnTo>
                      <a:pt x="216" y="144"/>
                    </a:lnTo>
                    <a:lnTo>
                      <a:pt x="232" y="142"/>
                    </a:lnTo>
                    <a:lnTo>
                      <a:pt x="238" y="144"/>
                    </a:lnTo>
                    <a:lnTo>
                      <a:pt x="240" y="150"/>
                    </a:lnTo>
                    <a:lnTo>
                      <a:pt x="234" y="150"/>
                    </a:lnTo>
                    <a:lnTo>
                      <a:pt x="220" y="150"/>
                    </a:lnTo>
                    <a:lnTo>
                      <a:pt x="210" y="150"/>
                    </a:lnTo>
                    <a:lnTo>
                      <a:pt x="202" y="154"/>
                    </a:lnTo>
                    <a:lnTo>
                      <a:pt x="194" y="160"/>
                    </a:lnTo>
                    <a:lnTo>
                      <a:pt x="184" y="160"/>
                    </a:lnTo>
                    <a:lnTo>
                      <a:pt x="184" y="152"/>
                    </a:lnTo>
                    <a:lnTo>
                      <a:pt x="180" y="146"/>
                    </a:lnTo>
                    <a:lnTo>
                      <a:pt x="170" y="140"/>
                    </a:lnTo>
                    <a:lnTo>
                      <a:pt x="176" y="136"/>
                    </a:lnTo>
                    <a:lnTo>
                      <a:pt x="184" y="132"/>
                    </a:lnTo>
                    <a:lnTo>
                      <a:pt x="184" y="128"/>
                    </a:lnTo>
                    <a:lnTo>
                      <a:pt x="162" y="128"/>
                    </a:lnTo>
                    <a:lnTo>
                      <a:pt x="158" y="116"/>
                    </a:lnTo>
                    <a:lnTo>
                      <a:pt x="146" y="116"/>
                    </a:lnTo>
                    <a:lnTo>
                      <a:pt x="138" y="118"/>
                    </a:lnTo>
                    <a:lnTo>
                      <a:pt x="138" y="126"/>
                    </a:lnTo>
                    <a:lnTo>
                      <a:pt x="126" y="134"/>
                    </a:lnTo>
                    <a:lnTo>
                      <a:pt x="120" y="146"/>
                    </a:lnTo>
                    <a:lnTo>
                      <a:pt x="114" y="140"/>
                    </a:lnTo>
                    <a:lnTo>
                      <a:pt x="110" y="144"/>
                    </a:lnTo>
                    <a:lnTo>
                      <a:pt x="100" y="142"/>
                    </a:lnTo>
                    <a:lnTo>
                      <a:pt x="100" y="140"/>
                    </a:lnTo>
                    <a:lnTo>
                      <a:pt x="110" y="128"/>
                    </a:lnTo>
                    <a:lnTo>
                      <a:pt x="110" y="120"/>
                    </a:lnTo>
                    <a:lnTo>
                      <a:pt x="128" y="122"/>
                    </a:lnTo>
                    <a:lnTo>
                      <a:pt x="132" y="116"/>
                    </a:lnTo>
                    <a:lnTo>
                      <a:pt x="128" y="108"/>
                    </a:lnTo>
                    <a:lnTo>
                      <a:pt x="118" y="102"/>
                    </a:lnTo>
                    <a:lnTo>
                      <a:pt x="110" y="86"/>
                    </a:lnTo>
                    <a:lnTo>
                      <a:pt x="98" y="82"/>
                    </a:lnTo>
                    <a:lnTo>
                      <a:pt x="88" y="80"/>
                    </a:lnTo>
                    <a:lnTo>
                      <a:pt x="84" y="80"/>
                    </a:lnTo>
                    <a:lnTo>
                      <a:pt x="80" y="84"/>
                    </a:lnTo>
                    <a:lnTo>
                      <a:pt x="68" y="84"/>
                    </a:lnTo>
                    <a:lnTo>
                      <a:pt x="64" y="92"/>
                    </a:lnTo>
                    <a:lnTo>
                      <a:pt x="44" y="92"/>
                    </a:lnTo>
                    <a:lnTo>
                      <a:pt x="32" y="86"/>
                    </a:lnTo>
                    <a:lnTo>
                      <a:pt x="10" y="94"/>
                    </a:lnTo>
                    <a:lnTo>
                      <a:pt x="6" y="86"/>
                    </a:lnTo>
                    <a:lnTo>
                      <a:pt x="0" y="82"/>
                    </a:lnTo>
                    <a:lnTo>
                      <a:pt x="4" y="76"/>
                    </a:lnTo>
                    <a:lnTo>
                      <a:pt x="8" y="66"/>
                    </a:lnTo>
                    <a:lnTo>
                      <a:pt x="10" y="58"/>
                    </a:lnTo>
                    <a:lnTo>
                      <a:pt x="18" y="46"/>
                    </a:lnTo>
                    <a:lnTo>
                      <a:pt x="22" y="42"/>
                    </a:lnTo>
                    <a:lnTo>
                      <a:pt x="32" y="36"/>
                    </a:lnTo>
                    <a:lnTo>
                      <a:pt x="28" y="24"/>
                    </a:lnTo>
                    <a:lnTo>
                      <a:pt x="28" y="16"/>
                    </a:lnTo>
                    <a:lnTo>
                      <a:pt x="36" y="4"/>
                    </a:lnTo>
                    <a:lnTo>
                      <a:pt x="84" y="14"/>
                    </a:lnTo>
                    <a:lnTo>
                      <a:pt x="112" y="14"/>
                    </a:lnTo>
                    <a:lnTo>
                      <a:pt x="114" y="20"/>
                    </a:lnTo>
                    <a:lnTo>
                      <a:pt x="134" y="22"/>
                    </a:lnTo>
                    <a:lnTo>
                      <a:pt x="138" y="4"/>
                    </a:lnTo>
                    <a:lnTo>
                      <a:pt x="150" y="2"/>
                    </a:lnTo>
                    <a:close/>
                  </a:path>
                </a:pathLst>
              </a:custGeom>
              <a:solidFill>
                <a:schemeClr val="accent5"/>
              </a:solidFill>
              <a:ln w="7938">
                <a:solidFill>
                  <a:srgbClr val="FFFFFF"/>
                </a:solidFill>
                <a:prstDash val="solid"/>
                <a:round/>
                <a:headEnd/>
                <a:tailEnd/>
              </a:ln>
            </p:spPr>
            <p:txBody>
              <a:bodyPr/>
              <a:lstStyle/>
              <a:p>
                <a:endParaRPr lang="en-US" sz="1500" kern="0">
                  <a:solidFill>
                    <a:srgbClr val="0F245F"/>
                  </a:solidFill>
                </a:endParaRPr>
              </a:p>
            </p:txBody>
          </p:sp>
          <p:sp>
            <p:nvSpPr>
              <p:cNvPr id="346" name="Freeform 182">
                <a:extLst>
                  <a:ext uri="{FF2B5EF4-FFF2-40B4-BE49-F238E27FC236}">
                    <a16:creationId xmlns:a16="http://schemas.microsoft.com/office/drawing/2014/main" id="{426D96E8-C1F3-423A-8A9B-43E2F8D3A81B}"/>
                  </a:ext>
                </a:extLst>
              </p:cNvPr>
              <p:cNvSpPr>
                <a:spLocks noChangeAspect="1"/>
              </p:cNvSpPr>
              <p:nvPr/>
            </p:nvSpPr>
            <p:spPr bwMode="auto">
              <a:xfrm>
                <a:off x="3029" y="1737"/>
                <a:ext cx="142" cy="90"/>
              </a:xfrm>
              <a:custGeom>
                <a:avLst/>
                <a:gdLst/>
                <a:ahLst/>
                <a:cxnLst>
                  <a:cxn ang="0">
                    <a:pos x="32" y="10"/>
                  </a:cxn>
                  <a:cxn ang="0">
                    <a:pos x="46" y="4"/>
                  </a:cxn>
                  <a:cxn ang="0">
                    <a:pos x="54" y="2"/>
                  </a:cxn>
                  <a:cxn ang="0">
                    <a:pos x="66" y="8"/>
                  </a:cxn>
                  <a:cxn ang="0">
                    <a:pos x="86" y="8"/>
                  </a:cxn>
                  <a:cxn ang="0">
                    <a:pos x="90" y="0"/>
                  </a:cxn>
                  <a:cxn ang="0">
                    <a:pos x="102" y="0"/>
                  </a:cxn>
                  <a:cxn ang="0">
                    <a:pos x="106" y="10"/>
                  </a:cxn>
                  <a:cxn ang="0">
                    <a:pos x="108" y="16"/>
                  </a:cxn>
                  <a:cxn ang="0">
                    <a:pos x="120" y="28"/>
                  </a:cxn>
                  <a:cxn ang="0">
                    <a:pos x="122" y="32"/>
                  </a:cxn>
                  <a:cxn ang="0">
                    <a:pos x="118" y="42"/>
                  </a:cxn>
                  <a:cxn ang="0">
                    <a:pos x="120" y="52"/>
                  </a:cxn>
                  <a:cxn ang="0">
                    <a:pos x="122" y="58"/>
                  </a:cxn>
                  <a:cxn ang="0">
                    <a:pos x="132" y="60"/>
                  </a:cxn>
                  <a:cxn ang="0">
                    <a:pos x="136" y="56"/>
                  </a:cxn>
                  <a:cxn ang="0">
                    <a:pos x="142" y="62"/>
                  </a:cxn>
                  <a:cxn ang="0">
                    <a:pos x="138" y="68"/>
                  </a:cxn>
                  <a:cxn ang="0">
                    <a:pos x="130" y="72"/>
                  </a:cxn>
                  <a:cxn ang="0">
                    <a:pos x="126" y="78"/>
                  </a:cxn>
                  <a:cxn ang="0">
                    <a:pos x="124" y="90"/>
                  </a:cxn>
                  <a:cxn ang="0">
                    <a:pos x="118" y="90"/>
                  </a:cxn>
                  <a:cxn ang="0">
                    <a:pos x="106" y="84"/>
                  </a:cxn>
                  <a:cxn ang="0">
                    <a:pos x="92" y="80"/>
                  </a:cxn>
                  <a:cxn ang="0">
                    <a:pos x="84" y="88"/>
                  </a:cxn>
                  <a:cxn ang="0">
                    <a:pos x="72" y="88"/>
                  </a:cxn>
                  <a:cxn ang="0">
                    <a:pos x="44" y="88"/>
                  </a:cxn>
                  <a:cxn ang="0">
                    <a:pos x="32" y="84"/>
                  </a:cxn>
                  <a:cxn ang="0">
                    <a:pos x="32" y="74"/>
                  </a:cxn>
                  <a:cxn ang="0">
                    <a:pos x="16" y="72"/>
                  </a:cxn>
                  <a:cxn ang="0">
                    <a:pos x="8" y="60"/>
                  </a:cxn>
                  <a:cxn ang="0">
                    <a:pos x="2" y="52"/>
                  </a:cxn>
                  <a:cxn ang="0">
                    <a:pos x="0" y="44"/>
                  </a:cxn>
                  <a:cxn ang="0">
                    <a:pos x="14" y="30"/>
                  </a:cxn>
                  <a:cxn ang="0">
                    <a:pos x="24" y="16"/>
                  </a:cxn>
                  <a:cxn ang="0">
                    <a:pos x="32" y="10"/>
                  </a:cxn>
                </a:cxnLst>
                <a:rect l="0" t="0" r="r" b="b"/>
                <a:pathLst>
                  <a:path w="142" h="90">
                    <a:moveTo>
                      <a:pt x="32" y="10"/>
                    </a:moveTo>
                    <a:lnTo>
                      <a:pt x="46" y="4"/>
                    </a:lnTo>
                    <a:lnTo>
                      <a:pt x="54" y="2"/>
                    </a:lnTo>
                    <a:lnTo>
                      <a:pt x="66" y="8"/>
                    </a:lnTo>
                    <a:lnTo>
                      <a:pt x="86" y="8"/>
                    </a:lnTo>
                    <a:lnTo>
                      <a:pt x="90" y="0"/>
                    </a:lnTo>
                    <a:lnTo>
                      <a:pt x="102" y="0"/>
                    </a:lnTo>
                    <a:lnTo>
                      <a:pt x="106" y="10"/>
                    </a:lnTo>
                    <a:lnTo>
                      <a:pt x="108" y="16"/>
                    </a:lnTo>
                    <a:lnTo>
                      <a:pt x="120" y="28"/>
                    </a:lnTo>
                    <a:lnTo>
                      <a:pt x="122" y="32"/>
                    </a:lnTo>
                    <a:lnTo>
                      <a:pt x="118" y="42"/>
                    </a:lnTo>
                    <a:lnTo>
                      <a:pt x="120" y="52"/>
                    </a:lnTo>
                    <a:lnTo>
                      <a:pt x="122" y="58"/>
                    </a:lnTo>
                    <a:lnTo>
                      <a:pt x="132" y="60"/>
                    </a:lnTo>
                    <a:lnTo>
                      <a:pt x="136" y="56"/>
                    </a:lnTo>
                    <a:lnTo>
                      <a:pt x="142" y="62"/>
                    </a:lnTo>
                    <a:lnTo>
                      <a:pt x="138" y="68"/>
                    </a:lnTo>
                    <a:lnTo>
                      <a:pt x="130" y="72"/>
                    </a:lnTo>
                    <a:lnTo>
                      <a:pt x="126" y="78"/>
                    </a:lnTo>
                    <a:lnTo>
                      <a:pt x="124" y="90"/>
                    </a:lnTo>
                    <a:lnTo>
                      <a:pt x="118" y="90"/>
                    </a:lnTo>
                    <a:lnTo>
                      <a:pt x="106" y="84"/>
                    </a:lnTo>
                    <a:lnTo>
                      <a:pt x="92" y="80"/>
                    </a:lnTo>
                    <a:lnTo>
                      <a:pt x="84" y="88"/>
                    </a:lnTo>
                    <a:lnTo>
                      <a:pt x="72" y="88"/>
                    </a:lnTo>
                    <a:lnTo>
                      <a:pt x="44" y="88"/>
                    </a:lnTo>
                    <a:lnTo>
                      <a:pt x="32" y="84"/>
                    </a:lnTo>
                    <a:lnTo>
                      <a:pt x="32" y="74"/>
                    </a:lnTo>
                    <a:lnTo>
                      <a:pt x="16" y="72"/>
                    </a:lnTo>
                    <a:lnTo>
                      <a:pt x="8" y="60"/>
                    </a:lnTo>
                    <a:lnTo>
                      <a:pt x="2" y="52"/>
                    </a:lnTo>
                    <a:lnTo>
                      <a:pt x="0" y="44"/>
                    </a:lnTo>
                    <a:lnTo>
                      <a:pt x="14" y="30"/>
                    </a:lnTo>
                    <a:lnTo>
                      <a:pt x="24" y="16"/>
                    </a:lnTo>
                    <a:lnTo>
                      <a:pt x="32" y="10"/>
                    </a:lnTo>
                    <a:close/>
                  </a:path>
                </a:pathLst>
              </a:custGeom>
              <a:solidFill>
                <a:schemeClr val="accent5"/>
              </a:solidFill>
              <a:ln w="7938">
                <a:solidFill>
                  <a:srgbClr val="FFFFFF"/>
                </a:solidFill>
                <a:prstDash val="solid"/>
                <a:round/>
                <a:headEnd/>
                <a:tailEnd/>
              </a:ln>
            </p:spPr>
            <p:txBody>
              <a:bodyPr/>
              <a:lstStyle/>
              <a:p>
                <a:endParaRPr lang="en-US" sz="1500" kern="0">
                  <a:solidFill>
                    <a:srgbClr val="0F245F"/>
                  </a:solidFill>
                </a:endParaRPr>
              </a:p>
            </p:txBody>
          </p:sp>
          <p:sp>
            <p:nvSpPr>
              <p:cNvPr id="347" name="Freeform 183">
                <a:extLst>
                  <a:ext uri="{FF2B5EF4-FFF2-40B4-BE49-F238E27FC236}">
                    <a16:creationId xmlns:a16="http://schemas.microsoft.com/office/drawing/2014/main" id="{48DDCAE8-8571-4046-A402-E3431C271042}"/>
                  </a:ext>
                </a:extLst>
              </p:cNvPr>
              <p:cNvSpPr>
                <a:spLocks noChangeAspect="1"/>
              </p:cNvSpPr>
              <p:nvPr/>
            </p:nvSpPr>
            <p:spPr bwMode="auto">
              <a:xfrm>
                <a:off x="3055" y="1817"/>
                <a:ext cx="98" cy="56"/>
              </a:xfrm>
              <a:custGeom>
                <a:avLst/>
                <a:gdLst/>
                <a:ahLst/>
                <a:cxnLst>
                  <a:cxn ang="0">
                    <a:pos x="18" y="8"/>
                  </a:cxn>
                  <a:cxn ang="0">
                    <a:pos x="46" y="8"/>
                  </a:cxn>
                  <a:cxn ang="0">
                    <a:pos x="58" y="8"/>
                  </a:cxn>
                  <a:cxn ang="0">
                    <a:pos x="66" y="0"/>
                  </a:cxn>
                  <a:cxn ang="0">
                    <a:pos x="80" y="4"/>
                  </a:cxn>
                  <a:cxn ang="0">
                    <a:pos x="92" y="10"/>
                  </a:cxn>
                  <a:cxn ang="0">
                    <a:pos x="98" y="10"/>
                  </a:cxn>
                  <a:cxn ang="0">
                    <a:pos x="98" y="14"/>
                  </a:cxn>
                  <a:cxn ang="0">
                    <a:pos x="90" y="16"/>
                  </a:cxn>
                  <a:cxn ang="0">
                    <a:pos x="90" y="28"/>
                  </a:cxn>
                  <a:cxn ang="0">
                    <a:pos x="82" y="36"/>
                  </a:cxn>
                  <a:cxn ang="0">
                    <a:pos x="84" y="38"/>
                  </a:cxn>
                  <a:cxn ang="0">
                    <a:pos x="92" y="42"/>
                  </a:cxn>
                  <a:cxn ang="0">
                    <a:pos x="90" y="46"/>
                  </a:cxn>
                  <a:cxn ang="0">
                    <a:pos x="80" y="44"/>
                  </a:cxn>
                  <a:cxn ang="0">
                    <a:pos x="72" y="42"/>
                  </a:cxn>
                  <a:cxn ang="0">
                    <a:pos x="64" y="46"/>
                  </a:cxn>
                  <a:cxn ang="0">
                    <a:pos x="60" y="52"/>
                  </a:cxn>
                  <a:cxn ang="0">
                    <a:pos x="60" y="56"/>
                  </a:cxn>
                  <a:cxn ang="0">
                    <a:pos x="52" y="56"/>
                  </a:cxn>
                  <a:cxn ang="0">
                    <a:pos x="40" y="56"/>
                  </a:cxn>
                  <a:cxn ang="0">
                    <a:pos x="30" y="52"/>
                  </a:cxn>
                  <a:cxn ang="0">
                    <a:pos x="24" y="52"/>
                  </a:cxn>
                  <a:cxn ang="0">
                    <a:pos x="14" y="54"/>
                  </a:cxn>
                  <a:cxn ang="0">
                    <a:pos x="12" y="48"/>
                  </a:cxn>
                  <a:cxn ang="0">
                    <a:pos x="6" y="42"/>
                  </a:cxn>
                  <a:cxn ang="0">
                    <a:pos x="4" y="34"/>
                  </a:cxn>
                  <a:cxn ang="0">
                    <a:pos x="10" y="22"/>
                  </a:cxn>
                  <a:cxn ang="0">
                    <a:pos x="4" y="14"/>
                  </a:cxn>
                  <a:cxn ang="0">
                    <a:pos x="0" y="8"/>
                  </a:cxn>
                  <a:cxn ang="0">
                    <a:pos x="6" y="4"/>
                  </a:cxn>
                  <a:cxn ang="0">
                    <a:pos x="18" y="8"/>
                  </a:cxn>
                </a:cxnLst>
                <a:rect l="0" t="0" r="r" b="b"/>
                <a:pathLst>
                  <a:path w="98" h="56">
                    <a:moveTo>
                      <a:pt x="18" y="8"/>
                    </a:moveTo>
                    <a:lnTo>
                      <a:pt x="46" y="8"/>
                    </a:lnTo>
                    <a:lnTo>
                      <a:pt x="58" y="8"/>
                    </a:lnTo>
                    <a:lnTo>
                      <a:pt x="66" y="0"/>
                    </a:lnTo>
                    <a:lnTo>
                      <a:pt x="80" y="4"/>
                    </a:lnTo>
                    <a:lnTo>
                      <a:pt x="92" y="10"/>
                    </a:lnTo>
                    <a:lnTo>
                      <a:pt x="98" y="10"/>
                    </a:lnTo>
                    <a:lnTo>
                      <a:pt x="98" y="14"/>
                    </a:lnTo>
                    <a:lnTo>
                      <a:pt x="90" y="16"/>
                    </a:lnTo>
                    <a:lnTo>
                      <a:pt x="90" y="28"/>
                    </a:lnTo>
                    <a:lnTo>
                      <a:pt x="82" y="36"/>
                    </a:lnTo>
                    <a:lnTo>
                      <a:pt x="84" y="38"/>
                    </a:lnTo>
                    <a:lnTo>
                      <a:pt x="92" y="42"/>
                    </a:lnTo>
                    <a:lnTo>
                      <a:pt x="90" y="46"/>
                    </a:lnTo>
                    <a:lnTo>
                      <a:pt x="80" y="44"/>
                    </a:lnTo>
                    <a:lnTo>
                      <a:pt x="72" y="42"/>
                    </a:lnTo>
                    <a:lnTo>
                      <a:pt x="64" y="46"/>
                    </a:lnTo>
                    <a:lnTo>
                      <a:pt x="60" y="52"/>
                    </a:lnTo>
                    <a:lnTo>
                      <a:pt x="60" y="56"/>
                    </a:lnTo>
                    <a:lnTo>
                      <a:pt x="52" y="56"/>
                    </a:lnTo>
                    <a:lnTo>
                      <a:pt x="40" y="56"/>
                    </a:lnTo>
                    <a:lnTo>
                      <a:pt x="30" y="52"/>
                    </a:lnTo>
                    <a:lnTo>
                      <a:pt x="24" y="52"/>
                    </a:lnTo>
                    <a:lnTo>
                      <a:pt x="14" y="54"/>
                    </a:lnTo>
                    <a:lnTo>
                      <a:pt x="12" y="48"/>
                    </a:lnTo>
                    <a:lnTo>
                      <a:pt x="6" y="42"/>
                    </a:lnTo>
                    <a:lnTo>
                      <a:pt x="4" y="34"/>
                    </a:lnTo>
                    <a:lnTo>
                      <a:pt x="10" y="22"/>
                    </a:lnTo>
                    <a:lnTo>
                      <a:pt x="4" y="14"/>
                    </a:lnTo>
                    <a:lnTo>
                      <a:pt x="0" y="8"/>
                    </a:lnTo>
                    <a:lnTo>
                      <a:pt x="6" y="4"/>
                    </a:lnTo>
                    <a:lnTo>
                      <a:pt x="18" y="8"/>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48" name="Freeform 184">
                <a:extLst>
                  <a:ext uri="{FF2B5EF4-FFF2-40B4-BE49-F238E27FC236}">
                    <a16:creationId xmlns:a16="http://schemas.microsoft.com/office/drawing/2014/main" id="{2B643B70-63FA-481E-8E43-AF9A4EC56BF9}"/>
                  </a:ext>
                </a:extLst>
              </p:cNvPr>
              <p:cNvSpPr>
                <a:spLocks noChangeAspect="1"/>
              </p:cNvSpPr>
              <p:nvPr/>
            </p:nvSpPr>
            <p:spPr bwMode="auto">
              <a:xfrm>
                <a:off x="3115" y="1859"/>
                <a:ext cx="42" cy="30"/>
              </a:xfrm>
              <a:custGeom>
                <a:avLst/>
                <a:gdLst/>
                <a:ahLst/>
                <a:cxnLst>
                  <a:cxn ang="0">
                    <a:pos x="0" y="14"/>
                  </a:cxn>
                  <a:cxn ang="0">
                    <a:pos x="0" y="20"/>
                  </a:cxn>
                  <a:cxn ang="0">
                    <a:pos x="2" y="26"/>
                  </a:cxn>
                  <a:cxn ang="0">
                    <a:pos x="10" y="26"/>
                  </a:cxn>
                  <a:cxn ang="0">
                    <a:pos x="4" y="30"/>
                  </a:cxn>
                  <a:cxn ang="0">
                    <a:pos x="14" y="28"/>
                  </a:cxn>
                  <a:cxn ang="0">
                    <a:pos x="26" y="20"/>
                  </a:cxn>
                  <a:cxn ang="0">
                    <a:pos x="34" y="16"/>
                  </a:cxn>
                  <a:cxn ang="0">
                    <a:pos x="42" y="18"/>
                  </a:cxn>
                  <a:cxn ang="0">
                    <a:pos x="38" y="14"/>
                  </a:cxn>
                  <a:cxn ang="0">
                    <a:pos x="32" y="10"/>
                  </a:cxn>
                  <a:cxn ang="0">
                    <a:pos x="30" y="4"/>
                  </a:cxn>
                  <a:cxn ang="0">
                    <a:pos x="22" y="4"/>
                  </a:cxn>
                  <a:cxn ang="0">
                    <a:pos x="12" y="0"/>
                  </a:cxn>
                  <a:cxn ang="0">
                    <a:pos x="4" y="4"/>
                  </a:cxn>
                  <a:cxn ang="0">
                    <a:pos x="0" y="10"/>
                  </a:cxn>
                  <a:cxn ang="0">
                    <a:pos x="0" y="14"/>
                  </a:cxn>
                </a:cxnLst>
                <a:rect l="0" t="0" r="r" b="b"/>
                <a:pathLst>
                  <a:path w="42" h="30">
                    <a:moveTo>
                      <a:pt x="0" y="14"/>
                    </a:moveTo>
                    <a:lnTo>
                      <a:pt x="0" y="20"/>
                    </a:lnTo>
                    <a:lnTo>
                      <a:pt x="2" y="26"/>
                    </a:lnTo>
                    <a:lnTo>
                      <a:pt x="10" y="26"/>
                    </a:lnTo>
                    <a:lnTo>
                      <a:pt x="4" y="30"/>
                    </a:lnTo>
                    <a:lnTo>
                      <a:pt x="14" y="28"/>
                    </a:lnTo>
                    <a:lnTo>
                      <a:pt x="26" y="20"/>
                    </a:lnTo>
                    <a:lnTo>
                      <a:pt x="34" y="16"/>
                    </a:lnTo>
                    <a:lnTo>
                      <a:pt x="42" y="18"/>
                    </a:lnTo>
                    <a:lnTo>
                      <a:pt x="38" y="14"/>
                    </a:lnTo>
                    <a:lnTo>
                      <a:pt x="32" y="10"/>
                    </a:lnTo>
                    <a:lnTo>
                      <a:pt x="30" y="4"/>
                    </a:lnTo>
                    <a:lnTo>
                      <a:pt x="22" y="4"/>
                    </a:lnTo>
                    <a:lnTo>
                      <a:pt x="12" y="0"/>
                    </a:lnTo>
                    <a:lnTo>
                      <a:pt x="4" y="4"/>
                    </a:lnTo>
                    <a:lnTo>
                      <a:pt x="0" y="10"/>
                    </a:lnTo>
                    <a:lnTo>
                      <a:pt x="0" y="14"/>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49" name="Freeform 185">
                <a:extLst>
                  <a:ext uri="{FF2B5EF4-FFF2-40B4-BE49-F238E27FC236}">
                    <a16:creationId xmlns:a16="http://schemas.microsoft.com/office/drawing/2014/main" id="{400D0DBD-42A9-4E17-B1BC-91258C46883A}"/>
                  </a:ext>
                </a:extLst>
              </p:cNvPr>
              <p:cNvSpPr>
                <a:spLocks noChangeAspect="1"/>
              </p:cNvSpPr>
              <p:nvPr/>
            </p:nvSpPr>
            <p:spPr bwMode="auto">
              <a:xfrm>
                <a:off x="3075" y="1981"/>
                <a:ext cx="44" cy="10"/>
              </a:xfrm>
              <a:custGeom>
                <a:avLst/>
                <a:gdLst/>
                <a:ahLst/>
                <a:cxnLst>
                  <a:cxn ang="0">
                    <a:pos x="4" y="0"/>
                  </a:cxn>
                  <a:cxn ang="0">
                    <a:pos x="10" y="0"/>
                  </a:cxn>
                  <a:cxn ang="0">
                    <a:pos x="16" y="2"/>
                  </a:cxn>
                  <a:cxn ang="0">
                    <a:pos x="22" y="2"/>
                  </a:cxn>
                  <a:cxn ang="0">
                    <a:pos x="30" y="2"/>
                  </a:cxn>
                  <a:cxn ang="0">
                    <a:pos x="34" y="2"/>
                  </a:cxn>
                  <a:cxn ang="0">
                    <a:pos x="42" y="4"/>
                  </a:cxn>
                  <a:cxn ang="0">
                    <a:pos x="44" y="8"/>
                  </a:cxn>
                  <a:cxn ang="0">
                    <a:pos x="40" y="10"/>
                  </a:cxn>
                  <a:cxn ang="0">
                    <a:pos x="32" y="8"/>
                  </a:cxn>
                  <a:cxn ang="0">
                    <a:pos x="24" y="8"/>
                  </a:cxn>
                  <a:cxn ang="0">
                    <a:pos x="18" y="10"/>
                  </a:cxn>
                  <a:cxn ang="0">
                    <a:pos x="16" y="6"/>
                  </a:cxn>
                  <a:cxn ang="0">
                    <a:pos x="8" y="6"/>
                  </a:cxn>
                  <a:cxn ang="0">
                    <a:pos x="0" y="4"/>
                  </a:cxn>
                  <a:cxn ang="0">
                    <a:pos x="4" y="0"/>
                  </a:cxn>
                </a:cxnLst>
                <a:rect l="0" t="0" r="r" b="b"/>
                <a:pathLst>
                  <a:path w="44" h="10">
                    <a:moveTo>
                      <a:pt x="4" y="0"/>
                    </a:moveTo>
                    <a:lnTo>
                      <a:pt x="10" y="0"/>
                    </a:lnTo>
                    <a:lnTo>
                      <a:pt x="16" y="2"/>
                    </a:lnTo>
                    <a:lnTo>
                      <a:pt x="22" y="2"/>
                    </a:lnTo>
                    <a:lnTo>
                      <a:pt x="30" y="2"/>
                    </a:lnTo>
                    <a:lnTo>
                      <a:pt x="34" y="2"/>
                    </a:lnTo>
                    <a:lnTo>
                      <a:pt x="42" y="4"/>
                    </a:lnTo>
                    <a:lnTo>
                      <a:pt x="44" y="8"/>
                    </a:lnTo>
                    <a:lnTo>
                      <a:pt x="40" y="10"/>
                    </a:lnTo>
                    <a:lnTo>
                      <a:pt x="32" y="8"/>
                    </a:lnTo>
                    <a:lnTo>
                      <a:pt x="24" y="8"/>
                    </a:lnTo>
                    <a:lnTo>
                      <a:pt x="18" y="10"/>
                    </a:lnTo>
                    <a:lnTo>
                      <a:pt x="16" y="6"/>
                    </a:lnTo>
                    <a:lnTo>
                      <a:pt x="8" y="6"/>
                    </a:lnTo>
                    <a:lnTo>
                      <a:pt x="0" y="4"/>
                    </a:lnTo>
                    <a:lnTo>
                      <a:pt x="4" y="0"/>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sp>
            <p:nvSpPr>
              <p:cNvPr id="350" name="Freeform 186">
                <a:extLst>
                  <a:ext uri="{FF2B5EF4-FFF2-40B4-BE49-F238E27FC236}">
                    <a16:creationId xmlns:a16="http://schemas.microsoft.com/office/drawing/2014/main" id="{4ECC9D3D-B72E-4C5B-BA07-802B448D5130}"/>
                  </a:ext>
                </a:extLst>
              </p:cNvPr>
              <p:cNvSpPr>
                <a:spLocks noChangeAspect="1"/>
              </p:cNvSpPr>
              <p:nvPr/>
            </p:nvSpPr>
            <p:spPr bwMode="auto">
              <a:xfrm>
                <a:off x="3021" y="1867"/>
                <a:ext cx="94" cy="98"/>
              </a:xfrm>
              <a:custGeom>
                <a:avLst/>
                <a:gdLst/>
                <a:ahLst/>
                <a:cxnLst>
                  <a:cxn ang="0">
                    <a:pos x="46" y="64"/>
                  </a:cxn>
                  <a:cxn ang="0">
                    <a:pos x="38" y="68"/>
                  </a:cxn>
                  <a:cxn ang="0">
                    <a:pos x="24" y="66"/>
                  </a:cxn>
                  <a:cxn ang="0">
                    <a:pos x="20" y="78"/>
                  </a:cxn>
                  <a:cxn ang="0">
                    <a:pos x="26" y="88"/>
                  </a:cxn>
                  <a:cxn ang="0">
                    <a:pos x="32" y="86"/>
                  </a:cxn>
                  <a:cxn ang="0">
                    <a:pos x="36" y="98"/>
                  </a:cxn>
                  <a:cxn ang="0">
                    <a:pos x="42" y="92"/>
                  </a:cxn>
                  <a:cxn ang="0">
                    <a:pos x="48" y="94"/>
                  </a:cxn>
                  <a:cxn ang="0">
                    <a:pos x="44" y="86"/>
                  </a:cxn>
                  <a:cxn ang="0">
                    <a:pos x="42" y="76"/>
                  </a:cxn>
                  <a:cxn ang="0">
                    <a:pos x="52" y="74"/>
                  </a:cxn>
                  <a:cxn ang="0">
                    <a:pos x="48" y="64"/>
                  </a:cxn>
                  <a:cxn ang="0">
                    <a:pos x="58" y="70"/>
                  </a:cxn>
                  <a:cxn ang="0">
                    <a:pos x="62" y="60"/>
                  </a:cxn>
                  <a:cxn ang="0">
                    <a:pos x="50" y="54"/>
                  </a:cxn>
                  <a:cxn ang="0">
                    <a:pos x="44" y="44"/>
                  </a:cxn>
                  <a:cxn ang="0">
                    <a:pos x="38" y="32"/>
                  </a:cxn>
                  <a:cxn ang="0">
                    <a:pos x="38" y="22"/>
                  </a:cxn>
                  <a:cxn ang="0">
                    <a:pos x="48" y="26"/>
                  </a:cxn>
                  <a:cxn ang="0">
                    <a:pos x="58" y="26"/>
                  </a:cxn>
                  <a:cxn ang="0">
                    <a:pos x="58" y="16"/>
                  </a:cxn>
                  <a:cxn ang="0">
                    <a:pos x="70" y="14"/>
                  </a:cxn>
                  <a:cxn ang="0">
                    <a:pos x="84" y="14"/>
                  </a:cxn>
                  <a:cxn ang="0">
                    <a:pos x="94" y="12"/>
                  </a:cxn>
                  <a:cxn ang="0">
                    <a:pos x="86" y="6"/>
                  </a:cxn>
                  <a:cxn ang="0">
                    <a:pos x="70" y="4"/>
                  </a:cxn>
                  <a:cxn ang="0">
                    <a:pos x="58" y="0"/>
                  </a:cxn>
                  <a:cxn ang="0">
                    <a:pos x="40" y="10"/>
                  </a:cxn>
                  <a:cxn ang="0">
                    <a:pos x="26" y="12"/>
                  </a:cxn>
                  <a:cxn ang="0">
                    <a:pos x="14" y="16"/>
                  </a:cxn>
                  <a:cxn ang="0">
                    <a:pos x="10" y="26"/>
                  </a:cxn>
                  <a:cxn ang="0">
                    <a:pos x="0" y="38"/>
                  </a:cxn>
                  <a:cxn ang="0">
                    <a:pos x="10" y="46"/>
                  </a:cxn>
                  <a:cxn ang="0">
                    <a:pos x="20" y="48"/>
                  </a:cxn>
                  <a:cxn ang="0">
                    <a:pos x="14" y="58"/>
                  </a:cxn>
                  <a:cxn ang="0">
                    <a:pos x="26" y="58"/>
                  </a:cxn>
                  <a:cxn ang="0">
                    <a:pos x="42" y="62"/>
                  </a:cxn>
                </a:cxnLst>
                <a:rect l="0" t="0" r="r" b="b"/>
                <a:pathLst>
                  <a:path w="94" h="98">
                    <a:moveTo>
                      <a:pt x="42" y="62"/>
                    </a:moveTo>
                    <a:lnTo>
                      <a:pt x="46" y="64"/>
                    </a:lnTo>
                    <a:lnTo>
                      <a:pt x="44" y="68"/>
                    </a:lnTo>
                    <a:lnTo>
                      <a:pt x="38" y="68"/>
                    </a:lnTo>
                    <a:lnTo>
                      <a:pt x="30" y="66"/>
                    </a:lnTo>
                    <a:lnTo>
                      <a:pt x="24" y="66"/>
                    </a:lnTo>
                    <a:lnTo>
                      <a:pt x="20" y="70"/>
                    </a:lnTo>
                    <a:lnTo>
                      <a:pt x="20" y="78"/>
                    </a:lnTo>
                    <a:lnTo>
                      <a:pt x="26" y="82"/>
                    </a:lnTo>
                    <a:lnTo>
                      <a:pt x="26" y="88"/>
                    </a:lnTo>
                    <a:lnTo>
                      <a:pt x="28" y="92"/>
                    </a:lnTo>
                    <a:lnTo>
                      <a:pt x="32" y="86"/>
                    </a:lnTo>
                    <a:lnTo>
                      <a:pt x="34" y="90"/>
                    </a:lnTo>
                    <a:lnTo>
                      <a:pt x="36" y="98"/>
                    </a:lnTo>
                    <a:lnTo>
                      <a:pt x="42" y="96"/>
                    </a:lnTo>
                    <a:lnTo>
                      <a:pt x="42" y="92"/>
                    </a:lnTo>
                    <a:lnTo>
                      <a:pt x="46" y="98"/>
                    </a:lnTo>
                    <a:lnTo>
                      <a:pt x="48" y="94"/>
                    </a:lnTo>
                    <a:lnTo>
                      <a:pt x="48" y="90"/>
                    </a:lnTo>
                    <a:lnTo>
                      <a:pt x="44" y="86"/>
                    </a:lnTo>
                    <a:lnTo>
                      <a:pt x="40" y="80"/>
                    </a:lnTo>
                    <a:lnTo>
                      <a:pt x="42" y="76"/>
                    </a:lnTo>
                    <a:lnTo>
                      <a:pt x="46" y="76"/>
                    </a:lnTo>
                    <a:lnTo>
                      <a:pt x="52" y="74"/>
                    </a:lnTo>
                    <a:lnTo>
                      <a:pt x="48" y="70"/>
                    </a:lnTo>
                    <a:lnTo>
                      <a:pt x="48" y="64"/>
                    </a:lnTo>
                    <a:lnTo>
                      <a:pt x="52" y="68"/>
                    </a:lnTo>
                    <a:lnTo>
                      <a:pt x="58" y="70"/>
                    </a:lnTo>
                    <a:lnTo>
                      <a:pt x="64" y="66"/>
                    </a:lnTo>
                    <a:lnTo>
                      <a:pt x="62" y="60"/>
                    </a:lnTo>
                    <a:lnTo>
                      <a:pt x="58" y="56"/>
                    </a:lnTo>
                    <a:lnTo>
                      <a:pt x="50" y="54"/>
                    </a:lnTo>
                    <a:lnTo>
                      <a:pt x="46" y="50"/>
                    </a:lnTo>
                    <a:lnTo>
                      <a:pt x="44" y="44"/>
                    </a:lnTo>
                    <a:lnTo>
                      <a:pt x="44" y="40"/>
                    </a:lnTo>
                    <a:lnTo>
                      <a:pt x="38" y="32"/>
                    </a:lnTo>
                    <a:lnTo>
                      <a:pt x="36" y="28"/>
                    </a:lnTo>
                    <a:lnTo>
                      <a:pt x="38" y="22"/>
                    </a:lnTo>
                    <a:lnTo>
                      <a:pt x="44" y="20"/>
                    </a:lnTo>
                    <a:lnTo>
                      <a:pt x="48" y="26"/>
                    </a:lnTo>
                    <a:lnTo>
                      <a:pt x="56" y="28"/>
                    </a:lnTo>
                    <a:lnTo>
                      <a:pt x="58" y="26"/>
                    </a:lnTo>
                    <a:lnTo>
                      <a:pt x="60" y="22"/>
                    </a:lnTo>
                    <a:lnTo>
                      <a:pt x="58" y="16"/>
                    </a:lnTo>
                    <a:lnTo>
                      <a:pt x="64" y="16"/>
                    </a:lnTo>
                    <a:lnTo>
                      <a:pt x="70" y="14"/>
                    </a:lnTo>
                    <a:lnTo>
                      <a:pt x="78" y="14"/>
                    </a:lnTo>
                    <a:lnTo>
                      <a:pt x="84" y="14"/>
                    </a:lnTo>
                    <a:lnTo>
                      <a:pt x="90" y="14"/>
                    </a:lnTo>
                    <a:lnTo>
                      <a:pt x="94" y="12"/>
                    </a:lnTo>
                    <a:lnTo>
                      <a:pt x="94" y="6"/>
                    </a:lnTo>
                    <a:lnTo>
                      <a:pt x="86" y="6"/>
                    </a:lnTo>
                    <a:lnTo>
                      <a:pt x="74" y="6"/>
                    </a:lnTo>
                    <a:lnTo>
                      <a:pt x="70" y="4"/>
                    </a:lnTo>
                    <a:lnTo>
                      <a:pt x="64" y="2"/>
                    </a:lnTo>
                    <a:lnTo>
                      <a:pt x="58" y="0"/>
                    </a:lnTo>
                    <a:lnTo>
                      <a:pt x="48" y="4"/>
                    </a:lnTo>
                    <a:lnTo>
                      <a:pt x="40" y="10"/>
                    </a:lnTo>
                    <a:lnTo>
                      <a:pt x="34" y="10"/>
                    </a:lnTo>
                    <a:lnTo>
                      <a:pt x="26" y="12"/>
                    </a:lnTo>
                    <a:lnTo>
                      <a:pt x="18" y="14"/>
                    </a:lnTo>
                    <a:lnTo>
                      <a:pt x="14" y="16"/>
                    </a:lnTo>
                    <a:lnTo>
                      <a:pt x="14" y="20"/>
                    </a:lnTo>
                    <a:lnTo>
                      <a:pt x="10" y="26"/>
                    </a:lnTo>
                    <a:lnTo>
                      <a:pt x="2" y="34"/>
                    </a:lnTo>
                    <a:lnTo>
                      <a:pt x="0" y="38"/>
                    </a:lnTo>
                    <a:lnTo>
                      <a:pt x="4" y="42"/>
                    </a:lnTo>
                    <a:lnTo>
                      <a:pt x="10" y="46"/>
                    </a:lnTo>
                    <a:lnTo>
                      <a:pt x="16" y="46"/>
                    </a:lnTo>
                    <a:lnTo>
                      <a:pt x="20" y="48"/>
                    </a:lnTo>
                    <a:lnTo>
                      <a:pt x="14" y="52"/>
                    </a:lnTo>
                    <a:lnTo>
                      <a:pt x="14" y="58"/>
                    </a:lnTo>
                    <a:lnTo>
                      <a:pt x="18" y="60"/>
                    </a:lnTo>
                    <a:lnTo>
                      <a:pt x="26" y="58"/>
                    </a:lnTo>
                    <a:lnTo>
                      <a:pt x="32" y="60"/>
                    </a:lnTo>
                    <a:lnTo>
                      <a:pt x="42" y="62"/>
                    </a:lnTo>
                    <a:close/>
                  </a:path>
                </a:pathLst>
              </a:custGeom>
              <a:solidFill>
                <a:schemeClr val="accent5"/>
              </a:solidFill>
              <a:ln w="7938">
                <a:solidFill>
                  <a:srgbClr val="FFFFFF"/>
                </a:solidFill>
                <a:prstDash val="solid"/>
                <a:round/>
                <a:headEnd/>
                <a:tailEnd/>
              </a:ln>
            </p:spPr>
            <p:txBody>
              <a:bodyPr/>
              <a:lstStyle/>
              <a:p>
                <a:endParaRPr lang="en-US" sz="1500" kern="0">
                  <a:solidFill>
                    <a:srgbClr val="0F245F"/>
                  </a:solidFill>
                </a:endParaRPr>
              </a:p>
            </p:txBody>
          </p:sp>
          <p:sp>
            <p:nvSpPr>
              <p:cNvPr id="351" name="Freeform 187">
                <a:extLst>
                  <a:ext uri="{FF2B5EF4-FFF2-40B4-BE49-F238E27FC236}">
                    <a16:creationId xmlns:a16="http://schemas.microsoft.com/office/drawing/2014/main" id="{A51C8262-914D-4443-B281-1E16C1006750}"/>
                  </a:ext>
                </a:extLst>
              </p:cNvPr>
              <p:cNvSpPr>
                <a:spLocks noChangeAspect="1"/>
              </p:cNvSpPr>
              <p:nvPr/>
            </p:nvSpPr>
            <p:spPr bwMode="auto">
              <a:xfrm>
                <a:off x="3009" y="1849"/>
                <a:ext cx="26" cy="56"/>
              </a:xfrm>
              <a:custGeom>
                <a:avLst/>
                <a:gdLst/>
                <a:ahLst/>
                <a:cxnLst>
                  <a:cxn ang="0">
                    <a:pos x="0" y="12"/>
                  </a:cxn>
                  <a:cxn ang="0">
                    <a:pos x="2" y="4"/>
                  </a:cxn>
                  <a:cxn ang="0">
                    <a:pos x="6" y="0"/>
                  </a:cxn>
                  <a:cxn ang="0">
                    <a:pos x="14" y="2"/>
                  </a:cxn>
                  <a:cxn ang="0">
                    <a:pos x="22" y="8"/>
                  </a:cxn>
                  <a:cxn ang="0">
                    <a:pos x="20" y="16"/>
                  </a:cxn>
                  <a:cxn ang="0">
                    <a:pos x="20" y="22"/>
                  </a:cxn>
                  <a:cxn ang="0">
                    <a:pos x="24" y="30"/>
                  </a:cxn>
                  <a:cxn ang="0">
                    <a:pos x="26" y="34"/>
                  </a:cxn>
                  <a:cxn ang="0">
                    <a:pos x="26" y="38"/>
                  </a:cxn>
                  <a:cxn ang="0">
                    <a:pos x="22" y="44"/>
                  </a:cxn>
                  <a:cxn ang="0">
                    <a:pos x="12" y="56"/>
                  </a:cxn>
                  <a:cxn ang="0">
                    <a:pos x="2" y="40"/>
                  </a:cxn>
                  <a:cxn ang="0">
                    <a:pos x="4" y="28"/>
                  </a:cxn>
                  <a:cxn ang="0">
                    <a:pos x="2" y="18"/>
                  </a:cxn>
                  <a:cxn ang="0">
                    <a:pos x="0" y="12"/>
                  </a:cxn>
                </a:cxnLst>
                <a:rect l="0" t="0" r="r" b="b"/>
                <a:pathLst>
                  <a:path w="26" h="56">
                    <a:moveTo>
                      <a:pt x="0" y="12"/>
                    </a:moveTo>
                    <a:lnTo>
                      <a:pt x="2" y="4"/>
                    </a:lnTo>
                    <a:lnTo>
                      <a:pt x="6" y="0"/>
                    </a:lnTo>
                    <a:lnTo>
                      <a:pt x="14" y="2"/>
                    </a:lnTo>
                    <a:lnTo>
                      <a:pt x="22" y="8"/>
                    </a:lnTo>
                    <a:lnTo>
                      <a:pt x="20" y="16"/>
                    </a:lnTo>
                    <a:lnTo>
                      <a:pt x="20" y="22"/>
                    </a:lnTo>
                    <a:lnTo>
                      <a:pt x="24" y="30"/>
                    </a:lnTo>
                    <a:lnTo>
                      <a:pt x="26" y="34"/>
                    </a:lnTo>
                    <a:lnTo>
                      <a:pt x="26" y="38"/>
                    </a:lnTo>
                    <a:lnTo>
                      <a:pt x="22" y="44"/>
                    </a:lnTo>
                    <a:lnTo>
                      <a:pt x="12" y="56"/>
                    </a:lnTo>
                    <a:lnTo>
                      <a:pt x="2" y="40"/>
                    </a:lnTo>
                    <a:lnTo>
                      <a:pt x="4" y="28"/>
                    </a:lnTo>
                    <a:lnTo>
                      <a:pt x="2" y="18"/>
                    </a:lnTo>
                    <a:lnTo>
                      <a:pt x="0" y="12"/>
                    </a:lnTo>
                    <a:close/>
                  </a:path>
                </a:pathLst>
              </a:custGeom>
              <a:solidFill>
                <a:srgbClr val="CECECE"/>
              </a:solidFill>
              <a:ln w="7938">
                <a:solidFill>
                  <a:srgbClr val="FFFFFF"/>
                </a:solidFill>
                <a:prstDash val="solid"/>
                <a:round/>
                <a:headEnd/>
                <a:tailEnd/>
              </a:ln>
            </p:spPr>
            <p:txBody>
              <a:bodyPr/>
              <a:lstStyle/>
              <a:p>
                <a:pPr>
                  <a:defRPr/>
                </a:pPr>
                <a:endParaRPr lang="en-US" sz="1500" kern="0">
                  <a:solidFill>
                    <a:srgbClr val="0F245F"/>
                  </a:solidFill>
                </a:endParaRPr>
              </a:p>
            </p:txBody>
          </p:sp>
        </p:grpSp>
      </p:grpSp>
      <p:graphicFrame>
        <p:nvGraphicFramePr>
          <p:cNvPr id="582" name="Table 581">
            <a:extLst>
              <a:ext uri="{FF2B5EF4-FFF2-40B4-BE49-F238E27FC236}">
                <a16:creationId xmlns:a16="http://schemas.microsoft.com/office/drawing/2014/main" id="{E3C9A81F-FF79-4545-902E-E8A8DA64CB9F}"/>
              </a:ext>
            </a:extLst>
          </p:cNvPr>
          <p:cNvGraphicFramePr>
            <a:graphicFrameLocks noGrp="1"/>
          </p:cNvGraphicFramePr>
          <p:nvPr userDrawn="1">
            <p:extLst>
              <p:ext uri="{D42A27DB-BD31-4B8C-83A1-F6EECF244321}">
                <p14:modId xmlns:p14="http://schemas.microsoft.com/office/powerpoint/2010/main" val="3235812664"/>
              </p:ext>
            </p:extLst>
          </p:nvPr>
        </p:nvGraphicFramePr>
        <p:xfrm>
          <a:off x="1378449" y="3814548"/>
          <a:ext cx="1531655" cy="594360"/>
        </p:xfrm>
        <a:graphic>
          <a:graphicData uri="http://schemas.openxmlformats.org/drawingml/2006/table">
            <a:tbl>
              <a:tblPr firstRow="1" bandRow="1">
                <a:tableStyleId>{5C22544A-7EE6-4342-B048-85BDC9FD1C3A}</a:tableStyleId>
              </a:tblPr>
              <a:tblGrid>
                <a:gridCol w="1531655">
                  <a:extLst>
                    <a:ext uri="{9D8B030D-6E8A-4147-A177-3AD203B41FA5}">
                      <a16:colId xmlns:a16="http://schemas.microsoft.com/office/drawing/2014/main" val="20000"/>
                    </a:ext>
                  </a:extLst>
                </a:gridCol>
              </a:tblGrid>
              <a:tr h="304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500" b="1">
                        <a:solidFill>
                          <a:schemeClr val="tx1"/>
                        </a:solidFill>
                      </a:endParaRPr>
                    </a:p>
                  </a:txBody>
                  <a:tcPr marL="76200" marR="76200" marT="38100" marB="38100">
                    <a:lnL w="76200" cap="flat" cmpd="sng" algn="ctr">
                      <a:solidFill>
                        <a:schemeClr val="accent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895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300" b="1">
                        <a:solidFill>
                          <a:schemeClr val="tx1"/>
                        </a:solidFill>
                      </a:endParaRPr>
                    </a:p>
                  </a:txBody>
                  <a:tcPr marL="76200" marR="76200" marT="38100" marB="38100">
                    <a:lnL w="76200" cap="flat" cmpd="sng" algn="ctr">
                      <a:solidFill>
                        <a:schemeClr val="accent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583" name="Table 582">
            <a:extLst>
              <a:ext uri="{FF2B5EF4-FFF2-40B4-BE49-F238E27FC236}">
                <a16:creationId xmlns:a16="http://schemas.microsoft.com/office/drawing/2014/main" id="{41B2E720-13C3-4758-A275-30BD1D5A06F5}"/>
              </a:ext>
            </a:extLst>
          </p:cNvPr>
          <p:cNvGraphicFramePr>
            <a:graphicFrameLocks noGrp="1"/>
          </p:cNvGraphicFramePr>
          <p:nvPr userDrawn="1">
            <p:extLst>
              <p:ext uri="{D42A27DB-BD31-4B8C-83A1-F6EECF244321}">
                <p14:modId xmlns:p14="http://schemas.microsoft.com/office/powerpoint/2010/main" val="176031904"/>
              </p:ext>
            </p:extLst>
          </p:nvPr>
        </p:nvGraphicFramePr>
        <p:xfrm>
          <a:off x="2260315" y="5330612"/>
          <a:ext cx="1531620" cy="594360"/>
        </p:xfrm>
        <a:graphic>
          <a:graphicData uri="http://schemas.openxmlformats.org/drawingml/2006/table">
            <a:tbl>
              <a:tblPr firstRow="1" bandRow="1">
                <a:tableStyleId>{5C22544A-7EE6-4342-B048-85BDC9FD1C3A}</a:tableStyleId>
              </a:tblPr>
              <a:tblGrid>
                <a:gridCol w="1531620">
                  <a:extLst>
                    <a:ext uri="{9D8B030D-6E8A-4147-A177-3AD203B41FA5}">
                      <a16:colId xmlns:a16="http://schemas.microsoft.com/office/drawing/2014/main" val="20000"/>
                    </a:ext>
                  </a:extLst>
                </a:gridCol>
              </a:tblGrid>
              <a:tr h="304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500" b="1">
                        <a:solidFill>
                          <a:schemeClr val="tx1"/>
                        </a:solidFill>
                      </a:endParaRPr>
                    </a:p>
                  </a:txBody>
                  <a:tcPr marL="76200" marR="76200" marT="38100" marB="38100">
                    <a:lnL w="76200" cap="flat" cmpd="sng" algn="ctr">
                      <a:solidFill>
                        <a:schemeClr val="accent2"/>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895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300" b="1">
                        <a:solidFill>
                          <a:schemeClr val="tx1"/>
                        </a:solidFill>
                      </a:endParaRPr>
                    </a:p>
                  </a:txBody>
                  <a:tcPr marL="76200" marR="76200" marT="38100" marB="38100">
                    <a:lnL w="76200" cap="flat" cmpd="sng" algn="ctr">
                      <a:solidFill>
                        <a:schemeClr val="accent2"/>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584" name="Table 583">
            <a:extLst>
              <a:ext uri="{FF2B5EF4-FFF2-40B4-BE49-F238E27FC236}">
                <a16:creationId xmlns:a16="http://schemas.microsoft.com/office/drawing/2014/main" id="{54CDDBF3-61B2-4AC0-B86E-138FF42309AF}"/>
              </a:ext>
            </a:extLst>
          </p:cNvPr>
          <p:cNvGraphicFramePr>
            <a:graphicFrameLocks noGrp="1"/>
          </p:cNvGraphicFramePr>
          <p:nvPr userDrawn="1">
            <p:extLst>
              <p:ext uri="{D42A27DB-BD31-4B8C-83A1-F6EECF244321}">
                <p14:modId xmlns:p14="http://schemas.microsoft.com/office/powerpoint/2010/main" val="3466446736"/>
              </p:ext>
            </p:extLst>
          </p:nvPr>
        </p:nvGraphicFramePr>
        <p:xfrm>
          <a:off x="9263448" y="3816909"/>
          <a:ext cx="1531620" cy="594360"/>
        </p:xfrm>
        <a:graphic>
          <a:graphicData uri="http://schemas.openxmlformats.org/drawingml/2006/table">
            <a:tbl>
              <a:tblPr firstRow="1" bandRow="1">
                <a:tableStyleId>{5C22544A-7EE6-4342-B048-85BDC9FD1C3A}</a:tableStyleId>
              </a:tblPr>
              <a:tblGrid>
                <a:gridCol w="1531620">
                  <a:extLst>
                    <a:ext uri="{9D8B030D-6E8A-4147-A177-3AD203B41FA5}">
                      <a16:colId xmlns:a16="http://schemas.microsoft.com/office/drawing/2014/main" val="20000"/>
                    </a:ext>
                  </a:extLst>
                </a:gridCol>
              </a:tblGrid>
              <a:tr h="304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500" b="1">
                        <a:solidFill>
                          <a:schemeClr val="tx1"/>
                        </a:solidFill>
                      </a:endParaRPr>
                    </a:p>
                  </a:txBody>
                  <a:tcPr marL="76200" marR="76200" marT="38100" marB="38100">
                    <a:lnL w="76200" cap="flat" cmpd="sng" algn="ctr">
                      <a:solidFill>
                        <a:schemeClr val="accent3"/>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895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300" b="1">
                        <a:solidFill>
                          <a:schemeClr val="tx1"/>
                        </a:solidFill>
                      </a:endParaRPr>
                    </a:p>
                  </a:txBody>
                  <a:tcPr marL="76200" marR="76200" marT="38100" marB="38100">
                    <a:lnL w="76200" cap="flat" cmpd="sng" algn="ctr">
                      <a:solidFill>
                        <a:schemeClr val="accent3"/>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585" name="Table 584">
            <a:extLst>
              <a:ext uri="{FF2B5EF4-FFF2-40B4-BE49-F238E27FC236}">
                <a16:creationId xmlns:a16="http://schemas.microsoft.com/office/drawing/2014/main" id="{29621A92-A32F-40EB-8C47-CCD616399DAB}"/>
              </a:ext>
            </a:extLst>
          </p:cNvPr>
          <p:cNvGraphicFramePr>
            <a:graphicFrameLocks noGrp="1"/>
          </p:cNvGraphicFramePr>
          <p:nvPr userDrawn="1">
            <p:extLst>
              <p:ext uri="{D42A27DB-BD31-4B8C-83A1-F6EECF244321}">
                <p14:modId xmlns:p14="http://schemas.microsoft.com/office/powerpoint/2010/main" val="1251384088"/>
              </p:ext>
            </p:extLst>
          </p:nvPr>
        </p:nvGraphicFramePr>
        <p:xfrm>
          <a:off x="6776221" y="5386100"/>
          <a:ext cx="1531620" cy="594360"/>
        </p:xfrm>
        <a:graphic>
          <a:graphicData uri="http://schemas.openxmlformats.org/drawingml/2006/table">
            <a:tbl>
              <a:tblPr firstRow="1" bandRow="1">
                <a:tableStyleId>{5C22544A-7EE6-4342-B048-85BDC9FD1C3A}</a:tableStyleId>
              </a:tblPr>
              <a:tblGrid>
                <a:gridCol w="1531620">
                  <a:extLst>
                    <a:ext uri="{9D8B030D-6E8A-4147-A177-3AD203B41FA5}">
                      <a16:colId xmlns:a16="http://schemas.microsoft.com/office/drawing/2014/main" val="20000"/>
                    </a:ext>
                  </a:extLst>
                </a:gridCol>
              </a:tblGrid>
              <a:tr h="304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500" b="1">
                        <a:solidFill>
                          <a:schemeClr val="tx1"/>
                        </a:solidFill>
                      </a:endParaRPr>
                    </a:p>
                  </a:txBody>
                  <a:tcPr marL="76200" marR="76200" marT="38100" marB="38100">
                    <a:lnL w="76200" cap="flat" cmpd="sng" algn="ctr">
                      <a:solidFill>
                        <a:schemeClr val="accent4"/>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895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300" b="1">
                        <a:solidFill>
                          <a:schemeClr val="tx1"/>
                        </a:solidFill>
                      </a:endParaRPr>
                    </a:p>
                  </a:txBody>
                  <a:tcPr marL="76200" marR="76200" marT="38100" marB="38100">
                    <a:lnL w="76200" cap="flat" cmpd="sng" algn="ctr">
                      <a:solidFill>
                        <a:schemeClr val="accent4"/>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586" name="Table 585">
            <a:extLst>
              <a:ext uri="{FF2B5EF4-FFF2-40B4-BE49-F238E27FC236}">
                <a16:creationId xmlns:a16="http://schemas.microsoft.com/office/drawing/2014/main" id="{E7DB0D5B-17D9-4488-918F-BC41B854C1AC}"/>
              </a:ext>
            </a:extLst>
          </p:cNvPr>
          <p:cNvGraphicFramePr>
            <a:graphicFrameLocks noGrp="1"/>
          </p:cNvGraphicFramePr>
          <p:nvPr userDrawn="1">
            <p:extLst>
              <p:ext uri="{D42A27DB-BD31-4B8C-83A1-F6EECF244321}">
                <p14:modId xmlns:p14="http://schemas.microsoft.com/office/powerpoint/2010/main" val="3559747266"/>
              </p:ext>
            </p:extLst>
          </p:nvPr>
        </p:nvGraphicFramePr>
        <p:xfrm>
          <a:off x="5999217" y="1432253"/>
          <a:ext cx="1531620" cy="594360"/>
        </p:xfrm>
        <a:graphic>
          <a:graphicData uri="http://schemas.openxmlformats.org/drawingml/2006/table">
            <a:tbl>
              <a:tblPr firstRow="1" bandRow="1">
                <a:tableStyleId>{5C22544A-7EE6-4342-B048-85BDC9FD1C3A}</a:tableStyleId>
              </a:tblPr>
              <a:tblGrid>
                <a:gridCol w="1531620">
                  <a:extLst>
                    <a:ext uri="{9D8B030D-6E8A-4147-A177-3AD203B41FA5}">
                      <a16:colId xmlns:a16="http://schemas.microsoft.com/office/drawing/2014/main" val="20000"/>
                    </a:ext>
                  </a:extLst>
                </a:gridCol>
              </a:tblGrid>
              <a:tr h="304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500" b="1">
                        <a:solidFill>
                          <a:schemeClr val="tx1"/>
                        </a:solidFill>
                      </a:endParaRPr>
                    </a:p>
                  </a:txBody>
                  <a:tcPr marL="76200" marR="76200" marT="38100" marB="38100">
                    <a:lnL w="76200" cap="flat" cmpd="sng" algn="ctr">
                      <a:solidFill>
                        <a:schemeClr val="accent5"/>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895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300" b="1">
                        <a:solidFill>
                          <a:schemeClr val="tx1"/>
                        </a:solidFill>
                      </a:endParaRPr>
                    </a:p>
                  </a:txBody>
                  <a:tcPr marL="76200" marR="76200" marT="38100" marB="38100">
                    <a:lnL w="76200" cap="flat" cmpd="sng" algn="ctr">
                      <a:solidFill>
                        <a:schemeClr val="accent5"/>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230310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Angle options">
    <p:spTree>
      <p:nvGrpSpPr>
        <p:cNvPr id="1" name=""/>
        <p:cNvGrpSpPr/>
        <p:nvPr/>
      </p:nvGrpSpPr>
      <p:grpSpPr>
        <a:xfrm>
          <a:off x="0" y="0"/>
          <a:ext cx="0" cy="0"/>
          <a:chOff x="0" y="0"/>
          <a:chExt cx="0" cy="0"/>
        </a:xfrm>
      </p:grpSpPr>
      <p:grpSp>
        <p:nvGrpSpPr>
          <p:cNvPr id="42" name="Group 41"/>
          <p:cNvGrpSpPr/>
          <p:nvPr/>
        </p:nvGrpSpPr>
        <p:grpSpPr>
          <a:xfrm>
            <a:off x="5451111" y="3843935"/>
            <a:ext cx="6740889" cy="457200"/>
            <a:chOff x="2981161" y="1156893"/>
            <a:chExt cx="5775106" cy="458346"/>
          </a:xfrm>
          <a:solidFill>
            <a:schemeClr val="accent2"/>
          </a:solidFill>
        </p:grpSpPr>
        <p:sp>
          <p:nvSpPr>
            <p:cNvPr id="43" name="Parallelogram 42"/>
            <p:cNvSpPr/>
            <p:nvPr/>
          </p:nvSpPr>
          <p:spPr bwMode="auto">
            <a:xfrm flipH="1">
              <a:off x="2981161" y="1156893"/>
              <a:ext cx="1464268" cy="458346"/>
            </a:xfrm>
            <a:prstGeom prst="parallelogram">
              <a:avLst>
                <a:gd name="adj" fmla="val 61054"/>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3F4040"/>
                </a:solidFill>
                <a:latin typeface="Times" charset="0"/>
              </a:endParaRPr>
            </a:p>
          </p:txBody>
        </p:sp>
        <p:sp>
          <p:nvSpPr>
            <p:cNvPr id="44" name="Rectangle 43"/>
            <p:cNvSpPr/>
            <p:nvPr/>
          </p:nvSpPr>
          <p:spPr bwMode="auto">
            <a:xfrm>
              <a:off x="4041409" y="1156893"/>
              <a:ext cx="4714858" cy="458346"/>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000">
                <a:solidFill>
                  <a:srgbClr val="3F4040"/>
                </a:solidFill>
                <a:latin typeface="Times" charset="0"/>
              </a:endParaRPr>
            </a:p>
          </p:txBody>
        </p:sp>
      </p:grpSp>
      <p:sp>
        <p:nvSpPr>
          <p:cNvPr id="2" name="Title 1"/>
          <p:cNvSpPr>
            <a:spLocks noGrp="1"/>
          </p:cNvSpPr>
          <p:nvPr>
            <p:ph type="title"/>
          </p:nvPr>
        </p:nvSpPr>
        <p:spPr/>
        <p:txBody>
          <a:bodyPr/>
          <a:lstStyle>
            <a:lvl1pPr>
              <a:defRPr/>
            </a:lvl1pPr>
          </a:lstStyle>
          <a:p>
            <a:r>
              <a:rPr lang="en-US"/>
              <a:t>Click to edit Master title style</a:t>
            </a:r>
          </a:p>
        </p:txBody>
      </p:sp>
      <p:sp>
        <p:nvSpPr>
          <p:cNvPr id="3" name="Slide Number Placeholder 2"/>
          <p:cNvSpPr>
            <a:spLocks noGrp="1"/>
          </p:cNvSpPr>
          <p:nvPr>
            <p:ph type="sldNum" sz="quarter" idx="10"/>
          </p:nvPr>
        </p:nvSpPr>
        <p:spPr/>
        <p:txBody>
          <a:bodyPr/>
          <a:lstStyle/>
          <a:p>
            <a:fld id="{B3618E82-2635-4133-8350-4252D6B2AEF7}" type="slidenum">
              <a:rPr lang="en-US" smtClean="0"/>
              <a:pPr/>
              <a:t>‹#›</a:t>
            </a:fld>
            <a:endParaRPr lang="en-US"/>
          </a:p>
        </p:txBody>
      </p:sp>
      <p:cxnSp>
        <p:nvCxnSpPr>
          <p:cNvPr id="6" name="Straight Connector 5"/>
          <p:cNvCxnSpPr/>
          <p:nvPr/>
        </p:nvCxnSpPr>
        <p:spPr bwMode="auto">
          <a:xfrm>
            <a:off x="419365" y="3817806"/>
            <a:ext cx="11772635"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grpSp>
        <p:nvGrpSpPr>
          <p:cNvPr id="7" name="Group 6"/>
          <p:cNvGrpSpPr/>
          <p:nvPr/>
        </p:nvGrpSpPr>
        <p:grpSpPr>
          <a:xfrm flipH="1">
            <a:off x="419360" y="4722392"/>
            <a:ext cx="3644778" cy="457200"/>
            <a:chOff x="4193455" y="1156893"/>
            <a:chExt cx="5020447" cy="458346"/>
          </a:xfrm>
          <a:solidFill>
            <a:schemeClr val="accent1"/>
          </a:solidFill>
        </p:grpSpPr>
        <p:sp>
          <p:nvSpPr>
            <p:cNvPr id="8" name="Parallelogram 7"/>
            <p:cNvSpPr/>
            <p:nvPr/>
          </p:nvSpPr>
          <p:spPr bwMode="auto">
            <a:xfrm flipH="1">
              <a:off x="4193455" y="1156893"/>
              <a:ext cx="1464268" cy="458346"/>
            </a:xfrm>
            <a:prstGeom prst="parallelogram">
              <a:avLst>
                <a:gd name="adj" fmla="val 61054"/>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3F4040"/>
                </a:solidFill>
                <a:latin typeface="Times" charset="0"/>
              </a:endParaRPr>
            </a:p>
          </p:txBody>
        </p:sp>
        <p:sp>
          <p:nvSpPr>
            <p:cNvPr id="9" name="Rectangle 8"/>
            <p:cNvSpPr/>
            <p:nvPr/>
          </p:nvSpPr>
          <p:spPr bwMode="auto">
            <a:xfrm>
              <a:off x="5272409" y="1156893"/>
              <a:ext cx="3941493" cy="458346"/>
            </a:xfrm>
            <a:prstGeom prst="rect">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000">
                <a:solidFill>
                  <a:srgbClr val="3F4040"/>
                </a:solidFill>
                <a:latin typeface="Times" charset="0"/>
              </a:endParaRPr>
            </a:p>
          </p:txBody>
        </p:sp>
      </p:grpSp>
      <p:sp>
        <p:nvSpPr>
          <p:cNvPr id="10" name="TextBox 9"/>
          <p:cNvSpPr txBox="1"/>
          <p:nvPr/>
        </p:nvSpPr>
        <p:spPr bwMode="white">
          <a:xfrm>
            <a:off x="419365" y="4760014"/>
            <a:ext cx="3355953" cy="381956"/>
          </a:xfrm>
          <a:prstGeom prst="rect">
            <a:avLst/>
          </a:prstGeom>
          <a:noFill/>
          <a:ln w="9525">
            <a:noFill/>
            <a:miter lim="800000"/>
            <a:headEnd/>
            <a:tailEnd/>
          </a:ln>
        </p:spPr>
        <p:txBody>
          <a:bodyPr wrap="square" lIns="152400" rtlCol="0">
            <a:noAutofit/>
          </a:bodyPr>
          <a:lstStyle/>
          <a:p>
            <a:pPr eaLnBrk="0" hangingPunct="0">
              <a:lnSpc>
                <a:spcPct val="105000"/>
              </a:lnSpc>
            </a:pPr>
            <a:r>
              <a:rPr lang="en-US" sz="2000" b="1">
                <a:solidFill>
                  <a:srgbClr val="FFFFFF"/>
                </a:solidFill>
              </a:rPr>
              <a:t>Two Column Blue Angle</a:t>
            </a:r>
          </a:p>
        </p:txBody>
      </p:sp>
      <p:grpSp>
        <p:nvGrpSpPr>
          <p:cNvPr id="11" name="Group 10"/>
          <p:cNvGrpSpPr/>
          <p:nvPr/>
        </p:nvGrpSpPr>
        <p:grpSpPr>
          <a:xfrm flipH="1">
            <a:off x="-1" y="1728559"/>
            <a:ext cx="6688668" cy="457200"/>
            <a:chOff x="3025901" y="1156893"/>
            <a:chExt cx="5730366" cy="458346"/>
          </a:xfrm>
          <a:solidFill>
            <a:schemeClr val="accent2"/>
          </a:solidFill>
        </p:grpSpPr>
        <p:sp>
          <p:nvSpPr>
            <p:cNvPr id="13" name="Rectangle 12"/>
            <p:cNvSpPr/>
            <p:nvPr/>
          </p:nvSpPr>
          <p:spPr bwMode="auto">
            <a:xfrm>
              <a:off x="4042860" y="1156893"/>
              <a:ext cx="4713407" cy="458346"/>
            </a:xfrm>
            <a:prstGeom prst="rect">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000">
                <a:solidFill>
                  <a:srgbClr val="3F4040"/>
                </a:solidFill>
                <a:latin typeface="Times" charset="0"/>
              </a:endParaRPr>
            </a:p>
          </p:txBody>
        </p:sp>
        <p:sp>
          <p:nvSpPr>
            <p:cNvPr id="12" name="Parallelogram 11"/>
            <p:cNvSpPr/>
            <p:nvPr/>
          </p:nvSpPr>
          <p:spPr bwMode="auto">
            <a:xfrm flipH="1">
              <a:off x="3025901" y="1156893"/>
              <a:ext cx="1464268" cy="458346"/>
            </a:xfrm>
            <a:prstGeom prst="parallelogram">
              <a:avLst>
                <a:gd name="adj" fmla="val 61054"/>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3F4040"/>
                </a:solidFill>
                <a:latin typeface="Times" charset="0"/>
              </a:endParaRPr>
            </a:p>
          </p:txBody>
        </p:sp>
      </p:grpSp>
      <p:sp>
        <p:nvSpPr>
          <p:cNvPr id="14" name="TextBox 13"/>
          <p:cNvSpPr txBox="1"/>
          <p:nvPr/>
        </p:nvSpPr>
        <p:spPr bwMode="white">
          <a:xfrm>
            <a:off x="-1" y="1728559"/>
            <a:ext cx="6225398" cy="438178"/>
          </a:xfrm>
          <a:prstGeom prst="rect">
            <a:avLst/>
          </a:prstGeom>
          <a:noFill/>
          <a:ln w="9525">
            <a:noFill/>
            <a:miter lim="800000"/>
            <a:headEnd/>
            <a:tailEnd/>
          </a:ln>
        </p:spPr>
        <p:txBody>
          <a:bodyPr wrap="square" lIns="381000" rtlCol="0" anchor="ctr">
            <a:noAutofit/>
          </a:bodyPr>
          <a:lstStyle>
            <a:defPPr>
              <a:defRPr lang="en-US"/>
            </a:defPPr>
            <a:lvl1pPr eaLnBrk="0" hangingPunct="0">
              <a:lnSpc>
                <a:spcPct val="105000"/>
              </a:lnSpc>
              <a:defRPr b="1">
                <a:solidFill>
                  <a:srgbClr val="FFFFFF"/>
                </a:solidFill>
              </a:defRPr>
            </a:lvl1pPr>
          </a:lstStyle>
          <a:p>
            <a:r>
              <a:rPr lang="en-US" sz="2000"/>
              <a:t>One Column Left Side Green Angle </a:t>
            </a:r>
          </a:p>
        </p:txBody>
      </p:sp>
      <p:cxnSp>
        <p:nvCxnSpPr>
          <p:cNvPr id="19" name="Straight Connector 18"/>
          <p:cNvCxnSpPr/>
          <p:nvPr/>
        </p:nvCxnSpPr>
        <p:spPr bwMode="auto">
          <a:xfrm>
            <a:off x="419365" y="4735093"/>
            <a:ext cx="4671218"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grpSp>
        <p:nvGrpSpPr>
          <p:cNvPr id="25" name="Group 24"/>
          <p:cNvGrpSpPr/>
          <p:nvPr/>
        </p:nvGrpSpPr>
        <p:grpSpPr>
          <a:xfrm>
            <a:off x="5451111" y="3259735"/>
            <a:ext cx="6740889" cy="457200"/>
            <a:chOff x="2981161" y="1156893"/>
            <a:chExt cx="5775106" cy="458346"/>
          </a:xfrm>
          <a:solidFill>
            <a:schemeClr val="accent2"/>
          </a:solidFill>
        </p:grpSpPr>
        <p:sp>
          <p:nvSpPr>
            <p:cNvPr id="26" name="Parallelogram 25"/>
            <p:cNvSpPr/>
            <p:nvPr/>
          </p:nvSpPr>
          <p:spPr bwMode="auto">
            <a:xfrm flipH="1">
              <a:off x="2981161" y="1156893"/>
              <a:ext cx="1464268" cy="458346"/>
            </a:xfrm>
            <a:prstGeom prst="parallelogram">
              <a:avLst>
                <a:gd name="adj" fmla="val 61054"/>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3F4040"/>
                </a:solidFill>
                <a:latin typeface="Times" charset="0"/>
              </a:endParaRPr>
            </a:p>
          </p:txBody>
        </p:sp>
        <p:sp>
          <p:nvSpPr>
            <p:cNvPr id="27" name="Rectangle 26"/>
            <p:cNvSpPr/>
            <p:nvPr/>
          </p:nvSpPr>
          <p:spPr bwMode="auto">
            <a:xfrm>
              <a:off x="4041409" y="1156893"/>
              <a:ext cx="4714858" cy="458346"/>
            </a:xfrm>
            <a:prstGeom prst="rect">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000">
                <a:solidFill>
                  <a:srgbClr val="3F4040"/>
                </a:solidFill>
                <a:latin typeface="Times" charset="0"/>
              </a:endParaRPr>
            </a:p>
          </p:txBody>
        </p:sp>
      </p:grpSp>
      <p:cxnSp>
        <p:nvCxnSpPr>
          <p:cNvPr id="28" name="Straight Connector 27"/>
          <p:cNvCxnSpPr/>
          <p:nvPr/>
        </p:nvCxnSpPr>
        <p:spPr bwMode="auto">
          <a:xfrm>
            <a:off x="419365" y="3246306"/>
            <a:ext cx="11772636" cy="0"/>
          </a:xfrm>
          <a:prstGeom prst="line">
            <a:avLst/>
          </a:prstGeom>
          <a:solidFill>
            <a:schemeClr val="accent1"/>
          </a:solidFill>
          <a:ln w="57150" cap="flat" cmpd="sng" algn="ctr">
            <a:solidFill>
              <a:schemeClr val="accent2">
                <a:lumMod val="75000"/>
              </a:schemeClr>
            </a:solidFill>
            <a:prstDash val="solid"/>
            <a:round/>
            <a:headEnd type="none" w="med" len="med"/>
            <a:tailEnd type="none" w="med" len="med"/>
          </a:ln>
          <a:effectLst/>
        </p:spPr>
      </p:cxnSp>
      <p:sp>
        <p:nvSpPr>
          <p:cNvPr id="29" name="TextBox 28"/>
          <p:cNvSpPr txBox="1"/>
          <p:nvPr/>
        </p:nvSpPr>
        <p:spPr bwMode="white">
          <a:xfrm>
            <a:off x="6096001" y="3259735"/>
            <a:ext cx="5988049" cy="457199"/>
          </a:xfrm>
          <a:prstGeom prst="rect">
            <a:avLst/>
          </a:prstGeom>
          <a:noFill/>
          <a:ln w="9525">
            <a:noFill/>
            <a:miter lim="800000"/>
            <a:headEnd/>
            <a:tailEnd/>
          </a:ln>
        </p:spPr>
        <p:txBody>
          <a:bodyPr wrap="square" lIns="76200" rIns="381000" rtlCol="0" anchor="ctr">
            <a:noAutofit/>
          </a:bodyPr>
          <a:lstStyle>
            <a:defPPr>
              <a:defRPr lang="en-US"/>
            </a:defPPr>
            <a:lvl1pPr eaLnBrk="0" hangingPunct="0">
              <a:lnSpc>
                <a:spcPct val="105000"/>
              </a:lnSpc>
              <a:defRPr b="1">
                <a:solidFill>
                  <a:srgbClr val="FFFFFF"/>
                </a:solidFill>
              </a:defRPr>
            </a:lvl1pPr>
          </a:lstStyle>
          <a:p>
            <a:pPr algn="r"/>
            <a:r>
              <a:rPr lang="en-US" sz="2000"/>
              <a:t>One Column Right Side Green Angle </a:t>
            </a:r>
          </a:p>
        </p:txBody>
      </p:sp>
      <p:sp>
        <p:nvSpPr>
          <p:cNvPr id="33" name="TextBox 32"/>
          <p:cNvSpPr txBox="1"/>
          <p:nvPr/>
        </p:nvSpPr>
        <p:spPr bwMode="white">
          <a:xfrm>
            <a:off x="6096001" y="3843935"/>
            <a:ext cx="5988049" cy="457200"/>
          </a:xfrm>
          <a:prstGeom prst="rect">
            <a:avLst/>
          </a:prstGeom>
          <a:noFill/>
          <a:ln w="9525">
            <a:noFill/>
            <a:miter lim="800000"/>
            <a:headEnd/>
            <a:tailEnd/>
          </a:ln>
        </p:spPr>
        <p:txBody>
          <a:bodyPr wrap="square" lIns="76200" rIns="381000" rtlCol="0" anchor="ctr">
            <a:noAutofit/>
          </a:bodyPr>
          <a:lstStyle>
            <a:defPPr>
              <a:defRPr lang="en-US"/>
            </a:defPPr>
            <a:lvl1pPr eaLnBrk="0" hangingPunct="0">
              <a:lnSpc>
                <a:spcPct val="105000"/>
              </a:lnSpc>
              <a:defRPr b="1">
                <a:solidFill>
                  <a:srgbClr val="FFFFFF"/>
                </a:solidFill>
              </a:defRPr>
            </a:lvl1pPr>
          </a:lstStyle>
          <a:p>
            <a:pPr algn="r"/>
            <a:r>
              <a:rPr lang="en-US" sz="2000"/>
              <a:t>One Column Right Side Blue Angle </a:t>
            </a:r>
          </a:p>
        </p:txBody>
      </p:sp>
      <p:cxnSp>
        <p:nvCxnSpPr>
          <p:cNvPr id="35" name="Straight Connector 34"/>
          <p:cNvCxnSpPr/>
          <p:nvPr/>
        </p:nvCxnSpPr>
        <p:spPr bwMode="auto">
          <a:xfrm>
            <a:off x="0" y="1715130"/>
            <a:ext cx="11772635" cy="0"/>
          </a:xfrm>
          <a:prstGeom prst="line">
            <a:avLst/>
          </a:prstGeom>
          <a:solidFill>
            <a:schemeClr val="accent1"/>
          </a:solidFill>
          <a:ln w="57150" cap="flat" cmpd="sng" algn="ctr">
            <a:solidFill>
              <a:schemeClr val="accent2">
                <a:lumMod val="75000"/>
              </a:schemeClr>
            </a:solidFill>
            <a:prstDash val="solid"/>
            <a:round/>
            <a:headEnd type="none" w="med" len="med"/>
            <a:tailEnd type="none" w="med" len="med"/>
          </a:ln>
          <a:effectLst/>
        </p:spPr>
      </p:cxnSp>
      <p:grpSp>
        <p:nvGrpSpPr>
          <p:cNvPr id="54" name="Group 53"/>
          <p:cNvGrpSpPr/>
          <p:nvPr/>
        </p:nvGrpSpPr>
        <p:grpSpPr>
          <a:xfrm flipH="1">
            <a:off x="419360" y="5285111"/>
            <a:ext cx="3644778" cy="457200"/>
            <a:chOff x="4193455" y="1156893"/>
            <a:chExt cx="5020447" cy="458346"/>
          </a:xfrm>
          <a:solidFill>
            <a:schemeClr val="accent1"/>
          </a:solidFill>
        </p:grpSpPr>
        <p:sp>
          <p:nvSpPr>
            <p:cNvPr id="55" name="Parallelogram 54"/>
            <p:cNvSpPr/>
            <p:nvPr/>
          </p:nvSpPr>
          <p:spPr bwMode="auto">
            <a:xfrm flipH="1">
              <a:off x="4193455" y="1156893"/>
              <a:ext cx="1464268" cy="458346"/>
            </a:xfrm>
            <a:prstGeom prst="parallelogram">
              <a:avLst>
                <a:gd name="adj" fmla="val 61054"/>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eaLnBrk="0" fontAlgn="base" hangingPunct="0">
                <a:spcBef>
                  <a:spcPct val="0"/>
                </a:spcBef>
                <a:spcAft>
                  <a:spcPct val="0"/>
                </a:spcAft>
              </a:pPr>
              <a:endParaRPr lang="en-US" sz="2000">
                <a:solidFill>
                  <a:srgbClr val="3F4040"/>
                </a:solidFill>
                <a:latin typeface="Times" charset="0"/>
              </a:endParaRPr>
            </a:p>
          </p:txBody>
        </p:sp>
        <p:sp>
          <p:nvSpPr>
            <p:cNvPr id="56" name="Rectangle 55"/>
            <p:cNvSpPr/>
            <p:nvPr/>
          </p:nvSpPr>
          <p:spPr bwMode="auto">
            <a:xfrm>
              <a:off x="5272409" y="1156893"/>
              <a:ext cx="3941493" cy="458346"/>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eaLnBrk="0" fontAlgn="base" hangingPunct="0">
                <a:spcBef>
                  <a:spcPct val="0"/>
                </a:spcBef>
                <a:spcAft>
                  <a:spcPct val="0"/>
                </a:spcAft>
              </a:pPr>
              <a:endParaRPr lang="en-US" sz="2000">
                <a:solidFill>
                  <a:srgbClr val="3F4040"/>
                </a:solidFill>
                <a:latin typeface="Times" charset="0"/>
              </a:endParaRPr>
            </a:p>
          </p:txBody>
        </p:sp>
      </p:grpSp>
      <p:sp>
        <p:nvSpPr>
          <p:cNvPr id="57" name="TextBox 56"/>
          <p:cNvSpPr txBox="1"/>
          <p:nvPr/>
        </p:nvSpPr>
        <p:spPr bwMode="white">
          <a:xfrm>
            <a:off x="419365" y="5322733"/>
            <a:ext cx="3355953" cy="381956"/>
          </a:xfrm>
          <a:prstGeom prst="rect">
            <a:avLst/>
          </a:prstGeom>
          <a:noFill/>
          <a:ln w="9525">
            <a:noFill/>
            <a:miter lim="800000"/>
            <a:headEnd/>
            <a:tailEnd/>
          </a:ln>
        </p:spPr>
        <p:txBody>
          <a:bodyPr wrap="square" lIns="152400" rtlCol="0">
            <a:noAutofit/>
          </a:bodyPr>
          <a:lstStyle/>
          <a:p>
            <a:pPr eaLnBrk="0" hangingPunct="0">
              <a:lnSpc>
                <a:spcPct val="105000"/>
              </a:lnSpc>
            </a:pPr>
            <a:r>
              <a:rPr lang="en-US" sz="2000" b="1">
                <a:solidFill>
                  <a:srgbClr val="FFFFFF"/>
                </a:solidFill>
              </a:rPr>
              <a:t>Two Column Green Angle</a:t>
            </a:r>
          </a:p>
        </p:txBody>
      </p:sp>
      <p:cxnSp>
        <p:nvCxnSpPr>
          <p:cNvPr id="58" name="Straight Connector 57"/>
          <p:cNvCxnSpPr/>
          <p:nvPr/>
        </p:nvCxnSpPr>
        <p:spPr bwMode="auto">
          <a:xfrm>
            <a:off x="419365" y="5297813"/>
            <a:ext cx="4671218" cy="0"/>
          </a:xfrm>
          <a:prstGeom prst="line">
            <a:avLst/>
          </a:prstGeom>
          <a:solidFill>
            <a:schemeClr val="accent1"/>
          </a:solidFill>
          <a:ln w="57150" cap="flat" cmpd="sng" algn="ctr">
            <a:solidFill>
              <a:schemeClr val="accent2">
                <a:lumMod val="75000"/>
              </a:schemeClr>
            </a:solidFill>
            <a:prstDash val="solid"/>
            <a:round/>
            <a:headEnd type="none" w="med" len="med"/>
            <a:tailEnd type="none" w="med" len="med"/>
          </a:ln>
          <a:effectLst/>
        </p:spPr>
      </p:cxnSp>
      <p:grpSp>
        <p:nvGrpSpPr>
          <p:cNvPr id="59" name="Group 58"/>
          <p:cNvGrpSpPr/>
          <p:nvPr/>
        </p:nvGrpSpPr>
        <p:grpSpPr>
          <a:xfrm flipH="1">
            <a:off x="-1" y="2328758"/>
            <a:ext cx="6688668" cy="457200"/>
            <a:chOff x="3025901" y="1156893"/>
            <a:chExt cx="5730366" cy="458346"/>
          </a:xfrm>
          <a:solidFill>
            <a:schemeClr val="accent1"/>
          </a:solidFill>
        </p:grpSpPr>
        <p:sp>
          <p:nvSpPr>
            <p:cNvPr id="60" name="Rectangle 59"/>
            <p:cNvSpPr/>
            <p:nvPr/>
          </p:nvSpPr>
          <p:spPr bwMode="auto">
            <a:xfrm>
              <a:off x="4042860" y="1156893"/>
              <a:ext cx="4713407" cy="458346"/>
            </a:xfrm>
            <a:prstGeom prst="rect">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000">
                <a:solidFill>
                  <a:srgbClr val="3F4040"/>
                </a:solidFill>
                <a:latin typeface="Times" charset="0"/>
              </a:endParaRPr>
            </a:p>
          </p:txBody>
        </p:sp>
        <p:sp>
          <p:nvSpPr>
            <p:cNvPr id="61" name="Parallelogram 60"/>
            <p:cNvSpPr/>
            <p:nvPr/>
          </p:nvSpPr>
          <p:spPr bwMode="auto">
            <a:xfrm flipH="1">
              <a:off x="3025901" y="1156893"/>
              <a:ext cx="1464268" cy="458346"/>
            </a:xfrm>
            <a:prstGeom prst="parallelogram">
              <a:avLst>
                <a:gd name="adj" fmla="val 61054"/>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3F4040"/>
                </a:solidFill>
                <a:latin typeface="Times" charset="0"/>
              </a:endParaRPr>
            </a:p>
          </p:txBody>
        </p:sp>
      </p:grpSp>
      <p:sp>
        <p:nvSpPr>
          <p:cNvPr id="62" name="TextBox 61"/>
          <p:cNvSpPr txBox="1"/>
          <p:nvPr/>
        </p:nvSpPr>
        <p:spPr bwMode="white">
          <a:xfrm>
            <a:off x="-1" y="2328758"/>
            <a:ext cx="6225398" cy="438178"/>
          </a:xfrm>
          <a:prstGeom prst="rect">
            <a:avLst/>
          </a:prstGeom>
          <a:noFill/>
          <a:ln w="9525">
            <a:noFill/>
            <a:miter lim="800000"/>
            <a:headEnd/>
            <a:tailEnd/>
          </a:ln>
        </p:spPr>
        <p:txBody>
          <a:bodyPr wrap="square" lIns="381000" rtlCol="0" anchor="ctr">
            <a:noAutofit/>
          </a:bodyPr>
          <a:lstStyle>
            <a:defPPr>
              <a:defRPr lang="en-US"/>
            </a:defPPr>
            <a:lvl1pPr eaLnBrk="0" hangingPunct="0">
              <a:lnSpc>
                <a:spcPct val="105000"/>
              </a:lnSpc>
              <a:defRPr b="1">
                <a:solidFill>
                  <a:srgbClr val="FFFFFF"/>
                </a:solidFill>
              </a:defRPr>
            </a:lvl1pPr>
          </a:lstStyle>
          <a:p>
            <a:r>
              <a:rPr lang="en-US" sz="2000"/>
              <a:t>One Column Left Side Blue Angle </a:t>
            </a:r>
          </a:p>
        </p:txBody>
      </p:sp>
      <p:cxnSp>
        <p:nvCxnSpPr>
          <p:cNvPr id="64" name="Straight Connector 63"/>
          <p:cNvCxnSpPr/>
          <p:nvPr/>
        </p:nvCxnSpPr>
        <p:spPr bwMode="auto">
          <a:xfrm>
            <a:off x="0" y="2315328"/>
            <a:ext cx="11772635"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grpSp>
        <p:nvGrpSpPr>
          <p:cNvPr id="36" name="Group 35">
            <a:extLst>
              <a:ext uri="{FF2B5EF4-FFF2-40B4-BE49-F238E27FC236}">
                <a16:creationId xmlns:a16="http://schemas.microsoft.com/office/drawing/2014/main" id="{7E46BC56-94D1-4EAE-8750-E8970223DAD4}"/>
              </a:ext>
            </a:extLst>
          </p:cNvPr>
          <p:cNvGrpSpPr/>
          <p:nvPr userDrawn="1"/>
        </p:nvGrpSpPr>
        <p:grpSpPr>
          <a:xfrm>
            <a:off x="5451111" y="3843935"/>
            <a:ext cx="6740889" cy="457200"/>
            <a:chOff x="2981161" y="1156893"/>
            <a:chExt cx="5775106" cy="458346"/>
          </a:xfrm>
          <a:solidFill>
            <a:schemeClr val="accent2"/>
          </a:solidFill>
        </p:grpSpPr>
        <p:sp>
          <p:nvSpPr>
            <p:cNvPr id="37" name="Parallelogram 36">
              <a:extLst>
                <a:ext uri="{FF2B5EF4-FFF2-40B4-BE49-F238E27FC236}">
                  <a16:creationId xmlns:a16="http://schemas.microsoft.com/office/drawing/2014/main" id="{EEF9E2D2-7E22-4296-B02F-F618196B3553}"/>
                </a:ext>
              </a:extLst>
            </p:cNvPr>
            <p:cNvSpPr/>
            <p:nvPr/>
          </p:nvSpPr>
          <p:spPr bwMode="auto">
            <a:xfrm flipH="1">
              <a:off x="2981161" y="1156893"/>
              <a:ext cx="1464268" cy="458346"/>
            </a:xfrm>
            <a:prstGeom prst="parallelogram">
              <a:avLst>
                <a:gd name="adj" fmla="val 61054"/>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3F4040"/>
                </a:solidFill>
                <a:latin typeface="Times" charset="0"/>
              </a:endParaRPr>
            </a:p>
          </p:txBody>
        </p:sp>
        <p:sp>
          <p:nvSpPr>
            <p:cNvPr id="38" name="Rectangle 37">
              <a:extLst>
                <a:ext uri="{FF2B5EF4-FFF2-40B4-BE49-F238E27FC236}">
                  <a16:creationId xmlns:a16="http://schemas.microsoft.com/office/drawing/2014/main" id="{49DE3FA4-6592-4F86-B296-7F8EFAE4EC0E}"/>
                </a:ext>
              </a:extLst>
            </p:cNvPr>
            <p:cNvSpPr/>
            <p:nvPr/>
          </p:nvSpPr>
          <p:spPr bwMode="auto">
            <a:xfrm>
              <a:off x="4041409" y="1156893"/>
              <a:ext cx="4714858" cy="458346"/>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000">
                <a:solidFill>
                  <a:srgbClr val="3F4040"/>
                </a:solidFill>
                <a:latin typeface="Times" charset="0"/>
              </a:endParaRPr>
            </a:p>
          </p:txBody>
        </p:sp>
      </p:grpSp>
      <p:cxnSp>
        <p:nvCxnSpPr>
          <p:cNvPr id="40" name="Straight Connector 39">
            <a:extLst>
              <a:ext uri="{FF2B5EF4-FFF2-40B4-BE49-F238E27FC236}">
                <a16:creationId xmlns:a16="http://schemas.microsoft.com/office/drawing/2014/main" id="{7D4D629E-8397-416D-B8C5-272068C109AC}"/>
              </a:ext>
            </a:extLst>
          </p:cNvPr>
          <p:cNvCxnSpPr/>
          <p:nvPr userDrawn="1"/>
        </p:nvCxnSpPr>
        <p:spPr bwMode="auto">
          <a:xfrm>
            <a:off x="419365" y="3817806"/>
            <a:ext cx="11772635"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grpSp>
        <p:nvGrpSpPr>
          <p:cNvPr id="41" name="Group 40">
            <a:extLst>
              <a:ext uri="{FF2B5EF4-FFF2-40B4-BE49-F238E27FC236}">
                <a16:creationId xmlns:a16="http://schemas.microsoft.com/office/drawing/2014/main" id="{8E7543D5-0233-43F9-858E-0AC8D14E9E27}"/>
              </a:ext>
            </a:extLst>
          </p:cNvPr>
          <p:cNvGrpSpPr/>
          <p:nvPr userDrawn="1"/>
        </p:nvGrpSpPr>
        <p:grpSpPr>
          <a:xfrm flipH="1">
            <a:off x="419360" y="4722392"/>
            <a:ext cx="3644778" cy="457200"/>
            <a:chOff x="4193455" y="1156893"/>
            <a:chExt cx="5020447" cy="458346"/>
          </a:xfrm>
          <a:solidFill>
            <a:schemeClr val="accent1"/>
          </a:solidFill>
        </p:grpSpPr>
        <p:sp>
          <p:nvSpPr>
            <p:cNvPr id="45" name="Parallelogram 44">
              <a:extLst>
                <a:ext uri="{FF2B5EF4-FFF2-40B4-BE49-F238E27FC236}">
                  <a16:creationId xmlns:a16="http://schemas.microsoft.com/office/drawing/2014/main" id="{3272503E-D146-4DA7-98C0-4807F22E9269}"/>
                </a:ext>
              </a:extLst>
            </p:cNvPr>
            <p:cNvSpPr/>
            <p:nvPr/>
          </p:nvSpPr>
          <p:spPr bwMode="auto">
            <a:xfrm flipH="1">
              <a:off x="4193455" y="1156893"/>
              <a:ext cx="1464268" cy="458346"/>
            </a:xfrm>
            <a:prstGeom prst="parallelogram">
              <a:avLst>
                <a:gd name="adj" fmla="val 61054"/>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3F4040"/>
                </a:solidFill>
                <a:latin typeface="Times" charset="0"/>
              </a:endParaRPr>
            </a:p>
          </p:txBody>
        </p:sp>
        <p:sp>
          <p:nvSpPr>
            <p:cNvPr id="46" name="Rectangle 45">
              <a:extLst>
                <a:ext uri="{FF2B5EF4-FFF2-40B4-BE49-F238E27FC236}">
                  <a16:creationId xmlns:a16="http://schemas.microsoft.com/office/drawing/2014/main" id="{62169666-10ED-46CE-A65B-870513121187}"/>
                </a:ext>
              </a:extLst>
            </p:cNvPr>
            <p:cNvSpPr/>
            <p:nvPr/>
          </p:nvSpPr>
          <p:spPr bwMode="auto">
            <a:xfrm>
              <a:off x="5272409" y="1156893"/>
              <a:ext cx="3941493" cy="458346"/>
            </a:xfrm>
            <a:prstGeom prst="rect">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000">
                <a:solidFill>
                  <a:srgbClr val="3F4040"/>
                </a:solidFill>
                <a:latin typeface="Times" charset="0"/>
              </a:endParaRPr>
            </a:p>
          </p:txBody>
        </p:sp>
      </p:grpSp>
      <p:sp>
        <p:nvSpPr>
          <p:cNvPr id="47" name="TextBox 46">
            <a:extLst>
              <a:ext uri="{FF2B5EF4-FFF2-40B4-BE49-F238E27FC236}">
                <a16:creationId xmlns:a16="http://schemas.microsoft.com/office/drawing/2014/main" id="{566FA04A-3CAF-4809-A997-9A96B44F42CC}"/>
              </a:ext>
            </a:extLst>
          </p:cNvPr>
          <p:cNvSpPr txBox="1"/>
          <p:nvPr userDrawn="1"/>
        </p:nvSpPr>
        <p:spPr bwMode="white">
          <a:xfrm>
            <a:off x="419365" y="4760014"/>
            <a:ext cx="3355953" cy="381956"/>
          </a:xfrm>
          <a:prstGeom prst="rect">
            <a:avLst/>
          </a:prstGeom>
          <a:noFill/>
          <a:ln w="9525">
            <a:noFill/>
            <a:miter lim="800000"/>
            <a:headEnd/>
            <a:tailEnd/>
          </a:ln>
        </p:spPr>
        <p:txBody>
          <a:bodyPr wrap="square" lIns="152400" rtlCol="0">
            <a:noAutofit/>
          </a:bodyPr>
          <a:lstStyle/>
          <a:p>
            <a:pPr eaLnBrk="0" hangingPunct="0">
              <a:lnSpc>
                <a:spcPct val="105000"/>
              </a:lnSpc>
            </a:pPr>
            <a:r>
              <a:rPr lang="en-US" sz="2000" b="1">
                <a:solidFill>
                  <a:srgbClr val="FFFFFF"/>
                </a:solidFill>
              </a:rPr>
              <a:t>Small Angle</a:t>
            </a:r>
          </a:p>
        </p:txBody>
      </p:sp>
      <p:grpSp>
        <p:nvGrpSpPr>
          <p:cNvPr id="48" name="Group 47">
            <a:extLst>
              <a:ext uri="{FF2B5EF4-FFF2-40B4-BE49-F238E27FC236}">
                <a16:creationId xmlns:a16="http://schemas.microsoft.com/office/drawing/2014/main" id="{A870C97F-E283-4436-965F-8D4CD76638A5}"/>
              </a:ext>
            </a:extLst>
          </p:cNvPr>
          <p:cNvGrpSpPr/>
          <p:nvPr userDrawn="1"/>
        </p:nvGrpSpPr>
        <p:grpSpPr>
          <a:xfrm flipH="1">
            <a:off x="-1" y="1728559"/>
            <a:ext cx="6688668" cy="457200"/>
            <a:chOff x="3025901" y="1156893"/>
            <a:chExt cx="5730366" cy="458346"/>
          </a:xfrm>
          <a:solidFill>
            <a:schemeClr val="accent2"/>
          </a:solidFill>
        </p:grpSpPr>
        <p:sp>
          <p:nvSpPr>
            <p:cNvPr id="49" name="Rectangle 48">
              <a:extLst>
                <a:ext uri="{FF2B5EF4-FFF2-40B4-BE49-F238E27FC236}">
                  <a16:creationId xmlns:a16="http://schemas.microsoft.com/office/drawing/2014/main" id="{73325D3F-B834-45A1-B833-9614AF16ACC9}"/>
                </a:ext>
              </a:extLst>
            </p:cNvPr>
            <p:cNvSpPr/>
            <p:nvPr/>
          </p:nvSpPr>
          <p:spPr bwMode="auto">
            <a:xfrm>
              <a:off x="4042860" y="1156893"/>
              <a:ext cx="4713407" cy="458346"/>
            </a:xfrm>
            <a:prstGeom prst="rect">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000">
                <a:solidFill>
                  <a:srgbClr val="3F4040"/>
                </a:solidFill>
                <a:latin typeface="Times" charset="0"/>
              </a:endParaRPr>
            </a:p>
          </p:txBody>
        </p:sp>
        <p:sp>
          <p:nvSpPr>
            <p:cNvPr id="50" name="Parallelogram 49">
              <a:extLst>
                <a:ext uri="{FF2B5EF4-FFF2-40B4-BE49-F238E27FC236}">
                  <a16:creationId xmlns:a16="http://schemas.microsoft.com/office/drawing/2014/main" id="{D498B26D-A9F7-4A21-87DD-096CC5B8D0B1}"/>
                </a:ext>
              </a:extLst>
            </p:cNvPr>
            <p:cNvSpPr/>
            <p:nvPr/>
          </p:nvSpPr>
          <p:spPr bwMode="auto">
            <a:xfrm flipH="1">
              <a:off x="3025901" y="1156893"/>
              <a:ext cx="1464268" cy="458346"/>
            </a:xfrm>
            <a:prstGeom prst="parallelogram">
              <a:avLst>
                <a:gd name="adj" fmla="val 61054"/>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3F4040"/>
                </a:solidFill>
                <a:latin typeface="Times" charset="0"/>
              </a:endParaRPr>
            </a:p>
          </p:txBody>
        </p:sp>
      </p:grpSp>
      <p:sp>
        <p:nvSpPr>
          <p:cNvPr id="51" name="TextBox 50">
            <a:extLst>
              <a:ext uri="{FF2B5EF4-FFF2-40B4-BE49-F238E27FC236}">
                <a16:creationId xmlns:a16="http://schemas.microsoft.com/office/drawing/2014/main" id="{AED052EF-A123-4DA6-A223-E1D82E2B2E4A}"/>
              </a:ext>
            </a:extLst>
          </p:cNvPr>
          <p:cNvSpPr txBox="1"/>
          <p:nvPr userDrawn="1"/>
        </p:nvSpPr>
        <p:spPr bwMode="white">
          <a:xfrm>
            <a:off x="-1" y="1728559"/>
            <a:ext cx="6225398" cy="438178"/>
          </a:xfrm>
          <a:prstGeom prst="rect">
            <a:avLst/>
          </a:prstGeom>
          <a:noFill/>
          <a:ln w="9525">
            <a:noFill/>
            <a:miter lim="800000"/>
            <a:headEnd/>
            <a:tailEnd/>
          </a:ln>
        </p:spPr>
        <p:txBody>
          <a:bodyPr wrap="square" lIns="381000" rtlCol="0" anchor="ctr">
            <a:noAutofit/>
          </a:bodyPr>
          <a:lstStyle>
            <a:defPPr>
              <a:defRPr lang="en-US"/>
            </a:defPPr>
            <a:lvl1pPr eaLnBrk="0" hangingPunct="0">
              <a:lnSpc>
                <a:spcPct val="105000"/>
              </a:lnSpc>
              <a:defRPr b="1">
                <a:solidFill>
                  <a:srgbClr val="FFFFFF"/>
                </a:solidFill>
              </a:defRPr>
            </a:lvl1pPr>
          </a:lstStyle>
          <a:p>
            <a:r>
              <a:rPr lang="en-US" sz="2000"/>
              <a:t>Left Side Angle </a:t>
            </a:r>
          </a:p>
        </p:txBody>
      </p:sp>
      <p:cxnSp>
        <p:nvCxnSpPr>
          <p:cNvPr id="52" name="Straight Connector 51">
            <a:extLst>
              <a:ext uri="{FF2B5EF4-FFF2-40B4-BE49-F238E27FC236}">
                <a16:creationId xmlns:a16="http://schemas.microsoft.com/office/drawing/2014/main" id="{62B538AF-040C-4B16-B417-8CC4DDB67C29}"/>
              </a:ext>
            </a:extLst>
          </p:cNvPr>
          <p:cNvCxnSpPr/>
          <p:nvPr userDrawn="1"/>
        </p:nvCxnSpPr>
        <p:spPr bwMode="auto">
          <a:xfrm>
            <a:off x="419365" y="4735093"/>
            <a:ext cx="4671218"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grpSp>
        <p:nvGrpSpPr>
          <p:cNvPr id="53" name="Group 52">
            <a:extLst>
              <a:ext uri="{FF2B5EF4-FFF2-40B4-BE49-F238E27FC236}">
                <a16:creationId xmlns:a16="http://schemas.microsoft.com/office/drawing/2014/main" id="{A513C5F0-2810-4D2A-BAC3-A8BCDC38AE5E}"/>
              </a:ext>
            </a:extLst>
          </p:cNvPr>
          <p:cNvGrpSpPr/>
          <p:nvPr userDrawn="1"/>
        </p:nvGrpSpPr>
        <p:grpSpPr>
          <a:xfrm>
            <a:off x="5451111" y="3259735"/>
            <a:ext cx="6740889" cy="457200"/>
            <a:chOff x="2981161" y="1156893"/>
            <a:chExt cx="5775106" cy="458346"/>
          </a:xfrm>
          <a:solidFill>
            <a:schemeClr val="accent2"/>
          </a:solidFill>
        </p:grpSpPr>
        <p:sp>
          <p:nvSpPr>
            <p:cNvPr id="63" name="Parallelogram 62">
              <a:extLst>
                <a:ext uri="{FF2B5EF4-FFF2-40B4-BE49-F238E27FC236}">
                  <a16:creationId xmlns:a16="http://schemas.microsoft.com/office/drawing/2014/main" id="{CC587A9E-C2EE-47F7-ACA9-A4DE2DF50BA5}"/>
                </a:ext>
              </a:extLst>
            </p:cNvPr>
            <p:cNvSpPr/>
            <p:nvPr/>
          </p:nvSpPr>
          <p:spPr bwMode="auto">
            <a:xfrm flipH="1">
              <a:off x="2981161" y="1156893"/>
              <a:ext cx="1464268" cy="458346"/>
            </a:xfrm>
            <a:prstGeom prst="parallelogram">
              <a:avLst>
                <a:gd name="adj" fmla="val 61054"/>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3F4040"/>
                </a:solidFill>
                <a:latin typeface="Times" charset="0"/>
              </a:endParaRPr>
            </a:p>
          </p:txBody>
        </p:sp>
        <p:sp>
          <p:nvSpPr>
            <p:cNvPr id="65" name="Rectangle 64">
              <a:extLst>
                <a:ext uri="{FF2B5EF4-FFF2-40B4-BE49-F238E27FC236}">
                  <a16:creationId xmlns:a16="http://schemas.microsoft.com/office/drawing/2014/main" id="{10B1CCA4-3F47-4E57-8573-138727E044C0}"/>
                </a:ext>
              </a:extLst>
            </p:cNvPr>
            <p:cNvSpPr/>
            <p:nvPr/>
          </p:nvSpPr>
          <p:spPr bwMode="auto">
            <a:xfrm>
              <a:off x="4041409" y="1156893"/>
              <a:ext cx="4714858" cy="458346"/>
            </a:xfrm>
            <a:prstGeom prst="rect">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000">
                <a:solidFill>
                  <a:srgbClr val="3F4040"/>
                </a:solidFill>
                <a:latin typeface="Times" charset="0"/>
              </a:endParaRPr>
            </a:p>
          </p:txBody>
        </p:sp>
      </p:grpSp>
      <p:cxnSp>
        <p:nvCxnSpPr>
          <p:cNvPr id="66" name="Straight Connector 65">
            <a:extLst>
              <a:ext uri="{FF2B5EF4-FFF2-40B4-BE49-F238E27FC236}">
                <a16:creationId xmlns:a16="http://schemas.microsoft.com/office/drawing/2014/main" id="{79517BB6-C434-49BD-A325-EE960D551FE1}"/>
              </a:ext>
            </a:extLst>
          </p:cNvPr>
          <p:cNvCxnSpPr/>
          <p:nvPr userDrawn="1"/>
        </p:nvCxnSpPr>
        <p:spPr bwMode="auto">
          <a:xfrm>
            <a:off x="419365" y="3246306"/>
            <a:ext cx="11772636" cy="0"/>
          </a:xfrm>
          <a:prstGeom prst="line">
            <a:avLst/>
          </a:prstGeom>
          <a:solidFill>
            <a:schemeClr val="accent1"/>
          </a:solidFill>
          <a:ln w="57150" cap="flat" cmpd="sng" algn="ctr">
            <a:solidFill>
              <a:schemeClr val="accent2">
                <a:lumMod val="75000"/>
              </a:schemeClr>
            </a:solidFill>
            <a:prstDash val="solid"/>
            <a:round/>
            <a:headEnd type="none" w="med" len="med"/>
            <a:tailEnd type="none" w="med" len="med"/>
          </a:ln>
          <a:effectLst/>
        </p:spPr>
      </p:cxnSp>
      <p:sp>
        <p:nvSpPr>
          <p:cNvPr id="67" name="TextBox 66">
            <a:extLst>
              <a:ext uri="{FF2B5EF4-FFF2-40B4-BE49-F238E27FC236}">
                <a16:creationId xmlns:a16="http://schemas.microsoft.com/office/drawing/2014/main" id="{5BB08E09-EAAF-480F-BAEF-3A98459846F3}"/>
              </a:ext>
            </a:extLst>
          </p:cNvPr>
          <p:cNvSpPr txBox="1"/>
          <p:nvPr userDrawn="1"/>
        </p:nvSpPr>
        <p:spPr bwMode="white">
          <a:xfrm>
            <a:off x="6096001" y="3259735"/>
            <a:ext cx="5988049" cy="457199"/>
          </a:xfrm>
          <a:prstGeom prst="rect">
            <a:avLst/>
          </a:prstGeom>
          <a:noFill/>
          <a:ln w="9525">
            <a:noFill/>
            <a:miter lim="800000"/>
            <a:headEnd/>
            <a:tailEnd/>
          </a:ln>
        </p:spPr>
        <p:txBody>
          <a:bodyPr wrap="square" lIns="76200" rIns="381000" rtlCol="0" anchor="ctr">
            <a:noAutofit/>
          </a:bodyPr>
          <a:lstStyle>
            <a:defPPr>
              <a:defRPr lang="en-US"/>
            </a:defPPr>
            <a:lvl1pPr eaLnBrk="0" hangingPunct="0">
              <a:lnSpc>
                <a:spcPct val="105000"/>
              </a:lnSpc>
              <a:defRPr b="1">
                <a:solidFill>
                  <a:srgbClr val="FFFFFF"/>
                </a:solidFill>
              </a:defRPr>
            </a:lvl1pPr>
          </a:lstStyle>
          <a:p>
            <a:pPr algn="r"/>
            <a:r>
              <a:rPr lang="en-US" sz="2000"/>
              <a:t>Right Side Angle </a:t>
            </a:r>
          </a:p>
        </p:txBody>
      </p:sp>
      <p:sp>
        <p:nvSpPr>
          <p:cNvPr id="68" name="TextBox 67">
            <a:extLst>
              <a:ext uri="{FF2B5EF4-FFF2-40B4-BE49-F238E27FC236}">
                <a16:creationId xmlns:a16="http://schemas.microsoft.com/office/drawing/2014/main" id="{DC5B66ED-8B5D-42B3-84D2-B7E17E413A26}"/>
              </a:ext>
            </a:extLst>
          </p:cNvPr>
          <p:cNvSpPr txBox="1"/>
          <p:nvPr userDrawn="1"/>
        </p:nvSpPr>
        <p:spPr bwMode="white">
          <a:xfrm>
            <a:off x="6096001" y="3843935"/>
            <a:ext cx="5988049" cy="457200"/>
          </a:xfrm>
          <a:prstGeom prst="rect">
            <a:avLst/>
          </a:prstGeom>
          <a:noFill/>
          <a:ln w="9525">
            <a:noFill/>
            <a:miter lim="800000"/>
            <a:headEnd/>
            <a:tailEnd/>
          </a:ln>
        </p:spPr>
        <p:txBody>
          <a:bodyPr wrap="square" lIns="76200" rIns="381000" rtlCol="0" anchor="ctr">
            <a:noAutofit/>
          </a:bodyPr>
          <a:lstStyle>
            <a:defPPr>
              <a:defRPr lang="en-US"/>
            </a:defPPr>
            <a:lvl1pPr eaLnBrk="0" hangingPunct="0">
              <a:lnSpc>
                <a:spcPct val="105000"/>
              </a:lnSpc>
              <a:defRPr b="1">
                <a:solidFill>
                  <a:srgbClr val="FFFFFF"/>
                </a:solidFill>
              </a:defRPr>
            </a:lvl1pPr>
          </a:lstStyle>
          <a:p>
            <a:pPr algn="r"/>
            <a:r>
              <a:rPr lang="en-US" sz="2000"/>
              <a:t>Right Side Angle </a:t>
            </a:r>
          </a:p>
        </p:txBody>
      </p:sp>
      <p:cxnSp>
        <p:nvCxnSpPr>
          <p:cNvPr id="69" name="Straight Connector 68">
            <a:extLst>
              <a:ext uri="{FF2B5EF4-FFF2-40B4-BE49-F238E27FC236}">
                <a16:creationId xmlns:a16="http://schemas.microsoft.com/office/drawing/2014/main" id="{22E73464-2131-439A-87BF-182DE974CC58}"/>
              </a:ext>
            </a:extLst>
          </p:cNvPr>
          <p:cNvCxnSpPr/>
          <p:nvPr userDrawn="1"/>
        </p:nvCxnSpPr>
        <p:spPr bwMode="auto">
          <a:xfrm>
            <a:off x="0" y="1715130"/>
            <a:ext cx="11772635" cy="0"/>
          </a:xfrm>
          <a:prstGeom prst="line">
            <a:avLst/>
          </a:prstGeom>
          <a:solidFill>
            <a:schemeClr val="accent1"/>
          </a:solidFill>
          <a:ln w="57150" cap="flat" cmpd="sng" algn="ctr">
            <a:solidFill>
              <a:schemeClr val="accent2">
                <a:lumMod val="75000"/>
              </a:schemeClr>
            </a:solidFill>
            <a:prstDash val="solid"/>
            <a:round/>
            <a:headEnd type="none" w="med" len="med"/>
            <a:tailEnd type="none" w="med" len="med"/>
          </a:ln>
          <a:effectLst/>
        </p:spPr>
      </p:cxnSp>
      <p:grpSp>
        <p:nvGrpSpPr>
          <p:cNvPr id="70" name="Group 69">
            <a:extLst>
              <a:ext uri="{FF2B5EF4-FFF2-40B4-BE49-F238E27FC236}">
                <a16:creationId xmlns:a16="http://schemas.microsoft.com/office/drawing/2014/main" id="{52486A60-9AF3-4D67-8C90-758B557E29A3}"/>
              </a:ext>
            </a:extLst>
          </p:cNvPr>
          <p:cNvGrpSpPr/>
          <p:nvPr userDrawn="1"/>
        </p:nvGrpSpPr>
        <p:grpSpPr>
          <a:xfrm flipH="1">
            <a:off x="419360" y="5285111"/>
            <a:ext cx="3644778" cy="457200"/>
            <a:chOff x="4193455" y="1156893"/>
            <a:chExt cx="5020447" cy="458346"/>
          </a:xfrm>
          <a:solidFill>
            <a:schemeClr val="accent1"/>
          </a:solidFill>
        </p:grpSpPr>
        <p:sp>
          <p:nvSpPr>
            <p:cNvPr id="71" name="Parallelogram 70">
              <a:extLst>
                <a:ext uri="{FF2B5EF4-FFF2-40B4-BE49-F238E27FC236}">
                  <a16:creationId xmlns:a16="http://schemas.microsoft.com/office/drawing/2014/main" id="{A2D703BB-87E0-48C7-B252-198561C15C56}"/>
                </a:ext>
              </a:extLst>
            </p:cNvPr>
            <p:cNvSpPr/>
            <p:nvPr/>
          </p:nvSpPr>
          <p:spPr bwMode="auto">
            <a:xfrm flipH="1">
              <a:off x="4193455" y="1156893"/>
              <a:ext cx="1464268" cy="458346"/>
            </a:xfrm>
            <a:prstGeom prst="parallelogram">
              <a:avLst>
                <a:gd name="adj" fmla="val 61054"/>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eaLnBrk="0" fontAlgn="base" hangingPunct="0">
                <a:spcBef>
                  <a:spcPct val="0"/>
                </a:spcBef>
                <a:spcAft>
                  <a:spcPct val="0"/>
                </a:spcAft>
              </a:pPr>
              <a:endParaRPr lang="en-US" sz="2000">
                <a:solidFill>
                  <a:srgbClr val="3F4040"/>
                </a:solidFill>
                <a:latin typeface="Times" charset="0"/>
              </a:endParaRPr>
            </a:p>
          </p:txBody>
        </p:sp>
        <p:sp>
          <p:nvSpPr>
            <p:cNvPr id="72" name="Rectangle 71">
              <a:extLst>
                <a:ext uri="{FF2B5EF4-FFF2-40B4-BE49-F238E27FC236}">
                  <a16:creationId xmlns:a16="http://schemas.microsoft.com/office/drawing/2014/main" id="{A6A9982C-3A6F-45C3-AC45-871E225CC1FC}"/>
                </a:ext>
              </a:extLst>
            </p:cNvPr>
            <p:cNvSpPr/>
            <p:nvPr/>
          </p:nvSpPr>
          <p:spPr bwMode="auto">
            <a:xfrm>
              <a:off x="5272409" y="1156893"/>
              <a:ext cx="3941493" cy="458346"/>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eaLnBrk="0" fontAlgn="base" hangingPunct="0">
                <a:spcBef>
                  <a:spcPct val="0"/>
                </a:spcBef>
                <a:spcAft>
                  <a:spcPct val="0"/>
                </a:spcAft>
              </a:pPr>
              <a:endParaRPr lang="en-US" sz="2000">
                <a:solidFill>
                  <a:srgbClr val="3F4040"/>
                </a:solidFill>
                <a:latin typeface="Times" charset="0"/>
              </a:endParaRPr>
            </a:p>
          </p:txBody>
        </p:sp>
      </p:grpSp>
      <p:sp>
        <p:nvSpPr>
          <p:cNvPr id="73" name="TextBox 72">
            <a:extLst>
              <a:ext uri="{FF2B5EF4-FFF2-40B4-BE49-F238E27FC236}">
                <a16:creationId xmlns:a16="http://schemas.microsoft.com/office/drawing/2014/main" id="{BE998EE0-CEB4-4B5B-AA34-69D3647266F4}"/>
              </a:ext>
            </a:extLst>
          </p:cNvPr>
          <p:cNvSpPr txBox="1"/>
          <p:nvPr userDrawn="1"/>
        </p:nvSpPr>
        <p:spPr bwMode="white">
          <a:xfrm>
            <a:off x="419365" y="5322733"/>
            <a:ext cx="3355953" cy="381956"/>
          </a:xfrm>
          <a:prstGeom prst="rect">
            <a:avLst/>
          </a:prstGeom>
          <a:noFill/>
          <a:ln w="9525">
            <a:noFill/>
            <a:miter lim="800000"/>
            <a:headEnd/>
            <a:tailEnd/>
          </a:ln>
        </p:spPr>
        <p:txBody>
          <a:bodyPr wrap="square" lIns="152400" rtlCol="0">
            <a:noAutofit/>
          </a:bodyPr>
          <a:lstStyle/>
          <a:p>
            <a:pPr eaLnBrk="0" hangingPunct="0">
              <a:lnSpc>
                <a:spcPct val="105000"/>
              </a:lnSpc>
            </a:pPr>
            <a:r>
              <a:rPr lang="en-US" sz="2000" b="1">
                <a:solidFill>
                  <a:srgbClr val="FFFFFF"/>
                </a:solidFill>
              </a:rPr>
              <a:t>Small Angle</a:t>
            </a:r>
          </a:p>
        </p:txBody>
      </p:sp>
      <p:cxnSp>
        <p:nvCxnSpPr>
          <p:cNvPr id="74" name="Straight Connector 73">
            <a:extLst>
              <a:ext uri="{FF2B5EF4-FFF2-40B4-BE49-F238E27FC236}">
                <a16:creationId xmlns:a16="http://schemas.microsoft.com/office/drawing/2014/main" id="{772DACE5-A0CC-4AA3-B0DF-6D641299CD04}"/>
              </a:ext>
            </a:extLst>
          </p:cNvPr>
          <p:cNvCxnSpPr/>
          <p:nvPr userDrawn="1"/>
        </p:nvCxnSpPr>
        <p:spPr bwMode="auto">
          <a:xfrm>
            <a:off x="419365" y="5297813"/>
            <a:ext cx="4671218" cy="0"/>
          </a:xfrm>
          <a:prstGeom prst="line">
            <a:avLst/>
          </a:prstGeom>
          <a:solidFill>
            <a:schemeClr val="accent1"/>
          </a:solidFill>
          <a:ln w="57150" cap="flat" cmpd="sng" algn="ctr">
            <a:solidFill>
              <a:schemeClr val="accent2">
                <a:lumMod val="75000"/>
              </a:schemeClr>
            </a:solidFill>
            <a:prstDash val="solid"/>
            <a:round/>
            <a:headEnd type="none" w="med" len="med"/>
            <a:tailEnd type="none" w="med" len="med"/>
          </a:ln>
          <a:effectLst/>
        </p:spPr>
      </p:cxnSp>
      <p:grpSp>
        <p:nvGrpSpPr>
          <p:cNvPr id="75" name="Group 74">
            <a:extLst>
              <a:ext uri="{FF2B5EF4-FFF2-40B4-BE49-F238E27FC236}">
                <a16:creationId xmlns:a16="http://schemas.microsoft.com/office/drawing/2014/main" id="{A6C177F5-0D39-401A-99FD-20F8E0CAB685}"/>
              </a:ext>
            </a:extLst>
          </p:cNvPr>
          <p:cNvGrpSpPr/>
          <p:nvPr userDrawn="1"/>
        </p:nvGrpSpPr>
        <p:grpSpPr>
          <a:xfrm flipH="1">
            <a:off x="-1" y="2328758"/>
            <a:ext cx="6688668" cy="457200"/>
            <a:chOff x="3025901" y="1156893"/>
            <a:chExt cx="5730366" cy="458346"/>
          </a:xfrm>
          <a:solidFill>
            <a:schemeClr val="accent1"/>
          </a:solidFill>
        </p:grpSpPr>
        <p:sp>
          <p:nvSpPr>
            <p:cNvPr id="76" name="Rectangle 75">
              <a:extLst>
                <a:ext uri="{FF2B5EF4-FFF2-40B4-BE49-F238E27FC236}">
                  <a16:creationId xmlns:a16="http://schemas.microsoft.com/office/drawing/2014/main" id="{51FBC45F-EE8F-4F48-9A92-65840309B7A3}"/>
                </a:ext>
              </a:extLst>
            </p:cNvPr>
            <p:cNvSpPr/>
            <p:nvPr/>
          </p:nvSpPr>
          <p:spPr bwMode="auto">
            <a:xfrm>
              <a:off x="4042860" y="1156893"/>
              <a:ext cx="4713407" cy="458346"/>
            </a:xfrm>
            <a:prstGeom prst="rect">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000">
                <a:solidFill>
                  <a:srgbClr val="3F4040"/>
                </a:solidFill>
                <a:latin typeface="Times" charset="0"/>
              </a:endParaRPr>
            </a:p>
          </p:txBody>
        </p:sp>
        <p:sp>
          <p:nvSpPr>
            <p:cNvPr id="77" name="Parallelogram 76">
              <a:extLst>
                <a:ext uri="{FF2B5EF4-FFF2-40B4-BE49-F238E27FC236}">
                  <a16:creationId xmlns:a16="http://schemas.microsoft.com/office/drawing/2014/main" id="{7D0F9063-BB33-4C76-A12E-BC87709483E4}"/>
                </a:ext>
              </a:extLst>
            </p:cNvPr>
            <p:cNvSpPr/>
            <p:nvPr/>
          </p:nvSpPr>
          <p:spPr bwMode="auto">
            <a:xfrm flipH="1">
              <a:off x="3025901" y="1156893"/>
              <a:ext cx="1464268" cy="458346"/>
            </a:xfrm>
            <a:prstGeom prst="parallelogram">
              <a:avLst>
                <a:gd name="adj" fmla="val 61054"/>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3F4040"/>
                </a:solidFill>
                <a:latin typeface="Times" charset="0"/>
              </a:endParaRPr>
            </a:p>
          </p:txBody>
        </p:sp>
      </p:grpSp>
      <p:sp>
        <p:nvSpPr>
          <p:cNvPr id="78" name="TextBox 77">
            <a:extLst>
              <a:ext uri="{FF2B5EF4-FFF2-40B4-BE49-F238E27FC236}">
                <a16:creationId xmlns:a16="http://schemas.microsoft.com/office/drawing/2014/main" id="{9DF00CBB-6209-404F-A1C8-57CE9EDC90B3}"/>
              </a:ext>
            </a:extLst>
          </p:cNvPr>
          <p:cNvSpPr txBox="1"/>
          <p:nvPr userDrawn="1"/>
        </p:nvSpPr>
        <p:spPr bwMode="white">
          <a:xfrm>
            <a:off x="-1" y="2328758"/>
            <a:ext cx="6225398" cy="438178"/>
          </a:xfrm>
          <a:prstGeom prst="rect">
            <a:avLst/>
          </a:prstGeom>
          <a:noFill/>
          <a:ln w="9525">
            <a:noFill/>
            <a:miter lim="800000"/>
            <a:headEnd/>
            <a:tailEnd/>
          </a:ln>
        </p:spPr>
        <p:txBody>
          <a:bodyPr wrap="square" lIns="381000" rtlCol="0" anchor="ctr">
            <a:noAutofit/>
          </a:bodyPr>
          <a:lstStyle>
            <a:defPPr>
              <a:defRPr lang="en-US"/>
            </a:defPPr>
            <a:lvl1pPr eaLnBrk="0" hangingPunct="0">
              <a:lnSpc>
                <a:spcPct val="105000"/>
              </a:lnSpc>
              <a:defRPr b="1">
                <a:solidFill>
                  <a:srgbClr val="FFFFFF"/>
                </a:solidFill>
              </a:defRPr>
            </a:lvl1pPr>
          </a:lstStyle>
          <a:p>
            <a:r>
              <a:rPr lang="en-US" sz="2000"/>
              <a:t>Left Side Angle </a:t>
            </a:r>
          </a:p>
        </p:txBody>
      </p:sp>
      <p:cxnSp>
        <p:nvCxnSpPr>
          <p:cNvPr id="79" name="Straight Connector 78">
            <a:extLst>
              <a:ext uri="{FF2B5EF4-FFF2-40B4-BE49-F238E27FC236}">
                <a16:creationId xmlns:a16="http://schemas.microsoft.com/office/drawing/2014/main" id="{F3F4D5FB-99CB-46E2-A2AB-136DA74E7EC3}"/>
              </a:ext>
            </a:extLst>
          </p:cNvPr>
          <p:cNvCxnSpPr/>
          <p:nvPr userDrawn="1"/>
        </p:nvCxnSpPr>
        <p:spPr bwMode="auto">
          <a:xfrm>
            <a:off x="0" y="2315328"/>
            <a:ext cx="11772635"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spTree>
    <p:extLst>
      <p:ext uri="{BB962C8B-B14F-4D97-AF65-F5344CB8AC3E}">
        <p14:creationId xmlns:p14="http://schemas.microsoft.com/office/powerpoint/2010/main" val="2177110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8FC5F6-F338-4AE4-BB23-26385BCFC423}" type="datetimeFigureOut">
              <a:rPr lang="en-US" smtClean="0"/>
              <a:t>10/8/2025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10/8/2025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AB4D41-86C1-4908-B66A-0B50CEB3BF29}" type="datetimeFigureOut">
              <a:rPr lang="en-US" smtClean="0"/>
              <a:t>10/8/2025</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426E2C-56C1-4E0D-A793-0088A7FDD37E}" type="datetimeFigureOut">
              <a:rPr lang="en-US" smtClean="0"/>
              <a:t>10/8/2025</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C39B41-D8B5-4052-B551-9B5525EAA8B6}" type="datetimeFigureOut">
              <a:rPr lang="en-US" smtClean="0"/>
              <a:t>10/8/2025</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image" Target="../media/image3.png"/><Relationship Id="rId2" Type="http://schemas.openxmlformats.org/officeDocument/2006/relationships/slideLayout" Target="../slideLayouts/slideLayout5.xml"/><Relationship Id="rId16"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image" Target="../media/image4.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5"/>
          <a:srcRect/>
          <a:stretch/>
        </p:blipFill>
        <p:spPr>
          <a:xfrm>
            <a:off x="1" y="-794"/>
            <a:ext cx="12191998" cy="6857999"/>
          </a:xfrm>
          <a:prstGeom prst="rect">
            <a:avLst/>
          </a:prstGeom>
        </p:spPr>
      </p:pic>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70D1D-D13A-0C4A-ABE5-C7D6A0CC9299}" type="slidenum">
              <a:rPr lang="en-US" smtClean="0"/>
              <a:t>‹#›</a:t>
            </a:fld>
            <a:endParaRPr lang="en-US"/>
          </a:p>
        </p:txBody>
      </p:sp>
      <p:pic>
        <p:nvPicPr>
          <p:cNvPr id="2" name="Picture 1" descr="A purple text on a black background&#10;&#10;AI-generated content may be incorrect.">
            <a:extLst>
              <a:ext uri="{FF2B5EF4-FFF2-40B4-BE49-F238E27FC236}">
                <a16:creationId xmlns:a16="http://schemas.microsoft.com/office/drawing/2014/main" id="{05356D0C-333D-EF7A-B2B2-FD3D91535295}"/>
              </a:ext>
            </a:extLst>
          </p:cNvPr>
          <p:cNvPicPr>
            <a:picLocks noChangeAspect="1"/>
          </p:cNvPicPr>
          <p:nvPr userDrawn="1"/>
        </p:nvPicPr>
        <p:blipFill>
          <a:blip r:embed="rId6"/>
          <a:stretch>
            <a:fillRect/>
          </a:stretch>
        </p:blipFill>
        <p:spPr>
          <a:xfrm>
            <a:off x="4710647" y="6151747"/>
            <a:ext cx="2770705" cy="634215"/>
          </a:xfrm>
          <a:prstGeom prst="rect">
            <a:avLst/>
          </a:prstGeom>
        </p:spPr>
      </p:pic>
    </p:spTree>
    <p:extLst>
      <p:ext uri="{BB962C8B-B14F-4D97-AF65-F5344CB8AC3E}">
        <p14:creationId xmlns:p14="http://schemas.microsoft.com/office/powerpoint/2010/main" val="106784014"/>
      </p:ext>
    </p:extLst>
  </p:cSld>
  <p:clrMap bg1="lt1" tx1="dk1" bg2="lt2" tx2="dk2" accent1="accent1" accent2="accent2" accent3="accent3" accent4="accent4" accent5="accent5" accent6="accent6" hlink="hlink" folHlink="folHlink"/>
  <p:sldLayoutIdLst>
    <p:sldLayoutId id="2147483840" r:id="rId1"/>
    <p:sldLayoutId id="2147483924" r:id="rId2"/>
    <p:sldLayoutId id="214748392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268A19-9BA8-534C-82BD-B443F75C4380}" type="datetimeFigureOut">
              <a:rPr lang="en-US" smtClean="0"/>
              <a:t>10/8/2025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70D1D-D13A-0C4A-ABE5-C7D6A0CC9299}" type="slidenum">
              <a:rPr lang="en-US" smtClean="0"/>
              <a:t>‹#›</a:t>
            </a:fld>
            <a:endParaRPr lang="en-US"/>
          </a:p>
        </p:txBody>
      </p:sp>
      <p:pic>
        <p:nvPicPr>
          <p:cNvPr id="7" name="Picture 6"/>
          <p:cNvPicPr>
            <a:picLocks noChangeAspect="1"/>
          </p:cNvPicPr>
          <p:nvPr userDrawn="1"/>
        </p:nvPicPr>
        <p:blipFill>
          <a:blip r:embed="rId17"/>
          <a:srcRect/>
          <a:stretch/>
        </p:blipFill>
        <p:spPr>
          <a:xfrm>
            <a:off x="1" y="-794"/>
            <a:ext cx="12191998" cy="6857999"/>
          </a:xfrm>
          <a:prstGeom prst="rect">
            <a:avLst/>
          </a:prstGeom>
        </p:spPr>
      </p:pic>
      <p:pic>
        <p:nvPicPr>
          <p:cNvPr id="9" name="Picture 8" descr="A purple text on a black background&#10;&#10;AI-generated content may be incorrect.">
            <a:extLst>
              <a:ext uri="{FF2B5EF4-FFF2-40B4-BE49-F238E27FC236}">
                <a16:creationId xmlns:a16="http://schemas.microsoft.com/office/drawing/2014/main" id="{37AE9267-85B1-8135-CD83-A0E262019A56}"/>
              </a:ext>
            </a:extLst>
          </p:cNvPr>
          <p:cNvPicPr>
            <a:picLocks noChangeAspect="1"/>
          </p:cNvPicPr>
          <p:nvPr userDrawn="1"/>
        </p:nvPicPr>
        <p:blipFill>
          <a:blip r:embed="rId18"/>
          <a:stretch>
            <a:fillRect/>
          </a:stretch>
        </p:blipFill>
        <p:spPr>
          <a:xfrm>
            <a:off x="5382695" y="6048380"/>
            <a:ext cx="2770705" cy="634215"/>
          </a:xfrm>
          <a:prstGeom prst="rect">
            <a:avLst/>
          </a:prstGeom>
        </p:spPr>
      </p:pic>
    </p:spTree>
    <p:extLst>
      <p:ext uri="{BB962C8B-B14F-4D97-AF65-F5344CB8AC3E}">
        <p14:creationId xmlns:p14="http://schemas.microsoft.com/office/powerpoint/2010/main" val="405116584"/>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6" r:id="rId12"/>
    <p:sldLayoutId id="2147483967" r:id="rId13"/>
    <p:sldLayoutId id="2147483968" r:id="rId14"/>
    <p:sldLayoutId id="214748396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9365" y="274638"/>
            <a:ext cx="11353271" cy="846958"/>
          </a:xfrm>
          <a:prstGeom prst="rect">
            <a:avLst/>
          </a:prstGeom>
        </p:spPr>
        <p:txBody>
          <a:bodyPr vert="horz" lIns="146304" tIns="73152" rIns="146304" bIns="73152" rtlCol="0" anchor="b">
            <a:normAutofit/>
          </a:bodyPr>
          <a:lstStyle/>
          <a:p>
            <a:endParaRPr lang="en-US"/>
          </a:p>
        </p:txBody>
      </p:sp>
      <p:sp>
        <p:nvSpPr>
          <p:cNvPr id="3" name="Text Placeholder 2"/>
          <p:cNvSpPr>
            <a:spLocks noGrp="1"/>
          </p:cNvSpPr>
          <p:nvPr>
            <p:ph type="body" idx="1"/>
          </p:nvPr>
        </p:nvSpPr>
        <p:spPr>
          <a:xfrm>
            <a:off x="419364" y="1330855"/>
            <a:ext cx="11353272" cy="4684448"/>
          </a:xfrm>
          <a:prstGeom prst="rect">
            <a:avLst/>
          </a:prstGeom>
        </p:spPr>
        <p:txBody>
          <a:bodyPr vert="horz" lIns="91440" tIns="91440" rIns="91440" bIns="45720" rtlCol="0">
            <a:normAutofit/>
          </a:bodyPr>
          <a:lstStyle/>
          <a:p>
            <a:pPr lvl="0"/>
            <a:endParaRPr lang="en-US"/>
          </a:p>
        </p:txBody>
      </p:sp>
      <p:sp>
        <p:nvSpPr>
          <p:cNvPr id="6" name="Slide Number Placeholder 5"/>
          <p:cNvSpPr>
            <a:spLocks noGrp="1"/>
          </p:cNvSpPr>
          <p:nvPr>
            <p:ph type="sldNum" sz="quarter" idx="4"/>
          </p:nvPr>
        </p:nvSpPr>
        <p:spPr>
          <a:xfrm>
            <a:off x="10790911" y="6451905"/>
            <a:ext cx="662157" cy="262916"/>
          </a:xfrm>
          <a:prstGeom prst="rect">
            <a:avLst/>
          </a:prstGeom>
        </p:spPr>
        <p:txBody>
          <a:bodyPr vert="horz" lIns="91440" tIns="45720" rIns="91440" bIns="45720" rtlCol="0" anchor="ctr"/>
          <a:lstStyle>
            <a:lvl1pPr algn="r">
              <a:defRPr sz="833">
                <a:solidFill>
                  <a:schemeClr val="bg2"/>
                </a:solidFill>
              </a:defRPr>
            </a:lvl1pPr>
          </a:lstStyle>
          <a:p>
            <a:r>
              <a:rPr lang="en-US"/>
              <a:t> </a:t>
            </a:r>
            <a:fld id="{B3618E82-2635-4133-8350-4252D6B2AEF7}" type="slidenum">
              <a:rPr lang="en-US" smtClean="0"/>
              <a:pPr/>
              <a:t>‹#›</a:t>
            </a:fld>
            <a:endParaRPr lang="en-US"/>
          </a:p>
        </p:txBody>
      </p:sp>
      <p:cxnSp>
        <p:nvCxnSpPr>
          <p:cNvPr id="9" name="Straight Connector 8"/>
          <p:cNvCxnSpPr/>
          <p:nvPr/>
        </p:nvCxnSpPr>
        <p:spPr>
          <a:xfrm>
            <a:off x="0" y="1147281"/>
            <a:ext cx="11772636"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Footer Placeholder 2">
            <a:extLst>
              <a:ext uri="{FF2B5EF4-FFF2-40B4-BE49-F238E27FC236}">
                <a16:creationId xmlns:a16="http://schemas.microsoft.com/office/drawing/2014/main" id="{DD6E74B8-1D6F-4710-8CF8-DAECA94384B8}"/>
              </a:ext>
            </a:extLst>
          </p:cNvPr>
          <p:cNvSpPr txBox="1">
            <a:spLocks/>
          </p:cNvSpPr>
          <p:nvPr userDrawn="1"/>
        </p:nvSpPr>
        <p:spPr>
          <a:xfrm>
            <a:off x="6590" y="6595085"/>
            <a:ext cx="1464686" cy="262916"/>
          </a:xfrm>
          <a:prstGeom prst="rect">
            <a:avLst/>
          </a:prstGeom>
        </p:spPr>
        <p:txBody>
          <a:bodyPr vert="horz" lIns="76200" tIns="38100" rIns="76200" bIns="38100" rtlCol="0" anchor="t" anchorCtr="0">
            <a:normAutofit/>
          </a:bodyPr>
          <a:lstStyle>
            <a:defPPr>
              <a:defRPr lang="en-US"/>
            </a:defPPr>
            <a:lvl1pPr marL="0" algn="l" defTabSz="914400" rtl="0" eaLnBrk="0" fontAlgn="base" latinLnBrk="0" hangingPunct="0">
              <a:spcBef>
                <a:spcPct val="0"/>
              </a:spcBef>
              <a:spcAft>
                <a:spcPct val="0"/>
              </a:spcAft>
              <a:defRPr lang="en-US" sz="1000" kern="1200" dirty="0">
                <a:solidFill>
                  <a:schemeClr val="bg2"/>
                </a:solidFill>
                <a:latin typeface="+mn-lt"/>
                <a:ea typeface="+mn-ea"/>
                <a:cs typeface="+mn-cs"/>
              </a:defRPr>
            </a:lvl1pPr>
            <a:lvl2pPr marL="731520" algn="l" defTabSz="1463040" rtl="0" eaLnBrk="1" latinLnBrk="0" hangingPunct="1">
              <a:defRPr sz="2900" kern="1200">
                <a:solidFill>
                  <a:schemeClr val="tx1"/>
                </a:solidFill>
                <a:latin typeface="+mn-lt"/>
                <a:ea typeface="+mn-ea"/>
                <a:cs typeface="+mn-cs"/>
              </a:defRPr>
            </a:lvl2pPr>
            <a:lvl3pPr marL="1463040" algn="l" defTabSz="1463040" rtl="0" eaLnBrk="1" latinLnBrk="0" hangingPunct="1">
              <a:defRPr sz="2900" kern="1200">
                <a:solidFill>
                  <a:schemeClr val="tx1"/>
                </a:solidFill>
                <a:latin typeface="+mn-lt"/>
                <a:ea typeface="+mn-ea"/>
                <a:cs typeface="+mn-cs"/>
              </a:defRPr>
            </a:lvl3pPr>
            <a:lvl4pPr marL="2194560" algn="l" defTabSz="1463040" rtl="0" eaLnBrk="1" latinLnBrk="0" hangingPunct="1">
              <a:defRPr sz="2900" kern="1200">
                <a:solidFill>
                  <a:schemeClr val="tx1"/>
                </a:solidFill>
                <a:latin typeface="+mn-lt"/>
                <a:ea typeface="+mn-ea"/>
                <a:cs typeface="+mn-cs"/>
              </a:defRPr>
            </a:lvl4pPr>
            <a:lvl5pPr marL="2926080" algn="l" defTabSz="1463040" rtl="0" eaLnBrk="1" latinLnBrk="0" hangingPunct="1">
              <a:defRPr sz="2900" kern="1200">
                <a:solidFill>
                  <a:schemeClr val="tx1"/>
                </a:solidFill>
                <a:latin typeface="+mn-lt"/>
                <a:ea typeface="+mn-ea"/>
                <a:cs typeface="+mn-cs"/>
              </a:defRPr>
            </a:lvl5pPr>
            <a:lvl6pPr marL="3657600" algn="l" defTabSz="1463040" rtl="0" eaLnBrk="1" latinLnBrk="0" hangingPunct="1">
              <a:defRPr sz="2900" kern="1200">
                <a:solidFill>
                  <a:schemeClr val="tx1"/>
                </a:solidFill>
                <a:latin typeface="+mn-lt"/>
                <a:ea typeface="+mn-ea"/>
                <a:cs typeface="+mn-cs"/>
              </a:defRPr>
            </a:lvl6pPr>
            <a:lvl7pPr marL="4389120" algn="l" defTabSz="1463040" rtl="0" eaLnBrk="1" latinLnBrk="0" hangingPunct="1">
              <a:defRPr sz="2900" kern="1200">
                <a:solidFill>
                  <a:schemeClr val="tx1"/>
                </a:solidFill>
                <a:latin typeface="+mn-lt"/>
                <a:ea typeface="+mn-ea"/>
                <a:cs typeface="+mn-cs"/>
              </a:defRPr>
            </a:lvl7pPr>
            <a:lvl8pPr marL="5120640" algn="l" defTabSz="1463040" rtl="0" eaLnBrk="1" latinLnBrk="0" hangingPunct="1">
              <a:defRPr sz="2900" kern="1200">
                <a:solidFill>
                  <a:schemeClr val="tx1"/>
                </a:solidFill>
                <a:latin typeface="+mn-lt"/>
                <a:ea typeface="+mn-ea"/>
                <a:cs typeface="+mn-cs"/>
              </a:defRPr>
            </a:lvl8pPr>
            <a:lvl9pPr marL="5852160" algn="l" defTabSz="1463040" rtl="0" eaLnBrk="1" latinLnBrk="0" hangingPunct="1">
              <a:defRPr sz="2900" kern="1200">
                <a:solidFill>
                  <a:schemeClr val="tx1"/>
                </a:solidFill>
                <a:latin typeface="+mn-lt"/>
                <a:ea typeface="+mn-ea"/>
                <a:cs typeface="+mn-cs"/>
              </a:defRPr>
            </a:lvl9pPr>
          </a:lstStyle>
          <a:p>
            <a:pPr>
              <a:defRPr/>
            </a:pPr>
            <a:r>
              <a:rPr lang="en-GB" sz="833"/>
              <a:t>© HancockHamlin Ltd 2025</a:t>
            </a:r>
          </a:p>
        </p:txBody>
      </p:sp>
      <p:pic>
        <p:nvPicPr>
          <p:cNvPr id="8" name="Picture 7" descr="A purple and white letter on a black background&#10;&#10;Description automatically generated">
            <a:extLst>
              <a:ext uri="{FF2B5EF4-FFF2-40B4-BE49-F238E27FC236}">
                <a16:creationId xmlns:a16="http://schemas.microsoft.com/office/drawing/2014/main" id="{DFA4896E-2EA1-AEE9-8F90-C56EC4CE1B62}"/>
              </a:ext>
            </a:extLst>
          </p:cNvPr>
          <p:cNvPicPr>
            <a:picLocks noChangeAspect="1"/>
          </p:cNvPicPr>
          <p:nvPr userDrawn="1"/>
        </p:nvPicPr>
        <p:blipFill>
          <a:blip r:embed="rId31">
            <a:extLst>
              <a:ext uri="{28A0092B-C50C-407E-A947-70E740481C1C}">
                <a14:useLocalDpi xmlns:a14="http://schemas.microsoft.com/office/drawing/2010/main"/>
              </a:ext>
            </a:extLst>
          </a:blip>
          <a:stretch>
            <a:fillRect/>
          </a:stretch>
        </p:blipFill>
        <p:spPr>
          <a:xfrm>
            <a:off x="11513888" y="6247394"/>
            <a:ext cx="516009" cy="516009"/>
          </a:xfrm>
          <a:prstGeom prst="rect">
            <a:avLst/>
          </a:prstGeom>
        </p:spPr>
      </p:pic>
      <p:sp>
        <p:nvSpPr>
          <p:cNvPr id="5" name="Rectangle 18">
            <a:extLst>
              <a:ext uri="{FF2B5EF4-FFF2-40B4-BE49-F238E27FC236}">
                <a16:creationId xmlns:a16="http://schemas.microsoft.com/office/drawing/2014/main" id="{B1FE8764-D2B3-BD8A-8F0A-FADB250FE685}"/>
              </a:ext>
            </a:extLst>
          </p:cNvPr>
          <p:cNvSpPr/>
          <p:nvPr userDrawn="1"/>
        </p:nvSpPr>
        <p:spPr bwMode="auto">
          <a:xfrm rot="16200000" flipV="1">
            <a:off x="6072592" y="-4888591"/>
            <a:ext cx="60000" cy="12192001"/>
          </a:xfrm>
          <a:prstGeom prst="rect">
            <a:avLst/>
          </a:prstGeom>
          <a:solidFill>
            <a:srgbClr val="743E8C"/>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eaLnBrk="0" fontAlgn="base" hangingPunct="0">
              <a:spcBef>
                <a:spcPct val="0"/>
              </a:spcBef>
              <a:spcAft>
                <a:spcPct val="0"/>
              </a:spcAft>
            </a:pPr>
            <a:endParaRPr lang="en-US" sz="2000">
              <a:solidFill>
                <a:srgbClr val="004B8D"/>
              </a:solidFill>
              <a:latin typeface="Times" charset="0"/>
            </a:endParaRPr>
          </a:p>
        </p:txBody>
      </p:sp>
      <p:sp>
        <p:nvSpPr>
          <p:cNvPr id="7" name="Rectangle 18">
            <a:extLst>
              <a:ext uri="{FF2B5EF4-FFF2-40B4-BE49-F238E27FC236}">
                <a16:creationId xmlns:a16="http://schemas.microsoft.com/office/drawing/2014/main" id="{D4E4FFC6-C5F1-141B-2DD5-19808593DB46}"/>
              </a:ext>
            </a:extLst>
          </p:cNvPr>
          <p:cNvSpPr/>
          <p:nvPr userDrawn="1"/>
        </p:nvSpPr>
        <p:spPr bwMode="auto">
          <a:xfrm rot="16200000" flipV="1">
            <a:off x="6072591" y="-4942559"/>
            <a:ext cx="60000" cy="12192001"/>
          </a:xfrm>
          <a:prstGeom prst="rect">
            <a:avLst/>
          </a:prstGeom>
          <a:solidFill>
            <a:schemeClr val="bg2"/>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eaLnBrk="0" fontAlgn="base" hangingPunct="0">
              <a:spcBef>
                <a:spcPct val="0"/>
              </a:spcBef>
              <a:spcAft>
                <a:spcPct val="0"/>
              </a:spcAft>
            </a:pPr>
            <a:endParaRPr lang="en-US" sz="2000">
              <a:solidFill>
                <a:srgbClr val="004B8D"/>
              </a:solidFill>
              <a:latin typeface="Times" charset="0"/>
            </a:endParaRPr>
          </a:p>
        </p:txBody>
      </p:sp>
    </p:spTree>
    <p:extLst>
      <p:ext uri="{BB962C8B-B14F-4D97-AF65-F5344CB8AC3E}">
        <p14:creationId xmlns:p14="http://schemas.microsoft.com/office/powerpoint/2010/main" val="3805269582"/>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 id="2147483984" r:id="rId14"/>
    <p:sldLayoutId id="2147483985" r:id="rId15"/>
    <p:sldLayoutId id="2147483986" r:id="rId16"/>
    <p:sldLayoutId id="2147483987" r:id="rId17"/>
    <p:sldLayoutId id="2147483988" r:id="rId18"/>
    <p:sldLayoutId id="2147483989" r:id="rId19"/>
    <p:sldLayoutId id="2147483990" r:id="rId20"/>
    <p:sldLayoutId id="2147483991" r:id="rId21"/>
    <p:sldLayoutId id="2147483992" r:id="rId22"/>
    <p:sldLayoutId id="2147483993" r:id="rId23"/>
    <p:sldLayoutId id="2147483994" r:id="rId24"/>
    <p:sldLayoutId id="2147483995" r:id="rId25"/>
    <p:sldLayoutId id="2147483996" r:id="rId26"/>
    <p:sldLayoutId id="2147483997" r:id="rId27"/>
    <p:sldLayoutId id="2147483998" r:id="rId28"/>
    <p:sldLayoutId id="2147483999" r:id="rId29"/>
  </p:sldLayoutIdLst>
  <p:hf hdr="0" dt="0"/>
  <p:txStyles>
    <p:titleStyle>
      <a:lvl1pPr algn="l" defTabSz="1219151" rtl="0" eaLnBrk="1" latinLnBrk="0" hangingPunct="1">
        <a:spcBef>
          <a:spcPct val="0"/>
        </a:spcBef>
        <a:buNone/>
        <a:defRPr sz="2667" b="0" i="0" u="none" kern="1200">
          <a:solidFill>
            <a:schemeClr val="accent1"/>
          </a:solidFill>
          <a:latin typeface="+mj-lt"/>
          <a:ea typeface="+mj-ea"/>
          <a:cs typeface="+mj-cs"/>
        </a:defRPr>
      </a:lvl1pPr>
    </p:titleStyle>
    <p:bodyStyle>
      <a:lvl1pPr marL="187847" indent="-187847" algn="l" defTabSz="1219151" rtl="0" eaLnBrk="1" latinLnBrk="0" hangingPunct="1">
        <a:lnSpc>
          <a:spcPct val="90000"/>
        </a:lnSpc>
        <a:spcBef>
          <a:spcPts val="250"/>
        </a:spcBef>
        <a:spcAft>
          <a:spcPts val="250"/>
        </a:spcAft>
        <a:buClr>
          <a:schemeClr val="bg1">
            <a:lumMod val="50000"/>
          </a:schemeClr>
        </a:buClr>
        <a:buFont typeface="Arial" panose="020B0604020202020204" pitchFamily="34" charset="0"/>
        <a:buChar char="•"/>
        <a:tabLst>
          <a:tab pos="187847" algn="l"/>
        </a:tabLst>
        <a:defRPr sz="2000" kern="1200">
          <a:solidFill>
            <a:schemeClr val="tx1"/>
          </a:solidFill>
          <a:latin typeface="+mn-lt"/>
          <a:ea typeface="+mn-ea"/>
          <a:cs typeface="+mn-cs"/>
        </a:defRPr>
      </a:lvl1pPr>
      <a:lvl2pPr marL="522532" indent="-239439" algn="l" defTabSz="1219151" rtl="0" eaLnBrk="1" latinLnBrk="0" hangingPunct="1">
        <a:lnSpc>
          <a:spcPct val="90000"/>
        </a:lnSpc>
        <a:spcBef>
          <a:spcPts val="250"/>
        </a:spcBef>
        <a:spcAft>
          <a:spcPts val="250"/>
        </a:spcAft>
        <a:buClr>
          <a:schemeClr val="bg1">
            <a:lumMod val="50000"/>
          </a:schemeClr>
        </a:buClr>
        <a:buFont typeface="Arial" panose="020B0604020202020204" pitchFamily="34" charset="0"/>
        <a:buChar char="–"/>
        <a:defRPr sz="1667" b="0" i="0" u="none" kern="1200">
          <a:solidFill>
            <a:schemeClr val="tx1"/>
          </a:solidFill>
          <a:latin typeface="+mn-lt"/>
          <a:ea typeface="+mn-ea"/>
          <a:cs typeface="+mn-cs"/>
        </a:defRPr>
      </a:lvl2pPr>
      <a:lvl3pPr marL="761970" indent="-187847" algn="l" defTabSz="1219151" rtl="0" eaLnBrk="1" latinLnBrk="0" hangingPunct="1">
        <a:lnSpc>
          <a:spcPct val="90000"/>
        </a:lnSpc>
        <a:spcBef>
          <a:spcPts val="250"/>
        </a:spcBef>
        <a:spcAft>
          <a:spcPts val="250"/>
        </a:spcAft>
        <a:buClr>
          <a:schemeClr val="bg1">
            <a:lumMod val="50000"/>
          </a:schemeClr>
        </a:buClr>
        <a:buFont typeface="Arial" panose="020B0604020202020204" pitchFamily="34" charset="0"/>
        <a:buChar char="•"/>
        <a:defRPr sz="1667" kern="1200">
          <a:solidFill>
            <a:schemeClr val="tx1"/>
          </a:solidFill>
          <a:latin typeface="+mn-lt"/>
          <a:ea typeface="+mn-ea"/>
          <a:cs typeface="+mn-cs"/>
        </a:defRPr>
      </a:lvl3pPr>
      <a:lvl4pPr marL="1045062" indent="-231502" algn="l" defTabSz="1219151" rtl="0" eaLnBrk="1" latinLnBrk="0" hangingPunct="1">
        <a:lnSpc>
          <a:spcPct val="90000"/>
        </a:lnSpc>
        <a:spcBef>
          <a:spcPts val="250"/>
        </a:spcBef>
        <a:spcAft>
          <a:spcPts val="250"/>
        </a:spcAft>
        <a:buClr>
          <a:schemeClr val="bg1">
            <a:lumMod val="50000"/>
          </a:schemeClr>
        </a:buClr>
        <a:buFont typeface="Arial" panose="020B0604020202020204" pitchFamily="34" charset="0"/>
        <a:buChar char="–"/>
        <a:defRPr sz="1667" kern="1200">
          <a:solidFill>
            <a:schemeClr val="tx1"/>
          </a:solidFill>
          <a:latin typeface="+mn-lt"/>
          <a:ea typeface="+mn-ea"/>
          <a:cs typeface="+mn-cs"/>
        </a:defRPr>
      </a:lvl4pPr>
      <a:lvl5pPr marL="1284501" indent="-189170" algn="l" defTabSz="1219151" rtl="0" eaLnBrk="1" latinLnBrk="0" hangingPunct="1">
        <a:lnSpc>
          <a:spcPct val="90000"/>
        </a:lnSpc>
        <a:spcBef>
          <a:spcPts val="250"/>
        </a:spcBef>
        <a:spcAft>
          <a:spcPts val="250"/>
        </a:spcAft>
        <a:buClr>
          <a:schemeClr val="bg1">
            <a:lumMod val="50000"/>
          </a:schemeClr>
        </a:buClr>
        <a:buFont typeface="Arial" panose="020B0604020202020204" pitchFamily="34" charset="0"/>
        <a:buChar char="»"/>
        <a:defRPr sz="1667" kern="1200">
          <a:solidFill>
            <a:schemeClr val="tx1"/>
          </a:solidFill>
          <a:latin typeface="+mn-lt"/>
          <a:ea typeface="+mn-ea"/>
          <a:cs typeface="+mn-cs"/>
        </a:defRPr>
      </a:lvl5pPr>
      <a:lvl6pPr marL="3352666" indent="-304788" algn="l" defTabSz="121915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42" indent="-304788" algn="l" defTabSz="121915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17" indent="-304788" algn="l" defTabSz="121915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93" indent="-304788" algn="l" defTabSz="121915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51" rtl="0" eaLnBrk="1" latinLnBrk="0" hangingPunct="1">
        <a:defRPr sz="2417" kern="1200">
          <a:solidFill>
            <a:schemeClr val="tx1"/>
          </a:solidFill>
          <a:latin typeface="+mn-lt"/>
          <a:ea typeface="+mn-ea"/>
          <a:cs typeface="+mn-cs"/>
        </a:defRPr>
      </a:lvl1pPr>
      <a:lvl2pPr marL="609576" algn="l" defTabSz="1219151" rtl="0" eaLnBrk="1" latinLnBrk="0" hangingPunct="1">
        <a:defRPr sz="2417" kern="1200">
          <a:solidFill>
            <a:schemeClr val="tx1"/>
          </a:solidFill>
          <a:latin typeface="+mn-lt"/>
          <a:ea typeface="+mn-ea"/>
          <a:cs typeface="+mn-cs"/>
        </a:defRPr>
      </a:lvl2pPr>
      <a:lvl3pPr marL="1219151" algn="l" defTabSz="1219151" rtl="0" eaLnBrk="1" latinLnBrk="0" hangingPunct="1">
        <a:defRPr sz="2417" kern="1200">
          <a:solidFill>
            <a:schemeClr val="tx1"/>
          </a:solidFill>
          <a:latin typeface="+mn-lt"/>
          <a:ea typeface="+mn-ea"/>
          <a:cs typeface="+mn-cs"/>
        </a:defRPr>
      </a:lvl3pPr>
      <a:lvl4pPr marL="1828727" algn="l" defTabSz="1219151" rtl="0" eaLnBrk="1" latinLnBrk="0" hangingPunct="1">
        <a:defRPr sz="2417" kern="1200">
          <a:solidFill>
            <a:schemeClr val="tx1"/>
          </a:solidFill>
          <a:latin typeface="+mn-lt"/>
          <a:ea typeface="+mn-ea"/>
          <a:cs typeface="+mn-cs"/>
        </a:defRPr>
      </a:lvl4pPr>
      <a:lvl5pPr marL="2438302" algn="l" defTabSz="1219151" rtl="0" eaLnBrk="1" latinLnBrk="0" hangingPunct="1">
        <a:defRPr sz="2417" kern="1200">
          <a:solidFill>
            <a:schemeClr val="tx1"/>
          </a:solidFill>
          <a:latin typeface="+mn-lt"/>
          <a:ea typeface="+mn-ea"/>
          <a:cs typeface="+mn-cs"/>
        </a:defRPr>
      </a:lvl5pPr>
      <a:lvl6pPr marL="3047878" algn="l" defTabSz="1219151" rtl="0" eaLnBrk="1" latinLnBrk="0" hangingPunct="1">
        <a:defRPr sz="2417" kern="1200">
          <a:solidFill>
            <a:schemeClr val="tx1"/>
          </a:solidFill>
          <a:latin typeface="+mn-lt"/>
          <a:ea typeface="+mn-ea"/>
          <a:cs typeface="+mn-cs"/>
        </a:defRPr>
      </a:lvl6pPr>
      <a:lvl7pPr marL="3657454" algn="l" defTabSz="1219151" rtl="0" eaLnBrk="1" latinLnBrk="0" hangingPunct="1">
        <a:defRPr sz="2417" kern="1200">
          <a:solidFill>
            <a:schemeClr val="tx1"/>
          </a:solidFill>
          <a:latin typeface="+mn-lt"/>
          <a:ea typeface="+mn-ea"/>
          <a:cs typeface="+mn-cs"/>
        </a:defRPr>
      </a:lvl7pPr>
      <a:lvl8pPr marL="4267029" algn="l" defTabSz="1219151" rtl="0" eaLnBrk="1" latinLnBrk="0" hangingPunct="1">
        <a:defRPr sz="2417" kern="1200">
          <a:solidFill>
            <a:schemeClr val="tx1"/>
          </a:solidFill>
          <a:latin typeface="+mn-lt"/>
          <a:ea typeface="+mn-ea"/>
          <a:cs typeface="+mn-cs"/>
        </a:defRPr>
      </a:lvl8pPr>
      <a:lvl9pPr marL="4876605" algn="l" defTabSz="1219151" rtl="0" eaLnBrk="1" latinLnBrk="0" hangingPunct="1">
        <a:defRPr sz="241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hutterstock.com/" TargetMode="External"/><Relationship Id="rId7"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44.jpeg"/><Relationship Id="rId5" Type="http://schemas.openxmlformats.org/officeDocument/2006/relationships/hyperlink" Target="https://pixabay.com/?utm_source=link-attribution&amp;utm_medium=referral&amp;utm_campaign=image&amp;utm_content=67522" TargetMode="External"/><Relationship Id="rId4" Type="http://schemas.openxmlformats.org/officeDocument/2006/relationships/hyperlink" Target="https://pixabay.com/users/wikiimages-1897/?utm_source=link-attribution&amp;utm_medium=referral&amp;utm_campaign=image&amp;utm_content=67522"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5.png"/><Relationship Id="rId21" Type="http://schemas.openxmlformats.org/officeDocument/2006/relationships/image" Target="../media/image20.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16.png"/><Relationship Id="rId20" Type="http://schemas.openxmlformats.org/officeDocument/2006/relationships/image" Target="../media/image19.png"/><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11.png"/><Relationship Id="rId5" Type="http://schemas.openxmlformats.org/officeDocument/2006/relationships/image" Target="../media/image6.png"/><Relationship Id="rId15" Type="http://schemas.openxmlformats.org/officeDocument/2006/relationships/image" Target="../media/image15.png"/><Relationship Id="rId23" Type="http://schemas.openxmlformats.org/officeDocument/2006/relationships/image" Target="../media/image22.png"/><Relationship Id="rId10" Type="http://schemas.openxmlformats.org/officeDocument/2006/relationships/image" Target="../media/image10.svg"/><Relationship Id="rId19"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hyperlink" Target="https://pixabay.com/?utm_source=link-attribution&amp;utm_medium=referral&amp;utm_campaign=image&amp;utm_content=3694485" TargetMode="Externa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hyperlink" Target="https://pixabay.com/users/mabelamber-1377835/?utm_source=link-attribution&amp;utm_medium=referral&amp;utm_campaign=image&amp;utm_content=3694485"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3.xml"/><Relationship Id="rId11" Type="http://schemas.openxmlformats.org/officeDocument/2006/relationships/image" Target="../media/image52.jpeg"/><Relationship Id="rId5" Type="http://schemas.openxmlformats.org/officeDocument/2006/relationships/diagramQuickStyle" Target="../diagrams/quickStyle3.xml"/><Relationship Id="rId10" Type="http://schemas.openxmlformats.org/officeDocument/2006/relationships/image" Target="../media/image51.png"/><Relationship Id="rId4" Type="http://schemas.openxmlformats.org/officeDocument/2006/relationships/diagramLayout" Target="../diagrams/layout3.xml"/><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7.jpeg"/><Relationship Id="rId3" Type="http://schemas.openxmlformats.org/officeDocument/2006/relationships/hyperlink" Target="https://pixabay.com/users/mkupiec7-10724124/?utm_source=link-attribution&amp;utm_medium=referral&amp;utm_campaign=image&amp;utm_content=6696453" TargetMode="External"/><Relationship Id="rId7" Type="http://schemas.openxmlformats.org/officeDocument/2006/relationships/image" Target="../media/image53.jpeg"/><Relationship Id="rId12"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hyperlink" Target="https://pixabay.com/?utm_source=link-attribution&amp;utm_medium=referral&amp;utm_campaign=image&amp;utm_content=3369412" TargetMode="External"/><Relationship Id="rId11" Type="http://schemas.openxmlformats.org/officeDocument/2006/relationships/hyperlink" Target="https://pixabay.com/?utm_source=link-attribution&amp;utm_medium=referral&amp;utm_campaign=image&amp;utm_content=402953" TargetMode="External"/><Relationship Id="rId5" Type="http://schemas.openxmlformats.org/officeDocument/2006/relationships/hyperlink" Target="https://pixabay.com/users/vanvangelis-7215570/?utm_source=link-attribution&amp;utm_medium=referral&amp;utm_campaign=image&amp;utm_content=3369412" TargetMode="External"/><Relationship Id="rId10" Type="http://schemas.openxmlformats.org/officeDocument/2006/relationships/hyperlink" Target="https://pixabay.com/users/k_r_craft-355968/?utm_source=link-attribution&amp;utm_medium=referral&amp;utm_campaign=image&amp;utm_content=402953" TargetMode="External"/><Relationship Id="rId4" Type="http://schemas.openxmlformats.org/officeDocument/2006/relationships/hyperlink" Target="https://pixabay.com/?utm_source=link-attribution&amp;utm_medium=referral&amp;utm_campaign=image&amp;utm_content=6696453" TargetMode="External"/><Relationship Id="rId9" Type="http://schemas.openxmlformats.org/officeDocument/2006/relationships/image" Target="../media/image55.jpeg"/><Relationship Id="rId14" Type="http://schemas.openxmlformats.org/officeDocument/2006/relationships/image" Target="../media/image5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6.xml"/><Relationship Id="rId5" Type="http://schemas.openxmlformats.org/officeDocument/2006/relationships/image" Target="../media/image26.jpe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hyperlink" Target="https://www.forbes.com/councils/forbescoachescouncil/2022/03/16/12-reasons-your-digital-transformation-will-fai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 Id="rId5" Type="http://schemas.openxmlformats.org/officeDocument/2006/relationships/image" Target="../media/image36.jpeg"/><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08000" y="2320960"/>
            <a:ext cx="11164800" cy="763200"/>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GB" baseline="0" dirty="0">
                <a:solidFill>
                  <a:srgbClr val="B31C82"/>
                </a:solidFill>
              </a:rPr>
              <a:t>The Process Industry Neurology Initiative </a:t>
            </a:r>
            <a:endParaRPr lang="en-US" baseline="0" dirty="0">
              <a:solidFill>
                <a:srgbClr val="B31C82"/>
              </a:solidFill>
            </a:endParaRPr>
          </a:p>
        </p:txBody>
      </p:sp>
      <p:sp>
        <p:nvSpPr>
          <p:cNvPr id="3" name="Text Placeholder 15"/>
          <p:cNvSpPr txBox="1">
            <a:spLocks/>
          </p:cNvSpPr>
          <p:nvPr/>
        </p:nvSpPr>
        <p:spPr>
          <a:xfrm>
            <a:off x="406400" y="3087625"/>
            <a:ext cx="11164800" cy="450050"/>
          </a:xfrm>
          <a:prstGeom prst="rect">
            <a:avLst/>
          </a:prstGeom>
          <a:noFill/>
        </p:spPr>
        <p:txBody>
          <a:bodyPr/>
          <a:lstStyle>
            <a:lvl1pPr marL="228600" indent="-22860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baseline="0" dirty="0">
                <a:solidFill>
                  <a:srgbClr val="50534A"/>
                </a:solidFill>
              </a:rPr>
              <a:t>Rewiring the Brain of the Process Industries</a:t>
            </a:r>
          </a:p>
        </p:txBody>
      </p:sp>
      <p:sp>
        <p:nvSpPr>
          <p:cNvPr id="5" name="Text Placeholder 3">
            <a:extLst>
              <a:ext uri="{FF2B5EF4-FFF2-40B4-BE49-F238E27FC236}">
                <a16:creationId xmlns:a16="http://schemas.microsoft.com/office/drawing/2014/main" id="{63033728-F1A4-BAFD-38FA-94DB5AE6FE96}"/>
              </a:ext>
            </a:extLst>
          </p:cNvPr>
          <p:cNvSpPr txBox="1">
            <a:spLocks/>
          </p:cNvSpPr>
          <p:nvPr/>
        </p:nvSpPr>
        <p:spPr>
          <a:xfrm>
            <a:off x="408000" y="4971509"/>
            <a:ext cx="8124825" cy="2406517"/>
          </a:xfrm>
          <a:prstGeom prst="rect">
            <a:avLst/>
          </a:prstGeom>
        </p:spPr>
        <p:txBody>
          <a:bodyPr vert="horz" lIns="91440" tIns="91440" rIns="91440" bIns="45720" rtlCol="0">
            <a:normAutofit/>
          </a:bodyPr>
          <a:lstStyle>
            <a:lvl1pPr marL="0" indent="0" algn="l" defTabSz="1463040" rtl="0" eaLnBrk="1" latinLnBrk="0" hangingPunct="1">
              <a:lnSpc>
                <a:spcPct val="90000"/>
              </a:lnSpc>
              <a:spcBef>
                <a:spcPts val="300"/>
              </a:spcBef>
              <a:spcAft>
                <a:spcPts val="300"/>
              </a:spcAft>
              <a:buClr>
                <a:schemeClr val="bg1">
                  <a:lumMod val="50000"/>
                </a:schemeClr>
              </a:buClr>
              <a:buFont typeface="Arial" panose="020B0604020202020204" pitchFamily="34" charset="0"/>
              <a:buNone/>
              <a:tabLst>
                <a:tab pos="225425" algn="l"/>
              </a:tabLst>
              <a:defRPr sz="2400" kern="1200">
                <a:solidFill>
                  <a:schemeClr val="tx2"/>
                </a:solidFill>
                <a:latin typeface="+mn-lt"/>
                <a:ea typeface="+mn-ea"/>
                <a:cs typeface="+mn-cs"/>
              </a:defRPr>
            </a:lvl1pPr>
            <a:lvl2pPr marL="627063" indent="-287338" algn="l" defTabSz="1463040" rtl="0" eaLnBrk="1" latinLnBrk="0" hangingPunct="1">
              <a:lnSpc>
                <a:spcPct val="90000"/>
              </a:lnSpc>
              <a:spcBef>
                <a:spcPts val="300"/>
              </a:spcBef>
              <a:spcAft>
                <a:spcPts val="300"/>
              </a:spcAft>
              <a:buClr>
                <a:schemeClr val="bg1">
                  <a:lumMod val="50000"/>
                </a:schemeClr>
              </a:buClr>
              <a:buFont typeface="Arial" panose="020B0604020202020204" pitchFamily="34" charset="0"/>
              <a:buChar char="–"/>
              <a:defRPr sz="2000" b="0" i="0" u="none" kern="1200">
                <a:solidFill>
                  <a:schemeClr val="tx1"/>
                </a:solidFill>
                <a:latin typeface="+mn-lt"/>
                <a:ea typeface="+mn-ea"/>
                <a:cs typeface="+mn-cs"/>
              </a:defRPr>
            </a:lvl2pPr>
            <a:lvl3pPr marL="914400" indent="-225425" algn="l" defTabSz="1463040" rtl="0" eaLnBrk="1" latinLnBrk="0" hangingPunct="1">
              <a:lnSpc>
                <a:spcPct val="90000"/>
              </a:lnSpc>
              <a:spcBef>
                <a:spcPts val="300"/>
              </a:spcBef>
              <a:spcAft>
                <a:spcPts val="300"/>
              </a:spcAft>
              <a:buClr>
                <a:schemeClr val="bg1">
                  <a:lumMod val="50000"/>
                </a:schemeClr>
              </a:buClr>
              <a:buFont typeface="Arial" panose="020B0604020202020204" pitchFamily="34" charset="0"/>
              <a:buChar char="•"/>
              <a:defRPr sz="2000" kern="1200">
                <a:solidFill>
                  <a:schemeClr val="tx1"/>
                </a:solidFill>
                <a:latin typeface="+mn-lt"/>
                <a:ea typeface="+mn-ea"/>
                <a:cs typeface="+mn-cs"/>
              </a:defRPr>
            </a:lvl3pPr>
            <a:lvl4pPr marL="1254125" indent="-277813" algn="l" defTabSz="1463040" rtl="0" eaLnBrk="1" latinLnBrk="0" hangingPunct="1">
              <a:lnSpc>
                <a:spcPct val="90000"/>
              </a:lnSpc>
              <a:spcBef>
                <a:spcPts val="300"/>
              </a:spcBef>
              <a:spcAft>
                <a:spcPts val="300"/>
              </a:spcAft>
              <a:buClr>
                <a:schemeClr val="bg1">
                  <a:lumMod val="50000"/>
                </a:schemeClr>
              </a:buClr>
              <a:buFont typeface="Arial" panose="020B0604020202020204" pitchFamily="34" charset="0"/>
              <a:buChar char="–"/>
              <a:defRPr sz="2000" kern="1200">
                <a:solidFill>
                  <a:schemeClr val="tx1"/>
                </a:solidFill>
                <a:latin typeface="+mn-lt"/>
                <a:ea typeface="+mn-ea"/>
                <a:cs typeface="+mn-cs"/>
              </a:defRPr>
            </a:lvl4pPr>
            <a:lvl5pPr marL="1541463" indent="-227013" algn="l" defTabSz="1463040" rtl="0" eaLnBrk="1" latinLnBrk="0" hangingPunct="1">
              <a:lnSpc>
                <a:spcPct val="90000"/>
              </a:lnSpc>
              <a:spcBef>
                <a:spcPts val="300"/>
              </a:spcBef>
              <a:spcAft>
                <a:spcPts val="300"/>
              </a:spcAft>
              <a:buClr>
                <a:schemeClr val="bg1">
                  <a:lumMod val="50000"/>
                </a:schemeClr>
              </a:buClr>
              <a:buFont typeface="Arial" panose="020B0604020202020204" pitchFamily="34" charset="0"/>
              <a:buChar char="»"/>
              <a:defRPr sz="2000" kern="1200">
                <a:solidFill>
                  <a:schemeClr val="tx1"/>
                </a:solidFill>
                <a:latin typeface="+mn-lt"/>
                <a:ea typeface="+mn-ea"/>
                <a:cs typeface="+mn-cs"/>
              </a:defRPr>
            </a:lvl5pPr>
            <a:lvl6pPr marL="402336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6pPr>
            <a:lvl7pPr marL="475488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7pPr>
            <a:lvl8pPr marL="548640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8pPr>
            <a:lvl9pPr marL="621792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9pPr>
          </a:lstStyle>
          <a:p>
            <a:pPr marL="0" marR="0" lvl="0" indent="0" algn="l" defTabSz="1463040" rtl="0" eaLnBrk="1" fontAlgn="auto" latinLnBrk="0" hangingPunct="1">
              <a:lnSpc>
                <a:spcPct val="90000"/>
              </a:lnSpc>
              <a:spcBef>
                <a:spcPts val="300"/>
              </a:spcBef>
              <a:spcAft>
                <a:spcPts val="300"/>
              </a:spcAft>
              <a:buClr>
                <a:srgbClr val="FFFFFF">
                  <a:lumMod val="50000"/>
                </a:srgbClr>
              </a:buClr>
              <a:buSzTx/>
              <a:buFont typeface="Arial" panose="020B0604020202020204" pitchFamily="34" charset="0"/>
              <a:buNone/>
              <a:tabLst>
                <a:tab pos="225425" algn="l"/>
              </a:tabLst>
              <a:defRPr/>
            </a:pPr>
            <a:r>
              <a:rPr kumimoji="0" lang="en-GB" sz="2400" b="0" i="0" u="none" strike="noStrike" kern="1200" cap="none" spc="0" normalizeH="0" baseline="0" noProof="0" dirty="0">
                <a:ln>
                  <a:noFill/>
                </a:ln>
                <a:solidFill>
                  <a:srgbClr val="743E8C"/>
                </a:solidFill>
                <a:effectLst/>
                <a:uLnTx/>
                <a:uFillTx/>
                <a:latin typeface="Arial"/>
                <a:ea typeface="+mn-ea"/>
                <a:cs typeface="+mn-cs"/>
              </a:rPr>
              <a:t>Advances 2025</a:t>
            </a:r>
          </a:p>
          <a:p>
            <a:pPr marL="0" marR="0" lvl="0" indent="0" algn="l" defTabSz="1463040" rtl="0" eaLnBrk="1" fontAlgn="auto" latinLnBrk="0" hangingPunct="1">
              <a:lnSpc>
                <a:spcPct val="90000"/>
              </a:lnSpc>
              <a:spcBef>
                <a:spcPts val="300"/>
              </a:spcBef>
              <a:spcAft>
                <a:spcPts val="300"/>
              </a:spcAft>
              <a:buClr>
                <a:srgbClr val="FFFFFF">
                  <a:lumMod val="50000"/>
                </a:srgbClr>
              </a:buClr>
              <a:buSzTx/>
              <a:buFont typeface="Arial" panose="020B0604020202020204" pitchFamily="34" charset="0"/>
              <a:buNone/>
              <a:tabLst>
                <a:tab pos="225425" algn="l"/>
              </a:tabLst>
              <a:defRPr/>
            </a:pPr>
            <a:r>
              <a:rPr kumimoji="0" lang="en-GB" sz="2400" b="0" i="0" u="none" strike="noStrike" kern="1200" cap="none" spc="0" normalizeH="0" baseline="0" noProof="0" dirty="0">
                <a:ln>
                  <a:noFill/>
                </a:ln>
                <a:solidFill>
                  <a:srgbClr val="743E8C"/>
                </a:solidFill>
                <a:effectLst/>
                <a:uLnTx/>
                <a:uFillTx/>
                <a:latin typeface="Arial"/>
                <a:ea typeface="+mn-ea"/>
                <a:cs typeface="+mn-cs"/>
              </a:rPr>
              <a:t>Chris Hamlin, HancockHamlin Ltd</a:t>
            </a:r>
          </a:p>
        </p:txBody>
      </p:sp>
    </p:spTree>
    <p:extLst>
      <p:ext uri="{BB962C8B-B14F-4D97-AF65-F5344CB8AC3E}">
        <p14:creationId xmlns:p14="http://schemas.microsoft.com/office/powerpoint/2010/main" val="409072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62E2F9-33CC-5EDC-A196-7711C3F096F8}"/>
              </a:ext>
            </a:extLst>
          </p:cNvPr>
          <p:cNvSpPr>
            <a:spLocks noGrp="1"/>
          </p:cNvSpPr>
          <p:nvPr>
            <p:ph type="title"/>
          </p:nvPr>
        </p:nvSpPr>
        <p:spPr/>
        <p:txBody>
          <a:bodyPr>
            <a:normAutofit/>
          </a:bodyPr>
          <a:lstStyle/>
          <a:p>
            <a:r>
              <a:rPr lang="en-GB" dirty="0"/>
              <a:t>Introducing the Viable System Model (VSM)</a:t>
            </a:r>
          </a:p>
        </p:txBody>
      </p:sp>
      <p:grpSp>
        <p:nvGrpSpPr>
          <p:cNvPr id="2" name="Group 1">
            <a:extLst>
              <a:ext uri="{FF2B5EF4-FFF2-40B4-BE49-F238E27FC236}">
                <a16:creationId xmlns:a16="http://schemas.microsoft.com/office/drawing/2014/main" id="{A25558AF-5255-BA80-408A-A1C9EB17801C}"/>
              </a:ext>
            </a:extLst>
          </p:cNvPr>
          <p:cNvGrpSpPr/>
          <p:nvPr/>
        </p:nvGrpSpPr>
        <p:grpSpPr>
          <a:xfrm>
            <a:off x="4151564" y="1507750"/>
            <a:ext cx="3678814" cy="4589196"/>
            <a:chOff x="5566731" y="2499901"/>
            <a:chExt cx="3045946" cy="4231917"/>
          </a:xfrm>
        </p:grpSpPr>
        <p:sp>
          <p:nvSpPr>
            <p:cNvPr id="8" name="Freeform: Shape 7">
              <a:extLst>
                <a:ext uri="{FF2B5EF4-FFF2-40B4-BE49-F238E27FC236}">
                  <a16:creationId xmlns:a16="http://schemas.microsoft.com/office/drawing/2014/main" id="{9AAEE5E2-7990-ED79-5279-3EE1F14D258B}"/>
                </a:ext>
              </a:extLst>
            </p:cNvPr>
            <p:cNvSpPr/>
            <p:nvPr/>
          </p:nvSpPr>
          <p:spPr>
            <a:xfrm>
              <a:off x="7086198" y="3974734"/>
              <a:ext cx="1485450" cy="2757084"/>
            </a:xfrm>
            <a:custGeom>
              <a:avLst/>
              <a:gdLst>
                <a:gd name="connsiteX0" fmla="*/ 1485632 w 1485450"/>
                <a:gd name="connsiteY0" fmla="*/ 1378682 h 2757084"/>
                <a:gd name="connsiteX1" fmla="*/ 742907 w 1485450"/>
                <a:gd name="connsiteY1" fmla="*/ 2757225 h 2757084"/>
                <a:gd name="connsiteX2" fmla="*/ 181 w 1485450"/>
                <a:gd name="connsiteY2" fmla="*/ 1378682 h 2757084"/>
                <a:gd name="connsiteX3" fmla="*/ 742907 w 1485450"/>
                <a:gd name="connsiteY3" fmla="*/ 140 h 2757084"/>
                <a:gd name="connsiteX4" fmla="*/ 1485632 w 1485450"/>
                <a:gd name="connsiteY4" fmla="*/ 1378682 h 2757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450" h="2757084">
                  <a:moveTo>
                    <a:pt x="1485632" y="1378682"/>
                  </a:moveTo>
                  <a:cubicBezTo>
                    <a:pt x="1485632" y="2140031"/>
                    <a:pt x="1153102" y="2757225"/>
                    <a:pt x="742907" y="2757225"/>
                  </a:cubicBezTo>
                  <a:cubicBezTo>
                    <a:pt x="332711" y="2757225"/>
                    <a:pt x="181" y="2140031"/>
                    <a:pt x="181" y="1378682"/>
                  </a:cubicBezTo>
                  <a:cubicBezTo>
                    <a:pt x="181" y="617334"/>
                    <a:pt x="332711" y="140"/>
                    <a:pt x="742907" y="140"/>
                  </a:cubicBezTo>
                  <a:cubicBezTo>
                    <a:pt x="1153102" y="140"/>
                    <a:pt x="1485632" y="617334"/>
                    <a:pt x="1485632" y="1378682"/>
                  </a:cubicBezTo>
                  <a:close/>
                </a:path>
              </a:pathLst>
            </a:custGeom>
            <a:solidFill>
              <a:srgbClr val="FFFFFF"/>
            </a:solidFill>
            <a:ln w="17175" cap="flat">
              <a:solidFill>
                <a:srgbClr val="000000"/>
              </a:solidFill>
              <a:prstDash val="solid"/>
              <a:miter/>
            </a:ln>
          </p:spPr>
          <p:txBody>
            <a:bodyPr rtlCol="0" anchor="ctr"/>
            <a:lstStyle/>
            <a:p>
              <a:endParaRPr lang="en-GB" sz="1500"/>
            </a:p>
          </p:txBody>
        </p:sp>
        <p:sp>
          <p:nvSpPr>
            <p:cNvPr id="9" name="Freeform: Shape 8">
              <a:extLst>
                <a:ext uri="{FF2B5EF4-FFF2-40B4-BE49-F238E27FC236}">
                  <a16:creationId xmlns:a16="http://schemas.microsoft.com/office/drawing/2014/main" id="{886C782C-D983-4A17-3BB9-31425694FFFB}"/>
                </a:ext>
              </a:extLst>
            </p:cNvPr>
            <p:cNvSpPr/>
            <p:nvPr/>
          </p:nvSpPr>
          <p:spPr>
            <a:xfrm>
              <a:off x="7160402" y="2499901"/>
              <a:ext cx="1452275" cy="1396338"/>
            </a:xfrm>
            <a:custGeom>
              <a:avLst/>
              <a:gdLst>
                <a:gd name="connsiteX0" fmla="*/ 719003 w 1452275"/>
                <a:gd name="connsiteY0" fmla="*/ 0 h 1396338"/>
                <a:gd name="connsiteX1" fmla="*/ 1452276 w 1452275"/>
                <a:gd name="connsiteY1" fmla="*/ 701808 h 1396338"/>
                <a:gd name="connsiteX2" fmla="*/ 733273 w 1452275"/>
                <a:gd name="connsiteY2" fmla="*/ 1396339 h 1396338"/>
                <a:gd name="connsiteX3" fmla="*/ 0 w 1452275"/>
                <a:gd name="connsiteY3" fmla="*/ 694531 h 1396338"/>
              </a:gdLst>
              <a:ahLst/>
              <a:cxnLst>
                <a:cxn ang="0">
                  <a:pos x="connsiteX0" y="connsiteY0"/>
                </a:cxn>
                <a:cxn ang="0">
                  <a:pos x="connsiteX1" y="connsiteY1"/>
                </a:cxn>
                <a:cxn ang="0">
                  <a:pos x="connsiteX2" y="connsiteY2"/>
                </a:cxn>
                <a:cxn ang="0">
                  <a:pos x="connsiteX3" y="connsiteY3"/>
                </a:cxn>
              </a:cxnLst>
              <a:rect l="l" t="t" r="r" b="b"/>
              <a:pathLst>
                <a:path w="1452275" h="1396338">
                  <a:moveTo>
                    <a:pt x="719003" y="0"/>
                  </a:moveTo>
                  <a:lnTo>
                    <a:pt x="1452276" y="701808"/>
                  </a:lnTo>
                  <a:lnTo>
                    <a:pt x="733273" y="1396339"/>
                  </a:lnTo>
                  <a:lnTo>
                    <a:pt x="0" y="694531"/>
                  </a:lnTo>
                  <a:close/>
                </a:path>
              </a:pathLst>
            </a:custGeom>
            <a:solidFill>
              <a:srgbClr val="FFFFFF"/>
            </a:solidFill>
            <a:ln w="10648" cap="flat">
              <a:solidFill>
                <a:srgbClr val="000000"/>
              </a:solidFill>
              <a:prstDash val="solid"/>
              <a:miter/>
            </a:ln>
          </p:spPr>
          <p:txBody>
            <a:bodyPr rtlCol="0" anchor="ctr"/>
            <a:lstStyle/>
            <a:p>
              <a:endParaRPr lang="en-GB" sz="1500"/>
            </a:p>
          </p:txBody>
        </p:sp>
        <p:sp>
          <p:nvSpPr>
            <p:cNvPr id="10" name="Freeform: Shape 9">
              <a:extLst>
                <a:ext uri="{FF2B5EF4-FFF2-40B4-BE49-F238E27FC236}">
                  <a16:creationId xmlns:a16="http://schemas.microsoft.com/office/drawing/2014/main" id="{0E1B5C28-2C74-1A04-003B-ED1011873C32}"/>
                </a:ext>
              </a:extLst>
            </p:cNvPr>
            <p:cNvSpPr/>
            <p:nvPr/>
          </p:nvSpPr>
          <p:spPr>
            <a:xfrm flipV="1">
              <a:off x="7733408" y="3331154"/>
              <a:ext cx="216264" cy="191435"/>
            </a:xfrm>
            <a:custGeom>
              <a:avLst/>
              <a:gdLst>
                <a:gd name="connsiteX0" fmla="*/ 0 w 216264"/>
                <a:gd name="connsiteY0" fmla="*/ 793 h 191435"/>
                <a:gd name="connsiteX1" fmla="*/ 216265 w 216264"/>
                <a:gd name="connsiteY1" fmla="*/ 793 h 191435"/>
                <a:gd name="connsiteX2" fmla="*/ 216265 w 216264"/>
                <a:gd name="connsiteY2" fmla="*/ 192228 h 191435"/>
                <a:gd name="connsiteX3" fmla="*/ 0 w 216264"/>
                <a:gd name="connsiteY3" fmla="*/ 192228 h 191435"/>
              </a:gdLst>
              <a:ahLst/>
              <a:cxnLst>
                <a:cxn ang="0">
                  <a:pos x="connsiteX0" y="connsiteY0"/>
                </a:cxn>
                <a:cxn ang="0">
                  <a:pos x="connsiteX1" y="connsiteY1"/>
                </a:cxn>
                <a:cxn ang="0">
                  <a:pos x="connsiteX2" y="connsiteY2"/>
                </a:cxn>
                <a:cxn ang="0">
                  <a:pos x="connsiteX3" y="connsiteY3"/>
                </a:cxn>
              </a:cxnLst>
              <a:rect l="l" t="t" r="r" b="b"/>
              <a:pathLst>
                <a:path w="216264" h="191435">
                  <a:moveTo>
                    <a:pt x="0" y="793"/>
                  </a:moveTo>
                  <a:lnTo>
                    <a:pt x="216265" y="793"/>
                  </a:lnTo>
                  <a:lnTo>
                    <a:pt x="216265" y="192228"/>
                  </a:lnTo>
                  <a:lnTo>
                    <a:pt x="0" y="192228"/>
                  </a:lnTo>
                  <a:close/>
                </a:path>
              </a:pathLst>
            </a:custGeom>
            <a:solidFill>
              <a:srgbClr val="FFFFFF"/>
            </a:solidFill>
            <a:ln w="9591" cap="flat">
              <a:solidFill>
                <a:srgbClr val="000000"/>
              </a:solidFill>
              <a:prstDash val="solid"/>
              <a:miter/>
            </a:ln>
          </p:spPr>
          <p:txBody>
            <a:bodyPr rtlCol="0" anchor="ctr"/>
            <a:lstStyle/>
            <a:p>
              <a:endParaRPr lang="en-GB" sz="1500"/>
            </a:p>
          </p:txBody>
        </p:sp>
        <p:sp>
          <p:nvSpPr>
            <p:cNvPr id="11" name="Freeform: Shape 10">
              <a:extLst>
                <a:ext uri="{FF2B5EF4-FFF2-40B4-BE49-F238E27FC236}">
                  <a16:creationId xmlns:a16="http://schemas.microsoft.com/office/drawing/2014/main" id="{1F01C8F7-41CA-07F8-3929-E4DEE9FA3385}"/>
                </a:ext>
              </a:extLst>
            </p:cNvPr>
            <p:cNvSpPr/>
            <p:nvPr/>
          </p:nvSpPr>
          <p:spPr>
            <a:xfrm flipV="1">
              <a:off x="7729154" y="2698822"/>
              <a:ext cx="216264" cy="191435"/>
            </a:xfrm>
            <a:custGeom>
              <a:avLst/>
              <a:gdLst>
                <a:gd name="connsiteX0" fmla="*/ 0 w 216264"/>
                <a:gd name="connsiteY0" fmla="*/ 625 h 191435"/>
                <a:gd name="connsiteX1" fmla="*/ 216265 w 216264"/>
                <a:gd name="connsiteY1" fmla="*/ 625 h 191435"/>
                <a:gd name="connsiteX2" fmla="*/ 216265 w 216264"/>
                <a:gd name="connsiteY2" fmla="*/ 192061 h 191435"/>
                <a:gd name="connsiteX3" fmla="*/ 0 w 216264"/>
                <a:gd name="connsiteY3" fmla="*/ 192061 h 191435"/>
              </a:gdLst>
              <a:ahLst/>
              <a:cxnLst>
                <a:cxn ang="0">
                  <a:pos x="connsiteX0" y="connsiteY0"/>
                </a:cxn>
                <a:cxn ang="0">
                  <a:pos x="connsiteX1" y="connsiteY1"/>
                </a:cxn>
                <a:cxn ang="0">
                  <a:pos x="connsiteX2" y="connsiteY2"/>
                </a:cxn>
                <a:cxn ang="0">
                  <a:pos x="connsiteX3" y="connsiteY3"/>
                </a:cxn>
              </a:cxnLst>
              <a:rect l="l" t="t" r="r" b="b"/>
              <a:pathLst>
                <a:path w="216264" h="191435">
                  <a:moveTo>
                    <a:pt x="0" y="625"/>
                  </a:moveTo>
                  <a:lnTo>
                    <a:pt x="216265" y="625"/>
                  </a:lnTo>
                  <a:lnTo>
                    <a:pt x="216265" y="192061"/>
                  </a:lnTo>
                  <a:lnTo>
                    <a:pt x="0" y="192061"/>
                  </a:lnTo>
                  <a:close/>
                </a:path>
              </a:pathLst>
            </a:custGeom>
            <a:solidFill>
              <a:srgbClr val="FFFFFF"/>
            </a:solidFill>
            <a:ln w="9591" cap="flat">
              <a:solidFill>
                <a:srgbClr val="000000"/>
              </a:solidFill>
              <a:prstDash val="solid"/>
              <a:miter/>
            </a:ln>
          </p:spPr>
          <p:txBody>
            <a:bodyPr rtlCol="0" anchor="ctr"/>
            <a:lstStyle/>
            <a:p>
              <a:endParaRPr lang="en-GB" sz="1500"/>
            </a:p>
          </p:txBody>
        </p:sp>
        <p:sp>
          <p:nvSpPr>
            <p:cNvPr id="12" name="Freeform: Shape 11">
              <a:extLst>
                <a:ext uri="{FF2B5EF4-FFF2-40B4-BE49-F238E27FC236}">
                  <a16:creationId xmlns:a16="http://schemas.microsoft.com/office/drawing/2014/main" id="{A948E57B-001F-61D3-36AE-9F429C042996}"/>
                </a:ext>
              </a:extLst>
            </p:cNvPr>
            <p:cNvSpPr/>
            <p:nvPr/>
          </p:nvSpPr>
          <p:spPr>
            <a:xfrm flipV="1">
              <a:off x="7735690" y="3016903"/>
              <a:ext cx="216264" cy="191435"/>
            </a:xfrm>
            <a:custGeom>
              <a:avLst/>
              <a:gdLst>
                <a:gd name="connsiteX0" fmla="*/ 0 w 216264"/>
                <a:gd name="connsiteY0" fmla="*/ 709 h 191435"/>
                <a:gd name="connsiteX1" fmla="*/ 216265 w 216264"/>
                <a:gd name="connsiteY1" fmla="*/ 709 h 191435"/>
                <a:gd name="connsiteX2" fmla="*/ 216265 w 216264"/>
                <a:gd name="connsiteY2" fmla="*/ 192145 h 191435"/>
                <a:gd name="connsiteX3" fmla="*/ 0 w 216264"/>
                <a:gd name="connsiteY3" fmla="*/ 192145 h 191435"/>
              </a:gdLst>
              <a:ahLst/>
              <a:cxnLst>
                <a:cxn ang="0">
                  <a:pos x="connsiteX0" y="connsiteY0"/>
                </a:cxn>
                <a:cxn ang="0">
                  <a:pos x="connsiteX1" y="connsiteY1"/>
                </a:cxn>
                <a:cxn ang="0">
                  <a:pos x="connsiteX2" y="connsiteY2"/>
                </a:cxn>
                <a:cxn ang="0">
                  <a:pos x="connsiteX3" y="connsiteY3"/>
                </a:cxn>
              </a:cxnLst>
              <a:rect l="l" t="t" r="r" b="b"/>
              <a:pathLst>
                <a:path w="216264" h="191435">
                  <a:moveTo>
                    <a:pt x="0" y="709"/>
                  </a:moveTo>
                  <a:lnTo>
                    <a:pt x="216265" y="709"/>
                  </a:lnTo>
                  <a:lnTo>
                    <a:pt x="216265" y="192145"/>
                  </a:lnTo>
                  <a:lnTo>
                    <a:pt x="0" y="192145"/>
                  </a:lnTo>
                  <a:close/>
                </a:path>
              </a:pathLst>
            </a:custGeom>
            <a:solidFill>
              <a:srgbClr val="FFFFFF"/>
            </a:solidFill>
            <a:ln w="9591" cap="flat">
              <a:solidFill>
                <a:srgbClr val="000000"/>
              </a:solidFill>
              <a:prstDash val="solid"/>
              <a:miter/>
            </a:ln>
          </p:spPr>
          <p:txBody>
            <a:bodyPr rtlCol="0" anchor="ctr"/>
            <a:lstStyle/>
            <a:p>
              <a:endParaRPr lang="en-GB" sz="1500"/>
            </a:p>
          </p:txBody>
        </p:sp>
        <p:sp>
          <p:nvSpPr>
            <p:cNvPr id="13" name="Freeform: Shape 12">
              <a:extLst>
                <a:ext uri="{FF2B5EF4-FFF2-40B4-BE49-F238E27FC236}">
                  <a16:creationId xmlns:a16="http://schemas.microsoft.com/office/drawing/2014/main" id="{BECB283D-A5D7-70A6-9C4A-86677C0BCE75}"/>
                </a:ext>
              </a:extLst>
            </p:cNvPr>
            <p:cNvSpPr/>
            <p:nvPr/>
          </p:nvSpPr>
          <p:spPr>
            <a:xfrm>
              <a:off x="8040390" y="3357873"/>
              <a:ext cx="200125" cy="155182"/>
            </a:xfrm>
            <a:custGeom>
              <a:avLst/>
              <a:gdLst>
                <a:gd name="connsiteX0" fmla="*/ 72368 w 200125"/>
                <a:gd name="connsiteY0" fmla="*/ 10539 h 155182"/>
                <a:gd name="connsiteX1" fmla="*/ 129337 w 200125"/>
                <a:gd name="connsiteY1" fmla="*/ 9890 h 155182"/>
                <a:gd name="connsiteX2" fmla="*/ 200125 w 200125"/>
                <a:gd name="connsiteY2" fmla="*/ 133710 h 155182"/>
                <a:gd name="connsiteX3" fmla="*/ 174753 w 200125"/>
                <a:gd name="connsiteY3" fmla="*/ 154828 h 155182"/>
                <a:gd name="connsiteX4" fmla="*/ 29513 w 200125"/>
                <a:gd name="connsiteY4" fmla="*/ 154548 h 155182"/>
                <a:gd name="connsiteX5" fmla="*/ 1 w 200125"/>
                <a:gd name="connsiteY5" fmla="*/ 131451 h 155182"/>
                <a:gd name="connsiteX6" fmla="*/ 72368 w 200125"/>
                <a:gd name="connsiteY6" fmla="*/ 10532 h 15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125" h="155182">
                  <a:moveTo>
                    <a:pt x="72368" y="10539"/>
                  </a:moveTo>
                  <a:cubicBezTo>
                    <a:pt x="85930" y="-3000"/>
                    <a:pt x="113152" y="-4587"/>
                    <a:pt x="129337" y="9890"/>
                  </a:cubicBezTo>
                  <a:cubicBezTo>
                    <a:pt x="144062" y="21880"/>
                    <a:pt x="200336" y="119392"/>
                    <a:pt x="200125" y="133710"/>
                  </a:cubicBezTo>
                  <a:cubicBezTo>
                    <a:pt x="200230" y="145535"/>
                    <a:pt x="193393" y="154684"/>
                    <a:pt x="174753" y="154828"/>
                  </a:cubicBezTo>
                  <a:cubicBezTo>
                    <a:pt x="163540" y="154949"/>
                    <a:pt x="42591" y="154828"/>
                    <a:pt x="29513" y="154548"/>
                  </a:cubicBezTo>
                  <a:cubicBezTo>
                    <a:pt x="16200" y="154707"/>
                    <a:pt x="393" y="145482"/>
                    <a:pt x="1" y="131451"/>
                  </a:cubicBezTo>
                  <a:cubicBezTo>
                    <a:pt x="-204" y="122596"/>
                    <a:pt x="55609" y="22575"/>
                    <a:pt x="72368" y="10532"/>
                  </a:cubicBezTo>
                  <a:close/>
                </a:path>
              </a:pathLst>
            </a:custGeom>
            <a:noFill/>
            <a:ln w="13329" cap="flat">
              <a:solidFill>
                <a:srgbClr val="000000"/>
              </a:solidFill>
              <a:prstDash val="solid"/>
              <a:miter/>
            </a:ln>
          </p:spPr>
          <p:txBody>
            <a:bodyPr rtlCol="0" anchor="ctr"/>
            <a:lstStyle/>
            <a:p>
              <a:endParaRPr lang="en-GB" sz="1500"/>
            </a:p>
          </p:txBody>
        </p:sp>
        <p:sp>
          <p:nvSpPr>
            <p:cNvPr id="14" name="Freeform: Shape 13">
              <a:extLst>
                <a:ext uri="{FF2B5EF4-FFF2-40B4-BE49-F238E27FC236}">
                  <a16:creationId xmlns:a16="http://schemas.microsoft.com/office/drawing/2014/main" id="{E0C3A26D-3F25-2D11-50FA-509BC1A6D61D}"/>
                </a:ext>
              </a:extLst>
            </p:cNvPr>
            <p:cNvSpPr/>
            <p:nvPr/>
          </p:nvSpPr>
          <p:spPr>
            <a:xfrm>
              <a:off x="5566731" y="2631526"/>
              <a:ext cx="1478666" cy="3948888"/>
            </a:xfrm>
            <a:custGeom>
              <a:avLst/>
              <a:gdLst>
                <a:gd name="connsiteX0" fmla="*/ 1406232 w 1478666"/>
                <a:gd name="connsiteY0" fmla="*/ 302245 h 3948888"/>
                <a:gd name="connsiteX1" fmla="*/ 1178598 w 1478666"/>
                <a:gd name="connsiteY1" fmla="*/ 1907115 h 3948888"/>
                <a:gd name="connsiteX2" fmla="*/ 1354242 w 1478666"/>
                <a:gd name="connsiteY2" fmla="*/ 3775545 h 3948888"/>
                <a:gd name="connsiteX3" fmla="*/ 76423 w 1478666"/>
                <a:gd name="connsiteY3" fmla="*/ 2518692 h 3948888"/>
                <a:gd name="connsiteX4" fmla="*/ 409034 w 1478666"/>
                <a:gd name="connsiteY4" fmla="*/ 196482 h 3948888"/>
                <a:gd name="connsiteX5" fmla="*/ 1406232 w 1478666"/>
                <a:gd name="connsiteY5" fmla="*/ 302245 h 394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8666" h="3948888">
                  <a:moveTo>
                    <a:pt x="1406232" y="302245"/>
                  </a:moveTo>
                  <a:cubicBezTo>
                    <a:pt x="1633292" y="996292"/>
                    <a:pt x="1261467" y="1210514"/>
                    <a:pt x="1178598" y="1907115"/>
                  </a:cubicBezTo>
                  <a:cubicBezTo>
                    <a:pt x="1032874" y="2779215"/>
                    <a:pt x="1552628" y="3336204"/>
                    <a:pt x="1354242" y="3775545"/>
                  </a:cubicBezTo>
                  <a:cubicBezTo>
                    <a:pt x="1081940" y="4223650"/>
                    <a:pt x="-342057" y="3800289"/>
                    <a:pt x="76423" y="2518692"/>
                  </a:cubicBezTo>
                  <a:cubicBezTo>
                    <a:pt x="461621" y="1366741"/>
                    <a:pt x="-326931" y="915454"/>
                    <a:pt x="409034" y="196482"/>
                  </a:cubicBezTo>
                  <a:cubicBezTo>
                    <a:pt x="849833" y="-115343"/>
                    <a:pt x="1336298" y="-39160"/>
                    <a:pt x="1406232" y="302245"/>
                  </a:cubicBezTo>
                  <a:close/>
                </a:path>
              </a:pathLst>
            </a:custGeom>
            <a:noFill/>
            <a:ln w="17773" cap="flat">
              <a:solidFill>
                <a:srgbClr val="000000"/>
              </a:solidFill>
              <a:prstDash val="solid"/>
              <a:miter/>
            </a:ln>
          </p:spPr>
          <p:txBody>
            <a:bodyPr rtlCol="0" anchor="ctr"/>
            <a:lstStyle/>
            <a:p>
              <a:endParaRPr lang="en-GB" sz="1500"/>
            </a:p>
          </p:txBody>
        </p:sp>
        <p:sp>
          <p:nvSpPr>
            <p:cNvPr id="15" name="Freeform: Shape 14">
              <a:extLst>
                <a:ext uri="{FF2B5EF4-FFF2-40B4-BE49-F238E27FC236}">
                  <a16:creationId xmlns:a16="http://schemas.microsoft.com/office/drawing/2014/main" id="{288C687B-2E6A-D8FB-0706-DC517AB24D3A}"/>
                </a:ext>
              </a:extLst>
            </p:cNvPr>
            <p:cNvSpPr/>
            <p:nvPr/>
          </p:nvSpPr>
          <p:spPr>
            <a:xfrm>
              <a:off x="7531490" y="3135881"/>
              <a:ext cx="225151" cy="243150"/>
            </a:xfrm>
            <a:custGeom>
              <a:avLst/>
              <a:gdLst>
                <a:gd name="connsiteX0" fmla="*/ 200255 w 225151"/>
                <a:gd name="connsiteY0" fmla="*/ 236143 h 243150"/>
                <a:gd name="connsiteX1" fmla="*/ 143838 w 225151"/>
                <a:gd name="connsiteY1" fmla="*/ 44949 h 243150"/>
                <a:gd name="connsiteX2" fmla="*/ 123226 w 225151"/>
                <a:gd name="connsiteY2" fmla="*/ 68462 h 243150"/>
                <a:gd name="connsiteX3" fmla="*/ 225151 w 225151"/>
                <a:gd name="connsiteY3" fmla="*/ 30262 h 243150"/>
                <a:gd name="connsiteX4" fmla="*/ 118784 w 225151"/>
                <a:gd name="connsiteY4" fmla="*/ -308 h 243150"/>
                <a:gd name="connsiteX5" fmla="*/ 141519 w 225151"/>
                <a:gd name="connsiteY5" fmla="*/ 21603 h 243150"/>
                <a:gd name="connsiteX6" fmla="*/ 200105 w 225151"/>
                <a:gd name="connsiteY6" fmla="*/ 242830 h 243150"/>
                <a:gd name="connsiteX7" fmla="*/ 200255 w 225151"/>
                <a:gd name="connsiteY7" fmla="*/ 236143 h 2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151" h="243150">
                  <a:moveTo>
                    <a:pt x="200255" y="236143"/>
                  </a:moveTo>
                  <a:cubicBezTo>
                    <a:pt x="5496" y="229449"/>
                    <a:pt x="23002" y="46037"/>
                    <a:pt x="143838" y="44949"/>
                  </a:cubicBezTo>
                  <a:cubicBezTo>
                    <a:pt x="140076" y="50971"/>
                    <a:pt x="135376" y="54689"/>
                    <a:pt x="123226" y="68462"/>
                  </a:cubicBezTo>
                  <a:cubicBezTo>
                    <a:pt x="153721" y="56222"/>
                    <a:pt x="195458" y="39865"/>
                    <a:pt x="225151" y="30262"/>
                  </a:cubicBezTo>
                  <a:cubicBezTo>
                    <a:pt x="196493" y="20900"/>
                    <a:pt x="143279" y="5374"/>
                    <a:pt x="118784" y="-308"/>
                  </a:cubicBezTo>
                  <a:cubicBezTo>
                    <a:pt x="136177" y="15098"/>
                    <a:pt x="133200" y="10315"/>
                    <a:pt x="141519" y="21603"/>
                  </a:cubicBezTo>
                  <a:cubicBezTo>
                    <a:pt x="-55840" y="24353"/>
                    <a:pt x="-56158" y="244764"/>
                    <a:pt x="200105" y="242830"/>
                  </a:cubicBezTo>
                  <a:cubicBezTo>
                    <a:pt x="200172" y="232350"/>
                    <a:pt x="200044" y="242784"/>
                    <a:pt x="200255" y="236143"/>
                  </a:cubicBezTo>
                  <a:close/>
                </a:path>
              </a:pathLst>
            </a:custGeom>
            <a:solidFill>
              <a:srgbClr val="000000"/>
            </a:solidFill>
            <a:ln w="1027" cap="flat">
              <a:solidFill>
                <a:srgbClr val="000000"/>
              </a:solidFill>
              <a:prstDash val="solid"/>
              <a:miter/>
            </a:ln>
          </p:spPr>
          <p:txBody>
            <a:bodyPr rtlCol="0" anchor="ctr"/>
            <a:lstStyle/>
            <a:p>
              <a:endParaRPr lang="en-GB" sz="1500"/>
            </a:p>
          </p:txBody>
        </p:sp>
        <p:sp>
          <p:nvSpPr>
            <p:cNvPr id="16" name="Freeform: Shape 15">
              <a:extLst>
                <a:ext uri="{FF2B5EF4-FFF2-40B4-BE49-F238E27FC236}">
                  <a16:creationId xmlns:a16="http://schemas.microsoft.com/office/drawing/2014/main" id="{F633B100-1A33-8C73-ED10-0D1A8A972320}"/>
                </a:ext>
              </a:extLst>
            </p:cNvPr>
            <p:cNvSpPr/>
            <p:nvPr/>
          </p:nvSpPr>
          <p:spPr>
            <a:xfrm>
              <a:off x="7927540" y="3162033"/>
              <a:ext cx="208132" cy="239614"/>
            </a:xfrm>
            <a:custGeom>
              <a:avLst/>
              <a:gdLst>
                <a:gd name="connsiteX0" fmla="*/ 23014 w 208132"/>
                <a:gd name="connsiteY0" fmla="*/ 6285 h 239614"/>
                <a:gd name="connsiteX1" fmla="*/ 75171 w 208132"/>
                <a:gd name="connsiteY1" fmla="*/ 194698 h 239614"/>
                <a:gd name="connsiteX2" fmla="*/ 94225 w 208132"/>
                <a:gd name="connsiteY2" fmla="*/ 171533 h 239614"/>
                <a:gd name="connsiteX3" fmla="*/ 0 w 208132"/>
                <a:gd name="connsiteY3" fmla="*/ 209182 h 239614"/>
                <a:gd name="connsiteX4" fmla="*/ 98328 w 208132"/>
                <a:gd name="connsiteY4" fmla="*/ 239306 h 239614"/>
                <a:gd name="connsiteX5" fmla="*/ 77308 w 208132"/>
                <a:gd name="connsiteY5" fmla="*/ 217712 h 239614"/>
                <a:gd name="connsiteX6" fmla="*/ 23150 w 208132"/>
                <a:gd name="connsiteY6" fmla="*/ -296 h 239614"/>
                <a:gd name="connsiteX7" fmla="*/ 23014 w 208132"/>
                <a:gd name="connsiteY7" fmla="*/ 6285 h 23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132" h="239614">
                  <a:moveTo>
                    <a:pt x="23014" y="6285"/>
                  </a:moveTo>
                  <a:cubicBezTo>
                    <a:pt x="203056" y="12889"/>
                    <a:pt x="186872" y="193633"/>
                    <a:pt x="75171" y="194698"/>
                  </a:cubicBezTo>
                  <a:cubicBezTo>
                    <a:pt x="78646" y="188775"/>
                    <a:pt x="82990" y="185102"/>
                    <a:pt x="94225" y="171533"/>
                  </a:cubicBezTo>
                  <a:cubicBezTo>
                    <a:pt x="66028" y="183599"/>
                    <a:pt x="27449" y="199715"/>
                    <a:pt x="0" y="209182"/>
                  </a:cubicBezTo>
                  <a:cubicBezTo>
                    <a:pt x="26490" y="218407"/>
                    <a:pt x="75684" y="233708"/>
                    <a:pt x="98328" y="239306"/>
                  </a:cubicBezTo>
                  <a:cubicBezTo>
                    <a:pt x="82250" y="224119"/>
                    <a:pt x="85000" y="228834"/>
                    <a:pt x="77308" y="217712"/>
                  </a:cubicBezTo>
                  <a:cubicBezTo>
                    <a:pt x="259753" y="215000"/>
                    <a:pt x="260048" y="-2207"/>
                    <a:pt x="23150" y="-296"/>
                  </a:cubicBezTo>
                  <a:cubicBezTo>
                    <a:pt x="23090" y="10025"/>
                    <a:pt x="23203" y="-251"/>
                    <a:pt x="23014" y="6285"/>
                  </a:cubicBezTo>
                  <a:close/>
                </a:path>
              </a:pathLst>
            </a:custGeom>
            <a:solidFill>
              <a:srgbClr val="000000"/>
            </a:solidFill>
            <a:ln w="980" cap="flat">
              <a:solidFill>
                <a:srgbClr val="000000"/>
              </a:solidFill>
              <a:prstDash val="solid"/>
              <a:miter/>
            </a:ln>
          </p:spPr>
          <p:txBody>
            <a:bodyPr rtlCol="0" anchor="ctr"/>
            <a:lstStyle/>
            <a:p>
              <a:endParaRPr lang="en-GB" sz="1500"/>
            </a:p>
          </p:txBody>
        </p:sp>
        <p:sp>
          <p:nvSpPr>
            <p:cNvPr id="17" name="Freeform: Shape 16">
              <a:extLst>
                <a:ext uri="{FF2B5EF4-FFF2-40B4-BE49-F238E27FC236}">
                  <a16:creationId xmlns:a16="http://schemas.microsoft.com/office/drawing/2014/main" id="{4F23166A-8D2D-C423-8F68-AA8847F5C680}"/>
                </a:ext>
              </a:extLst>
            </p:cNvPr>
            <p:cNvSpPr/>
            <p:nvPr/>
          </p:nvSpPr>
          <p:spPr>
            <a:xfrm>
              <a:off x="7762844" y="2864009"/>
              <a:ext cx="40482" cy="181038"/>
            </a:xfrm>
            <a:custGeom>
              <a:avLst/>
              <a:gdLst>
                <a:gd name="connsiteX0" fmla="*/ 25349 w 40482"/>
                <a:gd name="connsiteY0" fmla="*/ 146285 h 181038"/>
                <a:gd name="connsiteX1" fmla="*/ 25062 w 40482"/>
                <a:gd name="connsiteY1" fmla="*/ 37961 h 181038"/>
                <a:gd name="connsiteX2" fmla="*/ 40482 w 40482"/>
                <a:gd name="connsiteY2" fmla="*/ 46884 h 181038"/>
                <a:gd name="connsiteX3" fmla="*/ 17997 w 40482"/>
                <a:gd name="connsiteY3" fmla="*/ -308 h 181038"/>
                <a:gd name="connsiteX4" fmla="*/ 0 w 40482"/>
                <a:gd name="connsiteY4" fmla="*/ 48939 h 181038"/>
                <a:gd name="connsiteX5" fmla="*/ 12905 w 40482"/>
                <a:gd name="connsiteY5" fmla="*/ 38414 h 181038"/>
                <a:gd name="connsiteX6" fmla="*/ 13283 w 40482"/>
                <a:gd name="connsiteY6" fmla="*/ 146942 h 181038"/>
                <a:gd name="connsiteX7" fmla="*/ 219 w 40482"/>
                <a:gd name="connsiteY7" fmla="*/ 136606 h 181038"/>
                <a:gd name="connsiteX8" fmla="*/ 20490 w 40482"/>
                <a:gd name="connsiteY8" fmla="*/ 180731 h 181038"/>
                <a:gd name="connsiteX9" fmla="*/ 39667 w 40482"/>
                <a:gd name="connsiteY9" fmla="*/ 136886 h 181038"/>
                <a:gd name="connsiteX10" fmla="*/ 25349 w 40482"/>
                <a:gd name="connsiteY10" fmla="*/ 146285 h 18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82" h="181038">
                  <a:moveTo>
                    <a:pt x="25349" y="146285"/>
                  </a:moveTo>
                  <a:cubicBezTo>
                    <a:pt x="24669" y="117271"/>
                    <a:pt x="25696" y="93910"/>
                    <a:pt x="25062" y="37961"/>
                  </a:cubicBezTo>
                  <a:cubicBezTo>
                    <a:pt x="28598" y="39706"/>
                    <a:pt x="34393" y="43249"/>
                    <a:pt x="40482" y="46884"/>
                  </a:cubicBezTo>
                  <a:cubicBezTo>
                    <a:pt x="33275" y="32763"/>
                    <a:pt x="23649" y="13435"/>
                    <a:pt x="17997" y="-308"/>
                  </a:cubicBezTo>
                  <a:cubicBezTo>
                    <a:pt x="12489" y="12959"/>
                    <a:pt x="3347" y="37598"/>
                    <a:pt x="0" y="48939"/>
                  </a:cubicBezTo>
                  <a:cubicBezTo>
                    <a:pt x="9074" y="40885"/>
                    <a:pt x="6981" y="42517"/>
                    <a:pt x="12905" y="38414"/>
                  </a:cubicBezTo>
                  <a:cubicBezTo>
                    <a:pt x="14522" y="129791"/>
                    <a:pt x="13283" y="146942"/>
                    <a:pt x="13283" y="146942"/>
                  </a:cubicBezTo>
                  <a:cubicBezTo>
                    <a:pt x="14597" y="146987"/>
                    <a:pt x="219" y="136606"/>
                    <a:pt x="219" y="136606"/>
                  </a:cubicBezTo>
                  <a:lnTo>
                    <a:pt x="20490" y="180731"/>
                  </a:lnTo>
                  <a:lnTo>
                    <a:pt x="39667" y="136886"/>
                  </a:lnTo>
                  <a:cubicBezTo>
                    <a:pt x="39667" y="136886"/>
                    <a:pt x="24337" y="146338"/>
                    <a:pt x="25349" y="146285"/>
                  </a:cubicBezTo>
                  <a:close/>
                </a:path>
              </a:pathLst>
            </a:custGeom>
            <a:solidFill>
              <a:srgbClr val="000000"/>
            </a:solidFill>
            <a:ln w="536" cap="flat">
              <a:solidFill>
                <a:srgbClr val="000000"/>
              </a:solidFill>
              <a:prstDash val="solid"/>
              <a:miter/>
            </a:ln>
          </p:spPr>
          <p:txBody>
            <a:bodyPr rtlCol="0" anchor="ctr"/>
            <a:lstStyle/>
            <a:p>
              <a:endParaRPr lang="en-GB" sz="1500"/>
            </a:p>
          </p:txBody>
        </p:sp>
        <p:sp>
          <p:nvSpPr>
            <p:cNvPr id="18" name="Freeform: Shape 17">
              <a:extLst>
                <a:ext uri="{FF2B5EF4-FFF2-40B4-BE49-F238E27FC236}">
                  <a16:creationId xmlns:a16="http://schemas.microsoft.com/office/drawing/2014/main" id="{6E74EDCD-0121-8754-AA64-797F66E47A24}"/>
                </a:ext>
              </a:extLst>
            </p:cNvPr>
            <p:cNvSpPr/>
            <p:nvPr/>
          </p:nvSpPr>
          <p:spPr>
            <a:xfrm>
              <a:off x="7875981" y="2862475"/>
              <a:ext cx="40482" cy="181038"/>
            </a:xfrm>
            <a:custGeom>
              <a:avLst/>
              <a:gdLst>
                <a:gd name="connsiteX0" fmla="*/ 25349 w 40482"/>
                <a:gd name="connsiteY0" fmla="*/ 146285 h 181038"/>
                <a:gd name="connsiteX1" fmla="*/ 25062 w 40482"/>
                <a:gd name="connsiteY1" fmla="*/ 37968 h 181038"/>
                <a:gd name="connsiteX2" fmla="*/ 40482 w 40482"/>
                <a:gd name="connsiteY2" fmla="*/ 46884 h 181038"/>
                <a:gd name="connsiteX3" fmla="*/ 17997 w 40482"/>
                <a:gd name="connsiteY3" fmla="*/ -308 h 181038"/>
                <a:gd name="connsiteX4" fmla="*/ 0 w 40482"/>
                <a:gd name="connsiteY4" fmla="*/ 48947 h 181038"/>
                <a:gd name="connsiteX5" fmla="*/ 12897 w 40482"/>
                <a:gd name="connsiteY5" fmla="*/ 38414 h 181038"/>
                <a:gd name="connsiteX6" fmla="*/ 13283 w 40482"/>
                <a:gd name="connsiteY6" fmla="*/ 146950 h 181038"/>
                <a:gd name="connsiteX7" fmla="*/ 212 w 40482"/>
                <a:gd name="connsiteY7" fmla="*/ 136614 h 181038"/>
                <a:gd name="connsiteX8" fmla="*/ 20483 w 40482"/>
                <a:gd name="connsiteY8" fmla="*/ 180731 h 181038"/>
                <a:gd name="connsiteX9" fmla="*/ 39667 w 40482"/>
                <a:gd name="connsiteY9" fmla="*/ 136893 h 181038"/>
                <a:gd name="connsiteX10" fmla="*/ 25349 w 40482"/>
                <a:gd name="connsiteY10" fmla="*/ 146285 h 18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82" h="181038">
                  <a:moveTo>
                    <a:pt x="25349" y="146285"/>
                  </a:moveTo>
                  <a:cubicBezTo>
                    <a:pt x="24669" y="117279"/>
                    <a:pt x="25696" y="93917"/>
                    <a:pt x="25062" y="37968"/>
                  </a:cubicBezTo>
                  <a:cubicBezTo>
                    <a:pt x="28598" y="39706"/>
                    <a:pt x="34393" y="43257"/>
                    <a:pt x="40482" y="46884"/>
                  </a:cubicBezTo>
                  <a:cubicBezTo>
                    <a:pt x="33275" y="32770"/>
                    <a:pt x="23649" y="13443"/>
                    <a:pt x="17997" y="-308"/>
                  </a:cubicBezTo>
                  <a:cubicBezTo>
                    <a:pt x="12482" y="12959"/>
                    <a:pt x="3347" y="37606"/>
                    <a:pt x="0" y="48947"/>
                  </a:cubicBezTo>
                  <a:cubicBezTo>
                    <a:pt x="9067" y="40892"/>
                    <a:pt x="6974" y="42517"/>
                    <a:pt x="12897" y="38414"/>
                  </a:cubicBezTo>
                  <a:cubicBezTo>
                    <a:pt x="14522" y="129799"/>
                    <a:pt x="13283" y="146950"/>
                    <a:pt x="13283" y="146950"/>
                  </a:cubicBezTo>
                  <a:cubicBezTo>
                    <a:pt x="14597" y="146995"/>
                    <a:pt x="212" y="136614"/>
                    <a:pt x="212" y="136614"/>
                  </a:cubicBezTo>
                  <a:lnTo>
                    <a:pt x="20483" y="180731"/>
                  </a:lnTo>
                  <a:lnTo>
                    <a:pt x="39667" y="136893"/>
                  </a:lnTo>
                  <a:cubicBezTo>
                    <a:pt x="39667" y="136893"/>
                    <a:pt x="24329" y="146338"/>
                    <a:pt x="25349" y="146285"/>
                  </a:cubicBezTo>
                  <a:close/>
                </a:path>
              </a:pathLst>
            </a:custGeom>
            <a:solidFill>
              <a:srgbClr val="000000"/>
            </a:solidFill>
            <a:ln w="536" cap="flat">
              <a:solidFill>
                <a:srgbClr val="000000"/>
              </a:solidFill>
              <a:prstDash val="solid"/>
              <a:miter/>
            </a:ln>
          </p:spPr>
          <p:txBody>
            <a:bodyPr rtlCol="0" anchor="ctr"/>
            <a:lstStyle/>
            <a:p>
              <a:endParaRPr lang="en-GB" sz="1500"/>
            </a:p>
          </p:txBody>
        </p:sp>
        <p:sp>
          <p:nvSpPr>
            <p:cNvPr id="19" name="Freeform: Shape 18">
              <a:extLst>
                <a:ext uri="{FF2B5EF4-FFF2-40B4-BE49-F238E27FC236}">
                  <a16:creationId xmlns:a16="http://schemas.microsoft.com/office/drawing/2014/main" id="{7CB2058A-A65B-5D0E-6AF1-A368794B808B}"/>
                </a:ext>
              </a:extLst>
            </p:cNvPr>
            <p:cNvSpPr/>
            <p:nvPr/>
          </p:nvSpPr>
          <p:spPr>
            <a:xfrm>
              <a:off x="7761228" y="3183481"/>
              <a:ext cx="40482" cy="172055"/>
            </a:xfrm>
            <a:custGeom>
              <a:avLst/>
              <a:gdLst>
                <a:gd name="connsiteX0" fmla="*/ 25349 w 40482"/>
                <a:gd name="connsiteY0" fmla="*/ 139009 h 172055"/>
                <a:gd name="connsiteX1" fmla="*/ 25061 w 40482"/>
                <a:gd name="connsiteY1" fmla="*/ 36064 h 172055"/>
                <a:gd name="connsiteX2" fmla="*/ 40482 w 40482"/>
                <a:gd name="connsiteY2" fmla="*/ 44542 h 172055"/>
                <a:gd name="connsiteX3" fmla="*/ 17997 w 40482"/>
                <a:gd name="connsiteY3" fmla="*/ -308 h 172055"/>
                <a:gd name="connsiteX4" fmla="*/ 0 w 40482"/>
                <a:gd name="connsiteY4" fmla="*/ 46498 h 172055"/>
                <a:gd name="connsiteX5" fmla="*/ 12905 w 40482"/>
                <a:gd name="connsiteY5" fmla="*/ 36495 h 172055"/>
                <a:gd name="connsiteX6" fmla="*/ 13283 w 40482"/>
                <a:gd name="connsiteY6" fmla="*/ 139643 h 172055"/>
                <a:gd name="connsiteX7" fmla="*/ 219 w 40482"/>
                <a:gd name="connsiteY7" fmla="*/ 129814 h 172055"/>
                <a:gd name="connsiteX8" fmla="*/ 20490 w 40482"/>
                <a:gd name="connsiteY8" fmla="*/ 171747 h 172055"/>
                <a:gd name="connsiteX9" fmla="*/ 39674 w 40482"/>
                <a:gd name="connsiteY9" fmla="*/ 130086 h 172055"/>
                <a:gd name="connsiteX10" fmla="*/ 25349 w 40482"/>
                <a:gd name="connsiteY10" fmla="*/ 139009 h 17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82" h="172055">
                  <a:moveTo>
                    <a:pt x="25349" y="139009"/>
                  </a:moveTo>
                  <a:cubicBezTo>
                    <a:pt x="24669" y="111446"/>
                    <a:pt x="25704" y="89240"/>
                    <a:pt x="25061" y="36064"/>
                  </a:cubicBezTo>
                  <a:cubicBezTo>
                    <a:pt x="28598" y="37719"/>
                    <a:pt x="34393" y="41096"/>
                    <a:pt x="40482" y="44542"/>
                  </a:cubicBezTo>
                  <a:cubicBezTo>
                    <a:pt x="33275" y="31123"/>
                    <a:pt x="23649" y="12755"/>
                    <a:pt x="17997" y="-308"/>
                  </a:cubicBezTo>
                  <a:cubicBezTo>
                    <a:pt x="12489" y="12302"/>
                    <a:pt x="3347" y="35717"/>
                    <a:pt x="0" y="46498"/>
                  </a:cubicBezTo>
                  <a:cubicBezTo>
                    <a:pt x="9074" y="38845"/>
                    <a:pt x="6981" y="40394"/>
                    <a:pt x="12905" y="36495"/>
                  </a:cubicBezTo>
                  <a:cubicBezTo>
                    <a:pt x="14522" y="123338"/>
                    <a:pt x="13283" y="139643"/>
                    <a:pt x="13283" y="139643"/>
                  </a:cubicBezTo>
                  <a:cubicBezTo>
                    <a:pt x="14597" y="139689"/>
                    <a:pt x="219" y="129814"/>
                    <a:pt x="219" y="129814"/>
                  </a:cubicBezTo>
                  <a:lnTo>
                    <a:pt x="20490" y="171747"/>
                  </a:lnTo>
                  <a:lnTo>
                    <a:pt x="39674" y="130086"/>
                  </a:lnTo>
                  <a:cubicBezTo>
                    <a:pt x="39674" y="130086"/>
                    <a:pt x="24337" y="139062"/>
                    <a:pt x="25349" y="139009"/>
                  </a:cubicBezTo>
                  <a:close/>
                </a:path>
              </a:pathLst>
            </a:custGeom>
            <a:solidFill>
              <a:srgbClr val="000000"/>
            </a:solidFill>
            <a:ln w="522" cap="flat">
              <a:solidFill>
                <a:srgbClr val="000000"/>
              </a:solidFill>
              <a:prstDash val="solid"/>
              <a:miter/>
            </a:ln>
          </p:spPr>
          <p:txBody>
            <a:bodyPr rtlCol="0" anchor="ctr"/>
            <a:lstStyle/>
            <a:p>
              <a:endParaRPr lang="en-GB" sz="1500"/>
            </a:p>
          </p:txBody>
        </p:sp>
        <p:sp>
          <p:nvSpPr>
            <p:cNvPr id="20" name="Freeform: Shape 19">
              <a:extLst>
                <a:ext uri="{FF2B5EF4-FFF2-40B4-BE49-F238E27FC236}">
                  <a16:creationId xmlns:a16="http://schemas.microsoft.com/office/drawing/2014/main" id="{5562AFD8-AD4B-5BFC-25EA-5949E1C9A217}"/>
                </a:ext>
              </a:extLst>
            </p:cNvPr>
            <p:cNvSpPr/>
            <p:nvPr/>
          </p:nvSpPr>
          <p:spPr>
            <a:xfrm>
              <a:off x="7877598" y="3183481"/>
              <a:ext cx="40482" cy="172055"/>
            </a:xfrm>
            <a:custGeom>
              <a:avLst/>
              <a:gdLst>
                <a:gd name="connsiteX0" fmla="*/ 25349 w 40482"/>
                <a:gd name="connsiteY0" fmla="*/ 139009 h 172055"/>
                <a:gd name="connsiteX1" fmla="*/ 25054 w 40482"/>
                <a:gd name="connsiteY1" fmla="*/ 36064 h 172055"/>
                <a:gd name="connsiteX2" fmla="*/ 40483 w 40482"/>
                <a:gd name="connsiteY2" fmla="*/ 44542 h 172055"/>
                <a:gd name="connsiteX3" fmla="*/ 17997 w 40482"/>
                <a:gd name="connsiteY3" fmla="*/ -308 h 172055"/>
                <a:gd name="connsiteX4" fmla="*/ 0 w 40482"/>
                <a:gd name="connsiteY4" fmla="*/ 46498 h 172055"/>
                <a:gd name="connsiteX5" fmla="*/ 12898 w 40482"/>
                <a:gd name="connsiteY5" fmla="*/ 36495 h 172055"/>
                <a:gd name="connsiteX6" fmla="*/ 13283 w 40482"/>
                <a:gd name="connsiteY6" fmla="*/ 139643 h 172055"/>
                <a:gd name="connsiteX7" fmla="*/ 212 w 40482"/>
                <a:gd name="connsiteY7" fmla="*/ 129814 h 172055"/>
                <a:gd name="connsiteX8" fmla="*/ 20483 w 40482"/>
                <a:gd name="connsiteY8" fmla="*/ 171747 h 172055"/>
                <a:gd name="connsiteX9" fmla="*/ 39667 w 40482"/>
                <a:gd name="connsiteY9" fmla="*/ 130086 h 172055"/>
                <a:gd name="connsiteX10" fmla="*/ 25349 w 40482"/>
                <a:gd name="connsiteY10" fmla="*/ 139009 h 17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82" h="172055">
                  <a:moveTo>
                    <a:pt x="25349" y="139009"/>
                  </a:moveTo>
                  <a:cubicBezTo>
                    <a:pt x="24669" y="111446"/>
                    <a:pt x="25696" y="89240"/>
                    <a:pt x="25054" y="36064"/>
                  </a:cubicBezTo>
                  <a:cubicBezTo>
                    <a:pt x="28598" y="37719"/>
                    <a:pt x="34393" y="41096"/>
                    <a:pt x="40483" y="44542"/>
                  </a:cubicBezTo>
                  <a:cubicBezTo>
                    <a:pt x="33275" y="31123"/>
                    <a:pt x="23649" y="12755"/>
                    <a:pt x="17997" y="-308"/>
                  </a:cubicBezTo>
                  <a:cubicBezTo>
                    <a:pt x="12482" y="12302"/>
                    <a:pt x="3347" y="35717"/>
                    <a:pt x="0" y="46498"/>
                  </a:cubicBezTo>
                  <a:cubicBezTo>
                    <a:pt x="9067" y="38845"/>
                    <a:pt x="6974" y="40394"/>
                    <a:pt x="12898" y="36495"/>
                  </a:cubicBezTo>
                  <a:cubicBezTo>
                    <a:pt x="14522" y="123338"/>
                    <a:pt x="13283" y="139643"/>
                    <a:pt x="13283" y="139643"/>
                  </a:cubicBezTo>
                  <a:cubicBezTo>
                    <a:pt x="14597" y="139689"/>
                    <a:pt x="212" y="129814"/>
                    <a:pt x="212" y="129814"/>
                  </a:cubicBezTo>
                  <a:lnTo>
                    <a:pt x="20483" y="171747"/>
                  </a:lnTo>
                  <a:lnTo>
                    <a:pt x="39667" y="130086"/>
                  </a:lnTo>
                  <a:cubicBezTo>
                    <a:pt x="39667" y="130086"/>
                    <a:pt x="24329" y="139062"/>
                    <a:pt x="25349" y="139009"/>
                  </a:cubicBezTo>
                  <a:close/>
                </a:path>
              </a:pathLst>
            </a:custGeom>
            <a:solidFill>
              <a:srgbClr val="000000"/>
            </a:solidFill>
            <a:ln w="522" cap="flat">
              <a:solidFill>
                <a:srgbClr val="000000"/>
              </a:solidFill>
              <a:prstDash val="solid"/>
              <a:miter/>
            </a:ln>
          </p:spPr>
          <p:txBody>
            <a:bodyPr rtlCol="0" anchor="ctr"/>
            <a:lstStyle/>
            <a:p>
              <a:endParaRPr lang="en-GB" sz="1500"/>
            </a:p>
          </p:txBody>
        </p:sp>
        <p:sp>
          <p:nvSpPr>
            <p:cNvPr id="21" name="Freeform: Shape 20">
              <a:extLst>
                <a:ext uri="{FF2B5EF4-FFF2-40B4-BE49-F238E27FC236}">
                  <a16:creationId xmlns:a16="http://schemas.microsoft.com/office/drawing/2014/main" id="{87152925-5F0A-2741-AF64-321D8560DBDB}"/>
                </a:ext>
              </a:extLst>
            </p:cNvPr>
            <p:cNvSpPr/>
            <p:nvPr/>
          </p:nvSpPr>
          <p:spPr>
            <a:xfrm>
              <a:off x="6011456" y="2876655"/>
              <a:ext cx="578791" cy="1033985"/>
            </a:xfrm>
            <a:custGeom>
              <a:avLst/>
              <a:gdLst>
                <a:gd name="connsiteX0" fmla="*/ 550522 w 578791"/>
                <a:gd name="connsiteY0" fmla="*/ 81679 h 1033985"/>
                <a:gd name="connsiteX1" fmla="*/ 461676 w 578791"/>
                <a:gd name="connsiteY1" fmla="*/ 516608 h 1033985"/>
                <a:gd name="connsiteX2" fmla="*/ 494543 w 578791"/>
                <a:gd name="connsiteY2" fmla="*/ 978426 h 1033985"/>
                <a:gd name="connsiteX3" fmla="*/ 31485 w 578791"/>
                <a:gd name="connsiteY3" fmla="*/ 682339 h 1033985"/>
                <a:gd name="connsiteX4" fmla="*/ 161305 w 578791"/>
                <a:gd name="connsiteY4" fmla="*/ 53021 h 1033985"/>
                <a:gd name="connsiteX5" fmla="*/ 550522 w 578791"/>
                <a:gd name="connsiteY5" fmla="*/ 81679 h 103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791" h="1033985">
                  <a:moveTo>
                    <a:pt x="550522" y="81679"/>
                  </a:moveTo>
                  <a:cubicBezTo>
                    <a:pt x="639141" y="269767"/>
                    <a:pt x="494014" y="327824"/>
                    <a:pt x="461676" y="516608"/>
                  </a:cubicBezTo>
                  <a:cubicBezTo>
                    <a:pt x="404798" y="752946"/>
                    <a:pt x="571980" y="859366"/>
                    <a:pt x="494543" y="978426"/>
                  </a:cubicBezTo>
                  <a:cubicBezTo>
                    <a:pt x="388259" y="1099874"/>
                    <a:pt x="-131851" y="1029653"/>
                    <a:pt x="31485" y="682339"/>
                  </a:cubicBezTo>
                  <a:cubicBezTo>
                    <a:pt x="181833" y="370166"/>
                    <a:pt x="-125950" y="247864"/>
                    <a:pt x="161305" y="53021"/>
                  </a:cubicBezTo>
                  <a:cubicBezTo>
                    <a:pt x="333353" y="-31480"/>
                    <a:pt x="523224" y="-10839"/>
                    <a:pt x="550522" y="81679"/>
                  </a:cubicBezTo>
                  <a:close/>
                </a:path>
              </a:pathLst>
            </a:custGeom>
            <a:noFill/>
            <a:ln w="5780" cap="flat">
              <a:solidFill>
                <a:srgbClr val="000000"/>
              </a:solidFill>
              <a:prstDash val="solid"/>
              <a:miter/>
            </a:ln>
          </p:spPr>
          <p:txBody>
            <a:bodyPr rtlCol="0" anchor="ctr"/>
            <a:lstStyle/>
            <a:p>
              <a:endParaRPr lang="en-GB" sz="1500"/>
            </a:p>
          </p:txBody>
        </p:sp>
        <p:sp>
          <p:nvSpPr>
            <p:cNvPr id="22" name="Freeform: Shape 21">
              <a:extLst>
                <a:ext uri="{FF2B5EF4-FFF2-40B4-BE49-F238E27FC236}">
                  <a16:creationId xmlns:a16="http://schemas.microsoft.com/office/drawing/2014/main" id="{017D6F48-908A-444C-9779-2EF9DD993493}"/>
                </a:ext>
              </a:extLst>
            </p:cNvPr>
            <p:cNvSpPr/>
            <p:nvPr/>
          </p:nvSpPr>
          <p:spPr>
            <a:xfrm>
              <a:off x="6987953" y="3038611"/>
              <a:ext cx="754770" cy="10547"/>
            </a:xfrm>
            <a:custGeom>
              <a:avLst/>
              <a:gdLst>
                <a:gd name="connsiteX0" fmla="*/ 0 w 754770"/>
                <a:gd name="connsiteY0" fmla="*/ 10239 h 10547"/>
                <a:gd name="connsiteX1" fmla="*/ 754770 w 754770"/>
                <a:gd name="connsiteY1" fmla="*/ -308 h 10547"/>
              </a:gdLst>
              <a:ahLst/>
              <a:cxnLst>
                <a:cxn ang="0">
                  <a:pos x="connsiteX0" y="connsiteY0"/>
                </a:cxn>
                <a:cxn ang="0">
                  <a:pos x="connsiteX1" y="connsiteY1"/>
                </a:cxn>
              </a:cxnLst>
              <a:rect l="l" t="t" r="r" b="b"/>
              <a:pathLst>
                <a:path w="754770" h="10547">
                  <a:moveTo>
                    <a:pt x="0" y="10239"/>
                  </a:moveTo>
                  <a:cubicBezTo>
                    <a:pt x="754770" y="-308"/>
                    <a:pt x="754770" y="-308"/>
                    <a:pt x="754770" y="-308"/>
                  </a:cubicBezTo>
                </a:path>
              </a:pathLst>
            </a:custGeom>
            <a:noFill/>
            <a:ln w="5262" cap="flat">
              <a:solidFill>
                <a:srgbClr val="000000"/>
              </a:solidFill>
              <a:prstDash val="solid"/>
              <a:miter/>
            </a:ln>
          </p:spPr>
          <p:txBody>
            <a:bodyPr rtlCol="0" anchor="ctr"/>
            <a:lstStyle/>
            <a:p>
              <a:endParaRPr lang="en-GB" sz="1500"/>
            </a:p>
          </p:txBody>
        </p:sp>
        <p:sp>
          <p:nvSpPr>
            <p:cNvPr id="23" name="Freeform: Shape 22">
              <a:extLst>
                <a:ext uri="{FF2B5EF4-FFF2-40B4-BE49-F238E27FC236}">
                  <a16:creationId xmlns:a16="http://schemas.microsoft.com/office/drawing/2014/main" id="{0F9A33B1-A6BC-F134-1B39-4E38EB1758B8}"/>
                </a:ext>
              </a:extLst>
            </p:cNvPr>
            <p:cNvSpPr/>
            <p:nvPr/>
          </p:nvSpPr>
          <p:spPr>
            <a:xfrm>
              <a:off x="6554264" y="3099116"/>
              <a:ext cx="1194360" cy="6595"/>
            </a:xfrm>
            <a:custGeom>
              <a:avLst/>
              <a:gdLst>
                <a:gd name="connsiteX0" fmla="*/ 0 w 1194360"/>
                <a:gd name="connsiteY0" fmla="*/ 6288 h 6595"/>
                <a:gd name="connsiteX1" fmla="*/ 1194361 w 1194360"/>
                <a:gd name="connsiteY1" fmla="*/ -308 h 6595"/>
              </a:gdLst>
              <a:ahLst/>
              <a:cxnLst>
                <a:cxn ang="0">
                  <a:pos x="connsiteX0" y="connsiteY0"/>
                </a:cxn>
                <a:cxn ang="0">
                  <a:pos x="connsiteX1" y="connsiteY1"/>
                </a:cxn>
              </a:cxnLst>
              <a:rect l="l" t="t" r="r" b="b"/>
              <a:pathLst>
                <a:path w="1194360" h="6595">
                  <a:moveTo>
                    <a:pt x="0" y="6288"/>
                  </a:moveTo>
                  <a:cubicBezTo>
                    <a:pt x="1194361" y="-308"/>
                    <a:pt x="1194361" y="-308"/>
                    <a:pt x="1194361" y="-308"/>
                  </a:cubicBezTo>
                </a:path>
              </a:pathLst>
            </a:custGeom>
            <a:noFill/>
            <a:ln w="5235" cap="flat">
              <a:solidFill>
                <a:srgbClr val="000000"/>
              </a:solidFill>
              <a:prstDash val="solid"/>
              <a:miter/>
            </a:ln>
          </p:spPr>
          <p:txBody>
            <a:bodyPr rtlCol="0" anchor="ctr"/>
            <a:lstStyle/>
            <a:p>
              <a:endParaRPr lang="en-GB" sz="1500"/>
            </a:p>
          </p:txBody>
        </p:sp>
        <p:sp>
          <p:nvSpPr>
            <p:cNvPr id="24" name="Freeform: Shape 23">
              <a:extLst>
                <a:ext uri="{FF2B5EF4-FFF2-40B4-BE49-F238E27FC236}">
                  <a16:creationId xmlns:a16="http://schemas.microsoft.com/office/drawing/2014/main" id="{EE226A9C-12A2-9DDE-9CA8-72C747288922}"/>
                </a:ext>
              </a:extLst>
            </p:cNvPr>
            <p:cNvSpPr/>
            <p:nvPr/>
          </p:nvSpPr>
          <p:spPr>
            <a:xfrm>
              <a:off x="7519335" y="2797936"/>
              <a:ext cx="206510" cy="393085"/>
            </a:xfrm>
            <a:custGeom>
              <a:avLst/>
              <a:gdLst>
                <a:gd name="connsiteX0" fmla="*/ 206510 w 206510"/>
                <a:gd name="connsiteY0" fmla="*/ 3538 h 393085"/>
                <a:gd name="connsiteX1" fmla="*/ 36374 w 206510"/>
                <a:gd name="connsiteY1" fmla="*/ 333527 h 393085"/>
                <a:gd name="connsiteX2" fmla="*/ 74205 w 206510"/>
                <a:gd name="connsiteY2" fmla="*/ 359646 h 393085"/>
                <a:gd name="connsiteX3" fmla="*/ 29015 w 206510"/>
                <a:gd name="connsiteY3" fmla="*/ 392777 h 393085"/>
                <a:gd name="connsiteX4" fmla="*/ 25796 w 206510"/>
                <a:gd name="connsiteY4" fmla="*/ 341490 h 393085"/>
                <a:gd name="connsiteX5" fmla="*/ 206185 w 206510"/>
                <a:gd name="connsiteY5" fmla="*/ -308 h 39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510" h="393085">
                  <a:moveTo>
                    <a:pt x="206510" y="3538"/>
                  </a:moveTo>
                  <a:cubicBezTo>
                    <a:pt x="-39151" y="21119"/>
                    <a:pt x="-7440" y="289651"/>
                    <a:pt x="36374" y="333527"/>
                  </a:cubicBezTo>
                  <a:cubicBezTo>
                    <a:pt x="70767" y="330021"/>
                    <a:pt x="74205" y="359646"/>
                    <a:pt x="74205" y="359646"/>
                  </a:cubicBezTo>
                  <a:cubicBezTo>
                    <a:pt x="54825" y="360311"/>
                    <a:pt x="33820" y="376518"/>
                    <a:pt x="29015" y="392777"/>
                  </a:cubicBezTo>
                  <a:cubicBezTo>
                    <a:pt x="10020" y="363144"/>
                    <a:pt x="24663" y="354040"/>
                    <a:pt x="25796" y="341490"/>
                  </a:cubicBezTo>
                  <a:cubicBezTo>
                    <a:pt x="6053" y="322722"/>
                    <a:pt x="-74232" y="19495"/>
                    <a:pt x="206185" y="-308"/>
                  </a:cubicBezTo>
                  <a:close/>
                </a:path>
              </a:pathLst>
            </a:custGeom>
            <a:solidFill>
              <a:srgbClr val="000000"/>
            </a:solidFill>
            <a:ln w="850" cap="flat">
              <a:solidFill>
                <a:srgbClr val="000000"/>
              </a:solidFill>
              <a:prstDash val="solid"/>
              <a:miter/>
            </a:ln>
          </p:spPr>
          <p:txBody>
            <a:bodyPr rtlCol="0" anchor="ctr"/>
            <a:lstStyle/>
            <a:p>
              <a:endParaRPr lang="en-GB" sz="1500"/>
            </a:p>
          </p:txBody>
        </p:sp>
        <p:sp>
          <p:nvSpPr>
            <p:cNvPr id="25" name="Freeform: Shape 24">
              <a:extLst>
                <a:ext uri="{FF2B5EF4-FFF2-40B4-BE49-F238E27FC236}">
                  <a16:creationId xmlns:a16="http://schemas.microsoft.com/office/drawing/2014/main" id="{826E26BB-316F-4252-EA2F-E9330722982C}"/>
                </a:ext>
              </a:extLst>
            </p:cNvPr>
            <p:cNvSpPr/>
            <p:nvPr/>
          </p:nvSpPr>
          <p:spPr>
            <a:xfrm>
              <a:off x="7946754" y="2794694"/>
              <a:ext cx="206512" cy="410788"/>
            </a:xfrm>
            <a:custGeom>
              <a:avLst/>
              <a:gdLst>
                <a:gd name="connsiteX0" fmla="*/ 0 w 206512"/>
                <a:gd name="connsiteY0" fmla="*/ 3711 h 410788"/>
                <a:gd name="connsiteX1" fmla="*/ 170136 w 206512"/>
                <a:gd name="connsiteY1" fmla="*/ 348562 h 410788"/>
                <a:gd name="connsiteX2" fmla="*/ 132305 w 206512"/>
                <a:gd name="connsiteY2" fmla="*/ 375861 h 410788"/>
                <a:gd name="connsiteX3" fmla="*/ 177495 w 206512"/>
                <a:gd name="connsiteY3" fmla="*/ 410480 h 410788"/>
                <a:gd name="connsiteX4" fmla="*/ 180722 w 206512"/>
                <a:gd name="connsiteY4" fmla="*/ 356889 h 410788"/>
                <a:gd name="connsiteX5" fmla="*/ 332 w 206512"/>
                <a:gd name="connsiteY5" fmla="*/ -308 h 41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512" h="410788">
                  <a:moveTo>
                    <a:pt x="0" y="3711"/>
                  </a:moveTo>
                  <a:cubicBezTo>
                    <a:pt x="245669" y="22079"/>
                    <a:pt x="213951" y="302715"/>
                    <a:pt x="170136" y="348562"/>
                  </a:cubicBezTo>
                  <a:cubicBezTo>
                    <a:pt x="135743" y="344898"/>
                    <a:pt x="132305" y="375861"/>
                    <a:pt x="132305" y="375861"/>
                  </a:cubicBezTo>
                  <a:cubicBezTo>
                    <a:pt x="151685" y="376556"/>
                    <a:pt x="172697" y="393495"/>
                    <a:pt x="177495" y="410480"/>
                  </a:cubicBezTo>
                  <a:cubicBezTo>
                    <a:pt x="196497" y="379518"/>
                    <a:pt x="181847" y="370005"/>
                    <a:pt x="180722" y="356889"/>
                  </a:cubicBezTo>
                  <a:cubicBezTo>
                    <a:pt x="200457" y="337274"/>
                    <a:pt x="280742" y="20387"/>
                    <a:pt x="332" y="-308"/>
                  </a:cubicBezTo>
                  <a:close/>
                </a:path>
              </a:pathLst>
            </a:custGeom>
            <a:solidFill>
              <a:srgbClr val="000000"/>
            </a:solidFill>
            <a:ln w="869" cap="flat">
              <a:solidFill>
                <a:srgbClr val="000000"/>
              </a:solidFill>
              <a:prstDash val="solid"/>
              <a:miter/>
            </a:ln>
          </p:spPr>
          <p:txBody>
            <a:bodyPr rtlCol="0" anchor="ctr"/>
            <a:lstStyle/>
            <a:p>
              <a:endParaRPr lang="en-GB" sz="1500"/>
            </a:p>
          </p:txBody>
        </p:sp>
        <p:sp>
          <p:nvSpPr>
            <p:cNvPr id="26" name="Freeform: Shape 25">
              <a:extLst>
                <a:ext uri="{FF2B5EF4-FFF2-40B4-BE49-F238E27FC236}">
                  <a16:creationId xmlns:a16="http://schemas.microsoft.com/office/drawing/2014/main" id="{947C81B2-07F2-0EE9-6457-6A40669AB02B}"/>
                </a:ext>
              </a:extLst>
            </p:cNvPr>
            <p:cNvSpPr/>
            <p:nvPr/>
          </p:nvSpPr>
          <p:spPr>
            <a:xfrm>
              <a:off x="7270040" y="3769815"/>
              <a:ext cx="200133" cy="155136"/>
            </a:xfrm>
            <a:custGeom>
              <a:avLst/>
              <a:gdLst>
                <a:gd name="connsiteX0" fmla="*/ 72375 w 200133"/>
                <a:gd name="connsiteY0" fmla="*/ 143980 h 155136"/>
                <a:gd name="connsiteX1" fmla="*/ 129344 w 200133"/>
                <a:gd name="connsiteY1" fmla="*/ 144630 h 155136"/>
                <a:gd name="connsiteX2" fmla="*/ 200132 w 200133"/>
                <a:gd name="connsiteY2" fmla="*/ 20809 h 155136"/>
                <a:gd name="connsiteX3" fmla="*/ 174753 w 200133"/>
                <a:gd name="connsiteY3" fmla="*/ -308 h 155136"/>
                <a:gd name="connsiteX4" fmla="*/ 29520 w 200133"/>
                <a:gd name="connsiteY4" fmla="*/ -29 h 155136"/>
                <a:gd name="connsiteX5" fmla="*/ 1 w 200133"/>
                <a:gd name="connsiteY5" fmla="*/ 23069 h 155136"/>
                <a:gd name="connsiteX6" fmla="*/ 72375 w 200133"/>
                <a:gd name="connsiteY6" fmla="*/ 143988 h 15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133" h="155136">
                  <a:moveTo>
                    <a:pt x="72375" y="143980"/>
                  </a:moveTo>
                  <a:cubicBezTo>
                    <a:pt x="85937" y="157520"/>
                    <a:pt x="113160" y="159107"/>
                    <a:pt x="129344" y="144630"/>
                  </a:cubicBezTo>
                  <a:cubicBezTo>
                    <a:pt x="144070" y="132647"/>
                    <a:pt x="200344" y="35135"/>
                    <a:pt x="200132" y="20809"/>
                  </a:cubicBezTo>
                  <a:cubicBezTo>
                    <a:pt x="200238" y="8992"/>
                    <a:pt x="193400" y="-165"/>
                    <a:pt x="174753" y="-308"/>
                  </a:cubicBezTo>
                  <a:cubicBezTo>
                    <a:pt x="111838" y="2835"/>
                    <a:pt x="36615" y="69"/>
                    <a:pt x="29520" y="-29"/>
                  </a:cubicBezTo>
                  <a:cubicBezTo>
                    <a:pt x="16200" y="-187"/>
                    <a:pt x="401" y="9038"/>
                    <a:pt x="1" y="23069"/>
                  </a:cubicBezTo>
                  <a:cubicBezTo>
                    <a:pt x="-196" y="31924"/>
                    <a:pt x="55617" y="131944"/>
                    <a:pt x="72375" y="143988"/>
                  </a:cubicBezTo>
                  <a:close/>
                </a:path>
              </a:pathLst>
            </a:custGeom>
            <a:noFill/>
            <a:ln w="13329" cap="flat">
              <a:solidFill>
                <a:srgbClr val="000000"/>
              </a:solidFill>
              <a:prstDash val="solid"/>
              <a:miter/>
            </a:ln>
          </p:spPr>
          <p:txBody>
            <a:bodyPr rtlCol="0" anchor="ctr"/>
            <a:lstStyle/>
            <a:p>
              <a:endParaRPr lang="en-GB" sz="1500"/>
            </a:p>
          </p:txBody>
        </p:sp>
        <p:sp>
          <p:nvSpPr>
            <p:cNvPr id="27" name="Freeform: Shape 26">
              <a:extLst>
                <a:ext uri="{FF2B5EF4-FFF2-40B4-BE49-F238E27FC236}">
                  <a16:creationId xmlns:a16="http://schemas.microsoft.com/office/drawing/2014/main" id="{22C05FAE-7F36-5377-E205-EABC350301AF}"/>
                </a:ext>
              </a:extLst>
            </p:cNvPr>
            <p:cNvSpPr/>
            <p:nvPr/>
          </p:nvSpPr>
          <p:spPr>
            <a:xfrm>
              <a:off x="6554264" y="3099116"/>
              <a:ext cx="1194360" cy="6595"/>
            </a:xfrm>
            <a:custGeom>
              <a:avLst/>
              <a:gdLst>
                <a:gd name="connsiteX0" fmla="*/ 0 w 1194360"/>
                <a:gd name="connsiteY0" fmla="*/ 6288 h 6595"/>
                <a:gd name="connsiteX1" fmla="*/ 1194361 w 1194360"/>
                <a:gd name="connsiteY1" fmla="*/ -308 h 6595"/>
              </a:gdLst>
              <a:ahLst/>
              <a:cxnLst>
                <a:cxn ang="0">
                  <a:pos x="connsiteX0" y="connsiteY0"/>
                </a:cxn>
                <a:cxn ang="0">
                  <a:pos x="connsiteX1" y="connsiteY1"/>
                </a:cxn>
              </a:cxnLst>
              <a:rect l="l" t="t" r="r" b="b"/>
              <a:pathLst>
                <a:path w="1194360" h="6595">
                  <a:moveTo>
                    <a:pt x="0" y="6288"/>
                  </a:moveTo>
                  <a:cubicBezTo>
                    <a:pt x="1194361" y="-308"/>
                    <a:pt x="1194361" y="-308"/>
                    <a:pt x="1194361" y="-308"/>
                  </a:cubicBezTo>
                </a:path>
              </a:pathLst>
            </a:custGeom>
            <a:noFill/>
            <a:ln w="5235" cap="flat">
              <a:solidFill>
                <a:srgbClr val="000000"/>
              </a:solidFill>
              <a:prstDash val="solid"/>
              <a:miter/>
            </a:ln>
          </p:spPr>
          <p:txBody>
            <a:bodyPr rtlCol="0" anchor="ctr"/>
            <a:lstStyle/>
            <a:p>
              <a:endParaRPr lang="en-GB" sz="1500"/>
            </a:p>
          </p:txBody>
        </p:sp>
        <p:sp>
          <p:nvSpPr>
            <p:cNvPr id="28" name="Freeform: Shape 27">
              <a:extLst>
                <a:ext uri="{FF2B5EF4-FFF2-40B4-BE49-F238E27FC236}">
                  <a16:creationId xmlns:a16="http://schemas.microsoft.com/office/drawing/2014/main" id="{67C3D2CB-5B42-9E76-1324-19AAE08DB85F}"/>
                </a:ext>
              </a:extLst>
            </p:cNvPr>
            <p:cNvSpPr/>
            <p:nvPr/>
          </p:nvSpPr>
          <p:spPr>
            <a:xfrm>
              <a:off x="8133324" y="3501154"/>
              <a:ext cx="5968" cy="2485493"/>
            </a:xfrm>
            <a:custGeom>
              <a:avLst/>
              <a:gdLst>
                <a:gd name="connsiteX0" fmla="*/ 5969 w 5968"/>
                <a:gd name="connsiteY0" fmla="*/ -308 h 2485493"/>
                <a:gd name="connsiteX1" fmla="*/ 0 w 5968"/>
                <a:gd name="connsiteY1" fmla="*/ 2485185 h 2485493"/>
              </a:gdLst>
              <a:ahLst/>
              <a:cxnLst>
                <a:cxn ang="0">
                  <a:pos x="connsiteX0" y="connsiteY0"/>
                </a:cxn>
                <a:cxn ang="0">
                  <a:pos x="connsiteX1" y="connsiteY1"/>
                </a:cxn>
              </a:cxnLst>
              <a:rect l="l" t="t" r="r" b="b"/>
              <a:pathLst>
                <a:path w="5968" h="2485493">
                  <a:moveTo>
                    <a:pt x="5969" y="-308"/>
                  </a:moveTo>
                  <a:cubicBezTo>
                    <a:pt x="4571" y="2134191"/>
                    <a:pt x="0" y="2485185"/>
                    <a:pt x="0" y="2485185"/>
                  </a:cubicBezTo>
                </a:path>
              </a:pathLst>
            </a:custGeom>
            <a:noFill/>
            <a:ln w="7368" cap="flat">
              <a:solidFill>
                <a:srgbClr val="000000"/>
              </a:solidFill>
              <a:prstDash val="solid"/>
              <a:miter/>
            </a:ln>
          </p:spPr>
          <p:txBody>
            <a:bodyPr rtlCol="0" anchor="ctr"/>
            <a:lstStyle/>
            <a:p>
              <a:endParaRPr lang="en-GB" sz="1500"/>
            </a:p>
          </p:txBody>
        </p:sp>
        <p:sp>
          <p:nvSpPr>
            <p:cNvPr id="29" name="Freeform: Shape 28">
              <a:extLst>
                <a:ext uri="{FF2B5EF4-FFF2-40B4-BE49-F238E27FC236}">
                  <a16:creationId xmlns:a16="http://schemas.microsoft.com/office/drawing/2014/main" id="{685DFA2B-DEE5-1D4C-7D3A-D8A0E6A5A94C}"/>
                </a:ext>
              </a:extLst>
            </p:cNvPr>
            <p:cNvSpPr/>
            <p:nvPr/>
          </p:nvSpPr>
          <p:spPr>
            <a:xfrm>
              <a:off x="7956131" y="3427450"/>
              <a:ext cx="101682" cy="27887"/>
            </a:xfrm>
            <a:custGeom>
              <a:avLst/>
              <a:gdLst>
                <a:gd name="connsiteX0" fmla="*/ 82333 w 101682"/>
                <a:gd name="connsiteY0" fmla="*/ 10118 h 27887"/>
                <a:gd name="connsiteX1" fmla="*/ 21496 w 101682"/>
                <a:gd name="connsiteY1" fmla="*/ 10322 h 27887"/>
                <a:gd name="connsiteX2" fmla="*/ 26505 w 101682"/>
                <a:gd name="connsiteY2" fmla="*/ -308 h 27887"/>
                <a:gd name="connsiteX3" fmla="*/ 0 w 101682"/>
                <a:gd name="connsiteY3" fmla="*/ 15188 h 27887"/>
                <a:gd name="connsiteX4" fmla="*/ 27661 w 101682"/>
                <a:gd name="connsiteY4" fmla="*/ 27579 h 27887"/>
                <a:gd name="connsiteX5" fmla="*/ 21753 w 101682"/>
                <a:gd name="connsiteY5" fmla="*/ 18694 h 27887"/>
                <a:gd name="connsiteX6" fmla="*/ 82704 w 101682"/>
                <a:gd name="connsiteY6" fmla="*/ 18437 h 27887"/>
                <a:gd name="connsiteX7" fmla="*/ 76901 w 101682"/>
                <a:gd name="connsiteY7" fmla="*/ 27436 h 27887"/>
                <a:gd name="connsiteX8" fmla="*/ 101683 w 101682"/>
                <a:gd name="connsiteY8" fmla="*/ 13473 h 27887"/>
                <a:gd name="connsiteX9" fmla="*/ 77059 w 101682"/>
                <a:gd name="connsiteY9" fmla="*/ 258 h 27887"/>
                <a:gd name="connsiteX10" fmla="*/ 82333 w 101682"/>
                <a:gd name="connsiteY10" fmla="*/ 10118 h 2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682" h="27887">
                  <a:moveTo>
                    <a:pt x="82333" y="10118"/>
                  </a:moveTo>
                  <a:cubicBezTo>
                    <a:pt x="66043" y="10587"/>
                    <a:pt x="52919" y="9884"/>
                    <a:pt x="21496" y="10322"/>
                  </a:cubicBezTo>
                  <a:cubicBezTo>
                    <a:pt x="22470" y="7882"/>
                    <a:pt x="24465" y="3885"/>
                    <a:pt x="26505" y="-308"/>
                  </a:cubicBezTo>
                  <a:cubicBezTo>
                    <a:pt x="18572" y="4656"/>
                    <a:pt x="7722" y="11289"/>
                    <a:pt x="0" y="15188"/>
                  </a:cubicBezTo>
                  <a:cubicBezTo>
                    <a:pt x="7450" y="18981"/>
                    <a:pt x="21292" y="25275"/>
                    <a:pt x="27661" y="27579"/>
                  </a:cubicBezTo>
                  <a:cubicBezTo>
                    <a:pt x="23135" y="21331"/>
                    <a:pt x="24050" y="22774"/>
                    <a:pt x="21753" y="18694"/>
                  </a:cubicBezTo>
                  <a:cubicBezTo>
                    <a:pt x="73070" y="17575"/>
                    <a:pt x="82704" y="18437"/>
                    <a:pt x="82704" y="18437"/>
                  </a:cubicBezTo>
                  <a:cubicBezTo>
                    <a:pt x="82749" y="17530"/>
                    <a:pt x="76901" y="27436"/>
                    <a:pt x="76901" y="27436"/>
                  </a:cubicBezTo>
                  <a:lnTo>
                    <a:pt x="101683" y="13473"/>
                  </a:lnTo>
                  <a:lnTo>
                    <a:pt x="77059" y="258"/>
                  </a:lnTo>
                  <a:cubicBezTo>
                    <a:pt x="77059" y="258"/>
                    <a:pt x="82363" y="10821"/>
                    <a:pt x="82333" y="10118"/>
                  </a:cubicBezTo>
                  <a:close/>
                </a:path>
              </a:pathLst>
            </a:custGeom>
            <a:solidFill>
              <a:srgbClr val="000000"/>
            </a:solidFill>
            <a:ln w="333" cap="flat">
              <a:solidFill>
                <a:srgbClr val="000000"/>
              </a:solidFill>
              <a:prstDash val="solid"/>
              <a:miter/>
            </a:ln>
          </p:spPr>
          <p:txBody>
            <a:bodyPr rtlCol="0" anchor="ctr"/>
            <a:lstStyle/>
            <a:p>
              <a:endParaRPr lang="en-GB" sz="1500"/>
            </a:p>
          </p:txBody>
        </p:sp>
        <p:grpSp>
          <p:nvGrpSpPr>
            <p:cNvPr id="30" name="Content Placeholder 5">
              <a:extLst>
                <a:ext uri="{FF2B5EF4-FFF2-40B4-BE49-F238E27FC236}">
                  <a16:creationId xmlns:a16="http://schemas.microsoft.com/office/drawing/2014/main" id="{8BE33CA4-53BC-DE00-CB38-0C7BD9DF3781}"/>
                </a:ext>
              </a:extLst>
            </p:cNvPr>
            <p:cNvGrpSpPr/>
            <p:nvPr/>
          </p:nvGrpSpPr>
          <p:grpSpPr>
            <a:xfrm>
              <a:off x="7336290" y="4164456"/>
              <a:ext cx="682780" cy="602716"/>
              <a:chOff x="7336290" y="4164456"/>
              <a:chExt cx="682780" cy="602716"/>
            </a:xfrm>
          </p:grpSpPr>
          <p:grpSp>
            <p:nvGrpSpPr>
              <p:cNvPr id="31" name="Content Placeholder 5">
                <a:extLst>
                  <a:ext uri="{FF2B5EF4-FFF2-40B4-BE49-F238E27FC236}">
                    <a16:creationId xmlns:a16="http://schemas.microsoft.com/office/drawing/2014/main" id="{75E018F2-445C-274C-943C-8E79C59359EB}"/>
                  </a:ext>
                </a:extLst>
              </p:cNvPr>
              <p:cNvGrpSpPr/>
              <p:nvPr/>
            </p:nvGrpSpPr>
            <p:grpSpPr>
              <a:xfrm>
                <a:off x="7336290" y="4164456"/>
                <a:ext cx="682780" cy="602716"/>
                <a:chOff x="7336290" y="4164456"/>
                <a:chExt cx="682780" cy="602716"/>
              </a:xfrm>
            </p:grpSpPr>
            <p:sp>
              <p:nvSpPr>
                <p:cNvPr id="32" name="Freeform: Shape 31">
                  <a:extLst>
                    <a:ext uri="{FF2B5EF4-FFF2-40B4-BE49-F238E27FC236}">
                      <a16:creationId xmlns:a16="http://schemas.microsoft.com/office/drawing/2014/main" id="{4F4B2AF7-E4FD-BF3A-1F06-1FF85259ACF3}"/>
                    </a:ext>
                  </a:extLst>
                </p:cNvPr>
                <p:cNvSpPr/>
                <p:nvPr/>
              </p:nvSpPr>
              <p:spPr>
                <a:xfrm>
                  <a:off x="7337610" y="4335359"/>
                  <a:ext cx="489168" cy="431814"/>
                </a:xfrm>
                <a:custGeom>
                  <a:avLst/>
                  <a:gdLst>
                    <a:gd name="connsiteX0" fmla="*/ 330762 w 489168"/>
                    <a:gd name="connsiteY0" fmla="*/ 291988 h 431814"/>
                    <a:gd name="connsiteX1" fmla="*/ 86178 w 489168"/>
                    <a:gd name="connsiteY1" fmla="*/ 355733 h 431814"/>
                    <a:gd name="connsiteX2" fmla="*/ 158406 w 489168"/>
                    <a:gd name="connsiteY2" fmla="*/ 139826 h 431814"/>
                    <a:gd name="connsiteX3" fmla="*/ 402990 w 489168"/>
                    <a:gd name="connsiteY3" fmla="*/ 76081 h 431814"/>
                    <a:gd name="connsiteX4" fmla="*/ 330762 w 489168"/>
                    <a:gd name="connsiteY4" fmla="*/ 291988 h 431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168" h="431814">
                      <a:moveTo>
                        <a:pt x="330762" y="291988"/>
                      </a:moveTo>
                      <a:cubicBezTo>
                        <a:pt x="243277" y="369212"/>
                        <a:pt x="133773" y="397752"/>
                        <a:pt x="86178" y="355733"/>
                      </a:cubicBezTo>
                      <a:cubicBezTo>
                        <a:pt x="38583" y="313714"/>
                        <a:pt x="70921" y="217050"/>
                        <a:pt x="158406" y="139826"/>
                      </a:cubicBezTo>
                      <a:cubicBezTo>
                        <a:pt x="245892" y="62602"/>
                        <a:pt x="355396" y="34063"/>
                        <a:pt x="402990" y="76081"/>
                      </a:cubicBezTo>
                      <a:cubicBezTo>
                        <a:pt x="450585" y="118100"/>
                        <a:pt x="418247" y="214765"/>
                        <a:pt x="330762" y="291988"/>
                      </a:cubicBezTo>
                      <a:close/>
                    </a:path>
                  </a:pathLst>
                </a:custGeom>
                <a:solidFill>
                  <a:srgbClr val="FFFFFF"/>
                </a:solidFill>
                <a:ln w="2782" cap="flat">
                  <a:solidFill>
                    <a:srgbClr val="000000"/>
                  </a:solidFill>
                  <a:prstDash val="solid"/>
                  <a:miter/>
                </a:ln>
              </p:spPr>
              <p:txBody>
                <a:bodyPr rtlCol="0" anchor="ctr"/>
                <a:lstStyle/>
                <a:p>
                  <a:endParaRPr lang="en-GB" sz="1500"/>
                </a:p>
              </p:txBody>
            </p:sp>
            <p:sp>
              <p:nvSpPr>
                <p:cNvPr id="33" name="Freeform: Shape 32">
                  <a:extLst>
                    <a:ext uri="{FF2B5EF4-FFF2-40B4-BE49-F238E27FC236}">
                      <a16:creationId xmlns:a16="http://schemas.microsoft.com/office/drawing/2014/main" id="{07E78680-2F51-2BD2-DFFD-CB39A01905F4}"/>
                    </a:ext>
                  </a:extLst>
                </p:cNvPr>
                <p:cNvSpPr/>
                <p:nvPr/>
              </p:nvSpPr>
              <p:spPr>
                <a:xfrm>
                  <a:off x="7759159" y="4238107"/>
                  <a:ext cx="169661" cy="152684"/>
                </a:xfrm>
                <a:custGeom>
                  <a:avLst/>
                  <a:gdLst>
                    <a:gd name="connsiteX0" fmla="*/ 169661 w 169661"/>
                    <a:gd name="connsiteY0" fmla="*/ 0 h 152684"/>
                    <a:gd name="connsiteX1" fmla="*/ 168637 w 169661"/>
                    <a:gd name="connsiteY1" fmla="*/ 151119 h 152684"/>
                    <a:gd name="connsiteX2" fmla="*/ 0 w 169661"/>
                    <a:gd name="connsiteY2" fmla="*/ 152685 h 152684"/>
                    <a:gd name="connsiteX3" fmla="*/ 1024 w 169661"/>
                    <a:gd name="connsiteY3" fmla="*/ 1566 h 152684"/>
                  </a:gdLst>
                  <a:ahLst/>
                  <a:cxnLst>
                    <a:cxn ang="0">
                      <a:pos x="connsiteX0" y="connsiteY0"/>
                    </a:cxn>
                    <a:cxn ang="0">
                      <a:pos x="connsiteX1" y="connsiteY1"/>
                    </a:cxn>
                    <a:cxn ang="0">
                      <a:pos x="connsiteX2" y="connsiteY2"/>
                    </a:cxn>
                    <a:cxn ang="0">
                      <a:pos x="connsiteX3" y="connsiteY3"/>
                    </a:cxn>
                  </a:cxnLst>
                  <a:rect l="l" t="t" r="r" b="b"/>
                  <a:pathLst>
                    <a:path w="169661" h="152684">
                      <a:moveTo>
                        <a:pt x="169661" y="0"/>
                      </a:moveTo>
                      <a:lnTo>
                        <a:pt x="168637" y="151119"/>
                      </a:lnTo>
                      <a:lnTo>
                        <a:pt x="0" y="152685"/>
                      </a:lnTo>
                      <a:lnTo>
                        <a:pt x="1024" y="1566"/>
                      </a:lnTo>
                      <a:close/>
                    </a:path>
                  </a:pathLst>
                </a:custGeom>
                <a:solidFill>
                  <a:srgbClr val="FFFFFF"/>
                </a:solidFill>
                <a:ln w="1691" cap="flat">
                  <a:solidFill>
                    <a:srgbClr val="000000"/>
                  </a:solidFill>
                  <a:prstDash val="solid"/>
                  <a:miter/>
                </a:ln>
              </p:spPr>
              <p:txBody>
                <a:bodyPr rtlCol="0" anchor="ctr"/>
                <a:lstStyle/>
                <a:p>
                  <a:endParaRPr lang="en-GB" sz="1500"/>
                </a:p>
              </p:txBody>
            </p:sp>
            <p:sp>
              <p:nvSpPr>
                <p:cNvPr id="34" name="Freeform: Shape 33">
                  <a:extLst>
                    <a:ext uri="{FF2B5EF4-FFF2-40B4-BE49-F238E27FC236}">
                      <a16:creationId xmlns:a16="http://schemas.microsoft.com/office/drawing/2014/main" id="{DF5090F8-A766-2E6D-A529-7B6D5462878B}"/>
                    </a:ext>
                  </a:extLst>
                </p:cNvPr>
                <p:cNvSpPr/>
                <p:nvPr/>
              </p:nvSpPr>
              <p:spPr>
                <a:xfrm>
                  <a:off x="7668517" y="4305248"/>
                  <a:ext cx="164540" cy="145242"/>
                </a:xfrm>
                <a:custGeom>
                  <a:avLst/>
                  <a:gdLst>
                    <a:gd name="connsiteX0" fmla="*/ 39624 w 164540"/>
                    <a:gd name="connsiteY0" fmla="*/ 114512 h 145242"/>
                    <a:gd name="connsiteX1" fmla="*/ 126523 w 164540"/>
                    <a:gd name="connsiteY1" fmla="*/ 37572 h 145242"/>
                    <a:gd name="connsiteX2" fmla="*/ 126623 w 164540"/>
                    <a:gd name="connsiteY2" fmla="*/ 50313 h 145242"/>
                    <a:gd name="connsiteX3" fmla="*/ 153942 w 164540"/>
                    <a:gd name="connsiteY3" fmla="*/ 7488 h 145242"/>
                    <a:gd name="connsiteX4" fmla="*/ 105894 w 164540"/>
                    <a:gd name="connsiteY4" fmla="*/ 34926 h 145242"/>
                    <a:gd name="connsiteX5" fmla="*/ 120429 w 164540"/>
                    <a:gd name="connsiteY5" fmla="*/ 32828 h 145242"/>
                    <a:gd name="connsiteX6" fmla="*/ 33408 w 164540"/>
                    <a:gd name="connsiteY6" fmla="*/ 109960 h 145242"/>
                    <a:gd name="connsiteX7" fmla="*/ 35556 w 164540"/>
                    <a:gd name="connsiteY7" fmla="*/ 97191 h 145242"/>
                    <a:gd name="connsiteX8" fmla="*/ 9659 w 164540"/>
                    <a:gd name="connsiteY8" fmla="*/ 136926 h 145242"/>
                    <a:gd name="connsiteX9" fmla="*/ 53925 w 164540"/>
                    <a:gd name="connsiteY9" fmla="*/ 113810 h 145242"/>
                    <a:gd name="connsiteX10" fmla="*/ 39629 w 164540"/>
                    <a:gd name="connsiteY10" fmla="*/ 114517 h 14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540" h="145242">
                      <a:moveTo>
                        <a:pt x="39624" y="114512"/>
                      </a:moveTo>
                      <a:cubicBezTo>
                        <a:pt x="62614" y="93657"/>
                        <a:pt x="81875" y="77517"/>
                        <a:pt x="126523" y="37572"/>
                      </a:cubicBezTo>
                      <a:cubicBezTo>
                        <a:pt x="126793" y="40274"/>
                        <a:pt x="126671" y="45204"/>
                        <a:pt x="126623" y="50313"/>
                      </a:cubicBezTo>
                      <a:cubicBezTo>
                        <a:pt x="134575" y="37301"/>
                        <a:pt x="145561" y="19587"/>
                        <a:pt x="153942" y="7488"/>
                      </a:cubicBezTo>
                      <a:cubicBezTo>
                        <a:pt x="140686" y="14600"/>
                        <a:pt x="116578" y="28277"/>
                        <a:pt x="105894" y="34926"/>
                      </a:cubicBezTo>
                      <a:cubicBezTo>
                        <a:pt x="116636" y="32992"/>
                        <a:pt x="114344" y="33273"/>
                        <a:pt x="120429" y="32828"/>
                      </a:cubicBezTo>
                      <a:cubicBezTo>
                        <a:pt x="47772" y="98311"/>
                        <a:pt x="33408" y="109960"/>
                        <a:pt x="33408" y="109960"/>
                      </a:cubicBezTo>
                      <a:cubicBezTo>
                        <a:pt x="33991" y="110541"/>
                        <a:pt x="35556" y="97191"/>
                        <a:pt x="35556" y="97191"/>
                      </a:cubicBezTo>
                      <a:lnTo>
                        <a:pt x="9659" y="136926"/>
                      </a:lnTo>
                      <a:lnTo>
                        <a:pt x="53925" y="113810"/>
                      </a:lnTo>
                      <a:cubicBezTo>
                        <a:pt x="53925" y="113810"/>
                        <a:pt x="39104" y="114128"/>
                        <a:pt x="39629" y="114517"/>
                      </a:cubicBezTo>
                      <a:close/>
                    </a:path>
                  </a:pathLst>
                </a:custGeom>
                <a:solidFill>
                  <a:srgbClr val="000000"/>
                </a:solidFill>
                <a:ln w="439" cap="flat">
                  <a:solidFill>
                    <a:srgbClr val="000000"/>
                  </a:solidFill>
                  <a:prstDash val="solid"/>
                  <a:miter/>
                </a:ln>
              </p:spPr>
              <p:txBody>
                <a:bodyPr rtlCol="0" anchor="ctr"/>
                <a:lstStyle/>
                <a:p>
                  <a:endParaRPr lang="en-GB" sz="1500"/>
                </a:p>
              </p:txBody>
            </p:sp>
            <p:sp>
              <p:nvSpPr>
                <p:cNvPr id="35" name="Freeform: Shape 34">
                  <a:extLst>
                    <a:ext uri="{FF2B5EF4-FFF2-40B4-BE49-F238E27FC236}">
                      <a16:creationId xmlns:a16="http://schemas.microsoft.com/office/drawing/2014/main" id="{39219EBB-7E08-69E5-A1A1-DD28E8647B86}"/>
                    </a:ext>
                  </a:extLst>
                </p:cNvPr>
                <p:cNvSpPr/>
                <p:nvPr/>
              </p:nvSpPr>
              <p:spPr>
                <a:xfrm>
                  <a:off x="7697955" y="4329364"/>
                  <a:ext cx="164540" cy="145242"/>
                </a:xfrm>
                <a:custGeom>
                  <a:avLst/>
                  <a:gdLst>
                    <a:gd name="connsiteX0" fmla="*/ 39624 w 164540"/>
                    <a:gd name="connsiteY0" fmla="*/ 114512 h 145242"/>
                    <a:gd name="connsiteX1" fmla="*/ 126523 w 164540"/>
                    <a:gd name="connsiteY1" fmla="*/ 37572 h 145242"/>
                    <a:gd name="connsiteX2" fmla="*/ 126623 w 164540"/>
                    <a:gd name="connsiteY2" fmla="*/ 50313 h 145242"/>
                    <a:gd name="connsiteX3" fmla="*/ 153942 w 164540"/>
                    <a:gd name="connsiteY3" fmla="*/ 7488 h 145242"/>
                    <a:gd name="connsiteX4" fmla="*/ 105894 w 164540"/>
                    <a:gd name="connsiteY4" fmla="*/ 34926 h 145242"/>
                    <a:gd name="connsiteX5" fmla="*/ 120429 w 164540"/>
                    <a:gd name="connsiteY5" fmla="*/ 32828 h 145242"/>
                    <a:gd name="connsiteX6" fmla="*/ 33408 w 164540"/>
                    <a:gd name="connsiteY6" fmla="*/ 109960 h 145242"/>
                    <a:gd name="connsiteX7" fmla="*/ 35556 w 164540"/>
                    <a:gd name="connsiteY7" fmla="*/ 97191 h 145242"/>
                    <a:gd name="connsiteX8" fmla="*/ 9659 w 164540"/>
                    <a:gd name="connsiteY8" fmla="*/ 136926 h 145242"/>
                    <a:gd name="connsiteX9" fmla="*/ 53925 w 164540"/>
                    <a:gd name="connsiteY9" fmla="*/ 113810 h 145242"/>
                    <a:gd name="connsiteX10" fmla="*/ 39629 w 164540"/>
                    <a:gd name="connsiteY10" fmla="*/ 114517 h 14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540" h="145242">
                      <a:moveTo>
                        <a:pt x="39624" y="114512"/>
                      </a:moveTo>
                      <a:cubicBezTo>
                        <a:pt x="62614" y="93657"/>
                        <a:pt x="81875" y="77517"/>
                        <a:pt x="126523" y="37572"/>
                      </a:cubicBezTo>
                      <a:cubicBezTo>
                        <a:pt x="126793" y="40274"/>
                        <a:pt x="126671" y="45204"/>
                        <a:pt x="126623" y="50313"/>
                      </a:cubicBezTo>
                      <a:cubicBezTo>
                        <a:pt x="134575" y="37301"/>
                        <a:pt x="145561" y="19587"/>
                        <a:pt x="153942" y="7488"/>
                      </a:cubicBezTo>
                      <a:cubicBezTo>
                        <a:pt x="140686" y="14600"/>
                        <a:pt x="116578" y="28277"/>
                        <a:pt x="105894" y="34926"/>
                      </a:cubicBezTo>
                      <a:cubicBezTo>
                        <a:pt x="116636" y="32992"/>
                        <a:pt x="114344" y="33273"/>
                        <a:pt x="120429" y="32828"/>
                      </a:cubicBezTo>
                      <a:cubicBezTo>
                        <a:pt x="47772" y="98311"/>
                        <a:pt x="33408" y="109960"/>
                        <a:pt x="33408" y="109960"/>
                      </a:cubicBezTo>
                      <a:cubicBezTo>
                        <a:pt x="33991" y="110541"/>
                        <a:pt x="35556" y="97191"/>
                        <a:pt x="35556" y="97191"/>
                      </a:cubicBezTo>
                      <a:lnTo>
                        <a:pt x="9659" y="136926"/>
                      </a:lnTo>
                      <a:lnTo>
                        <a:pt x="53925" y="113810"/>
                      </a:lnTo>
                      <a:cubicBezTo>
                        <a:pt x="53925" y="113810"/>
                        <a:pt x="39104" y="114128"/>
                        <a:pt x="39629" y="114517"/>
                      </a:cubicBezTo>
                      <a:close/>
                    </a:path>
                  </a:pathLst>
                </a:custGeom>
                <a:solidFill>
                  <a:srgbClr val="000000"/>
                </a:solidFill>
                <a:ln w="439" cap="flat">
                  <a:solidFill>
                    <a:srgbClr val="000000"/>
                  </a:solidFill>
                  <a:prstDash val="solid"/>
                  <a:miter/>
                </a:ln>
              </p:spPr>
              <p:txBody>
                <a:bodyPr rtlCol="0" anchor="ctr"/>
                <a:lstStyle/>
                <a:p>
                  <a:endParaRPr lang="en-GB" sz="1500"/>
                </a:p>
              </p:txBody>
            </p:sp>
          </p:grpSp>
          <p:grpSp>
            <p:nvGrpSpPr>
              <p:cNvPr id="36" name="Content Placeholder 5">
                <a:extLst>
                  <a:ext uri="{FF2B5EF4-FFF2-40B4-BE49-F238E27FC236}">
                    <a16:creationId xmlns:a16="http://schemas.microsoft.com/office/drawing/2014/main" id="{DDC571C7-EAF0-36E8-DCB8-B3BCD9852EB4}"/>
                  </a:ext>
                </a:extLst>
              </p:cNvPr>
              <p:cNvGrpSpPr/>
              <p:nvPr/>
            </p:nvGrpSpPr>
            <p:grpSpPr>
              <a:xfrm>
                <a:off x="7535949" y="4450102"/>
                <a:ext cx="178945" cy="55634"/>
                <a:chOff x="7535949" y="4450102"/>
                <a:chExt cx="178945" cy="55634"/>
              </a:xfrm>
            </p:grpSpPr>
            <p:sp>
              <p:nvSpPr>
                <p:cNvPr id="37" name="Freeform: Shape 36">
                  <a:extLst>
                    <a:ext uri="{FF2B5EF4-FFF2-40B4-BE49-F238E27FC236}">
                      <a16:creationId xmlns:a16="http://schemas.microsoft.com/office/drawing/2014/main" id="{48E55DC7-B2BA-E9F7-F8ED-471331921C5F}"/>
                    </a:ext>
                  </a:extLst>
                </p:cNvPr>
                <p:cNvSpPr/>
                <p:nvPr/>
              </p:nvSpPr>
              <p:spPr>
                <a:xfrm>
                  <a:off x="7535975" y="4451192"/>
                  <a:ext cx="112593" cy="54544"/>
                </a:xfrm>
                <a:custGeom>
                  <a:avLst/>
                  <a:gdLst>
                    <a:gd name="connsiteX0" fmla="*/ 57955 w 112593"/>
                    <a:gd name="connsiteY0" fmla="*/ 53983 h 54544"/>
                    <a:gd name="connsiteX1" fmla="*/ 1658 w 112593"/>
                    <a:gd name="connsiteY1" fmla="*/ 27833 h 54544"/>
                    <a:gd name="connsiteX2" fmla="*/ 54639 w 112593"/>
                    <a:gd name="connsiteY2" fmla="*/ 561 h 54544"/>
                    <a:gd name="connsiteX3" fmla="*/ 110935 w 112593"/>
                    <a:gd name="connsiteY3" fmla="*/ 26711 h 54544"/>
                    <a:gd name="connsiteX4" fmla="*/ 57955 w 112593"/>
                    <a:gd name="connsiteY4" fmla="*/ 53983 h 5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93" h="54544">
                      <a:moveTo>
                        <a:pt x="57955" y="53983"/>
                      </a:moveTo>
                      <a:cubicBezTo>
                        <a:pt x="27779" y="54293"/>
                        <a:pt x="2574" y="42585"/>
                        <a:pt x="1658" y="27833"/>
                      </a:cubicBezTo>
                      <a:cubicBezTo>
                        <a:pt x="742" y="13081"/>
                        <a:pt x="24463" y="871"/>
                        <a:pt x="54639" y="561"/>
                      </a:cubicBezTo>
                      <a:cubicBezTo>
                        <a:pt x="84815" y="251"/>
                        <a:pt x="110020" y="11959"/>
                        <a:pt x="110935" y="26711"/>
                      </a:cubicBezTo>
                      <a:cubicBezTo>
                        <a:pt x="111851" y="41464"/>
                        <a:pt x="88131" y="53674"/>
                        <a:pt x="57955" y="53983"/>
                      </a:cubicBezTo>
                      <a:close/>
                    </a:path>
                  </a:pathLst>
                </a:custGeom>
                <a:solidFill>
                  <a:srgbClr val="FFFFFF"/>
                </a:solidFill>
                <a:ln w="660" cap="flat">
                  <a:solidFill>
                    <a:srgbClr val="000000"/>
                  </a:solidFill>
                  <a:prstDash val="solid"/>
                  <a:miter/>
                </a:ln>
              </p:spPr>
              <p:txBody>
                <a:bodyPr rtlCol="0" anchor="ctr"/>
                <a:lstStyle/>
                <a:p>
                  <a:endParaRPr lang="en-GB" sz="1500"/>
                </a:p>
              </p:txBody>
            </p:sp>
            <p:sp>
              <p:nvSpPr>
                <p:cNvPr id="38" name="Freeform: Shape 37">
                  <a:extLst>
                    <a:ext uri="{FF2B5EF4-FFF2-40B4-BE49-F238E27FC236}">
                      <a16:creationId xmlns:a16="http://schemas.microsoft.com/office/drawing/2014/main" id="{A502E9D1-03C3-FFE9-4A83-28151A1DB5A0}"/>
                    </a:ext>
                  </a:extLst>
                </p:cNvPr>
                <p:cNvSpPr/>
                <p:nvPr/>
              </p:nvSpPr>
              <p:spPr>
                <a:xfrm>
                  <a:off x="7654099" y="4450404"/>
                  <a:ext cx="59060" cy="52232"/>
                </a:xfrm>
                <a:custGeom>
                  <a:avLst/>
                  <a:gdLst>
                    <a:gd name="connsiteX0" fmla="*/ 59060 w 59060"/>
                    <a:gd name="connsiteY0" fmla="*/ 25556 h 52232"/>
                    <a:gd name="connsiteX1" fmla="*/ 30997 w 59060"/>
                    <a:gd name="connsiteY1" fmla="*/ 52233 h 52232"/>
                    <a:gd name="connsiteX2" fmla="*/ 0 w 59060"/>
                    <a:gd name="connsiteY2" fmla="*/ 26676 h 52232"/>
                    <a:gd name="connsiteX3" fmla="*/ 28063 w 59060"/>
                    <a:gd name="connsiteY3" fmla="*/ 0 h 52232"/>
                  </a:gdLst>
                  <a:ahLst/>
                  <a:cxnLst>
                    <a:cxn ang="0">
                      <a:pos x="connsiteX0" y="connsiteY0"/>
                    </a:cxn>
                    <a:cxn ang="0">
                      <a:pos x="connsiteX1" y="connsiteY1"/>
                    </a:cxn>
                    <a:cxn ang="0">
                      <a:pos x="connsiteX2" y="connsiteY2"/>
                    </a:cxn>
                    <a:cxn ang="0">
                      <a:pos x="connsiteX3" y="connsiteY3"/>
                    </a:cxn>
                  </a:cxnLst>
                  <a:rect l="l" t="t" r="r" b="b"/>
                  <a:pathLst>
                    <a:path w="59060" h="52232">
                      <a:moveTo>
                        <a:pt x="59060" y="25556"/>
                      </a:moveTo>
                      <a:lnTo>
                        <a:pt x="30997" y="52233"/>
                      </a:lnTo>
                      <a:lnTo>
                        <a:pt x="0" y="26676"/>
                      </a:lnTo>
                      <a:lnTo>
                        <a:pt x="28063" y="0"/>
                      </a:lnTo>
                      <a:close/>
                    </a:path>
                  </a:pathLst>
                </a:custGeom>
                <a:solidFill>
                  <a:srgbClr val="FFFFFF"/>
                </a:solidFill>
                <a:ln w="416" cap="flat">
                  <a:solidFill>
                    <a:srgbClr val="000000"/>
                  </a:solidFill>
                  <a:prstDash val="solid"/>
                  <a:miter/>
                </a:ln>
              </p:spPr>
              <p:txBody>
                <a:bodyPr rtlCol="0" anchor="ctr"/>
                <a:lstStyle/>
                <a:p>
                  <a:endParaRPr lang="en-GB" sz="1500"/>
                </a:p>
              </p:txBody>
            </p:sp>
            <p:sp>
              <p:nvSpPr>
                <p:cNvPr id="39" name="Freeform: Shape 38">
                  <a:extLst>
                    <a:ext uri="{FF2B5EF4-FFF2-40B4-BE49-F238E27FC236}">
                      <a16:creationId xmlns:a16="http://schemas.microsoft.com/office/drawing/2014/main" id="{E73154B2-90F8-E2BC-7358-3BD9B353A392}"/>
                    </a:ext>
                  </a:extLst>
                </p:cNvPr>
                <p:cNvSpPr/>
                <p:nvPr/>
              </p:nvSpPr>
              <p:spPr>
                <a:xfrm>
                  <a:off x="7629688" y="4470288"/>
                  <a:ext cx="50540" cy="6428"/>
                </a:xfrm>
                <a:custGeom>
                  <a:avLst/>
                  <a:gdLst>
                    <a:gd name="connsiteX0" fmla="*/ 9777 w 50540"/>
                    <a:gd name="connsiteY0" fmla="*/ 4119 h 6428"/>
                    <a:gd name="connsiteX1" fmla="*/ 39794 w 50540"/>
                    <a:gd name="connsiteY1" fmla="*/ 3770 h 6428"/>
                    <a:gd name="connsiteX2" fmla="*/ 37462 w 50540"/>
                    <a:gd name="connsiteY2" fmla="*/ 6048 h 6428"/>
                    <a:gd name="connsiteX3" fmla="*/ 50337 w 50540"/>
                    <a:gd name="connsiteY3" fmla="*/ 2629 h 6428"/>
                    <a:gd name="connsiteX4" fmla="*/ 36526 w 50540"/>
                    <a:gd name="connsiteY4" fmla="*/ 140 h 6428"/>
                    <a:gd name="connsiteX5" fmla="*/ 39559 w 50540"/>
                    <a:gd name="connsiteY5" fmla="*/ 1994 h 6428"/>
                    <a:gd name="connsiteX6" fmla="*/ 9485 w 50540"/>
                    <a:gd name="connsiteY6" fmla="*/ 2359 h 6428"/>
                    <a:gd name="connsiteX7" fmla="*/ 12232 w 50540"/>
                    <a:gd name="connsiteY7" fmla="*/ 421 h 6428"/>
                    <a:gd name="connsiteX8" fmla="*/ 186 w 50540"/>
                    <a:gd name="connsiteY8" fmla="*/ 3509 h 6428"/>
                    <a:gd name="connsiteX9" fmla="*/ 12511 w 50540"/>
                    <a:gd name="connsiteY9" fmla="*/ 6186 h 6428"/>
                    <a:gd name="connsiteX10" fmla="*/ 9777 w 50540"/>
                    <a:gd name="connsiteY10" fmla="*/ 4121 h 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40" h="6428">
                      <a:moveTo>
                        <a:pt x="9777" y="4119"/>
                      </a:moveTo>
                      <a:cubicBezTo>
                        <a:pt x="17811" y="3938"/>
                        <a:pt x="24295" y="4023"/>
                        <a:pt x="39794" y="3770"/>
                      </a:cubicBezTo>
                      <a:cubicBezTo>
                        <a:pt x="39345" y="4291"/>
                        <a:pt x="38413" y="5148"/>
                        <a:pt x="37462" y="6048"/>
                      </a:cubicBezTo>
                      <a:cubicBezTo>
                        <a:pt x="41310" y="4956"/>
                        <a:pt x="46579" y="3493"/>
                        <a:pt x="50337" y="2629"/>
                      </a:cubicBezTo>
                      <a:cubicBezTo>
                        <a:pt x="46611" y="1861"/>
                        <a:pt x="39698" y="596"/>
                        <a:pt x="36526" y="140"/>
                      </a:cubicBezTo>
                      <a:cubicBezTo>
                        <a:pt x="38839" y="1442"/>
                        <a:pt x="38370" y="1141"/>
                        <a:pt x="39559" y="1994"/>
                      </a:cubicBezTo>
                      <a:cubicBezTo>
                        <a:pt x="14249" y="2491"/>
                        <a:pt x="9485" y="2359"/>
                        <a:pt x="9485" y="2359"/>
                      </a:cubicBezTo>
                      <a:cubicBezTo>
                        <a:pt x="9484" y="2551"/>
                        <a:pt x="12232" y="421"/>
                        <a:pt x="12232" y="421"/>
                      </a:cubicBezTo>
                      <a:lnTo>
                        <a:pt x="186" y="3509"/>
                      </a:lnTo>
                      <a:lnTo>
                        <a:pt x="12511" y="6186"/>
                      </a:lnTo>
                      <a:cubicBezTo>
                        <a:pt x="12511" y="6186"/>
                        <a:pt x="9753" y="3972"/>
                        <a:pt x="9777" y="4121"/>
                      </a:cubicBezTo>
                      <a:close/>
                    </a:path>
                  </a:pathLst>
                </a:custGeom>
                <a:solidFill>
                  <a:srgbClr val="000000"/>
                </a:solidFill>
                <a:ln w="108" cap="flat">
                  <a:solidFill>
                    <a:srgbClr val="000000"/>
                  </a:solidFill>
                  <a:prstDash val="solid"/>
                  <a:miter/>
                </a:ln>
              </p:spPr>
              <p:txBody>
                <a:bodyPr rtlCol="0" anchor="ctr"/>
                <a:lstStyle/>
                <a:p>
                  <a:endParaRPr lang="en-GB" sz="1500"/>
                </a:p>
              </p:txBody>
            </p:sp>
            <p:sp>
              <p:nvSpPr>
                <p:cNvPr id="40" name="Freeform: Shape 39">
                  <a:extLst>
                    <a:ext uri="{FF2B5EF4-FFF2-40B4-BE49-F238E27FC236}">
                      <a16:creationId xmlns:a16="http://schemas.microsoft.com/office/drawing/2014/main" id="{75DC858A-4D43-6CA9-4FCE-BBA2DAD641AE}"/>
                    </a:ext>
                  </a:extLst>
                </p:cNvPr>
                <p:cNvSpPr/>
                <p:nvPr/>
              </p:nvSpPr>
              <p:spPr>
                <a:xfrm>
                  <a:off x="7630599" y="4479080"/>
                  <a:ext cx="50540" cy="6428"/>
                </a:xfrm>
                <a:custGeom>
                  <a:avLst/>
                  <a:gdLst>
                    <a:gd name="connsiteX0" fmla="*/ 9777 w 50540"/>
                    <a:gd name="connsiteY0" fmla="*/ 4119 h 6428"/>
                    <a:gd name="connsiteX1" fmla="*/ 39794 w 50540"/>
                    <a:gd name="connsiteY1" fmla="*/ 3770 h 6428"/>
                    <a:gd name="connsiteX2" fmla="*/ 37462 w 50540"/>
                    <a:gd name="connsiteY2" fmla="*/ 6048 h 6428"/>
                    <a:gd name="connsiteX3" fmla="*/ 50337 w 50540"/>
                    <a:gd name="connsiteY3" fmla="*/ 2629 h 6428"/>
                    <a:gd name="connsiteX4" fmla="*/ 36526 w 50540"/>
                    <a:gd name="connsiteY4" fmla="*/ 140 h 6428"/>
                    <a:gd name="connsiteX5" fmla="*/ 39559 w 50540"/>
                    <a:gd name="connsiteY5" fmla="*/ 1994 h 6428"/>
                    <a:gd name="connsiteX6" fmla="*/ 9485 w 50540"/>
                    <a:gd name="connsiteY6" fmla="*/ 2359 h 6428"/>
                    <a:gd name="connsiteX7" fmla="*/ 12232 w 50540"/>
                    <a:gd name="connsiteY7" fmla="*/ 421 h 6428"/>
                    <a:gd name="connsiteX8" fmla="*/ 186 w 50540"/>
                    <a:gd name="connsiteY8" fmla="*/ 3509 h 6428"/>
                    <a:gd name="connsiteX9" fmla="*/ 12511 w 50540"/>
                    <a:gd name="connsiteY9" fmla="*/ 6186 h 6428"/>
                    <a:gd name="connsiteX10" fmla="*/ 9777 w 50540"/>
                    <a:gd name="connsiteY10" fmla="*/ 4121 h 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40" h="6428">
                      <a:moveTo>
                        <a:pt x="9777" y="4119"/>
                      </a:moveTo>
                      <a:cubicBezTo>
                        <a:pt x="17811" y="3938"/>
                        <a:pt x="24295" y="4023"/>
                        <a:pt x="39794" y="3770"/>
                      </a:cubicBezTo>
                      <a:cubicBezTo>
                        <a:pt x="39345" y="4291"/>
                        <a:pt x="38413" y="5148"/>
                        <a:pt x="37462" y="6048"/>
                      </a:cubicBezTo>
                      <a:cubicBezTo>
                        <a:pt x="41310" y="4956"/>
                        <a:pt x="46579" y="3493"/>
                        <a:pt x="50337" y="2629"/>
                      </a:cubicBezTo>
                      <a:cubicBezTo>
                        <a:pt x="46611" y="1861"/>
                        <a:pt x="39698" y="596"/>
                        <a:pt x="36526" y="140"/>
                      </a:cubicBezTo>
                      <a:cubicBezTo>
                        <a:pt x="38839" y="1442"/>
                        <a:pt x="38370" y="1141"/>
                        <a:pt x="39559" y="1994"/>
                      </a:cubicBezTo>
                      <a:cubicBezTo>
                        <a:pt x="14249" y="2491"/>
                        <a:pt x="9485" y="2359"/>
                        <a:pt x="9485" y="2359"/>
                      </a:cubicBezTo>
                      <a:cubicBezTo>
                        <a:pt x="9484" y="2551"/>
                        <a:pt x="12232" y="421"/>
                        <a:pt x="12232" y="421"/>
                      </a:cubicBezTo>
                      <a:lnTo>
                        <a:pt x="186" y="3509"/>
                      </a:lnTo>
                      <a:lnTo>
                        <a:pt x="12511" y="6186"/>
                      </a:lnTo>
                      <a:cubicBezTo>
                        <a:pt x="12511" y="6186"/>
                        <a:pt x="9753" y="3972"/>
                        <a:pt x="9777" y="4121"/>
                      </a:cubicBezTo>
                      <a:close/>
                    </a:path>
                  </a:pathLst>
                </a:custGeom>
                <a:solidFill>
                  <a:srgbClr val="000000"/>
                </a:solidFill>
                <a:ln w="108" cap="flat">
                  <a:solidFill>
                    <a:srgbClr val="000000"/>
                  </a:solidFill>
                  <a:prstDash val="solid"/>
                  <a:miter/>
                </a:ln>
              </p:spPr>
              <p:txBody>
                <a:bodyPr rtlCol="0" anchor="ctr"/>
                <a:lstStyle/>
                <a:p>
                  <a:endParaRPr lang="en-GB" sz="1500"/>
                </a:p>
              </p:txBody>
            </p:sp>
          </p:grpSp>
          <p:grpSp>
            <p:nvGrpSpPr>
              <p:cNvPr id="41" name="Content Placeholder 5">
                <a:extLst>
                  <a:ext uri="{FF2B5EF4-FFF2-40B4-BE49-F238E27FC236}">
                    <a16:creationId xmlns:a16="http://schemas.microsoft.com/office/drawing/2014/main" id="{37D432CE-8C8B-D377-8463-AA3F6666A7A4}"/>
                  </a:ext>
                </a:extLst>
              </p:cNvPr>
              <p:cNvGrpSpPr/>
              <p:nvPr/>
            </p:nvGrpSpPr>
            <p:grpSpPr>
              <a:xfrm>
                <a:off x="7481372" y="4518098"/>
                <a:ext cx="178945" cy="55634"/>
                <a:chOff x="7481372" y="4518098"/>
                <a:chExt cx="178945" cy="55634"/>
              </a:xfrm>
            </p:grpSpPr>
            <p:sp>
              <p:nvSpPr>
                <p:cNvPr id="42" name="Freeform: Shape 41">
                  <a:extLst>
                    <a:ext uri="{FF2B5EF4-FFF2-40B4-BE49-F238E27FC236}">
                      <a16:creationId xmlns:a16="http://schemas.microsoft.com/office/drawing/2014/main" id="{3F0E0BB5-BAF2-5A7B-3B46-70B2F1F8E09B}"/>
                    </a:ext>
                  </a:extLst>
                </p:cNvPr>
                <p:cNvSpPr/>
                <p:nvPr/>
              </p:nvSpPr>
              <p:spPr>
                <a:xfrm>
                  <a:off x="7481397" y="4519187"/>
                  <a:ext cx="112593" cy="54544"/>
                </a:xfrm>
                <a:custGeom>
                  <a:avLst/>
                  <a:gdLst>
                    <a:gd name="connsiteX0" fmla="*/ 57955 w 112593"/>
                    <a:gd name="connsiteY0" fmla="*/ 53983 h 54544"/>
                    <a:gd name="connsiteX1" fmla="*/ 1658 w 112593"/>
                    <a:gd name="connsiteY1" fmla="*/ 27833 h 54544"/>
                    <a:gd name="connsiteX2" fmla="*/ 54639 w 112593"/>
                    <a:gd name="connsiteY2" fmla="*/ 561 h 54544"/>
                    <a:gd name="connsiteX3" fmla="*/ 110935 w 112593"/>
                    <a:gd name="connsiteY3" fmla="*/ 26711 h 54544"/>
                    <a:gd name="connsiteX4" fmla="*/ 57955 w 112593"/>
                    <a:gd name="connsiteY4" fmla="*/ 53983 h 5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93" h="54544">
                      <a:moveTo>
                        <a:pt x="57955" y="53983"/>
                      </a:moveTo>
                      <a:cubicBezTo>
                        <a:pt x="27779" y="54293"/>
                        <a:pt x="2574" y="42585"/>
                        <a:pt x="1658" y="27833"/>
                      </a:cubicBezTo>
                      <a:cubicBezTo>
                        <a:pt x="742" y="13081"/>
                        <a:pt x="24463" y="871"/>
                        <a:pt x="54639" y="561"/>
                      </a:cubicBezTo>
                      <a:cubicBezTo>
                        <a:pt x="84815" y="251"/>
                        <a:pt x="110020" y="11959"/>
                        <a:pt x="110935" y="26711"/>
                      </a:cubicBezTo>
                      <a:cubicBezTo>
                        <a:pt x="111851" y="41464"/>
                        <a:pt x="88131" y="53674"/>
                        <a:pt x="57955" y="53983"/>
                      </a:cubicBezTo>
                      <a:close/>
                    </a:path>
                  </a:pathLst>
                </a:custGeom>
                <a:solidFill>
                  <a:srgbClr val="FFFFFF"/>
                </a:solidFill>
                <a:ln w="660" cap="flat">
                  <a:solidFill>
                    <a:srgbClr val="000000"/>
                  </a:solidFill>
                  <a:prstDash val="solid"/>
                  <a:miter/>
                </a:ln>
              </p:spPr>
              <p:txBody>
                <a:bodyPr rtlCol="0" anchor="ctr"/>
                <a:lstStyle/>
                <a:p>
                  <a:endParaRPr lang="en-GB" sz="1500"/>
                </a:p>
              </p:txBody>
            </p:sp>
            <p:sp>
              <p:nvSpPr>
                <p:cNvPr id="43" name="Freeform: Shape 42">
                  <a:extLst>
                    <a:ext uri="{FF2B5EF4-FFF2-40B4-BE49-F238E27FC236}">
                      <a16:creationId xmlns:a16="http://schemas.microsoft.com/office/drawing/2014/main" id="{F8EE00F8-FC91-F11D-B7B3-4C165662D3FC}"/>
                    </a:ext>
                  </a:extLst>
                </p:cNvPr>
                <p:cNvSpPr/>
                <p:nvPr/>
              </p:nvSpPr>
              <p:spPr>
                <a:xfrm>
                  <a:off x="7599521" y="4518399"/>
                  <a:ext cx="59060" cy="52232"/>
                </a:xfrm>
                <a:custGeom>
                  <a:avLst/>
                  <a:gdLst>
                    <a:gd name="connsiteX0" fmla="*/ 59060 w 59060"/>
                    <a:gd name="connsiteY0" fmla="*/ 25556 h 52232"/>
                    <a:gd name="connsiteX1" fmla="*/ 30997 w 59060"/>
                    <a:gd name="connsiteY1" fmla="*/ 52233 h 52232"/>
                    <a:gd name="connsiteX2" fmla="*/ 0 w 59060"/>
                    <a:gd name="connsiteY2" fmla="*/ 26676 h 52232"/>
                    <a:gd name="connsiteX3" fmla="*/ 28063 w 59060"/>
                    <a:gd name="connsiteY3" fmla="*/ 0 h 52232"/>
                  </a:gdLst>
                  <a:ahLst/>
                  <a:cxnLst>
                    <a:cxn ang="0">
                      <a:pos x="connsiteX0" y="connsiteY0"/>
                    </a:cxn>
                    <a:cxn ang="0">
                      <a:pos x="connsiteX1" y="connsiteY1"/>
                    </a:cxn>
                    <a:cxn ang="0">
                      <a:pos x="connsiteX2" y="connsiteY2"/>
                    </a:cxn>
                    <a:cxn ang="0">
                      <a:pos x="connsiteX3" y="connsiteY3"/>
                    </a:cxn>
                  </a:cxnLst>
                  <a:rect l="l" t="t" r="r" b="b"/>
                  <a:pathLst>
                    <a:path w="59060" h="52232">
                      <a:moveTo>
                        <a:pt x="59060" y="25556"/>
                      </a:moveTo>
                      <a:lnTo>
                        <a:pt x="30997" y="52233"/>
                      </a:lnTo>
                      <a:lnTo>
                        <a:pt x="0" y="26676"/>
                      </a:lnTo>
                      <a:lnTo>
                        <a:pt x="28063" y="0"/>
                      </a:lnTo>
                      <a:close/>
                    </a:path>
                  </a:pathLst>
                </a:custGeom>
                <a:solidFill>
                  <a:srgbClr val="FFFFFF"/>
                </a:solidFill>
                <a:ln w="416" cap="flat">
                  <a:solidFill>
                    <a:srgbClr val="000000"/>
                  </a:solidFill>
                  <a:prstDash val="solid"/>
                  <a:miter/>
                </a:ln>
              </p:spPr>
              <p:txBody>
                <a:bodyPr rtlCol="0" anchor="ctr"/>
                <a:lstStyle/>
                <a:p>
                  <a:endParaRPr lang="en-GB" sz="1500"/>
                </a:p>
              </p:txBody>
            </p:sp>
            <p:sp>
              <p:nvSpPr>
                <p:cNvPr id="44" name="Freeform: Shape 43">
                  <a:extLst>
                    <a:ext uri="{FF2B5EF4-FFF2-40B4-BE49-F238E27FC236}">
                      <a16:creationId xmlns:a16="http://schemas.microsoft.com/office/drawing/2014/main" id="{56A5134F-2164-F8DB-26F5-A10E885D65D9}"/>
                    </a:ext>
                  </a:extLst>
                </p:cNvPr>
                <p:cNvSpPr/>
                <p:nvPr/>
              </p:nvSpPr>
              <p:spPr>
                <a:xfrm>
                  <a:off x="7575110" y="4538284"/>
                  <a:ext cx="50540" cy="6428"/>
                </a:xfrm>
                <a:custGeom>
                  <a:avLst/>
                  <a:gdLst>
                    <a:gd name="connsiteX0" fmla="*/ 9777 w 50540"/>
                    <a:gd name="connsiteY0" fmla="*/ 4119 h 6428"/>
                    <a:gd name="connsiteX1" fmla="*/ 39794 w 50540"/>
                    <a:gd name="connsiteY1" fmla="*/ 3770 h 6428"/>
                    <a:gd name="connsiteX2" fmla="*/ 37462 w 50540"/>
                    <a:gd name="connsiteY2" fmla="*/ 6048 h 6428"/>
                    <a:gd name="connsiteX3" fmla="*/ 50337 w 50540"/>
                    <a:gd name="connsiteY3" fmla="*/ 2629 h 6428"/>
                    <a:gd name="connsiteX4" fmla="*/ 36526 w 50540"/>
                    <a:gd name="connsiteY4" fmla="*/ 140 h 6428"/>
                    <a:gd name="connsiteX5" fmla="*/ 39559 w 50540"/>
                    <a:gd name="connsiteY5" fmla="*/ 1994 h 6428"/>
                    <a:gd name="connsiteX6" fmla="*/ 9485 w 50540"/>
                    <a:gd name="connsiteY6" fmla="*/ 2359 h 6428"/>
                    <a:gd name="connsiteX7" fmla="*/ 12232 w 50540"/>
                    <a:gd name="connsiteY7" fmla="*/ 421 h 6428"/>
                    <a:gd name="connsiteX8" fmla="*/ 186 w 50540"/>
                    <a:gd name="connsiteY8" fmla="*/ 3509 h 6428"/>
                    <a:gd name="connsiteX9" fmla="*/ 12511 w 50540"/>
                    <a:gd name="connsiteY9" fmla="*/ 6186 h 6428"/>
                    <a:gd name="connsiteX10" fmla="*/ 9777 w 50540"/>
                    <a:gd name="connsiteY10" fmla="*/ 4121 h 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40" h="6428">
                      <a:moveTo>
                        <a:pt x="9777" y="4119"/>
                      </a:moveTo>
                      <a:cubicBezTo>
                        <a:pt x="17811" y="3938"/>
                        <a:pt x="24295" y="4023"/>
                        <a:pt x="39794" y="3770"/>
                      </a:cubicBezTo>
                      <a:cubicBezTo>
                        <a:pt x="39345" y="4291"/>
                        <a:pt x="38413" y="5148"/>
                        <a:pt x="37462" y="6048"/>
                      </a:cubicBezTo>
                      <a:cubicBezTo>
                        <a:pt x="41310" y="4956"/>
                        <a:pt x="46579" y="3493"/>
                        <a:pt x="50337" y="2629"/>
                      </a:cubicBezTo>
                      <a:cubicBezTo>
                        <a:pt x="46611" y="1861"/>
                        <a:pt x="39698" y="596"/>
                        <a:pt x="36526" y="140"/>
                      </a:cubicBezTo>
                      <a:cubicBezTo>
                        <a:pt x="38839" y="1442"/>
                        <a:pt x="38370" y="1141"/>
                        <a:pt x="39559" y="1994"/>
                      </a:cubicBezTo>
                      <a:cubicBezTo>
                        <a:pt x="14249" y="2491"/>
                        <a:pt x="9485" y="2359"/>
                        <a:pt x="9485" y="2359"/>
                      </a:cubicBezTo>
                      <a:cubicBezTo>
                        <a:pt x="9484" y="2551"/>
                        <a:pt x="12232" y="421"/>
                        <a:pt x="12232" y="421"/>
                      </a:cubicBezTo>
                      <a:lnTo>
                        <a:pt x="186" y="3509"/>
                      </a:lnTo>
                      <a:lnTo>
                        <a:pt x="12511" y="6186"/>
                      </a:lnTo>
                      <a:cubicBezTo>
                        <a:pt x="12511" y="6186"/>
                        <a:pt x="9753" y="3972"/>
                        <a:pt x="9777" y="4121"/>
                      </a:cubicBezTo>
                      <a:close/>
                    </a:path>
                  </a:pathLst>
                </a:custGeom>
                <a:solidFill>
                  <a:srgbClr val="000000"/>
                </a:solidFill>
                <a:ln w="108" cap="flat">
                  <a:solidFill>
                    <a:srgbClr val="000000"/>
                  </a:solidFill>
                  <a:prstDash val="solid"/>
                  <a:miter/>
                </a:ln>
              </p:spPr>
              <p:txBody>
                <a:bodyPr rtlCol="0" anchor="ctr"/>
                <a:lstStyle/>
                <a:p>
                  <a:endParaRPr lang="en-GB" sz="1500"/>
                </a:p>
              </p:txBody>
            </p:sp>
            <p:sp>
              <p:nvSpPr>
                <p:cNvPr id="45" name="Freeform: Shape 44">
                  <a:extLst>
                    <a:ext uri="{FF2B5EF4-FFF2-40B4-BE49-F238E27FC236}">
                      <a16:creationId xmlns:a16="http://schemas.microsoft.com/office/drawing/2014/main" id="{6B88CEF6-262B-0341-7B86-6C45C5F8EBA2}"/>
                    </a:ext>
                  </a:extLst>
                </p:cNvPr>
                <p:cNvSpPr/>
                <p:nvPr/>
              </p:nvSpPr>
              <p:spPr>
                <a:xfrm>
                  <a:off x="7576022" y="4547076"/>
                  <a:ext cx="50540" cy="6428"/>
                </a:xfrm>
                <a:custGeom>
                  <a:avLst/>
                  <a:gdLst>
                    <a:gd name="connsiteX0" fmla="*/ 9777 w 50540"/>
                    <a:gd name="connsiteY0" fmla="*/ 4119 h 6428"/>
                    <a:gd name="connsiteX1" fmla="*/ 39794 w 50540"/>
                    <a:gd name="connsiteY1" fmla="*/ 3770 h 6428"/>
                    <a:gd name="connsiteX2" fmla="*/ 37462 w 50540"/>
                    <a:gd name="connsiteY2" fmla="*/ 6048 h 6428"/>
                    <a:gd name="connsiteX3" fmla="*/ 50337 w 50540"/>
                    <a:gd name="connsiteY3" fmla="*/ 2629 h 6428"/>
                    <a:gd name="connsiteX4" fmla="*/ 36526 w 50540"/>
                    <a:gd name="connsiteY4" fmla="*/ 140 h 6428"/>
                    <a:gd name="connsiteX5" fmla="*/ 39559 w 50540"/>
                    <a:gd name="connsiteY5" fmla="*/ 1994 h 6428"/>
                    <a:gd name="connsiteX6" fmla="*/ 9485 w 50540"/>
                    <a:gd name="connsiteY6" fmla="*/ 2359 h 6428"/>
                    <a:gd name="connsiteX7" fmla="*/ 12232 w 50540"/>
                    <a:gd name="connsiteY7" fmla="*/ 421 h 6428"/>
                    <a:gd name="connsiteX8" fmla="*/ 186 w 50540"/>
                    <a:gd name="connsiteY8" fmla="*/ 3509 h 6428"/>
                    <a:gd name="connsiteX9" fmla="*/ 12511 w 50540"/>
                    <a:gd name="connsiteY9" fmla="*/ 6186 h 6428"/>
                    <a:gd name="connsiteX10" fmla="*/ 9777 w 50540"/>
                    <a:gd name="connsiteY10" fmla="*/ 4121 h 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40" h="6428">
                      <a:moveTo>
                        <a:pt x="9777" y="4119"/>
                      </a:moveTo>
                      <a:cubicBezTo>
                        <a:pt x="17811" y="3938"/>
                        <a:pt x="24295" y="4023"/>
                        <a:pt x="39794" y="3770"/>
                      </a:cubicBezTo>
                      <a:cubicBezTo>
                        <a:pt x="39345" y="4291"/>
                        <a:pt x="38413" y="5148"/>
                        <a:pt x="37462" y="6048"/>
                      </a:cubicBezTo>
                      <a:cubicBezTo>
                        <a:pt x="41310" y="4956"/>
                        <a:pt x="46579" y="3493"/>
                        <a:pt x="50337" y="2629"/>
                      </a:cubicBezTo>
                      <a:cubicBezTo>
                        <a:pt x="46611" y="1861"/>
                        <a:pt x="39698" y="596"/>
                        <a:pt x="36526" y="140"/>
                      </a:cubicBezTo>
                      <a:cubicBezTo>
                        <a:pt x="38839" y="1442"/>
                        <a:pt x="38370" y="1141"/>
                        <a:pt x="39559" y="1994"/>
                      </a:cubicBezTo>
                      <a:cubicBezTo>
                        <a:pt x="14249" y="2491"/>
                        <a:pt x="9485" y="2359"/>
                        <a:pt x="9485" y="2359"/>
                      </a:cubicBezTo>
                      <a:cubicBezTo>
                        <a:pt x="9484" y="2551"/>
                        <a:pt x="12232" y="421"/>
                        <a:pt x="12232" y="421"/>
                      </a:cubicBezTo>
                      <a:lnTo>
                        <a:pt x="186" y="3509"/>
                      </a:lnTo>
                      <a:lnTo>
                        <a:pt x="12511" y="6186"/>
                      </a:lnTo>
                      <a:cubicBezTo>
                        <a:pt x="12511" y="6186"/>
                        <a:pt x="9753" y="3972"/>
                        <a:pt x="9777" y="4121"/>
                      </a:cubicBezTo>
                      <a:close/>
                    </a:path>
                  </a:pathLst>
                </a:custGeom>
                <a:solidFill>
                  <a:srgbClr val="000000"/>
                </a:solidFill>
                <a:ln w="108" cap="flat">
                  <a:solidFill>
                    <a:srgbClr val="000000"/>
                  </a:solidFill>
                  <a:prstDash val="solid"/>
                  <a:miter/>
                </a:ln>
              </p:spPr>
              <p:txBody>
                <a:bodyPr rtlCol="0" anchor="ctr"/>
                <a:lstStyle/>
                <a:p>
                  <a:endParaRPr lang="en-GB" sz="1500"/>
                </a:p>
              </p:txBody>
            </p:sp>
          </p:grpSp>
          <p:grpSp>
            <p:nvGrpSpPr>
              <p:cNvPr id="46" name="Content Placeholder 5">
                <a:extLst>
                  <a:ext uri="{FF2B5EF4-FFF2-40B4-BE49-F238E27FC236}">
                    <a16:creationId xmlns:a16="http://schemas.microsoft.com/office/drawing/2014/main" id="{7B776CC5-F4FF-8269-7799-3BD56D93EC45}"/>
                  </a:ext>
                </a:extLst>
              </p:cNvPr>
              <p:cNvGrpSpPr/>
              <p:nvPr/>
            </p:nvGrpSpPr>
            <p:grpSpPr>
              <a:xfrm>
                <a:off x="7424065" y="4591130"/>
                <a:ext cx="178945" cy="55634"/>
                <a:chOff x="7424065" y="4591130"/>
                <a:chExt cx="178945" cy="55634"/>
              </a:xfrm>
            </p:grpSpPr>
            <p:sp>
              <p:nvSpPr>
                <p:cNvPr id="47" name="Freeform: Shape 46">
                  <a:extLst>
                    <a:ext uri="{FF2B5EF4-FFF2-40B4-BE49-F238E27FC236}">
                      <a16:creationId xmlns:a16="http://schemas.microsoft.com/office/drawing/2014/main" id="{1FFABC60-609A-DCE1-E8C7-C8CB55513BA9}"/>
                    </a:ext>
                  </a:extLst>
                </p:cNvPr>
                <p:cNvSpPr/>
                <p:nvPr/>
              </p:nvSpPr>
              <p:spPr>
                <a:xfrm>
                  <a:off x="7424091" y="4592220"/>
                  <a:ext cx="112593" cy="54544"/>
                </a:xfrm>
                <a:custGeom>
                  <a:avLst/>
                  <a:gdLst>
                    <a:gd name="connsiteX0" fmla="*/ 57955 w 112593"/>
                    <a:gd name="connsiteY0" fmla="*/ 53983 h 54544"/>
                    <a:gd name="connsiteX1" fmla="*/ 1658 w 112593"/>
                    <a:gd name="connsiteY1" fmla="*/ 27833 h 54544"/>
                    <a:gd name="connsiteX2" fmla="*/ 54639 w 112593"/>
                    <a:gd name="connsiteY2" fmla="*/ 561 h 54544"/>
                    <a:gd name="connsiteX3" fmla="*/ 110935 w 112593"/>
                    <a:gd name="connsiteY3" fmla="*/ 26711 h 54544"/>
                    <a:gd name="connsiteX4" fmla="*/ 57955 w 112593"/>
                    <a:gd name="connsiteY4" fmla="*/ 53983 h 5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93" h="54544">
                      <a:moveTo>
                        <a:pt x="57955" y="53983"/>
                      </a:moveTo>
                      <a:cubicBezTo>
                        <a:pt x="27779" y="54293"/>
                        <a:pt x="2574" y="42585"/>
                        <a:pt x="1658" y="27833"/>
                      </a:cubicBezTo>
                      <a:cubicBezTo>
                        <a:pt x="742" y="13081"/>
                        <a:pt x="24463" y="871"/>
                        <a:pt x="54639" y="561"/>
                      </a:cubicBezTo>
                      <a:cubicBezTo>
                        <a:pt x="84815" y="251"/>
                        <a:pt x="110020" y="11959"/>
                        <a:pt x="110935" y="26711"/>
                      </a:cubicBezTo>
                      <a:cubicBezTo>
                        <a:pt x="111851" y="41464"/>
                        <a:pt x="88131" y="53674"/>
                        <a:pt x="57955" y="53983"/>
                      </a:cubicBezTo>
                      <a:close/>
                    </a:path>
                  </a:pathLst>
                </a:custGeom>
                <a:solidFill>
                  <a:srgbClr val="FFFFFF"/>
                </a:solidFill>
                <a:ln w="660" cap="flat">
                  <a:solidFill>
                    <a:srgbClr val="000000"/>
                  </a:solidFill>
                  <a:prstDash val="solid"/>
                  <a:miter/>
                </a:ln>
              </p:spPr>
              <p:txBody>
                <a:bodyPr rtlCol="0" anchor="ctr"/>
                <a:lstStyle/>
                <a:p>
                  <a:endParaRPr lang="en-GB" sz="1500"/>
                </a:p>
              </p:txBody>
            </p:sp>
            <p:sp>
              <p:nvSpPr>
                <p:cNvPr id="48" name="Freeform: Shape 47">
                  <a:extLst>
                    <a:ext uri="{FF2B5EF4-FFF2-40B4-BE49-F238E27FC236}">
                      <a16:creationId xmlns:a16="http://schemas.microsoft.com/office/drawing/2014/main" id="{311745F8-7E85-1BA7-888F-9A1A934BE8E1}"/>
                    </a:ext>
                  </a:extLst>
                </p:cNvPr>
                <p:cNvSpPr/>
                <p:nvPr/>
              </p:nvSpPr>
              <p:spPr>
                <a:xfrm>
                  <a:off x="7542215" y="4591432"/>
                  <a:ext cx="59060" cy="52232"/>
                </a:xfrm>
                <a:custGeom>
                  <a:avLst/>
                  <a:gdLst>
                    <a:gd name="connsiteX0" fmla="*/ 59060 w 59060"/>
                    <a:gd name="connsiteY0" fmla="*/ 25556 h 52232"/>
                    <a:gd name="connsiteX1" fmla="*/ 30997 w 59060"/>
                    <a:gd name="connsiteY1" fmla="*/ 52233 h 52232"/>
                    <a:gd name="connsiteX2" fmla="*/ 0 w 59060"/>
                    <a:gd name="connsiteY2" fmla="*/ 26676 h 52232"/>
                    <a:gd name="connsiteX3" fmla="*/ 28063 w 59060"/>
                    <a:gd name="connsiteY3" fmla="*/ 0 h 52232"/>
                  </a:gdLst>
                  <a:ahLst/>
                  <a:cxnLst>
                    <a:cxn ang="0">
                      <a:pos x="connsiteX0" y="connsiteY0"/>
                    </a:cxn>
                    <a:cxn ang="0">
                      <a:pos x="connsiteX1" y="connsiteY1"/>
                    </a:cxn>
                    <a:cxn ang="0">
                      <a:pos x="connsiteX2" y="connsiteY2"/>
                    </a:cxn>
                    <a:cxn ang="0">
                      <a:pos x="connsiteX3" y="connsiteY3"/>
                    </a:cxn>
                  </a:cxnLst>
                  <a:rect l="l" t="t" r="r" b="b"/>
                  <a:pathLst>
                    <a:path w="59060" h="52232">
                      <a:moveTo>
                        <a:pt x="59060" y="25556"/>
                      </a:moveTo>
                      <a:lnTo>
                        <a:pt x="30997" y="52233"/>
                      </a:lnTo>
                      <a:lnTo>
                        <a:pt x="0" y="26676"/>
                      </a:lnTo>
                      <a:lnTo>
                        <a:pt x="28063" y="0"/>
                      </a:lnTo>
                      <a:close/>
                    </a:path>
                  </a:pathLst>
                </a:custGeom>
                <a:solidFill>
                  <a:srgbClr val="FFFFFF"/>
                </a:solidFill>
                <a:ln w="416" cap="flat">
                  <a:solidFill>
                    <a:srgbClr val="000000"/>
                  </a:solidFill>
                  <a:prstDash val="solid"/>
                  <a:miter/>
                </a:ln>
              </p:spPr>
              <p:txBody>
                <a:bodyPr rtlCol="0" anchor="ctr"/>
                <a:lstStyle/>
                <a:p>
                  <a:endParaRPr lang="en-GB" sz="1500"/>
                </a:p>
              </p:txBody>
            </p:sp>
            <p:sp>
              <p:nvSpPr>
                <p:cNvPr id="49" name="Freeform: Shape 48">
                  <a:extLst>
                    <a:ext uri="{FF2B5EF4-FFF2-40B4-BE49-F238E27FC236}">
                      <a16:creationId xmlns:a16="http://schemas.microsoft.com/office/drawing/2014/main" id="{FCC12AAC-E005-E0F8-C26C-EE8E95226AEE}"/>
                    </a:ext>
                  </a:extLst>
                </p:cNvPr>
                <p:cNvSpPr/>
                <p:nvPr/>
              </p:nvSpPr>
              <p:spPr>
                <a:xfrm>
                  <a:off x="7517804" y="4611316"/>
                  <a:ext cx="50540" cy="6428"/>
                </a:xfrm>
                <a:custGeom>
                  <a:avLst/>
                  <a:gdLst>
                    <a:gd name="connsiteX0" fmla="*/ 9777 w 50540"/>
                    <a:gd name="connsiteY0" fmla="*/ 4119 h 6428"/>
                    <a:gd name="connsiteX1" fmla="*/ 39794 w 50540"/>
                    <a:gd name="connsiteY1" fmla="*/ 3770 h 6428"/>
                    <a:gd name="connsiteX2" fmla="*/ 37462 w 50540"/>
                    <a:gd name="connsiteY2" fmla="*/ 6048 h 6428"/>
                    <a:gd name="connsiteX3" fmla="*/ 50337 w 50540"/>
                    <a:gd name="connsiteY3" fmla="*/ 2629 h 6428"/>
                    <a:gd name="connsiteX4" fmla="*/ 36526 w 50540"/>
                    <a:gd name="connsiteY4" fmla="*/ 140 h 6428"/>
                    <a:gd name="connsiteX5" fmla="*/ 39559 w 50540"/>
                    <a:gd name="connsiteY5" fmla="*/ 1994 h 6428"/>
                    <a:gd name="connsiteX6" fmla="*/ 9485 w 50540"/>
                    <a:gd name="connsiteY6" fmla="*/ 2359 h 6428"/>
                    <a:gd name="connsiteX7" fmla="*/ 12232 w 50540"/>
                    <a:gd name="connsiteY7" fmla="*/ 421 h 6428"/>
                    <a:gd name="connsiteX8" fmla="*/ 186 w 50540"/>
                    <a:gd name="connsiteY8" fmla="*/ 3509 h 6428"/>
                    <a:gd name="connsiteX9" fmla="*/ 12511 w 50540"/>
                    <a:gd name="connsiteY9" fmla="*/ 6186 h 6428"/>
                    <a:gd name="connsiteX10" fmla="*/ 9777 w 50540"/>
                    <a:gd name="connsiteY10" fmla="*/ 4121 h 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40" h="6428">
                      <a:moveTo>
                        <a:pt x="9777" y="4119"/>
                      </a:moveTo>
                      <a:cubicBezTo>
                        <a:pt x="17811" y="3938"/>
                        <a:pt x="24295" y="4023"/>
                        <a:pt x="39794" y="3770"/>
                      </a:cubicBezTo>
                      <a:cubicBezTo>
                        <a:pt x="39345" y="4291"/>
                        <a:pt x="38413" y="5148"/>
                        <a:pt x="37462" y="6048"/>
                      </a:cubicBezTo>
                      <a:cubicBezTo>
                        <a:pt x="41310" y="4956"/>
                        <a:pt x="46579" y="3493"/>
                        <a:pt x="50337" y="2629"/>
                      </a:cubicBezTo>
                      <a:cubicBezTo>
                        <a:pt x="46611" y="1861"/>
                        <a:pt x="39698" y="596"/>
                        <a:pt x="36526" y="140"/>
                      </a:cubicBezTo>
                      <a:cubicBezTo>
                        <a:pt x="38839" y="1442"/>
                        <a:pt x="38370" y="1141"/>
                        <a:pt x="39559" y="1994"/>
                      </a:cubicBezTo>
                      <a:cubicBezTo>
                        <a:pt x="14249" y="2491"/>
                        <a:pt x="9485" y="2359"/>
                        <a:pt x="9485" y="2359"/>
                      </a:cubicBezTo>
                      <a:cubicBezTo>
                        <a:pt x="9484" y="2551"/>
                        <a:pt x="12232" y="421"/>
                        <a:pt x="12232" y="421"/>
                      </a:cubicBezTo>
                      <a:lnTo>
                        <a:pt x="186" y="3509"/>
                      </a:lnTo>
                      <a:lnTo>
                        <a:pt x="12511" y="6186"/>
                      </a:lnTo>
                      <a:cubicBezTo>
                        <a:pt x="12511" y="6186"/>
                        <a:pt x="9753" y="3972"/>
                        <a:pt x="9777" y="4121"/>
                      </a:cubicBezTo>
                      <a:close/>
                    </a:path>
                  </a:pathLst>
                </a:custGeom>
                <a:solidFill>
                  <a:srgbClr val="000000"/>
                </a:solidFill>
                <a:ln w="108" cap="flat">
                  <a:solidFill>
                    <a:srgbClr val="000000"/>
                  </a:solidFill>
                  <a:prstDash val="solid"/>
                  <a:miter/>
                </a:ln>
              </p:spPr>
              <p:txBody>
                <a:bodyPr rtlCol="0" anchor="ctr"/>
                <a:lstStyle/>
                <a:p>
                  <a:endParaRPr lang="en-GB" sz="1500"/>
                </a:p>
              </p:txBody>
            </p:sp>
            <p:sp>
              <p:nvSpPr>
                <p:cNvPr id="50" name="Freeform: Shape 49">
                  <a:extLst>
                    <a:ext uri="{FF2B5EF4-FFF2-40B4-BE49-F238E27FC236}">
                      <a16:creationId xmlns:a16="http://schemas.microsoft.com/office/drawing/2014/main" id="{BC2B8F56-7D50-5BA5-CA7F-EC8B2A826200}"/>
                    </a:ext>
                  </a:extLst>
                </p:cNvPr>
                <p:cNvSpPr/>
                <p:nvPr/>
              </p:nvSpPr>
              <p:spPr>
                <a:xfrm>
                  <a:off x="7518716" y="4620108"/>
                  <a:ext cx="50540" cy="6428"/>
                </a:xfrm>
                <a:custGeom>
                  <a:avLst/>
                  <a:gdLst>
                    <a:gd name="connsiteX0" fmla="*/ 9777 w 50540"/>
                    <a:gd name="connsiteY0" fmla="*/ 4119 h 6428"/>
                    <a:gd name="connsiteX1" fmla="*/ 39794 w 50540"/>
                    <a:gd name="connsiteY1" fmla="*/ 3770 h 6428"/>
                    <a:gd name="connsiteX2" fmla="*/ 37462 w 50540"/>
                    <a:gd name="connsiteY2" fmla="*/ 6048 h 6428"/>
                    <a:gd name="connsiteX3" fmla="*/ 50337 w 50540"/>
                    <a:gd name="connsiteY3" fmla="*/ 2629 h 6428"/>
                    <a:gd name="connsiteX4" fmla="*/ 36526 w 50540"/>
                    <a:gd name="connsiteY4" fmla="*/ 140 h 6428"/>
                    <a:gd name="connsiteX5" fmla="*/ 39559 w 50540"/>
                    <a:gd name="connsiteY5" fmla="*/ 1994 h 6428"/>
                    <a:gd name="connsiteX6" fmla="*/ 9485 w 50540"/>
                    <a:gd name="connsiteY6" fmla="*/ 2359 h 6428"/>
                    <a:gd name="connsiteX7" fmla="*/ 12232 w 50540"/>
                    <a:gd name="connsiteY7" fmla="*/ 421 h 6428"/>
                    <a:gd name="connsiteX8" fmla="*/ 186 w 50540"/>
                    <a:gd name="connsiteY8" fmla="*/ 3509 h 6428"/>
                    <a:gd name="connsiteX9" fmla="*/ 12511 w 50540"/>
                    <a:gd name="connsiteY9" fmla="*/ 6186 h 6428"/>
                    <a:gd name="connsiteX10" fmla="*/ 9777 w 50540"/>
                    <a:gd name="connsiteY10" fmla="*/ 4121 h 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40" h="6428">
                      <a:moveTo>
                        <a:pt x="9777" y="4119"/>
                      </a:moveTo>
                      <a:cubicBezTo>
                        <a:pt x="17811" y="3938"/>
                        <a:pt x="24295" y="4023"/>
                        <a:pt x="39794" y="3770"/>
                      </a:cubicBezTo>
                      <a:cubicBezTo>
                        <a:pt x="39345" y="4291"/>
                        <a:pt x="38413" y="5148"/>
                        <a:pt x="37462" y="6048"/>
                      </a:cubicBezTo>
                      <a:cubicBezTo>
                        <a:pt x="41310" y="4956"/>
                        <a:pt x="46579" y="3493"/>
                        <a:pt x="50337" y="2629"/>
                      </a:cubicBezTo>
                      <a:cubicBezTo>
                        <a:pt x="46611" y="1861"/>
                        <a:pt x="39698" y="596"/>
                        <a:pt x="36526" y="140"/>
                      </a:cubicBezTo>
                      <a:cubicBezTo>
                        <a:pt x="38839" y="1442"/>
                        <a:pt x="38370" y="1141"/>
                        <a:pt x="39559" y="1994"/>
                      </a:cubicBezTo>
                      <a:cubicBezTo>
                        <a:pt x="14249" y="2491"/>
                        <a:pt x="9485" y="2359"/>
                        <a:pt x="9485" y="2359"/>
                      </a:cubicBezTo>
                      <a:cubicBezTo>
                        <a:pt x="9484" y="2551"/>
                        <a:pt x="12232" y="421"/>
                        <a:pt x="12232" y="421"/>
                      </a:cubicBezTo>
                      <a:lnTo>
                        <a:pt x="186" y="3509"/>
                      </a:lnTo>
                      <a:lnTo>
                        <a:pt x="12511" y="6186"/>
                      </a:lnTo>
                      <a:cubicBezTo>
                        <a:pt x="12511" y="6186"/>
                        <a:pt x="9753" y="3972"/>
                        <a:pt x="9777" y="4121"/>
                      </a:cubicBezTo>
                      <a:close/>
                    </a:path>
                  </a:pathLst>
                </a:custGeom>
                <a:solidFill>
                  <a:srgbClr val="000000"/>
                </a:solidFill>
                <a:ln w="108" cap="flat">
                  <a:solidFill>
                    <a:srgbClr val="000000"/>
                  </a:solidFill>
                  <a:prstDash val="solid"/>
                  <a:miter/>
                </a:ln>
              </p:spPr>
              <p:txBody>
                <a:bodyPr rtlCol="0" anchor="ctr"/>
                <a:lstStyle/>
                <a:p>
                  <a:endParaRPr lang="en-GB" sz="1500"/>
                </a:p>
              </p:txBody>
            </p:sp>
          </p:grpSp>
        </p:grpSp>
        <p:grpSp>
          <p:nvGrpSpPr>
            <p:cNvPr id="51" name="Content Placeholder 5">
              <a:extLst>
                <a:ext uri="{FF2B5EF4-FFF2-40B4-BE49-F238E27FC236}">
                  <a16:creationId xmlns:a16="http://schemas.microsoft.com/office/drawing/2014/main" id="{C13F6E7A-1E67-08E2-CF5A-D9876601A057}"/>
                </a:ext>
              </a:extLst>
            </p:cNvPr>
            <p:cNvGrpSpPr/>
            <p:nvPr/>
          </p:nvGrpSpPr>
          <p:grpSpPr>
            <a:xfrm>
              <a:off x="7337574" y="4536039"/>
              <a:ext cx="682780" cy="602716"/>
              <a:chOff x="7337574" y="4536039"/>
              <a:chExt cx="682780" cy="602716"/>
            </a:xfrm>
          </p:grpSpPr>
          <p:grpSp>
            <p:nvGrpSpPr>
              <p:cNvPr id="52" name="Content Placeholder 5">
                <a:extLst>
                  <a:ext uri="{FF2B5EF4-FFF2-40B4-BE49-F238E27FC236}">
                    <a16:creationId xmlns:a16="http://schemas.microsoft.com/office/drawing/2014/main" id="{35D07499-29DD-E8F9-9AA8-106A9946E382}"/>
                  </a:ext>
                </a:extLst>
              </p:cNvPr>
              <p:cNvGrpSpPr/>
              <p:nvPr/>
            </p:nvGrpSpPr>
            <p:grpSpPr>
              <a:xfrm>
                <a:off x="7337574" y="4536039"/>
                <a:ext cx="682780" cy="602716"/>
                <a:chOff x="7337574" y="4536039"/>
                <a:chExt cx="682780" cy="602716"/>
              </a:xfrm>
            </p:grpSpPr>
            <p:sp>
              <p:nvSpPr>
                <p:cNvPr id="53" name="Freeform: Shape 52">
                  <a:extLst>
                    <a:ext uri="{FF2B5EF4-FFF2-40B4-BE49-F238E27FC236}">
                      <a16:creationId xmlns:a16="http://schemas.microsoft.com/office/drawing/2014/main" id="{F2C73B9E-8DDC-ADBF-C6AD-5ED8FD96B331}"/>
                    </a:ext>
                  </a:extLst>
                </p:cNvPr>
                <p:cNvSpPr/>
                <p:nvPr/>
              </p:nvSpPr>
              <p:spPr>
                <a:xfrm>
                  <a:off x="7338894" y="4706941"/>
                  <a:ext cx="489168" cy="431814"/>
                </a:xfrm>
                <a:custGeom>
                  <a:avLst/>
                  <a:gdLst>
                    <a:gd name="connsiteX0" fmla="*/ 330762 w 489168"/>
                    <a:gd name="connsiteY0" fmla="*/ 291988 h 431814"/>
                    <a:gd name="connsiteX1" fmla="*/ 86178 w 489168"/>
                    <a:gd name="connsiteY1" fmla="*/ 355733 h 431814"/>
                    <a:gd name="connsiteX2" fmla="*/ 158406 w 489168"/>
                    <a:gd name="connsiteY2" fmla="*/ 139826 h 431814"/>
                    <a:gd name="connsiteX3" fmla="*/ 402990 w 489168"/>
                    <a:gd name="connsiteY3" fmla="*/ 76081 h 431814"/>
                    <a:gd name="connsiteX4" fmla="*/ 330762 w 489168"/>
                    <a:gd name="connsiteY4" fmla="*/ 291988 h 431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168" h="431814">
                      <a:moveTo>
                        <a:pt x="330762" y="291988"/>
                      </a:moveTo>
                      <a:cubicBezTo>
                        <a:pt x="243277" y="369212"/>
                        <a:pt x="133773" y="397752"/>
                        <a:pt x="86178" y="355733"/>
                      </a:cubicBezTo>
                      <a:cubicBezTo>
                        <a:pt x="38583" y="313714"/>
                        <a:pt x="70921" y="217050"/>
                        <a:pt x="158406" y="139826"/>
                      </a:cubicBezTo>
                      <a:cubicBezTo>
                        <a:pt x="245892" y="62602"/>
                        <a:pt x="355396" y="34063"/>
                        <a:pt x="402990" y="76081"/>
                      </a:cubicBezTo>
                      <a:cubicBezTo>
                        <a:pt x="450585" y="118100"/>
                        <a:pt x="418247" y="214765"/>
                        <a:pt x="330762" y="291988"/>
                      </a:cubicBezTo>
                      <a:close/>
                    </a:path>
                  </a:pathLst>
                </a:custGeom>
                <a:solidFill>
                  <a:srgbClr val="FFFFFF"/>
                </a:solidFill>
                <a:ln w="2782" cap="flat">
                  <a:solidFill>
                    <a:srgbClr val="000000"/>
                  </a:solidFill>
                  <a:prstDash val="solid"/>
                  <a:miter/>
                </a:ln>
              </p:spPr>
              <p:txBody>
                <a:bodyPr rtlCol="0" anchor="ctr"/>
                <a:lstStyle/>
                <a:p>
                  <a:endParaRPr lang="en-GB" sz="1500"/>
                </a:p>
              </p:txBody>
            </p:sp>
            <p:sp>
              <p:nvSpPr>
                <p:cNvPr id="54" name="Freeform: Shape 53">
                  <a:extLst>
                    <a:ext uri="{FF2B5EF4-FFF2-40B4-BE49-F238E27FC236}">
                      <a16:creationId xmlns:a16="http://schemas.microsoft.com/office/drawing/2014/main" id="{F19AA2F1-37E6-9795-91F7-5D2B13A06B97}"/>
                    </a:ext>
                  </a:extLst>
                </p:cNvPr>
                <p:cNvSpPr/>
                <p:nvPr/>
              </p:nvSpPr>
              <p:spPr>
                <a:xfrm>
                  <a:off x="7760443" y="4609690"/>
                  <a:ext cx="169661" cy="152684"/>
                </a:xfrm>
                <a:custGeom>
                  <a:avLst/>
                  <a:gdLst>
                    <a:gd name="connsiteX0" fmla="*/ 169661 w 169661"/>
                    <a:gd name="connsiteY0" fmla="*/ 0 h 152684"/>
                    <a:gd name="connsiteX1" fmla="*/ 168637 w 169661"/>
                    <a:gd name="connsiteY1" fmla="*/ 151119 h 152684"/>
                    <a:gd name="connsiteX2" fmla="*/ 0 w 169661"/>
                    <a:gd name="connsiteY2" fmla="*/ 152685 h 152684"/>
                    <a:gd name="connsiteX3" fmla="*/ 1024 w 169661"/>
                    <a:gd name="connsiteY3" fmla="*/ 1566 h 152684"/>
                  </a:gdLst>
                  <a:ahLst/>
                  <a:cxnLst>
                    <a:cxn ang="0">
                      <a:pos x="connsiteX0" y="connsiteY0"/>
                    </a:cxn>
                    <a:cxn ang="0">
                      <a:pos x="connsiteX1" y="connsiteY1"/>
                    </a:cxn>
                    <a:cxn ang="0">
                      <a:pos x="connsiteX2" y="connsiteY2"/>
                    </a:cxn>
                    <a:cxn ang="0">
                      <a:pos x="connsiteX3" y="connsiteY3"/>
                    </a:cxn>
                  </a:cxnLst>
                  <a:rect l="l" t="t" r="r" b="b"/>
                  <a:pathLst>
                    <a:path w="169661" h="152684">
                      <a:moveTo>
                        <a:pt x="169661" y="0"/>
                      </a:moveTo>
                      <a:lnTo>
                        <a:pt x="168637" y="151119"/>
                      </a:lnTo>
                      <a:lnTo>
                        <a:pt x="0" y="152685"/>
                      </a:lnTo>
                      <a:lnTo>
                        <a:pt x="1024" y="1566"/>
                      </a:lnTo>
                      <a:close/>
                    </a:path>
                  </a:pathLst>
                </a:custGeom>
                <a:solidFill>
                  <a:srgbClr val="FFFFFF"/>
                </a:solidFill>
                <a:ln w="1691" cap="flat">
                  <a:solidFill>
                    <a:srgbClr val="000000"/>
                  </a:solidFill>
                  <a:prstDash val="solid"/>
                  <a:miter/>
                </a:ln>
              </p:spPr>
              <p:txBody>
                <a:bodyPr rtlCol="0" anchor="ctr"/>
                <a:lstStyle/>
                <a:p>
                  <a:endParaRPr lang="en-GB" sz="1500"/>
                </a:p>
              </p:txBody>
            </p:sp>
            <p:sp>
              <p:nvSpPr>
                <p:cNvPr id="55" name="Freeform: Shape 54">
                  <a:extLst>
                    <a:ext uri="{FF2B5EF4-FFF2-40B4-BE49-F238E27FC236}">
                      <a16:creationId xmlns:a16="http://schemas.microsoft.com/office/drawing/2014/main" id="{0B46352D-E075-8BA3-7855-0563DD1509F4}"/>
                    </a:ext>
                  </a:extLst>
                </p:cNvPr>
                <p:cNvSpPr/>
                <p:nvPr/>
              </p:nvSpPr>
              <p:spPr>
                <a:xfrm>
                  <a:off x="7669801" y="4676831"/>
                  <a:ext cx="164540" cy="145242"/>
                </a:xfrm>
                <a:custGeom>
                  <a:avLst/>
                  <a:gdLst>
                    <a:gd name="connsiteX0" fmla="*/ 39624 w 164540"/>
                    <a:gd name="connsiteY0" fmla="*/ 114512 h 145242"/>
                    <a:gd name="connsiteX1" fmla="*/ 126523 w 164540"/>
                    <a:gd name="connsiteY1" fmla="*/ 37572 h 145242"/>
                    <a:gd name="connsiteX2" fmla="*/ 126623 w 164540"/>
                    <a:gd name="connsiteY2" fmla="*/ 50313 h 145242"/>
                    <a:gd name="connsiteX3" fmla="*/ 153942 w 164540"/>
                    <a:gd name="connsiteY3" fmla="*/ 7488 h 145242"/>
                    <a:gd name="connsiteX4" fmla="*/ 105894 w 164540"/>
                    <a:gd name="connsiteY4" fmla="*/ 34926 h 145242"/>
                    <a:gd name="connsiteX5" fmla="*/ 120429 w 164540"/>
                    <a:gd name="connsiteY5" fmla="*/ 32828 h 145242"/>
                    <a:gd name="connsiteX6" fmla="*/ 33408 w 164540"/>
                    <a:gd name="connsiteY6" fmla="*/ 109960 h 145242"/>
                    <a:gd name="connsiteX7" fmla="*/ 35556 w 164540"/>
                    <a:gd name="connsiteY7" fmla="*/ 97191 h 145242"/>
                    <a:gd name="connsiteX8" fmla="*/ 9659 w 164540"/>
                    <a:gd name="connsiteY8" fmla="*/ 136926 h 145242"/>
                    <a:gd name="connsiteX9" fmla="*/ 53925 w 164540"/>
                    <a:gd name="connsiteY9" fmla="*/ 113810 h 145242"/>
                    <a:gd name="connsiteX10" fmla="*/ 39629 w 164540"/>
                    <a:gd name="connsiteY10" fmla="*/ 114517 h 14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540" h="145242">
                      <a:moveTo>
                        <a:pt x="39624" y="114512"/>
                      </a:moveTo>
                      <a:cubicBezTo>
                        <a:pt x="62614" y="93657"/>
                        <a:pt x="81875" y="77517"/>
                        <a:pt x="126523" y="37572"/>
                      </a:cubicBezTo>
                      <a:cubicBezTo>
                        <a:pt x="126793" y="40274"/>
                        <a:pt x="126671" y="45204"/>
                        <a:pt x="126623" y="50313"/>
                      </a:cubicBezTo>
                      <a:cubicBezTo>
                        <a:pt x="134575" y="37301"/>
                        <a:pt x="145561" y="19587"/>
                        <a:pt x="153942" y="7488"/>
                      </a:cubicBezTo>
                      <a:cubicBezTo>
                        <a:pt x="140686" y="14600"/>
                        <a:pt x="116578" y="28277"/>
                        <a:pt x="105894" y="34926"/>
                      </a:cubicBezTo>
                      <a:cubicBezTo>
                        <a:pt x="116636" y="32992"/>
                        <a:pt x="114344" y="33273"/>
                        <a:pt x="120429" y="32828"/>
                      </a:cubicBezTo>
                      <a:cubicBezTo>
                        <a:pt x="47772" y="98311"/>
                        <a:pt x="33408" y="109960"/>
                        <a:pt x="33408" y="109960"/>
                      </a:cubicBezTo>
                      <a:cubicBezTo>
                        <a:pt x="33991" y="110541"/>
                        <a:pt x="35556" y="97191"/>
                        <a:pt x="35556" y="97191"/>
                      </a:cubicBezTo>
                      <a:lnTo>
                        <a:pt x="9659" y="136926"/>
                      </a:lnTo>
                      <a:lnTo>
                        <a:pt x="53925" y="113810"/>
                      </a:lnTo>
                      <a:cubicBezTo>
                        <a:pt x="53925" y="113810"/>
                        <a:pt x="39104" y="114128"/>
                        <a:pt x="39629" y="114517"/>
                      </a:cubicBezTo>
                      <a:close/>
                    </a:path>
                  </a:pathLst>
                </a:custGeom>
                <a:solidFill>
                  <a:srgbClr val="000000"/>
                </a:solidFill>
                <a:ln w="439" cap="flat">
                  <a:solidFill>
                    <a:srgbClr val="000000"/>
                  </a:solidFill>
                  <a:prstDash val="solid"/>
                  <a:miter/>
                </a:ln>
              </p:spPr>
              <p:txBody>
                <a:bodyPr rtlCol="0" anchor="ctr"/>
                <a:lstStyle/>
                <a:p>
                  <a:endParaRPr lang="en-GB" sz="1500"/>
                </a:p>
              </p:txBody>
            </p:sp>
            <p:sp>
              <p:nvSpPr>
                <p:cNvPr id="56" name="Freeform: Shape 55">
                  <a:extLst>
                    <a:ext uri="{FF2B5EF4-FFF2-40B4-BE49-F238E27FC236}">
                      <a16:creationId xmlns:a16="http://schemas.microsoft.com/office/drawing/2014/main" id="{92CEA9DE-D7B3-5436-BCAD-136AC27289D6}"/>
                    </a:ext>
                  </a:extLst>
                </p:cNvPr>
                <p:cNvSpPr/>
                <p:nvPr/>
              </p:nvSpPr>
              <p:spPr>
                <a:xfrm>
                  <a:off x="7699240" y="4700947"/>
                  <a:ext cx="164540" cy="145242"/>
                </a:xfrm>
                <a:custGeom>
                  <a:avLst/>
                  <a:gdLst>
                    <a:gd name="connsiteX0" fmla="*/ 39624 w 164540"/>
                    <a:gd name="connsiteY0" fmla="*/ 114512 h 145242"/>
                    <a:gd name="connsiteX1" fmla="*/ 126523 w 164540"/>
                    <a:gd name="connsiteY1" fmla="*/ 37572 h 145242"/>
                    <a:gd name="connsiteX2" fmla="*/ 126623 w 164540"/>
                    <a:gd name="connsiteY2" fmla="*/ 50313 h 145242"/>
                    <a:gd name="connsiteX3" fmla="*/ 153942 w 164540"/>
                    <a:gd name="connsiteY3" fmla="*/ 7488 h 145242"/>
                    <a:gd name="connsiteX4" fmla="*/ 105894 w 164540"/>
                    <a:gd name="connsiteY4" fmla="*/ 34926 h 145242"/>
                    <a:gd name="connsiteX5" fmla="*/ 120429 w 164540"/>
                    <a:gd name="connsiteY5" fmla="*/ 32828 h 145242"/>
                    <a:gd name="connsiteX6" fmla="*/ 33408 w 164540"/>
                    <a:gd name="connsiteY6" fmla="*/ 109960 h 145242"/>
                    <a:gd name="connsiteX7" fmla="*/ 35556 w 164540"/>
                    <a:gd name="connsiteY7" fmla="*/ 97191 h 145242"/>
                    <a:gd name="connsiteX8" fmla="*/ 9659 w 164540"/>
                    <a:gd name="connsiteY8" fmla="*/ 136926 h 145242"/>
                    <a:gd name="connsiteX9" fmla="*/ 53925 w 164540"/>
                    <a:gd name="connsiteY9" fmla="*/ 113810 h 145242"/>
                    <a:gd name="connsiteX10" fmla="*/ 39629 w 164540"/>
                    <a:gd name="connsiteY10" fmla="*/ 114517 h 14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540" h="145242">
                      <a:moveTo>
                        <a:pt x="39624" y="114512"/>
                      </a:moveTo>
                      <a:cubicBezTo>
                        <a:pt x="62614" y="93657"/>
                        <a:pt x="81875" y="77517"/>
                        <a:pt x="126523" y="37572"/>
                      </a:cubicBezTo>
                      <a:cubicBezTo>
                        <a:pt x="126793" y="40274"/>
                        <a:pt x="126671" y="45204"/>
                        <a:pt x="126623" y="50313"/>
                      </a:cubicBezTo>
                      <a:cubicBezTo>
                        <a:pt x="134575" y="37301"/>
                        <a:pt x="145561" y="19587"/>
                        <a:pt x="153942" y="7488"/>
                      </a:cubicBezTo>
                      <a:cubicBezTo>
                        <a:pt x="140686" y="14600"/>
                        <a:pt x="116578" y="28277"/>
                        <a:pt x="105894" y="34926"/>
                      </a:cubicBezTo>
                      <a:cubicBezTo>
                        <a:pt x="116636" y="32992"/>
                        <a:pt x="114344" y="33273"/>
                        <a:pt x="120429" y="32828"/>
                      </a:cubicBezTo>
                      <a:cubicBezTo>
                        <a:pt x="47772" y="98311"/>
                        <a:pt x="33408" y="109960"/>
                        <a:pt x="33408" y="109960"/>
                      </a:cubicBezTo>
                      <a:cubicBezTo>
                        <a:pt x="33991" y="110541"/>
                        <a:pt x="35556" y="97191"/>
                        <a:pt x="35556" y="97191"/>
                      </a:cubicBezTo>
                      <a:lnTo>
                        <a:pt x="9659" y="136926"/>
                      </a:lnTo>
                      <a:lnTo>
                        <a:pt x="53925" y="113810"/>
                      </a:lnTo>
                      <a:cubicBezTo>
                        <a:pt x="53925" y="113810"/>
                        <a:pt x="39104" y="114128"/>
                        <a:pt x="39629" y="114517"/>
                      </a:cubicBezTo>
                      <a:close/>
                    </a:path>
                  </a:pathLst>
                </a:custGeom>
                <a:solidFill>
                  <a:srgbClr val="000000"/>
                </a:solidFill>
                <a:ln w="439" cap="flat">
                  <a:solidFill>
                    <a:srgbClr val="000000"/>
                  </a:solidFill>
                  <a:prstDash val="solid"/>
                  <a:miter/>
                </a:ln>
              </p:spPr>
              <p:txBody>
                <a:bodyPr rtlCol="0" anchor="ctr"/>
                <a:lstStyle/>
                <a:p>
                  <a:endParaRPr lang="en-GB" sz="1500"/>
                </a:p>
              </p:txBody>
            </p:sp>
          </p:grpSp>
          <p:grpSp>
            <p:nvGrpSpPr>
              <p:cNvPr id="57" name="Content Placeholder 5">
                <a:extLst>
                  <a:ext uri="{FF2B5EF4-FFF2-40B4-BE49-F238E27FC236}">
                    <a16:creationId xmlns:a16="http://schemas.microsoft.com/office/drawing/2014/main" id="{EBF61947-8FCA-AE23-C1AE-FC7B861C5369}"/>
                  </a:ext>
                </a:extLst>
              </p:cNvPr>
              <p:cNvGrpSpPr/>
              <p:nvPr/>
            </p:nvGrpSpPr>
            <p:grpSpPr>
              <a:xfrm>
                <a:off x="7537234" y="4821684"/>
                <a:ext cx="178945" cy="55634"/>
                <a:chOff x="7537234" y="4821684"/>
                <a:chExt cx="178945" cy="55634"/>
              </a:xfrm>
            </p:grpSpPr>
            <p:sp>
              <p:nvSpPr>
                <p:cNvPr id="58" name="Freeform: Shape 57">
                  <a:extLst>
                    <a:ext uri="{FF2B5EF4-FFF2-40B4-BE49-F238E27FC236}">
                      <a16:creationId xmlns:a16="http://schemas.microsoft.com/office/drawing/2014/main" id="{1418BCDD-35CD-3106-2D32-173EDCBB3E80}"/>
                    </a:ext>
                  </a:extLst>
                </p:cNvPr>
                <p:cNvSpPr/>
                <p:nvPr/>
              </p:nvSpPr>
              <p:spPr>
                <a:xfrm>
                  <a:off x="7537259" y="4822774"/>
                  <a:ext cx="112593" cy="54544"/>
                </a:xfrm>
                <a:custGeom>
                  <a:avLst/>
                  <a:gdLst>
                    <a:gd name="connsiteX0" fmla="*/ 57955 w 112593"/>
                    <a:gd name="connsiteY0" fmla="*/ 53983 h 54544"/>
                    <a:gd name="connsiteX1" fmla="*/ 1658 w 112593"/>
                    <a:gd name="connsiteY1" fmla="*/ 27833 h 54544"/>
                    <a:gd name="connsiteX2" fmla="*/ 54639 w 112593"/>
                    <a:gd name="connsiteY2" fmla="*/ 561 h 54544"/>
                    <a:gd name="connsiteX3" fmla="*/ 110935 w 112593"/>
                    <a:gd name="connsiteY3" fmla="*/ 26711 h 54544"/>
                    <a:gd name="connsiteX4" fmla="*/ 57955 w 112593"/>
                    <a:gd name="connsiteY4" fmla="*/ 53983 h 5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93" h="54544">
                      <a:moveTo>
                        <a:pt x="57955" y="53983"/>
                      </a:moveTo>
                      <a:cubicBezTo>
                        <a:pt x="27779" y="54293"/>
                        <a:pt x="2574" y="42585"/>
                        <a:pt x="1658" y="27833"/>
                      </a:cubicBezTo>
                      <a:cubicBezTo>
                        <a:pt x="742" y="13081"/>
                        <a:pt x="24463" y="871"/>
                        <a:pt x="54639" y="561"/>
                      </a:cubicBezTo>
                      <a:cubicBezTo>
                        <a:pt x="84815" y="251"/>
                        <a:pt x="110020" y="11959"/>
                        <a:pt x="110935" y="26711"/>
                      </a:cubicBezTo>
                      <a:cubicBezTo>
                        <a:pt x="111851" y="41464"/>
                        <a:pt x="88131" y="53674"/>
                        <a:pt x="57955" y="53983"/>
                      </a:cubicBezTo>
                      <a:close/>
                    </a:path>
                  </a:pathLst>
                </a:custGeom>
                <a:solidFill>
                  <a:srgbClr val="FFFFFF"/>
                </a:solidFill>
                <a:ln w="660" cap="flat">
                  <a:solidFill>
                    <a:srgbClr val="000000"/>
                  </a:solidFill>
                  <a:prstDash val="solid"/>
                  <a:miter/>
                </a:ln>
              </p:spPr>
              <p:txBody>
                <a:bodyPr rtlCol="0" anchor="ctr"/>
                <a:lstStyle/>
                <a:p>
                  <a:endParaRPr lang="en-GB" sz="1500"/>
                </a:p>
              </p:txBody>
            </p:sp>
            <p:sp>
              <p:nvSpPr>
                <p:cNvPr id="59" name="Freeform: Shape 58">
                  <a:extLst>
                    <a:ext uri="{FF2B5EF4-FFF2-40B4-BE49-F238E27FC236}">
                      <a16:creationId xmlns:a16="http://schemas.microsoft.com/office/drawing/2014/main" id="{20B1372B-597B-D693-66A0-F92A9DB2A5D3}"/>
                    </a:ext>
                  </a:extLst>
                </p:cNvPr>
                <p:cNvSpPr/>
                <p:nvPr/>
              </p:nvSpPr>
              <p:spPr>
                <a:xfrm>
                  <a:off x="7655383" y="4821986"/>
                  <a:ext cx="59060" cy="52232"/>
                </a:xfrm>
                <a:custGeom>
                  <a:avLst/>
                  <a:gdLst>
                    <a:gd name="connsiteX0" fmla="*/ 59060 w 59060"/>
                    <a:gd name="connsiteY0" fmla="*/ 25556 h 52232"/>
                    <a:gd name="connsiteX1" fmla="*/ 30997 w 59060"/>
                    <a:gd name="connsiteY1" fmla="*/ 52233 h 52232"/>
                    <a:gd name="connsiteX2" fmla="*/ 0 w 59060"/>
                    <a:gd name="connsiteY2" fmla="*/ 26676 h 52232"/>
                    <a:gd name="connsiteX3" fmla="*/ 28063 w 59060"/>
                    <a:gd name="connsiteY3" fmla="*/ 0 h 52232"/>
                  </a:gdLst>
                  <a:ahLst/>
                  <a:cxnLst>
                    <a:cxn ang="0">
                      <a:pos x="connsiteX0" y="connsiteY0"/>
                    </a:cxn>
                    <a:cxn ang="0">
                      <a:pos x="connsiteX1" y="connsiteY1"/>
                    </a:cxn>
                    <a:cxn ang="0">
                      <a:pos x="connsiteX2" y="connsiteY2"/>
                    </a:cxn>
                    <a:cxn ang="0">
                      <a:pos x="connsiteX3" y="connsiteY3"/>
                    </a:cxn>
                  </a:cxnLst>
                  <a:rect l="l" t="t" r="r" b="b"/>
                  <a:pathLst>
                    <a:path w="59060" h="52232">
                      <a:moveTo>
                        <a:pt x="59060" y="25556"/>
                      </a:moveTo>
                      <a:lnTo>
                        <a:pt x="30997" y="52233"/>
                      </a:lnTo>
                      <a:lnTo>
                        <a:pt x="0" y="26676"/>
                      </a:lnTo>
                      <a:lnTo>
                        <a:pt x="28063" y="0"/>
                      </a:lnTo>
                      <a:close/>
                    </a:path>
                  </a:pathLst>
                </a:custGeom>
                <a:solidFill>
                  <a:srgbClr val="FFFFFF"/>
                </a:solidFill>
                <a:ln w="416" cap="flat">
                  <a:solidFill>
                    <a:srgbClr val="000000"/>
                  </a:solidFill>
                  <a:prstDash val="solid"/>
                  <a:miter/>
                </a:ln>
              </p:spPr>
              <p:txBody>
                <a:bodyPr rtlCol="0" anchor="ctr"/>
                <a:lstStyle/>
                <a:p>
                  <a:endParaRPr lang="en-GB" sz="1500"/>
                </a:p>
              </p:txBody>
            </p:sp>
            <p:sp>
              <p:nvSpPr>
                <p:cNvPr id="60" name="Freeform: Shape 59">
                  <a:extLst>
                    <a:ext uri="{FF2B5EF4-FFF2-40B4-BE49-F238E27FC236}">
                      <a16:creationId xmlns:a16="http://schemas.microsoft.com/office/drawing/2014/main" id="{BF1A48B8-64AE-FDC1-BED9-B2A99836DA3B}"/>
                    </a:ext>
                  </a:extLst>
                </p:cNvPr>
                <p:cNvSpPr/>
                <p:nvPr/>
              </p:nvSpPr>
              <p:spPr>
                <a:xfrm>
                  <a:off x="7630972" y="4841871"/>
                  <a:ext cx="50540" cy="6428"/>
                </a:xfrm>
                <a:custGeom>
                  <a:avLst/>
                  <a:gdLst>
                    <a:gd name="connsiteX0" fmla="*/ 9777 w 50540"/>
                    <a:gd name="connsiteY0" fmla="*/ 4119 h 6428"/>
                    <a:gd name="connsiteX1" fmla="*/ 39794 w 50540"/>
                    <a:gd name="connsiteY1" fmla="*/ 3770 h 6428"/>
                    <a:gd name="connsiteX2" fmla="*/ 37462 w 50540"/>
                    <a:gd name="connsiteY2" fmla="*/ 6048 h 6428"/>
                    <a:gd name="connsiteX3" fmla="*/ 50337 w 50540"/>
                    <a:gd name="connsiteY3" fmla="*/ 2629 h 6428"/>
                    <a:gd name="connsiteX4" fmla="*/ 36526 w 50540"/>
                    <a:gd name="connsiteY4" fmla="*/ 140 h 6428"/>
                    <a:gd name="connsiteX5" fmla="*/ 39559 w 50540"/>
                    <a:gd name="connsiteY5" fmla="*/ 1994 h 6428"/>
                    <a:gd name="connsiteX6" fmla="*/ 9485 w 50540"/>
                    <a:gd name="connsiteY6" fmla="*/ 2359 h 6428"/>
                    <a:gd name="connsiteX7" fmla="*/ 12232 w 50540"/>
                    <a:gd name="connsiteY7" fmla="*/ 421 h 6428"/>
                    <a:gd name="connsiteX8" fmla="*/ 186 w 50540"/>
                    <a:gd name="connsiteY8" fmla="*/ 3509 h 6428"/>
                    <a:gd name="connsiteX9" fmla="*/ 12511 w 50540"/>
                    <a:gd name="connsiteY9" fmla="*/ 6186 h 6428"/>
                    <a:gd name="connsiteX10" fmla="*/ 9777 w 50540"/>
                    <a:gd name="connsiteY10" fmla="*/ 4121 h 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40" h="6428">
                      <a:moveTo>
                        <a:pt x="9777" y="4119"/>
                      </a:moveTo>
                      <a:cubicBezTo>
                        <a:pt x="17811" y="3938"/>
                        <a:pt x="24295" y="4023"/>
                        <a:pt x="39794" y="3770"/>
                      </a:cubicBezTo>
                      <a:cubicBezTo>
                        <a:pt x="39345" y="4291"/>
                        <a:pt x="38413" y="5148"/>
                        <a:pt x="37462" y="6048"/>
                      </a:cubicBezTo>
                      <a:cubicBezTo>
                        <a:pt x="41310" y="4956"/>
                        <a:pt x="46579" y="3493"/>
                        <a:pt x="50337" y="2629"/>
                      </a:cubicBezTo>
                      <a:cubicBezTo>
                        <a:pt x="46611" y="1861"/>
                        <a:pt x="39698" y="596"/>
                        <a:pt x="36526" y="140"/>
                      </a:cubicBezTo>
                      <a:cubicBezTo>
                        <a:pt x="38839" y="1442"/>
                        <a:pt x="38370" y="1141"/>
                        <a:pt x="39559" y="1994"/>
                      </a:cubicBezTo>
                      <a:cubicBezTo>
                        <a:pt x="14249" y="2491"/>
                        <a:pt x="9485" y="2359"/>
                        <a:pt x="9485" y="2359"/>
                      </a:cubicBezTo>
                      <a:cubicBezTo>
                        <a:pt x="9484" y="2551"/>
                        <a:pt x="12232" y="421"/>
                        <a:pt x="12232" y="421"/>
                      </a:cubicBezTo>
                      <a:lnTo>
                        <a:pt x="186" y="3509"/>
                      </a:lnTo>
                      <a:lnTo>
                        <a:pt x="12511" y="6186"/>
                      </a:lnTo>
                      <a:cubicBezTo>
                        <a:pt x="12511" y="6186"/>
                        <a:pt x="9753" y="3972"/>
                        <a:pt x="9777" y="4121"/>
                      </a:cubicBezTo>
                      <a:close/>
                    </a:path>
                  </a:pathLst>
                </a:custGeom>
                <a:solidFill>
                  <a:srgbClr val="000000"/>
                </a:solidFill>
                <a:ln w="108" cap="flat">
                  <a:solidFill>
                    <a:srgbClr val="000000"/>
                  </a:solidFill>
                  <a:prstDash val="solid"/>
                  <a:miter/>
                </a:ln>
              </p:spPr>
              <p:txBody>
                <a:bodyPr rtlCol="0" anchor="ctr"/>
                <a:lstStyle/>
                <a:p>
                  <a:endParaRPr lang="en-GB" sz="1500"/>
                </a:p>
              </p:txBody>
            </p:sp>
            <p:sp>
              <p:nvSpPr>
                <p:cNvPr id="61" name="Freeform: Shape 60">
                  <a:extLst>
                    <a:ext uri="{FF2B5EF4-FFF2-40B4-BE49-F238E27FC236}">
                      <a16:creationId xmlns:a16="http://schemas.microsoft.com/office/drawing/2014/main" id="{EEBC2966-CCD8-372C-17CE-DCF507B94325}"/>
                    </a:ext>
                  </a:extLst>
                </p:cNvPr>
                <p:cNvSpPr/>
                <p:nvPr/>
              </p:nvSpPr>
              <p:spPr>
                <a:xfrm>
                  <a:off x="7631884" y="4850663"/>
                  <a:ext cx="50540" cy="6428"/>
                </a:xfrm>
                <a:custGeom>
                  <a:avLst/>
                  <a:gdLst>
                    <a:gd name="connsiteX0" fmla="*/ 9777 w 50540"/>
                    <a:gd name="connsiteY0" fmla="*/ 4119 h 6428"/>
                    <a:gd name="connsiteX1" fmla="*/ 39794 w 50540"/>
                    <a:gd name="connsiteY1" fmla="*/ 3770 h 6428"/>
                    <a:gd name="connsiteX2" fmla="*/ 37462 w 50540"/>
                    <a:gd name="connsiteY2" fmla="*/ 6048 h 6428"/>
                    <a:gd name="connsiteX3" fmla="*/ 50337 w 50540"/>
                    <a:gd name="connsiteY3" fmla="*/ 2629 h 6428"/>
                    <a:gd name="connsiteX4" fmla="*/ 36526 w 50540"/>
                    <a:gd name="connsiteY4" fmla="*/ 140 h 6428"/>
                    <a:gd name="connsiteX5" fmla="*/ 39559 w 50540"/>
                    <a:gd name="connsiteY5" fmla="*/ 1994 h 6428"/>
                    <a:gd name="connsiteX6" fmla="*/ 9485 w 50540"/>
                    <a:gd name="connsiteY6" fmla="*/ 2359 h 6428"/>
                    <a:gd name="connsiteX7" fmla="*/ 12232 w 50540"/>
                    <a:gd name="connsiteY7" fmla="*/ 421 h 6428"/>
                    <a:gd name="connsiteX8" fmla="*/ 186 w 50540"/>
                    <a:gd name="connsiteY8" fmla="*/ 3509 h 6428"/>
                    <a:gd name="connsiteX9" fmla="*/ 12511 w 50540"/>
                    <a:gd name="connsiteY9" fmla="*/ 6186 h 6428"/>
                    <a:gd name="connsiteX10" fmla="*/ 9777 w 50540"/>
                    <a:gd name="connsiteY10" fmla="*/ 4121 h 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40" h="6428">
                      <a:moveTo>
                        <a:pt x="9777" y="4119"/>
                      </a:moveTo>
                      <a:cubicBezTo>
                        <a:pt x="17811" y="3938"/>
                        <a:pt x="24295" y="4023"/>
                        <a:pt x="39794" y="3770"/>
                      </a:cubicBezTo>
                      <a:cubicBezTo>
                        <a:pt x="39345" y="4291"/>
                        <a:pt x="38413" y="5148"/>
                        <a:pt x="37462" y="6048"/>
                      </a:cubicBezTo>
                      <a:cubicBezTo>
                        <a:pt x="41310" y="4956"/>
                        <a:pt x="46579" y="3493"/>
                        <a:pt x="50337" y="2629"/>
                      </a:cubicBezTo>
                      <a:cubicBezTo>
                        <a:pt x="46611" y="1861"/>
                        <a:pt x="39698" y="596"/>
                        <a:pt x="36526" y="140"/>
                      </a:cubicBezTo>
                      <a:cubicBezTo>
                        <a:pt x="38839" y="1442"/>
                        <a:pt x="38370" y="1141"/>
                        <a:pt x="39559" y="1994"/>
                      </a:cubicBezTo>
                      <a:cubicBezTo>
                        <a:pt x="14249" y="2491"/>
                        <a:pt x="9485" y="2359"/>
                        <a:pt x="9485" y="2359"/>
                      </a:cubicBezTo>
                      <a:cubicBezTo>
                        <a:pt x="9484" y="2551"/>
                        <a:pt x="12232" y="421"/>
                        <a:pt x="12232" y="421"/>
                      </a:cubicBezTo>
                      <a:lnTo>
                        <a:pt x="186" y="3509"/>
                      </a:lnTo>
                      <a:lnTo>
                        <a:pt x="12511" y="6186"/>
                      </a:lnTo>
                      <a:cubicBezTo>
                        <a:pt x="12511" y="6186"/>
                        <a:pt x="9753" y="3972"/>
                        <a:pt x="9777" y="4121"/>
                      </a:cubicBezTo>
                      <a:close/>
                    </a:path>
                  </a:pathLst>
                </a:custGeom>
                <a:solidFill>
                  <a:srgbClr val="000000"/>
                </a:solidFill>
                <a:ln w="108" cap="flat">
                  <a:solidFill>
                    <a:srgbClr val="000000"/>
                  </a:solidFill>
                  <a:prstDash val="solid"/>
                  <a:miter/>
                </a:ln>
              </p:spPr>
              <p:txBody>
                <a:bodyPr rtlCol="0" anchor="ctr"/>
                <a:lstStyle/>
                <a:p>
                  <a:endParaRPr lang="en-GB" sz="1500"/>
                </a:p>
              </p:txBody>
            </p:sp>
          </p:grpSp>
          <p:grpSp>
            <p:nvGrpSpPr>
              <p:cNvPr id="62" name="Content Placeholder 5">
                <a:extLst>
                  <a:ext uri="{FF2B5EF4-FFF2-40B4-BE49-F238E27FC236}">
                    <a16:creationId xmlns:a16="http://schemas.microsoft.com/office/drawing/2014/main" id="{1B181CAE-DB8C-936F-042E-8FAD1560A49E}"/>
                  </a:ext>
                </a:extLst>
              </p:cNvPr>
              <p:cNvGrpSpPr/>
              <p:nvPr/>
            </p:nvGrpSpPr>
            <p:grpSpPr>
              <a:xfrm>
                <a:off x="7482656" y="4889680"/>
                <a:ext cx="178945" cy="55634"/>
                <a:chOff x="7482656" y="4889680"/>
                <a:chExt cx="178945" cy="55634"/>
              </a:xfrm>
            </p:grpSpPr>
            <p:sp>
              <p:nvSpPr>
                <p:cNvPr id="63" name="Freeform: Shape 62">
                  <a:extLst>
                    <a:ext uri="{FF2B5EF4-FFF2-40B4-BE49-F238E27FC236}">
                      <a16:creationId xmlns:a16="http://schemas.microsoft.com/office/drawing/2014/main" id="{28A2520B-B0DC-4923-A66B-F654E5272FF9}"/>
                    </a:ext>
                  </a:extLst>
                </p:cNvPr>
                <p:cNvSpPr/>
                <p:nvPr/>
              </p:nvSpPr>
              <p:spPr>
                <a:xfrm>
                  <a:off x="7482682" y="4890770"/>
                  <a:ext cx="112593" cy="54544"/>
                </a:xfrm>
                <a:custGeom>
                  <a:avLst/>
                  <a:gdLst>
                    <a:gd name="connsiteX0" fmla="*/ 57955 w 112593"/>
                    <a:gd name="connsiteY0" fmla="*/ 53983 h 54544"/>
                    <a:gd name="connsiteX1" fmla="*/ 1658 w 112593"/>
                    <a:gd name="connsiteY1" fmla="*/ 27833 h 54544"/>
                    <a:gd name="connsiteX2" fmla="*/ 54639 w 112593"/>
                    <a:gd name="connsiteY2" fmla="*/ 561 h 54544"/>
                    <a:gd name="connsiteX3" fmla="*/ 110935 w 112593"/>
                    <a:gd name="connsiteY3" fmla="*/ 26711 h 54544"/>
                    <a:gd name="connsiteX4" fmla="*/ 57955 w 112593"/>
                    <a:gd name="connsiteY4" fmla="*/ 53983 h 5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93" h="54544">
                      <a:moveTo>
                        <a:pt x="57955" y="53983"/>
                      </a:moveTo>
                      <a:cubicBezTo>
                        <a:pt x="27779" y="54293"/>
                        <a:pt x="2574" y="42585"/>
                        <a:pt x="1658" y="27833"/>
                      </a:cubicBezTo>
                      <a:cubicBezTo>
                        <a:pt x="742" y="13081"/>
                        <a:pt x="24463" y="871"/>
                        <a:pt x="54639" y="561"/>
                      </a:cubicBezTo>
                      <a:cubicBezTo>
                        <a:pt x="84815" y="251"/>
                        <a:pt x="110020" y="11959"/>
                        <a:pt x="110935" y="26711"/>
                      </a:cubicBezTo>
                      <a:cubicBezTo>
                        <a:pt x="111851" y="41464"/>
                        <a:pt x="88131" y="53674"/>
                        <a:pt x="57955" y="53983"/>
                      </a:cubicBezTo>
                      <a:close/>
                    </a:path>
                  </a:pathLst>
                </a:custGeom>
                <a:solidFill>
                  <a:srgbClr val="FFFFFF"/>
                </a:solidFill>
                <a:ln w="660" cap="flat">
                  <a:solidFill>
                    <a:srgbClr val="000000"/>
                  </a:solidFill>
                  <a:prstDash val="solid"/>
                  <a:miter/>
                </a:ln>
              </p:spPr>
              <p:txBody>
                <a:bodyPr rtlCol="0" anchor="ctr"/>
                <a:lstStyle/>
                <a:p>
                  <a:endParaRPr lang="en-GB" sz="1500"/>
                </a:p>
              </p:txBody>
            </p:sp>
            <p:sp>
              <p:nvSpPr>
                <p:cNvPr id="64" name="Freeform: Shape 63">
                  <a:extLst>
                    <a:ext uri="{FF2B5EF4-FFF2-40B4-BE49-F238E27FC236}">
                      <a16:creationId xmlns:a16="http://schemas.microsoft.com/office/drawing/2014/main" id="{A3FE19E2-93B2-B51D-3ECA-E6A150EBAE53}"/>
                    </a:ext>
                  </a:extLst>
                </p:cNvPr>
                <p:cNvSpPr/>
                <p:nvPr/>
              </p:nvSpPr>
              <p:spPr>
                <a:xfrm>
                  <a:off x="7600805" y="4889982"/>
                  <a:ext cx="59060" cy="52232"/>
                </a:xfrm>
                <a:custGeom>
                  <a:avLst/>
                  <a:gdLst>
                    <a:gd name="connsiteX0" fmla="*/ 59060 w 59060"/>
                    <a:gd name="connsiteY0" fmla="*/ 25556 h 52232"/>
                    <a:gd name="connsiteX1" fmla="*/ 30997 w 59060"/>
                    <a:gd name="connsiteY1" fmla="*/ 52233 h 52232"/>
                    <a:gd name="connsiteX2" fmla="*/ 0 w 59060"/>
                    <a:gd name="connsiteY2" fmla="*/ 26676 h 52232"/>
                    <a:gd name="connsiteX3" fmla="*/ 28063 w 59060"/>
                    <a:gd name="connsiteY3" fmla="*/ 0 h 52232"/>
                  </a:gdLst>
                  <a:ahLst/>
                  <a:cxnLst>
                    <a:cxn ang="0">
                      <a:pos x="connsiteX0" y="connsiteY0"/>
                    </a:cxn>
                    <a:cxn ang="0">
                      <a:pos x="connsiteX1" y="connsiteY1"/>
                    </a:cxn>
                    <a:cxn ang="0">
                      <a:pos x="connsiteX2" y="connsiteY2"/>
                    </a:cxn>
                    <a:cxn ang="0">
                      <a:pos x="connsiteX3" y="connsiteY3"/>
                    </a:cxn>
                  </a:cxnLst>
                  <a:rect l="l" t="t" r="r" b="b"/>
                  <a:pathLst>
                    <a:path w="59060" h="52232">
                      <a:moveTo>
                        <a:pt x="59060" y="25556"/>
                      </a:moveTo>
                      <a:lnTo>
                        <a:pt x="30997" y="52233"/>
                      </a:lnTo>
                      <a:lnTo>
                        <a:pt x="0" y="26676"/>
                      </a:lnTo>
                      <a:lnTo>
                        <a:pt x="28063" y="0"/>
                      </a:lnTo>
                      <a:close/>
                    </a:path>
                  </a:pathLst>
                </a:custGeom>
                <a:solidFill>
                  <a:srgbClr val="FFFFFF"/>
                </a:solidFill>
                <a:ln w="416" cap="flat">
                  <a:solidFill>
                    <a:srgbClr val="000000"/>
                  </a:solidFill>
                  <a:prstDash val="solid"/>
                  <a:miter/>
                </a:ln>
              </p:spPr>
              <p:txBody>
                <a:bodyPr rtlCol="0" anchor="ctr"/>
                <a:lstStyle/>
                <a:p>
                  <a:endParaRPr lang="en-GB" sz="1500"/>
                </a:p>
              </p:txBody>
            </p:sp>
            <p:sp>
              <p:nvSpPr>
                <p:cNvPr id="65" name="Freeform: Shape 64">
                  <a:extLst>
                    <a:ext uri="{FF2B5EF4-FFF2-40B4-BE49-F238E27FC236}">
                      <a16:creationId xmlns:a16="http://schemas.microsoft.com/office/drawing/2014/main" id="{9494A5F0-037F-C991-EE32-52FD21218D7B}"/>
                    </a:ext>
                  </a:extLst>
                </p:cNvPr>
                <p:cNvSpPr/>
                <p:nvPr/>
              </p:nvSpPr>
              <p:spPr>
                <a:xfrm>
                  <a:off x="7576395" y="4909867"/>
                  <a:ext cx="50540" cy="6428"/>
                </a:xfrm>
                <a:custGeom>
                  <a:avLst/>
                  <a:gdLst>
                    <a:gd name="connsiteX0" fmla="*/ 9777 w 50540"/>
                    <a:gd name="connsiteY0" fmla="*/ 4119 h 6428"/>
                    <a:gd name="connsiteX1" fmla="*/ 39794 w 50540"/>
                    <a:gd name="connsiteY1" fmla="*/ 3770 h 6428"/>
                    <a:gd name="connsiteX2" fmla="*/ 37462 w 50540"/>
                    <a:gd name="connsiteY2" fmla="*/ 6048 h 6428"/>
                    <a:gd name="connsiteX3" fmla="*/ 50337 w 50540"/>
                    <a:gd name="connsiteY3" fmla="*/ 2629 h 6428"/>
                    <a:gd name="connsiteX4" fmla="*/ 36526 w 50540"/>
                    <a:gd name="connsiteY4" fmla="*/ 140 h 6428"/>
                    <a:gd name="connsiteX5" fmla="*/ 39559 w 50540"/>
                    <a:gd name="connsiteY5" fmla="*/ 1994 h 6428"/>
                    <a:gd name="connsiteX6" fmla="*/ 9485 w 50540"/>
                    <a:gd name="connsiteY6" fmla="*/ 2359 h 6428"/>
                    <a:gd name="connsiteX7" fmla="*/ 12232 w 50540"/>
                    <a:gd name="connsiteY7" fmla="*/ 421 h 6428"/>
                    <a:gd name="connsiteX8" fmla="*/ 186 w 50540"/>
                    <a:gd name="connsiteY8" fmla="*/ 3509 h 6428"/>
                    <a:gd name="connsiteX9" fmla="*/ 12511 w 50540"/>
                    <a:gd name="connsiteY9" fmla="*/ 6186 h 6428"/>
                    <a:gd name="connsiteX10" fmla="*/ 9777 w 50540"/>
                    <a:gd name="connsiteY10" fmla="*/ 4121 h 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40" h="6428">
                      <a:moveTo>
                        <a:pt x="9777" y="4119"/>
                      </a:moveTo>
                      <a:cubicBezTo>
                        <a:pt x="17811" y="3938"/>
                        <a:pt x="24295" y="4023"/>
                        <a:pt x="39794" y="3770"/>
                      </a:cubicBezTo>
                      <a:cubicBezTo>
                        <a:pt x="39345" y="4291"/>
                        <a:pt x="38413" y="5148"/>
                        <a:pt x="37462" y="6048"/>
                      </a:cubicBezTo>
                      <a:cubicBezTo>
                        <a:pt x="41310" y="4956"/>
                        <a:pt x="46579" y="3493"/>
                        <a:pt x="50337" y="2629"/>
                      </a:cubicBezTo>
                      <a:cubicBezTo>
                        <a:pt x="46611" y="1861"/>
                        <a:pt x="39698" y="596"/>
                        <a:pt x="36526" y="140"/>
                      </a:cubicBezTo>
                      <a:cubicBezTo>
                        <a:pt x="38839" y="1442"/>
                        <a:pt x="38370" y="1141"/>
                        <a:pt x="39559" y="1994"/>
                      </a:cubicBezTo>
                      <a:cubicBezTo>
                        <a:pt x="14249" y="2491"/>
                        <a:pt x="9485" y="2359"/>
                        <a:pt x="9485" y="2359"/>
                      </a:cubicBezTo>
                      <a:cubicBezTo>
                        <a:pt x="9484" y="2551"/>
                        <a:pt x="12232" y="421"/>
                        <a:pt x="12232" y="421"/>
                      </a:cubicBezTo>
                      <a:lnTo>
                        <a:pt x="186" y="3509"/>
                      </a:lnTo>
                      <a:lnTo>
                        <a:pt x="12511" y="6186"/>
                      </a:lnTo>
                      <a:cubicBezTo>
                        <a:pt x="12511" y="6186"/>
                        <a:pt x="9753" y="3972"/>
                        <a:pt x="9777" y="4121"/>
                      </a:cubicBezTo>
                      <a:close/>
                    </a:path>
                  </a:pathLst>
                </a:custGeom>
                <a:solidFill>
                  <a:srgbClr val="000000"/>
                </a:solidFill>
                <a:ln w="108" cap="flat">
                  <a:solidFill>
                    <a:srgbClr val="000000"/>
                  </a:solidFill>
                  <a:prstDash val="solid"/>
                  <a:miter/>
                </a:ln>
              </p:spPr>
              <p:txBody>
                <a:bodyPr rtlCol="0" anchor="ctr"/>
                <a:lstStyle/>
                <a:p>
                  <a:endParaRPr lang="en-GB" sz="1500"/>
                </a:p>
              </p:txBody>
            </p:sp>
            <p:sp>
              <p:nvSpPr>
                <p:cNvPr id="66" name="Freeform: Shape 65">
                  <a:extLst>
                    <a:ext uri="{FF2B5EF4-FFF2-40B4-BE49-F238E27FC236}">
                      <a16:creationId xmlns:a16="http://schemas.microsoft.com/office/drawing/2014/main" id="{B4147946-3FD6-D345-FAC7-2BA780830E45}"/>
                    </a:ext>
                  </a:extLst>
                </p:cNvPr>
                <p:cNvSpPr/>
                <p:nvPr/>
              </p:nvSpPr>
              <p:spPr>
                <a:xfrm>
                  <a:off x="7577306" y="4918658"/>
                  <a:ext cx="50540" cy="6428"/>
                </a:xfrm>
                <a:custGeom>
                  <a:avLst/>
                  <a:gdLst>
                    <a:gd name="connsiteX0" fmla="*/ 9777 w 50540"/>
                    <a:gd name="connsiteY0" fmla="*/ 4119 h 6428"/>
                    <a:gd name="connsiteX1" fmla="*/ 39794 w 50540"/>
                    <a:gd name="connsiteY1" fmla="*/ 3770 h 6428"/>
                    <a:gd name="connsiteX2" fmla="*/ 37462 w 50540"/>
                    <a:gd name="connsiteY2" fmla="*/ 6048 h 6428"/>
                    <a:gd name="connsiteX3" fmla="*/ 50337 w 50540"/>
                    <a:gd name="connsiteY3" fmla="*/ 2629 h 6428"/>
                    <a:gd name="connsiteX4" fmla="*/ 36526 w 50540"/>
                    <a:gd name="connsiteY4" fmla="*/ 140 h 6428"/>
                    <a:gd name="connsiteX5" fmla="*/ 39559 w 50540"/>
                    <a:gd name="connsiteY5" fmla="*/ 1994 h 6428"/>
                    <a:gd name="connsiteX6" fmla="*/ 9485 w 50540"/>
                    <a:gd name="connsiteY6" fmla="*/ 2359 h 6428"/>
                    <a:gd name="connsiteX7" fmla="*/ 12232 w 50540"/>
                    <a:gd name="connsiteY7" fmla="*/ 421 h 6428"/>
                    <a:gd name="connsiteX8" fmla="*/ 186 w 50540"/>
                    <a:gd name="connsiteY8" fmla="*/ 3509 h 6428"/>
                    <a:gd name="connsiteX9" fmla="*/ 12511 w 50540"/>
                    <a:gd name="connsiteY9" fmla="*/ 6186 h 6428"/>
                    <a:gd name="connsiteX10" fmla="*/ 9777 w 50540"/>
                    <a:gd name="connsiteY10" fmla="*/ 4121 h 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40" h="6428">
                      <a:moveTo>
                        <a:pt x="9777" y="4119"/>
                      </a:moveTo>
                      <a:cubicBezTo>
                        <a:pt x="17811" y="3938"/>
                        <a:pt x="24295" y="4023"/>
                        <a:pt x="39794" y="3770"/>
                      </a:cubicBezTo>
                      <a:cubicBezTo>
                        <a:pt x="39345" y="4291"/>
                        <a:pt x="38413" y="5148"/>
                        <a:pt x="37462" y="6048"/>
                      </a:cubicBezTo>
                      <a:cubicBezTo>
                        <a:pt x="41310" y="4956"/>
                        <a:pt x="46579" y="3493"/>
                        <a:pt x="50337" y="2629"/>
                      </a:cubicBezTo>
                      <a:cubicBezTo>
                        <a:pt x="46611" y="1861"/>
                        <a:pt x="39698" y="596"/>
                        <a:pt x="36526" y="140"/>
                      </a:cubicBezTo>
                      <a:cubicBezTo>
                        <a:pt x="38839" y="1442"/>
                        <a:pt x="38370" y="1141"/>
                        <a:pt x="39559" y="1994"/>
                      </a:cubicBezTo>
                      <a:cubicBezTo>
                        <a:pt x="14249" y="2491"/>
                        <a:pt x="9485" y="2359"/>
                        <a:pt x="9485" y="2359"/>
                      </a:cubicBezTo>
                      <a:cubicBezTo>
                        <a:pt x="9484" y="2551"/>
                        <a:pt x="12232" y="421"/>
                        <a:pt x="12232" y="421"/>
                      </a:cubicBezTo>
                      <a:lnTo>
                        <a:pt x="186" y="3509"/>
                      </a:lnTo>
                      <a:lnTo>
                        <a:pt x="12511" y="6186"/>
                      </a:lnTo>
                      <a:cubicBezTo>
                        <a:pt x="12511" y="6186"/>
                        <a:pt x="9753" y="3972"/>
                        <a:pt x="9777" y="4121"/>
                      </a:cubicBezTo>
                      <a:close/>
                    </a:path>
                  </a:pathLst>
                </a:custGeom>
                <a:solidFill>
                  <a:srgbClr val="000000"/>
                </a:solidFill>
                <a:ln w="108" cap="flat">
                  <a:solidFill>
                    <a:srgbClr val="000000"/>
                  </a:solidFill>
                  <a:prstDash val="solid"/>
                  <a:miter/>
                </a:ln>
              </p:spPr>
              <p:txBody>
                <a:bodyPr rtlCol="0" anchor="ctr"/>
                <a:lstStyle/>
                <a:p>
                  <a:endParaRPr lang="en-GB" sz="1500"/>
                </a:p>
              </p:txBody>
            </p:sp>
          </p:grpSp>
          <p:grpSp>
            <p:nvGrpSpPr>
              <p:cNvPr id="67" name="Content Placeholder 5">
                <a:extLst>
                  <a:ext uri="{FF2B5EF4-FFF2-40B4-BE49-F238E27FC236}">
                    <a16:creationId xmlns:a16="http://schemas.microsoft.com/office/drawing/2014/main" id="{A15C888B-BA6D-9509-A0CE-59F5ED3B5872}"/>
                  </a:ext>
                </a:extLst>
              </p:cNvPr>
              <p:cNvGrpSpPr/>
              <p:nvPr/>
            </p:nvGrpSpPr>
            <p:grpSpPr>
              <a:xfrm>
                <a:off x="7425350" y="4962712"/>
                <a:ext cx="178945" cy="55634"/>
                <a:chOff x="7425350" y="4962712"/>
                <a:chExt cx="178945" cy="55634"/>
              </a:xfrm>
            </p:grpSpPr>
            <p:sp>
              <p:nvSpPr>
                <p:cNvPr id="68" name="Freeform: Shape 67">
                  <a:extLst>
                    <a:ext uri="{FF2B5EF4-FFF2-40B4-BE49-F238E27FC236}">
                      <a16:creationId xmlns:a16="http://schemas.microsoft.com/office/drawing/2014/main" id="{C7C9F9E7-6BDF-970C-4B84-ED7E8593848E}"/>
                    </a:ext>
                  </a:extLst>
                </p:cNvPr>
                <p:cNvSpPr/>
                <p:nvPr/>
              </p:nvSpPr>
              <p:spPr>
                <a:xfrm>
                  <a:off x="7425375" y="4963802"/>
                  <a:ext cx="112593" cy="54544"/>
                </a:xfrm>
                <a:custGeom>
                  <a:avLst/>
                  <a:gdLst>
                    <a:gd name="connsiteX0" fmla="*/ 57955 w 112593"/>
                    <a:gd name="connsiteY0" fmla="*/ 53983 h 54544"/>
                    <a:gd name="connsiteX1" fmla="*/ 1658 w 112593"/>
                    <a:gd name="connsiteY1" fmla="*/ 27833 h 54544"/>
                    <a:gd name="connsiteX2" fmla="*/ 54639 w 112593"/>
                    <a:gd name="connsiteY2" fmla="*/ 561 h 54544"/>
                    <a:gd name="connsiteX3" fmla="*/ 110935 w 112593"/>
                    <a:gd name="connsiteY3" fmla="*/ 26711 h 54544"/>
                    <a:gd name="connsiteX4" fmla="*/ 57955 w 112593"/>
                    <a:gd name="connsiteY4" fmla="*/ 53983 h 5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93" h="54544">
                      <a:moveTo>
                        <a:pt x="57955" y="53983"/>
                      </a:moveTo>
                      <a:cubicBezTo>
                        <a:pt x="27779" y="54293"/>
                        <a:pt x="2574" y="42585"/>
                        <a:pt x="1658" y="27833"/>
                      </a:cubicBezTo>
                      <a:cubicBezTo>
                        <a:pt x="742" y="13081"/>
                        <a:pt x="24463" y="871"/>
                        <a:pt x="54639" y="561"/>
                      </a:cubicBezTo>
                      <a:cubicBezTo>
                        <a:pt x="84815" y="251"/>
                        <a:pt x="110020" y="11959"/>
                        <a:pt x="110935" y="26711"/>
                      </a:cubicBezTo>
                      <a:cubicBezTo>
                        <a:pt x="111851" y="41464"/>
                        <a:pt x="88131" y="53674"/>
                        <a:pt x="57955" y="53983"/>
                      </a:cubicBezTo>
                      <a:close/>
                    </a:path>
                  </a:pathLst>
                </a:custGeom>
                <a:solidFill>
                  <a:srgbClr val="FFFFFF"/>
                </a:solidFill>
                <a:ln w="660" cap="flat">
                  <a:solidFill>
                    <a:srgbClr val="000000"/>
                  </a:solidFill>
                  <a:prstDash val="solid"/>
                  <a:miter/>
                </a:ln>
              </p:spPr>
              <p:txBody>
                <a:bodyPr rtlCol="0" anchor="ctr"/>
                <a:lstStyle/>
                <a:p>
                  <a:endParaRPr lang="en-GB" sz="1500"/>
                </a:p>
              </p:txBody>
            </p:sp>
            <p:sp>
              <p:nvSpPr>
                <p:cNvPr id="69" name="Freeform: Shape 68">
                  <a:extLst>
                    <a:ext uri="{FF2B5EF4-FFF2-40B4-BE49-F238E27FC236}">
                      <a16:creationId xmlns:a16="http://schemas.microsoft.com/office/drawing/2014/main" id="{D2B3123C-32F3-C6D7-CEC1-8886E00B96B4}"/>
                    </a:ext>
                  </a:extLst>
                </p:cNvPr>
                <p:cNvSpPr/>
                <p:nvPr/>
              </p:nvSpPr>
              <p:spPr>
                <a:xfrm>
                  <a:off x="7543499" y="4963014"/>
                  <a:ext cx="59060" cy="52232"/>
                </a:xfrm>
                <a:custGeom>
                  <a:avLst/>
                  <a:gdLst>
                    <a:gd name="connsiteX0" fmla="*/ 59060 w 59060"/>
                    <a:gd name="connsiteY0" fmla="*/ 25556 h 52232"/>
                    <a:gd name="connsiteX1" fmla="*/ 30997 w 59060"/>
                    <a:gd name="connsiteY1" fmla="*/ 52233 h 52232"/>
                    <a:gd name="connsiteX2" fmla="*/ 0 w 59060"/>
                    <a:gd name="connsiteY2" fmla="*/ 26676 h 52232"/>
                    <a:gd name="connsiteX3" fmla="*/ 28063 w 59060"/>
                    <a:gd name="connsiteY3" fmla="*/ 0 h 52232"/>
                  </a:gdLst>
                  <a:ahLst/>
                  <a:cxnLst>
                    <a:cxn ang="0">
                      <a:pos x="connsiteX0" y="connsiteY0"/>
                    </a:cxn>
                    <a:cxn ang="0">
                      <a:pos x="connsiteX1" y="connsiteY1"/>
                    </a:cxn>
                    <a:cxn ang="0">
                      <a:pos x="connsiteX2" y="connsiteY2"/>
                    </a:cxn>
                    <a:cxn ang="0">
                      <a:pos x="connsiteX3" y="connsiteY3"/>
                    </a:cxn>
                  </a:cxnLst>
                  <a:rect l="l" t="t" r="r" b="b"/>
                  <a:pathLst>
                    <a:path w="59060" h="52232">
                      <a:moveTo>
                        <a:pt x="59060" y="25556"/>
                      </a:moveTo>
                      <a:lnTo>
                        <a:pt x="30997" y="52233"/>
                      </a:lnTo>
                      <a:lnTo>
                        <a:pt x="0" y="26676"/>
                      </a:lnTo>
                      <a:lnTo>
                        <a:pt x="28063" y="0"/>
                      </a:lnTo>
                      <a:close/>
                    </a:path>
                  </a:pathLst>
                </a:custGeom>
                <a:solidFill>
                  <a:srgbClr val="FFFFFF"/>
                </a:solidFill>
                <a:ln w="416" cap="flat">
                  <a:solidFill>
                    <a:srgbClr val="000000"/>
                  </a:solidFill>
                  <a:prstDash val="solid"/>
                  <a:miter/>
                </a:ln>
              </p:spPr>
              <p:txBody>
                <a:bodyPr rtlCol="0" anchor="ctr"/>
                <a:lstStyle/>
                <a:p>
                  <a:endParaRPr lang="en-GB" sz="1500"/>
                </a:p>
              </p:txBody>
            </p:sp>
            <p:sp>
              <p:nvSpPr>
                <p:cNvPr id="70" name="Freeform: Shape 69">
                  <a:extLst>
                    <a:ext uri="{FF2B5EF4-FFF2-40B4-BE49-F238E27FC236}">
                      <a16:creationId xmlns:a16="http://schemas.microsoft.com/office/drawing/2014/main" id="{C1718ABD-07D8-66BC-E898-D2FF7DB3A039}"/>
                    </a:ext>
                  </a:extLst>
                </p:cNvPr>
                <p:cNvSpPr/>
                <p:nvPr/>
              </p:nvSpPr>
              <p:spPr>
                <a:xfrm>
                  <a:off x="7519088" y="4982899"/>
                  <a:ext cx="50540" cy="6428"/>
                </a:xfrm>
                <a:custGeom>
                  <a:avLst/>
                  <a:gdLst>
                    <a:gd name="connsiteX0" fmla="*/ 9777 w 50540"/>
                    <a:gd name="connsiteY0" fmla="*/ 4119 h 6428"/>
                    <a:gd name="connsiteX1" fmla="*/ 39794 w 50540"/>
                    <a:gd name="connsiteY1" fmla="*/ 3770 h 6428"/>
                    <a:gd name="connsiteX2" fmla="*/ 37462 w 50540"/>
                    <a:gd name="connsiteY2" fmla="*/ 6048 h 6428"/>
                    <a:gd name="connsiteX3" fmla="*/ 50337 w 50540"/>
                    <a:gd name="connsiteY3" fmla="*/ 2629 h 6428"/>
                    <a:gd name="connsiteX4" fmla="*/ 36526 w 50540"/>
                    <a:gd name="connsiteY4" fmla="*/ 140 h 6428"/>
                    <a:gd name="connsiteX5" fmla="*/ 39559 w 50540"/>
                    <a:gd name="connsiteY5" fmla="*/ 1994 h 6428"/>
                    <a:gd name="connsiteX6" fmla="*/ 9485 w 50540"/>
                    <a:gd name="connsiteY6" fmla="*/ 2359 h 6428"/>
                    <a:gd name="connsiteX7" fmla="*/ 12232 w 50540"/>
                    <a:gd name="connsiteY7" fmla="*/ 421 h 6428"/>
                    <a:gd name="connsiteX8" fmla="*/ 186 w 50540"/>
                    <a:gd name="connsiteY8" fmla="*/ 3509 h 6428"/>
                    <a:gd name="connsiteX9" fmla="*/ 12511 w 50540"/>
                    <a:gd name="connsiteY9" fmla="*/ 6186 h 6428"/>
                    <a:gd name="connsiteX10" fmla="*/ 9777 w 50540"/>
                    <a:gd name="connsiteY10" fmla="*/ 4121 h 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40" h="6428">
                      <a:moveTo>
                        <a:pt x="9777" y="4119"/>
                      </a:moveTo>
                      <a:cubicBezTo>
                        <a:pt x="17811" y="3938"/>
                        <a:pt x="24295" y="4023"/>
                        <a:pt x="39794" y="3770"/>
                      </a:cubicBezTo>
                      <a:cubicBezTo>
                        <a:pt x="39345" y="4291"/>
                        <a:pt x="38413" y="5148"/>
                        <a:pt x="37462" y="6048"/>
                      </a:cubicBezTo>
                      <a:cubicBezTo>
                        <a:pt x="41310" y="4956"/>
                        <a:pt x="46579" y="3493"/>
                        <a:pt x="50337" y="2629"/>
                      </a:cubicBezTo>
                      <a:cubicBezTo>
                        <a:pt x="46611" y="1861"/>
                        <a:pt x="39698" y="596"/>
                        <a:pt x="36526" y="140"/>
                      </a:cubicBezTo>
                      <a:cubicBezTo>
                        <a:pt x="38839" y="1442"/>
                        <a:pt x="38370" y="1141"/>
                        <a:pt x="39559" y="1994"/>
                      </a:cubicBezTo>
                      <a:cubicBezTo>
                        <a:pt x="14249" y="2491"/>
                        <a:pt x="9485" y="2359"/>
                        <a:pt x="9485" y="2359"/>
                      </a:cubicBezTo>
                      <a:cubicBezTo>
                        <a:pt x="9484" y="2551"/>
                        <a:pt x="12232" y="421"/>
                        <a:pt x="12232" y="421"/>
                      </a:cubicBezTo>
                      <a:lnTo>
                        <a:pt x="186" y="3509"/>
                      </a:lnTo>
                      <a:lnTo>
                        <a:pt x="12511" y="6186"/>
                      </a:lnTo>
                      <a:cubicBezTo>
                        <a:pt x="12511" y="6186"/>
                        <a:pt x="9753" y="3972"/>
                        <a:pt x="9777" y="4121"/>
                      </a:cubicBezTo>
                      <a:close/>
                    </a:path>
                  </a:pathLst>
                </a:custGeom>
                <a:solidFill>
                  <a:srgbClr val="000000"/>
                </a:solidFill>
                <a:ln w="108" cap="flat">
                  <a:solidFill>
                    <a:srgbClr val="000000"/>
                  </a:solidFill>
                  <a:prstDash val="solid"/>
                  <a:miter/>
                </a:ln>
              </p:spPr>
              <p:txBody>
                <a:bodyPr rtlCol="0" anchor="ctr"/>
                <a:lstStyle/>
                <a:p>
                  <a:endParaRPr lang="en-GB" sz="1500"/>
                </a:p>
              </p:txBody>
            </p:sp>
            <p:sp>
              <p:nvSpPr>
                <p:cNvPr id="71" name="Freeform: Shape 70">
                  <a:extLst>
                    <a:ext uri="{FF2B5EF4-FFF2-40B4-BE49-F238E27FC236}">
                      <a16:creationId xmlns:a16="http://schemas.microsoft.com/office/drawing/2014/main" id="{4873741E-25C5-D179-7507-E5C8ABE34CCF}"/>
                    </a:ext>
                  </a:extLst>
                </p:cNvPr>
                <p:cNvSpPr/>
                <p:nvPr/>
              </p:nvSpPr>
              <p:spPr>
                <a:xfrm>
                  <a:off x="7520000" y="4991691"/>
                  <a:ext cx="50540" cy="6428"/>
                </a:xfrm>
                <a:custGeom>
                  <a:avLst/>
                  <a:gdLst>
                    <a:gd name="connsiteX0" fmla="*/ 9777 w 50540"/>
                    <a:gd name="connsiteY0" fmla="*/ 4119 h 6428"/>
                    <a:gd name="connsiteX1" fmla="*/ 39794 w 50540"/>
                    <a:gd name="connsiteY1" fmla="*/ 3770 h 6428"/>
                    <a:gd name="connsiteX2" fmla="*/ 37462 w 50540"/>
                    <a:gd name="connsiteY2" fmla="*/ 6048 h 6428"/>
                    <a:gd name="connsiteX3" fmla="*/ 50337 w 50540"/>
                    <a:gd name="connsiteY3" fmla="*/ 2629 h 6428"/>
                    <a:gd name="connsiteX4" fmla="*/ 36526 w 50540"/>
                    <a:gd name="connsiteY4" fmla="*/ 140 h 6428"/>
                    <a:gd name="connsiteX5" fmla="*/ 39559 w 50540"/>
                    <a:gd name="connsiteY5" fmla="*/ 1994 h 6428"/>
                    <a:gd name="connsiteX6" fmla="*/ 9485 w 50540"/>
                    <a:gd name="connsiteY6" fmla="*/ 2359 h 6428"/>
                    <a:gd name="connsiteX7" fmla="*/ 12232 w 50540"/>
                    <a:gd name="connsiteY7" fmla="*/ 421 h 6428"/>
                    <a:gd name="connsiteX8" fmla="*/ 186 w 50540"/>
                    <a:gd name="connsiteY8" fmla="*/ 3509 h 6428"/>
                    <a:gd name="connsiteX9" fmla="*/ 12511 w 50540"/>
                    <a:gd name="connsiteY9" fmla="*/ 6186 h 6428"/>
                    <a:gd name="connsiteX10" fmla="*/ 9777 w 50540"/>
                    <a:gd name="connsiteY10" fmla="*/ 4121 h 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40" h="6428">
                      <a:moveTo>
                        <a:pt x="9777" y="4119"/>
                      </a:moveTo>
                      <a:cubicBezTo>
                        <a:pt x="17811" y="3938"/>
                        <a:pt x="24295" y="4023"/>
                        <a:pt x="39794" y="3770"/>
                      </a:cubicBezTo>
                      <a:cubicBezTo>
                        <a:pt x="39345" y="4291"/>
                        <a:pt x="38413" y="5148"/>
                        <a:pt x="37462" y="6048"/>
                      </a:cubicBezTo>
                      <a:cubicBezTo>
                        <a:pt x="41310" y="4956"/>
                        <a:pt x="46579" y="3493"/>
                        <a:pt x="50337" y="2629"/>
                      </a:cubicBezTo>
                      <a:cubicBezTo>
                        <a:pt x="46611" y="1861"/>
                        <a:pt x="39698" y="596"/>
                        <a:pt x="36526" y="140"/>
                      </a:cubicBezTo>
                      <a:cubicBezTo>
                        <a:pt x="38839" y="1442"/>
                        <a:pt x="38370" y="1141"/>
                        <a:pt x="39559" y="1994"/>
                      </a:cubicBezTo>
                      <a:cubicBezTo>
                        <a:pt x="14249" y="2491"/>
                        <a:pt x="9485" y="2359"/>
                        <a:pt x="9485" y="2359"/>
                      </a:cubicBezTo>
                      <a:cubicBezTo>
                        <a:pt x="9484" y="2551"/>
                        <a:pt x="12232" y="421"/>
                        <a:pt x="12232" y="421"/>
                      </a:cubicBezTo>
                      <a:lnTo>
                        <a:pt x="186" y="3509"/>
                      </a:lnTo>
                      <a:lnTo>
                        <a:pt x="12511" y="6186"/>
                      </a:lnTo>
                      <a:cubicBezTo>
                        <a:pt x="12511" y="6186"/>
                        <a:pt x="9753" y="3972"/>
                        <a:pt x="9777" y="4121"/>
                      </a:cubicBezTo>
                      <a:close/>
                    </a:path>
                  </a:pathLst>
                </a:custGeom>
                <a:solidFill>
                  <a:srgbClr val="000000"/>
                </a:solidFill>
                <a:ln w="108" cap="flat">
                  <a:solidFill>
                    <a:srgbClr val="000000"/>
                  </a:solidFill>
                  <a:prstDash val="solid"/>
                  <a:miter/>
                </a:ln>
              </p:spPr>
              <p:txBody>
                <a:bodyPr rtlCol="0" anchor="ctr"/>
                <a:lstStyle/>
                <a:p>
                  <a:endParaRPr lang="en-GB" sz="1500"/>
                </a:p>
              </p:txBody>
            </p:sp>
          </p:grpSp>
        </p:grpSp>
        <p:grpSp>
          <p:nvGrpSpPr>
            <p:cNvPr id="72" name="Content Placeholder 5">
              <a:extLst>
                <a:ext uri="{FF2B5EF4-FFF2-40B4-BE49-F238E27FC236}">
                  <a16:creationId xmlns:a16="http://schemas.microsoft.com/office/drawing/2014/main" id="{7D0733DC-4375-1C13-9B4C-C7AC77D2466D}"/>
                </a:ext>
              </a:extLst>
            </p:cNvPr>
            <p:cNvGrpSpPr/>
            <p:nvPr/>
          </p:nvGrpSpPr>
          <p:grpSpPr>
            <a:xfrm>
              <a:off x="7345281" y="4869617"/>
              <a:ext cx="682780" cy="602716"/>
              <a:chOff x="7345281" y="4869617"/>
              <a:chExt cx="682780" cy="602716"/>
            </a:xfrm>
          </p:grpSpPr>
          <p:grpSp>
            <p:nvGrpSpPr>
              <p:cNvPr id="73" name="Content Placeholder 5">
                <a:extLst>
                  <a:ext uri="{FF2B5EF4-FFF2-40B4-BE49-F238E27FC236}">
                    <a16:creationId xmlns:a16="http://schemas.microsoft.com/office/drawing/2014/main" id="{6C39B608-4D68-9B42-69F2-39E0949BF634}"/>
                  </a:ext>
                </a:extLst>
              </p:cNvPr>
              <p:cNvGrpSpPr/>
              <p:nvPr/>
            </p:nvGrpSpPr>
            <p:grpSpPr>
              <a:xfrm>
                <a:off x="7345281" y="4869617"/>
                <a:ext cx="682780" cy="602716"/>
                <a:chOff x="7345281" y="4869617"/>
                <a:chExt cx="682780" cy="602716"/>
              </a:xfrm>
            </p:grpSpPr>
            <p:sp>
              <p:nvSpPr>
                <p:cNvPr id="74" name="Freeform: Shape 73">
                  <a:extLst>
                    <a:ext uri="{FF2B5EF4-FFF2-40B4-BE49-F238E27FC236}">
                      <a16:creationId xmlns:a16="http://schemas.microsoft.com/office/drawing/2014/main" id="{33E7025F-39CD-57A8-2F78-ADD9E5815E0B}"/>
                    </a:ext>
                  </a:extLst>
                </p:cNvPr>
                <p:cNvSpPr/>
                <p:nvPr/>
              </p:nvSpPr>
              <p:spPr>
                <a:xfrm>
                  <a:off x="7346601" y="5040520"/>
                  <a:ext cx="489168" cy="431814"/>
                </a:xfrm>
                <a:custGeom>
                  <a:avLst/>
                  <a:gdLst>
                    <a:gd name="connsiteX0" fmla="*/ 330762 w 489168"/>
                    <a:gd name="connsiteY0" fmla="*/ 291988 h 431814"/>
                    <a:gd name="connsiteX1" fmla="*/ 86178 w 489168"/>
                    <a:gd name="connsiteY1" fmla="*/ 355733 h 431814"/>
                    <a:gd name="connsiteX2" fmla="*/ 158406 w 489168"/>
                    <a:gd name="connsiteY2" fmla="*/ 139826 h 431814"/>
                    <a:gd name="connsiteX3" fmla="*/ 402990 w 489168"/>
                    <a:gd name="connsiteY3" fmla="*/ 76081 h 431814"/>
                    <a:gd name="connsiteX4" fmla="*/ 330762 w 489168"/>
                    <a:gd name="connsiteY4" fmla="*/ 291988 h 431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168" h="431814">
                      <a:moveTo>
                        <a:pt x="330762" y="291988"/>
                      </a:moveTo>
                      <a:cubicBezTo>
                        <a:pt x="243277" y="369212"/>
                        <a:pt x="133773" y="397752"/>
                        <a:pt x="86178" y="355733"/>
                      </a:cubicBezTo>
                      <a:cubicBezTo>
                        <a:pt x="38583" y="313714"/>
                        <a:pt x="70921" y="217050"/>
                        <a:pt x="158406" y="139826"/>
                      </a:cubicBezTo>
                      <a:cubicBezTo>
                        <a:pt x="245892" y="62602"/>
                        <a:pt x="355396" y="34063"/>
                        <a:pt x="402990" y="76081"/>
                      </a:cubicBezTo>
                      <a:cubicBezTo>
                        <a:pt x="450585" y="118100"/>
                        <a:pt x="418247" y="214765"/>
                        <a:pt x="330762" y="291988"/>
                      </a:cubicBezTo>
                      <a:close/>
                    </a:path>
                  </a:pathLst>
                </a:custGeom>
                <a:solidFill>
                  <a:srgbClr val="FFFFFF"/>
                </a:solidFill>
                <a:ln w="2782" cap="flat">
                  <a:solidFill>
                    <a:srgbClr val="000000"/>
                  </a:solidFill>
                  <a:prstDash val="solid"/>
                  <a:miter/>
                </a:ln>
              </p:spPr>
              <p:txBody>
                <a:bodyPr rtlCol="0" anchor="ctr"/>
                <a:lstStyle/>
                <a:p>
                  <a:endParaRPr lang="en-GB" sz="1500"/>
                </a:p>
              </p:txBody>
            </p:sp>
            <p:sp>
              <p:nvSpPr>
                <p:cNvPr id="75" name="Freeform: Shape 74">
                  <a:extLst>
                    <a:ext uri="{FF2B5EF4-FFF2-40B4-BE49-F238E27FC236}">
                      <a16:creationId xmlns:a16="http://schemas.microsoft.com/office/drawing/2014/main" id="{2B92751B-8CB9-E393-FF22-F89BDBC234FB}"/>
                    </a:ext>
                  </a:extLst>
                </p:cNvPr>
                <p:cNvSpPr/>
                <p:nvPr/>
              </p:nvSpPr>
              <p:spPr>
                <a:xfrm>
                  <a:off x="7768150" y="4943268"/>
                  <a:ext cx="169661" cy="152684"/>
                </a:xfrm>
                <a:custGeom>
                  <a:avLst/>
                  <a:gdLst>
                    <a:gd name="connsiteX0" fmla="*/ 169661 w 169661"/>
                    <a:gd name="connsiteY0" fmla="*/ 0 h 152684"/>
                    <a:gd name="connsiteX1" fmla="*/ 168637 w 169661"/>
                    <a:gd name="connsiteY1" fmla="*/ 151119 h 152684"/>
                    <a:gd name="connsiteX2" fmla="*/ 0 w 169661"/>
                    <a:gd name="connsiteY2" fmla="*/ 152685 h 152684"/>
                    <a:gd name="connsiteX3" fmla="*/ 1024 w 169661"/>
                    <a:gd name="connsiteY3" fmla="*/ 1566 h 152684"/>
                  </a:gdLst>
                  <a:ahLst/>
                  <a:cxnLst>
                    <a:cxn ang="0">
                      <a:pos x="connsiteX0" y="connsiteY0"/>
                    </a:cxn>
                    <a:cxn ang="0">
                      <a:pos x="connsiteX1" y="connsiteY1"/>
                    </a:cxn>
                    <a:cxn ang="0">
                      <a:pos x="connsiteX2" y="connsiteY2"/>
                    </a:cxn>
                    <a:cxn ang="0">
                      <a:pos x="connsiteX3" y="connsiteY3"/>
                    </a:cxn>
                  </a:cxnLst>
                  <a:rect l="l" t="t" r="r" b="b"/>
                  <a:pathLst>
                    <a:path w="169661" h="152684">
                      <a:moveTo>
                        <a:pt x="169661" y="0"/>
                      </a:moveTo>
                      <a:lnTo>
                        <a:pt x="168637" y="151119"/>
                      </a:lnTo>
                      <a:lnTo>
                        <a:pt x="0" y="152685"/>
                      </a:lnTo>
                      <a:lnTo>
                        <a:pt x="1024" y="1566"/>
                      </a:lnTo>
                      <a:close/>
                    </a:path>
                  </a:pathLst>
                </a:custGeom>
                <a:solidFill>
                  <a:srgbClr val="FFFFFF"/>
                </a:solidFill>
                <a:ln w="1691" cap="flat">
                  <a:solidFill>
                    <a:srgbClr val="000000"/>
                  </a:solidFill>
                  <a:prstDash val="solid"/>
                  <a:miter/>
                </a:ln>
              </p:spPr>
              <p:txBody>
                <a:bodyPr rtlCol="0" anchor="ctr"/>
                <a:lstStyle/>
                <a:p>
                  <a:endParaRPr lang="en-GB" sz="1500"/>
                </a:p>
              </p:txBody>
            </p:sp>
            <p:sp>
              <p:nvSpPr>
                <p:cNvPr id="76" name="Freeform: Shape 75">
                  <a:extLst>
                    <a:ext uri="{FF2B5EF4-FFF2-40B4-BE49-F238E27FC236}">
                      <a16:creationId xmlns:a16="http://schemas.microsoft.com/office/drawing/2014/main" id="{8F0B2ACB-9D4C-F115-F4BF-B41F9CD0672F}"/>
                    </a:ext>
                  </a:extLst>
                </p:cNvPr>
                <p:cNvSpPr/>
                <p:nvPr/>
              </p:nvSpPr>
              <p:spPr>
                <a:xfrm>
                  <a:off x="7677508" y="5010409"/>
                  <a:ext cx="164540" cy="145242"/>
                </a:xfrm>
                <a:custGeom>
                  <a:avLst/>
                  <a:gdLst>
                    <a:gd name="connsiteX0" fmla="*/ 39624 w 164540"/>
                    <a:gd name="connsiteY0" fmla="*/ 114512 h 145242"/>
                    <a:gd name="connsiteX1" fmla="*/ 126523 w 164540"/>
                    <a:gd name="connsiteY1" fmla="*/ 37572 h 145242"/>
                    <a:gd name="connsiteX2" fmla="*/ 126623 w 164540"/>
                    <a:gd name="connsiteY2" fmla="*/ 50313 h 145242"/>
                    <a:gd name="connsiteX3" fmla="*/ 153942 w 164540"/>
                    <a:gd name="connsiteY3" fmla="*/ 7488 h 145242"/>
                    <a:gd name="connsiteX4" fmla="*/ 105894 w 164540"/>
                    <a:gd name="connsiteY4" fmla="*/ 34926 h 145242"/>
                    <a:gd name="connsiteX5" fmla="*/ 120429 w 164540"/>
                    <a:gd name="connsiteY5" fmla="*/ 32828 h 145242"/>
                    <a:gd name="connsiteX6" fmla="*/ 33408 w 164540"/>
                    <a:gd name="connsiteY6" fmla="*/ 109960 h 145242"/>
                    <a:gd name="connsiteX7" fmla="*/ 35556 w 164540"/>
                    <a:gd name="connsiteY7" fmla="*/ 97191 h 145242"/>
                    <a:gd name="connsiteX8" fmla="*/ 9659 w 164540"/>
                    <a:gd name="connsiteY8" fmla="*/ 136926 h 145242"/>
                    <a:gd name="connsiteX9" fmla="*/ 53925 w 164540"/>
                    <a:gd name="connsiteY9" fmla="*/ 113810 h 145242"/>
                    <a:gd name="connsiteX10" fmla="*/ 39629 w 164540"/>
                    <a:gd name="connsiteY10" fmla="*/ 114517 h 14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540" h="145242">
                      <a:moveTo>
                        <a:pt x="39624" y="114512"/>
                      </a:moveTo>
                      <a:cubicBezTo>
                        <a:pt x="62614" y="93657"/>
                        <a:pt x="81875" y="77517"/>
                        <a:pt x="126523" y="37572"/>
                      </a:cubicBezTo>
                      <a:cubicBezTo>
                        <a:pt x="126793" y="40274"/>
                        <a:pt x="126671" y="45204"/>
                        <a:pt x="126623" y="50313"/>
                      </a:cubicBezTo>
                      <a:cubicBezTo>
                        <a:pt x="134575" y="37301"/>
                        <a:pt x="145561" y="19587"/>
                        <a:pt x="153942" y="7488"/>
                      </a:cubicBezTo>
                      <a:cubicBezTo>
                        <a:pt x="140686" y="14600"/>
                        <a:pt x="116578" y="28277"/>
                        <a:pt x="105894" y="34926"/>
                      </a:cubicBezTo>
                      <a:cubicBezTo>
                        <a:pt x="116636" y="32992"/>
                        <a:pt x="114344" y="33273"/>
                        <a:pt x="120429" y="32828"/>
                      </a:cubicBezTo>
                      <a:cubicBezTo>
                        <a:pt x="47772" y="98311"/>
                        <a:pt x="33408" y="109960"/>
                        <a:pt x="33408" y="109960"/>
                      </a:cubicBezTo>
                      <a:cubicBezTo>
                        <a:pt x="33991" y="110541"/>
                        <a:pt x="35556" y="97191"/>
                        <a:pt x="35556" y="97191"/>
                      </a:cubicBezTo>
                      <a:lnTo>
                        <a:pt x="9659" y="136926"/>
                      </a:lnTo>
                      <a:lnTo>
                        <a:pt x="53925" y="113810"/>
                      </a:lnTo>
                      <a:cubicBezTo>
                        <a:pt x="53925" y="113810"/>
                        <a:pt x="39104" y="114128"/>
                        <a:pt x="39629" y="114517"/>
                      </a:cubicBezTo>
                      <a:close/>
                    </a:path>
                  </a:pathLst>
                </a:custGeom>
                <a:solidFill>
                  <a:srgbClr val="000000"/>
                </a:solidFill>
                <a:ln w="439" cap="flat">
                  <a:solidFill>
                    <a:srgbClr val="000000"/>
                  </a:solidFill>
                  <a:prstDash val="solid"/>
                  <a:miter/>
                </a:ln>
              </p:spPr>
              <p:txBody>
                <a:bodyPr rtlCol="0" anchor="ctr"/>
                <a:lstStyle/>
                <a:p>
                  <a:endParaRPr lang="en-GB" sz="1500"/>
                </a:p>
              </p:txBody>
            </p:sp>
            <p:sp>
              <p:nvSpPr>
                <p:cNvPr id="77" name="Freeform: Shape 76">
                  <a:extLst>
                    <a:ext uri="{FF2B5EF4-FFF2-40B4-BE49-F238E27FC236}">
                      <a16:creationId xmlns:a16="http://schemas.microsoft.com/office/drawing/2014/main" id="{E1E75A16-39ED-FA3A-BDC3-FEB98AA18299}"/>
                    </a:ext>
                  </a:extLst>
                </p:cNvPr>
                <p:cNvSpPr/>
                <p:nvPr/>
              </p:nvSpPr>
              <p:spPr>
                <a:xfrm>
                  <a:off x="7706946" y="5034525"/>
                  <a:ext cx="164540" cy="145242"/>
                </a:xfrm>
                <a:custGeom>
                  <a:avLst/>
                  <a:gdLst>
                    <a:gd name="connsiteX0" fmla="*/ 39624 w 164540"/>
                    <a:gd name="connsiteY0" fmla="*/ 114512 h 145242"/>
                    <a:gd name="connsiteX1" fmla="*/ 126523 w 164540"/>
                    <a:gd name="connsiteY1" fmla="*/ 37572 h 145242"/>
                    <a:gd name="connsiteX2" fmla="*/ 126623 w 164540"/>
                    <a:gd name="connsiteY2" fmla="*/ 50313 h 145242"/>
                    <a:gd name="connsiteX3" fmla="*/ 153942 w 164540"/>
                    <a:gd name="connsiteY3" fmla="*/ 7488 h 145242"/>
                    <a:gd name="connsiteX4" fmla="*/ 105894 w 164540"/>
                    <a:gd name="connsiteY4" fmla="*/ 34926 h 145242"/>
                    <a:gd name="connsiteX5" fmla="*/ 120429 w 164540"/>
                    <a:gd name="connsiteY5" fmla="*/ 32828 h 145242"/>
                    <a:gd name="connsiteX6" fmla="*/ 33408 w 164540"/>
                    <a:gd name="connsiteY6" fmla="*/ 109960 h 145242"/>
                    <a:gd name="connsiteX7" fmla="*/ 35556 w 164540"/>
                    <a:gd name="connsiteY7" fmla="*/ 97191 h 145242"/>
                    <a:gd name="connsiteX8" fmla="*/ 9659 w 164540"/>
                    <a:gd name="connsiteY8" fmla="*/ 136926 h 145242"/>
                    <a:gd name="connsiteX9" fmla="*/ 53925 w 164540"/>
                    <a:gd name="connsiteY9" fmla="*/ 113810 h 145242"/>
                    <a:gd name="connsiteX10" fmla="*/ 39629 w 164540"/>
                    <a:gd name="connsiteY10" fmla="*/ 114517 h 14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540" h="145242">
                      <a:moveTo>
                        <a:pt x="39624" y="114512"/>
                      </a:moveTo>
                      <a:cubicBezTo>
                        <a:pt x="62614" y="93657"/>
                        <a:pt x="81875" y="77517"/>
                        <a:pt x="126523" y="37572"/>
                      </a:cubicBezTo>
                      <a:cubicBezTo>
                        <a:pt x="126793" y="40274"/>
                        <a:pt x="126671" y="45204"/>
                        <a:pt x="126623" y="50313"/>
                      </a:cubicBezTo>
                      <a:cubicBezTo>
                        <a:pt x="134575" y="37301"/>
                        <a:pt x="145561" y="19587"/>
                        <a:pt x="153942" y="7488"/>
                      </a:cubicBezTo>
                      <a:cubicBezTo>
                        <a:pt x="140686" y="14600"/>
                        <a:pt x="116578" y="28277"/>
                        <a:pt x="105894" y="34926"/>
                      </a:cubicBezTo>
                      <a:cubicBezTo>
                        <a:pt x="116636" y="32992"/>
                        <a:pt x="114344" y="33273"/>
                        <a:pt x="120429" y="32828"/>
                      </a:cubicBezTo>
                      <a:cubicBezTo>
                        <a:pt x="47772" y="98311"/>
                        <a:pt x="33408" y="109960"/>
                        <a:pt x="33408" y="109960"/>
                      </a:cubicBezTo>
                      <a:cubicBezTo>
                        <a:pt x="33991" y="110541"/>
                        <a:pt x="35556" y="97191"/>
                        <a:pt x="35556" y="97191"/>
                      </a:cubicBezTo>
                      <a:lnTo>
                        <a:pt x="9659" y="136926"/>
                      </a:lnTo>
                      <a:lnTo>
                        <a:pt x="53925" y="113810"/>
                      </a:lnTo>
                      <a:cubicBezTo>
                        <a:pt x="53925" y="113810"/>
                        <a:pt x="39104" y="114128"/>
                        <a:pt x="39629" y="114517"/>
                      </a:cubicBezTo>
                      <a:close/>
                    </a:path>
                  </a:pathLst>
                </a:custGeom>
                <a:solidFill>
                  <a:srgbClr val="000000"/>
                </a:solidFill>
                <a:ln w="439" cap="flat">
                  <a:solidFill>
                    <a:srgbClr val="000000"/>
                  </a:solidFill>
                  <a:prstDash val="solid"/>
                  <a:miter/>
                </a:ln>
              </p:spPr>
              <p:txBody>
                <a:bodyPr rtlCol="0" anchor="ctr"/>
                <a:lstStyle/>
                <a:p>
                  <a:endParaRPr lang="en-GB" sz="1500"/>
                </a:p>
              </p:txBody>
            </p:sp>
          </p:grpSp>
          <p:grpSp>
            <p:nvGrpSpPr>
              <p:cNvPr id="78" name="Content Placeholder 5">
                <a:extLst>
                  <a:ext uri="{FF2B5EF4-FFF2-40B4-BE49-F238E27FC236}">
                    <a16:creationId xmlns:a16="http://schemas.microsoft.com/office/drawing/2014/main" id="{A1C401D4-8F37-C61F-8394-5FC4E4FD158B}"/>
                  </a:ext>
                </a:extLst>
              </p:cNvPr>
              <p:cNvGrpSpPr/>
              <p:nvPr/>
            </p:nvGrpSpPr>
            <p:grpSpPr>
              <a:xfrm>
                <a:off x="7544940" y="5155262"/>
                <a:ext cx="178945" cy="55634"/>
                <a:chOff x="7544940" y="5155262"/>
                <a:chExt cx="178945" cy="55634"/>
              </a:xfrm>
            </p:grpSpPr>
            <p:sp>
              <p:nvSpPr>
                <p:cNvPr id="79" name="Freeform: Shape 78">
                  <a:extLst>
                    <a:ext uri="{FF2B5EF4-FFF2-40B4-BE49-F238E27FC236}">
                      <a16:creationId xmlns:a16="http://schemas.microsoft.com/office/drawing/2014/main" id="{42C4465E-915D-B444-84C8-B774D9120784}"/>
                    </a:ext>
                  </a:extLst>
                </p:cNvPr>
                <p:cNvSpPr/>
                <p:nvPr/>
              </p:nvSpPr>
              <p:spPr>
                <a:xfrm>
                  <a:off x="7544966" y="5156352"/>
                  <a:ext cx="112593" cy="54544"/>
                </a:xfrm>
                <a:custGeom>
                  <a:avLst/>
                  <a:gdLst>
                    <a:gd name="connsiteX0" fmla="*/ 57955 w 112593"/>
                    <a:gd name="connsiteY0" fmla="*/ 53983 h 54544"/>
                    <a:gd name="connsiteX1" fmla="*/ 1658 w 112593"/>
                    <a:gd name="connsiteY1" fmla="*/ 27833 h 54544"/>
                    <a:gd name="connsiteX2" fmla="*/ 54639 w 112593"/>
                    <a:gd name="connsiteY2" fmla="*/ 561 h 54544"/>
                    <a:gd name="connsiteX3" fmla="*/ 110935 w 112593"/>
                    <a:gd name="connsiteY3" fmla="*/ 26711 h 54544"/>
                    <a:gd name="connsiteX4" fmla="*/ 57955 w 112593"/>
                    <a:gd name="connsiteY4" fmla="*/ 53983 h 5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93" h="54544">
                      <a:moveTo>
                        <a:pt x="57955" y="53983"/>
                      </a:moveTo>
                      <a:cubicBezTo>
                        <a:pt x="27779" y="54293"/>
                        <a:pt x="2574" y="42585"/>
                        <a:pt x="1658" y="27833"/>
                      </a:cubicBezTo>
                      <a:cubicBezTo>
                        <a:pt x="742" y="13081"/>
                        <a:pt x="24463" y="871"/>
                        <a:pt x="54639" y="561"/>
                      </a:cubicBezTo>
                      <a:cubicBezTo>
                        <a:pt x="84815" y="251"/>
                        <a:pt x="110020" y="11959"/>
                        <a:pt x="110935" y="26711"/>
                      </a:cubicBezTo>
                      <a:cubicBezTo>
                        <a:pt x="111851" y="41464"/>
                        <a:pt x="88131" y="53674"/>
                        <a:pt x="57955" y="53983"/>
                      </a:cubicBezTo>
                      <a:close/>
                    </a:path>
                  </a:pathLst>
                </a:custGeom>
                <a:solidFill>
                  <a:srgbClr val="FFFFFF"/>
                </a:solidFill>
                <a:ln w="660" cap="flat">
                  <a:solidFill>
                    <a:srgbClr val="000000"/>
                  </a:solidFill>
                  <a:prstDash val="solid"/>
                  <a:miter/>
                </a:ln>
              </p:spPr>
              <p:txBody>
                <a:bodyPr rtlCol="0" anchor="ctr"/>
                <a:lstStyle/>
                <a:p>
                  <a:endParaRPr lang="en-GB" sz="1500"/>
                </a:p>
              </p:txBody>
            </p:sp>
            <p:sp>
              <p:nvSpPr>
                <p:cNvPr id="80" name="Freeform: Shape 79">
                  <a:extLst>
                    <a:ext uri="{FF2B5EF4-FFF2-40B4-BE49-F238E27FC236}">
                      <a16:creationId xmlns:a16="http://schemas.microsoft.com/office/drawing/2014/main" id="{8EF0136E-D87B-A03D-12A7-8C9F23C8AA9D}"/>
                    </a:ext>
                  </a:extLst>
                </p:cNvPr>
                <p:cNvSpPr/>
                <p:nvPr/>
              </p:nvSpPr>
              <p:spPr>
                <a:xfrm>
                  <a:off x="7663090" y="5155564"/>
                  <a:ext cx="59060" cy="52232"/>
                </a:xfrm>
                <a:custGeom>
                  <a:avLst/>
                  <a:gdLst>
                    <a:gd name="connsiteX0" fmla="*/ 59060 w 59060"/>
                    <a:gd name="connsiteY0" fmla="*/ 25556 h 52232"/>
                    <a:gd name="connsiteX1" fmla="*/ 30997 w 59060"/>
                    <a:gd name="connsiteY1" fmla="*/ 52233 h 52232"/>
                    <a:gd name="connsiteX2" fmla="*/ 0 w 59060"/>
                    <a:gd name="connsiteY2" fmla="*/ 26676 h 52232"/>
                    <a:gd name="connsiteX3" fmla="*/ 28063 w 59060"/>
                    <a:gd name="connsiteY3" fmla="*/ 0 h 52232"/>
                  </a:gdLst>
                  <a:ahLst/>
                  <a:cxnLst>
                    <a:cxn ang="0">
                      <a:pos x="connsiteX0" y="connsiteY0"/>
                    </a:cxn>
                    <a:cxn ang="0">
                      <a:pos x="connsiteX1" y="connsiteY1"/>
                    </a:cxn>
                    <a:cxn ang="0">
                      <a:pos x="connsiteX2" y="connsiteY2"/>
                    </a:cxn>
                    <a:cxn ang="0">
                      <a:pos x="connsiteX3" y="connsiteY3"/>
                    </a:cxn>
                  </a:cxnLst>
                  <a:rect l="l" t="t" r="r" b="b"/>
                  <a:pathLst>
                    <a:path w="59060" h="52232">
                      <a:moveTo>
                        <a:pt x="59060" y="25556"/>
                      </a:moveTo>
                      <a:lnTo>
                        <a:pt x="30997" y="52233"/>
                      </a:lnTo>
                      <a:lnTo>
                        <a:pt x="0" y="26676"/>
                      </a:lnTo>
                      <a:lnTo>
                        <a:pt x="28063" y="0"/>
                      </a:lnTo>
                      <a:close/>
                    </a:path>
                  </a:pathLst>
                </a:custGeom>
                <a:solidFill>
                  <a:srgbClr val="FFFFFF"/>
                </a:solidFill>
                <a:ln w="416" cap="flat">
                  <a:solidFill>
                    <a:srgbClr val="000000"/>
                  </a:solidFill>
                  <a:prstDash val="solid"/>
                  <a:miter/>
                </a:ln>
              </p:spPr>
              <p:txBody>
                <a:bodyPr rtlCol="0" anchor="ctr"/>
                <a:lstStyle/>
                <a:p>
                  <a:endParaRPr lang="en-GB" sz="1500"/>
                </a:p>
              </p:txBody>
            </p:sp>
            <p:sp>
              <p:nvSpPr>
                <p:cNvPr id="81" name="Freeform: Shape 80">
                  <a:extLst>
                    <a:ext uri="{FF2B5EF4-FFF2-40B4-BE49-F238E27FC236}">
                      <a16:creationId xmlns:a16="http://schemas.microsoft.com/office/drawing/2014/main" id="{C10DE518-51FE-AD5A-7884-F5163AF100AC}"/>
                    </a:ext>
                  </a:extLst>
                </p:cNvPr>
                <p:cNvSpPr/>
                <p:nvPr/>
              </p:nvSpPr>
              <p:spPr>
                <a:xfrm>
                  <a:off x="7638679" y="5175449"/>
                  <a:ext cx="50540" cy="6428"/>
                </a:xfrm>
                <a:custGeom>
                  <a:avLst/>
                  <a:gdLst>
                    <a:gd name="connsiteX0" fmla="*/ 9777 w 50540"/>
                    <a:gd name="connsiteY0" fmla="*/ 4119 h 6428"/>
                    <a:gd name="connsiteX1" fmla="*/ 39794 w 50540"/>
                    <a:gd name="connsiteY1" fmla="*/ 3770 h 6428"/>
                    <a:gd name="connsiteX2" fmla="*/ 37462 w 50540"/>
                    <a:gd name="connsiteY2" fmla="*/ 6048 h 6428"/>
                    <a:gd name="connsiteX3" fmla="*/ 50337 w 50540"/>
                    <a:gd name="connsiteY3" fmla="*/ 2629 h 6428"/>
                    <a:gd name="connsiteX4" fmla="*/ 36526 w 50540"/>
                    <a:gd name="connsiteY4" fmla="*/ 140 h 6428"/>
                    <a:gd name="connsiteX5" fmla="*/ 39559 w 50540"/>
                    <a:gd name="connsiteY5" fmla="*/ 1994 h 6428"/>
                    <a:gd name="connsiteX6" fmla="*/ 9485 w 50540"/>
                    <a:gd name="connsiteY6" fmla="*/ 2359 h 6428"/>
                    <a:gd name="connsiteX7" fmla="*/ 12232 w 50540"/>
                    <a:gd name="connsiteY7" fmla="*/ 421 h 6428"/>
                    <a:gd name="connsiteX8" fmla="*/ 186 w 50540"/>
                    <a:gd name="connsiteY8" fmla="*/ 3509 h 6428"/>
                    <a:gd name="connsiteX9" fmla="*/ 12511 w 50540"/>
                    <a:gd name="connsiteY9" fmla="*/ 6186 h 6428"/>
                    <a:gd name="connsiteX10" fmla="*/ 9777 w 50540"/>
                    <a:gd name="connsiteY10" fmla="*/ 4121 h 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40" h="6428">
                      <a:moveTo>
                        <a:pt x="9777" y="4119"/>
                      </a:moveTo>
                      <a:cubicBezTo>
                        <a:pt x="17811" y="3938"/>
                        <a:pt x="24295" y="4023"/>
                        <a:pt x="39794" y="3770"/>
                      </a:cubicBezTo>
                      <a:cubicBezTo>
                        <a:pt x="39345" y="4291"/>
                        <a:pt x="38413" y="5148"/>
                        <a:pt x="37462" y="6048"/>
                      </a:cubicBezTo>
                      <a:cubicBezTo>
                        <a:pt x="41310" y="4956"/>
                        <a:pt x="46579" y="3493"/>
                        <a:pt x="50337" y="2629"/>
                      </a:cubicBezTo>
                      <a:cubicBezTo>
                        <a:pt x="46611" y="1861"/>
                        <a:pt x="39698" y="596"/>
                        <a:pt x="36526" y="140"/>
                      </a:cubicBezTo>
                      <a:cubicBezTo>
                        <a:pt x="38839" y="1442"/>
                        <a:pt x="38370" y="1141"/>
                        <a:pt x="39559" y="1994"/>
                      </a:cubicBezTo>
                      <a:cubicBezTo>
                        <a:pt x="14249" y="2491"/>
                        <a:pt x="9485" y="2359"/>
                        <a:pt x="9485" y="2359"/>
                      </a:cubicBezTo>
                      <a:cubicBezTo>
                        <a:pt x="9484" y="2551"/>
                        <a:pt x="12232" y="421"/>
                        <a:pt x="12232" y="421"/>
                      </a:cubicBezTo>
                      <a:lnTo>
                        <a:pt x="186" y="3509"/>
                      </a:lnTo>
                      <a:lnTo>
                        <a:pt x="12511" y="6186"/>
                      </a:lnTo>
                      <a:cubicBezTo>
                        <a:pt x="12511" y="6186"/>
                        <a:pt x="9753" y="3972"/>
                        <a:pt x="9777" y="4121"/>
                      </a:cubicBezTo>
                      <a:close/>
                    </a:path>
                  </a:pathLst>
                </a:custGeom>
                <a:solidFill>
                  <a:srgbClr val="000000"/>
                </a:solidFill>
                <a:ln w="108" cap="flat">
                  <a:solidFill>
                    <a:srgbClr val="000000"/>
                  </a:solidFill>
                  <a:prstDash val="solid"/>
                  <a:miter/>
                </a:ln>
              </p:spPr>
              <p:txBody>
                <a:bodyPr rtlCol="0" anchor="ctr"/>
                <a:lstStyle/>
                <a:p>
                  <a:endParaRPr lang="en-GB" sz="1500"/>
                </a:p>
              </p:txBody>
            </p:sp>
            <p:sp>
              <p:nvSpPr>
                <p:cNvPr id="82" name="Freeform: Shape 81">
                  <a:extLst>
                    <a:ext uri="{FF2B5EF4-FFF2-40B4-BE49-F238E27FC236}">
                      <a16:creationId xmlns:a16="http://schemas.microsoft.com/office/drawing/2014/main" id="{CE582838-AAA4-D02C-B128-A9548E6864D6}"/>
                    </a:ext>
                  </a:extLst>
                </p:cNvPr>
                <p:cNvSpPr/>
                <p:nvPr/>
              </p:nvSpPr>
              <p:spPr>
                <a:xfrm>
                  <a:off x="7639591" y="5184241"/>
                  <a:ext cx="50540" cy="6428"/>
                </a:xfrm>
                <a:custGeom>
                  <a:avLst/>
                  <a:gdLst>
                    <a:gd name="connsiteX0" fmla="*/ 9777 w 50540"/>
                    <a:gd name="connsiteY0" fmla="*/ 4119 h 6428"/>
                    <a:gd name="connsiteX1" fmla="*/ 39794 w 50540"/>
                    <a:gd name="connsiteY1" fmla="*/ 3770 h 6428"/>
                    <a:gd name="connsiteX2" fmla="*/ 37462 w 50540"/>
                    <a:gd name="connsiteY2" fmla="*/ 6048 h 6428"/>
                    <a:gd name="connsiteX3" fmla="*/ 50337 w 50540"/>
                    <a:gd name="connsiteY3" fmla="*/ 2629 h 6428"/>
                    <a:gd name="connsiteX4" fmla="*/ 36526 w 50540"/>
                    <a:gd name="connsiteY4" fmla="*/ 140 h 6428"/>
                    <a:gd name="connsiteX5" fmla="*/ 39559 w 50540"/>
                    <a:gd name="connsiteY5" fmla="*/ 1994 h 6428"/>
                    <a:gd name="connsiteX6" fmla="*/ 9485 w 50540"/>
                    <a:gd name="connsiteY6" fmla="*/ 2359 h 6428"/>
                    <a:gd name="connsiteX7" fmla="*/ 12232 w 50540"/>
                    <a:gd name="connsiteY7" fmla="*/ 421 h 6428"/>
                    <a:gd name="connsiteX8" fmla="*/ 186 w 50540"/>
                    <a:gd name="connsiteY8" fmla="*/ 3509 h 6428"/>
                    <a:gd name="connsiteX9" fmla="*/ 12511 w 50540"/>
                    <a:gd name="connsiteY9" fmla="*/ 6186 h 6428"/>
                    <a:gd name="connsiteX10" fmla="*/ 9777 w 50540"/>
                    <a:gd name="connsiteY10" fmla="*/ 4121 h 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40" h="6428">
                      <a:moveTo>
                        <a:pt x="9777" y="4119"/>
                      </a:moveTo>
                      <a:cubicBezTo>
                        <a:pt x="17811" y="3938"/>
                        <a:pt x="24295" y="4023"/>
                        <a:pt x="39794" y="3770"/>
                      </a:cubicBezTo>
                      <a:cubicBezTo>
                        <a:pt x="39345" y="4291"/>
                        <a:pt x="38413" y="5148"/>
                        <a:pt x="37462" y="6048"/>
                      </a:cubicBezTo>
                      <a:cubicBezTo>
                        <a:pt x="41310" y="4956"/>
                        <a:pt x="46579" y="3493"/>
                        <a:pt x="50337" y="2629"/>
                      </a:cubicBezTo>
                      <a:cubicBezTo>
                        <a:pt x="46611" y="1861"/>
                        <a:pt x="39698" y="596"/>
                        <a:pt x="36526" y="140"/>
                      </a:cubicBezTo>
                      <a:cubicBezTo>
                        <a:pt x="38839" y="1442"/>
                        <a:pt x="38370" y="1141"/>
                        <a:pt x="39559" y="1994"/>
                      </a:cubicBezTo>
                      <a:cubicBezTo>
                        <a:pt x="14249" y="2491"/>
                        <a:pt x="9485" y="2359"/>
                        <a:pt x="9485" y="2359"/>
                      </a:cubicBezTo>
                      <a:cubicBezTo>
                        <a:pt x="9484" y="2551"/>
                        <a:pt x="12232" y="421"/>
                        <a:pt x="12232" y="421"/>
                      </a:cubicBezTo>
                      <a:lnTo>
                        <a:pt x="186" y="3509"/>
                      </a:lnTo>
                      <a:lnTo>
                        <a:pt x="12511" y="6186"/>
                      </a:lnTo>
                      <a:cubicBezTo>
                        <a:pt x="12511" y="6186"/>
                        <a:pt x="9753" y="3972"/>
                        <a:pt x="9777" y="4121"/>
                      </a:cubicBezTo>
                      <a:close/>
                    </a:path>
                  </a:pathLst>
                </a:custGeom>
                <a:solidFill>
                  <a:srgbClr val="000000"/>
                </a:solidFill>
                <a:ln w="108" cap="flat">
                  <a:solidFill>
                    <a:srgbClr val="000000"/>
                  </a:solidFill>
                  <a:prstDash val="solid"/>
                  <a:miter/>
                </a:ln>
              </p:spPr>
              <p:txBody>
                <a:bodyPr rtlCol="0" anchor="ctr"/>
                <a:lstStyle/>
                <a:p>
                  <a:endParaRPr lang="en-GB" sz="1500"/>
                </a:p>
              </p:txBody>
            </p:sp>
          </p:grpSp>
          <p:grpSp>
            <p:nvGrpSpPr>
              <p:cNvPr id="83" name="Content Placeholder 5">
                <a:extLst>
                  <a:ext uri="{FF2B5EF4-FFF2-40B4-BE49-F238E27FC236}">
                    <a16:creationId xmlns:a16="http://schemas.microsoft.com/office/drawing/2014/main" id="{5D9967BE-54D6-B163-8F62-4EAC5477E2EE}"/>
                  </a:ext>
                </a:extLst>
              </p:cNvPr>
              <p:cNvGrpSpPr/>
              <p:nvPr/>
            </p:nvGrpSpPr>
            <p:grpSpPr>
              <a:xfrm>
                <a:off x="7490363" y="5223258"/>
                <a:ext cx="178945" cy="55634"/>
                <a:chOff x="7490363" y="5223258"/>
                <a:chExt cx="178945" cy="55634"/>
              </a:xfrm>
            </p:grpSpPr>
            <p:sp>
              <p:nvSpPr>
                <p:cNvPr id="84" name="Freeform: Shape 83">
                  <a:extLst>
                    <a:ext uri="{FF2B5EF4-FFF2-40B4-BE49-F238E27FC236}">
                      <a16:creationId xmlns:a16="http://schemas.microsoft.com/office/drawing/2014/main" id="{79E6A545-0A21-1833-9DA0-BACC93BF03BD}"/>
                    </a:ext>
                  </a:extLst>
                </p:cNvPr>
                <p:cNvSpPr/>
                <p:nvPr/>
              </p:nvSpPr>
              <p:spPr>
                <a:xfrm>
                  <a:off x="7490388" y="5224348"/>
                  <a:ext cx="112593" cy="54544"/>
                </a:xfrm>
                <a:custGeom>
                  <a:avLst/>
                  <a:gdLst>
                    <a:gd name="connsiteX0" fmla="*/ 57955 w 112593"/>
                    <a:gd name="connsiteY0" fmla="*/ 53983 h 54544"/>
                    <a:gd name="connsiteX1" fmla="*/ 1658 w 112593"/>
                    <a:gd name="connsiteY1" fmla="*/ 27833 h 54544"/>
                    <a:gd name="connsiteX2" fmla="*/ 54639 w 112593"/>
                    <a:gd name="connsiteY2" fmla="*/ 561 h 54544"/>
                    <a:gd name="connsiteX3" fmla="*/ 110935 w 112593"/>
                    <a:gd name="connsiteY3" fmla="*/ 26711 h 54544"/>
                    <a:gd name="connsiteX4" fmla="*/ 57955 w 112593"/>
                    <a:gd name="connsiteY4" fmla="*/ 53983 h 5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93" h="54544">
                      <a:moveTo>
                        <a:pt x="57955" y="53983"/>
                      </a:moveTo>
                      <a:cubicBezTo>
                        <a:pt x="27779" y="54293"/>
                        <a:pt x="2574" y="42585"/>
                        <a:pt x="1658" y="27833"/>
                      </a:cubicBezTo>
                      <a:cubicBezTo>
                        <a:pt x="742" y="13081"/>
                        <a:pt x="24463" y="871"/>
                        <a:pt x="54639" y="561"/>
                      </a:cubicBezTo>
                      <a:cubicBezTo>
                        <a:pt x="84815" y="251"/>
                        <a:pt x="110020" y="11959"/>
                        <a:pt x="110935" y="26711"/>
                      </a:cubicBezTo>
                      <a:cubicBezTo>
                        <a:pt x="111851" y="41464"/>
                        <a:pt x="88131" y="53674"/>
                        <a:pt x="57955" y="53983"/>
                      </a:cubicBezTo>
                      <a:close/>
                    </a:path>
                  </a:pathLst>
                </a:custGeom>
                <a:solidFill>
                  <a:srgbClr val="FFFFFF"/>
                </a:solidFill>
                <a:ln w="660" cap="flat">
                  <a:solidFill>
                    <a:srgbClr val="000000"/>
                  </a:solidFill>
                  <a:prstDash val="solid"/>
                  <a:miter/>
                </a:ln>
              </p:spPr>
              <p:txBody>
                <a:bodyPr rtlCol="0" anchor="ctr"/>
                <a:lstStyle/>
                <a:p>
                  <a:endParaRPr lang="en-GB" sz="1500"/>
                </a:p>
              </p:txBody>
            </p:sp>
            <p:sp>
              <p:nvSpPr>
                <p:cNvPr id="85" name="Freeform: Shape 84">
                  <a:extLst>
                    <a:ext uri="{FF2B5EF4-FFF2-40B4-BE49-F238E27FC236}">
                      <a16:creationId xmlns:a16="http://schemas.microsoft.com/office/drawing/2014/main" id="{D87F2C60-EADA-E504-644A-483898FEF5AC}"/>
                    </a:ext>
                  </a:extLst>
                </p:cNvPr>
                <p:cNvSpPr/>
                <p:nvPr/>
              </p:nvSpPr>
              <p:spPr>
                <a:xfrm>
                  <a:off x="7608512" y="5223560"/>
                  <a:ext cx="59060" cy="52232"/>
                </a:xfrm>
                <a:custGeom>
                  <a:avLst/>
                  <a:gdLst>
                    <a:gd name="connsiteX0" fmla="*/ 59060 w 59060"/>
                    <a:gd name="connsiteY0" fmla="*/ 25556 h 52232"/>
                    <a:gd name="connsiteX1" fmla="*/ 30997 w 59060"/>
                    <a:gd name="connsiteY1" fmla="*/ 52233 h 52232"/>
                    <a:gd name="connsiteX2" fmla="*/ 0 w 59060"/>
                    <a:gd name="connsiteY2" fmla="*/ 26676 h 52232"/>
                    <a:gd name="connsiteX3" fmla="*/ 28063 w 59060"/>
                    <a:gd name="connsiteY3" fmla="*/ 0 h 52232"/>
                  </a:gdLst>
                  <a:ahLst/>
                  <a:cxnLst>
                    <a:cxn ang="0">
                      <a:pos x="connsiteX0" y="connsiteY0"/>
                    </a:cxn>
                    <a:cxn ang="0">
                      <a:pos x="connsiteX1" y="connsiteY1"/>
                    </a:cxn>
                    <a:cxn ang="0">
                      <a:pos x="connsiteX2" y="connsiteY2"/>
                    </a:cxn>
                    <a:cxn ang="0">
                      <a:pos x="connsiteX3" y="connsiteY3"/>
                    </a:cxn>
                  </a:cxnLst>
                  <a:rect l="l" t="t" r="r" b="b"/>
                  <a:pathLst>
                    <a:path w="59060" h="52232">
                      <a:moveTo>
                        <a:pt x="59060" y="25556"/>
                      </a:moveTo>
                      <a:lnTo>
                        <a:pt x="30997" y="52233"/>
                      </a:lnTo>
                      <a:lnTo>
                        <a:pt x="0" y="26676"/>
                      </a:lnTo>
                      <a:lnTo>
                        <a:pt x="28063" y="0"/>
                      </a:lnTo>
                      <a:close/>
                    </a:path>
                  </a:pathLst>
                </a:custGeom>
                <a:solidFill>
                  <a:srgbClr val="FFFFFF"/>
                </a:solidFill>
                <a:ln w="416" cap="flat">
                  <a:solidFill>
                    <a:srgbClr val="000000"/>
                  </a:solidFill>
                  <a:prstDash val="solid"/>
                  <a:miter/>
                </a:ln>
              </p:spPr>
              <p:txBody>
                <a:bodyPr rtlCol="0" anchor="ctr"/>
                <a:lstStyle/>
                <a:p>
                  <a:endParaRPr lang="en-GB" sz="1500"/>
                </a:p>
              </p:txBody>
            </p:sp>
            <p:sp>
              <p:nvSpPr>
                <p:cNvPr id="86" name="Freeform: Shape 85">
                  <a:extLst>
                    <a:ext uri="{FF2B5EF4-FFF2-40B4-BE49-F238E27FC236}">
                      <a16:creationId xmlns:a16="http://schemas.microsoft.com/office/drawing/2014/main" id="{5DF7F95F-7C66-CBE9-3300-1E97F965F758}"/>
                    </a:ext>
                  </a:extLst>
                </p:cNvPr>
                <p:cNvSpPr/>
                <p:nvPr/>
              </p:nvSpPr>
              <p:spPr>
                <a:xfrm>
                  <a:off x="7584101" y="5243445"/>
                  <a:ext cx="50540" cy="6428"/>
                </a:xfrm>
                <a:custGeom>
                  <a:avLst/>
                  <a:gdLst>
                    <a:gd name="connsiteX0" fmla="*/ 9777 w 50540"/>
                    <a:gd name="connsiteY0" fmla="*/ 4119 h 6428"/>
                    <a:gd name="connsiteX1" fmla="*/ 39794 w 50540"/>
                    <a:gd name="connsiteY1" fmla="*/ 3770 h 6428"/>
                    <a:gd name="connsiteX2" fmla="*/ 37462 w 50540"/>
                    <a:gd name="connsiteY2" fmla="*/ 6048 h 6428"/>
                    <a:gd name="connsiteX3" fmla="*/ 50337 w 50540"/>
                    <a:gd name="connsiteY3" fmla="*/ 2629 h 6428"/>
                    <a:gd name="connsiteX4" fmla="*/ 36526 w 50540"/>
                    <a:gd name="connsiteY4" fmla="*/ 140 h 6428"/>
                    <a:gd name="connsiteX5" fmla="*/ 39559 w 50540"/>
                    <a:gd name="connsiteY5" fmla="*/ 1994 h 6428"/>
                    <a:gd name="connsiteX6" fmla="*/ 9485 w 50540"/>
                    <a:gd name="connsiteY6" fmla="*/ 2359 h 6428"/>
                    <a:gd name="connsiteX7" fmla="*/ 12232 w 50540"/>
                    <a:gd name="connsiteY7" fmla="*/ 421 h 6428"/>
                    <a:gd name="connsiteX8" fmla="*/ 186 w 50540"/>
                    <a:gd name="connsiteY8" fmla="*/ 3509 h 6428"/>
                    <a:gd name="connsiteX9" fmla="*/ 12511 w 50540"/>
                    <a:gd name="connsiteY9" fmla="*/ 6186 h 6428"/>
                    <a:gd name="connsiteX10" fmla="*/ 9777 w 50540"/>
                    <a:gd name="connsiteY10" fmla="*/ 4121 h 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40" h="6428">
                      <a:moveTo>
                        <a:pt x="9777" y="4119"/>
                      </a:moveTo>
                      <a:cubicBezTo>
                        <a:pt x="17811" y="3938"/>
                        <a:pt x="24295" y="4023"/>
                        <a:pt x="39794" y="3770"/>
                      </a:cubicBezTo>
                      <a:cubicBezTo>
                        <a:pt x="39345" y="4291"/>
                        <a:pt x="38413" y="5148"/>
                        <a:pt x="37462" y="6048"/>
                      </a:cubicBezTo>
                      <a:cubicBezTo>
                        <a:pt x="41310" y="4956"/>
                        <a:pt x="46579" y="3493"/>
                        <a:pt x="50337" y="2629"/>
                      </a:cubicBezTo>
                      <a:cubicBezTo>
                        <a:pt x="46611" y="1861"/>
                        <a:pt x="39698" y="596"/>
                        <a:pt x="36526" y="140"/>
                      </a:cubicBezTo>
                      <a:cubicBezTo>
                        <a:pt x="38839" y="1442"/>
                        <a:pt x="38370" y="1141"/>
                        <a:pt x="39559" y="1994"/>
                      </a:cubicBezTo>
                      <a:cubicBezTo>
                        <a:pt x="14249" y="2491"/>
                        <a:pt x="9485" y="2359"/>
                        <a:pt x="9485" y="2359"/>
                      </a:cubicBezTo>
                      <a:cubicBezTo>
                        <a:pt x="9484" y="2551"/>
                        <a:pt x="12232" y="421"/>
                        <a:pt x="12232" y="421"/>
                      </a:cubicBezTo>
                      <a:lnTo>
                        <a:pt x="186" y="3509"/>
                      </a:lnTo>
                      <a:lnTo>
                        <a:pt x="12511" y="6186"/>
                      </a:lnTo>
                      <a:cubicBezTo>
                        <a:pt x="12511" y="6186"/>
                        <a:pt x="9753" y="3972"/>
                        <a:pt x="9777" y="4121"/>
                      </a:cubicBezTo>
                      <a:close/>
                    </a:path>
                  </a:pathLst>
                </a:custGeom>
                <a:solidFill>
                  <a:srgbClr val="000000"/>
                </a:solidFill>
                <a:ln w="108" cap="flat">
                  <a:solidFill>
                    <a:srgbClr val="000000"/>
                  </a:solidFill>
                  <a:prstDash val="solid"/>
                  <a:miter/>
                </a:ln>
              </p:spPr>
              <p:txBody>
                <a:bodyPr rtlCol="0" anchor="ctr"/>
                <a:lstStyle/>
                <a:p>
                  <a:endParaRPr lang="en-GB" sz="1500"/>
                </a:p>
              </p:txBody>
            </p:sp>
            <p:sp>
              <p:nvSpPr>
                <p:cNvPr id="87" name="Freeform: Shape 86">
                  <a:extLst>
                    <a:ext uri="{FF2B5EF4-FFF2-40B4-BE49-F238E27FC236}">
                      <a16:creationId xmlns:a16="http://schemas.microsoft.com/office/drawing/2014/main" id="{DBB6C69D-30E9-317E-3C74-C5257C94C5A1}"/>
                    </a:ext>
                  </a:extLst>
                </p:cNvPr>
                <p:cNvSpPr/>
                <p:nvPr/>
              </p:nvSpPr>
              <p:spPr>
                <a:xfrm>
                  <a:off x="7585013" y="5252236"/>
                  <a:ext cx="50540" cy="6428"/>
                </a:xfrm>
                <a:custGeom>
                  <a:avLst/>
                  <a:gdLst>
                    <a:gd name="connsiteX0" fmla="*/ 9777 w 50540"/>
                    <a:gd name="connsiteY0" fmla="*/ 4119 h 6428"/>
                    <a:gd name="connsiteX1" fmla="*/ 39794 w 50540"/>
                    <a:gd name="connsiteY1" fmla="*/ 3770 h 6428"/>
                    <a:gd name="connsiteX2" fmla="*/ 37462 w 50540"/>
                    <a:gd name="connsiteY2" fmla="*/ 6048 h 6428"/>
                    <a:gd name="connsiteX3" fmla="*/ 50337 w 50540"/>
                    <a:gd name="connsiteY3" fmla="*/ 2629 h 6428"/>
                    <a:gd name="connsiteX4" fmla="*/ 36526 w 50540"/>
                    <a:gd name="connsiteY4" fmla="*/ 140 h 6428"/>
                    <a:gd name="connsiteX5" fmla="*/ 39559 w 50540"/>
                    <a:gd name="connsiteY5" fmla="*/ 1994 h 6428"/>
                    <a:gd name="connsiteX6" fmla="*/ 9485 w 50540"/>
                    <a:gd name="connsiteY6" fmla="*/ 2359 h 6428"/>
                    <a:gd name="connsiteX7" fmla="*/ 12232 w 50540"/>
                    <a:gd name="connsiteY7" fmla="*/ 421 h 6428"/>
                    <a:gd name="connsiteX8" fmla="*/ 186 w 50540"/>
                    <a:gd name="connsiteY8" fmla="*/ 3509 h 6428"/>
                    <a:gd name="connsiteX9" fmla="*/ 12511 w 50540"/>
                    <a:gd name="connsiteY9" fmla="*/ 6186 h 6428"/>
                    <a:gd name="connsiteX10" fmla="*/ 9777 w 50540"/>
                    <a:gd name="connsiteY10" fmla="*/ 4121 h 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40" h="6428">
                      <a:moveTo>
                        <a:pt x="9777" y="4119"/>
                      </a:moveTo>
                      <a:cubicBezTo>
                        <a:pt x="17811" y="3938"/>
                        <a:pt x="24295" y="4023"/>
                        <a:pt x="39794" y="3770"/>
                      </a:cubicBezTo>
                      <a:cubicBezTo>
                        <a:pt x="39345" y="4291"/>
                        <a:pt x="38413" y="5148"/>
                        <a:pt x="37462" y="6048"/>
                      </a:cubicBezTo>
                      <a:cubicBezTo>
                        <a:pt x="41310" y="4956"/>
                        <a:pt x="46579" y="3493"/>
                        <a:pt x="50337" y="2629"/>
                      </a:cubicBezTo>
                      <a:cubicBezTo>
                        <a:pt x="46611" y="1861"/>
                        <a:pt x="39698" y="596"/>
                        <a:pt x="36526" y="140"/>
                      </a:cubicBezTo>
                      <a:cubicBezTo>
                        <a:pt x="38839" y="1442"/>
                        <a:pt x="38370" y="1141"/>
                        <a:pt x="39559" y="1994"/>
                      </a:cubicBezTo>
                      <a:cubicBezTo>
                        <a:pt x="14249" y="2491"/>
                        <a:pt x="9485" y="2359"/>
                        <a:pt x="9485" y="2359"/>
                      </a:cubicBezTo>
                      <a:cubicBezTo>
                        <a:pt x="9484" y="2551"/>
                        <a:pt x="12232" y="421"/>
                        <a:pt x="12232" y="421"/>
                      </a:cubicBezTo>
                      <a:lnTo>
                        <a:pt x="186" y="3509"/>
                      </a:lnTo>
                      <a:lnTo>
                        <a:pt x="12511" y="6186"/>
                      </a:lnTo>
                      <a:cubicBezTo>
                        <a:pt x="12511" y="6186"/>
                        <a:pt x="9753" y="3972"/>
                        <a:pt x="9777" y="4121"/>
                      </a:cubicBezTo>
                      <a:close/>
                    </a:path>
                  </a:pathLst>
                </a:custGeom>
                <a:solidFill>
                  <a:srgbClr val="000000"/>
                </a:solidFill>
                <a:ln w="108" cap="flat">
                  <a:solidFill>
                    <a:srgbClr val="000000"/>
                  </a:solidFill>
                  <a:prstDash val="solid"/>
                  <a:miter/>
                </a:ln>
              </p:spPr>
              <p:txBody>
                <a:bodyPr rtlCol="0" anchor="ctr"/>
                <a:lstStyle/>
                <a:p>
                  <a:endParaRPr lang="en-GB" sz="1500"/>
                </a:p>
              </p:txBody>
            </p:sp>
          </p:grpSp>
          <p:grpSp>
            <p:nvGrpSpPr>
              <p:cNvPr id="88" name="Content Placeholder 5">
                <a:extLst>
                  <a:ext uri="{FF2B5EF4-FFF2-40B4-BE49-F238E27FC236}">
                    <a16:creationId xmlns:a16="http://schemas.microsoft.com/office/drawing/2014/main" id="{C6E46524-F782-F07C-2263-D5ED6218B9AD}"/>
                  </a:ext>
                </a:extLst>
              </p:cNvPr>
              <p:cNvGrpSpPr/>
              <p:nvPr/>
            </p:nvGrpSpPr>
            <p:grpSpPr>
              <a:xfrm>
                <a:off x="7433056" y="5296291"/>
                <a:ext cx="178945" cy="55634"/>
                <a:chOff x="7433056" y="5296291"/>
                <a:chExt cx="178945" cy="55634"/>
              </a:xfrm>
            </p:grpSpPr>
            <p:sp>
              <p:nvSpPr>
                <p:cNvPr id="89" name="Freeform: Shape 88">
                  <a:extLst>
                    <a:ext uri="{FF2B5EF4-FFF2-40B4-BE49-F238E27FC236}">
                      <a16:creationId xmlns:a16="http://schemas.microsoft.com/office/drawing/2014/main" id="{795D6595-51C2-F1A0-B7E6-CDC9A9E5460E}"/>
                    </a:ext>
                  </a:extLst>
                </p:cNvPr>
                <p:cNvSpPr/>
                <p:nvPr/>
              </p:nvSpPr>
              <p:spPr>
                <a:xfrm>
                  <a:off x="7433082" y="5297380"/>
                  <a:ext cx="112593" cy="54544"/>
                </a:xfrm>
                <a:custGeom>
                  <a:avLst/>
                  <a:gdLst>
                    <a:gd name="connsiteX0" fmla="*/ 57955 w 112593"/>
                    <a:gd name="connsiteY0" fmla="*/ 53983 h 54544"/>
                    <a:gd name="connsiteX1" fmla="*/ 1658 w 112593"/>
                    <a:gd name="connsiteY1" fmla="*/ 27833 h 54544"/>
                    <a:gd name="connsiteX2" fmla="*/ 54639 w 112593"/>
                    <a:gd name="connsiteY2" fmla="*/ 561 h 54544"/>
                    <a:gd name="connsiteX3" fmla="*/ 110935 w 112593"/>
                    <a:gd name="connsiteY3" fmla="*/ 26711 h 54544"/>
                    <a:gd name="connsiteX4" fmla="*/ 57955 w 112593"/>
                    <a:gd name="connsiteY4" fmla="*/ 53983 h 5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93" h="54544">
                      <a:moveTo>
                        <a:pt x="57955" y="53983"/>
                      </a:moveTo>
                      <a:cubicBezTo>
                        <a:pt x="27779" y="54293"/>
                        <a:pt x="2574" y="42585"/>
                        <a:pt x="1658" y="27833"/>
                      </a:cubicBezTo>
                      <a:cubicBezTo>
                        <a:pt x="742" y="13081"/>
                        <a:pt x="24463" y="871"/>
                        <a:pt x="54639" y="561"/>
                      </a:cubicBezTo>
                      <a:cubicBezTo>
                        <a:pt x="84815" y="251"/>
                        <a:pt x="110020" y="11959"/>
                        <a:pt x="110935" y="26711"/>
                      </a:cubicBezTo>
                      <a:cubicBezTo>
                        <a:pt x="111851" y="41464"/>
                        <a:pt x="88131" y="53674"/>
                        <a:pt x="57955" y="53983"/>
                      </a:cubicBezTo>
                      <a:close/>
                    </a:path>
                  </a:pathLst>
                </a:custGeom>
                <a:solidFill>
                  <a:srgbClr val="FFFFFF"/>
                </a:solidFill>
                <a:ln w="660" cap="flat">
                  <a:solidFill>
                    <a:srgbClr val="000000"/>
                  </a:solidFill>
                  <a:prstDash val="solid"/>
                  <a:miter/>
                </a:ln>
              </p:spPr>
              <p:txBody>
                <a:bodyPr rtlCol="0" anchor="ctr"/>
                <a:lstStyle/>
                <a:p>
                  <a:endParaRPr lang="en-GB" sz="1500"/>
                </a:p>
              </p:txBody>
            </p:sp>
            <p:sp>
              <p:nvSpPr>
                <p:cNvPr id="90" name="Freeform: Shape 89">
                  <a:extLst>
                    <a:ext uri="{FF2B5EF4-FFF2-40B4-BE49-F238E27FC236}">
                      <a16:creationId xmlns:a16="http://schemas.microsoft.com/office/drawing/2014/main" id="{DE0B59C9-EE79-A4D2-E903-84080316D4B6}"/>
                    </a:ext>
                  </a:extLst>
                </p:cNvPr>
                <p:cNvSpPr/>
                <p:nvPr/>
              </p:nvSpPr>
              <p:spPr>
                <a:xfrm>
                  <a:off x="7551206" y="5296592"/>
                  <a:ext cx="59060" cy="52232"/>
                </a:xfrm>
                <a:custGeom>
                  <a:avLst/>
                  <a:gdLst>
                    <a:gd name="connsiteX0" fmla="*/ 59060 w 59060"/>
                    <a:gd name="connsiteY0" fmla="*/ 25556 h 52232"/>
                    <a:gd name="connsiteX1" fmla="*/ 30997 w 59060"/>
                    <a:gd name="connsiteY1" fmla="*/ 52233 h 52232"/>
                    <a:gd name="connsiteX2" fmla="*/ 0 w 59060"/>
                    <a:gd name="connsiteY2" fmla="*/ 26676 h 52232"/>
                    <a:gd name="connsiteX3" fmla="*/ 28063 w 59060"/>
                    <a:gd name="connsiteY3" fmla="*/ 0 h 52232"/>
                  </a:gdLst>
                  <a:ahLst/>
                  <a:cxnLst>
                    <a:cxn ang="0">
                      <a:pos x="connsiteX0" y="connsiteY0"/>
                    </a:cxn>
                    <a:cxn ang="0">
                      <a:pos x="connsiteX1" y="connsiteY1"/>
                    </a:cxn>
                    <a:cxn ang="0">
                      <a:pos x="connsiteX2" y="connsiteY2"/>
                    </a:cxn>
                    <a:cxn ang="0">
                      <a:pos x="connsiteX3" y="connsiteY3"/>
                    </a:cxn>
                  </a:cxnLst>
                  <a:rect l="l" t="t" r="r" b="b"/>
                  <a:pathLst>
                    <a:path w="59060" h="52232">
                      <a:moveTo>
                        <a:pt x="59060" y="25556"/>
                      </a:moveTo>
                      <a:lnTo>
                        <a:pt x="30997" y="52233"/>
                      </a:lnTo>
                      <a:lnTo>
                        <a:pt x="0" y="26676"/>
                      </a:lnTo>
                      <a:lnTo>
                        <a:pt x="28063" y="0"/>
                      </a:lnTo>
                      <a:close/>
                    </a:path>
                  </a:pathLst>
                </a:custGeom>
                <a:solidFill>
                  <a:srgbClr val="FFFFFF"/>
                </a:solidFill>
                <a:ln w="416" cap="flat">
                  <a:solidFill>
                    <a:srgbClr val="000000"/>
                  </a:solidFill>
                  <a:prstDash val="solid"/>
                  <a:miter/>
                </a:ln>
              </p:spPr>
              <p:txBody>
                <a:bodyPr rtlCol="0" anchor="ctr"/>
                <a:lstStyle/>
                <a:p>
                  <a:endParaRPr lang="en-GB" sz="1500"/>
                </a:p>
              </p:txBody>
            </p:sp>
            <p:sp>
              <p:nvSpPr>
                <p:cNvPr id="91" name="Freeform: Shape 90">
                  <a:extLst>
                    <a:ext uri="{FF2B5EF4-FFF2-40B4-BE49-F238E27FC236}">
                      <a16:creationId xmlns:a16="http://schemas.microsoft.com/office/drawing/2014/main" id="{B5F2DCB6-49D5-5010-A74D-1838577E36AD}"/>
                    </a:ext>
                  </a:extLst>
                </p:cNvPr>
                <p:cNvSpPr/>
                <p:nvPr/>
              </p:nvSpPr>
              <p:spPr>
                <a:xfrm>
                  <a:off x="7526795" y="5316477"/>
                  <a:ext cx="50540" cy="6428"/>
                </a:xfrm>
                <a:custGeom>
                  <a:avLst/>
                  <a:gdLst>
                    <a:gd name="connsiteX0" fmla="*/ 9777 w 50540"/>
                    <a:gd name="connsiteY0" fmla="*/ 4119 h 6428"/>
                    <a:gd name="connsiteX1" fmla="*/ 39794 w 50540"/>
                    <a:gd name="connsiteY1" fmla="*/ 3770 h 6428"/>
                    <a:gd name="connsiteX2" fmla="*/ 37462 w 50540"/>
                    <a:gd name="connsiteY2" fmla="*/ 6048 h 6428"/>
                    <a:gd name="connsiteX3" fmla="*/ 50337 w 50540"/>
                    <a:gd name="connsiteY3" fmla="*/ 2629 h 6428"/>
                    <a:gd name="connsiteX4" fmla="*/ 36526 w 50540"/>
                    <a:gd name="connsiteY4" fmla="*/ 140 h 6428"/>
                    <a:gd name="connsiteX5" fmla="*/ 39559 w 50540"/>
                    <a:gd name="connsiteY5" fmla="*/ 1994 h 6428"/>
                    <a:gd name="connsiteX6" fmla="*/ 9485 w 50540"/>
                    <a:gd name="connsiteY6" fmla="*/ 2359 h 6428"/>
                    <a:gd name="connsiteX7" fmla="*/ 12232 w 50540"/>
                    <a:gd name="connsiteY7" fmla="*/ 421 h 6428"/>
                    <a:gd name="connsiteX8" fmla="*/ 186 w 50540"/>
                    <a:gd name="connsiteY8" fmla="*/ 3509 h 6428"/>
                    <a:gd name="connsiteX9" fmla="*/ 12511 w 50540"/>
                    <a:gd name="connsiteY9" fmla="*/ 6186 h 6428"/>
                    <a:gd name="connsiteX10" fmla="*/ 9777 w 50540"/>
                    <a:gd name="connsiteY10" fmla="*/ 4121 h 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40" h="6428">
                      <a:moveTo>
                        <a:pt x="9777" y="4119"/>
                      </a:moveTo>
                      <a:cubicBezTo>
                        <a:pt x="17811" y="3938"/>
                        <a:pt x="24295" y="4023"/>
                        <a:pt x="39794" y="3770"/>
                      </a:cubicBezTo>
                      <a:cubicBezTo>
                        <a:pt x="39345" y="4291"/>
                        <a:pt x="38413" y="5148"/>
                        <a:pt x="37462" y="6048"/>
                      </a:cubicBezTo>
                      <a:cubicBezTo>
                        <a:pt x="41310" y="4956"/>
                        <a:pt x="46579" y="3493"/>
                        <a:pt x="50337" y="2629"/>
                      </a:cubicBezTo>
                      <a:cubicBezTo>
                        <a:pt x="46611" y="1861"/>
                        <a:pt x="39698" y="596"/>
                        <a:pt x="36526" y="140"/>
                      </a:cubicBezTo>
                      <a:cubicBezTo>
                        <a:pt x="38839" y="1442"/>
                        <a:pt x="38370" y="1141"/>
                        <a:pt x="39559" y="1994"/>
                      </a:cubicBezTo>
                      <a:cubicBezTo>
                        <a:pt x="14249" y="2491"/>
                        <a:pt x="9485" y="2359"/>
                        <a:pt x="9485" y="2359"/>
                      </a:cubicBezTo>
                      <a:cubicBezTo>
                        <a:pt x="9484" y="2551"/>
                        <a:pt x="12232" y="421"/>
                        <a:pt x="12232" y="421"/>
                      </a:cubicBezTo>
                      <a:lnTo>
                        <a:pt x="186" y="3509"/>
                      </a:lnTo>
                      <a:lnTo>
                        <a:pt x="12511" y="6186"/>
                      </a:lnTo>
                      <a:cubicBezTo>
                        <a:pt x="12511" y="6186"/>
                        <a:pt x="9753" y="3972"/>
                        <a:pt x="9777" y="4121"/>
                      </a:cubicBezTo>
                      <a:close/>
                    </a:path>
                  </a:pathLst>
                </a:custGeom>
                <a:solidFill>
                  <a:srgbClr val="000000"/>
                </a:solidFill>
                <a:ln w="108" cap="flat">
                  <a:solidFill>
                    <a:srgbClr val="000000"/>
                  </a:solidFill>
                  <a:prstDash val="solid"/>
                  <a:miter/>
                </a:ln>
              </p:spPr>
              <p:txBody>
                <a:bodyPr rtlCol="0" anchor="ctr"/>
                <a:lstStyle/>
                <a:p>
                  <a:endParaRPr lang="en-GB" sz="1500"/>
                </a:p>
              </p:txBody>
            </p:sp>
            <p:sp>
              <p:nvSpPr>
                <p:cNvPr id="92" name="Freeform: Shape 91">
                  <a:extLst>
                    <a:ext uri="{FF2B5EF4-FFF2-40B4-BE49-F238E27FC236}">
                      <a16:creationId xmlns:a16="http://schemas.microsoft.com/office/drawing/2014/main" id="{A1BAFED6-339C-19CE-F93E-75FAB53AC79B}"/>
                    </a:ext>
                  </a:extLst>
                </p:cNvPr>
                <p:cNvSpPr/>
                <p:nvPr/>
              </p:nvSpPr>
              <p:spPr>
                <a:xfrm>
                  <a:off x="7527707" y="5325269"/>
                  <a:ext cx="50540" cy="6428"/>
                </a:xfrm>
                <a:custGeom>
                  <a:avLst/>
                  <a:gdLst>
                    <a:gd name="connsiteX0" fmla="*/ 9777 w 50540"/>
                    <a:gd name="connsiteY0" fmla="*/ 4119 h 6428"/>
                    <a:gd name="connsiteX1" fmla="*/ 39794 w 50540"/>
                    <a:gd name="connsiteY1" fmla="*/ 3770 h 6428"/>
                    <a:gd name="connsiteX2" fmla="*/ 37462 w 50540"/>
                    <a:gd name="connsiteY2" fmla="*/ 6048 h 6428"/>
                    <a:gd name="connsiteX3" fmla="*/ 50337 w 50540"/>
                    <a:gd name="connsiteY3" fmla="*/ 2629 h 6428"/>
                    <a:gd name="connsiteX4" fmla="*/ 36526 w 50540"/>
                    <a:gd name="connsiteY4" fmla="*/ 140 h 6428"/>
                    <a:gd name="connsiteX5" fmla="*/ 39559 w 50540"/>
                    <a:gd name="connsiteY5" fmla="*/ 1994 h 6428"/>
                    <a:gd name="connsiteX6" fmla="*/ 9485 w 50540"/>
                    <a:gd name="connsiteY6" fmla="*/ 2359 h 6428"/>
                    <a:gd name="connsiteX7" fmla="*/ 12232 w 50540"/>
                    <a:gd name="connsiteY7" fmla="*/ 421 h 6428"/>
                    <a:gd name="connsiteX8" fmla="*/ 186 w 50540"/>
                    <a:gd name="connsiteY8" fmla="*/ 3509 h 6428"/>
                    <a:gd name="connsiteX9" fmla="*/ 12511 w 50540"/>
                    <a:gd name="connsiteY9" fmla="*/ 6186 h 6428"/>
                    <a:gd name="connsiteX10" fmla="*/ 9777 w 50540"/>
                    <a:gd name="connsiteY10" fmla="*/ 4121 h 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40" h="6428">
                      <a:moveTo>
                        <a:pt x="9777" y="4119"/>
                      </a:moveTo>
                      <a:cubicBezTo>
                        <a:pt x="17811" y="3938"/>
                        <a:pt x="24295" y="4023"/>
                        <a:pt x="39794" y="3770"/>
                      </a:cubicBezTo>
                      <a:cubicBezTo>
                        <a:pt x="39345" y="4291"/>
                        <a:pt x="38413" y="5148"/>
                        <a:pt x="37462" y="6048"/>
                      </a:cubicBezTo>
                      <a:cubicBezTo>
                        <a:pt x="41310" y="4956"/>
                        <a:pt x="46579" y="3493"/>
                        <a:pt x="50337" y="2629"/>
                      </a:cubicBezTo>
                      <a:cubicBezTo>
                        <a:pt x="46611" y="1861"/>
                        <a:pt x="39698" y="596"/>
                        <a:pt x="36526" y="140"/>
                      </a:cubicBezTo>
                      <a:cubicBezTo>
                        <a:pt x="38839" y="1442"/>
                        <a:pt x="38370" y="1141"/>
                        <a:pt x="39559" y="1994"/>
                      </a:cubicBezTo>
                      <a:cubicBezTo>
                        <a:pt x="14249" y="2491"/>
                        <a:pt x="9485" y="2359"/>
                        <a:pt x="9485" y="2359"/>
                      </a:cubicBezTo>
                      <a:cubicBezTo>
                        <a:pt x="9484" y="2551"/>
                        <a:pt x="12232" y="421"/>
                        <a:pt x="12232" y="421"/>
                      </a:cubicBezTo>
                      <a:lnTo>
                        <a:pt x="186" y="3509"/>
                      </a:lnTo>
                      <a:lnTo>
                        <a:pt x="12511" y="6186"/>
                      </a:lnTo>
                      <a:cubicBezTo>
                        <a:pt x="12511" y="6186"/>
                        <a:pt x="9753" y="3972"/>
                        <a:pt x="9777" y="4121"/>
                      </a:cubicBezTo>
                      <a:close/>
                    </a:path>
                  </a:pathLst>
                </a:custGeom>
                <a:solidFill>
                  <a:srgbClr val="000000"/>
                </a:solidFill>
                <a:ln w="108" cap="flat">
                  <a:solidFill>
                    <a:srgbClr val="000000"/>
                  </a:solidFill>
                  <a:prstDash val="solid"/>
                  <a:miter/>
                </a:ln>
              </p:spPr>
              <p:txBody>
                <a:bodyPr rtlCol="0" anchor="ctr"/>
                <a:lstStyle/>
                <a:p>
                  <a:endParaRPr lang="en-GB" sz="1500"/>
                </a:p>
              </p:txBody>
            </p:sp>
          </p:grpSp>
        </p:grpSp>
        <p:grpSp>
          <p:nvGrpSpPr>
            <p:cNvPr id="93" name="Content Placeholder 5">
              <a:extLst>
                <a:ext uri="{FF2B5EF4-FFF2-40B4-BE49-F238E27FC236}">
                  <a16:creationId xmlns:a16="http://schemas.microsoft.com/office/drawing/2014/main" id="{629C181E-E6C9-FB36-CC90-322347398CB2}"/>
                </a:ext>
              </a:extLst>
            </p:cNvPr>
            <p:cNvGrpSpPr/>
            <p:nvPr/>
          </p:nvGrpSpPr>
          <p:grpSpPr>
            <a:xfrm>
              <a:off x="7349134" y="5199644"/>
              <a:ext cx="682780" cy="602716"/>
              <a:chOff x="7349134" y="5199644"/>
              <a:chExt cx="682780" cy="602716"/>
            </a:xfrm>
          </p:grpSpPr>
          <p:grpSp>
            <p:nvGrpSpPr>
              <p:cNvPr id="94" name="Content Placeholder 5">
                <a:extLst>
                  <a:ext uri="{FF2B5EF4-FFF2-40B4-BE49-F238E27FC236}">
                    <a16:creationId xmlns:a16="http://schemas.microsoft.com/office/drawing/2014/main" id="{0EB36584-F9DE-3D86-7577-6E5E3B92520E}"/>
                  </a:ext>
                </a:extLst>
              </p:cNvPr>
              <p:cNvGrpSpPr/>
              <p:nvPr/>
            </p:nvGrpSpPr>
            <p:grpSpPr>
              <a:xfrm>
                <a:off x="7349134" y="5199644"/>
                <a:ext cx="682780" cy="602716"/>
                <a:chOff x="7349134" y="5199644"/>
                <a:chExt cx="682780" cy="602716"/>
              </a:xfrm>
            </p:grpSpPr>
            <p:sp>
              <p:nvSpPr>
                <p:cNvPr id="95" name="Freeform: Shape 94">
                  <a:extLst>
                    <a:ext uri="{FF2B5EF4-FFF2-40B4-BE49-F238E27FC236}">
                      <a16:creationId xmlns:a16="http://schemas.microsoft.com/office/drawing/2014/main" id="{99D75EB8-7F71-2609-C030-EAD050CDB486}"/>
                    </a:ext>
                  </a:extLst>
                </p:cNvPr>
                <p:cNvSpPr/>
                <p:nvPr/>
              </p:nvSpPr>
              <p:spPr>
                <a:xfrm>
                  <a:off x="7350454" y="5370546"/>
                  <a:ext cx="489168" cy="431814"/>
                </a:xfrm>
                <a:custGeom>
                  <a:avLst/>
                  <a:gdLst>
                    <a:gd name="connsiteX0" fmla="*/ 330762 w 489168"/>
                    <a:gd name="connsiteY0" fmla="*/ 291988 h 431814"/>
                    <a:gd name="connsiteX1" fmla="*/ 86178 w 489168"/>
                    <a:gd name="connsiteY1" fmla="*/ 355733 h 431814"/>
                    <a:gd name="connsiteX2" fmla="*/ 158406 w 489168"/>
                    <a:gd name="connsiteY2" fmla="*/ 139826 h 431814"/>
                    <a:gd name="connsiteX3" fmla="*/ 402990 w 489168"/>
                    <a:gd name="connsiteY3" fmla="*/ 76081 h 431814"/>
                    <a:gd name="connsiteX4" fmla="*/ 330762 w 489168"/>
                    <a:gd name="connsiteY4" fmla="*/ 291988 h 431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168" h="431814">
                      <a:moveTo>
                        <a:pt x="330762" y="291988"/>
                      </a:moveTo>
                      <a:cubicBezTo>
                        <a:pt x="243277" y="369212"/>
                        <a:pt x="133773" y="397752"/>
                        <a:pt x="86178" y="355733"/>
                      </a:cubicBezTo>
                      <a:cubicBezTo>
                        <a:pt x="38583" y="313714"/>
                        <a:pt x="70921" y="217050"/>
                        <a:pt x="158406" y="139826"/>
                      </a:cubicBezTo>
                      <a:cubicBezTo>
                        <a:pt x="245892" y="62602"/>
                        <a:pt x="355396" y="34063"/>
                        <a:pt x="402990" y="76081"/>
                      </a:cubicBezTo>
                      <a:cubicBezTo>
                        <a:pt x="450585" y="118100"/>
                        <a:pt x="418247" y="214765"/>
                        <a:pt x="330762" y="291988"/>
                      </a:cubicBezTo>
                      <a:close/>
                    </a:path>
                  </a:pathLst>
                </a:custGeom>
                <a:solidFill>
                  <a:srgbClr val="FFFFFF"/>
                </a:solidFill>
                <a:ln w="2782" cap="flat">
                  <a:solidFill>
                    <a:srgbClr val="000000"/>
                  </a:solidFill>
                  <a:prstDash val="solid"/>
                  <a:miter/>
                </a:ln>
              </p:spPr>
              <p:txBody>
                <a:bodyPr rtlCol="0" anchor="ctr"/>
                <a:lstStyle/>
                <a:p>
                  <a:endParaRPr lang="en-GB" sz="1500"/>
                </a:p>
              </p:txBody>
            </p:sp>
            <p:sp>
              <p:nvSpPr>
                <p:cNvPr id="96" name="Freeform: Shape 95">
                  <a:extLst>
                    <a:ext uri="{FF2B5EF4-FFF2-40B4-BE49-F238E27FC236}">
                      <a16:creationId xmlns:a16="http://schemas.microsoft.com/office/drawing/2014/main" id="{8F9A722B-1E16-1C2D-4CC1-A9C18716C70A}"/>
                    </a:ext>
                  </a:extLst>
                </p:cNvPr>
                <p:cNvSpPr/>
                <p:nvPr/>
              </p:nvSpPr>
              <p:spPr>
                <a:xfrm>
                  <a:off x="7772003" y="5273295"/>
                  <a:ext cx="169661" cy="152684"/>
                </a:xfrm>
                <a:custGeom>
                  <a:avLst/>
                  <a:gdLst>
                    <a:gd name="connsiteX0" fmla="*/ 169661 w 169661"/>
                    <a:gd name="connsiteY0" fmla="*/ 0 h 152684"/>
                    <a:gd name="connsiteX1" fmla="*/ 168637 w 169661"/>
                    <a:gd name="connsiteY1" fmla="*/ 151119 h 152684"/>
                    <a:gd name="connsiteX2" fmla="*/ 0 w 169661"/>
                    <a:gd name="connsiteY2" fmla="*/ 152685 h 152684"/>
                    <a:gd name="connsiteX3" fmla="*/ 1024 w 169661"/>
                    <a:gd name="connsiteY3" fmla="*/ 1566 h 152684"/>
                  </a:gdLst>
                  <a:ahLst/>
                  <a:cxnLst>
                    <a:cxn ang="0">
                      <a:pos x="connsiteX0" y="connsiteY0"/>
                    </a:cxn>
                    <a:cxn ang="0">
                      <a:pos x="connsiteX1" y="connsiteY1"/>
                    </a:cxn>
                    <a:cxn ang="0">
                      <a:pos x="connsiteX2" y="connsiteY2"/>
                    </a:cxn>
                    <a:cxn ang="0">
                      <a:pos x="connsiteX3" y="connsiteY3"/>
                    </a:cxn>
                  </a:cxnLst>
                  <a:rect l="l" t="t" r="r" b="b"/>
                  <a:pathLst>
                    <a:path w="169661" h="152684">
                      <a:moveTo>
                        <a:pt x="169661" y="0"/>
                      </a:moveTo>
                      <a:lnTo>
                        <a:pt x="168637" y="151119"/>
                      </a:lnTo>
                      <a:lnTo>
                        <a:pt x="0" y="152685"/>
                      </a:lnTo>
                      <a:lnTo>
                        <a:pt x="1024" y="1566"/>
                      </a:lnTo>
                      <a:close/>
                    </a:path>
                  </a:pathLst>
                </a:custGeom>
                <a:solidFill>
                  <a:srgbClr val="FFFFFF"/>
                </a:solidFill>
                <a:ln w="1691" cap="flat">
                  <a:solidFill>
                    <a:srgbClr val="000000"/>
                  </a:solidFill>
                  <a:prstDash val="solid"/>
                  <a:miter/>
                </a:ln>
              </p:spPr>
              <p:txBody>
                <a:bodyPr rtlCol="0" anchor="ctr"/>
                <a:lstStyle/>
                <a:p>
                  <a:endParaRPr lang="en-GB" sz="1500"/>
                </a:p>
              </p:txBody>
            </p:sp>
            <p:sp>
              <p:nvSpPr>
                <p:cNvPr id="97" name="Freeform: Shape 96">
                  <a:extLst>
                    <a:ext uri="{FF2B5EF4-FFF2-40B4-BE49-F238E27FC236}">
                      <a16:creationId xmlns:a16="http://schemas.microsoft.com/office/drawing/2014/main" id="{C85C9211-BEF2-E7A5-F48F-21BBE40AE765}"/>
                    </a:ext>
                  </a:extLst>
                </p:cNvPr>
                <p:cNvSpPr/>
                <p:nvPr/>
              </p:nvSpPr>
              <p:spPr>
                <a:xfrm>
                  <a:off x="7681361" y="5340436"/>
                  <a:ext cx="164540" cy="145242"/>
                </a:xfrm>
                <a:custGeom>
                  <a:avLst/>
                  <a:gdLst>
                    <a:gd name="connsiteX0" fmla="*/ 39624 w 164540"/>
                    <a:gd name="connsiteY0" fmla="*/ 114512 h 145242"/>
                    <a:gd name="connsiteX1" fmla="*/ 126523 w 164540"/>
                    <a:gd name="connsiteY1" fmla="*/ 37572 h 145242"/>
                    <a:gd name="connsiteX2" fmla="*/ 126623 w 164540"/>
                    <a:gd name="connsiteY2" fmla="*/ 50313 h 145242"/>
                    <a:gd name="connsiteX3" fmla="*/ 153942 w 164540"/>
                    <a:gd name="connsiteY3" fmla="*/ 7488 h 145242"/>
                    <a:gd name="connsiteX4" fmla="*/ 105894 w 164540"/>
                    <a:gd name="connsiteY4" fmla="*/ 34926 h 145242"/>
                    <a:gd name="connsiteX5" fmla="*/ 120429 w 164540"/>
                    <a:gd name="connsiteY5" fmla="*/ 32828 h 145242"/>
                    <a:gd name="connsiteX6" fmla="*/ 33408 w 164540"/>
                    <a:gd name="connsiteY6" fmla="*/ 109960 h 145242"/>
                    <a:gd name="connsiteX7" fmla="*/ 35556 w 164540"/>
                    <a:gd name="connsiteY7" fmla="*/ 97191 h 145242"/>
                    <a:gd name="connsiteX8" fmla="*/ 9659 w 164540"/>
                    <a:gd name="connsiteY8" fmla="*/ 136926 h 145242"/>
                    <a:gd name="connsiteX9" fmla="*/ 53925 w 164540"/>
                    <a:gd name="connsiteY9" fmla="*/ 113810 h 145242"/>
                    <a:gd name="connsiteX10" fmla="*/ 39629 w 164540"/>
                    <a:gd name="connsiteY10" fmla="*/ 114517 h 14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540" h="145242">
                      <a:moveTo>
                        <a:pt x="39624" y="114512"/>
                      </a:moveTo>
                      <a:cubicBezTo>
                        <a:pt x="62614" y="93657"/>
                        <a:pt x="81875" y="77517"/>
                        <a:pt x="126523" y="37572"/>
                      </a:cubicBezTo>
                      <a:cubicBezTo>
                        <a:pt x="126793" y="40274"/>
                        <a:pt x="126671" y="45204"/>
                        <a:pt x="126623" y="50313"/>
                      </a:cubicBezTo>
                      <a:cubicBezTo>
                        <a:pt x="134575" y="37301"/>
                        <a:pt x="145561" y="19587"/>
                        <a:pt x="153942" y="7488"/>
                      </a:cubicBezTo>
                      <a:cubicBezTo>
                        <a:pt x="140686" y="14600"/>
                        <a:pt x="116578" y="28277"/>
                        <a:pt x="105894" y="34926"/>
                      </a:cubicBezTo>
                      <a:cubicBezTo>
                        <a:pt x="116636" y="32992"/>
                        <a:pt x="114344" y="33273"/>
                        <a:pt x="120429" y="32828"/>
                      </a:cubicBezTo>
                      <a:cubicBezTo>
                        <a:pt x="47772" y="98311"/>
                        <a:pt x="33408" y="109960"/>
                        <a:pt x="33408" y="109960"/>
                      </a:cubicBezTo>
                      <a:cubicBezTo>
                        <a:pt x="33991" y="110541"/>
                        <a:pt x="35556" y="97191"/>
                        <a:pt x="35556" y="97191"/>
                      </a:cubicBezTo>
                      <a:lnTo>
                        <a:pt x="9659" y="136926"/>
                      </a:lnTo>
                      <a:lnTo>
                        <a:pt x="53925" y="113810"/>
                      </a:lnTo>
                      <a:cubicBezTo>
                        <a:pt x="53925" y="113810"/>
                        <a:pt x="39104" y="114128"/>
                        <a:pt x="39629" y="114517"/>
                      </a:cubicBezTo>
                      <a:close/>
                    </a:path>
                  </a:pathLst>
                </a:custGeom>
                <a:solidFill>
                  <a:srgbClr val="000000"/>
                </a:solidFill>
                <a:ln w="439" cap="flat">
                  <a:solidFill>
                    <a:srgbClr val="000000"/>
                  </a:solidFill>
                  <a:prstDash val="solid"/>
                  <a:miter/>
                </a:ln>
              </p:spPr>
              <p:txBody>
                <a:bodyPr rtlCol="0" anchor="ctr"/>
                <a:lstStyle/>
                <a:p>
                  <a:endParaRPr lang="en-GB" sz="1500"/>
                </a:p>
              </p:txBody>
            </p:sp>
            <p:sp>
              <p:nvSpPr>
                <p:cNvPr id="98" name="Freeform: Shape 97">
                  <a:extLst>
                    <a:ext uri="{FF2B5EF4-FFF2-40B4-BE49-F238E27FC236}">
                      <a16:creationId xmlns:a16="http://schemas.microsoft.com/office/drawing/2014/main" id="{EF08E8F9-0608-8264-574B-28B16E3FD303}"/>
                    </a:ext>
                  </a:extLst>
                </p:cNvPr>
                <p:cNvSpPr/>
                <p:nvPr/>
              </p:nvSpPr>
              <p:spPr>
                <a:xfrm>
                  <a:off x="7710800" y="5364552"/>
                  <a:ext cx="164540" cy="145242"/>
                </a:xfrm>
                <a:custGeom>
                  <a:avLst/>
                  <a:gdLst>
                    <a:gd name="connsiteX0" fmla="*/ 39624 w 164540"/>
                    <a:gd name="connsiteY0" fmla="*/ 114512 h 145242"/>
                    <a:gd name="connsiteX1" fmla="*/ 126523 w 164540"/>
                    <a:gd name="connsiteY1" fmla="*/ 37572 h 145242"/>
                    <a:gd name="connsiteX2" fmla="*/ 126623 w 164540"/>
                    <a:gd name="connsiteY2" fmla="*/ 50313 h 145242"/>
                    <a:gd name="connsiteX3" fmla="*/ 153942 w 164540"/>
                    <a:gd name="connsiteY3" fmla="*/ 7488 h 145242"/>
                    <a:gd name="connsiteX4" fmla="*/ 105894 w 164540"/>
                    <a:gd name="connsiteY4" fmla="*/ 34926 h 145242"/>
                    <a:gd name="connsiteX5" fmla="*/ 120429 w 164540"/>
                    <a:gd name="connsiteY5" fmla="*/ 32828 h 145242"/>
                    <a:gd name="connsiteX6" fmla="*/ 33408 w 164540"/>
                    <a:gd name="connsiteY6" fmla="*/ 109960 h 145242"/>
                    <a:gd name="connsiteX7" fmla="*/ 35556 w 164540"/>
                    <a:gd name="connsiteY7" fmla="*/ 97191 h 145242"/>
                    <a:gd name="connsiteX8" fmla="*/ 9659 w 164540"/>
                    <a:gd name="connsiteY8" fmla="*/ 136926 h 145242"/>
                    <a:gd name="connsiteX9" fmla="*/ 53925 w 164540"/>
                    <a:gd name="connsiteY9" fmla="*/ 113810 h 145242"/>
                    <a:gd name="connsiteX10" fmla="*/ 39629 w 164540"/>
                    <a:gd name="connsiteY10" fmla="*/ 114517 h 14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540" h="145242">
                      <a:moveTo>
                        <a:pt x="39624" y="114512"/>
                      </a:moveTo>
                      <a:cubicBezTo>
                        <a:pt x="62614" y="93657"/>
                        <a:pt x="81875" y="77517"/>
                        <a:pt x="126523" y="37572"/>
                      </a:cubicBezTo>
                      <a:cubicBezTo>
                        <a:pt x="126793" y="40274"/>
                        <a:pt x="126671" y="45204"/>
                        <a:pt x="126623" y="50313"/>
                      </a:cubicBezTo>
                      <a:cubicBezTo>
                        <a:pt x="134575" y="37301"/>
                        <a:pt x="145561" y="19587"/>
                        <a:pt x="153942" y="7488"/>
                      </a:cubicBezTo>
                      <a:cubicBezTo>
                        <a:pt x="140686" y="14600"/>
                        <a:pt x="116578" y="28277"/>
                        <a:pt x="105894" y="34926"/>
                      </a:cubicBezTo>
                      <a:cubicBezTo>
                        <a:pt x="116636" y="32992"/>
                        <a:pt x="114344" y="33273"/>
                        <a:pt x="120429" y="32828"/>
                      </a:cubicBezTo>
                      <a:cubicBezTo>
                        <a:pt x="47772" y="98311"/>
                        <a:pt x="33408" y="109960"/>
                        <a:pt x="33408" y="109960"/>
                      </a:cubicBezTo>
                      <a:cubicBezTo>
                        <a:pt x="33991" y="110541"/>
                        <a:pt x="35556" y="97191"/>
                        <a:pt x="35556" y="97191"/>
                      </a:cubicBezTo>
                      <a:lnTo>
                        <a:pt x="9659" y="136926"/>
                      </a:lnTo>
                      <a:lnTo>
                        <a:pt x="53925" y="113810"/>
                      </a:lnTo>
                      <a:cubicBezTo>
                        <a:pt x="53925" y="113810"/>
                        <a:pt x="39104" y="114128"/>
                        <a:pt x="39629" y="114517"/>
                      </a:cubicBezTo>
                      <a:close/>
                    </a:path>
                  </a:pathLst>
                </a:custGeom>
                <a:solidFill>
                  <a:srgbClr val="000000"/>
                </a:solidFill>
                <a:ln w="439" cap="flat">
                  <a:solidFill>
                    <a:srgbClr val="000000"/>
                  </a:solidFill>
                  <a:prstDash val="solid"/>
                  <a:miter/>
                </a:ln>
              </p:spPr>
              <p:txBody>
                <a:bodyPr rtlCol="0" anchor="ctr"/>
                <a:lstStyle/>
                <a:p>
                  <a:endParaRPr lang="en-GB" sz="1500"/>
                </a:p>
              </p:txBody>
            </p:sp>
          </p:grpSp>
          <p:grpSp>
            <p:nvGrpSpPr>
              <p:cNvPr id="99" name="Content Placeholder 5">
                <a:extLst>
                  <a:ext uri="{FF2B5EF4-FFF2-40B4-BE49-F238E27FC236}">
                    <a16:creationId xmlns:a16="http://schemas.microsoft.com/office/drawing/2014/main" id="{F1912EF8-F35B-B27B-7B0C-2AD9F3EF23AC}"/>
                  </a:ext>
                </a:extLst>
              </p:cNvPr>
              <p:cNvGrpSpPr/>
              <p:nvPr/>
            </p:nvGrpSpPr>
            <p:grpSpPr>
              <a:xfrm>
                <a:off x="7548794" y="5485289"/>
                <a:ext cx="178945" cy="55634"/>
                <a:chOff x="7548794" y="5485289"/>
                <a:chExt cx="178945" cy="55634"/>
              </a:xfrm>
            </p:grpSpPr>
            <p:sp>
              <p:nvSpPr>
                <p:cNvPr id="100" name="Freeform: Shape 99">
                  <a:extLst>
                    <a:ext uri="{FF2B5EF4-FFF2-40B4-BE49-F238E27FC236}">
                      <a16:creationId xmlns:a16="http://schemas.microsoft.com/office/drawing/2014/main" id="{7C1F5C8C-7C58-56B6-4E59-80EA0859A8E1}"/>
                    </a:ext>
                  </a:extLst>
                </p:cNvPr>
                <p:cNvSpPr/>
                <p:nvPr/>
              </p:nvSpPr>
              <p:spPr>
                <a:xfrm>
                  <a:off x="7548819" y="5486379"/>
                  <a:ext cx="112593" cy="54544"/>
                </a:xfrm>
                <a:custGeom>
                  <a:avLst/>
                  <a:gdLst>
                    <a:gd name="connsiteX0" fmla="*/ 57955 w 112593"/>
                    <a:gd name="connsiteY0" fmla="*/ 53983 h 54544"/>
                    <a:gd name="connsiteX1" fmla="*/ 1658 w 112593"/>
                    <a:gd name="connsiteY1" fmla="*/ 27833 h 54544"/>
                    <a:gd name="connsiteX2" fmla="*/ 54639 w 112593"/>
                    <a:gd name="connsiteY2" fmla="*/ 561 h 54544"/>
                    <a:gd name="connsiteX3" fmla="*/ 110935 w 112593"/>
                    <a:gd name="connsiteY3" fmla="*/ 26711 h 54544"/>
                    <a:gd name="connsiteX4" fmla="*/ 57955 w 112593"/>
                    <a:gd name="connsiteY4" fmla="*/ 53983 h 5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93" h="54544">
                      <a:moveTo>
                        <a:pt x="57955" y="53983"/>
                      </a:moveTo>
                      <a:cubicBezTo>
                        <a:pt x="27779" y="54293"/>
                        <a:pt x="2574" y="42585"/>
                        <a:pt x="1658" y="27833"/>
                      </a:cubicBezTo>
                      <a:cubicBezTo>
                        <a:pt x="742" y="13081"/>
                        <a:pt x="24463" y="871"/>
                        <a:pt x="54639" y="561"/>
                      </a:cubicBezTo>
                      <a:cubicBezTo>
                        <a:pt x="84815" y="251"/>
                        <a:pt x="110020" y="11959"/>
                        <a:pt x="110935" y="26711"/>
                      </a:cubicBezTo>
                      <a:cubicBezTo>
                        <a:pt x="111851" y="41464"/>
                        <a:pt x="88131" y="53674"/>
                        <a:pt x="57955" y="53983"/>
                      </a:cubicBezTo>
                      <a:close/>
                    </a:path>
                  </a:pathLst>
                </a:custGeom>
                <a:solidFill>
                  <a:srgbClr val="FFFFFF"/>
                </a:solidFill>
                <a:ln w="660" cap="flat">
                  <a:solidFill>
                    <a:srgbClr val="000000"/>
                  </a:solidFill>
                  <a:prstDash val="solid"/>
                  <a:miter/>
                </a:ln>
              </p:spPr>
              <p:txBody>
                <a:bodyPr rtlCol="0" anchor="ctr"/>
                <a:lstStyle/>
                <a:p>
                  <a:endParaRPr lang="en-GB" sz="1500"/>
                </a:p>
              </p:txBody>
            </p:sp>
            <p:sp>
              <p:nvSpPr>
                <p:cNvPr id="101" name="Freeform: Shape 100">
                  <a:extLst>
                    <a:ext uri="{FF2B5EF4-FFF2-40B4-BE49-F238E27FC236}">
                      <a16:creationId xmlns:a16="http://schemas.microsoft.com/office/drawing/2014/main" id="{83D7F0B1-A28D-D6C8-E097-18806E44BB24}"/>
                    </a:ext>
                  </a:extLst>
                </p:cNvPr>
                <p:cNvSpPr/>
                <p:nvPr/>
              </p:nvSpPr>
              <p:spPr>
                <a:xfrm>
                  <a:off x="7666943" y="5485591"/>
                  <a:ext cx="59060" cy="52232"/>
                </a:xfrm>
                <a:custGeom>
                  <a:avLst/>
                  <a:gdLst>
                    <a:gd name="connsiteX0" fmla="*/ 59060 w 59060"/>
                    <a:gd name="connsiteY0" fmla="*/ 25556 h 52232"/>
                    <a:gd name="connsiteX1" fmla="*/ 30997 w 59060"/>
                    <a:gd name="connsiteY1" fmla="*/ 52233 h 52232"/>
                    <a:gd name="connsiteX2" fmla="*/ 0 w 59060"/>
                    <a:gd name="connsiteY2" fmla="*/ 26676 h 52232"/>
                    <a:gd name="connsiteX3" fmla="*/ 28063 w 59060"/>
                    <a:gd name="connsiteY3" fmla="*/ 0 h 52232"/>
                  </a:gdLst>
                  <a:ahLst/>
                  <a:cxnLst>
                    <a:cxn ang="0">
                      <a:pos x="connsiteX0" y="connsiteY0"/>
                    </a:cxn>
                    <a:cxn ang="0">
                      <a:pos x="connsiteX1" y="connsiteY1"/>
                    </a:cxn>
                    <a:cxn ang="0">
                      <a:pos x="connsiteX2" y="connsiteY2"/>
                    </a:cxn>
                    <a:cxn ang="0">
                      <a:pos x="connsiteX3" y="connsiteY3"/>
                    </a:cxn>
                  </a:cxnLst>
                  <a:rect l="l" t="t" r="r" b="b"/>
                  <a:pathLst>
                    <a:path w="59060" h="52232">
                      <a:moveTo>
                        <a:pt x="59060" y="25556"/>
                      </a:moveTo>
                      <a:lnTo>
                        <a:pt x="30997" y="52233"/>
                      </a:lnTo>
                      <a:lnTo>
                        <a:pt x="0" y="26676"/>
                      </a:lnTo>
                      <a:lnTo>
                        <a:pt x="28063" y="0"/>
                      </a:lnTo>
                      <a:close/>
                    </a:path>
                  </a:pathLst>
                </a:custGeom>
                <a:solidFill>
                  <a:srgbClr val="FFFFFF"/>
                </a:solidFill>
                <a:ln w="416" cap="flat">
                  <a:solidFill>
                    <a:srgbClr val="000000"/>
                  </a:solidFill>
                  <a:prstDash val="solid"/>
                  <a:miter/>
                </a:ln>
              </p:spPr>
              <p:txBody>
                <a:bodyPr rtlCol="0" anchor="ctr"/>
                <a:lstStyle/>
                <a:p>
                  <a:endParaRPr lang="en-GB" sz="1500"/>
                </a:p>
              </p:txBody>
            </p:sp>
            <p:sp>
              <p:nvSpPr>
                <p:cNvPr id="102" name="Freeform: Shape 101">
                  <a:extLst>
                    <a:ext uri="{FF2B5EF4-FFF2-40B4-BE49-F238E27FC236}">
                      <a16:creationId xmlns:a16="http://schemas.microsoft.com/office/drawing/2014/main" id="{3A557ABE-BC30-1535-22C1-53A04F632A29}"/>
                    </a:ext>
                  </a:extLst>
                </p:cNvPr>
                <p:cNvSpPr/>
                <p:nvPr/>
              </p:nvSpPr>
              <p:spPr>
                <a:xfrm>
                  <a:off x="7642532" y="5505476"/>
                  <a:ext cx="50540" cy="6428"/>
                </a:xfrm>
                <a:custGeom>
                  <a:avLst/>
                  <a:gdLst>
                    <a:gd name="connsiteX0" fmla="*/ 9777 w 50540"/>
                    <a:gd name="connsiteY0" fmla="*/ 4119 h 6428"/>
                    <a:gd name="connsiteX1" fmla="*/ 39794 w 50540"/>
                    <a:gd name="connsiteY1" fmla="*/ 3770 h 6428"/>
                    <a:gd name="connsiteX2" fmla="*/ 37462 w 50540"/>
                    <a:gd name="connsiteY2" fmla="*/ 6048 h 6428"/>
                    <a:gd name="connsiteX3" fmla="*/ 50337 w 50540"/>
                    <a:gd name="connsiteY3" fmla="*/ 2629 h 6428"/>
                    <a:gd name="connsiteX4" fmla="*/ 36526 w 50540"/>
                    <a:gd name="connsiteY4" fmla="*/ 140 h 6428"/>
                    <a:gd name="connsiteX5" fmla="*/ 39559 w 50540"/>
                    <a:gd name="connsiteY5" fmla="*/ 1994 h 6428"/>
                    <a:gd name="connsiteX6" fmla="*/ 9485 w 50540"/>
                    <a:gd name="connsiteY6" fmla="*/ 2359 h 6428"/>
                    <a:gd name="connsiteX7" fmla="*/ 12232 w 50540"/>
                    <a:gd name="connsiteY7" fmla="*/ 421 h 6428"/>
                    <a:gd name="connsiteX8" fmla="*/ 186 w 50540"/>
                    <a:gd name="connsiteY8" fmla="*/ 3509 h 6428"/>
                    <a:gd name="connsiteX9" fmla="*/ 12511 w 50540"/>
                    <a:gd name="connsiteY9" fmla="*/ 6186 h 6428"/>
                    <a:gd name="connsiteX10" fmla="*/ 9777 w 50540"/>
                    <a:gd name="connsiteY10" fmla="*/ 4121 h 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40" h="6428">
                      <a:moveTo>
                        <a:pt x="9777" y="4119"/>
                      </a:moveTo>
                      <a:cubicBezTo>
                        <a:pt x="17811" y="3938"/>
                        <a:pt x="24295" y="4023"/>
                        <a:pt x="39794" y="3770"/>
                      </a:cubicBezTo>
                      <a:cubicBezTo>
                        <a:pt x="39345" y="4291"/>
                        <a:pt x="38413" y="5148"/>
                        <a:pt x="37462" y="6048"/>
                      </a:cubicBezTo>
                      <a:cubicBezTo>
                        <a:pt x="41310" y="4956"/>
                        <a:pt x="46579" y="3493"/>
                        <a:pt x="50337" y="2629"/>
                      </a:cubicBezTo>
                      <a:cubicBezTo>
                        <a:pt x="46611" y="1861"/>
                        <a:pt x="39698" y="596"/>
                        <a:pt x="36526" y="140"/>
                      </a:cubicBezTo>
                      <a:cubicBezTo>
                        <a:pt x="38839" y="1442"/>
                        <a:pt x="38370" y="1141"/>
                        <a:pt x="39559" y="1994"/>
                      </a:cubicBezTo>
                      <a:cubicBezTo>
                        <a:pt x="14249" y="2491"/>
                        <a:pt x="9485" y="2359"/>
                        <a:pt x="9485" y="2359"/>
                      </a:cubicBezTo>
                      <a:cubicBezTo>
                        <a:pt x="9484" y="2551"/>
                        <a:pt x="12232" y="421"/>
                        <a:pt x="12232" y="421"/>
                      </a:cubicBezTo>
                      <a:lnTo>
                        <a:pt x="186" y="3509"/>
                      </a:lnTo>
                      <a:lnTo>
                        <a:pt x="12511" y="6186"/>
                      </a:lnTo>
                      <a:cubicBezTo>
                        <a:pt x="12511" y="6186"/>
                        <a:pt x="9753" y="3972"/>
                        <a:pt x="9777" y="4121"/>
                      </a:cubicBezTo>
                      <a:close/>
                    </a:path>
                  </a:pathLst>
                </a:custGeom>
                <a:solidFill>
                  <a:srgbClr val="000000"/>
                </a:solidFill>
                <a:ln w="108" cap="flat">
                  <a:solidFill>
                    <a:srgbClr val="000000"/>
                  </a:solidFill>
                  <a:prstDash val="solid"/>
                  <a:miter/>
                </a:ln>
              </p:spPr>
              <p:txBody>
                <a:bodyPr rtlCol="0" anchor="ctr"/>
                <a:lstStyle/>
                <a:p>
                  <a:endParaRPr lang="en-GB" sz="1500"/>
                </a:p>
              </p:txBody>
            </p:sp>
            <p:sp>
              <p:nvSpPr>
                <p:cNvPr id="103" name="Freeform: Shape 102">
                  <a:extLst>
                    <a:ext uri="{FF2B5EF4-FFF2-40B4-BE49-F238E27FC236}">
                      <a16:creationId xmlns:a16="http://schemas.microsoft.com/office/drawing/2014/main" id="{9BC69CE5-9377-3584-8E9D-7BBC231AD29E}"/>
                    </a:ext>
                  </a:extLst>
                </p:cNvPr>
                <p:cNvSpPr/>
                <p:nvPr/>
              </p:nvSpPr>
              <p:spPr>
                <a:xfrm>
                  <a:off x="7643444" y="5514268"/>
                  <a:ext cx="50540" cy="6428"/>
                </a:xfrm>
                <a:custGeom>
                  <a:avLst/>
                  <a:gdLst>
                    <a:gd name="connsiteX0" fmla="*/ 9777 w 50540"/>
                    <a:gd name="connsiteY0" fmla="*/ 4119 h 6428"/>
                    <a:gd name="connsiteX1" fmla="*/ 39794 w 50540"/>
                    <a:gd name="connsiteY1" fmla="*/ 3770 h 6428"/>
                    <a:gd name="connsiteX2" fmla="*/ 37462 w 50540"/>
                    <a:gd name="connsiteY2" fmla="*/ 6048 h 6428"/>
                    <a:gd name="connsiteX3" fmla="*/ 50337 w 50540"/>
                    <a:gd name="connsiteY3" fmla="*/ 2629 h 6428"/>
                    <a:gd name="connsiteX4" fmla="*/ 36526 w 50540"/>
                    <a:gd name="connsiteY4" fmla="*/ 140 h 6428"/>
                    <a:gd name="connsiteX5" fmla="*/ 39559 w 50540"/>
                    <a:gd name="connsiteY5" fmla="*/ 1994 h 6428"/>
                    <a:gd name="connsiteX6" fmla="*/ 9485 w 50540"/>
                    <a:gd name="connsiteY6" fmla="*/ 2359 h 6428"/>
                    <a:gd name="connsiteX7" fmla="*/ 12232 w 50540"/>
                    <a:gd name="connsiteY7" fmla="*/ 421 h 6428"/>
                    <a:gd name="connsiteX8" fmla="*/ 186 w 50540"/>
                    <a:gd name="connsiteY8" fmla="*/ 3509 h 6428"/>
                    <a:gd name="connsiteX9" fmla="*/ 12511 w 50540"/>
                    <a:gd name="connsiteY9" fmla="*/ 6186 h 6428"/>
                    <a:gd name="connsiteX10" fmla="*/ 9777 w 50540"/>
                    <a:gd name="connsiteY10" fmla="*/ 4121 h 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40" h="6428">
                      <a:moveTo>
                        <a:pt x="9777" y="4119"/>
                      </a:moveTo>
                      <a:cubicBezTo>
                        <a:pt x="17811" y="3938"/>
                        <a:pt x="24295" y="4023"/>
                        <a:pt x="39794" y="3770"/>
                      </a:cubicBezTo>
                      <a:cubicBezTo>
                        <a:pt x="39345" y="4291"/>
                        <a:pt x="38413" y="5148"/>
                        <a:pt x="37462" y="6048"/>
                      </a:cubicBezTo>
                      <a:cubicBezTo>
                        <a:pt x="41310" y="4956"/>
                        <a:pt x="46579" y="3493"/>
                        <a:pt x="50337" y="2629"/>
                      </a:cubicBezTo>
                      <a:cubicBezTo>
                        <a:pt x="46611" y="1861"/>
                        <a:pt x="39698" y="596"/>
                        <a:pt x="36526" y="140"/>
                      </a:cubicBezTo>
                      <a:cubicBezTo>
                        <a:pt x="38839" y="1442"/>
                        <a:pt x="38370" y="1141"/>
                        <a:pt x="39559" y="1994"/>
                      </a:cubicBezTo>
                      <a:cubicBezTo>
                        <a:pt x="14249" y="2491"/>
                        <a:pt x="9485" y="2359"/>
                        <a:pt x="9485" y="2359"/>
                      </a:cubicBezTo>
                      <a:cubicBezTo>
                        <a:pt x="9484" y="2551"/>
                        <a:pt x="12232" y="421"/>
                        <a:pt x="12232" y="421"/>
                      </a:cubicBezTo>
                      <a:lnTo>
                        <a:pt x="186" y="3509"/>
                      </a:lnTo>
                      <a:lnTo>
                        <a:pt x="12511" y="6186"/>
                      </a:lnTo>
                      <a:cubicBezTo>
                        <a:pt x="12511" y="6186"/>
                        <a:pt x="9753" y="3972"/>
                        <a:pt x="9777" y="4121"/>
                      </a:cubicBezTo>
                      <a:close/>
                    </a:path>
                  </a:pathLst>
                </a:custGeom>
                <a:solidFill>
                  <a:srgbClr val="000000"/>
                </a:solidFill>
                <a:ln w="108" cap="flat">
                  <a:solidFill>
                    <a:srgbClr val="000000"/>
                  </a:solidFill>
                  <a:prstDash val="solid"/>
                  <a:miter/>
                </a:ln>
              </p:spPr>
              <p:txBody>
                <a:bodyPr rtlCol="0" anchor="ctr"/>
                <a:lstStyle/>
                <a:p>
                  <a:endParaRPr lang="en-GB" sz="1500"/>
                </a:p>
              </p:txBody>
            </p:sp>
          </p:grpSp>
          <p:grpSp>
            <p:nvGrpSpPr>
              <p:cNvPr id="104" name="Content Placeholder 5">
                <a:extLst>
                  <a:ext uri="{FF2B5EF4-FFF2-40B4-BE49-F238E27FC236}">
                    <a16:creationId xmlns:a16="http://schemas.microsoft.com/office/drawing/2014/main" id="{33CBD977-B4D8-8671-15B5-A11B1FCEF0EF}"/>
                  </a:ext>
                </a:extLst>
              </p:cNvPr>
              <p:cNvGrpSpPr/>
              <p:nvPr/>
            </p:nvGrpSpPr>
            <p:grpSpPr>
              <a:xfrm>
                <a:off x="7494216" y="5553285"/>
                <a:ext cx="178945" cy="55634"/>
                <a:chOff x="7494216" y="5553285"/>
                <a:chExt cx="178945" cy="55634"/>
              </a:xfrm>
            </p:grpSpPr>
            <p:sp>
              <p:nvSpPr>
                <p:cNvPr id="105" name="Freeform: Shape 104">
                  <a:extLst>
                    <a:ext uri="{FF2B5EF4-FFF2-40B4-BE49-F238E27FC236}">
                      <a16:creationId xmlns:a16="http://schemas.microsoft.com/office/drawing/2014/main" id="{C5386AC9-977A-90ED-05D9-E531CA0F9760}"/>
                    </a:ext>
                  </a:extLst>
                </p:cNvPr>
                <p:cNvSpPr/>
                <p:nvPr/>
              </p:nvSpPr>
              <p:spPr>
                <a:xfrm>
                  <a:off x="7494242" y="5554375"/>
                  <a:ext cx="112593" cy="54544"/>
                </a:xfrm>
                <a:custGeom>
                  <a:avLst/>
                  <a:gdLst>
                    <a:gd name="connsiteX0" fmla="*/ 57955 w 112593"/>
                    <a:gd name="connsiteY0" fmla="*/ 53983 h 54544"/>
                    <a:gd name="connsiteX1" fmla="*/ 1658 w 112593"/>
                    <a:gd name="connsiteY1" fmla="*/ 27833 h 54544"/>
                    <a:gd name="connsiteX2" fmla="*/ 54639 w 112593"/>
                    <a:gd name="connsiteY2" fmla="*/ 561 h 54544"/>
                    <a:gd name="connsiteX3" fmla="*/ 110935 w 112593"/>
                    <a:gd name="connsiteY3" fmla="*/ 26711 h 54544"/>
                    <a:gd name="connsiteX4" fmla="*/ 57955 w 112593"/>
                    <a:gd name="connsiteY4" fmla="*/ 53983 h 5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93" h="54544">
                      <a:moveTo>
                        <a:pt x="57955" y="53983"/>
                      </a:moveTo>
                      <a:cubicBezTo>
                        <a:pt x="27779" y="54293"/>
                        <a:pt x="2574" y="42585"/>
                        <a:pt x="1658" y="27833"/>
                      </a:cubicBezTo>
                      <a:cubicBezTo>
                        <a:pt x="742" y="13081"/>
                        <a:pt x="24463" y="871"/>
                        <a:pt x="54639" y="561"/>
                      </a:cubicBezTo>
                      <a:cubicBezTo>
                        <a:pt x="84815" y="251"/>
                        <a:pt x="110020" y="11959"/>
                        <a:pt x="110935" y="26711"/>
                      </a:cubicBezTo>
                      <a:cubicBezTo>
                        <a:pt x="111851" y="41464"/>
                        <a:pt x="88131" y="53674"/>
                        <a:pt x="57955" y="53983"/>
                      </a:cubicBezTo>
                      <a:close/>
                    </a:path>
                  </a:pathLst>
                </a:custGeom>
                <a:solidFill>
                  <a:srgbClr val="FFFFFF"/>
                </a:solidFill>
                <a:ln w="660" cap="flat">
                  <a:solidFill>
                    <a:srgbClr val="000000"/>
                  </a:solidFill>
                  <a:prstDash val="solid"/>
                  <a:miter/>
                </a:ln>
              </p:spPr>
              <p:txBody>
                <a:bodyPr rtlCol="0" anchor="ctr"/>
                <a:lstStyle/>
                <a:p>
                  <a:endParaRPr lang="en-GB" sz="1500"/>
                </a:p>
              </p:txBody>
            </p:sp>
            <p:sp>
              <p:nvSpPr>
                <p:cNvPr id="106" name="Freeform: Shape 105">
                  <a:extLst>
                    <a:ext uri="{FF2B5EF4-FFF2-40B4-BE49-F238E27FC236}">
                      <a16:creationId xmlns:a16="http://schemas.microsoft.com/office/drawing/2014/main" id="{783937B3-B638-6303-7C02-EE8BE73FEEE1}"/>
                    </a:ext>
                  </a:extLst>
                </p:cNvPr>
                <p:cNvSpPr/>
                <p:nvPr/>
              </p:nvSpPr>
              <p:spPr>
                <a:xfrm>
                  <a:off x="7612365" y="5553587"/>
                  <a:ext cx="59060" cy="52232"/>
                </a:xfrm>
                <a:custGeom>
                  <a:avLst/>
                  <a:gdLst>
                    <a:gd name="connsiteX0" fmla="*/ 59060 w 59060"/>
                    <a:gd name="connsiteY0" fmla="*/ 25556 h 52232"/>
                    <a:gd name="connsiteX1" fmla="*/ 30997 w 59060"/>
                    <a:gd name="connsiteY1" fmla="*/ 52233 h 52232"/>
                    <a:gd name="connsiteX2" fmla="*/ 0 w 59060"/>
                    <a:gd name="connsiteY2" fmla="*/ 26676 h 52232"/>
                    <a:gd name="connsiteX3" fmla="*/ 28063 w 59060"/>
                    <a:gd name="connsiteY3" fmla="*/ 0 h 52232"/>
                  </a:gdLst>
                  <a:ahLst/>
                  <a:cxnLst>
                    <a:cxn ang="0">
                      <a:pos x="connsiteX0" y="connsiteY0"/>
                    </a:cxn>
                    <a:cxn ang="0">
                      <a:pos x="connsiteX1" y="connsiteY1"/>
                    </a:cxn>
                    <a:cxn ang="0">
                      <a:pos x="connsiteX2" y="connsiteY2"/>
                    </a:cxn>
                    <a:cxn ang="0">
                      <a:pos x="connsiteX3" y="connsiteY3"/>
                    </a:cxn>
                  </a:cxnLst>
                  <a:rect l="l" t="t" r="r" b="b"/>
                  <a:pathLst>
                    <a:path w="59060" h="52232">
                      <a:moveTo>
                        <a:pt x="59060" y="25556"/>
                      </a:moveTo>
                      <a:lnTo>
                        <a:pt x="30997" y="52233"/>
                      </a:lnTo>
                      <a:lnTo>
                        <a:pt x="0" y="26676"/>
                      </a:lnTo>
                      <a:lnTo>
                        <a:pt x="28063" y="0"/>
                      </a:lnTo>
                      <a:close/>
                    </a:path>
                  </a:pathLst>
                </a:custGeom>
                <a:solidFill>
                  <a:srgbClr val="FFFFFF"/>
                </a:solidFill>
                <a:ln w="416" cap="flat">
                  <a:solidFill>
                    <a:srgbClr val="000000"/>
                  </a:solidFill>
                  <a:prstDash val="solid"/>
                  <a:miter/>
                </a:ln>
              </p:spPr>
              <p:txBody>
                <a:bodyPr rtlCol="0" anchor="ctr"/>
                <a:lstStyle/>
                <a:p>
                  <a:endParaRPr lang="en-GB" sz="1500"/>
                </a:p>
              </p:txBody>
            </p:sp>
            <p:sp>
              <p:nvSpPr>
                <p:cNvPr id="107" name="Freeform: Shape 106">
                  <a:extLst>
                    <a:ext uri="{FF2B5EF4-FFF2-40B4-BE49-F238E27FC236}">
                      <a16:creationId xmlns:a16="http://schemas.microsoft.com/office/drawing/2014/main" id="{98E774FF-8AED-8C24-72BE-7FEB732A026F}"/>
                    </a:ext>
                  </a:extLst>
                </p:cNvPr>
                <p:cNvSpPr/>
                <p:nvPr/>
              </p:nvSpPr>
              <p:spPr>
                <a:xfrm>
                  <a:off x="7587955" y="5573472"/>
                  <a:ext cx="50540" cy="6428"/>
                </a:xfrm>
                <a:custGeom>
                  <a:avLst/>
                  <a:gdLst>
                    <a:gd name="connsiteX0" fmla="*/ 9777 w 50540"/>
                    <a:gd name="connsiteY0" fmla="*/ 4119 h 6428"/>
                    <a:gd name="connsiteX1" fmla="*/ 39794 w 50540"/>
                    <a:gd name="connsiteY1" fmla="*/ 3770 h 6428"/>
                    <a:gd name="connsiteX2" fmla="*/ 37462 w 50540"/>
                    <a:gd name="connsiteY2" fmla="*/ 6048 h 6428"/>
                    <a:gd name="connsiteX3" fmla="*/ 50337 w 50540"/>
                    <a:gd name="connsiteY3" fmla="*/ 2629 h 6428"/>
                    <a:gd name="connsiteX4" fmla="*/ 36526 w 50540"/>
                    <a:gd name="connsiteY4" fmla="*/ 140 h 6428"/>
                    <a:gd name="connsiteX5" fmla="*/ 39559 w 50540"/>
                    <a:gd name="connsiteY5" fmla="*/ 1994 h 6428"/>
                    <a:gd name="connsiteX6" fmla="*/ 9485 w 50540"/>
                    <a:gd name="connsiteY6" fmla="*/ 2359 h 6428"/>
                    <a:gd name="connsiteX7" fmla="*/ 12232 w 50540"/>
                    <a:gd name="connsiteY7" fmla="*/ 421 h 6428"/>
                    <a:gd name="connsiteX8" fmla="*/ 186 w 50540"/>
                    <a:gd name="connsiteY8" fmla="*/ 3509 h 6428"/>
                    <a:gd name="connsiteX9" fmla="*/ 12511 w 50540"/>
                    <a:gd name="connsiteY9" fmla="*/ 6186 h 6428"/>
                    <a:gd name="connsiteX10" fmla="*/ 9777 w 50540"/>
                    <a:gd name="connsiteY10" fmla="*/ 4121 h 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40" h="6428">
                      <a:moveTo>
                        <a:pt x="9777" y="4119"/>
                      </a:moveTo>
                      <a:cubicBezTo>
                        <a:pt x="17811" y="3938"/>
                        <a:pt x="24295" y="4023"/>
                        <a:pt x="39794" y="3770"/>
                      </a:cubicBezTo>
                      <a:cubicBezTo>
                        <a:pt x="39345" y="4291"/>
                        <a:pt x="38413" y="5148"/>
                        <a:pt x="37462" y="6048"/>
                      </a:cubicBezTo>
                      <a:cubicBezTo>
                        <a:pt x="41310" y="4956"/>
                        <a:pt x="46579" y="3493"/>
                        <a:pt x="50337" y="2629"/>
                      </a:cubicBezTo>
                      <a:cubicBezTo>
                        <a:pt x="46611" y="1861"/>
                        <a:pt x="39698" y="596"/>
                        <a:pt x="36526" y="140"/>
                      </a:cubicBezTo>
                      <a:cubicBezTo>
                        <a:pt x="38839" y="1442"/>
                        <a:pt x="38370" y="1141"/>
                        <a:pt x="39559" y="1994"/>
                      </a:cubicBezTo>
                      <a:cubicBezTo>
                        <a:pt x="14249" y="2491"/>
                        <a:pt x="9485" y="2359"/>
                        <a:pt x="9485" y="2359"/>
                      </a:cubicBezTo>
                      <a:cubicBezTo>
                        <a:pt x="9484" y="2551"/>
                        <a:pt x="12232" y="421"/>
                        <a:pt x="12232" y="421"/>
                      </a:cubicBezTo>
                      <a:lnTo>
                        <a:pt x="186" y="3509"/>
                      </a:lnTo>
                      <a:lnTo>
                        <a:pt x="12511" y="6186"/>
                      </a:lnTo>
                      <a:cubicBezTo>
                        <a:pt x="12511" y="6186"/>
                        <a:pt x="9753" y="3972"/>
                        <a:pt x="9777" y="4121"/>
                      </a:cubicBezTo>
                      <a:close/>
                    </a:path>
                  </a:pathLst>
                </a:custGeom>
                <a:solidFill>
                  <a:srgbClr val="000000"/>
                </a:solidFill>
                <a:ln w="108" cap="flat">
                  <a:solidFill>
                    <a:srgbClr val="000000"/>
                  </a:solidFill>
                  <a:prstDash val="solid"/>
                  <a:miter/>
                </a:ln>
              </p:spPr>
              <p:txBody>
                <a:bodyPr rtlCol="0" anchor="ctr"/>
                <a:lstStyle/>
                <a:p>
                  <a:endParaRPr lang="en-GB" sz="1500"/>
                </a:p>
              </p:txBody>
            </p:sp>
            <p:sp>
              <p:nvSpPr>
                <p:cNvPr id="108" name="Freeform: Shape 107">
                  <a:extLst>
                    <a:ext uri="{FF2B5EF4-FFF2-40B4-BE49-F238E27FC236}">
                      <a16:creationId xmlns:a16="http://schemas.microsoft.com/office/drawing/2014/main" id="{C23B80E2-1058-454D-01FB-BB0AE133D7AE}"/>
                    </a:ext>
                  </a:extLst>
                </p:cNvPr>
                <p:cNvSpPr/>
                <p:nvPr/>
              </p:nvSpPr>
              <p:spPr>
                <a:xfrm>
                  <a:off x="7588866" y="5582263"/>
                  <a:ext cx="50540" cy="6428"/>
                </a:xfrm>
                <a:custGeom>
                  <a:avLst/>
                  <a:gdLst>
                    <a:gd name="connsiteX0" fmla="*/ 9777 w 50540"/>
                    <a:gd name="connsiteY0" fmla="*/ 4119 h 6428"/>
                    <a:gd name="connsiteX1" fmla="*/ 39794 w 50540"/>
                    <a:gd name="connsiteY1" fmla="*/ 3770 h 6428"/>
                    <a:gd name="connsiteX2" fmla="*/ 37462 w 50540"/>
                    <a:gd name="connsiteY2" fmla="*/ 6048 h 6428"/>
                    <a:gd name="connsiteX3" fmla="*/ 50337 w 50540"/>
                    <a:gd name="connsiteY3" fmla="*/ 2629 h 6428"/>
                    <a:gd name="connsiteX4" fmla="*/ 36526 w 50540"/>
                    <a:gd name="connsiteY4" fmla="*/ 140 h 6428"/>
                    <a:gd name="connsiteX5" fmla="*/ 39559 w 50540"/>
                    <a:gd name="connsiteY5" fmla="*/ 1994 h 6428"/>
                    <a:gd name="connsiteX6" fmla="*/ 9485 w 50540"/>
                    <a:gd name="connsiteY6" fmla="*/ 2359 h 6428"/>
                    <a:gd name="connsiteX7" fmla="*/ 12232 w 50540"/>
                    <a:gd name="connsiteY7" fmla="*/ 421 h 6428"/>
                    <a:gd name="connsiteX8" fmla="*/ 186 w 50540"/>
                    <a:gd name="connsiteY8" fmla="*/ 3509 h 6428"/>
                    <a:gd name="connsiteX9" fmla="*/ 12511 w 50540"/>
                    <a:gd name="connsiteY9" fmla="*/ 6186 h 6428"/>
                    <a:gd name="connsiteX10" fmla="*/ 9777 w 50540"/>
                    <a:gd name="connsiteY10" fmla="*/ 4121 h 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40" h="6428">
                      <a:moveTo>
                        <a:pt x="9777" y="4119"/>
                      </a:moveTo>
                      <a:cubicBezTo>
                        <a:pt x="17811" y="3938"/>
                        <a:pt x="24295" y="4023"/>
                        <a:pt x="39794" y="3770"/>
                      </a:cubicBezTo>
                      <a:cubicBezTo>
                        <a:pt x="39345" y="4291"/>
                        <a:pt x="38413" y="5148"/>
                        <a:pt x="37462" y="6048"/>
                      </a:cubicBezTo>
                      <a:cubicBezTo>
                        <a:pt x="41310" y="4956"/>
                        <a:pt x="46579" y="3493"/>
                        <a:pt x="50337" y="2629"/>
                      </a:cubicBezTo>
                      <a:cubicBezTo>
                        <a:pt x="46611" y="1861"/>
                        <a:pt x="39698" y="596"/>
                        <a:pt x="36526" y="140"/>
                      </a:cubicBezTo>
                      <a:cubicBezTo>
                        <a:pt x="38839" y="1442"/>
                        <a:pt x="38370" y="1141"/>
                        <a:pt x="39559" y="1994"/>
                      </a:cubicBezTo>
                      <a:cubicBezTo>
                        <a:pt x="14249" y="2491"/>
                        <a:pt x="9485" y="2359"/>
                        <a:pt x="9485" y="2359"/>
                      </a:cubicBezTo>
                      <a:cubicBezTo>
                        <a:pt x="9484" y="2551"/>
                        <a:pt x="12232" y="421"/>
                        <a:pt x="12232" y="421"/>
                      </a:cubicBezTo>
                      <a:lnTo>
                        <a:pt x="186" y="3509"/>
                      </a:lnTo>
                      <a:lnTo>
                        <a:pt x="12511" y="6186"/>
                      </a:lnTo>
                      <a:cubicBezTo>
                        <a:pt x="12511" y="6186"/>
                        <a:pt x="9753" y="3972"/>
                        <a:pt x="9777" y="4121"/>
                      </a:cubicBezTo>
                      <a:close/>
                    </a:path>
                  </a:pathLst>
                </a:custGeom>
                <a:solidFill>
                  <a:srgbClr val="000000"/>
                </a:solidFill>
                <a:ln w="108" cap="flat">
                  <a:solidFill>
                    <a:srgbClr val="000000"/>
                  </a:solidFill>
                  <a:prstDash val="solid"/>
                  <a:miter/>
                </a:ln>
              </p:spPr>
              <p:txBody>
                <a:bodyPr rtlCol="0" anchor="ctr"/>
                <a:lstStyle/>
                <a:p>
                  <a:endParaRPr lang="en-GB" sz="1500"/>
                </a:p>
              </p:txBody>
            </p:sp>
          </p:grpSp>
          <p:grpSp>
            <p:nvGrpSpPr>
              <p:cNvPr id="109" name="Content Placeholder 5">
                <a:extLst>
                  <a:ext uri="{FF2B5EF4-FFF2-40B4-BE49-F238E27FC236}">
                    <a16:creationId xmlns:a16="http://schemas.microsoft.com/office/drawing/2014/main" id="{AAC9A215-4FCA-C300-39C7-163AC7FE2FA7}"/>
                  </a:ext>
                </a:extLst>
              </p:cNvPr>
              <p:cNvGrpSpPr/>
              <p:nvPr/>
            </p:nvGrpSpPr>
            <p:grpSpPr>
              <a:xfrm>
                <a:off x="7436910" y="5626317"/>
                <a:ext cx="178945" cy="55634"/>
                <a:chOff x="7436910" y="5626317"/>
                <a:chExt cx="178945" cy="55634"/>
              </a:xfrm>
            </p:grpSpPr>
            <p:sp>
              <p:nvSpPr>
                <p:cNvPr id="110" name="Freeform: Shape 109">
                  <a:extLst>
                    <a:ext uri="{FF2B5EF4-FFF2-40B4-BE49-F238E27FC236}">
                      <a16:creationId xmlns:a16="http://schemas.microsoft.com/office/drawing/2014/main" id="{17E598C1-D871-6DD1-F52C-2AE298EB2E89}"/>
                    </a:ext>
                  </a:extLst>
                </p:cNvPr>
                <p:cNvSpPr/>
                <p:nvPr/>
              </p:nvSpPr>
              <p:spPr>
                <a:xfrm>
                  <a:off x="7436935" y="5627407"/>
                  <a:ext cx="112593" cy="54544"/>
                </a:xfrm>
                <a:custGeom>
                  <a:avLst/>
                  <a:gdLst>
                    <a:gd name="connsiteX0" fmla="*/ 57955 w 112593"/>
                    <a:gd name="connsiteY0" fmla="*/ 53983 h 54544"/>
                    <a:gd name="connsiteX1" fmla="*/ 1658 w 112593"/>
                    <a:gd name="connsiteY1" fmla="*/ 27833 h 54544"/>
                    <a:gd name="connsiteX2" fmla="*/ 54639 w 112593"/>
                    <a:gd name="connsiteY2" fmla="*/ 561 h 54544"/>
                    <a:gd name="connsiteX3" fmla="*/ 110935 w 112593"/>
                    <a:gd name="connsiteY3" fmla="*/ 26711 h 54544"/>
                    <a:gd name="connsiteX4" fmla="*/ 57955 w 112593"/>
                    <a:gd name="connsiteY4" fmla="*/ 53983 h 5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93" h="54544">
                      <a:moveTo>
                        <a:pt x="57955" y="53983"/>
                      </a:moveTo>
                      <a:cubicBezTo>
                        <a:pt x="27779" y="54293"/>
                        <a:pt x="2574" y="42585"/>
                        <a:pt x="1658" y="27833"/>
                      </a:cubicBezTo>
                      <a:cubicBezTo>
                        <a:pt x="742" y="13081"/>
                        <a:pt x="24463" y="871"/>
                        <a:pt x="54639" y="561"/>
                      </a:cubicBezTo>
                      <a:cubicBezTo>
                        <a:pt x="84815" y="251"/>
                        <a:pt x="110020" y="11959"/>
                        <a:pt x="110935" y="26711"/>
                      </a:cubicBezTo>
                      <a:cubicBezTo>
                        <a:pt x="111851" y="41464"/>
                        <a:pt x="88131" y="53674"/>
                        <a:pt x="57955" y="53983"/>
                      </a:cubicBezTo>
                      <a:close/>
                    </a:path>
                  </a:pathLst>
                </a:custGeom>
                <a:solidFill>
                  <a:srgbClr val="FFFFFF"/>
                </a:solidFill>
                <a:ln w="660" cap="flat">
                  <a:solidFill>
                    <a:srgbClr val="000000"/>
                  </a:solidFill>
                  <a:prstDash val="solid"/>
                  <a:miter/>
                </a:ln>
              </p:spPr>
              <p:txBody>
                <a:bodyPr rtlCol="0" anchor="ctr"/>
                <a:lstStyle/>
                <a:p>
                  <a:endParaRPr lang="en-GB" sz="1500"/>
                </a:p>
              </p:txBody>
            </p:sp>
            <p:sp>
              <p:nvSpPr>
                <p:cNvPr id="111" name="Freeform: Shape 110">
                  <a:extLst>
                    <a:ext uri="{FF2B5EF4-FFF2-40B4-BE49-F238E27FC236}">
                      <a16:creationId xmlns:a16="http://schemas.microsoft.com/office/drawing/2014/main" id="{B099599A-DE71-065F-809E-FD59756AA14D}"/>
                    </a:ext>
                  </a:extLst>
                </p:cNvPr>
                <p:cNvSpPr/>
                <p:nvPr/>
              </p:nvSpPr>
              <p:spPr>
                <a:xfrm>
                  <a:off x="7555059" y="5626619"/>
                  <a:ext cx="59060" cy="52232"/>
                </a:xfrm>
                <a:custGeom>
                  <a:avLst/>
                  <a:gdLst>
                    <a:gd name="connsiteX0" fmla="*/ 59060 w 59060"/>
                    <a:gd name="connsiteY0" fmla="*/ 25556 h 52232"/>
                    <a:gd name="connsiteX1" fmla="*/ 30997 w 59060"/>
                    <a:gd name="connsiteY1" fmla="*/ 52233 h 52232"/>
                    <a:gd name="connsiteX2" fmla="*/ 0 w 59060"/>
                    <a:gd name="connsiteY2" fmla="*/ 26676 h 52232"/>
                    <a:gd name="connsiteX3" fmla="*/ 28063 w 59060"/>
                    <a:gd name="connsiteY3" fmla="*/ 0 h 52232"/>
                  </a:gdLst>
                  <a:ahLst/>
                  <a:cxnLst>
                    <a:cxn ang="0">
                      <a:pos x="connsiteX0" y="connsiteY0"/>
                    </a:cxn>
                    <a:cxn ang="0">
                      <a:pos x="connsiteX1" y="connsiteY1"/>
                    </a:cxn>
                    <a:cxn ang="0">
                      <a:pos x="connsiteX2" y="connsiteY2"/>
                    </a:cxn>
                    <a:cxn ang="0">
                      <a:pos x="connsiteX3" y="connsiteY3"/>
                    </a:cxn>
                  </a:cxnLst>
                  <a:rect l="l" t="t" r="r" b="b"/>
                  <a:pathLst>
                    <a:path w="59060" h="52232">
                      <a:moveTo>
                        <a:pt x="59060" y="25556"/>
                      </a:moveTo>
                      <a:lnTo>
                        <a:pt x="30997" y="52233"/>
                      </a:lnTo>
                      <a:lnTo>
                        <a:pt x="0" y="26676"/>
                      </a:lnTo>
                      <a:lnTo>
                        <a:pt x="28063" y="0"/>
                      </a:lnTo>
                      <a:close/>
                    </a:path>
                  </a:pathLst>
                </a:custGeom>
                <a:solidFill>
                  <a:srgbClr val="FFFFFF"/>
                </a:solidFill>
                <a:ln w="416" cap="flat">
                  <a:solidFill>
                    <a:srgbClr val="000000"/>
                  </a:solidFill>
                  <a:prstDash val="solid"/>
                  <a:miter/>
                </a:ln>
              </p:spPr>
              <p:txBody>
                <a:bodyPr rtlCol="0" anchor="ctr"/>
                <a:lstStyle/>
                <a:p>
                  <a:endParaRPr lang="en-GB" sz="1500"/>
                </a:p>
              </p:txBody>
            </p:sp>
            <p:sp>
              <p:nvSpPr>
                <p:cNvPr id="112" name="Freeform: Shape 111">
                  <a:extLst>
                    <a:ext uri="{FF2B5EF4-FFF2-40B4-BE49-F238E27FC236}">
                      <a16:creationId xmlns:a16="http://schemas.microsoft.com/office/drawing/2014/main" id="{CFFF796B-A24C-7682-84E6-997AA32AAAA2}"/>
                    </a:ext>
                  </a:extLst>
                </p:cNvPr>
                <p:cNvSpPr/>
                <p:nvPr/>
              </p:nvSpPr>
              <p:spPr>
                <a:xfrm>
                  <a:off x="7530648" y="5646504"/>
                  <a:ext cx="50540" cy="6428"/>
                </a:xfrm>
                <a:custGeom>
                  <a:avLst/>
                  <a:gdLst>
                    <a:gd name="connsiteX0" fmla="*/ 9777 w 50540"/>
                    <a:gd name="connsiteY0" fmla="*/ 4119 h 6428"/>
                    <a:gd name="connsiteX1" fmla="*/ 39794 w 50540"/>
                    <a:gd name="connsiteY1" fmla="*/ 3770 h 6428"/>
                    <a:gd name="connsiteX2" fmla="*/ 37462 w 50540"/>
                    <a:gd name="connsiteY2" fmla="*/ 6048 h 6428"/>
                    <a:gd name="connsiteX3" fmla="*/ 50337 w 50540"/>
                    <a:gd name="connsiteY3" fmla="*/ 2629 h 6428"/>
                    <a:gd name="connsiteX4" fmla="*/ 36526 w 50540"/>
                    <a:gd name="connsiteY4" fmla="*/ 140 h 6428"/>
                    <a:gd name="connsiteX5" fmla="*/ 39559 w 50540"/>
                    <a:gd name="connsiteY5" fmla="*/ 1994 h 6428"/>
                    <a:gd name="connsiteX6" fmla="*/ 9485 w 50540"/>
                    <a:gd name="connsiteY6" fmla="*/ 2359 h 6428"/>
                    <a:gd name="connsiteX7" fmla="*/ 12232 w 50540"/>
                    <a:gd name="connsiteY7" fmla="*/ 421 h 6428"/>
                    <a:gd name="connsiteX8" fmla="*/ 186 w 50540"/>
                    <a:gd name="connsiteY8" fmla="*/ 3509 h 6428"/>
                    <a:gd name="connsiteX9" fmla="*/ 12511 w 50540"/>
                    <a:gd name="connsiteY9" fmla="*/ 6186 h 6428"/>
                    <a:gd name="connsiteX10" fmla="*/ 9777 w 50540"/>
                    <a:gd name="connsiteY10" fmla="*/ 4121 h 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40" h="6428">
                      <a:moveTo>
                        <a:pt x="9777" y="4119"/>
                      </a:moveTo>
                      <a:cubicBezTo>
                        <a:pt x="17811" y="3938"/>
                        <a:pt x="24295" y="4023"/>
                        <a:pt x="39794" y="3770"/>
                      </a:cubicBezTo>
                      <a:cubicBezTo>
                        <a:pt x="39345" y="4291"/>
                        <a:pt x="38413" y="5148"/>
                        <a:pt x="37462" y="6048"/>
                      </a:cubicBezTo>
                      <a:cubicBezTo>
                        <a:pt x="41310" y="4956"/>
                        <a:pt x="46579" y="3493"/>
                        <a:pt x="50337" y="2629"/>
                      </a:cubicBezTo>
                      <a:cubicBezTo>
                        <a:pt x="46611" y="1861"/>
                        <a:pt x="39698" y="596"/>
                        <a:pt x="36526" y="140"/>
                      </a:cubicBezTo>
                      <a:cubicBezTo>
                        <a:pt x="38839" y="1442"/>
                        <a:pt x="38370" y="1141"/>
                        <a:pt x="39559" y="1994"/>
                      </a:cubicBezTo>
                      <a:cubicBezTo>
                        <a:pt x="14249" y="2491"/>
                        <a:pt x="9485" y="2359"/>
                        <a:pt x="9485" y="2359"/>
                      </a:cubicBezTo>
                      <a:cubicBezTo>
                        <a:pt x="9484" y="2551"/>
                        <a:pt x="12232" y="421"/>
                        <a:pt x="12232" y="421"/>
                      </a:cubicBezTo>
                      <a:lnTo>
                        <a:pt x="186" y="3509"/>
                      </a:lnTo>
                      <a:lnTo>
                        <a:pt x="12511" y="6186"/>
                      </a:lnTo>
                      <a:cubicBezTo>
                        <a:pt x="12511" y="6186"/>
                        <a:pt x="9753" y="3972"/>
                        <a:pt x="9777" y="4121"/>
                      </a:cubicBezTo>
                      <a:close/>
                    </a:path>
                  </a:pathLst>
                </a:custGeom>
                <a:solidFill>
                  <a:srgbClr val="000000"/>
                </a:solidFill>
                <a:ln w="108" cap="flat">
                  <a:solidFill>
                    <a:srgbClr val="000000"/>
                  </a:solidFill>
                  <a:prstDash val="solid"/>
                  <a:miter/>
                </a:ln>
              </p:spPr>
              <p:txBody>
                <a:bodyPr rtlCol="0" anchor="ctr"/>
                <a:lstStyle/>
                <a:p>
                  <a:endParaRPr lang="en-GB" sz="1500"/>
                </a:p>
              </p:txBody>
            </p:sp>
            <p:sp>
              <p:nvSpPr>
                <p:cNvPr id="113" name="Freeform: Shape 112">
                  <a:extLst>
                    <a:ext uri="{FF2B5EF4-FFF2-40B4-BE49-F238E27FC236}">
                      <a16:creationId xmlns:a16="http://schemas.microsoft.com/office/drawing/2014/main" id="{DD8FB6AD-24FA-8A59-B902-1B42D4871110}"/>
                    </a:ext>
                  </a:extLst>
                </p:cNvPr>
                <p:cNvSpPr/>
                <p:nvPr/>
              </p:nvSpPr>
              <p:spPr>
                <a:xfrm>
                  <a:off x="7531560" y="5655296"/>
                  <a:ext cx="50540" cy="6428"/>
                </a:xfrm>
                <a:custGeom>
                  <a:avLst/>
                  <a:gdLst>
                    <a:gd name="connsiteX0" fmla="*/ 9777 w 50540"/>
                    <a:gd name="connsiteY0" fmla="*/ 4119 h 6428"/>
                    <a:gd name="connsiteX1" fmla="*/ 39794 w 50540"/>
                    <a:gd name="connsiteY1" fmla="*/ 3770 h 6428"/>
                    <a:gd name="connsiteX2" fmla="*/ 37462 w 50540"/>
                    <a:gd name="connsiteY2" fmla="*/ 6048 h 6428"/>
                    <a:gd name="connsiteX3" fmla="*/ 50337 w 50540"/>
                    <a:gd name="connsiteY3" fmla="*/ 2629 h 6428"/>
                    <a:gd name="connsiteX4" fmla="*/ 36526 w 50540"/>
                    <a:gd name="connsiteY4" fmla="*/ 140 h 6428"/>
                    <a:gd name="connsiteX5" fmla="*/ 39559 w 50540"/>
                    <a:gd name="connsiteY5" fmla="*/ 1994 h 6428"/>
                    <a:gd name="connsiteX6" fmla="*/ 9485 w 50540"/>
                    <a:gd name="connsiteY6" fmla="*/ 2359 h 6428"/>
                    <a:gd name="connsiteX7" fmla="*/ 12232 w 50540"/>
                    <a:gd name="connsiteY7" fmla="*/ 421 h 6428"/>
                    <a:gd name="connsiteX8" fmla="*/ 186 w 50540"/>
                    <a:gd name="connsiteY8" fmla="*/ 3509 h 6428"/>
                    <a:gd name="connsiteX9" fmla="*/ 12511 w 50540"/>
                    <a:gd name="connsiteY9" fmla="*/ 6186 h 6428"/>
                    <a:gd name="connsiteX10" fmla="*/ 9777 w 50540"/>
                    <a:gd name="connsiteY10" fmla="*/ 4121 h 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40" h="6428">
                      <a:moveTo>
                        <a:pt x="9777" y="4119"/>
                      </a:moveTo>
                      <a:cubicBezTo>
                        <a:pt x="17811" y="3938"/>
                        <a:pt x="24295" y="4023"/>
                        <a:pt x="39794" y="3770"/>
                      </a:cubicBezTo>
                      <a:cubicBezTo>
                        <a:pt x="39345" y="4291"/>
                        <a:pt x="38413" y="5148"/>
                        <a:pt x="37462" y="6048"/>
                      </a:cubicBezTo>
                      <a:cubicBezTo>
                        <a:pt x="41310" y="4956"/>
                        <a:pt x="46579" y="3493"/>
                        <a:pt x="50337" y="2629"/>
                      </a:cubicBezTo>
                      <a:cubicBezTo>
                        <a:pt x="46611" y="1861"/>
                        <a:pt x="39698" y="596"/>
                        <a:pt x="36526" y="140"/>
                      </a:cubicBezTo>
                      <a:cubicBezTo>
                        <a:pt x="38839" y="1442"/>
                        <a:pt x="38370" y="1141"/>
                        <a:pt x="39559" y="1994"/>
                      </a:cubicBezTo>
                      <a:cubicBezTo>
                        <a:pt x="14249" y="2491"/>
                        <a:pt x="9485" y="2359"/>
                        <a:pt x="9485" y="2359"/>
                      </a:cubicBezTo>
                      <a:cubicBezTo>
                        <a:pt x="9484" y="2551"/>
                        <a:pt x="12232" y="421"/>
                        <a:pt x="12232" y="421"/>
                      </a:cubicBezTo>
                      <a:lnTo>
                        <a:pt x="186" y="3509"/>
                      </a:lnTo>
                      <a:lnTo>
                        <a:pt x="12511" y="6186"/>
                      </a:lnTo>
                      <a:cubicBezTo>
                        <a:pt x="12511" y="6186"/>
                        <a:pt x="9753" y="3972"/>
                        <a:pt x="9777" y="4121"/>
                      </a:cubicBezTo>
                      <a:close/>
                    </a:path>
                  </a:pathLst>
                </a:custGeom>
                <a:solidFill>
                  <a:srgbClr val="000000"/>
                </a:solidFill>
                <a:ln w="108" cap="flat">
                  <a:solidFill>
                    <a:srgbClr val="000000"/>
                  </a:solidFill>
                  <a:prstDash val="solid"/>
                  <a:miter/>
                </a:ln>
              </p:spPr>
              <p:txBody>
                <a:bodyPr rtlCol="0" anchor="ctr"/>
                <a:lstStyle/>
                <a:p>
                  <a:endParaRPr lang="en-GB" sz="1500"/>
                </a:p>
              </p:txBody>
            </p:sp>
          </p:grpSp>
        </p:grpSp>
        <p:sp>
          <p:nvSpPr>
            <p:cNvPr id="114" name="Freeform: Shape 113">
              <a:extLst>
                <a:ext uri="{FF2B5EF4-FFF2-40B4-BE49-F238E27FC236}">
                  <a16:creationId xmlns:a16="http://schemas.microsoft.com/office/drawing/2014/main" id="{8329B5B7-D616-EA79-B6FC-76024F8BD7F8}"/>
                </a:ext>
              </a:extLst>
            </p:cNvPr>
            <p:cNvSpPr/>
            <p:nvPr/>
          </p:nvSpPr>
          <p:spPr>
            <a:xfrm>
              <a:off x="7372781" y="3433005"/>
              <a:ext cx="370185" cy="330969"/>
            </a:xfrm>
            <a:custGeom>
              <a:avLst/>
              <a:gdLst>
                <a:gd name="connsiteX0" fmla="*/ 370185 w 370185"/>
                <a:gd name="connsiteY0" fmla="*/ 1307 h 330969"/>
                <a:gd name="connsiteX1" fmla="*/ 0 w 370185"/>
                <a:gd name="connsiteY1" fmla="*/ 330662 h 330969"/>
              </a:gdLst>
              <a:ahLst/>
              <a:cxnLst>
                <a:cxn ang="0">
                  <a:pos x="connsiteX0" y="connsiteY0"/>
                </a:cxn>
                <a:cxn ang="0">
                  <a:pos x="connsiteX1" y="connsiteY1"/>
                </a:cxn>
              </a:cxnLst>
              <a:rect l="l" t="t" r="r" b="b"/>
              <a:pathLst>
                <a:path w="370185" h="330969">
                  <a:moveTo>
                    <a:pt x="370185" y="1307"/>
                  </a:moveTo>
                  <a:cubicBezTo>
                    <a:pt x="86685" y="-13442"/>
                    <a:pt x="4707" y="70962"/>
                    <a:pt x="0" y="330662"/>
                  </a:cubicBezTo>
                </a:path>
              </a:pathLst>
            </a:custGeom>
            <a:noFill/>
            <a:ln w="4443" cap="flat">
              <a:solidFill>
                <a:srgbClr val="000000"/>
              </a:solidFill>
              <a:prstDash val="solid"/>
              <a:miter/>
            </a:ln>
          </p:spPr>
          <p:txBody>
            <a:bodyPr rtlCol="0" anchor="ctr"/>
            <a:lstStyle/>
            <a:p>
              <a:endParaRPr lang="en-GB" sz="1500"/>
            </a:p>
          </p:txBody>
        </p:sp>
        <p:sp>
          <p:nvSpPr>
            <p:cNvPr id="115" name="Freeform: Shape 114">
              <a:extLst>
                <a:ext uri="{FF2B5EF4-FFF2-40B4-BE49-F238E27FC236}">
                  <a16:creationId xmlns:a16="http://schemas.microsoft.com/office/drawing/2014/main" id="{9BD3A543-6B5B-2E49-086B-0E67B7F9D640}"/>
                </a:ext>
              </a:extLst>
            </p:cNvPr>
            <p:cNvSpPr/>
            <p:nvPr/>
          </p:nvSpPr>
          <p:spPr>
            <a:xfrm>
              <a:off x="7365672" y="3931406"/>
              <a:ext cx="121863" cy="544892"/>
            </a:xfrm>
            <a:custGeom>
              <a:avLst/>
              <a:gdLst>
                <a:gd name="connsiteX0" fmla="*/ 5560 w 121863"/>
                <a:gd name="connsiteY0" fmla="*/ -308 h 544892"/>
                <a:gd name="connsiteX1" fmla="*/ 121863 w 121863"/>
                <a:gd name="connsiteY1" fmla="*/ 544584 h 544892"/>
              </a:gdLst>
              <a:ahLst/>
              <a:cxnLst>
                <a:cxn ang="0">
                  <a:pos x="connsiteX0" y="connsiteY0"/>
                </a:cxn>
                <a:cxn ang="0">
                  <a:pos x="connsiteX1" y="connsiteY1"/>
                </a:cxn>
              </a:cxnLst>
              <a:rect l="l" t="t" r="r" b="b"/>
              <a:pathLst>
                <a:path w="121863" h="544892">
                  <a:moveTo>
                    <a:pt x="5560" y="-308"/>
                  </a:moveTo>
                  <a:cubicBezTo>
                    <a:pt x="2553" y="354365"/>
                    <a:pt x="-32829" y="461813"/>
                    <a:pt x="121863" y="544584"/>
                  </a:cubicBezTo>
                </a:path>
              </a:pathLst>
            </a:custGeom>
            <a:noFill/>
            <a:ln w="4443" cap="flat">
              <a:solidFill>
                <a:srgbClr val="000000"/>
              </a:solidFill>
              <a:prstDash val="solid"/>
              <a:miter/>
            </a:ln>
          </p:spPr>
          <p:txBody>
            <a:bodyPr rtlCol="0" anchor="ctr"/>
            <a:lstStyle/>
            <a:p>
              <a:endParaRPr lang="en-GB" sz="1500"/>
            </a:p>
          </p:txBody>
        </p:sp>
        <p:sp>
          <p:nvSpPr>
            <p:cNvPr id="116" name="Freeform: Shape 115">
              <a:extLst>
                <a:ext uri="{FF2B5EF4-FFF2-40B4-BE49-F238E27FC236}">
                  <a16:creationId xmlns:a16="http://schemas.microsoft.com/office/drawing/2014/main" id="{2BE4F142-47C7-7D0F-1E84-14CB4D55F1EF}"/>
                </a:ext>
              </a:extLst>
            </p:cNvPr>
            <p:cNvSpPr/>
            <p:nvPr/>
          </p:nvSpPr>
          <p:spPr>
            <a:xfrm>
              <a:off x="7362387" y="4207282"/>
              <a:ext cx="99300" cy="668055"/>
            </a:xfrm>
            <a:custGeom>
              <a:avLst/>
              <a:gdLst>
                <a:gd name="connsiteX0" fmla="*/ 3684 w 99300"/>
                <a:gd name="connsiteY0" fmla="*/ -308 h 668055"/>
                <a:gd name="connsiteX1" fmla="*/ 99300 w 99300"/>
                <a:gd name="connsiteY1" fmla="*/ 667747 h 668055"/>
              </a:gdLst>
              <a:ahLst/>
              <a:cxnLst>
                <a:cxn ang="0">
                  <a:pos x="connsiteX0" y="connsiteY0"/>
                </a:cxn>
                <a:cxn ang="0">
                  <a:pos x="connsiteX1" y="connsiteY1"/>
                </a:cxn>
              </a:cxnLst>
              <a:rect l="l" t="t" r="r" b="b"/>
              <a:pathLst>
                <a:path w="99300" h="668055">
                  <a:moveTo>
                    <a:pt x="3684" y="-308"/>
                  </a:moveTo>
                  <a:cubicBezTo>
                    <a:pt x="1290" y="331049"/>
                    <a:pt x="-23825" y="590423"/>
                    <a:pt x="99300" y="667747"/>
                  </a:cubicBezTo>
                </a:path>
              </a:pathLst>
            </a:custGeom>
            <a:noFill/>
            <a:ln w="3831" cap="flat">
              <a:solidFill>
                <a:srgbClr val="000000"/>
              </a:solidFill>
              <a:prstDash val="solid"/>
              <a:miter/>
            </a:ln>
          </p:spPr>
          <p:txBody>
            <a:bodyPr rtlCol="0" anchor="ctr"/>
            <a:lstStyle/>
            <a:p>
              <a:endParaRPr lang="en-GB" sz="1500"/>
            </a:p>
          </p:txBody>
        </p:sp>
        <p:sp>
          <p:nvSpPr>
            <p:cNvPr id="117" name="Freeform: Shape 116">
              <a:extLst>
                <a:ext uri="{FF2B5EF4-FFF2-40B4-BE49-F238E27FC236}">
                  <a16:creationId xmlns:a16="http://schemas.microsoft.com/office/drawing/2014/main" id="{E11FC981-CBCE-BAAB-7883-DEFE8136A49C}"/>
                </a:ext>
              </a:extLst>
            </p:cNvPr>
            <p:cNvSpPr/>
            <p:nvPr/>
          </p:nvSpPr>
          <p:spPr>
            <a:xfrm>
              <a:off x="7359190" y="4503415"/>
              <a:ext cx="99920" cy="716199"/>
            </a:xfrm>
            <a:custGeom>
              <a:avLst/>
              <a:gdLst>
                <a:gd name="connsiteX0" fmla="*/ 3497 w 99920"/>
                <a:gd name="connsiteY0" fmla="*/ -308 h 716199"/>
                <a:gd name="connsiteX1" fmla="*/ 99921 w 99920"/>
                <a:gd name="connsiteY1" fmla="*/ 715891 h 716199"/>
              </a:gdLst>
              <a:ahLst/>
              <a:cxnLst>
                <a:cxn ang="0">
                  <a:pos x="connsiteX0" y="connsiteY0"/>
                </a:cxn>
                <a:cxn ang="0">
                  <a:pos x="connsiteX1" y="connsiteY1"/>
                </a:cxn>
              </a:cxnLst>
              <a:rect l="l" t="t" r="r" b="b"/>
              <a:pathLst>
                <a:path w="99920" h="716199">
                  <a:moveTo>
                    <a:pt x="3497" y="-308"/>
                  </a:moveTo>
                  <a:cubicBezTo>
                    <a:pt x="1109" y="331041"/>
                    <a:pt x="-23197" y="638567"/>
                    <a:pt x="99921" y="715891"/>
                  </a:cubicBezTo>
                </a:path>
              </a:pathLst>
            </a:custGeom>
            <a:noFill/>
            <a:ln w="3831" cap="flat">
              <a:solidFill>
                <a:srgbClr val="000000"/>
              </a:solidFill>
              <a:prstDash val="solid"/>
              <a:miter/>
            </a:ln>
          </p:spPr>
          <p:txBody>
            <a:bodyPr rtlCol="0" anchor="ctr"/>
            <a:lstStyle/>
            <a:p>
              <a:endParaRPr lang="en-GB" sz="1500"/>
            </a:p>
          </p:txBody>
        </p:sp>
        <p:sp>
          <p:nvSpPr>
            <p:cNvPr id="118" name="Freeform: Shape 117">
              <a:extLst>
                <a:ext uri="{FF2B5EF4-FFF2-40B4-BE49-F238E27FC236}">
                  <a16:creationId xmlns:a16="http://schemas.microsoft.com/office/drawing/2014/main" id="{556E21B7-E6FE-DE83-9C7A-B13A4655466D}"/>
                </a:ext>
              </a:extLst>
            </p:cNvPr>
            <p:cNvSpPr/>
            <p:nvPr/>
          </p:nvSpPr>
          <p:spPr>
            <a:xfrm>
              <a:off x="7355347" y="4821542"/>
              <a:ext cx="101194" cy="737604"/>
            </a:xfrm>
            <a:custGeom>
              <a:avLst/>
              <a:gdLst>
                <a:gd name="connsiteX0" fmla="*/ 3154 w 101194"/>
                <a:gd name="connsiteY0" fmla="*/ -308 h 737604"/>
                <a:gd name="connsiteX1" fmla="*/ 101194 w 101194"/>
                <a:gd name="connsiteY1" fmla="*/ 737296 h 737604"/>
              </a:gdLst>
              <a:ahLst/>
              <a:cxnLst>
                <a:cxn ang="0">
                  <a:pos x="connsiteX0" y="connsiteY0"/>
                </a:cxn>
                <a:cxn ang="0">
                  <a:pos x="connsiteX1" y="connsiteY1"/>
                </a:cxn>
              </a:cxnLst>
              <a:rect l="l" t="t" r="r" b="b"/>
              <a:pathLst>
                <a:path w="101194" h="737604">
                  <a:moveTo>
                    <a:pt x="3154" y="-308"/>
                  </a:moveTo>
                  <a:cubicBezTo>
                    <a:pt x="759" y="331041"/>
                    <a:pt x="-21931" y="659972"/>
                    <a:pt x="101194" y="737296"/>
                  </a:cubicBezTo>
                </a:path>
              </a:pathLst>
            </a:custGeom>
            <a:noFill/>
            <a:ln w="3831" cap="flat">
              <a:solidFill>
                <a:srgbClr val="000000"/>
              </a:solidFill>
              <a:prstDash val="solid"/>
              <a:miter/>
            </a:ln>
          </p:spPr>
          <p:txBody>
            <a:bodyPr rtlCol="0" anchor="ctr"/>
            <a:lstStyle/>
            <a:p>
              <a:endParaRPr lang="en-GB" sz="1500"/>
            </a:p>
          </p:txBody>
        </p:sp>
        <p:sp>
          <p:nvSpPr>
            <p:cNvPr id="119" name="Freeform: Shape 118">
              <a:extLst>
                <a:ext uri="{FF2B5EF4-FFF2-40B4-BE49-F238E27FC236}">
                  <a16:creationId xmlns:a16="http://schemas.microsoft.com/office/drawing/2014/main" id="{B1270590-6D88-A7CD-C38A-B820935D3DEB}"/>
                </a:ext>
              </a:extLst>
            </p:cNvPr>
            <p:cNvSpPr/>
            <p:nvPr/>
          </p:nvSpPr>
          <p:spPr>
            <a:xfrm>
              <a:off x="6029984" y="4793998"/>
              <a:ext cx="566954" cy="334301"/>
            </a:xfrm>
            <a:custGeom>
              <a:avLst/>
              <a:gdLst>
                <a:gd name="connsiteX0" fmla="*/ 27691 w 566954"/>
                <a:gd name="connsiteY0" fmla="*/ 307486 h 334301"/>
                <a:gd name="connsiteX1" fmla="*/ 114724 w 566954"/>
                <a:gd name="connsiteY1" fmla="*/ 166870 h 334301"/>
                <a:gd name="connsiteX2" fmla="*/ 82522 w 566954"/>
                <a:gd name="connsiteY2" fmla="*/ 17557 h 334301"/>
                <a:gd name="connsiteX3" fmla="*/ 536112 w 566954"/>
                <a:gd name="connsiteY3" fmla="*/ 113286 h 334301"/>
                <a:gd name="connsiteX4" fmla="*/ 408952 w 566954"/>
                <a:gd name="connsiteY4" fmla="*/ 316749 h 334301"/>
                <a:gd name="connsiteX5" fmla="*/ 27691 w 566954"/>
                <a:gd name="connsiteY5" fmla="*/ 307486 h 33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6954" h="334301">
                  <a:moveTo>
                    <a:pt x="27691" y="307486"/>
                  </a:moveTo>
                  <a:cubicBezTo>
                    <a:pt x="-59115" y="246672"/>
                    <a:pt x="83043" y="227904"/>
                    <a:pt x="114724" y="166870"/>
                  </a:cubicBezTo>
                  <a:cubicBezTo>
                    <a:pt x="170438" y="90453"/>
                    <a:pt x="6679" y="56052"/>
                    <a:pt x="82522" y="17557"/>
                  </a:cubicBezTo>
                  <a:cubicBezTo>
                    <a:pt x="186637" y="-21709"/>
                    <a:pt x="696109" y="987"/>
                    <a:pt x="536112" y="113286"/>
                  </a:cubicBezTo>
                  <a:cubicBezTo>
                    <a:pt x="388847" y="214213"/>
                    <a:pt x="690329" y="253759"/>
                    <a:pt x="408952" y="316749"/>
                  </a:cubicBezTo>
                  <a:cubicBezTo>
                    <a:pt x="240418" y="344070"/>
                    <a:pt x="54430" y="337399"/>
                    <a:pt x="27691" y="307486"/>
                  </a:cubicBezTo>
                  <a:close/>
                </a:path>
              </a:pathLst>
            </a:custGeom>
            <a:noFill/>
            <a:ln w="3253" cap="flat">
              <a:solidFill>
                <a:srgbClr val="000000"/>
              </a:solidFill>
              <a:prstDash val="solid"/>
              <a:miter/>
            </a:ln>
          </p:spPr>
          <p:txBody>
            <a:bodyPr rtlCol="0" anchor="ctr"/>
            <a:lstStyle/>
            <a:p>
              <a:endParaRPr lang="en-GB" sz="1500"/>
            </a:p>
          </p:txBody>
        </p:sp>
        <p:sp>
          <p:nvSpPr>
            <p:cNvPr id="120" name="Freeform: Shape 119">
              <a:extLst>
                <a:ext uri="{FF2B5EF4-FFF2-40B4-BE49-F238E27FC236}">
                  <a16:creationId xmlns:a16="http://schemas.microsoft.com/office/drawing/2014/main" id="{D8E68AAC-C491-64D1-AF71-35126DB40A47}"/>
                </a:ext>
              </a:extLst>
            </p:cNvPr>
            <p:cNvSpPr/>
            <p:nvPr/>
          </p:nvSpPr>
          <p:spPr>
            <a:xfrm>
              <a:off x="5947823" y="4315765"/>
              <a:ext cx="389525" cy="592333"/>
            </a:xfrm>
            <a:custGeom>
              <a:avLst/>
              <a:gdLst>
                <a:gd name="connsiteX0" fmla="*/ 19027 w 389525"/>
                <a:gd name="connsiteY0" fmla="*/ 46664 h 592333"/>
                <a:gd name="connsiteX1" fmla="*/ 78822 w 389525"/>
                <a:gd name="connsiteY1" fmla="*/ 295809 h 592333"/>
                <a:gd name="connsiteX2" fmla="*/ 56699 w 389525"/>
                <a:gd name="connsiteY2" fmla="*/ 560375 h 592333"/>
                <a:gd name="connsiteX3" fmla="*/ 368336 w 389525"/>
                <a:gd name="connsiteY3" fmla="*/ 390759 h 592333"/>
                <a:gd name="connsiteX4" fmla="*/ 280971 w 389525"/>
                <a:gd name="connsiteY4" fmla="*/ 30246 h 592333"/>
                <a:gd name="connsiteX5" fmla="*/ 19027 w 389525"/>
                <a:gd name="connsiteY5" fmla="*/ 46664 h 59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525" h="592333">
                  <a:moveTo>
                    <a:pt x="19027" y="46664"/>
                  </a:moveTo>
                  <a:cubicBezTo>
                    <a:pt x="-40617" y="154407"/>
                    <a:pt x="57054" y="187666"/>
                    <a:pt x="78822" y="295809"/>
                  </a:cubicBezTo>
                  <a:cubicBezTo>
                    <a:pt x="117098" y="431205"/>
                    <a:pt x="4588" y="492163"/>
                    <a:pt x="56699" y="560375"/>
                  </a:cubicBezTo>
                  <a:cubicBezTo>
                    <a:pt x="128227" y="629946"/>
                    <a:pt x="478262" y="589720"/>
                    <a:pt x="368336" y="390759"/>
                  </a:cubicBezTo>
                  <a:cubicBezTo>
                    <a:pt x="267151" y="211919"/>
                    <a:pt x="474287" y="141864"/>
                    <a:pt x="280971" y="30246"/>
                  </a:cubicBezTo>
                  <a:cubicBezTo>
                    <a:pt x="165182" y="-18170"/>
                    <a:pt x="37394" y="-6338"/>
                    <a:pt x="19027" y="46664"/>
                  </a:cubicBezTo>
                  <a:close/>
                </a:path>
              </a:pathLst>
            </a:custGeom>
            <a:noFill/>
            <a:ln w="3589" cap="flat">
              <a:solidFill>
                <a:srgbClr val="000000"/>
              </a:solidFill>
              <a:prstDash val="solid"/>
              <a:miter/>
            </a:ln>
          </p:spPr>
          <p:txBody>
            <a:bodyPr rtlCol="0" anchor="ctr"/>
            <a:lstStyle/>
            <a:p>
              <a:endParaRPr lang="en-GB" sz="1500"/>
            </a:p>
          </p:txBody>
        </p:sp>
        <p:sp>
          <p:nvSpPr>
            <p:cNvPr id="121" name="Freeform: Shape 120">
              <a:extLst>
                <a:ext uri="{FF2B5EF4-FFF2-40B4-BE49-F238E27FC236}">
                  <a16:creationId xmlns:a16="http://schemas.microsoft.com/office/drawing/2014/main" id="{F8284DF2-1F3B-7DE2-BFB4-39F38E939BD3}"/>
                </a:ext>
              </a:extLst>
            </p:cNvPr>
            <p:cNvSpPr/>
            <p:nvPr/>
          </p:nvSpPr>
          <p:spPr>
            <a:xfrm>
              <a:off x="5922691" y="5025890"/>
              <a:ext cx="385116" cy="443867"/>
            </a:xfrm>
            <a:custGeom>
              <a:avLst/>
              <a:gdLst>
                <a:gd name="connsiteX0" fmla="*/ 18810 w 385116"/>
                <a:gd name="connsiteY0" fmla="*/ 34884 h 443867"/>
                <a:gd name="connsiteX1" fmla="*/ 77932 w 385116"/>
                <a:gd name="connsiteY1" fmla="*/ 221590 h 443867"/>
                <a:gd name="connsiteX2" fmla="*/ 56058 w 385116"/>
                <a:gd name="connsiteY2" fmla="*/ 419840 h 443867"/>
                <a:gd name="connsiteX3" fmla="*/ 364167 w 385116"/>
                <a:gd name="connsiteY3" fmla="*/ 292741 h 443867"/>
                <a:gd name="connsiteX4" fmla="*/ 277791 w 385116"/>
                <a:gd name="connsiteY4" fmla="*/ 22584 h 443867"/>
                <a:gd name="connsiteX5" fmla="*/ 18810 w 385116"/>
                <a:gd name="connsiteY5" fmla="*/ 34884 h 44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116" h="443867">
                  <a:moveTo>
                    <a:pt x="18810" y="34884"/>
                  </a:moveTo>
                  <a:cubicBezTo>
                    <a:pt x="-40154" y="115631"/>
                    <a:pt x="56406" y="140549"/>
                    <a:pt x="77932" y="221590"/>
                  </a:cubicBezTo>
                  <a:cubicBezTo>
                    <a:pt x="115770" y="323046"/>
                    <a:pt x="4537" y="368727"/>
                    <a:pt x="56058" y="419840"/>
                  </a:cubicBezTo>
                  <a:cubicBezTo>
                    <a:pt x="126778" y="471974"/>
                    <a:pt x="472846" y="441835"/>
                    <a:pt x="364167" y="292741"/>
                  </a:cubicBezTo>
                  <a:cubicBezTo>
                    <a:pt x="264131" y="158728"/>
                    <a:pt x="468924" y="106224"/>
                    <a:pt x="277791" y="22584"/>
                  </a:cubicBezTo>
                  <a:cubicBezTo>
                    <a:pt x="163310" y="-13690"/>
                    <a:pt x="36973" y="-4827"/>
                    <a:pt x="18810" y="34884"/>
                  </a:cubicBezTo>
                  <a:close/>
                </a:path>
              </a:pathLst>
            </a:custGeom>
            <a:noFill/>
            <a:ln w="3089" cap="flat">
              <a:solidFill>
                <a:srgbClr val="000000"/>
              </a:solidFill>
              <a:prstDash val="solid"/>
              <a:miter/>
            </a:ln>
          </p:spPr>
          <p:txBody>
            <a:bodyPr rtlCol="0" anchor="ctr"/>
            <a:lstStyle/>
            <a:p>
              <a:endParaRPr lang="en-GB" sz="1500"/>
            </a:p>
          </p:txBody>
        </p:sp>
        <p:sp>
          <p:nvSpPr>
            <p:cNvPr id="122" name="Freeform: Shape 121">
              <a:extLst>
                <a:ext uri="{FF2B5EF4-FFF2-40B4-BE49-F238E27FC236}">
                  <a16:creationId xmlns:a16="http://schemas.microsoft.com/office/drawing/2014/main" id="{87593057-5D76-CF40-E84E-E7A19C3FFB54}"/>
                </a:ext>
              </a:extLst>
            </p:cNvPr>
            <p:cNvSpPr/>
            <p:nvPr/>
          </p:nvSpPr>
          <p:spPr>
            <a:xfrm>
              <a:off x="5717988" y="5244210"/>
              <a:ext cx="463694" cy="564154"/>
            </a:xfrm>
            <a:custGeom>
              <a:avLst/>
              <a:gdLst>
                <a:gd name="connsiteX0" fmla="*/ 441044 w 463694"/>
                <a:gd name="connsiteY0" fmla="*/ 44425 h 564154"/>
                <a:gd name="connsiteX1" fmla="*/ 369871 w 463694"/>
                <a:gd name="connsiteY1" fmla="*/ 281723 h 564154"/>
                <a:gd name="connsiteX2" fmla="*/ 396202 w 463694"/>
                <a:gd name="connsiteY2" fmla="*/ 533701 h 564154"/>
                <a:gd name="connsiteX3" fmla="*/ 25224 w 463694"/>
                <a:gd name="connsiteY3" fmla="*/ 372156 h 564154"/>
                <a:gd name="connsiteX4" fmla="*/ 129226 w 463694"/>
                <a:gd name="connsiteY4" fmla="*/ 28793 h 564154"/>
                <a:gd name="connsiteX5" fmla="*/ 441044 w 463694"/>
                <a:gd name="connsiteY5" fmla="*/ 44425 h 56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694" h="564154">
                  <a:moveTo>
                    <a:pt x="441044" y="44425"/>
                  </a:moveTo>
                  <a:cubicBezTo>
                    <a:pt x="512044" y="147053"/>
                    <a:pt x="395779" y="178726"/>
                    <a:pt x="369871" y="281723"/>
                  </a:cubicBezTo>
                  <a:cubicBezTo>
                    <a:pt x="324304" y="410674"/>
                    <a:pt x="458241" y="468738"/>
                    <a:pt x="396202" y="533701"/>
                  </a:cubicBezTo>
                  <a:cubicBezTo>
                    <a:pt x="311051" y="599964"/>
                    <a:pt x="-105631" y="561649"/>
                    <a:pt x="25224" y="372156"/>
                  </a:cubicBezTo>
                  <a:cubicBezTo>
                    <a:pt x="145675" y="201823"/>
                    <a:pt x="-100901" y="135100"/>
                    <a:pt x="129226" y="28793"/>
                  </a:cubicBezTo>
                  <a:cubicBezTo>
                    <a:pt x="267062" y="-17319"/>
                    <a:pt x="419179" y="-6053"/>
                    <a:pt x="441044" y="44425"/>
                  </a:cubicBezTo>
                  <a:close/>
                </a:path>
              </a:pathLst>
            </a:custGeom>
            <a:noFill/>
            <a:ln w="3822" cap="flat">
              <a:solidFill>
                <a:srgbClr val="000000"/>
              </a:solidFill>
              <a:prstDash val="solid"/>
              <a:miter/>
            </a:ln>
          </p:spPr>
          <p:txBody>
            <a:bodyPr rtlCol="0" anchor="ctr"/>
            <a:lstStyle/>
            <a:p>
              <a:endParaRPr lang="en-GB" sz="1500"/>
            </a:p>
          </p:txBody>
        </p:sp>
        <p:sp>
          <p:nvSpPr>
            <p:cNvPr id="123" name="Freeform: Shape 122">
              <a:extLst>
                <a:ext uri="{FF2B5EF4-FFF2-40B4-BE49-F238E27FC236}">
                  <a16:creationId xmlns:a16="http://schemas.microsoft.com/office/drawing/2014/main" id="{6330993D-9FE5-FE8C-9928-56030AC54101}"/>
                </a:ext>
              </a:extLst>
            </p:cNvPr>
            <p:cNvSpPr/>
            <p:nvPr/>
          </p:nvSpPr>
          <p:spPr>
            <a:xfrm>
              <a:off x="6254686" y="4575820"/>
              <a:ext cx="1177738" cy="1722"/>
            </a:xfrm>
            <a:custGeom>
              <a:avLst/>
              <a:gdLst>
                <a:gd name="connsiteX0" fmla="*/ 1177738 w 1177738"/>
                <a:gd name="connsiteY0" fmla="*/ 1414 h 1722"/>
                <a:gd name="connsiteX1" fmla="*/ 0 w 1177738"/>
                <a:gd name="connsiteY1" fmla="*/ -308 h 1722"/>
              </a:gdLst>
              <a:ahLst/>
              <a:cxnLst>
                <a:cxn ang="0">
                  <a:pos x="connsiteX0" y="connsiteY0"/>
                </a:cxn>
                <a:cxn ang="0">
                  <a:pos x="connsiteX1" y="connsiteY1"/>
                </a:cxn>
              </a:cxnLst>
              <a:rect l="l" t="t" r="r" b="b"/>
              <a:pathLst>
                <a:path w="1177738" h="1722">
                  <a:moveTo>
                    <a:pt x="1177738" y="1414"/>
                  </a:moveTo>
                  <a:cubicBezTo>
                    <a:pt x="0" y="-308"/>
                    <a:pt x="0" y="-308"/>
                    <a:pt x="0" y="-308"/>
                  </a:cubicBezTo>
                </a:path>
              </a:pathLst>
            </a:custGeom>
            <a:noFill/>
            <a:ln w="6067" cap="flat">
              <a:solidFill>
                <a:srgbClr val="000000"/>
              </a:solidFill>
              <a:prstDash val="solid"/>
              <a:miter/>
            </a:ln>
          </p:spPr>
          <p:txBody>
            <a:bodyPr rtlCol="0" anchor="ctr"/>
            <a:lstStyle/>
            <a:p>
              <a:endParaRPr lang="en-GB" sz="1500"/>
            </a:p>
          </p:txBody>
        </p:sp>
        <p:sp>
          <p:nvSpPr>
            <p:cNvPr id="124" name="Freeform: Shape 123">
              <a:extLst>
                <a:ext uri="{FF2B5EF4-FFF2-40B4-BE49-F238E27FC236}">
                  <a16:creationId xmlns:a16="http://schemas.microsoft.com/office/drawing/2014/main" id="{18A8C265-8B81-A6B0-CC91-9F082A521A48}"/>
                </a:ext>
              </a:extLst>
            </p:cNvPr>
            <p:cNvSpPr/>
            <p:nvPr/>
          </p:nvSpPr>
          <p:spPr>
            <a:xfrm>
              <a:off x="6487783" y="4950780"/>
              <a:ext cx="935083" cy="1722"/>
            </a:xfrm>
            <a:custGeom>
              <a:avLst/>
              <a:gdLst>
                <a:gd name="connsiteX0" fmla="*/ 935084 w 935083"/>
                <a:gd name="connsiteY0" fmla="*/ 1415 h 1722"/>
                <a:gd name="connsiteX1" fmla="*/ 0 w 935083"/>
                <a:gd name="connsiteY1" fmla="*/ -308 h 1722"/>
              </a:gdLst>
              <a:ahLst/>
              <a:cxnLst>
                <a:cxn ang="0">
                  <a:pos x="connsiteX0" y="connsiteY0"/>
                </a:cxn>
                <a:cxn ang="0">
                  <a:pos x="connsiteX1" y="connsiteY1"/>
                </a:cxn>
              </a:cxnLst>
              <a:rect l="l" t="t" r="r" b="b"/>
              <a:pathLst>
                <a:path w="935083" h="1722">
                  <a:moveTo>
                    <a:pt x="935084" y="1415"/>
                  </a:moveTo>
                  <a:cubicBezTo>
                    <a:pt x="0" y="-308"/>
                    <a:pt x="0" y="-308"/>
                    <a:pt x="0" y="-308"/>
                  </a:cubicBezTo>
                </a:path>
              </a:pathLst>
            </a:custGeom>
            <a:noFill/>
            <a:ln w="5406" cap="flat">
              <a:solidFill>
                <a:srgbClr val="000000"/>
              </a:solidFill>
              <a:prstDash val="solid"/>
              <a:miter/>
            </a:ln>
          </p:spPr>
          <p:txBody>
            <a:bodyPr rtlCol="0" anchor="ctr"/>
            <a:lstStyle/>
            <a:p>
              <a:endParaRPr lang="en-GB" sz="1500"/>
            </a:p>
          </p:txBody>
        </p:sp>
        <p:sp>
          <p:nvSpPr>
            <p:cNvPr id="125" name="Freeform: Shape 124">
              <a:extLst>
                <a:ext uri="{FF2B5EF4-FFF2-40B4-BE49-F238E27FC236}">
                  <a16:creationId xmlns:a16="http://schemas.microsoft.com/office/drawing/2014/main" id="{96C8AE53-F55E-9358-3AB1-B85110982C26}"/>
                </a:ext>
              </a:extLst>
            </p:cNvPr>
            <p:cNvSpPr/>
            <p:nvPr/>
          </p:nvSpPr>
          <p:spPr>
            <a:xfrm>
              <a:off x="6237550" y="5359830"/>
              <a:ext cx="1185966" cy="1722"/>
            </a:xfrm>
            <a:custGeom>
              <a:avLst/>
              <a:gdLst>
                <a:gd name="connsiteX0" fmla="*/ 1185966 w 1185966"/>
                <a:gd name="connsiteY0" fmla="*/ 1414 h 1722"/>
                <a:gd name="connsiteX1" fmla="*/ 0 w 1185966"/>
                <a:gd name="connsiteY1" fmla="*/ -308 h 1722"/>
              </a:gdLst>
              <a:ahLst/>
              <a:cxnLst>
                <a:cxn ang="0">
                  <a:pos x="connsiteX0" y="connsiteY0"/>
                </a:cxn>
                <a:cxn ang="0">
                  <a:pos x="connsiteX1" y="connsiteY1"/>
                </a:cxn>
              </a:cxnLst>
              <a:rect l="l" t="t" r="r" b="b"/>
              <a:pathLst>
                <a:path w="1185966" h="1722">
                  <a:moveTo>
                    <a:pt x="1185966" y="1414"/>
                  </a:moveTo>
                  <a:cubicBezTo>
                    <a:pt x="0" y="-308"/>
                    <a:pt x="0" y="-308"/>
                    <a:pt x="0" y="-308"/>
                  </a:cubicBezTo>
                </a:path>
              </a:pathLst>
            </a:custGeom>
            <a:noFill/>
            <a:ln w="6088" cap="flat">
              <a:solidFill>
                <a:srgbClr val="000000"/>
              </a:solidFill>
              <a:prstDash val="solid"/>
              <a:miter/>
            </a:ln>
          </p:spPr>
          <p:txBody>
            <a:bodyPr rtlCol="0" anchor="ctr"/>
            <a:lstStyle/>
            <a:p>
              <a:endParaRPr lang="en-GB" sz="1500"/>
            </a:p>
          </p:txBody>
        </p:sp>
        <p:sp>
          <p:nvSpPr>
            <p:cNvPr id="126" name="Freeform: Shape 125">
              <a:extLst>
                <a:ext uri="{FF2B5EF4-FFF2-40B4-BE49-F238E27FC236}">
                  <a16:creationId xmlns:a16="http://schemas.microsoft.com/office/drawing/2014/main" id="{7562E514-02FB-7537-B145-F03150E053BA}"/>
                </a:ext>
              </a:extLst>
            </p:cNvPr>
            <p:cNvSpPr/>
            <p:nvPr/>
          </p:nvSpPr>
          <p:spPr>
            <a:xfrm>
              <a:off x="6084286" y="5621502"/>
              <a:ext cx="1347527" cy="1722"/>
            </a:xfrm>
            <a:custGeom>
              <a:avLst/>
              <a:gdLst>
                <a:gd name="connsiteX0" fmla="*/ 1347527 w 1347527"/>
                <a:gd name="connsiteY0" fmla="*/ 1414 h 1722"/>
                <a:gd name="connsiteX1" fmla="*/ 0 w 1347527"/>
                <a:gd name="connsiteY1" fmla="*/ -308 h 1722"/>
              </a:gdLst>
              <a:ahLst/>
              <a:cxnLst>
                <a:cxn ang="0">
                  <a:pos x="connsiteX0" y="connsiteY0"/>
                </a:cxn>
                <a:cxn ang="0">
                  <a:pos x="connsiteX1" y="connsiteY1"/>
                </a:cxn>
              </a:cxnLst>
              <a:rect l="l" t="t" r="r" b="b"/>
              <a:pathLst>
                <a:path w="1347527" h="1722">
                  <a:moveTo>
                    <a:pt x="1347527" y="1414"/>
                  </a:moveTo>
                  <a:cubicBezTo>
                    <a:pt x="0" y="-308"/>
                    <a:pt x="0" y="-308"/>
                    <a:pt x="0" y="-308"/>
                  </a:cubicBezTo>
                </a:path>
              </a:pathLst>
            </a:custGeom>
            <a:noFill/>
            <a:ln w="6489" cap="flat">
              <a:solidFill>
                <a:srgbClr val="000000"/>
              </a:solidFill>
              <a:prstDash val="solid"/>
              <a:miter/>
            </a:ln>
          </p:spPr>
          <p:txBody>
            <a:bodyPr rtlCol="0" anchor="ctr"/>
            <a:lstStyle/>
            <a:p>
              <a:endParaRPr lang="en-GB" sz="1500"/>
            </a:p>
          </p:txBody>
        </p:sp>
        <p:sp>
          <p:nvSpPr>
            <p:cNvPr id="127" name="Freeform: Shape 126">
              <a:extLst>
                <a:ext uri="{FF2B5EF4-FFF2-40B4-BE49-F238E27FC236}">
                  <a16:creationId xmlns:a16="http://schemas.microsoft.com/office/drawing/2014/main" id="{EBA104CE-A5C8-2D83-0FB7-7D627FD0E2ED}"/>
                </a:ext>
              </a:extLst>
            </p:cNvPr>
            <p:cNvSpPr/>
            <p:nvPr/>
          </p:nvSpPr>
          <p:spPr>
            <a:xfrm>
              <a:off x="7823365" y="4374970"/>
              <a:ext cx="39779" cy="246696"/>
            </a:xfrm>
            <a:custGeom>
              <a:avLst/>
              <a:gdLst>
                <a:gd name="connsiteX0" fmla="*/ 24911 w 39779"/>
                <a:gd name="connsiteY0" fmla="*/ 199453 h 246696"/>
                <a:gd name="connsiteX1" fmla="*/ 24623 w 39779"/>
                <a:gd name="connsiteY1" fmla="*/ 51848 h 246696"/>
                <a:gd name="connsiteX2" fmla="*/ 39780 w 39779"/>
                <a:gd name="connsiteY2" fmla="*/ 64004 h 246696"/>
                <a:gd name="connsiteX3" fmla="*/ 17680 w 39779"/>
                <a:gd name="connsiteY3" fmla="*/ -308 h 246696"/>
                <a:gd name="connsiteX4" fmla="*/ 0 w 39779"/>
                <a:gd name="connsiteY4" fmla="*/ 66800 h 246696"/>
                <a:gd name="connsiteX5" fmla="*/ 12678 w 39779"/>
                <a:gd name="connsiteY5" fmla="*/ 52460 h 246696"/>
                <a:gd name="connsiteX6" fmla="*/ 13048 w 39779"/>
                <a:gd name="connsiteY6" fmla="*/ 200352 h 246696"/>
                <a:gd name="connsiteX7" fmla="*/ 211 w 39779"/>
                <a:gd name="connsiteY7" fmla="*/ 186261 h 246696"/>
                <a:gd name="connsiteX8" fmla="*/ 20135 w 39779"/>
                <a:gd name="connsiteY8" fmla="*/ 246388 h 246696"/>
                <a:gd name="connsiteX9" fmla="*/ 38986 w 39779"/>
                <a:gd name="connsiteY9" fmla="*/ 186654 h 246696"/>
                <a:gd name="connsiteX10" fmla="*/ 24911 w 39779"/>
                <a:gd name="connsiteY10" fmla="*/ 199453 h 24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79" h="246696">
                  <a:moveTo>
                    <a:pt x="24911" y="199453"/>
                  </a:moveTo>
                  <a:cubicBezTo>
                    <a:pt x="24238" y="159922"/>
                    <a:pt x="25251" y="128083"/>
                    <a:pt x="24623" y="51848"/>
                  </a:cubicBezTo>
                  <a:cubicBezTo>
                    <a:pt x="28106" y="54220"/>
                    <a:pt x="33796" y="59056"/>
                    <a:pt x="39780" y="64004"/>
                  </a:cubicBezTo>
                  <a:cubicBezTo>
                    <a:pt x="32700" y="44760"/>
                    <a:pt x="23241" y="18429"/>
                    <a:pt x="17680" y="-308"/>
                  </a:cubicBezTo>
                  <a:cubicBezTo>
                    <a:pt x="12270" y="17772"/>
                    <a:pt x="3287" y="51349"/>
                    <a:pt x="0" y="66800"/>
                  </a:cubicBezTo>
                  <a:cubicBezTo>
                    <a:pt x="8916" y="55830"/>
                    <a:pt x="6853" y="58051"/>
                    <a:pt x="12678" y="52460"/>
                  </a:cubicBezTo>
                  <a:cubicBezTo>
                    <a:pt x="14265" y="176983"/>
                    <a:pt x="13048" y="200352"/>
                    <a:pt x="13048" y="200352"/>
                  </a:cubicBezTo>
                  <a:cubicBezTo>
                    <a:pt x="14348" y="200413"/>
                    <a:pt x="211" y="186261"/>
                    <a:pt x="211" y="186261"/>
                  </a:cubicBezTo>
                  <a:lnTo>
                    <a:pt x="20135" y="246388"/>
                  </a:lnTo>
                  <a:lnTo>
                    <a:pt x="38986" y="186654"/>
                  </a:lnTo>
                  <a:cubicBezTo>
                    <a:pt x="38986" y="186654"/>
                    <a:pt x="23913" y="199521"/>
                    <a:pt x="24911" y="199453"/>
                  </a:cubicBezTo>
                  <a:close/>
                </a:path>
              </a:pathLst>
            </a:custGeom>
            <a:solidFill>
              <a:srgbClr val="000000"/>
            </a:solidFill>
            <a:ln w="620" cap="flat">
              <a:solidFill>
                <a:srgbClr val="000000"/>
              </a:solidFill>
              <a:prstDash val="solid"/>
              <a:miter/>
            </a:ln>
          </p:spPr>
          <p:txBody>
            <a:bodyPr rtlCol="0" anchor="ctr"/>
            <a:lstStyle/>
            <a:p>
              <a:endParaRPr lang="en-GB" sz="1500"/>
            </a:p>
          </p:txBody>
        </p:sp>
        <p:sp>
          <p:nvSpPr>
            <p:cNvPr id="128" name="Freeform: Shape 127">
              <a:extLst>
                <a:ext uri="{FF2B5EF4-FFF2-40B4-BE49-F238E27FC236}">
                  <a16:creationId xmlns:a16="http://schemas.microsoft.com/office/drawing/2014/main" id="{B64B940A-D453-D42F-DF36-7EB5A8C5464B}"/>
                </a:ext>
              </a:extLst>
            </p:cNvPr>
            <p:cNvSpPr/>
            <p:nvPr/>
          </p:nvSpPr>
          <p:spPr>
            <a:xfrm>
              <a:off x="7877938" y="4374970"/>
              <a:ext cx="39787" cy="246696"/>
            </a:xfrm>
            <a:custGeom>
              <a:avLst/>
              <a:gdLst>
                <a:gd name="connsiteX0" fmla="*/ 24911 w 39787"/>
                <a:gd name="connsiteY0" fmla="*/ 199453 h 246696"/>
                <a:gd name="connsiteX1" fmla="*/ 24631 w 39787"/>
                <a:gd name="connsiteY1" fmla="*/ 51848 h 246696"/>
                <a:gd name="connsiteX2" fmla="*/ 39788 w 39787"/>
                <a:gd name="connsiteY2" fmla="*/ 64004 h 246696"/>
                <a:gd name="connsiteX3" fmla="*/ 17688 w 39787"/>
                <a:gd name="connsiteY3" fmla="*/ -308 h 246696"/>
                <a:gd name="connsiteX4" fmla="*/ 0 w 39787"/>
                <a:gd name="connsiteY4" fmla="*/ 66800 h 246696"/>
                <a:gd name="connsiteX5" fmla="*/ 12679 w 39787"/>
                <a:gd name="connsiteY5" fmla="*/ 52460 h 246696"/>
                <a:gd name="connsiteX6" fmla="*/ 13056 w 39787"/>
                <a:gd name="connsiteY6" fmla="*/ 200352 h 246696"/>
                <a:gd name="connsiteX7" fmla="*/ 212 w 39787"/>
                <a:gd name="connsiteY7" fmla="*/ 186261 h 246696"/>
                <a:gd name="connsiteX8" fmla="*/ 20136 w 39787"/>
                <a:gd name="connsiteY8" fmla="*/ 246388 h 246696"/>
                <a:gd name="connsiteX9" fmla="*/ 38987 w 39787"/>
                <a:gd name="connsiteY9" fmla="*/ 186654 h 246696"/>
                <a:gd name="connsiteX10" fmla="*/ 24919 w 39787"/>
                <a:gd name="connsiteY10" fmla="*/ 199453 h 24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87" h="246696">
                  <a:moveTo>
                    <a:pt x="24911" y="199453"/>
                  </a:moveTo>
                  <a:cubicBezTo>
                    <a:pt x="24246" y="159922"/>
                    <a:pt x="25258" y="128083"/>
                    <a:pt x="24631" y="51848"/>
                  </a:cubicBezTo>
                  <a:cubicBezTo>
                    <a:pt x="28107" y="54220"/>
                    <a:pt x="33804" y="59056"/>
                    <a:pt x="39788" y="64004"/>
                  </a:cubicBezTo>
                  <a:cubicBezTo>
                    <a:pt x="32708" y="44760"/>
                    <a:pt x="23241" y="18429"/>
                    <a:pt x="17688" y="-308"/>
                  </a:cubicBezTo>
                  <a:cubicBezTo>
                    <a:pt x="12270" y="17772"/>
                    <a:pt x="3287" y="51349"/>
                    <a:pt x="0" y="66800"/>
                  </a:cubicBezTo>
                  <a:cubicBezTo>
                    <a:pt x="8916" y="55830"/>
                    <a:pt x="6861" y="58051"/>
                    <a:pt x="12679" y="52460"/>
                  </a:cubicBezTo>
                  <a:cubicBezTo>
                    <a:pt x="14273" y="176983"/>
                    <a:pt x="13056" y="200352"/>
                    <a:pt x="13056" y="200352"/>
                  </a:cubicBezTo>
                  <a:cubicBezTo>
                    <a:pt x="14348" y="200413"/>
                    <a:pt x="212" y="186261"/>
                    <a:pt x="212" y="186261"/>
                  </a:cubicBezTo>
                  <a:lnTo>
                    <a:pt x="20136" y="246388"/>
                  </a:lnTo>
                  <a:lnTo>
                    <a:pt x="38987" y="186654"/>
                  </a:lnTo>
                  <a:cubicBezTo>
                    <a:pt x="38987" y="186654"/>
                    <a:pt x="23914" y="199521"/>
                    <a:pt x="24919" y="199453"/>
                  </a:cubicBezTo>
                  <a:close/>
                </a:path>
              </a:pathLst>
            </a:custGeom>
            <a:solidFill>
              <a:srgbClr val="000000"/>
            </a:solidFill>
            <a:ln w="620" cap="flat">
              <a:solidFill>
                <a:srgbClr val="000000"/>
              </a:solidFill>
              <a:prstDash val="solid"/>
              <a:miter/>
            </a:ln>
          </p:spPr>
          <p:txBody>
            <a:bodyPr rtlCol="0" anchor="ctr"/>
            <a:lstStyle/>
            <a:p>
              <a:endParaRPr lang="en-GB" sz="1500"/>
            </a:p>
          </p:txBody>
        </p:sp>
        <p:sp>
          <p:nvSpPr>
            <p:cNvPr id="129" name="Freeform: Shape 128">
              <a:extLst>
                <a:ext uri="{FF2B5EF4-FFF2-40B4-BE49-F238E27FC236}">
                  <a16:creationId xmlns:a16="http://schemas.microsoft.com/office/drawing/2014/main" id="{05112B1E-37D1-0F25-FF6E-CC53177D2180}"/>
                </a:ext>
              </a:extLst>
            </p:cNvPr>
            <p:cNvSpPr/>
            <p:nvPr/>
          </p:nvSpPr>
          <p:spPr>
            <a:xfrm>
              <a:off x="7887035" y="4737615"/>
              <a:ext cx="39787" cy="223493"/>
            </a:xfrm>
            <a:custGeom>
              <a:avLst/>
              <a:gdLst>
                <a:gd name="connsiteX0" fmla="*/ 24911 w 39787"/>
                <a:gd name="connsiteY0" fmla="*/ 180662 h 223493"/>
                <a:gd name="connsiteX1" fmla="*/ 24631 w 39787"/>
                <a:gd name="connsiteY1" fmla="*/ 46944 h 223493"/>
                <a:gd name="connsiteX2" fmla="*/ 39788 w 39787"/>
                <a:gd name="connsiteY2" fmla="*/ 57953 h 223493"/>
                <a:gd name="connsiteX3" fmla="*/ 17688 w 39787"/>
                <a:gd name="connsiteY3" fmla="*/ -308 h 223493"/>
                <a:gd name="connsiteX4" fmla="*/ 0 w 39787"/>
                <a:gd name="connsiteY4" fmla="*/ 60491 h 223493"/>
                <a:gd name="connsiteX5" fmla="*/ 12678 w 39787"/>
                <a:gd name="connsiteY5" fmla="*/ 47496 h 223493"/>
                <a:gd name="connsiteX6" fmla="*/ 13056 w 39787"/>
                <a:gd name="connsiteY6" fmla="*/ 181479 h 223493"/>
                <a:gd name="connsiteX7" fmla="*/ 211 w 39787"/>
                <a:gd name="connsiteY7" fmla="*/ 168717 h 223493"/>
                <a:gd name="connsiteX8" fmla="*/ 20135 w 39787"/>
                <a:gd name="connsiteY8" fmla="*/ 223185 h 223493"/>
                <a:gd name="connsiteX9" fmla="*/ 38986 w 39787"/>
                <a:gd name="connsiteY9" fmla="*/ 169065 h 223493"/>
                <a:gd name="connsiteX10" fmla="*/ 24918 w 39787"/>
                <a:gd name="connsiteY10" fmla="*/ 180662 h 22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87" h="223493">
                  <a:moveTo>
                    <a:pt x="24911" y="180662"/>
                  </a:moveTo>
                  <a:cubicBezTo>
                    <a:pt x="24246" y="144849"/>
                    <a:pt x="25258" y="116009"/>
                    <a:pt x="24631" y="46944"/>
                  </a:cubicBezTo>
                  <a:cubicBezTo>
                    <a:pt x="28106" y="49090"/>
                    <a:pt x="33804" y="53465"/>
                    <a:pt x="39788" y="57953"/>
                  </a:cubicBezTo>
                  <a:cubicBezTo>
                    <a:pt x="32700" y="40522"/>
                    <a:pt x="23241" y="16661"/>
                    <a:pt x="17688" y="-308"/>
                  </a:cubicBezTo>
                  <a:cubicBezTo>
                    <a:pt x="12270" y="16072"/>
                    <a:pt x="3287" y="46491"/>
                    <a:pt x="0" y="60491"/>
                  </a:cubicBezTo>
                  <a:cubicBezTo>
                    <a:pt x="8916" y="50548"/>
                    <a:pt x="6860" y="52558"/>
                    <a:pt x="12678" y="47496"/>
                  </a:cubicBezTo>
                  <a:cubicBezTo>
                    <a:pt x="14272" y="160300"/>
                    <a:pt x="13056" y="181479"/>
                    <a:pt x="13056" y="181479"/>
                  </a:cubicBezTo>
                  <a:cubicBezTo>
                    <a:pt x="14348" y="181539"/>
                    <a:pt x="211" y="168717"/>
                    <a:pt x="211" y="168717"/>
                  </a:cubicBezTo>
                  <a:lnTo>
                    <a:pt x="20135" y="223185"/>
                  </a:lnTo>
                  <a:lnTo>
                    <a:pt x="38986" y="169065"/>
                  </a:lnTo>
                  <a:cubicBezTo>
                    <a:pt x="38986" y="169065"/>
                    <a:pt x="23913" y="180723"/>
                    <a:pt x="24918" y="180662"/>
                  </a:cubicBezTo>
                  <a:close/>
                </a:path>
              </a:pathLst>
            </a:custGeom>
            <a:solidFill>
              <a:srgbClr val="000000"/>
            </a:solidFill>
            <a:ln w="590" cap="flat">
              <a:solidFill>
                <a:srgbClr val="000000"/>
              </a:solidFill>
              <a:prstDash val="solid"/>
              <a:miter/>
            </a:ln>
          </p:spPr>
          <p:txBody>
            <a:bodyPr rtlCol="0" anchor="ctr"/>
            <a:lstStyle/>
            <a:p>
              <a:endParaRPr lang="en-GB" sz="1500"/>
            </a:p>
          </p:txBody>
        </p:sp>
        <p:sp>
          <p:nvSpPr>
            <p:cNvPr id="130" name="Freeform: Shape 129">
              <a:extLst>
                <a:ext uri="{FF2B5EF4-FFF2-40B4-BE49-F238E27FC236}">
                  <a16:creationId xmlns:a16="http://schemas.microsoft.com/office/drawing/2014/main" id="{079DECB5-2DBF-8D40-8279-5856B693CB7F}"/>
                </a:ext>
              </a:extLst>
            </p:cNvPr>
            <p:cNvSpPr/>
            <p:nvPr/>
          </p:nvSpPr>
          <p:spPr>
            <a:xfrm>
              <a:off x="7841558" y="4739292"/>
              <a:ext cx="39780" cy="223493"/>
            </a:xfrm>
            <a:custGeom>
              <a:avLst/>
              <a:gdLst>
                <a:gd name="connsiteX0" fmla="*/ 24911 w 39780"/>
                <a:gd name="connsiteY0" fmla="*/ 180662 h 223493"/>
                <a:gd name="connsiteX1" fmla="*/ 24624 w 39780"/>
                <a:gd name="connsiteY1" fmla="*/ 46944 h 223493"/>
                <a:gd name="connsiteX2" fmla="*/ 39780 w 39780"/>
                <a:gd name="connsiteY2" fmla="*/ 57953 h 223493"/>
                <a:gd name="connsiteX3" fmla="*/ 17680 w 39780"/>
                <a:gd name="connsiteY3" fmla="*/ -308 h 223493"/>
                <a:gd name="connsiteX4" fmla="*/ 0 w 39780"/>
                <a:gd name="connsiteY4" fmla="*/ 60491 h 223493"/>
                <a:gd name="connsiteX5" fmla="*/ 12679 w 39780"/>
                <a:gd name="connsiteY5" fmla="*/ 47496 h 223493"/>
                <a:gd name="connsiteX6" fmla="*/ 13049 w 39780"/>
                <a:gd name="connsiteY6" fmla="*/ 181479 h 223493"/>
                <a:gd name="connsiteX7" fmla="*/ 212 w 39780"/>
                <a:gd name="connsiteY7" fmla="*/ 168717 h 223493"/>
                <a:gd name="connsiteX8" fmla="*/ 20128 w 39780"/>
                <a:gd name="connsiteY8" fmla="*/ 223185 h 223493"/>
                <a:gd name="connsiteX9" fmla="*/ 38979 w 39780"/>
                <a:gd name="connsiteY9" fmla="*/ 169065 h 223493"/>
                <a:gd name="connsiteX10" fmla="*/ 24911 w 39780"/>
                <a:gd name="connsiteY10" fmla="*/ 180662 h 22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80" h="223493">
                  <a:moveTo>
                    <a:pt x="24911" y="180662"/>
                  </a:moveTo>
                  <a:cubicBezTo>
                    <a:pt x="24238" y="144849"/>
                    <a:pt x="25251" y="116010"/>
                    <a:pt x="24624" y="46944"/>
                  </a:cubicBezTo>
                  <a:cubicBezTo>
                    <a:pt x="28107" y="49090"/>
                    <a:pt x="33796" y="53472"/>
                    <a:pt x="39780" y="57953"/>
                  </a:cubicBezTo>
                  <a:cubicBezTo>
                    <a:pt x="32700" y="40522"/>
                    <a:pt x="23233" y="16661"/>
                    <a:pt x="17680" y="-308"/>
                  </a:cubicBezTo>
                  <a:cubicBezTo>
                    <a:pt x="12270" y="16072"/>
                    <a:pt x="3287" y="46491"/>
                    <a:pt x="0" y="60491"/>
                  </a:cubicBezTo>
                  <a:cubicBezTo>
                    <a:pt x="8908" y="50548"/>
                    <a:pt x="6853" y="52558"/>
                    <a:pt x="12679" y="47496"/>
                  </a:cubicBezTo>
                  <a:cubicBezTo>
                    <a:pt x="14265" y="160308"/>
                    <a:pt x="13049" y="181479"/>
                    <a:pt x="13049" y="181479"/>
                  </a:cubicBezTo>
                  <a:cubicBezTo>
                    <a:pt x="14341" y="181539"/>
                    <a:pt x="212" y="168717"/>
                    <a:pt x="212" y="168717"/>
                  </a:cubicBezTo>
                  <a:lnTo>
                    <a:pt x="20128" y="223185"/>
                  </a:lnTo>
                  <a:lnTo>
                    <a:pt x="38979" y="169065"/>
                  </a:lnTo>
                  <a:cubicBezTo>
                    <a:pt x="38979" y="169065"/>
                    <a:pt x="23914" y="180731"/>
                    <a:pt x="24911" y="180662"/>
                  </a:cubicBezTo>
                  <a:close/>
                </a:path>
              </a:pathLst>
            </a:custGeom>
            <a:solidFill>
              <a:srgbClr val="000000"/>
            </a:solidFill>
            <a:ln w="590" cap="flat">
              <a:solidFill>
                <a:srgbClr val="000000"/>
              </a:solidFill>
              <a:prstDash val="solid"/>
              <a:miter/>
            </a:ln>
          </p:spPr>
          <p:txBody>
            <a:bodyPr rtlCol="0" anchor="ctr"/>
            <a:lstStyle/>
            <a:p>
              <a:endParaRPr lang="en-GB" sz="1500"/>
            </a:p>
          </p:txBody>
        </p:sp>
        <p:sp>
          <p:nvSpPr>
            <p:cNvPr id="131" name="Freeform: Shape 130">
              <a:extLst>
                <a:ext uri="{FF2B5EF4-FFF2-40B4-BE49-F238E27FC236}">
                  <a16:creationId xmlns:a16="http://schemas.microsoft.com/office/drawing/2014/main" id="{AB415A62-1ED5-1EA0-CA32-CB8D2CB5B6FD}"/>
                </a:ext>
              </a:extLst>
            </p:cNvPr>
            <p:cNvSpPr/>
            <p:nvPr/>
          </p:nvSpPr>
          <p:spPr>
            <a:xfrm>
              <a:off x="7892498" y="5086825"/>
              <a:ext cx="39780" cy="200274"/>
            </a:xfrm>
            <a:custGeom>
              <a:avLst/>
              <a:gdLst>
                <a:gd name="connsiteX0" fmla="*/ 24911 w 39780"/>
                <a:gd name="connsiteY0" fmla="*/ 161857 h 200274"/>
                <a:gd name="connsiteX1" fmla="*/ 24624 w 39780"/>
                <a:gd name="connsiteY1" fmla="*/ 42033 h 200274"/>
                <a:gd name="connsiteX2" fmla="*/ 39780 w 39780"/>
                <a:gd name="connsiteY2" fmla="*/ 51900 h 200274"/>
                <a:gd name="connsiteX3" fmla="*/ 17680 w 39780"/>
                <a:gd name="connsiteY3" fmla="*/ -308 h 200274"/>
                <a:gd name="connsiteX4" fmla="*/ 0 w 39780"/>
                <a:gd name="connsiteY4" fmla="*/ 54175 h 200274"/>
                <a:gd name="connsiteX5" fmla="*/ 12679 w 39780"/>
                <a:gd name="connsiteY5" fmla="*/ 42532 h 200274"/>
                <a:gd name="connsiteX6" fmla="*/ 13048 w 39780"/>
                <a:gd name="connsiteY6" fmla="*/ 162590 h 200274"/>
                <a:gd name="connsiteX7" fmla="*/ 204 w 39780"/>
                <a:gd name="connsiteY7" fmla="*/ 151150 h 200274"/>
                <a:gd name="connsiteX8" fmla="*/ 20128 w 39780"/>
                <a:gd name="connsiteY8" fmla="*/ 199967 h 200274"/>
                <a:gd name="connsiteX9" fmla="*/ 38979 w 39780"/>
                <a:gd name="connsiteY9" fmla="*/ 151468 h 200274"/>
                <a:gd name="connsiteX10" fmla="*/ 24911 w 39780"/>
                <a:gd name="connsiteY10" fmla="*/ 161857 h 200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80" h="200274">
                  <a:moveTo>
                    <a:pt x="24911" y="161857"/>
                  </a:moveTo>
                  <a:cubicBezTo>
                    <a:pt x="24238" y="129768"/>
                    <a:pt x="25251" y="103921"/>
                    <a:pt x="24624" y="42033"/>
                  </a:cubicBezTo>
                  <a:cubicBezTo>
                    <a:pt x="28099" y="43960"/>
                    <a:pt x="33796" y="47881"/>
                    <a:pt x="39780" y="51900"/>
                  </a:cubicBezTo>
                  <a:cubicBezTo>
                    <a:pt x="32700" y="36276"/>
                    <a:pt x="23233" y="14901"/>
                    <a:pt x="17680" y="-308"/>
                  </a:cubicBezTo>
                  <a:cubicBezTo>
                    <a:pt x="12270" y="14372"/>
                    <a:pt x="3287" y="41632"/>
                    <a:pt x="0" y="54175"/>
                  </a:cubicBezTo>
                  <a:cubicBezTo>
                    <a:pt x="8908" y="45267"/>
                    <a:pt x="6853" y="47065"/>
                    <a:pt x="12679" y="42532"/>
                  </a:cubicBezTo>
                  <a:cubicBezTo>
                    <a:pt x="14265" y="143618"/>
                    <a:pt x="13048" y="162590"/>
                    <a:pt x="13048" y="162590"/>
                  </a:cubicBezTo>
                  <a:cubicBezTo>
                    <a:pt x="14341" y="162642"/>
                    <a:pt x="204" y="151150"/>
                    <a:pt x="204" y="151150"/>
                  </a:cubicBezTo>
                  <a:lnTo>
                    <a:pt x="20128" y="199967"/>
                  </a:lnTo>
                  <a:lnTo>
                    <a:pt x="38979" y="151468"/>
                  </a:lnTo>
                  <a:cubicBezTo>
                    <a:pt x="38979" y="151468"/>
                    <a:pt x="23906" y="161917"/>
                    <a:pt x="24911" y="161857"/>
                  </a:cubicBezTo>
                  <a:close/>
                </a:path>
              </a:pathLst>
            </a:custGeom>
            <a:solidFill>
              <a:srgbClr val="000000"/>
            </a:solidFill>
            <a:ln w="559" cap="flat">
              <a:solidFill>
                <a:srgbClr val="000000"/>
              </a:solidFill>
              <a:prstDash val="solid"/>
              <a:miter/>
            </a:ln>
          </p:spPr>
          <p:txBody>
            <a:bodyPr rtlCol="0" anchor="ctr"/>
            <a:lstStyle/>
            <a:p>
              <a:endParaRPr lang="en-GB" sz="1500"/>
            </a:p>
          </p:txBody>
        </p:sp>
        <p:sp>
          <p:nvSpPr>
            <p:cNvPr id="132" name="Freeform: Shape 131">
              <a:extLst>
                <a:ext uri="{FF2B5EF4-FFF2-40B4-BE49-F238E27FC236}">
                  <a16:creationId xmlns:a16="http://schemas.microsoft.com/office/drawing/2014/main" id="{6B0BD586-A957-86D2-696E-3B145B94F374}"/>
                </a:ext>
              </a:extLst>
            </p:cNvPr>
            <p:cNvSpPr/>
            <p:nvPr/>
          </p:nvSpPr>
          <p:spPr>
            <a:xfrm>
              <a:off x="7843379" y="5086825"/>
              <a:ext cx="39780" cy="200274"/>
            </a:xfrm>
            <a:custGeom>
              <a:avLst/>
              <a:gdLst>
                <a:gd name="connsiteX0" fmla="*/ 24903 w 39780"/>
                <a:gd name="connsiteY0" fmla="*/ 161857 h 200274"/>
                <a:gd name="connsiteX1" fmla="*/ 24623 w 39780"/>
                <a:gd name="connsiteY1" fmla="*/ 42033 h 200274"/>
                <a:gd name="connsiteX2" fmla="*/ 39780 w 39780"/>
                <a:gd name="connsiteY2" fmla="*/ 51900 h 200274"/>
                <a:gd name="connsiteX3" fmla="*/ 17680 w 39780"/>
                <a:gd name="connsiteY3" fmla="*/ -308 h 200274"/>
                <a:gd name="connsiteX4" fmla="*/ 0 w 39780"/>
                <a:gd name="connsiteY4" fmla="*/ 54175 h 200274"/>
                <a:gd name="connsiteX5" fmla="*/ 12671 w 39780"/>
                <a:gd name="connsiteY5" fmla="*/ 42532 h 200274"/>
                <a:gd name="connsiteX6" fmla="*/ 13048 w 39780"/>
                <a:gd name="connsiteY6" fmla="*/ 162590 h 200274"/>
                <a:gd name="connsiteX7" fmla="*/ 204 w 39780"/>
                <a:gd name="connsiteY7" fmla="*/ 151150 h 200274"/>
                <a:gd name="connsiteX8" fmla="*/ 20128 w 39780"/>
                <a:gd name="connsiteY8" fmla="*/ 199967 h 200274"/>
                <a:gd name="connsiteX9" fmla="*/ 38979 w 39780"/>
                <a:gd name="connsiteY9" fmla="*/ 151468 h 200274"/>
                <a:gd name="connsiteX10" fmla="*/ 24911 w 39780"/>
                <a:gd name="connsiteY10" fmla="*/ 161857 h 200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80" h="200274">
                  <a:moveTo>
                    <a:pt x="24903" y="161857"/>
                  </a:moveTo>
                  <a:cubicBezTo>
                    <a:pt x="24238" y="129768"/>
                    <a:pt x="25251" y="103921"/>
                    <a:pt x="24623" y="42033"/>
                  </a:cubicBezTo>
                  <a:cubicBezTo>
                    <a:pt x="28099" y="43960"/>
                    <a:pt x="33796" y="47881"/>
                    <a:pt x="39780" y="51900"/>
                  </a:cubicBezTo>
                  <a:cubicBezTo>
                    <a:pt x="32700" y="36276"/>
                    <a:pt x="23233" y="14901"/>
                    <a:pt x="17680" y="-308"/>
                  </a:cubicBezTo>
                  <a:cubicBezTo>
                    <a:pt x="12263" y="14372"/>
                    <a:pt x="3287" y="41632"/>
                    <a:pt x="0" y="54175"/>
                  </a:cubicBezTo>
                  <a:cubicBezTo>
                    <a:pt x="8908" y="45267"/>
                    <a:pt x="6853" y="47065"/>
                    <a:pt x="12671" y="42532"/>
                  </a:cubicBezTo>
                  <a:cubicBezTo>
                    <a:pt x="14265" y="143618"/>
                    <a:pt x="13048" y="162590"/>
                    <a:pt x="13048" y="162590"/>
                  </a:cubicBezTo>
                  <a:cubicBezTo>
                    <a:pt x="14341" y="162642"/>
                    <a:pt x="204" y="151150"/>
                    <a:pt x="204" y="151150"/>
                  </a:cubicBezTo>
                  <a:lnTo>
                    <a:pt x="20128" y="199967"/>
                  </a:lnTo>
                  <a:lnTo>
                    <a:pt x="38979" y="151468"/>
                  </a:lnTo>
                  <a:cubicBezTo>
                    <a:pt x="38979" y="151468"/>
                    <a:pt x="23906" y="161917"/>
                    <a:pt x="24911" y="161857"/>
                  </a:cubicBezTo>
                  <a:close/>
                </a:path>
              </a:pathLst>
            </a:custGeom>
            <a:solidFill>
              <a:srgbClr val="000000"/>
            </a:solidFill>
            <a:ln w="559" cap="flat">
              <a:solidFill>
                <a:srgbClr val="000000"/>
              </a:solidFill>
              <a:prstDash val="solid"/>
              <a:miter/>
            </a:ln>
          </p:spPr>
          <p:txBody>
            <a:bodyPr rtlCol="0" anchor="ctr"/>
            <a:lstStyle/>
            <a:p>
              <a:endParaRPr lang="en-GB" sz="1500"/>
            </a:p>
          </p:txBody>
        </p:sp>
        <p:sp>
          <p:nvSpPr>
            <p:cNvPr id="133" name="Freeform: Shape 132">
              <a:extLst>
                <a:ext uri="{FF2B5EF4-FFF2-40B4-BE49-F238E27FC236}">
                  <a16:creationId xmlns:a16="http://schemas.microsoft.com/office/drawing/2014/main" id="{B42CDD65-8B43-080B-3EE0-E6245AC87075}"/>
                </a:ext>
              </a:extLst>
            </p:cNvPr>
            <p:cNvSpPr/>
            <p:nvPr/>
          </p:nvSpPr>
          <p:spPr>
            <a:xfrm>
              <a:off x="8097790" y="4975421"/>
              <a:ext cx="75004" cy="56984"/>
            </a:xfrm>
            <a:custGeom>
              <a:avLst/>
              <a:gdLst>
                <a:gd name="connsiteX0" fmla="*/ 27125 w 75004"/>
                <a:gd name="connsiteY0" fmla="*/ 3671 h 56984"/>
                <a:gd name="connsiteX1" fmla="*/ 48477 w 75004"/>
                <a:gd name="connsiteY1" fmla="*/ 3437 h 56984"/>
                <a:gd name="connsiteX2" fmla="*/ 75004 w 75004"/>
                <a:gd name="connsiteY2" fmla="*/ 48906 h 56984"/>
                <a:gd name="connsiteX3" fmla="*/ 65492 w 75004"/>
                <a:gd name="connsiteY3" fmla="*/ 56658 h 56984"/>
                <a:gd name="connsiteX4" fmla="*/ 11061 w 75004"/>
                <a:gd name="connsiteY4" fmla="*/ 56560 h 56984"/>
                <a:gd name="connsiteX5" fmla="*/ 0 w 75004"/>
                <a:gd name="connsiteY5" fmla="*/ 48075 h 56984"/>
                <a:gd name="connsiteX6" fmla="*/ 27125 w 75004"/>
                <a:gd name="connsiteY6" fmla="*/ 3671 h 56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04" h="56984">
                  <a:moveTo>
                    <a:pt x="27125" y="3671"/>
                  </a:moveTo>
                  <a:cubicBezTo>
                    <a:pt x="32210" y="-1293"/>
                    <a:pt x="42409" y="-1882"/>
                    <a:pt x="48477" y="3437"/>
                  </a:cubicBezTo>
                  <a:cubicBezTo>
                    <a:pt x="53992" y="7842"/>
                    <a:pt x="75087" y="43648"/>
                    <a:pt x="75004" y="48906"/>
                  </a:cubicBezTo>
                  <a:cubicBezTo>
                    <a:pt x="75042" y="53251"/>
                    <a:pt x="72481" y="56605"/>
                    <a:pt x="65492" y="56658"/>
                  </a:cubicBezTo>
                  <a:cubicBezTo>
                    <a:pt x="61291" y="56703"/>
                    <a:pt x="15965" y="56658"/>
                    <a:pt x="11061" y="56560"/>
                  </a:cubicBezTo>
                  <a:cubicBezTo>
                    <a:pt x="6075" y="56620"/>
                    <a:pt x="151" y="53228"/>
                    <a:pt x="0" y="48075"/>
                  </a:cubicBezTo>
                  <a:cubicBezTo>
                    <a:pt x="-75" y="44826"/>
                    <a:pt x="20846" y="8091"/>
                    <a:pt x="27125" y="3671"/>
                  </a:cubicBezTo>
                  <a:close/>
                </a:path>
              </a:pathLst>
            </a:custGeom>
            <a:solidFill>
              <a:srgbClr val="FFFFFF"/>
            </a:solidFill>
            <a:ln w="4945" cap="flat">
              <a:solidFill>
                <a:srgbClr val="000000"/>
              </a:solidFill>
              <a:prstDash val="solid"/>
              <a:miter/>
            </a:ln>
          </p:spPr>
          <p:txBody>
            <a:bodyPr rtlCol="0" anchor="ctr"/>
            <a:lstStyle/>
            <a:p>
              <a:endParaRPr lang="en-GB" sz="1500"/>
            </a:p>
          </p:txBody>
        </p:sp>
        <p:sp>
          <p:nvSpPr>
            <p:cNvPr id="134" name="Freeform: Shape 133">
              <a:extLst>
                <a:ext uri="{FF2B5EF4-FFF2-40B4-BE49-F238E27FC236}">
                  <a16:creationId xmlns:a16="http://schemas.microsoft.com/office/drawing/2014/main" id="{C36C7230-AF4D-D21E-C907-135AC114C85D}"/>
                </a:ext>
              </a:extLst>
            </p:cNvPr>
            <p:cNvSpPr/>
            <p:nvPr/>
          </p:nvSpPr>
          <p:spPr>
            <a:xfrm>
              <a:off x="8099746" y="4642465"/>
              <a:ext cx="75004" cy="56981"/>
            </a:xfrm>
            <a:custGeom>
              <a:avLst/>
              <a:gdLst>
                <a:gd name="connsiteX0" fmla="*/ 27125 w 75004"/>
                <a:gd name="connsiteY0" fmla="*/ 3668 h 56981"/>
                <a:gd name="connsiteX1" fmla="*/ 48477 w 75004"/>
                <a:gd name="connsiteY1" fmla="*/ 3434 h 56981"/>
                <a:gd name="connsiteX2" fmla="*/ 75004 w 75004"/>
                <a:gd name="connsiteY2" fmla="*/ 48903 h 56981"/>
                <a:gd name="connsiteX3" fmla="*/ 65499 w 75004"/>
                <a:gd name="connsiteY3" fmla="*/ 56655 h 56981"/>
                <a:gd name="connsiteX4" fmla="*/ 11062 w 75004"/>
                <a:gd name="connsiteY4" fmla="*/ 56557 h 56981"/>
                <a:gd name="connsiteX5" fmla="*/ 0 w 75004"/>
                <a:gd name="connsiteY5" fmla="*/ 48072 h 56981"/>
                <a:gd name="connsiteX6" fmla="*/ 27125 w 75004"/>
                <a:gd name="connsiteY6" fmla="*/ 3668 h 5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04" h="56981">
                  <a:moveTo>
                    <a:pt x="27125" y="3668"/>
                  </a:moveTo>
                  <a:cubicBezTo>
                    <a:pt x="32210" y="-1296"/>
                    <a:pt x="42410" y="-1878"/>
                    <a:pt x="48477" y="3434"/>
                  </a:cubicBezTo>
                  <a:cubicBezTo>
                    <a:pt x="53992" y="7839"/>
                    <a:pt x="75088" y="43645"/>
                    <a:pt x="75004" y="48903"/>
                  </a:cubicBezTo>
                  <a:cubicBezTo>
                    <a:pt x="75042" y="53248"/>
                    <a:pt x="72481" y="56610"/>
                    <a:pt x="65499" y="56655"/>
                  </a:cubicBezTo>
                  <a:cubicBezTo>
                    <a:pt x="61299" y="56701"/>
                    <a:pt x="15965" y="56655"/>
                    <a:pt x="11062" y="56557"/>
                  </a:cubicBezTo>
                  <a:cubicBezTo>
                    <a:pt x="6075" y="56618"/>
                    <a:pt x="151" y="53225"/>
                    <a:pt x="0" y="48072"/>
                  </a:cubicBezTo>
                  <a:cubicBezTo>
                    <a:pt x="-75" y="44824"/>
                    <a:pt x="20846" y="8096"/>
                    <a:pt x="27125" y="3668"/>
                  </a:cubicBezTo>
                  <a:close/>
                </a:path>
              </a:pathLst>
            </a:custGeom>
            <a:solidFill>
              <a:srgbClr val="FFFFFF"/>
            </a:solidFill>
            <a:ln w="4945" cap="flat">
              <a:solidFill>
                <a:srgbClr val="000000"/>
              </a:solidFill>
              <a:prstDash val="solid"/>
              <a:miter/>
            </a:ln>
          </p:spPr>
          <p:txBody>
            <a:bodyPr rtlCol="0" anchor="ctr"/>
            <a:lstStyle/>
            <a:p>
              <a:endParaRPr lang="en-GB" sz="1500"/>
            </a:p>
          </p:txBody>
        </p:sp>
        <p:sp>
          <p:nvSpPr>
            <p:cNvPr id="135" name="Freeform: Shape 134">
              <a:extLst>
                <a:ext uri="{FF2B5EF4-FFF2-40B4-BE49-F238E27FC236}">
                  <a16:creationId xmlns:a16="http://schemas.microsoft.com/office/drawing/2014/main" id="{EB927EF4-3843-1F61-8483-6DB884AA7D18}"/>
                </a:ext>
              </a:extLst>
            </p:cNvPr>
            <p:cNvSpPr/>
            <p:nvPr/>
          </p:nvSpPr>
          <p:spPr>
            <a:xfrm>
              <a:off x="8099610" y="4265702"/>
              <a:ext cx="75004" cy="56986"/>
            </a:xfrm>
            <a:custGeom>
              <a:avLst/>
              <a:gdLst>
                <a:gd name="connsiteX0" fmla="*/ 27125 w 75004"/>
                <a:gd name="connsiteY0" fmla="*/ 3674 h 56986"/>
                <a:gd name="connsiteX1" fmla="*/ 48469 w 75004"/>
                <a:gd name="connsiteY1" fmla="*/ 3440 h 56986"/>
                <a:gd name="connsiteX2" fmla="*/ 75004 w 75004"/>
                <a:gd name="connsiteY2" fmla="*/ 48909 h 56986"/>
                <a:gd name="connsiteX3" fmla="*/ 65492 w 75004"/>
                <a:gd name="connsiteY3" fmla="*/ 56661 h 56986"/>
                <a:gd name="connsiteX4" fmla="*/ 11062 w 75004"/>
                <a:gd name="connsiteY4" fmla="*/ 56555 h 56986"/>
                <a:gd name="connsiteX5" fmla="*/ 0 w 75004"/>
                <a:gd name="connsiteY5" fmla="*/ 48078 h 56986"/>
                <a:gd name="connsiteX6" fmla="*/ 27125 w 75004"/>
                <a:gd name="connsiteY6" fmla="*/ 3674 h 5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04" h="56986">
                  <a:moveTo>
                    <a:pt x="27125" y="3674"/>
                  </a:moveTo>
                  <a:cubicBezTo>
                    <a:pt x="32210" y="-1298"/>
                    <a:pt x="42410" y="-1879"/>
                    <a:pt x="48469" y="3440"/>
                  </a:cubicBezTo>
                  <a:cubicBezTo>
                    <a:pt x="53993" y="7845"/>
                    <a:pt x="75088" y="43651"/>
                    <a:pt x="75004" y="48909"/>
                  </a:cubicBezTo>
                  <a:cubicBezTo>
                    <a:pt x="75042" y="53246"/>
                    <a:pt x="72481" y="56608"/>
                    <a:pt x="65492" y="56661"/>
                  </a:cubicBezTo>
                  <a:cubicBezTo>
                    <a:pt x="61291" y="56706"/>
                    <a:pt x="15965" y="56661"/>
                    <a:pt x="11062" y="56555"/>
                  </a:cubicBezTo>
                  <a:cubicBezTo>
                    <a:pt x="6068" y="56615"/>
                    <a:pt x="144" y="53231"/>
                    <a:pt x="0" y="48078"/>
                  </a:cubicBezTo>
                  <a:cubicBezTo>
                    <a:pt x="-75" y="44829"/>
                    <a:pt x="20839" y="8094"/>
                    <a:pt x="27125" y="3674"/>
                  </a:cubicBezTo>
                  <a:close/>
                </a:path>
              </a:pathLst>
            </a:custGeom>
            <a:solidFill>
              <a:srgbClr val="FFFFFF"/>
            </a:solidFill>
            <a:ln w="4945" cap="flat">
              <a:solidFill>
                <a:srgbClr val="000000"/>
              </a:solidFill>
              <a:prstDash val="solid"/>
              <a:miter/>
            </a:ln>
          </p:spPr>
          <p:txBody>
            <a:bodyPr rtlCol="0" anchor="ctr"/>
            <a:lstStyle/>
            <a:p>
              <a:endParaRPr lang="en-GB" sz="1500"/>
            </a:p>
          </p:txBody>
        </p:sp>
        <p:sp>
          <p:nvSpPr>
            <p:cNvPr id="136" name="Freeform: Shape 135">
              <a:extLst>
                <a:ext uri="{FF2B5EF4-FFF2-40B4-BE49-F238E27FC236}">
                  <a16:creationId xmlns:a16="http://schemas.microsoft.com/office/drawing/2014/main" id="{295853CD-5C4B-3DBA-443B-E367CA16650E}"/>
                </a:ext>
              </a:extLst>
            </p:cNvPr>
            <p:cNvSpPr/>
            <p:nvPr/>
          </p:nvSpPr>
          <p:spPr>
            <a:xfrm>
              <a:off x="7931190" y="4297798"/>
              <a:ext cx="174518" cy="21653"/>
            </a:xfrm>
            <a:custGeom>
              <a:avLst/>
              <a:gdLst>
                <a:gd name="connsiteX0" fmla="*/ 141312 w 174518"/>
                <a:gd name="connsiteY0" fmla="*/ 7791 h 21653"/>
                <a:gd name="connsiteX1" fmla="*/ 36894 w 174518"/>
                <a:gd name="connsiteY1" fmla="*/ 7942 h 21653"/>
                <a:gd name="connsiteX2" fmla="*/ 45492 w 174518"/>
                <a:gd name="connsiteY2" fmla="*/ -308 h 21653"/>
                <a:gd name="connsiteX3" fmla="*/ 0 w 174518"/>
                <a:gd name="connsiteY3" fmla="*/ 11720 h 21653"/>
                <a:gd name="connsiteX4" fmla="*/ 47479 w 174518"/>
                <a:gd name="connsiteY4" fmla="*/ 21346 h 21653"/>
                <a:gd name="connsiteX5" fmla="*/ 37332 w 174518"/>
                <a:gd name="connsiteY5" fmla="*/ 14448 h 21653"/>
                <a:gd name="connsiteX6" fmla="*/ 141954 w 174518"/>
                <a:gd name="connsiteY6" fmla="*/ 14243 h 21653"/>
                <a:gd name="connsiteX7" fmla="*/ 131988 w 174518"/>
                <a:gd name="connsiteY7" fmla="*/ 21232 h 21653"/>
                <a:gd name="connsiteX8" fmla="*/ 174518 w 174518"/>
                <a:gd name="connsiteY8" fmla="*/ 10390 h 21653"/>
                <a:gd name="connsiteX9" fmla="*/ 132260 w 174518"/>
                <a:gd name="connsiteY9" fmla="*/ 130 h 21653"/>
                <a:gd name="connsiteX10" fmla="*/ 141312 w 174518"/>
                <a:gd name="connsiteY10" fmla="*/ 7791 h 2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518" h="21653">
                  <a:moveTo>
                    <a:pt x="141312" y="7791"/>
                  </a:moveTo>
                  <a:cubicBezTo>
                    <a:pt x="113349" y="8154"/>
                    <a:pt x="90825" y="7602"/>
                    <a:pt x="36894" y="7942"/>
                  </a:cubicBezTo>
                  <a:cubicBezTo>
                    <a:pt x="38571" y="6046"/>
                    <a:pt x="41994" y="2948"/>
                    <a:pt x="45492" y="-308"/>
                  </a:cubicBezTo>
                  <a:cubicBezTo>
                    <a:pt x="31884" y="3545"/>
                    <a:pt x="13252" y="8698"/>
                    <a:pt x="0" y="11720"/>
                  </a:cubicBezTo>
                  <a:cubicBezTo>
                    <a:pt x="12792" y="14667"/>
                    <a:pt x="36546" y="19555"/>
                    <a:pt x="47479" y="21346"/>
                  </a:cubicBezTo>
                  <a:cubicBezTo>
                    <a:pt x="39712" y="16495"/>
                    <a:pt x="41284" y="17613"/>
                    <a:pt x="37332" y="14448"/>
                  </a:cubicBezTo>
                  <a:cubicBezTo>
                    <a:pt x="125422" y="13578"/>
                    <a:pt x="141954" y="14243"/>
                    <a:pt x="141954" y="14243"/>
                  </a:cubicBezTo>
                  <a:cubicBezTo>
                    <a:pt x="142029" y="13541"/>
                    <a:pt x="131988" y="21232"/>
                    <a:pt x="131988" y="21232"/>
                  </a:cubicBezTo>
                  <a:lnTo>
                    <a:pt x="174518" y="10390"/>
                  </a:lnTo>
                  <a:lnTo>
                    <a:pt x="132260" y="130"/>
                  </a:lnTo>
                  <a:cubicBezTo>
                    <a:pt x="132260" y="130"/>
                    <a:pt x="141364" y="8335"/>
                    <a:pt x="141312" y="7791"/>
                  </a:cubicBezTo>
                  <a:close/>
                </a:path>
              </a:pathLst>
            </a:custGeom>
            <a:solidFill>
              <a:srgbClr val="000000"/>
            </a:solidFill>
            <a:ln w="385" cap="flat">
              <a:solidFill>
                <a:srgbClr val="000000"/>
              </a:solidFill>
              <a:prstDash val="solid"/>
              <a:miter/>
            </a:ln>
          </p:spPr>
          <p:txBody>
            <a:bodyPr rtlCol="0" anchor="ctr"/>
            <a:lstStyle/>
            <a:p>
              <a:endParaRPr lang="en-GB" sz="1500"/>
            </a:p>
          </p:txBody>
        </p:sp>
        <p:sp>
          <p:nvSpPr>
            <p:cNvPr id="137" name="Freeform: Shape 136">
              <a:extLst>
                <a:ext uri="{FF2B5EF4-FFF2-40B4-BE49-F238E27FC236}">
                  <a16:creationId xmlns:a16="http://schemas.microsoft.com/office/drawing/2014/main" id="{5258B452-A77A-4AE6-C69B-C3C663256EAA}"/>
                </a:ext>
              </a:extLst>
            </p:cNvPr>
            <p:cNvSpPr/>
            <p:nvPr/>
          </p:nvSpPr>
          <p:spPr>
            <a:xfrm>
              <a:off x="7931190" y="4667159"/>
              <a:ext cx="174608" cy="21653"/>
            </a:xfrm>
            <a:custGeom>
              <a:avLst/>
              <a:gdLst>
                <a:gd name="connsiteX0" fmla="*/ 141387 w 174608"/>
                <a:gd name="connsiteY0" fmla="*/ 7784 h 21653"/>
                <a:gd name="connsiteX1" fmla="*/ 36916 w 174608"/>
                <a:gd name="connsiteY1" fmla="*/ 7942 h 21653"/>
                <a:gd name="connsiteX2" fmla="*/ 45515 w 174608"/>
                <a:gd name="connsiteY2" fmla="*/ -308 h 21653"/>
                <a:gd name="connsiteX3" fmla="*/ 0 w 174608"/>
                <a:gd name="connsiteY3" fmla="*/ 11720 h 21653"/>
                <a:gd name="connsiteX4" fmla="*/ 47502 w 174608"/>
                <a:gd name="connsiteY4" fmla="*/ 21346 h 21653"/>
                <a:gd name="connsiteX5" fmla="*/ 37347 w 174608"/>
                <a:gd name="connsiteY5" fmla="*/ 14448 h 21653"/>
                <a:gd name="connsiteX6" fmla="*/ 142022 w 174608"/>
                <a:gd name="connsiteY6" fmla="*/ 14243 h 21653"/>
                <a:gd name="connsiteX7" fmla="*/ 132048 w 174608"/>
                <a:gd name="connsiteY7" fmla="*/ 21233 h 21653"/>
                <a:gd name="connsiteX8" fmla="*/ 174609 w 174608"/>
                <a:gd name="connsiteY8" fmla="*/ 10391 h 21653"/>
                <a:gd name="connsiteX9" fmla="*/ 132328 w 174608"/>
                <a:gd name="connsiteY9" fmla="*/ 130 h 21653"/>
                <a:gd name="connsiteX10" fmla="*/ 141387 w 174608"/>
                <a:gd name="connsiteY10" fmla="*/ 7784 h 2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608" h="21653">
                  <a:moveTo>
                    <a:pt x="141387" y="7784"/>
                  </a:moveTo>
                  <a:cubicBezTo>
                    <a:pt x="113409" y="8154"/>
                    <a:pt x="90871" y="7602"/>
                    <a:pt x="36916" y="7942"/>
                  </a:cubicBezTo>
                  <a:cubicBezTo>
                    <a:pt x="38594" y="6046"/>
                    <a:pt x="42016" y="2948"/>
                    <a:pt x="45515" y="-308"/>
                  </a:cubicBezTo>
                  <a:cubicBezTo>
                    <a:pt x="31899" y="3545"/>
                    <a:pt x="13260" y="8698"/>
                    <a:pt x="0" y="11720"/>
                  </a:cubicBezTo>
                  <a:cubicBezTo>
                    <a:pt x="12799" y="14667"/>
                    <a:pt x="36561" y="19555"/>
                    <a:pt x="47502" y="21346"/>
                  </a:cubicBezTo>
                  <a:cubicBezTo>
                    <a:pt x="39734" y="16495"/>
                    <a:pt x="41306" y="17614"/>
                    <a:pt x="37347" y="14448"/>
                  </a:cubicBezTo>
                  <a:cubicBezTo>
                    <a:pt x="125483" y="13579"/>
                    <a:pt x="142022" y="14243"/>
                    <a:pt x="142022" y="14243"/>
                  </a:cubicBezTo>
                  <a:cubicBezTo>
                    <a:pt x="142105" y="13541"/>
                    <a:pt x="132048" y="21233"/>
                    <a:pt x="132048" y="21233"/>
                  </a:cubicBezTo>
                  <a:lnTo>
                    <a:pt x="174609" y="10391"/>
                  </a:lnTo>
                  <a:lnTo>
                    <a:pt x="132328" y="130"/>
                  </a:lnTo>
                  <a:cubicBezTo>
                    <a:pt x="132328" y="130"/>
                    <a:pt x="141433" y="8328"/>
                    <a:pt x="141387" y="7784"/>
                  </a:cubicBezTo>
                  <a:close/>
                </a:path>
              </a:pathLst>
            </a:custGeom>
            <a:solidFill>
              <a:srgbClr val="000000"/>
            </a:solidFill>
            <a:ln w="385" cap="flat">
              <a:solidFill>
                <a:srgbClr val="000000"/>
              </a:solidFill>
              <a:prstDash val="solid"/>
              <a:miter/>
            </a:ln>
          </p:spPr>
          <p:txBody>
            <a:bodyPr rtlCol="0" anchor="ctr"/>
            <a:lstStyle/>
            <a:p>
              <a:endParaRPr lang="en-GB" sz="1500"/>
            </a:p>
          </p:txBody>
        </p:sp>
        <p:sp>
          <p:nvSpPr>
            <p:cNvPr id="138" name="Freeform: Shape 137">
              <a:extLst>
                <a:ext uri="{FF2B5EF4-FFF2-40B4-BE49-F238E27FC236}">
                  <a16:creationId xmlns:a16="http://schemas.microsoft.com/office/drawing/2014/main" id="{1EE2600E-04FA-F3E3-9209-3F0DB0D37AFC}"/>
                </a:ext>
              </a:extLst>
            </p:cNvPr>
            <p:cNvSpPr/>
            <p:nvPr/>
          </p:nvSpPr>
          <p:spPr>
            <a:xfrm>
              <a:off x="7934832" y="4987832"/>
              <a:ext cx="167703" cy="21653"/>
            </a:xfrm>
            <a:custGeom>
              <a:avLst/>
              <a:gdLst>
                <a:gd name="connsiteX0" fmla="*/ 135788 w 167703"/>
                <a:gd name="connsiteY0" fmla="*/ 7784 h 21653"/>
                <a:gd name="connsiteX1" fmla="*/ 35451 w 167703"/>
                <a:gd name="connsiteY1" fmla="*/ 7942 h 21653"/>
                <a:gd name="connsiteX2" fmla="*/ 43717 w 167703"/>
                <a:gd name="connsiteY2" fmla="*/ -308 h 21653"/>
                <a:gd name="connsiteX3" fmla="*/ 0 w 167703"/>
                <a:gd name="connsiteY3" fmla="*/ 11720 h 21653"/>
                <a:gd name="connsiteX4" fmla="*/ 45620 w 167703"/>
                <a:gd name="connsiteY4" fmla="*/ 21346 h 21653"/>
                <a:gd name="connsiteX5" fmla="*/ 35866 w 167703"/>
                <a:gd name="connsiteY5" fmla="*/ 14440 h 21653"/>
                <a:gd name="connsiteX6" fmla="*/ 136408 w 167703"/>
                <a:gd name="connsiteY6" fmla="*/ 14243 h 21653"/>
                <a:gd name="connsiteX7" fmla="*/ 126828 w 167703"/>
                <a:gd name="connsiteY7" fmla="*/ 21232 h 21653"/>
                <a:gd name="connsiteX8" fmla="*/ 167703 w 167703"/>
                <a:gd name="connsiteY8" fmla="*/ 10383 h 21653"/>
                <a:gd name="connsiteX9" fmla="*/ 127092 w 167703"/>
                <a:gd name="connsiteY9" fmla="*/ 122 h 21653"/>
                <a:gd name="connsiteX10" fmla="*/ 135788 w 167703"/>
                <a:gd name="connsiteY10" fmla="*/ 7784 h 2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03" h="21653">
                  <a:moveTo>
                    <a:pt x="135788" y="7784"/>
                  </a:moveTo>
                  <a:cubicBezTo>
                    <a:pt x="108921" y="8146"/>
                    <a:pt x="87274" y="7602"/>
                    <a:pt x="35451" y="7942"/>
                  </a:cubicBezTo>
                  <a:cubicBezTo>
                    <a:pt x="37060" y="6046"/>
                    <a:pt x="40346" y="2948"/>
                    <a:pt x="43717" y="-308"/>
                  </a:cubicBezTo>
                  <a:cubicBezTo>
                    <a:pt x="30630" y="3545"/>
                    <a:pt x="12731" y="8698"/>
                    <a:pt x="0" y="11720"/>
                  </a:cubicBezTo>
                  <a:cubicBezTo>
                    <a:pt x="12285" y="14667"/>
                    <a:pt x="35118" y="19555"/>
                    <a:pt x="45620" y="21346"/>
                  </a:cubicBezTo>
                  <a:cubicBezTo>
                    <a:pt x="38163" y="16495"/>
                    <a:pt x="39667" y="17613"/>
                    <a:pt x="35866" y="14440"/>
                  </a:cubicBezTo>
                  <a:cubicBezTo>
                    <a:pt x="120519" y="13578"/>
                    <a:pt x="136408" y="14243"/>
                    <a:pt x="136408" y="14243"/>
                  </a:cubicBezTo>
                  <a:cubicBezTo>
                    <a:pt x="136483" y="13533"/>
                    <a:pt x="126828" y="21232"/>
                    <a:pt x="126828" y="21232"/>
                  </a:cubicBezTo>
                  <a:lnTo>
                    <a:pt x="167703" y="10383"/>
                  </a:lnTo>
                  <a:lnTo>
                    <a:pt x="127092" y="122"/>
                  </a:lnTo>
                  <a:cubicBezTo>
                    <a:pt x="127092" y="122"/>
                    <a:pt x="135841" y="8327"/>
                    <a:pt x="135788" y="7784"/>
                  </a:cubicBezTo>
                  <a:close/>
                </a:path>
              </a:pathLst>
            </a:custGeom>
            <a:solidFill>
              <a:srgbClr val="000000"/>
            </a:solidFill>
            <a:ln w="377" cap="flat">
              <a:solidFill>
                <a:srgbClr val="000000"/>
              </a:solidFill>
              <a:prstDash val="solid"/>
              <a:miter/>
            </a:ln>
          </p:spPr>
          <p:txBody>
            <a:bodyPr rtlCol="0" anchor="ctr"/>
            <a:lstStyle/>
            <a:p>
              <a:endParaRPr lang="en-GB" sz="1500"/>
            </a:p>
          </p:txBody>
        </p:sp>
        <p:sp>
          <p:nvSpPr>
            <p:cNvPr id="139" name="Freeform: Shape 138">
              <a:extLst>
                <a:ext uri="{FF2B5EF4-FFF2-40B4-BE49-F238E27FC236}">
                  <a16:creationId xmlns:a16="http://schemas.microsoft.com/office/drawing/2014/main" id="{15854E67-E00E-7CAF-587F-4F0533829162}"/>
                </a:ext>
              </a:extLst>
            </p:cNvPr>
            <p:cNvSpPr/>
            <p:nvPr/>
          </p:nvSpPr>
          <p:spPr>
            <a:xfrm>
              <a:off x="7940287" y="5338720"/>
              <a:ext cx="174518" cy="21653"/>
            </a:xfrm>
            <a:custGeom>
              <a:avLst/>
              <a:gdLst>
                <a:gd name="connsiteX0" fmla="*/ 141312 w 174518"/>
                <a:gd name="connsiteY0" fmla="*/ 7791 h 21653"/>
                <a:gd name="connsiteX1" fmla="*/ 36894 w 174518"/>
                <a:gd name="connsiteY1" fmla="*/ 7942 h 21653"/>
                <a:gd name="connsiteX2" fmla="*/ 45492 w 174518"/>
                <a:gd name="connsiteY2" fmla="*/ -308 h 21653"/>
                <a:gd name="connsiteX3" fmla="*/ 0 w 174518"/>
                <a:gd name="connsiteY3" fmla="*/ 11720 h 21653"/>
                <a:gd name="connsiteX4" fmla="*/ 47479 w 174518"/>
                <a:gd name="connsiteY4" fmla="*/ 21346 h 21653"/>
                <a:gd name="connsiteX5" fmla="*/ 37332 w 174518"/>
                <a:gd name="connsiteY5" fmla="*/ 14448 h 21653"/>
                <a:gd name="connsiteX6" fmla="*/ 141954 w 174518"/>
                <a:gd name="connsiteY6" fmla="*/ 14244 h 21653"/>
                <a:gd name="connsiteX7" fmla="*/ 131988 w 174518"/>
                <a:gd name="connsiteY7" fmla="*/ 21233 h 21653"/>
                <a:gd name="connsiteX8" fmla="*/ 174519 w 174518"/>
                <a:gd name="connsiteY8" fmla="*/ 10391 h 21653"/>
                <a:gd name="connsiteX9" fmla="*/ 132260 w 174518"/>
                <a:gd name="connsiteY9" fmla="*/ 130 h 21653"/>
                <a:gd name="connsiteX10" fmla="*/ 141312 w 174518"/>
                <a:gd name="connsiteY10" fmla="*/ 7791 h 2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518" h="21653">
                  <a:moveTo>
                    <a:pt x="141312" y="7791"/>
                  </a:moveTo>
                  <a:cubicBezTo>
                    <a:pt x="113349" y="8154"/>
                    <a:pt x="90825" y="7602"/>
                    <a:pt x="36894" y="7942"/>
                  </a:cubicBezTo>
                  <a:cubicBezTo>
                    <a:pt x="38571" y="6046"/>
                    <a:pt x="41994" y="2948"/>
                    <a:pt x="45492" y="-308"/>
                  </a:cubicBezTo>
                  <a:cubicBezTo>
                    <a:pt x="31885" y="3545"/>
                    <a:pt x="13253" y="8698"/>
                    <a:pt x="0" y="11720"/>
                  </a:cubicBezTo>
                  <a:cubicBezTo>
                    <a:pt x="12792" y="14667"/>
                    <a:pt x="36546" y="19563"/>
                    <a:pt x="47479" y="21346"/>
                  </a:cubicBezTo>
                  <a:cubicBezTo>
                    <a:pt x="39712" y="16495"/>
                    <a:pt x="41284" y="17614"/>
                    <a:pt x="37332" y="14448"/>
                  </a:cubicBezTo>
                  <a:cubicBezTo>
                    <a:pt x="125415" y="13579"/>
                    <a:pt x="141954" y="14244"/>
                    <a:pt x="141954" y="14244"/>
                  </a:cubicBezTo>
                  <a:cubicBezTo>
                    <a:pt x="142030" y="13541"/>
                    <a:pt x="131988" y="21233"/>
                    <a:pt x="131988" y="21233"/>
                  </a:cubicBezTo>
                  <a:lnTo>
                    <a:pt x="174519" y="10391"/>
                  </a:lnTo>
                  <a:lnTo>
                    <a:pt x="132260" y="130"/>
                  </a:lnTo>
                  <a:cubicBezTo>
                    <a:pt x="132260" y="130"/>
                    <a:pt x="141365" y="8335"/>
                    <a:pt x="141312" y="7791"/>
                  </a:cubicBezTo>
                  <a:close/>
                </a:path>
              </a:pathLst>
            </a:custGeom>
            <a:solidFill>
              <a:srgbClr val="000000"/>
            </a:solidFill>
            <a:ln w="385" cap="flat">
              <a:solidFill>
                <a:srgbClr val="000000"/>
              </a:solidFill>
              <a:prstDash val="solid"/>
              <a:miter/>
            </a:ln>
          </p:spPr>
          <p:txBody>
            <a:bodyPr rtlCol="0" anchor="ctr"/>
            <a:lstStyle/>
            <a:p>
              <a:endParaRPr lang="en-GB" sz="1500"/>
            </a:p>
          </p:txBody>
        </p:sp>
        <p:sp>
          <p:nvSpPr>
            <p:cNvPr id="140" name="Freeform: Shape 139">
              <a:extLst>
                <a:ext uri="{FF2B5EF4-FFF2-40B4-BE49-F238E27FC236}">
                  <a16:creationId xmlns:a16="http://schemas.microsoft.com/office/drawing/2014/main" id="{80D251CF-468C-1280-00E7-CABCB572F8D9}"/>
                </a:ext>
              </a:extLst>
            </p:cNvPr>
            <p:cNvSpPr/>
            <p:nvPr/>
          </p:nvSpPr>
          <p:spPr>
            <a:xfrm>
              <a:off x="7786025" y="3498926"/>
              <a:ext cx="89480" cy="747857"/>
            </a:xfrm>
            <a:custGeom>
              <a:avLst/>
              <a:gdLst>
                <a:gd name="connsiteX0" fmla="*/ 56024 w 89480"/>
                <a:gd name="connsiteY0" fmla="*/ 605255 h 747857"/>
                <a:gd name="connsiteX1" fmla="*/ 55390 w 89480"/>
                <a:gd name="connsiteY1" fmla="*/ 157792 h 747857"/>
                <a:gd name="connsiteX2" fmla="*/ 89481 w 89480"/>
                <a:gd name="connsiteY2" fmla="*/ 194640 h 747857"/>
                <a:gd name="connsiteX3" fmla="*/ 39772 w 89480"/>
                <a:gd name="connsiteY3" fmla="*/ -308 h 747857"/>
                <a:gd name="connsiteX4" fmla="*/ 0 w 89480"/>
                <a:gd name="connsiteY4" fmla="*/ 203133 h 747857"/>
                <a:gd name="connsiteX5" fmla="*/ 28515 w 89480"/>
                <a:gd name="connsiteY5" fmla="*/ 159651 h 747857"/>
                <a:gd name="connsiteX6" fmla="*/ 29353 w 89480"/>
                <a:gd name="connsiteY6" fmla="*/ 607990 h 747857"/>
                <a:gd name="connsiteX7" fmla="*/ 469 w 89480"/>
                <a:gd name="connsiteY7" fmla="*/ 565278 h 747857"/>
                <a:gd name="connsiteX8" fmla="*/ 45280 w 89480"/>
                <a:gd name="connsiteY8" fmla="*/ 747549 h 747857"/>
                <a:gd name="connsiteX9" fmla="*/ 87682 w 89480"/>
                <a:gd name="connsiteY9" fmla="*/ 566450 h 747857"/>
                <a:gd name="connsiteX10" fmla="*/ 56032 w 89480"/>
                <a:gd name="connsiteY10" fmla="*/ 605255 h 74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480" h="747857">
                  <a:moveTo>
                    <a:pt x="56024" y="605255"/>
                  </a:moveTo>
                  <a:cubicBezTo>
                    <a:pt x="54521" y="485424"/>
                    <a:pt x="56788" y="388909"/>
                    <a:pt x="55390" y="157792"/>
                  </a:cubicBezTo>
                  <a:cubicBezTo>
                    <a:pt x="63217" y="164977"/>
                    <a:pt x="76024" y="179643"/>
                    <a:pt x="89481" y="194640"/>
                  </a:cubicBezTo>
                  <a:cubicBezTo>
                    <a:pt x="73553" y="136304"/>
                    <a:pt x="52269" y="56479"/>
                    <a:pt x="39772" y="-308"/>
                  </a:cubicBezTo>
                  <a:cubicBezTo>
                    <a:pt x="27593" y="54500"/>
                    <a:pt x="7390" y="156288"/>
                    <a:pt x="0" y="203133"/>
                  </a:cubicBezTo>
                  <a:cubicBezTo>
                    <a:pt x="20045" y="169873"/>
                    <a:pt x="15421" y="176590"/>
                    <a:pt x="28515" y="159651"/>
                  </a:cubicBezTo>
                  <a:cubicBezTo>
                    <a:pt x="32096" y="537134"/>
                    <a:pt x="29353" y="607990"/>
                    <a:pt x="29353" y="607990"/>
                  </a:cubicBezTo>
                  <a:cubicBezTo>
                    <a:pt x="32262" y="608179"/>
                    <a:pt x="469" y="565278"/>
                    <a:pt x="469" y="565278"/>
                  </a:cubicBezTo>
                  <a:lnTo>
                    <a:pt x="45280" y="747549"/>
                  </a:lnTo>
                  <a:lnTo>
                    <a:pt x="87682" y="566450"/>
                  </a:lnTo>
                  <a:cubicBezTo>
                    <a:pt x="87682" y="566450"/>
                    <a:pt x="53780" y="605474"/>
                    <a:pt x="56032" y="605255"/>
                  </a:cubicBezTo>
                  <a:close/>
                </a:path>
              </a:pathLst>
            </a:custGeom>
            <a:solidFill>
              <a:srgbClr val="000000"/>
            </a:solidFill>
            <a:ln w="1619" cap="flat">
              <a:solidFill>
                <a:srgbClr val="000000"/>
              </a:solidFill>
              <a:prstDash val="solid"/>
              <a:miter/>
            </a:ln>
          </p:spPr>
          <p:txBody>
            <a:bodyPr rtlCol="0" anchor="ctr"/>
            <a:lstStyle/>
            <a:p>
              <a:endParaRPr lang="en-GB" sz="1500"/>
            </a:p>
          </p:txBody>
        </p:sp>
        <p:sp>
          <p:nvSpPr>
            <p:cNvPr id="141" name="Freeform: Shape 140">
              <a:extLst>
                <a:ext uri="{FF2B5EF4-FFF2-40B4-BE49-F238E27FC236}">
                  <a16:creationId xmlns:a16="http://schemas.microsoft.com/office/drawing/2014/main" id="{887D80E6-A65B-9B34-3EDA-047C3FFE4613}"/>
                </a:ext>
              </a:extLst>
            </p:cNvPr>
            <p:cNvSpPr/>
            <p:nvPr/>
          </p:nvSpPr>
          <p:spPr>
            <a:xfrm>
              <a:off x="7558829" y="4688224"/>
              <a:ext cx="38692" cy="100496"/>
            </a:xfrm>
            <a:custGeom>
              <a:avLst/>
              <a:gdLst>
                <a:gd name="connsiteX0" fmla="*/ 20219 w 38692"/>
                <a:gd name="connsiteY0" fmla="*/ -308 h 100496"/>
                <a:gd name="connsiteX1" fmla="*/ 20800 w 38692"/>
                <a:gd name="connsiteY1" fmla="*/ 7066 h 100496"/>
                <a:gd name="connsiteX2" fmla="*/ 38307 w 38692"/>
                <a:gd name="connsiteY2" fmla="*/ 12688 h 100496"/>
                <a:gd name="connsiteX3" fmla="*/ 0 w 38692"/>
                <a:gd name="connsiteY3" fmla="*/ 20258 h 100496"/>
                <a:gd name="connsiteX4" fmla="*/ 37921 w 38692"/>
                <a:gd name="connsiteY4" fmla="*/ 29567 h 100496"/>
                <a:gd name="connsiteX5" fmla="*/ 778 w 38692"/>
                <a:gd name="connsiteY5" fmla="*/ 38105 h 100496"/>
                <a:gd name="connsiteX6" fmla="*/ 37921 w 38692"/>
                <a:gd name="connsiteY6" fmla="*/ 46831 h 100496"/>
                <a:gd name="connsiteX7" fmla="*/ 386 w 38692"/>
                <a:gd name="connsiteY7" fmla="*/ 55369 h 100496"/>
                <a:gd name="connsiteX8" fmla="*/ 38692 w 38692"/>
                <a:gd name="connsiteY8" fmla="*/ 63907 h 100496"/>
                <a:gd name="connsiteX9" fmla="*/ 778 w 38692"/>
                <a:gd name="connsiteY9" fmla="*/ 71477 h 100496"/>
                <a:gd name="connsiteX10" fmla="*/ 38692 w 38692"/>
                <a:gd name="connsiteY10" fmla="*/ 80982 h 100496"/>
                <a:gd name="connsiteX11" fmla="*/ 1549 w 38692"/>
                <a:gd name="connsiteY11" fmla="*/ 88931 h 100496"/>
                <a:gd name="connsiteX12" fmla="*/ 20506 w 38692"/>
                <a:gd name="connsiteY12" fmla="*/ 93200 h 100496"/>
                <a:gd name="connsiteX13" fmla="*/ 20604 w 38692"/>
                <a:gd name="connsiteY13" fmla="*/ 100188 h 10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2" h="100496">
                  <a:moveTo>
                    <a:pt x="20219" y="-308"/>
                  </a:moveTo>
                  <a:lnTo>
                    <a:pt x="20800" y="7066"/>
                  </a:lnTo>
                  <a:lnTo>
                    <a:pt x="38307" y="12688"/>
                  </a:lnTo>
                  <a:lnTo>
                    <a:pt x="0" y="20258"/>
                  </a:lnTo>
                  <a:lnTo>
                    <a:pt x="37921" y="29567"/>
                  </a:lnTo>
                  <a:lnTo>
                    <a:pt x="778" y="38105"/>
                  </a:lnTo>
                  <a:lnTo>
                    <a:pt x="37921" y="46831"/>
                  </a:lnTo>
                  <a:lnTo>
                    <a:pt x="386" y="55369"/>
                  </a:lnTo>
                  <a:lnTo>
                    <a:pt x="38692" y="63907"/>
                  </a:lnTo>
                  <a:lnTo>
                    <a:pt x="778" y="71477"/>
                  </a:lnTo>
                  <a:lnTo>
                    <a:pt x="38692" y="80982"/>
                  </a:lnTo>
                  <a:lnTo>
                    <a:pt x="1549" y="88931"/>
                  </a:lnTo>
                  <a:lnTo>
                    <a:pt x="20506" y="93200"/>
                  </a:lnTo>
                  <a:lnTo>
                    <a:pt x="20604" y="100188"/>
                  </a:lnTo>
                </a:path>
              </a:pathLst>
            </a:custGeom>
            <a:noFill/>
            <a:ln w="1753" cap="flat">
              <a:solidFill>
                <a:srgbClr val="000000"/>
              </a:solidFill>
              <a:prstDash val="solid"/>
              <a:miter/>
            </a:ln>
          </p:spPr>
          <p:txBody>
            <a:bodyPr rtlCol="0" anchor="ctr"/>
            <a:lstStyle/>
            <a:p>
              <a:endParaRPr lang="en-GB" sz="1500"/>
            </a:p>
          </p:txBody>
        </p:sp>
        <p:sp>
          <p:nvSpPr>
            <p:cNvPr id="142" name="Freeform: Shape 141">
              <a:extLst>
                <a:ext uri="{FF2B5EF4-FFF2-40B4-BE49-F238E27FC236}">
                  <a16:creationId xmlns:a16="http://schemas.microsoft.com/office/drawing/2014/main" id="{FBE120A9-2768-5076-0DDB-15CE65B03990}"/>
                </a:ext>
              </a:extLst>
            </p:cNvPr>
            <p:cNvSpPr/>
            <p:nvPr/>
          </p:nvSpPr>
          <p:spPr>
            <a:xfrm>
              <a:off x="7621691" y="5365935"/>
              <a:ext cx="26814" cy="68793"/>
            </a:xfrm>
            <a:custGeom>
              <a:avLst/>
              <a:gdLst>
                <a:gd name="connsiteX0" fmla="*/ 14008 w 26814"/>
                <a:gd name="connsiteY0" fmla="*/ -308 h 68793"/>
                <a:gd name="connsiteX1" fmla="*/ 14416 w 26814"/>
                <a:gd name="connsiteY1" fmla="*/ 4739 h 68793"/>
                <a:gd name="connsiteX2" fmla="*/ 26550 w 26814"/>
                <a:gd name="connsiteY2" fmla="*/ 8592 h 68793"/>
                <a:gd name="connsiteX3" fmla="*/ 0 w 26814"/>
                <a:gd name="connsiteY3" fmla="*/ 13768 h 68793"/>
                <a:gd name="connsiteX4" fmla="*/ 26278 w 26814"/>
                <a:gd name="connsiteY4" fmla="*/ 20145 h 68793"/>
                <a:gd name="connsiteX5" fmla="*/ 536 w 26814"/>
                <a:gd name="connsiteY5" fmla="*/ 25985 h 68793"/>
                <a:gd name="connsiteX6" fmla="*/ 26278 w 26814"/>
                <a:gd name="connsiteY6" fmla="*/ 31962 h 68793"/>
                <a:gd name="connsiteX7" fmla="*/ 264 w 26814"/>
                <a:gd name="connsiteY7" fmla="*/ 37809 h 68793"/>
                <a:gd name="connsiteX8" fmla="*/ 26815 w 26814"/>
                <a:gd name="connsiteY8" fmla="*/ 43650 h 68793"/>
                <a:gd name="connsiteX9" fmla="*/ 536 w 26814"/>
                <a:gd name="connsiteY9" fmla="*/ 48825 h 68793"/>
                <a:gd name="connsiteX10" fmla="*/ 26815 w 26814"/>
                <a:gd name="connsiteY10" fmla="*/ 55338 h 68793"/>
                <a:gd name="connsiteX11" fmla="*/ 1073 w 26814"/>
                <a:gd name="connsiteY11" fmla="*/ 60779 h 68793"/>
                <a:gd name="connsiteX12" fmla="*/ 14212 w 26814"/>
                <a:gd name="connsiteY12" fmla="*/ 63702 h 68793"/>
                <a:gd name="connsiteX13" fmla="*/ 14280 w 26814"/>
                <a:gd name="connsiteY13" fmla="*/ 68485 h 6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14" h="68793">
                  <a:moveTo>
                    <a:pt x="14008" y="-308"/>
                  </a:moveTo>
                  <a:lnTo>
                    <a:pt x="14416" y="4739"/>
                  </a:lnTo>
                  <a:lnTo>
                    <a:pt x="26550" y="8592"/>
                  </a:lnTo>
                  <a:lnTo>
                    <a:pt x="0" y="13768"/>
                  </a:lnTo>
                  <a:lnTo>
                    <a:pt x="26278" y="20145"/>
                  </a:lnTo>
                  <a:lnTo>
                    <a:pt x="536" y="25985"/>
                  </a:lnTo>
                  <a:lnTo>
                    <a:pt x="26278" y="31962"/>
                  </a:lnTo>
                  <a:lnTo>
                    <a:pt x="264" y="37809"/>
                  </a:lnTo>
                  <a:lnTo>
                    <a:pt x="26815" y="43650"/>
                  </a:lnTo>
                  <a:lnTo>
                    <a:pt x="536" y="48825"/>
                  </a:lnTo>
                  <a:lnTo>
                    <a:pt x="26815" y="55338"/>
                  </a:lnTo>
                  <a:lnTo>
                    <a:pt x="1073" y="60779"/>
                  </a:lnTo>
                  <a:lnTo>
                    <a:pt x="14212" y="63702"/>
                  </a:lnTo>
                  <a:lnTo>
                    <a:pt x="14280" y="68485"/>
                  </a:lnTo>
                </a:path>
              </a:pathLst>
            </a:custGeom>
            <a:noFill/>
            <a:ln w="1207" cap="flat">
              <a:solidFill>
                <a:srgbClr val="000000"/>
              </a:solidFill>
              <a:prstDash val="solid"/>
              <a:miter/>
            </a:ln>
          </p:spPr>
          <p:txBody>
            <a:bodyPr rtlCol="0" anchor="ctr"/>
            <a:lstStyle/>
            <a:p>
              <a:endParaRPr lang="en-GB" sz="1500"/>
            </a:p>
          </p:txBody>
        </p:sp>
        <p:sp>
          <p:nvSpPr>
            <p:cNvPr id="143" name="Freeform: Shape 142">
              <a:extLst>
                <a:ext uri="{FF2B5EF4-FFF2-40B4-BE49-F238E27FC236}">
                  <a16:creationId xmlns:a16="http://schemas.microsoft.com/office/drawing/2014/main" id="{61ED6974-D618-D1FF-300F-AB4DDB18539F}"/>
                </a:ext>
              </a:extLst>
            </p:cNvPr>
            <p:cNvSpPr/>
            <p:nvPr/>
          </p:nvSpPr>
          <p:spPr>
            <a:xfrm>
              <a:off x="7583097" y="5050747"/>
              <a:ext cx="26822" cy="68785"/>
            </a:xfrm>
            <a:custGeom>
              <a:avLst/>
              <a:gdLst>
                <a:gd name="connsiteX0" fmla="*/ 14016 w 26822"/>
                <a:gd name="connsiteY0" fmla="*/ -308 h 68785"/>
                <a:gd name="connsiteX1" fmla="*/ 14416 w 26822"/>
                <a:gd name="connsiteY1" fmla="*/ 4731 h 68785"/>
                <a:gd name="connsiteX2" fmla="*/ 26551 w 26822"/>
                <a:gd name="connsiteY2" fmla="*/ 8585 h 68785"/>
                <a:gd name="connsiteX3" fmla="*/ 0 w 26822"/>
                <a:gd name="connsiteY3" fmla="*/ 13768 h 68785"/>
                <a:gd name="connsiteX4" fmla="*/ 26286 w 26822"/>
                <a:gd name="connsiteY4" fmla="*/ 20137 h 68785"/>
                <a:gd name="connsiteX5" fmla="*/ 537 w 26822"/>
                <a:gd name="connsiteY5" fmla="*/ 25985 h 68785"/>
                <a:gd name="connsiteX6" fmla="*/ 26286 w 26822"/>
                <a:gd name="connsiteY6" fmla="*/ 31954 h 68785"/>
                <a:gd name="connsiteX7" fmla="*/ 272 w 26822"/>
                <a:gd name="connsiteY7" fmla="*/ 37802 h 68785"/>
                <a:gd name="connsiteX8" fmla="*/ 26823 w 26822"/>
                <a:gd name="connsiteY8" fmla="*/ 43643 h 68785"/>
                <a:gd name="connsiteX9" fmla="*/ 537 w 26822"/>
                <a:gd name="connsiteY9" fmla="*/ 48825 h 68785"/>
                <a:gd name="connsiteX10" fmla="*/ 26823 w 26822"/>
                <a:gd name="connsiteY10" fmla="*/ 55331 h 68785"/>
                <a:gd name="connsiteX11" fmla="*/ 1073 w 26822"/>
                <a:gd name="connsiteY11" fmla="*/ 60779 h 68785"/>
                <a:gd name="connsiteX12" fmla="*/ 14212 w 26822"/>
                <a:gd name="connsiteY12" fmla="*/ 63695 h 68785"/>
                <a:gd name="connsiteX13" fmla="*/ 14280 w 26822"/>
                <a:gd name="connsiteY13" fmla="*/ 68478 h 6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22" h="68785">
                  <a:moveTo>
                    <a:pt x="14016" y="-308"/>
                  </a:moveTo>
                  <a:lnTo>
                    <a:pt x="14416" y="4731"/>
                  </a:lnTo>
                  <a:lnTo>
                    <a:pt x="26551" y="8585"/>
                  </a:lnTo>
                  <a:lnTo>
                    <a:pt x="0" y="13768"/>
                  </a:lnTo>
                  <a:lnTo>
                    <a:pt x="26286" y="20137"/>
                  </a:lnTo>
                  <a:lnTo>
                    <a:pt x="537" y="25985"/>
                  </a:lnTo>
                  <a:lnTo>
                    <a:pt x="26286" y="31954"/>
                  </a:lnTo>
                  <a:lnTo>
                    <a:pt x="272" y="37802"/>
                  </a:lnTo>
                  <a:lnTo>
                    <a:pt x="26823" y="43643"/>
                  </a:lnTo>
                  <a:lnTo>
                    <a:pt x="537" y="48825"/>
                  </a:lnTo>
                  <a:lnTo>
                    <a:pt x="26823" y="55331"/>
                  </a:lnTo>
                  <a:lnTo>
                    <a:pt x="1073" y="60779"/>
                  </a:lnTo>
                  <a:lnTo>
                    <a:pt x="14212" y="63695"/>
                  </a:lnTo>
                  <a:lnTo>
                    <a:pt x="14280" y="68478"/>
                  </a:lnTo>
                </a:path>
              </a:pathLst>
            </a:custGeom>
            <a:noFill/>
            <a:ln w="1207" cap="flat">
              <a:solidFill>
                <a:srgbClr val="000000"/>
              </a:solidFill>
              <a:prstDash val="solid"/>
              <a:miter/>
            </a:ln>
          </p:spPr>
          <p:txBody>
            <a:bodyPr rtlCol="0" anchor="ctr"/>
            <a:lstStyle/>
            <a:p>
              <a:endParaRPr lang="en-GB" sz="1500"/>
            </a:p>
          </p:txBody>
        </p:sp>
        <p:grpSp>
          <p:nvGrpSpPr>
            <p:cNvPr id="144" name="Content Placeholder 5">
              <a:extLst>
                <a:ext uri="{FF2B5EF4-FFF2-40B4-BE49-F238E27FC236}">
                  <a16:creationId xmlns:a16="http://schemas.microsoft.com/office/drawing/2014/main" id="{6D48D8A9-526D-D714-8B37-B87893C42629}"/>
                </a:ext>
              </a:extLst>
            </p:cNvPr>
            <p:cNvGrpSpPr/>
            <p:nvPr/>
          </p:nvGrpSpPr>
          <p:grpSpPr>
            <a:xfrm>
              <a:off x="7351628" y="5534355"/>
              <a:ext cx="682780" cy="602716"/>
              <a:chOff x="7351628" y="5534355"/>
              <a:chExt cx="682780" cy="602716"/>
            </a:xfrm>
          </p:grpSpPr>
          <p:grpSp>
            <p:nvGrpSpPr>
              <p:cNvPr id="145" name="Content Placeholder 5">
                <a:extLst>
                  <a:ext uri="{FF2B5EF4-FFF2-40B4-BE49-F238E27FC236}">
                    <a16:creationId xmlns:a16="http://schemas.microsoft.com/office/drawing/2014/main" id="{51401A62-694E-B447-C425-95CA2360BA30}"/>
                  </a:ext>
                </a:extLst>
              </p:cNvPr>
              <p:cNvGrpSpPr/>
              <p:nvPr/>
            </p:nvGrpSpPr>
            <p:grpSpPr>
              <a:xfrm>
                <a:off x="7351628" y="5534355"/>
                <a:ext cx="682780" cy="602716"/>
                <a:chOff x="7351628" y="5534355"/>
                <a:chExt cx="682780" cy="602716"/>
              </a:xfrm>
            </p:grpSpPr>
            <p:sp>
              <p:nvSpPr>
                <p:cNvPr id="146" name="Freeform: Shape 145">
                  <a:extLst>
                    <a:ext uri="{FF2B5EF4-FFF2-40B4-BE49-F238E27FC236}">
                      <a16:creationId xmlns:a16="http://schemas.microsoft.com/office/drawing/2014/main" id="{9B05C557-CE8C-51CA-55D2-94697B024224}"/>
                    </a:ext>
                  </a:extLst>
                </p:cNvPr>
                <p:cNvSpPr/>
                <p:nvPr/>
              </p:nvSpPr>
              <p:spPr>
                <a:xfrm>
                  <a:off x="7352947" y="5705258"/>
                  <a:ext cx="489168" cy="431814"/>
                </a:xfrm>
                <a:custGeom>
                  <a:avLst/>
                  <a:gdLst>
                    <a:gd name="connsiteX0" fmla="*/ 330762 w 489168"/>
                    <a:gd name="connsiteY0" fmla="*/ 291988 h 431814"/>
                    <a:gd name="connsiteX1" fmla="*/ 86178 w 489168"/>
                    <a:gd name="connsiteY1" fmla="*/ 355733 h 431814"/>
                    <a:gd name="connsiteX2" fmla="*/ 158406 w 489168"/>
                    <a:gd name="connsiteY2" fmla="*/ 139826 h 431814"/>
                    <a:gd name="connsiteX3" fmla="*/ 402990 w 489168"/>
                    <a:gd name="connsiteY3" fmla="*/ 76081 h 431814"/>
                    <a:gd name="connsiteX4" fmla="*/ 330762 w 489168"/>
                    <a:gd name="connsiteY4" fmla="*/ 291988 h 431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168" h="431814">
                      <a:moveTo>
                        <a:pt x="330762" y="291988"/>
                      </a:moveTo>
                      <a:cubicBezTo>
                        <a:pt x="243277" y="369212"/>
                        <a:pt x="133773" y="397752"/>
                        <a:pt x="86178" y="355733"/>
                      </a:cubicBezTo>
                      <a:cubicBezTo>
                        <a:pt x="38583" y="313714"/>
                        <a:pt x="70921" y="217050"/>
                        <a:pt x="158406" y="139826"/>
                      </a:cubicBezTo>
                      <a:cubicBezTo>
                        <a:pt x="245892" y="62602"/>
                        <a:pt x="355396" y="34063"/>
                        <a:pt x="402990" y="76081"/>
                      </a:cubicBezTo>
                      <a:cubicBezTo>
                        <a:pt x="450585" y="118100"/>
                        <a:pt x="418247" y="214765"/>
                        <a:pt x="330762" y="291988"/>
                      </a:cubicBezTo>
                      <a:close/>
                    </a:path>
                  </a:pathLst>
                </a:custGeom>
                <a:solidFill>
                  <a:srgbClr val="FFFFFF"/>
                </a:solidFill>
                <a:ln w="2782" cap="flat">
                  <a:solidFill>
                    <a:srgbClr val="000000"/>
                  </a:solidFill>
                  <a:prstDash val="solid"/>
                  <a:miter/>
                </a:ln>
              </p:spPr>
              <p:txBody>
                <a:bodyPr rtlCol="0" anchor="ctr"/>
                <a:lstStyle/>
                <a:p>
                  <a:endParaRPr lang="en-GB" sz="1500"/>
                </a:p>
              </p:txBody>
            </p:sp>
            <p:sp>
              <p:nvSpPr>
                <p:cNvPr id="147" name="Freeform: Shape 146">
                  <a:extLst>
                    <a:ext uri="{FF2B5EF4-FFF2-40B4-BE49-F238E27FC236}">
                      <a16:creationId xmlns:a16="http://schemas.microsoft.com/office/drawing/2014/main" id="{98826358-B549-84AA-0FB4-C57A281AF9E2}"/>
                    </a:ext>
                  </a:extLst>
                </p:cNvPr>
                <p:cNvSpPr/>
                <p:nvPr/>
              </p:nvSpPr>
              <p:spPr>
                <a:xfrm>
                  <a:off x="7774497" y="5608006"/>
                  <a:ext cx="169661" cy="152684"/>
                </a:xfrm>
                <a:custGeom>
                  <a:avLst/>
                  <a:gdLst>
                    <a:gd name="connsiteX0" fmla="*/ 169661 w 169661"/>
                    <a:gd name="connsiteY0" fmla="*/ 0 h 152684"/>
                    <a:gd name="connsiteX1" fmla="*/ 168637 w 169661"/>
                    <a:gd name="connsiteY1" fmla="*/ 151119 h 152684"/>
                    <a:gd name="connsiteX2" fmla="*/ 0 w 169661"/>
                    <a:gd name="connsiteY2" fmla="*/ 152685 h 152684"/>
                    <a:gd name="connsiteX3" fmla="*/ 1024 w 169661"/>
                    <a:gd name="connsiteY3" fmla="*/ 1566 h 152684"/>
                  </a:gdLst>
                  <a:ahLst/>
                  <a:cxnLst>
                    <a:cxn ang="0">
                      <a:pos x="connsiteX0" y="connsiteY0"/>
                    </a:cxn>
                    <a:cxn ang="0">
                      <a:pos x="connsiteX1" y="connsiteY1"/>
                    </a:cxn>
                    <a:cxn ang="0">
                      <a:pos x="connsiteX2" y="connsiteY2"/>
                    </a:cxn>
                    <a:cxn ang="0">
                      <a:pos x="connsiteX3" y="connsiteY3"/>
                    </a:cxn>
                  </a:cxnLst>
                  <a:rect l="l" t="t" r="r" b="b"/>
                  <a:pathLst>
                    <a:path w="169661" h="152684">
                      <a:moveTo>
                        <a:pt x="169661" y="0"/>
                      </a:moveTo>
                      <a:lnTo>
                        <a:pt x="168637" y="151119"/>
                      </a:lnTo>
                      <a:lnTo>
                        <a:pt x="0" y="152685"/>
                      </a:lnTo>
                      <a:lnTo>
                        <a:pt x="1024" y="1566"/>
                      </a:lnTo>
                      <a:close/>
                    </a:path>
                  </a:pathLst>
                </a:custGeom>
                <a:solidFill>
                  <a:srgbClr val="FFFFFF"/>
                </a:solidFill>
                <a:ln w="1691" cap="flat">
                  <a:solidFill>
                    <a:srgbClr val="000000"/>
                  </a:solidFill>
                  <a:prstDash val="solid"/>
                  <a:miter/>
                </a:ln>
              </p:spPr>
              <p:txBody>
                <a:bodyPr rtlCol="0" anchor="ctr"/>
                <a:lstStyle/>
                <a:p>
                  <a:endParaRPr lang="en-GB" sz="1500"/>
                </a:p>
              </p:txBody>
            </p:sp>
            <p:sp>
              <p:nvSpPr>
                <p:cNvPr id="148" name="Freeform: Shape 147">
                  <a:extLst>
                    <a:ext uri="{FF2B5EF4-FFF2-40B4-BE49-F238E27FC236}">
                      <a16:creationId xmlns:a16="http://schemas.microsoft.com/office/drawing/2014/main" id="{DA8ED638-56BE-0727-2CD9-26839BD3F98A}"/>
                    </a:ext>
                  </a:extLst>
                </p:cNvPr>
                <p:cNvSpPr/>
                <p:nvPr/>
              </p:nvSpPr>
              <p:spPr>
                <a:xfrm>
                  <a:off x="7683855" y="5675147"/>
                  <a:ext cx="164540" cy="145242"/>
                </a:xfrm>
                <a:custGeom>
                  <a:avLst/>
                  <a:gdLst>
                    <a:gd name="connsiteX0" fmla="*/ 39624 w 164540"/>
                    <a:gd name="connsiteY0" fmla="*/ 114512 h 145242"/>
                    <a:gd name="connsiteX1" fmla="*/ 126523 w 164540"/>
                    <a:gd name="connsiteY1" fmla="*/ 37572 h 145242"/>
                    <a:gd name="connsiteX2" fmla="*/ 126623 w 164540"/>
                    <a:gd name="connsiteY2" fmla="*/ 50313 h 145242"/>
                    <a:gd name="connsiteX3" fmla="*/ 153942 w 164540"/>
                    <a:gd name="connsiteY3" fmla="*/ 7488 h 145242"/>
                    <a:gd name="connsiteX4" fmla="*/ 105894 w 164540"/>
                    <a:gd name="connsiteY4" fmla="*/ 34926 h 145242"/>
                    <a:gd name="connsiteX5" fmla="*/ 120429 w 164540"/>
                    <a:gd name="connsiteY5" fmla="*/ 32828 h 145242"/>
                    <a:gd name="connsiteX6" fmla="*/ 33408 w 164540"/>
                    <a:gd name="connsiteY6" fmla="*/ 109960 h 145242"/>
                    <a:gd name="connsiteX7" fmla="*/ 35556 w 164540"/>
                    <a:gd name="connsiteY7" fmla="*/ 97191 h 145242"/>
                    <a:gd name="connsiteX8" fmla="*/ 9659 w 164540"/>
                    <a:gd name="connsiteY8" fmla="*/ 136926 h 145242"/>
                    <a:gd name="connsiteX9" fmla="*/ 53925 w 164540"/>
                    <a:gd name="connsiteY9" fmla="*/ 113810 h 145242"/>
                    <a:gd name="connsiteX10" fmla="*/ 39629 w 164540"/>
                    <a:gd name="connsiteY10" fmla="*/ 114517 h 14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540" h="145242">
                      <a:moveTo>
                        <a:pt x="39624" y="114512"/>
                      </a:moveTo>
                      <a:cubicBezTo>
                        <a:pt x="62614" y="93657"/>
                        <a:pt x="81875" y="77517"/>
                        <a:pt x="126523" y="37572"/>
                      </a:cubicBezTo>
                      <a:cubicBezTo>
                        <a:pt x="126793" y="40274"/>
                        <a:pt x="126671" y="45204"/>
                        <a:pt x="126623" y="50313"/>
                      </a:cubicBezTo>
                      <a:cubicBezTo>
                        <a:pt x="134575" y="37301"/>
                        <a:pt x="145561" y="19587"/>
                        <a:pt x="153942" y="7488"/>
                      </a:cubicBezTo>
                      <a:cubicBezTo>
                        <a:pt x="140686" y="14600"/>
                        <a:pt x="116578" y="28277"/>
                        <a:pt x="105894" y="34926"/>
                      </a:cubicBezTo>
                      <a:cubicBezTo>
                        <a:pt x="116636" y="32992"/>
                        <a:pt x="114344" y="33273"/>
                        <a:pt x="120429" y="32828"/>
                      </a:cubicBezTo>
                      <a:cubicBezTo>
                        <a:pt x="47772" y="98311"/>
                        <a:pt x="33408" y="109960"/>
                        <a:pt x="33408" y="109960"/>
                      </a:cubicBezTo>
                      <a:cubicBezTo>
                        <a:pt x="33991" y="110541"/>
                        <a:pt x="35556" y="97191"/>
                        <a:pt x="35556" y="97191"/>
                      </a:cubicBezTo>
                      <a:lnTo>
                        <a:pt x="9659" y="136926"/>
                      </a:lnTo>
                      <a:lnTo>
                        <a:pt x="53925" y="113810"/>
                      </a:lnTo>
                      <a:cubicBezTo>
                        <a:pt x="53925" y="113810"/>
                        <a:pt x="39104" y="114128"/>
                        <a:pt x="39629" y="114517"/>
                      </a:cubicBezTo>
                      <a:close/>
                    </a:path>
                  </a:pathLst>
                </a:custGeom>
                <a:solidFill>
                  <a:srgbClr val="000000"/>
                </a:solidFill>
                <a:ln w="439" cap="flat">
                  <a:solidFill>
                    <a:srgbClr val="000000"/>
                  </a:solidFill>
                  <a:prstDash val="solid"/>
                  <a:miter/>
                </a:ln>
              </p:spPr>
              <p:txBody>
                <a:bodyPr rtlCol="0" anchor="ctr"/>
                <a:lstStyle/>
                <a:p>
                  <a:endParaRPr lang="en-GB" sz="1500"/>
                </a:p>
              </p:txBody>
            </p:sp>
            <p:sp>
              <p:nvSpPr>
                <p:cNvPr id="149" name="Freeform: Shape 148">
                  <a:extLst>
                    <a:ext uri="{FF2B5EF4-FFF2-40B4-BE49-F238E27FC236}">
                      <a16:creationId xmlns:a16="http://schemas.microsoft.com/office/drawing/2014/main" id="{47689C2B-D067-C541-E285-5D3AA3F5FC92}"/>
                    </a:ext>
                  </a:extLst>
                </p:cNvPr>
                <p:cNvSpPr/>
                <p:nvPr/>
              </p:nvSpPr>
              <p:spPr>
                <a:xfrm>
                  <a:off x="7713293" y="5699263"/>
                  <a:ext cx="164540" cy="145242"/>
                </a:xfrm>
                <a:custGeom>
                  <a:avLst/>
                  <a:gdLst>
                    <a:gd name="connsiteX0" fmla="*/ 39624 w 164540"/>
                    <a:gd name="connsiteY0" fmla="*/ 114512 h 145242"/>
                    <a:gd name="connsiteX1" fmla="*/ 126523 w 164540"/>
                    <a:gd name="connsiteY1" fmla="*/ 37572 h 145242"/>
                    <a:gd name="connsiteX2" fmla="*/ 126623 w 164540"/>
                    <a:gd name="connsiteY2" fmla="*/ 50313 h 145242"/>
                    <a:gd name="connsiteX3" fmla="*/ 153942 w 164540"/>
                    <a:gd name="connsiteY3" fmla="*/ 7488 h 145242"/>
                    <a:gd name="connsiteX4" fmla="*/ 105894 w 164540"/>
                    <a:gd name="connsiteY4" fmla="*/ 34926 h 145242"/>
                    <a:gd name="connsiteX5" fmla="*/ 120429 w 164540"/>
                    <a:gd name="connsiteY5" fmla="*/ 32828 h 145242"/>
                    <a:gd name="connsiteX6" fmla="*/ 33408 w 164540"/>
                    <a:gd name="connsiteY6" fmla="*/ 109960 h 145242"/>
                    <a:gd name="connsiteX7" fmla="*/ 35556 w 164540"/>
                    <a:gd name="connsiteY7" fmla="*/ 97191 h 145242"/>
                    <a:gd name="connsiteX8" fmla="*/ 9659 w 164540"/>
                    <a:gd name="connsiteY8" fmla="*/ 136926 h 145242"/>
                    <a:gd name="connsiteX9" fmla="*/ 53925 w 164540"/>
                    <a:gd name="connsiteY9" fmla="*/ 113810 h 145242"/>
                    <a:gd name="connsiteX10" fmla="*/ 39629 w 164540"/>
                    <a:gd name="connsiteY10" fmla="*/ 114517 h 14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540" h="145242">
                      <a:moveTo>
                        <a:pt x="39624" y="114512"/>
                      </a:moveTo>
                      <a:cubicBezTo>
                        <a:pt x="62614" y="93657"/>
                        <a:pt x="81875" y="77517"/>
                        <a:pt x="126523" y="37572"/>
                      </a:cubicBezTo>
                      <a:cubicBezTo>
                        <a:pt x="126793" y="40274"/>
                        <a:pt x="126671" y="45204"/>
                        <a:pt x="126623" y="50313"/>
                      </a:cubicBezTo>
                      <a:cubicBezTo>
                        <a:pt x="134575" y="37301"/>
                        <a:pt x="145561" y="19587"/>
                        <a:pt x="153942" y="7488"/>
                      </a:cubicBezTo>
                      <a:cubicBezTo>
                        <a:pt x="140686" y="14600"/>
                        <a:pt x="116578" y="28277"/>
                        <a:pt x="105894" y="34926"/>
                      </a:cubicBezTo>
                      <a:cubicBezTo>
                        <a:pt x="116636" y="32992"/>
                        <a:pt x="114344" y="33273"/>
                        <a:pt x="120429" y="32828"/>
                      </a:cubicBezTo>
                      <a:cubicBezTo>
                        <a:pt x="47772" y="98311"/>
                        <a:pt x="33408" y="109960"/>
                        <a:pt x="33408" y="109960"/>
                      </a:cubicBezTo>
                      <a:cubicBezTo>
                        <a:pt x="33991" y="110541"/>
                        <a:pt x="35556" y="97191"/>
                        <a:pt x="35556" y="97191"/>
                      </a:cubicBezTo>
                      <a:lnTo>
                        <a:pt x="9659" y="136926"/>
                      </a:lnTo>
                      <a:lnTo>
                        <a:pt x="53925" y="113810"/>
                      </a:lnTo>
                      <a:cubicBezTo>
                        <a:pt x="53925" y="113810"/>
                        <a:pt x="39104" y="114128"/>
                        <a:pt x="39629" y="114517"/>
                      </a:cubicBezTo>
                      <a:close/>
                    </a:path>
                  </a:pathLst>
                </a:custGeom>
                <a:solidFill>
                  <a:srgbClr val="000000"/>
                </a:solidFill>
                <a:ln w="439" cap="flat">
                  <a:solidFill>
                    <a:srgbClr val="000000"/>
                  </a:solidFill>
                  <a:prstDash val="solid"/>
                  <a:miter/>
                </a:ln>
              </p:spPr>
              <p:txBody>
                <a:bodyPr rtlCol="0" anchor="ctr"/>
                <a:lstStyle/>
                <a:p>
                  <a:endParaRPr lang="en-GB" sz="1500"/>
                </a:p>
              </p:txBody>
            </p:sp>
          </p:grpSp>
          <p:grpSp>
            <p:nvGrpSpPr>
              <p:cNvPr id="150" name="Content Placeholder 5">
                <a:extLst>
                  <a:ext uri="{FF2B5EF4-FFF2-40B4-BE49-F238E27FC236}">
                    <a16:creationId xmlns:a16="http://schemas.microsoft.com/office/drawing/2014/main" id="{A9AFB504-95F6-0CA3-38E6-F7865C190EA0}"/>
                  </a:ext>
                </a:extLst>
              </p:cNvPr>
              <p:cNvGrpSpPr/>
              <p:nvPr/>
            </p:nvGrpSpPr>
            <p:grpSpPr>
              <a:xfrm>
                <a:off x="7551287" y="5820001"/>
                <a:ext cx="178945" cy="55634"/>
                <a:chOff x="7551287" y="5820001"/>
                <a:chExt cx="178945" cy="55634"/>
              </a:xfrm>
            </p:grpSpPr>
            <p:sp>
              <p:nvSpPr>
                <p:cNvPr id="151" name="Freeform: Shape 150">
                  <a:extLst>
                    <a:ext uri="{FF2B5EF4-FFF2-40B4-BE49-F238E27FC236}">
                      <a16:creationId xmlns:a16="http://schemas.microsoft.com/office/drawing/2014/main" id="{F80CDA85-5F13-290B-A2BE-D131742C264C}"/>
                    </a:ext>
                  </a:extLst>
                </p:cNvPr>
                <p:cNvSpPr/>
                <p:nvPr/>
              </p:nvSpPr>
              <p:spPr>
                <a:xfrm>
                  <a:off x="7551312" y="5821091"/>
                  <a:ext cx="112593" cy="54544"/>
                </a:xfrm>
                <a:custGeom>
                  <a:avLst/>
                  <a:gdLst>
                    <a:gd name="connsiteX0" fmla="*/ 57955 w 112593"/>
                    <a:gd name="connsiteY0" fmla="*/ 53983 h 54544"/>
                    <a:gd name="connsiteX1" fmla="*/ 1658 w 112593"/>
                    <a:gd name="connsiteY1" fmla="*/ 27833 h 54544"/>
                    <a:gd name="connsiteX2" fmla="*/ 54639 w 112593"/>
                    <a:gd name="connsiteY2" fmla="*/ 561 h 54544"/>
                    <a:gd name="connsiteX3" fmla="*/ 110935 w 112593"/>
                    <a:gd name="connsiteY3" fmla="*/ 26711 h 54544"/>
                    <a:gd name="connsiteX4" fmla="*/ 57955 w 112593"/>
                    <a:gd name="connsiteY4" fmla="*/ 53983 h 5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93" h="54544">
                      <a:moveTo>
                        <a:pt x="57955" y="53983"/>
                      </a:moveTo>
                      <a:cubicBezTo>
                        <a:pt x="27779" y="54293"/>
                        <a:pt x="2574" y="42585"/>
                        <a:pt x="1658" y="27833"/>
                      </a:cubicBezTo>
                      <a:cubicBezTo>
                        <a:pt x="742" y="13081"/>
                        <a:pt x="24463" y="871"/>
                        <a:pt x="54639" y="561"/>
                      </a:cubicBezTo>
                      <a:cubicBezTo>
                        <a:pt x="84815" y="251"/>
                        <a:pt x="110020" y="11959"/>
                        <a:pt x="110935" y="26711"/>
                      </a:cubicBezTo>
                      <a:cubicBezTo>
                        <a:pt x="111851" y="41464"/>
                        <a:pt x="88131" y="53674"/>
                        <a:pt x="57955" y="53983"/>
                      </a:cubicBezTo>
                      <a:close/>
                    </a:path>
                  </a:pathLst>
                </a:custGeom>
                <a:solidFill>
                  <a:srgbClr val="FFFFFF"/>
                </a:solidFill>
                <a:ln w="660" cap="flat">
                  <a:solidFill>
                    <a:srgbClr val="000000"/>
                  </a:solidFill>
                  <a:prstDash val="solid"/>
                  <a:miter/>
                </a:ln>
              </p:spPr>
              <p:txBody>
                <a:bodyPr rtlCol="0" anchor="ctr"/>
                <a:lstStyle/>
                <a:p>
                  <a:endParaRPr lang="en-GB" sz="1500"/>
                </a:p>
              </p:txBody>
            </p:sp>
            <p:sp>
              <p:nvSpPr>
                <p:cNvPr id="152" name="Freeform: Shape 151">
                  <a:extLst>
                    <a:ext uri="{FF2B5EF4-FFF2-40B4-BE49-F238E27FC236}">
                      <a16:creationId xmlns:a16="http://schemas.microsoft.com/office/drawing/2014/main" id="{D1E0527E-65EE-2758-26B8-E33E3BF9384F}"/>
                    </a:ext>
                  </a:extLst>
                </p:cNvPr>
                <p:cNvSpPr/>
                <p:nvPr/>
              </p:nvSpPr>
              <p:spPr>
                <a:xfrm>
                  <a:off x="7669436" y="5820302"/>
                  <a:ext cx="59060" cy="52232"/>
                </a:xfrm>
                <a:custGeom>
                  <a:avLst/>
                  <a:gdLst>
                    <a:gd name="connsiteX0" fmla="*/ 59060 w 59060"/>
                    <a:gd name="connsiteY0" fmla="*/ 25556 h 52232"/>
                    <a:gd name="connsiteX1" fmla="*/ 30997 w 59060"/>
                    <a:gd name="connsiteY1" fmla="*/ 52233 h 52232"/>
                    <a:gd name="connsiteX2" fmla="*/ 0 w 59060"/>
                    <a:gd name="connsiteY2" fmla="*/ 26676 h 52232"/>
                    <a:gd name="connsiteX3" fmla="*/ 28063 w 59060"/>
                    <a:gd name="connsiteY3" fmla="*/ 0 h 52232"/>
                  </a:gdLst>
                  <a:ahLst/>
                  <a:cxnLst>
                    <a:cxn ang="0">
                      <a:pos x="connsiteX0" y="connsiteY0"/>
                    </a:cxn>
                    <a:cxn ang="0">
                      <a:pos x="connsiteX1" y="connsiteY1"/>
                    </a:cxn>
                    <a:cxn ang="0">
                      <a:pos x="connsiteX2" y="connsiteY2"/>
                    </a:cxn>
                    <a:cxn ang="0">
                      <a:pos x="connsiteX3" y="connsiteY3"/>
                    </a:cxn>
                  </a:cxnLst>
                  <a:rect l="l" t="t" r="r" b="b"/>
                  <a:pathLst>
                    <a:path w="59060" h="52232">
                      <a:moveTo>
                        <a:pt x="59060" y="25556"/>
                      </a:moveTo>
                      <a:lnTo>
                        <a:pt x="30997" y="52233"/>
                      </a:lnTo>
                      <a:lnTo>
                        <a:pt x="0" y="26676"/>
                      </a:lnTo>
                      <a:lnTo>
                        <a:pt x="28063" y="0"/>
                      </a:lnTo>
                      <a:close/>
                    </a:path>
                  </a:pathLst>
                </a:custGeom>
                <a:solidFill>
                  <a:srgbClr val="FFFFFF"/>
                </a:solidFill>
                <a:ln w="416" cap="flat">
                  <a:solidFill>
                    <a:srgbClr val="000000"/>
                  </a:solidFill>
                  <a:prstDash val="solid"/>
                  <a:miter/>
                </a:ln>
              </p:spPr>
              <p:txBody>
                <a:bodyPr rtlCol="0" anchor="ctr"/>
                <a:lstStyle/>
                <a:p>
                  <a:endParaRPr lang="en-GB" sz="1500"/>
                </a:p>
              </p:txBody>
            </p:sp>
            <p:sp>
              <p:nvSpPr>
                <p:cNvPr id="153" name="Freeform: Shape 152">
                  <a:extLst>
                    <a:ext uri="{FF2B5EF4-FFF2-40B4-BE49-F238E27FC236}">
                      <a16:creationId xmlns:a16="http://schemas.microsoft.com/office/drawing/2014/main" id="{10A604FA-25A4-212A-599F-FA53729EB63F}"/>
                    </a:ext>
                  </a:extLst>
                </p:cNvPr>
                <p:cNvSpPr/>
                <p:nvPr/>
              </p:nvSpPr>
              <p:spPr>
                <a:xfrm>
                  <a:off x="7645025" y="5840187"/>
                  <a:ext cx="50540" cy="6428"/>
                </a:xfrm>
                <a:custGeom>
                  <a:avLst/>
                  <a:gdLst>
                    <a:gd name="connsiteX0" fmla="*/ 9777 w 50540"/>
                    <a:gd name="connsiteY0" fmla="*/ 4119 h 6428"/>
                    <a:gd name="connsiteX1" fmla="*/ 39794 w 50540"/>
                    <a:gd name="connsiteY1" fmla="*/ 3770 h 6428"/>
                    <a:gd name="connsiteX2" fmla="*/ 37462 w 50540"/>
                    <a:gd name="connsiteY2" fmla="*/ 6048 h 6428"/>
                    <a:gd name="connsiteX3" fmla="*/ 50337 w 50540"/>
                    <a:gd name="connsiteY3" fmla="*/ 2629 h 6428"/>
                    <a:gd name="connsiteX4" fmla="*/ 36526 w 50540"/>
                    <a:gd name="connsiteY4" fmla="*/ 140 h 6428"/>
                    <a:gd name="connsiteX5" fmla="*/ 39559 w 50540"/>
                    <a:gd name="connsiteY5" fmla="*/ 1994 h 6428"/>
                    <a:gd name="connsiteX6" fmla="*/ 9485 w 50540"/>
                    <a:gd name="connsiteY6" fmla="*/ 2359 h 6428"/>
                    <a:gd name="connsiteX7" fmla="*/ 12232 w 50540"/>
                    <a:gd name="connsiteY7" fmla="*/ 421 h 6428"/>
                    <a:gd name="connsiteX8" fmla="*/ 186 w 50540"/>
                    <a:gd name="connsiteY8" fmla="*/ 3509 h 6428"/>
                    <a:gd name="connsiteX9" fmla="*/ 12511 w 50540"/>
                    <a:gd name="connsiteY9" fmla="*/ 6186 h 6428"/>
                    <a:gd name="connsiteX10" fmla="*/ 9777 w 50540"/>
                    <a:gd name="connsiteY10" fmla="*/ 4121 h 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40" h="6428">
                      <a:moveTo>
                        <a:pt x="9777" y="4119"/>
                      </a:moveTo>
                      <a:cubicBezTo>
                        <a:pt x="17811" y="3938"/>
                        <a:pt x="24295" y="4023"/>
                        <a:pt x="39794" y="3770"/>
                      </a:cubicBezTo>
                      <a:cubicBezTo>
                        <a:pt x="39345" y="4291"/>
                        <a:pt x="38413" y="5148"/>
                        <a:pt x="37462" y="6048"/>
                      </a:cubicBezTo>
                      <a:cubicBezTo>
                        <a:pt x="41310" y="4956"/>
                        <a:pt x="46579" y="3493"/>
                        <a:pt x="50337" y="2629"/>
                      </a:cubicBezTo>
                      <a:cubicBezTo>
                        <a:pt x="46611" y="1861"/>
                        <a:pt x="39698" y="596"/>
                        <a:pt x="36526" y="140"/>
                      </a:cubicBezTo>
                      <a:cubicBezTo>
                        <a:pt x="38839" y="1442"/>
                        <a:pt x="38370" y="1141"/>
                        <a:pt x="39559" y="1994"/>
                      </a:cubicBezTo>
                      <a:cubicBezTo>
                        <a:pt x="14249" y="2491"/>
                        <a:pt x="9485" y="2359"/>
                        <a:pt x="9485" y="2359"/>
                      </a:cubicBezTo>
                      <a:cubicBezTo>
                        <a:pt x="9484" y="2551"/>
                        <a:pt x="12232" y="421"/>
                        <a:pt x="12232" y="421"/>
                      </a:cubicBezTo>
                      <a:lnTo>
                        <a:pt x="186" y="3509"/>
                      </a:lnTo>
                      <a:lnTo>
                        <a:pt x="12511" y="6186"/>
                      </a:lnTo>
                      <a:cubicBezTo>
                        <a:pt x="12511" y="6186"/>
                        <a:pt x="9753" y="3972"/>
                        <a:pt x="9777" y="4121"/>
                      </a:cubicBezTo>
                      <a:close/>
                    </a:path>
                  </a:pathLst>
                </a:custGeom>
                <a:solidFill>
                  <a:srgbClr val="000000"/>
                </a:solidFill>
                <a:ln w="108" cap="flat">
                  <a:solidFill>
                    <a:srgbClr val="000000"/>
                  </a:solidFill>
                  <a:prstDash val="solid"/>
                  <a:miter/>
                </a:ln>
              </p:spPr>
              <p:txBody>
                <a:bodyPr rtlCol="0" anchor="ctr"/>
                <a:lstStyle/>
                <a:p>
                  <a:endParaRPr lang="en-GB" sz="1500"/>
                </a:p>
              </p:txBody>
            </p:sp>
            <p:sp>
              <p:nvSpPr>
                <p:cNvPr id="154" name="Freeform: Shape 153">
                  <a:extLst>
                    <a:ext uri="{FF2B5EF4-FFF2-40B4-BE49-F238E27FC236}">
                      <a16:creationId xmlns:a16="http://schemas.microsoft.com/office/drawing/2014/main" id="{1363C935-95F0-AC90-D696-176323718DA4}"/>
                    </a:ext>
                  </a:extLst>
                </p:cNvPr>
                <p:cNvSpPr/>
                <p:nvPr/>
              </p:nvSpPr>
              <p:spPr>
                <a:xfrm>
                  <a:off x="7645937" y="5848979"/>
                  <a:ext cx="50540" cy="6428"/>
                </a:xfrm>
                <a:custGeom>
                  <a:avLst/>
                  <a:gdLst>
                    <a:gd name="connsiteX0" fmla="*/ 9777 w 50540"/>
                    <a:gd name="connsiteY0" fmla="*/ 4119 h 6428"/>
                    <a:gd name="connsiteX1" fmla="*/ 39794 w 50540"/>
                    <a:gd name="connsiteY1" fmla="*/ 3770 h 6428"/>
                    <a:gd name="connsiteX2" fmla="*/ 37462 w 50540"/>
                    <a:gd name="connsiteY2" fmla="*/ 6048 h 6428"/>
                    <a:gd name="connsiteX3" fmla="*/ 50337 w 50540"/>
                    <a:gd name="connsiteY3" fmla="*/ 2629 h 6428"/>
                    <a:gd name="connsiteX4" fmla="*/ 36526 w 50540"/>
                    <a:gd name="connsiteY4" fmla="*/ 140 h 6428"/>
                    <a:gd name="connsiteX5" fmla="*/ 39559 w 50540"/>
                    <a:gd name="connsiteY5" fmla="*/ 1994 h 6428"/>
                    <a:gd name="connsiteX6" fmla="*/ 9485 w 50540"/>
                    <a:gd name="connsiteY6" fmla="*/ 2359 h 6428"/>
                    <a:gd name="connsiteX7" fmla="*/ 12232 w 50540"/>
                    <a:gd name="connsiteY7" fmla="*/ 421 h 6428"/>
                    <a:gd name="connsiteX8" fmla="*/ 186 w 50540"/>
                    <a:gd name="connsiteY8" fmla="*/ 3509 h 6428"/>
                    <a:gd name="connsiteX9" fmla="*/ 12511 w 50540"/>
                    <a:gd name="connsiteY9" fmla="*/ 6186 h 6428"/>
                    <a:gd name="connsiteX10" fmla="*/ 9777 w 50540"/>
                    <a:gd name="connsiteY10" fmla="*/ 4121 h 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40" h="6428">
                      <a:moveTo>
                        <a:pt x="9777" y="4119"/>
                      </a:moveTo>
                      <a:cubicBezTo>
                        <a:pt x="17811" y="3938"/>
                        <a:pt x="24295" y="4023"/>
                        <a:pt x="39794" y="3770"/>
                      </a:cubicBezTo>
                      <a:cubicBezTo>
                        <a:pt x="39345" y="4291"/>
                        <a:pt x="38413" y="5148"/>
                        <a:pt x="37462" y="6048"/>
                      </a:cubicBezTo>
                      <a:cubicBezTo>
                        <a:pt x="41310" y="4956"/>
                        <a:pt x="46579" y="3493"/>
                        <a:pt x="50337" y="2629"/>
                      </a:cubicBezTo>
                      <a:cubicBezTo>
                        <a:pt x="46611" y="1861"/>
                        <a:pt x="39698" y="596"/>
                        <a:pt x="36526" y="140"/>
                      </a:cubicBezTo>
                      <a:cubicBezTo>
                        <a:pt x="38839" y="1442"/>
                        <a:pt x="38370" y="1141"/>
                        <a:pt x="39559" y="1994"/>
                      </a:cubicBezTo>
                      <a:cubicBezTo>
                        <a:pt x="14249" y="2491"/>
                        <a:pt x="9485" y="2359"/>
                        <a:pt x="9485" y="2359"/>
                      </a:cubicBezTo>
                      <a:cubicBezTo>
                        <a:pt x="9484" y="2551"/>
                        <a:pt x="12232" y="421"/>
                        <a:pt x="12232" y="421"/>
                      </a:cubicBezTo>
                      <a:lnTo>
                        <a:pt x="186" y="3509"/>
                      </a:lnTo>
                      <a:lnTo>
                        <a:pt x="12511" y="6186"/>
                      </a:lnTo>
                      <a:cubicBezTo>
                        <a:pt x="12511" y="6186"/>
                        <a:pt x="9753" y="3972"/>
                        <a:pt x="9777" y="4121"/>
                      </a:cubicBezTo>
                      <a:close/>
                    </a:path>
                  </a:pathLst>
                </a:custGeom>
                <a:solidFill>
                  <a:srgbClr val="000000"/>
                </a:solidFill>
                <a:ln w="108" cap="flat">
                  <a:solidFill>
                    <a:srgbClr val="000000"/>
                  </a:solidFill>
                  <a:prstDash val="solid"/>
                  <a:miter/>
                </a:ln>
              </p:spPr>
              <p:txBody>
                <a:bodyPr rtlCol="0" anchor="ctr"/>
                <a:lstStyle/>
                <a:p>
                  <a:endParaRPr lang="en-GB" sz="1500"/>
                </a:p>
              </p:txBody>
            </p:sp>
          </p:grpSp>
          <p:grpSp>
            <p:nvGrpSpPr>
              <p:cNvPr id="155" name="Content Placeholder 5">
                <a:extLst>
                  <a:ext uri="{FF2B5EF4-FFF2-40B4-BE49-F238E27FC236}">
                    <a16:creationId xmlns:a16="http://schemas.microsoft.com/office/drawing/2014/main" id="{2EBD5AA8-CA80-DB62-7E98-B017EF1A0316}"/>
                  </a:ext>
                </a:extLst>
              </p:cNvPr>
              <p:cNvGrpSpPr/>
              <p:nvPr/>
            </p:nvGrpSpPr>
            <p:grpSpPr>
              <a:xfrm>
                <a:off x="7496709" y="5887996"/>
                <a:ext cx="178945" cy="55634"/>
                <a:chOff x="7496709" y="5887996"/>
                <a:chExt cx="178945" cy="55634"/>
              </a:xfrm>
            </p:grpSpPr>
            <p:sp>
              <p:nvSpPr>
                <p:cNvPr id="156" name="Freeform: Shape 155">
                  <a:extLst>
                    <a:ext uri="{FF2B5EF4-FFF2-40B4-BE49-F238E27FC236}">
                      <a16:creationId xmlns:a16="http://schemas.microsoft.com/office/drawing/2014/main" id="{A994B19E-F134-EF3C-C4D9-A3A9E08AEBA3}"/>
                    </a:ext>
                  </a:extLst>
                </p:cNvPr>
                <p:cNvSpPr/>
                <p:nvPr/>
              </p:nvSpPr>
              <p:spPr>
                <a:xfrm>
                  <a:off x="7496735" y="5889086"/>
                  <a:ext cx="112593" cy="54544"/>
                </a:xfrm>
                <a:custGeom>
                  <a:avLst/>
                  <a:gdLst>
                    <a:gd name="connsiteX0" fmla="*/ 57955 w 112593"/>
                    <a:gd name="connsiteY0" fmla="*/ 53983 h 54544"/>
                    <a:gd name="connsiteX1" fmla="*/ 1658 w 112593"/>
                    <a:gd name="connsiteY1" fmla="*/ 27833 h 54544"/>
                    <a:gd name="connsiteX2" fmla="*/ 54639 w 112593"/>
                    <a:gd name="connsiteY2" fmla="*/ 561 h 54544"/>
                    <a:gd name="connsiteX3" fmla="*/ 110935 w 112593"/>
                    <a:gd name="connsiteY3" fmla="*/ 26711 h 54544"/>
                    <a:gd name="connsiteX4" fmla="*/ 57955 w 112593"/>
                    <a:gd name="connsiteY4" fmla="*/ 53983 h 5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93" h="54544">
                      <a:moveTo>
                        <a:pt x="57955" y="53983"/>
                      </a:moveTo>
                      <a:cubicBezTo>
                        <a:pt x="27779" y="54293"/>
                        <a:pt x="2574" y="42585"/>
                        <a:pt x="1658" y="27833"/>
                      </a:cubicBezTo>
                      <a:cubicBezTo>
                        <a:pt x="742" y="13081"/>
                        <a:pt x="24463" y="871"/>
                        <a:pt x="54639" y="561"/>
                      </a:cubicBezTo>
                      <a:cubicBezTo>
                        <a:pt x="84815" y="251"/>
                        <a:pt x="110020" y="11959"/>
                        <a:pt x="110935" y="26711"/>
                      </a:cubicBezTo>
                      <a:cubicBezTo>
                        <a:pt x="111851" y="41464"/>
                        <a:pt x="88131" y="53674"/>
                        <a:pt x="57955" y="53983"/>
                      </a:cubicBezTo>
                      <a:close/>
                    </a:path>
                  </a:pathLst>
                </a:custGeom>
                <a:solidFill>
                  <a:srgbClr val="FFFFFF"/>
                </a:solidFill>
                <a:ln w="660" cap="flat">
                  <a:solidFill>
                    <a:srgbClr val="000000"/>
                  </a:solidFill>
                  <a:prstDash val="solid"/>
                  <a:miter/>
                </a:ln>
              </p:spPr>
              <p:txBody>
                <a:bodyPr rtlCol="0" anchor="ctr"/>
                <a:lstStyle/>
                <a:p>
                  <a:endParaRPr lang="en-GB" sz="1500"/>
                </a:p>
              </p:txBody>
            </p:sp>
            <p:sp>
              <p:nvSpPr>
                <p:cNvPr id="157" name="Freeform: Shape 156">
                  <a:extLst>
                    <a:ext uri="{FF2B5EF4-FFF2-40B4-BE49-F238E27FC236}">
                      <a16:creationId xmlns:a16="http://schemas.microsoft.com/office/drawing/2014/main" id="{477C2C95-F4D0-CC16-55DD-4A3BAF62C8EE}"/>
                    </a:ext>
                  </a:extLst>
                </p:cNvPr>
                <p:cNvSpPr/>
                <p:nvPr/>
              </p:nvSpPr>
              <p:spPr>
                <a:xfrm>
                  <a:off x="7614859" y="5888298"/>
                  <a:ext cx="59060" cy="52232"/>
                </a:xfrm>
                <a:custGeom>
                  <a:avLst/>
                  <a:gdLst>
                    <a:gd name="connsiteX0" fmla="*/ 59060 w 59060"/>
                    <a:gd name="connsiteY0" fmla="*/ 25556 h 52232"/>
                    <a:gd name="connsiteX1" fmla="*/ 30997 w 59060"/>
                    <a:gd name="connsiteY1" fmla="*/ 52233 h 52232"/>
                    <a:gd name="connsiteX2" fmla="*/ 0 w 59060"/>
                    <a:gd name="connsiteY2" fmla="*/ 26676 h 52232"/>
                    <a:gd name="connsiteX3" fmla="*/ 28063 w 59060"/>
                    <a:gd name="connsiteY3" fmla="*/ 0 h 52232"/>
                  </a:gdLst>
                  <a:ahLst/>
                  <a:cxnLst>
                    <a:cxn ang="0">
                      <a:pos x="connsiteX0" y="connsiteY0"/>
                    </a:cxn>
                    <a:cxn ang="0">
                      <a:pos x="connsiteX1" y="connsiteY1"/>
                    </a:cxn>
                    <a:cxn ang="0">
                      <a:pos x="connsiteX2" y="connsiteY2"/>
                    </a:cxn>
                    <a:cxn ang="0">
                      <a:pos x="connsiteX3" y="connsiteY3"/>
                    </a:cxn>
                  </a:cxnLst>
                  <a:rect l="l" t="t" r="r" b="b"/>
                  <a:pathLst>
                    <a:path w="59060" h="52232">
                      <a:moveTo>
                        <a:pt x="59060" y="25556"/>
                      </a:moveTo>
                      <a:lnTo>
                        <a:pt x="30997" y="52233"/>
                      </a:lnTo>
                      <a:lnTo>
                        <a:pt x="0" y="26676"/>
                      </a:lnTo>
                      <a:lnTo>
                        <a:pt x="28063" y="0"/>
                      </a:lnTo>
                      <a:close/>
                    </a:path>
                  </a:pathLst>
                </a:custGeom>
                <a:solidFill>
                  <a:srgbClr val="FFFFFF"/>
                </a:solidFill>
                <a:ln w="416" cap="flat">
                  <a:solidFill>
                    <a:srgbClr val="000000"/>
                  </a:solidFill>
                  <a:prstDash val="solid"/>
                  <a:miter/>
                </a:ln>
              </p:spPr>
              <p:txBody>
                <a:bodyPr rtlCol="0" anchor="ctr"/>
                <a:lstStyle/>
                <a:p>
                  <a:endParaRPr lang="en-GB" sz="1500"/>
                </a:p>
              </p:txBody>
            </p:sp>
            <p:sp>
              <p:nvSpPr>
                <p:cNvPr id="158" name="Freeform: Shape 157">
                  <a:extLst>
                    <a:ext uri="{FF2B5EF4-FFF2-40B4-BE49-F238E27FC236}">
                      <a16:creationId xmlns:a16="http://schemas.microsoft.com/office/drawing/2014/main" id="{DC8E090E-4BFA-FC82-2844-2E7E3FA4F106}"/>
                    </a:ext>
                  </a:extLst>
                </p:cNvPr>
                <p:cNvSpPr/>
                <p:nvPr/>
              </p:nvSpPr>
              <p:spPr>
                <a:xfrm>
                  <a:off x="7590448" y="5908183"/>
                  <a:ext cx="50540" cy="6428"/>
                </a:xfrm>
                <a:custGeom>
                  <a:avLst/>
                  <a:gdLst>
                    <a:gd name="connsiteX0" fmla="*/ 9777 w 50540"/>
                    <a:gd name="connsiteY0" fmla="*/ 4119 h 6428"/>
                    <a:gd name="connsiteX1" fmla="*/ 39794 w 50540"/>
                    <a:gd name="connsiteY1" fmla="*/ 3770 h 6428"/>
                    <a:gd name="connsiteX2" fmla="*/ 37462 w 50540"/>
                    <a:gd name="connsiteY2" fmla="*/ 6048 h 6428"/>
                    <a:gd name="connsiteX3" fmla="*/ 50337 w 50540"/>
                    <a:gd name="connsiteY3" fmla="*/ 2629 h 6428"/>
                    <a:gd name="connsiteX4" fmla="*/ 36526 w 50540"/>
                    <a:gd name="connsiteY4" fmla="*/ 140 h 6428"/>
                    <a:gd name="connsiteX5" fmla="*/ 39559 w 50540"/>
                    <a:gd name="connsiteY5" fmla="*/ 1994 h 6428"/>
                    <a:gd name="connsiteX6" fmla="*/ 9485 w 50540"/>
                    <a:gd name="connsiteY6" fmla="*/ 2359 h 6428"/>
                    <a:gd name="connsiteX7" fmla="*/ 12232 w 50540"/>
                    <a:gd name="connsiteY7" fmla="*/ 421 h 6428"/>
                    <a:gd name="connsiteX8" fmla="*/ 186 w 50540"/>
                    <a:gd name="connsiteY8" fmla="*/ 3509 h 6428"/>
                    <a:gd name="connsiteX9" fmla="*/ 12511 w 50540"/>
                    <a:gd name="connsiteY9" fmla="*/ 6186 h 6428"/>
                    <a:gd name="connsiteX10" fmla="*/ 9777 w 50540"/>
                    <a:gd name="connsiteY10" fmla="*/ 4121 h 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40" h="6428">
                      <a:moveTo>
                        <a:pt x="9777" y="4119"/>
                      </a:moveTo>
                      <a:cubicBezTo>
                        <a:pt x="17811" y="3938"/>
                        <a:pt x="24295" y="4023"/>
                        <a:pt x="39794" y="3770"/>
                      </a:cubicBezTo>
                      <a:cubicBezTo>
                        <a:pt x="39345" y="4291"/>
                        <a:pt x="38413" y="5148"/>
                        <a:pt x="37462" y="6048"/>
                      </a:cubicBezTo>
                      <a:cubicBezTo>
                        <a:pt x="41310" y="4956"/>
                        <a:pt x="46579" y="3493"/>
                        <a:pt x="50337" y="2629"/>
                      </a:cubicBezTo>
                      <a:cubicBezTo>
                        <a:pt x="46611" y="1861"/>
                        <a:pt x="39698" y="596"/>
                        <a:pt x="36526" y="140"/>
                      </a:cubicBezTo>
                      <a:cubicBezTo>
                        <a:pt x="38839" y="1442"/>
                        <a:pt x="38370" y="1141"/>
                        <a:pt x="39559" y="1994"/>
                      </a:cubicBezTo>
                      <a:cubicBezTo>
                        <a:pt x="14249" y="2491"/>
                        <a:pt x="9485" y="2359"/>
                        <a:pt x="9485" y="2359"/>
                      </a:cubicBezTo>
                      <a:cubicBezTo>
                        <a:pt x="9484" y="2551"/>
                        <a:pt x="12232" y="421"/>
                        <a:pt x="12232" y="421"/>
                      </a:cubicBezTo>
                      <a:lnTo>
                        <a:pt x="186" y="3509"/>
                      </a:lnTo>
                      <a:lnTo>
                        <a:pt x="12511" y="6186"/>
                      </a:lnTo>
                      <a:cubicBezTo>
                        <a:pt x="12511" y="6186"/>
                        <a:pt x="9753" y="3972"/>
                        <a:pt x="9777" y="4121"/>
                      </a:cubicBezTo>
                      <a:close/>
                    </a:path>
                  </a:pathLst>
                </a:custGeom>
                <a:solidFill>
                  <a:srgbClr val="000000"/>
                </a:solidFill>
                <a:ln w="108" cap="flat">
                  <a:solidFill>
                    <a:srgbClr val="000000"/>
                  </a:solidFill>
                  <a:prstDash val="solid"/>
                  <a:miter/>
                </a:ln>
              </p:spPr>
              <p:txBody>
                <a:bodyPr rtlCol="0" anchor="ctr"/>
                <a:lstStyle/>
                <a:p>
                  <a:endParaRPr lang="en-GB" sz="1500"/>
                </a:p>
              </p:txBody>
            </p:sp>
            <p:sp>
              <p:nvSpPr>
                <p:cNvPr id="159" name="Freeform: Shape 158">
                  <a:extLst>
                    <a:ext uri="{FF2B5EF4-FFF2-40B4-BE49-F238E27FC236}">
                      <a16:creationId xmlns:a16="http://schemas.microsoft.com/office/drawing/2014/main" id="{E0DCFEC4-D4B6-8EEF-655A-FCB5ED7C9502}"/>
                    </a:ext>
                  </a:extLst>
                </p:cNvPr>
                <p:cNvSpPr/>
                <p:nvPr/>
              </p:nvSpPr>
              <p:spPr>
                <a:xfrm>
                  <a:off x="7591360" y="5916975"/>
                  <a:ext cx="50540" cy="6428"/>
                </a:xfrm>
                <a:custGeom>
                  <a:avLst/>
                  <a:gdLst>
                    <a:gd name="connsiteX0" fmla="*/ 9777 w 50540"/>
                    <a:gd name="connsiteY0" fmla="*/ 4119 h 6428"/>
                    <a:gd name="connsiteX1" fmla="*/ 39794 w 50540"/>
                    <a:gd name="connsiteY1" fmla="*/ 3770 h 6428"/>
                    <a:gd name="connsiteX2" fmla="*/ 37462 w 50540"/>
                    <a:gd name="connsiteY2" fmla="*/ 6048 h 6428"/>
                    <a:gd name="connsiteX3" fmla="*/ 50337 w 50540"/>
                    <a:gd name="connsiteY3" fmla="*/ 2629 h 6428"/>
                    <a:gd name="connsiteX4" fmla="*/ 36526 w 50540"/>
                    <a:gd name="connsiteY4" fmla="*/ 140 h 6428"/>
                    <a:gd name="connsiteX5" fmla="*/ 39559 w 50540"/>
                    <a:gd name="connsiteY5" fmla="*/ 1994 h 6428"/>
                    <a:gd name="connsiteX6" fmla="*/ 9485 w 50540"/>
                    <a:gd name="connsiteY6" fmla="*/ 2359 h 6428"/>
                    <a:gd name="connsiteX7" fmla="*/ 12232 w 50540"/>
                    <a:gd name="connsiteY7" fmla="*/ 421 h 6428"/>
                    <a:gd name="connsiteX8" fmla="*/ 186 w 50540"/>
                    <a:gd name="connsiteY8" fmla="*/ 3509 h 6428"/>
                    <a:gd name="connsiteX9" fmla="*/ 12511 w 50540"/>
                    <a:gd name="connsiteY9" fmla="*/ 6186 h 6428"/>
                    <a:gd name="connsiteX10" fmla="*/ 9777 w 50540"/>
                    <a:gd name="connsiteY10" fmla="*/ 4121 h 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40" h="6428">
                      <a:moveTo>
                        <a:pt x="9777" y="4119"/>
                      </a:moveTo>
                      <a:cubicBezTo>
                        <a:pt x="17811" y="3938"/>
                        <a:pt x="24295" y="4023"/>
                        <a:pt x="39794" y="3770"/>
                      </a:cubicBezTo>
                      <a:cubicBezTo>
                        <a:pt x="39345" y="4291"/>
                        <a:pt x="38413" y="5148"/>
                        <a:pt x="37462" y="6048"/>
                      </a:cubicBezTo>
                      <a:cubicBezTo>
                        <a:pt x="41310" y="4956"/>
                        <a:pt x="46579" y="3493"/>
                        <a:pt x="50337" y="2629"/>
                      </a:cubicBezTo>
                      <a:cubicBezTo>
                        <a:pt x="46611" y="1861"/>
                        <a:pt x="39698" y="596"/>
                        <a:pt x="36526" y="140"/>
                      </a:cubicBezTo>
                      <a:cubicBezTo>
                        <a:pt x="38839" y="1442"/>
                        <a:pt x="38370" y="1141"/>
                        <a:pt x="39559" y="1994"/>
                      </a:cubicBezTo>
                      <a:cubicBezTo>
                        <a:pt x="14249" y="2491"/>
                        <a:pt x="9485" y="2359"/>
                        <a:pt x="9485" y="2359"/>
                      </a:cubicBezTo>
                      <a:cubicBezTo>
                        <a:pt x="9484" y="2551"/>
                        <a:pt x="12232" y="421"/>
                        <a:pt x="12232" y="421"/>
                      </a:cubicBezTo>
                      <a:lnTo>
                        <a:pt x="186" y="3509"/>
                      </a:lnTo>
                      <a:lnTo>
                        <a:pt x="12511" y="6186"/>
                      </a:lnTo>
                      <a:cubicBezTo>
                        <a:pt x="12511" y="6186"/>
                        <a:pt x="9753" y="3972"/>
                        <a:pt x="9777" y="4121"/>
                      </a:cubicBezTo>
                      <a:close/>
                    </a:path>
                  </a:pathLst>
                </a:custGeom>
                <a:solidFill>
                  <a:srgbClr val="000000"/>
                </a:solidFill>
                <a:ln w="108" cap="flat">
                  <a:solidFill>
                    <a:srgbClr val="000000"/>
                  </a:solidFill>
                  <a:prstDash val="solid"/>
                  <a:miter/>
                </a:ln>
              </p:spPr>
              <p:txBody>
                <a:bodyPr rtlCol="0" anchor="ctr"/>
                <a:lstStyle/>
                <a:p>
                  <a:endParaRPr lang="en-GB" sz="1500"/>
                </a:p>
              </p:txBody>
            </p:sp>
          </p:grpSp>
          <p:grpSp>
            <p:nvGrpSpPr>
              <p:cNvPr id="160" name="Content Placeholder 5">
                <a:extLst>
                  <a:ext uri="{FF2B5EF4-FFF2-40B4-BE49-F238E27FC236}">
                    <a16:creationId xmlns:a16="http://schemas.microsoft.com/office/drawing/2014/main" id="{E1B55650-93F1-870E-42BB-EECA0151EBDC}"/>
                  </a:ext>
                </a:extLst>
              </p:cNvPr>
              <p:cNvGrpSpPr/>
              <p:nvPr/>
            </p:nvGrpSpPr>
            <p:grpSpPr>
              <a:xfrm>
                <a:off x="7439403" y="5961029"/>
                <a:ext cx="178945" cy="55634"/>
                <a:chOff x="7439403" y="5961029"/>
                <a:chExt cx="178945" cy="55634"/>
              </a:xfrm>
            </p:grpSpPr>
            <p:sp>
              <p:nvSpPr>
                <p:cNvPr id="161" name="Freeform: Shape 160">
                  <a:extLst>
                    <a:ext uri="{FF2B5EF4-FFF2-40B4-BE49-F238E27FC236}">
                      <a16:creationId xmlns:a16="http://schemas.microsoft.com/office/drawing/2014/main" id="{BE654AF2-F2CC-6D46-7D18-FE9657C5EACB}"/>
                    </a:ext>
                  </a:extLst>
                </p:cNvPr>
                <p:cNvSpPr/>
                <p:nvPr/>
              </p:nvSpPr>
              <p:spPr>
                <a:xfrm>
                  <a:off x="7439428" y="5962119"/>
                  <a:ext cx="112593" cy="54544"/>
                </a:xfrm>
                <a:custGeom>
                  <a:avLst/>
                  <a:gdLst>
                    <a:gd name="connsiteX0" fmla="*/ 57955 w 112593"/>
                    <a:gd name="connsiteY0" fmla="*/ 53983 h 54544"/>
                    <a:gd name="connsiteX1" fmla="*/ 1658 w 112593"/>
                    <a:gd name="connsiteY1" fmla="*/ 27833 h 54544"/>
                    <a:gd name="connsiteX2" fmla="*/ 54639 w 112593"/>
                    <a:gd name="connsiteY2" fmla="*/ 561 h 54544"/>
                    <a:gd name="connsiteX3" fmla="*/ 110935 w 112593"/>
                    <a:gd name="connsiteY3" fmla="*/ 26711 h 54544"/>
                    <a:gd name="connsiteX4" fmla="*/ 57955 w 112593"/>
                    <a:gd name="connsiteY4" fmla="*/ 53983 h 5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93" h="54544">
                      <a:moveTo>
                        <a:pt x="57955" y="53983"/>
                      </a:moveTo>
                      <a:cubicBezTo>
                        <a:pt x="27779" y="54293"/>
                        <a:pt x="2574" y="42585"/>
                        <a:pt x="1658" y="27833"/>
                      </a:cubicBezTo>
                      <a:cubicBezTo>
                        <a:pt x="742" y="13081"/>
                        <a:pt x="24463" y="871"/>
                        <a:pt x="54639" y="561"/>
                      </a:cubicBezTo>
                      <a:cubicBezTo>
                        <a:pt x="84815" y="251"/>
                        <a:pt x="110020" y="11959"/>
                        <a:pt x="110935" y="26711"/>
                      </a:cubicBezTo>
                      <a:cubicBezTo>
                        <a:pt x="111851" y="41464"/>
                        <a:pt x="88131" y="53674"/>
                        <a:pt x="57955" y="53983"/>
                      </a:cubicBezTo>
                      <a:close/>
                    </a:path>
                  </a:pathLst>
                </a:custGeom>
                <a:solidFill>
                  <a:srgbClr val="FFFFFF"/>
                </a:solidFill>
                <a:ln w="660" cap="flat">
                  <a:solidFill>
                    <a:srgbClr val="000000"/>
                  </a:solidFill>
                  <a:prstDash val="solid"/>
                  <a:miter/>
                </a:ln>
              </p:spPr>
              <p:txBody>
                <a:bodyPr rtlCol="0" anchor="ctr"/>
                <a:lstStyle/>
                <a:p>
                  <a:endParaRPr lang="en-GB" sz="1500"/>
                </a:p>
              </p:txBody>
            </p:sp>
            <p:sp>
              <p:nvSpPr>
                <p:cNvPr id="162" name="Freeform: Shape 161">
                  <a:extLst>
                    <a:ext uri="{FF2B5EF4-FFF2-40B4-BE49-F238E27FC236}">
                      <a16:creationId xmlns:a16="http://schemas.microsoft.com/office/drawing/2014/main" id="{4861A4CD-59C2-7139-846A-4E4D7D291D5E}"/>
                    </a:ext>
                  </a:extLst>
                </p:cNvPr>
                <p:cNvSpPr/>
                <p:nvPr/>
              </p:nvSpPr>
              <p:spPr>
                <a:xfrm>
                  <a:off x="7557552" y="5961331"/>
                  <a:ext cx="59060" cy="52232"/>
                </a:xfrm>
                <a:custGeom>
                  <a:avLst/>
                  <a:gdLst>
                    <a:gd name="connsiteX0" fmla="*/ 59060 w 59060"/>
                    <a:gd name="connsiteY0" fmla="*/ 25556 h 52232"/>
                    <a:gd name="connsiteX1" fmla="*/ 30997 w 59060"/>
                    <a:gd name="connsiteY1" fmla="*/ 52233 h 52232"/>
                    <a:gd name="connsiteX2" fmla="*/ 0 w 59060"/>
                    <a:gd name="connsiteY2" fmla="*/ 26676 h 52232"/>
                    <a:gd name="connsiteX3" fmla="*/ 28063 w 59060"/>
                    <a:gd name="connsiteY3" fmla="*/ 0 h 52232"/>
                  </a:gdLst>
                  <a:ahLst/>
                  <a:cxnLst>
                    <a:cxn ang="0">
                      <a:pos x="connsiteX0" y="connsiteY0"/>
                    </a:cxn>
                    <a:cxn ang="0">
                      <a:pos x="connsiteX1" y="connsiteY1"/>
                    </a:cxn>
                    <a:cxn ang="0">
                      <a:pos x="connsiteX2" y="connsiteY2"/>
                    </a:cxn>
                    <a:cxn ang="0">
                      <a:pos x="connsiteX3" y="connsiteY3"/>
                    </a:cxn>
                  </a:cxnLst>
                  <a:rect l="l" t="t" r="r" b="b"/>
                  <a:pathLst>
                    <a:path w="59060" h="52232">
                      <a:moveTo>
                        <a:pt x="59060" y="25556"/>
                      </a:moveTo>
                      <a:lnTo>
                        <a:pt x="30997" y="52233"/>
                      </a:lnTo>
                      <a:lnTo>
                        <a:pt x="0" y="26676"/>
                      </a:lnTo>
                      <a:lnTo>
                        <a:pt x="28063" y="0"/>
                      </a:lnTo>
                      <a:close/>
                    </a:path>
                  </a:pathLst>
                </a:custGeom>
                <a:solidFill>
                  <a:srgbClr val="FFFFFF"/>
                </a:solidFill>
                <a:ln w="416" cap="flat">
                  <a:solidFill>
                    <a:srgbClr val="000000"/>
                  </a:solidFill>
                  <a:prstDash val="solid"/>
                  <a:miter/>
                </a:ln>
              </p:spPr>
              <p:txBody>
                <a:bodyPr rtlCol="0" anchor="ctr"/>
                <a:lstStyle/>
                <a:p>
                  <a:endParaRPr lang="en-GB" sz="1500"/>
                </a:p>
              </p:txBody>
            </p:sp>
            <p:sp>
              <p:nvSpPr>
                <p:cNvPr id="163" name="Freeform: Shape 162">
                  <a:extLst>
                    <a:ext uri="{FF2B5EF4-FFF2-40B4-BE49-F238E27FC236}">
                      <a16:creationId xmlns:a16="http://schemas.microsoft.com/office/drawing/2014/main" id="{3E65D334-F784-6059-A1A1-F10BD60E946A}"/>
                    </a:ext>
                  </a:extLst>
                </p:cNvPr>
                <p:cNvSpPr/>
                <p:nvPr/>
              </p:nvSpPr>
              <p:spPr>
                <a:xfrm>
                  <a:off x="7533141" y="5981215"/>
                  <a:ext cx="50540" cy="6428"/>
                </a:xfrm>
                <a:custGeom>
                  <a:avLst/>
                  <a:gdLst>
                    <a:gd name="connsiteX0" fmla="*/ 9777 w 50540"/>
                    <a:gd name="connsiteY0" fmla="*/ 4119 h 6428"/>
                    <a:gd name="connsiteX1" fmla="*/ 39794 w 50540"/>
                    <a:gd name="connsiteY1" fmla="*/ 3770 h 6428"/>
                    <a:gd name="connsiteX2" fmla="*/ 37462 w 50540"/>
                    <a:gd name="connsiteY2" fmla="*/ 6048 h 6428"/>
                    <a:gd name="connsiteX3" fmla="*/ 50337 w 50540"/>
                    <a:gd name="connsiteY3" fmla="*/ 2629 h 6428"/>
                    <a:gd name="connsiteX4" fmla="*/ 36526 w 50540"/>
                    <a:gd name="connsiteY4" fmla="*/ 140 h 6428"/>
                    <a:gd name="connsiteX5" fmla="*/ 39559 w 50540"/>
                    <a:gd name="connsiteY5" fmla="*/ 1994 h 6428"/>
                    <a:gd name="connsiteX6" fmla="*/ 9485 w 50540"/>
                    <a:gd name="connsiteY6" fmla="*/ 2359 h 6428"/>
                    <a:gd name="connsiteX7" fmla="*/ 12232 w 50540"/>
                    <a:gd name="connsiteY7" fmla="*/ 421 h 6428"/>
                    <a:gd name="connsiteX8" fmla="*/ 186 w 50540"/>
                    <a:gd name="connsiteY8" fmla="*/ 3509 h 6428"/>
                    <a:gd name="connsiteX9" fmla="*/ 12511 w 50540"/>
                    <a:gd name="connsiteY9" fmla="*/ 6186 h 6428"/>
                    <a:gd name="connsiteX10" fmla="*/ 9777 w 50540"/>
                    <a:gd name="connsiteY10" fmla="*/ 4121 h 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40" h="6428">
                      <a:moveTo>
                        <a:pt x="9777" y="4119"/>
                      </a:moveTo>
                      <a:cubicBezTo>
                        <a:pt x="17811" y="3938"/>
                        <a:pt x="24295" y="4023"/>
                        <a:pt x="39794" y="3770"/>
                      </a:cubicBezTo>
                      <a:cubicBezTo>
                        <a:pt x="39345" y="4291"/>
                        <a:pt x="38413" y="5148"/>
                        <a:pt x="37462" y="6048"/>
                      </a:cubicBezTo>
                      <a:cubicBezTo>
                        <a:pt x="41310" y="4956"/>
                        <a:pt x="46579" y="3493"/>
                        <a:pt x="50337" y="2629"/>
                      </a:cubicBezTo>
                      <a:cubicBezTo>
                        <a:pt x="46611" y="1861"/>
                        <a:pt x="39698" y="596"/>
                        <a:pt x="36526" y="140"/>
                      </a:cubicBezTo>
                      <a:cubicBezTo>
                        <a:pt x="38839" y="1442"/>
                        <a:pt x="38370" y="1141"/>
                        <a:pt x="39559" y="1994"/>
                      </a:cubicBezTo>
                      <a:cubicBezTo>
                        <a:pt x="14249" y="2491"/>
                        <a:pt x="9485" y="2359"/>
                        <a:pt x="9485" y="2359"/>
                      </a:cubicBezTo>
                      <a:cubicBezTo>
                        <a:pt x="9484" y="2551"/>
                        <a:pt x="12232" y="421"/>
                        <a:pt x="12232" y="421"/>
                      </a:cubicBezTo>
                      <a:lnTo>
                        <a:pt x="186" y="3509"/>
                      </a:lnTo>
                      <a:lnTo>
                        <a:pt x="12511" y="6186"/>
                      </a:lnTo>
                      <a:cubicBezTo>
                        <a:pt x="12511" y="6186"/>
                        <a:pt x="9753" y="3972"/>
                        <a:pt x="9777" y="4121"/>
                      </a:cubicBezTo>
                      <a:close/>
                    </a:path>
                  </a:pathLst>
                </a:custGeom>
                <a:solidFill>
                  <a:srgbClr val="000000"/>
                </a:solidFill>
                <a:ln w="108" cap="flat">
                  <a:solidFill>
                    <a:srgbClr val="000000"/>
                  </a:solidFill>
                  <a:prstDash val="solid"/>
                  <a:miter/>
                </a:ln>
              </p:spPr>
              <p:txBody>
                <a:bodyPr rtlCol="0" anchor="ctr"/>
                <a:lstStyle/>
                <a:p>
                  <a:endParaRPr lang="en-GB" sz="1500"/>
                </a:p>
              </p:txBody>
            </p:sp>
            <p:sp>
              <p:nvSpPr>
                <p:cNvPr id="164" name="Freeform: Shape 163">
                  <a:extLst>
                    <a:ext uri="{FF2B5EF4-FFF2-40B4-BE49-F238E27FC236}">
                      <a16:creationId xmlns:a16="http://schemas.microsoft.com/office/drawing/2014/main" id="{D9818B3F-97D0-0345-D4AD-0AAFDB64D98B}"/>
                    </a:ext>
                  </a:extLst>
                </p:cNvPr>
                <p:cNvSpPr/>
                <p:nvPr/>
              </p:nvSpPr>
              <p:spPr>
                <a:xfrm>
                  <a:off x="7534053" y="5990007"/>
                  <a:ext cx="50540" cy="6428"/>
                </a:xfrm>
                <a:custGeom>
                  <a:avLst/>
                  <a:gdLst>
                    <a:gd name="connsiteX0" fmla="*/ 9777 w 50540"/>
                    <a:gd name="connsiteY0" fmla="*/ 4119 h 6428"/>
                    <a:gd name="connsiteX1" fmla="*/ 39794 w 50540"/>
                    <a:gd name="connsiteY1" fmla="*/ 3770 h 6428"/>
                    <a:gd name="connsiteX2" fmla="*/ 37462 w 50540"/>
                    <a:gd name="connsiteY2" fmla="*/ 6048 h 6428"/>
                    <a:gd name="connsiteX3" fmla="*/ 50337 w 50540"/>
                    <a:gd name="connsiteY3" fmla="*/ 2629 h 6428"/>
                    <a:gd name="connsiteX4" fmla="*/ 36526 w 50540"/>
                    <a:gd name="connsiteY4" fmla="*/ 140 h 6428"/>
                    <a:gd name="connsiteX5" fmla="*/ 39559 w 50540"/>
                    <a:gd name="connsiteY5" fmla="*/ 1994 h 6428"/>
                    <a:gd name="connsiteX6" fmla="*/ 9485 w 50540"/>
                    <a:gd name="connsiteY6" fmla="*/ 2359 h 6428"/>
                    <a:gd name="connsiteX7" fmla="*/ 12232 w 50540"/>
                    <a:gd name="connsiteY7" fmla="*/ 421 h 6428"/>
                    <a:gd name="connsiteX8" fmla="*/ 186 w 50540"/>
                    <a:gd name="connsiteY8" fmla="*/ 3509 h 6428"/>
                    <a:gd name="connsiteX9" fmla="*/ 12511 w 50540"/>
                    <a:gd name="connsiteY9" fmla="*/ 6186 h 6428"/>
                    <a:gd name="connsiteX10" fmla="*/ 9777 w 50540"/>
                    <a:gd name="connsiteY10" fmla="*/ 4121 h 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40" h="6428">
                      <a:moveTo>
                        <a:pt x="9777" y="4119"/>
                      </a:moveTo>
                      <a:cubicBezTo>
                        <a:pt x="17811" y="3938"/>
                        <a:pt x="24295" y="4023"/>
                        <a:pt x="39794" y="3770"/>
                      </a:cubicBezTo>
                      <a:cubicBezTo>
                        <a:pt x="39345" y="4291"/>
                        <a:pt x="38413" y="5148"/>
                        <a:pt x="37462" y="6048"/>
                      </a:cubicBezTo>
                      <a:cubicBezTo>
                        <a:pt x="41310" y="4956"/>
                        <a:pt x="46579" y="3493"/>
                        <a:pt x="50337" y="2629"/>
                      </a:cubicBezTo>
                      <a:cubicBezTo>
                        <a:pt x="46611" y="1861"/>
                        <a:pt x="39698" y="596"/>
                        <a:pt x="36526" y="140"/>
                      </a:cubicBezTo>
                      <a:cubicBezTo>
                        <a:pt x="38839" y="1442"/>
                        <a:pt x="38370" y="1141"/>
                        <a:pt x="39559" y="1994"/>
                      </a:cubicBezTo>
                      <a:cubicBezTo>
                        <a:pt x="14249" y="2491"/>
                        <a:pt x="9485" y="2359"/>
                        <a:pt x="9485" y="2359"/>
                      </a:cubicBezTo>
                      <a:cubicBezTo>
                        <a:pt x="9484" y="2551"/>
                        <a:pt x="12232" y="421"/>
                        <a:pt x="12232" y="421"/>
                      </a:cubicBezTo>
                      <a:lnTo>
                        <a:pt x="186" y="3509"/>
                      </a:lnTo>
                      <a:lnTo>
                        <a:pt x="12511" y="6186"/>
                      </a:lnTo>
                      <a:cubicBezTo>
                        <a:pt x="12511" y="6186"/>
                        <a:pt x="9753" y="3972"/>
                        <a:pt x="9777" y="4121"/>
                      </a:cubicBezTo>
                      <a:close/>
                    </a:path>
                  </a:pathLst>
                </a:custGeom>
                <a:solidFill>
                  <a:srgbClr val="000000"/>
                </a:solidFill>
                <a:ln w="108" cap="flat">
                  <a:solidFill>
                    <a:srgbClr val="000000"/>
                  </a:solidFill>
                  <a:prstDash val="solid"/>
                  <a:miter/>
                </a:ln>
              </p:spPr>
              <p:txBody>
                <a:bodyPr rtlCol="0" anchor="ctr"/>
                <a:lstStyle/>
                <a:p>
                  <a:endParaRPr lang="en-GB" sz="1500"/>
                </a:p>
              </p:txBody>
            </p:sp>
          </p:grpSp>
        </p:grpSp>
        <p:grpSp>
          <p:nvGrpSpPr>
            <p:cNvPr id="165" name="Content Placeholder 5">
              <a:extLst>
                <a:ext uri="{FF2B5EF4-FFF2-40B4-BE49-F238E27FC236}">
                  <a16:creationId xmlns:a16="http://schemas.microsoft.com/office/drawing/2014/main" id="{4F8CF48A-BED2-00E4-B038-14C70A2B674F}"/>
                </a:ext>
              </a:extLst>
            </p:cNvPr>
            <p:cNvGrpSpPr/>
            <p:nvPr/>
          </p:nvGrpSpPr>
          <p:grpSpPr>
            <a:xfrm>
              <a:off x="7333797" y="5882969"/>
              <a:ext cx="682780" cy="602716"/>
              <a:chOff x="7333797" y="5882969"/>
              <a:chExt cx="682780" cy="602716"/>
            </a:xfrm>
          </p:grpSpPr>
          <p:grpSp>
            <p:nvGrpSpPr>
              <p:cNvPr id="166" name="Content Placeholder 5">
                <a:extLst>
                  <a:ext uri="{FF2B5EF4-FFF2-40B4-BE49-F238E27FC236}">
                    <a16:creationId xmlns:a16="http://schemas.microsoft.com/office/drawing/2014/main" id="{44FF1C03-DD76-FE6E-6F4D-04573280750C}"/>
                  </a:ext>
                </a:extLst>
              </p:cNvPr>
              <p:cNvGrpSpPr/>
              <p:nvPr/>
            </p:nvGrpSpPr>
            <p:grpSpPr>
              <a:xfrm>
                <a:off x="7333797" y="5882969"/>
                <a:ext cx="682780" cy="602716"/>
                <a:chOff x="7333797" y="5882969"/>
                <a:chExt cx="682780" cy="602716"/>
              </a:xfrm>
            </p:grpSpPr>
            <p:sp>
              <p:nvSpPr>
                <p:cNvPr id="167" name="Freeform: Shape 166">
                  <a:extLst>
                    <a:ext uri="{FF2B5EF4-FFF2-40B4-BE49-F238E27FC236}">
                      <a16:creationId xmlns:a16="http://schemas.microsoft.com/office/drawing/2014/main" id="{48FC2F94-CA2A-5710-2B2B-D73E9190D446}"/>
                    </a:ext>
                  </a:extLst>
                </p:cNvPr>
                <p:cNvSpPr/>
                <p:nvPr/>
              </p:nvSpPr>
              <p:spPr>
                <a:xfrm>
                  <a:off x="7335116" y="6053871"/>
                  <a:ext cx="489168" cy="431814"/>
                </a:xfrm>
                <a:custGeom>
                  <a:avLst/>
                  <a:gdLst>
                    <a:gd name="connsiteX0" fmla="*/ 330762 w 489168"/>
                    <a:gd name="connsiteY0" fmla="*/ 291988 h 431814"/>
                    <a:gd name="connsiteX1" fmla="*/ 86178 w 489168"/>
                    <a:gd name="connsiteY1" fmla="*/ 355733 h 431814"/>
                    <a:gd name="connsiteX2" fmla="*/ 158406 w 489168"/>
                    <a:gd name="connsiteY2" fmla="*/ 139826 h 431814"/>
                    <a:gd name="connsiteX3" fmla="*/ 402990 w 489168"/>
                    <a:gd name="connsiteY3" fmla="*/ 76081 h 431814"/>
                    <a:gd name="connsiteX4" fmla="*/ 330762 w 489168"/>
                    <a:gd name="connsiteY4" fmla="*/ 291988 h 431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168" h="431814">
                      <a:moveTo>
                        <a:pt x="330762" y="291988"/>
                      </a:moveTo>
                      <a:cubicBezTo>
                        <a:pt x="243277" y="369212"/>
                        <a:pt x="133773" y="397752"/>
                        <a:pt x="86178" y="355733"/>
                      </a:cubicBezTo>
                      <a:cubicBezTo>
                        <a:pt x="38583" y="313714"/>
                        <a:pt x="70921" y="217050"/>
                        <a:pt x="158406" y="139826"/>
                      </a:cubicBezTo>
                      <a:cubicBezTo>
                        <a:pt x="245892" y="62602"/>
                        <a:pt x="355396" y="34063"/>
                        <a:pt x="402990" y="76081"/>
                      </a:cubicBezTo>
                      <a:cubicBezTo>
                        <a:pt x="450585" y="118100"/>
                        <a:pt x="418247" y="214765"/>
                        <a:pt x="330762" y="291988"/>
                      </a:cubicBezTo>
                      <a:close/>
                    </a:path>
                  </a:pathLst>
                </a:custGeom>
                <a:solidFill>
                  <a:srgbClr val="FFFFFF"/>
                </a:solidFill>
                <a:ln w="2782" cap="flat">
                  <a:solidFill>
                    <a:srgbClr val="000000"/>
                  </a:solidFill>
                  <a:prstDash val="solid"/>
                  <a:miter/>
                </a:ln>
              </p:spPr>
              <p:txBody>
                <a:bodyPr rtlCol="0" anchor="ctr"/>
                <a:lstStyle/>
                <a:p>
                  <a:endParaRPr lang="en-GB" sz="1500"/>
                </a:p>
              </p:txBody>
            </p:sp>
            <p:sp>
              <p:nvSpPr>
                <p:cNvPr id="168" name="Freeform: Shape 167">
                  <a:extLst>
                    <a:ext uri="{FF2B5EF4-FFF2-40B4-BE49-F238E27FC236}">
                      <a16:creationId xmlns:a16="http://schemas.microsoft.com/office/drawing/2014/main" id="{9B01695C-312B-4274-462F-9C8C8D3CC789}"/>
                    </a:ext>
                  </a:extLst>
                </p:cNvPr>
                <p:cNvSpPr/>
                <p:nvPr/>
              </p:nvSpPr>
              <p:spPr>
                <a:xfrm>
                  <a:off x="7756665" y="5956620"/>
                  <a:ext cx="169661" cy="152684"/>
                </a:xfrm>
                <a:custGeom>
                  <a:avLst/>
                  <a:gdLst>
                    <a:gd name="connsiteX0" fmla="*/ 169661 w 169661"/>
                    <a:gd name="connsiteY0" fmla="*/ 0 h 152684"/>
                    <a:gd name="connsiteX1" fmla="*/ 168637 w 169661"/>
                    <a:gd name="connsiteY1" fmla="*/ 151119 h 152684"/>
                    <a:gd name="connsiteX2" fmla="*/ 0 w 169661"/>
                    <a:gd name="connsiteY2" fmla="*/ 152685 h 152684"/>
                    <a:gd name="connsiteX3" fmla="*/ 1024 w 169661"/>
                    <a:gd name="connsiteY3" fmla="*/ 1566 h 152684"/>
                  </a:gdLst>
                  <a:ahLst/>
                  <a:cxnLst>
                    <a:cxn ang="0">
                      <a:pos x="connsiteX0" y="connsiteY0"/>
                    </a:cxn>
                    <a:cxn ang="0">
                      <a:pos x="connsiteX1" y="connsiteY1"/>
                    </a:cxn>
                    <a:cxn ang="0">
                      <a:pos x="connsiteX2" y="connsiteY2"/>
                    </a:cxn>
                    <a:cxn ang="0">
                      <a:pos x="connsiteX3" y="connsiteY3"/>
                    </a:cxn>
                  </a:cxnLst>
                  <a:rect l="l" t="t" r="r" b="b"/>
                  <a:pathLst>
                    <a:path w="169661" h="152684">
                      <a:moveTo>
                        <a:pt x="169661" y="0"/>
                      </a:moveTo>
                      <a:lnTo>
                        <a:pt x="168637" y="151119"/>
                      </a:lnTo>
                      <a:lnTo>
                        <a:pt x="0" y="152685"/>
                      </a:lnTo>
                      <a:lnTo>
                        <a:pt x="1024" y="1566"/>
                      </a:lnTo>
                      <a:close/>
                    </a:path>
                  </a:pathLst>
                </a:custGeom>
                <a:solidFill>
                  <a:srgbClr val="FFFFFF"/>
                </a:solidFill>
                <a:ln w="1691" cap="flat">
                  <a:solidFill>
                    <a:srgbClr val="000000"/>
                  </a:solidFill>
                  <a:prstDash val="solid"/>
                  <a:miter/>
                </a:ln>
              </p:spPr>
              <p:txBody>
                <a:bodyPr rtlCol="0" anchor="ctr"/>
                <a:lstStyle/>
                <a:p>
                  <a:endParaRPr lang="en-GB" sz="1500"/>
                </a:p>
              </p:txBody>
            </p:sp>
            <p:sp>
              <p:nvSpPr>
                <p:cNvPr id="169" name="Freeform: Shape 168">
                  <a:extLst>
                    <a:ext uri="{FF2B5EF4-FFF2-40B4-BE49-F238E27FC236}">
                      <a16:creationId xmlns:a16="http://schemas.microsoft.com/office/drawing/2014/main" id="{0AFD7A69-E821-5095-B328-554F33F954A8}"/>
                    </a:ext>
                  </a:extLst>
                </p:cNvPr>
                <p:cNvSpPr/>
                <p:nvPr/>
              </p:nvSpPr>
              <p:spPr>
                <a:xfrm>
                  <a:off x="7666024" y="6023761"/>
                  <a:ext cx="164540" cy="145242"/>
                </a:xfrm>
                <a:custGeom>
                  <a:avLst/>
                  <a:gdLst>
                    <a:gd name="connsiteX0" fmla="*/ 39624 w 164540"/>
                    <a:gd name="connsiteY0" fmla="*/ 114512 h 145242"/>
                    <a:gd name="connsiteX1" fmla="*/ 126523 w 164540"/>
                    <a:gd name="connsiteY1" fmla="*/ 37572 h 145242"/>
                    <a:gd name="connsiteX2" fmla="*/ 126623 w 164540"/>
                    <a:gd name="connsiteY2" fmla="*/ 50313 h 145242"/>
                    <a:gd name="connsiteX3" fmla="*/ 153942 w 164540"/>
                    <a:gd name="connsiteY3" fmla="*/ 7488 h 145242"/>
                    <a:gd name="connsiteX4" fmla="*/ 105894 w 164540"/>
                    <a:gd name="connsiteY4" fmla="*/ 34926 h 145242"/>
                    <a:gd name="connsiteX5" fmla="*/ 120429 w 164540"/>
                    <a:gd name="connsiteY5" fmla="*/ 32828 h 145242"/>
                    <a:gd name="connsiteX6" fmla="*/ 33408 w 164540"/>
                    <a:gd name="connsiteY6" fmla="*/ 109960 h 145242"/>
                    <a:gd name="connsiteX7" fmla="*/ 35556 w 164540"/>
                    <a:gd name="connsiteY7" fmla="*/ 97191 h 145242"/>
                    <a:gd name="connsiteX8" fmla="*/ 9659 w 164540"/>
                    <a:gd name="connsiteY8" fmla="*/ 136926 h 145242"/>
                    <a:gd name="connsiteX9" fmla="*/ 53925 w 164540"/>
                    <a:gd name="connsiteY9" fmla="*/ 113810 h 145242"/>
                    <a:gd name="connsiteX10" fmla="*/ 39629 w 164540"/>
                    <a:gd name="connsiteY10" fmla="*/ 114517 h 14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540" h="145242">
                      <a:moveTo>
                        <a:pt x="39624" y="114512"/>
                      </a:moveTo>
                      <a:cubicBezTo>
                        <a:pt x="62614" y="93657"/>
                        <a:pt x="81875" y="77517"/>
                        <a:pt x="126523" y="37572"/>
                      </a:cubicBezTo>
                      <a:cubicBezTo>
                        <a:pt x="126793" y="40274"/>
                        <a:pt x="126671" y="45204"/>
                        <a:pt x="126623" y="50313"/>
                      </a:cubicBezTo>
                      <a:cubicBezTo>
                        <a:pt x="134575" y="37301"/>
                        <a:pt x="145561" y="19587"/>
                        <a:pt x="153942" y="7488"/>
                      </a:cubicBezTo>
                      <a:cubicBezTo>
                        <a:pt x="140686" y="14600"/>
                        <a:pt x="116578" y="28277"/>
                        <a:pt x="105894" y="34926"/>
                      </a:cubicBezTo>
                      <a:cubicBezTo>
                        <a:pt x="116636" y="32992"/>
                        <a:pt x="114344" y="33273"/>
                        <a:pt x="120429" y="32828"/>
                      </a:cubicBezTo>
                      <a:cubicBezTo>
                        <a:pt x="47772" y="98311"/>
                        <a:pt x="33408" y="109960"/>
                        <a:pt x="33408" y="109960"/>
                      </a:cubicBezTo>
                      <a:cubicBezTo>
                        <a:pt x="33991" y="110541"/>
                        <a:pt x="35556" y="97191"/>
                        <a:pt x="35556" y="97191"/>
                      </a:cubicBezTo>
                      <a:lnTo>
                        <a:pt x="9659" y="136926"/>
                      </a:lnTo>
                      <a:lnTo>
                        <a:pt x="53925" y="113810"/>
                      </a:lnTo>
                      <a:cubicBezTo>
                        <a:pt x="53925" y="113810"/>
                        <a:pt x="39104" y="114128"/>
                        <a:pt x="39629" y="114517"/>
                      </a:cubicBezTo>
                      <a:close/>
                    </a:path>
                  </a:pathLst>
                </a:custGeom>
                <a:solidFill>
                  <a:srgbClr val="000000"/>
                </a:solidFill>
                <a:ln w="439" cap="flat">
                  <a:solidFill>
                    <a:srgbClr val="000000"/>
                  </a:solidFill>
                  <a:prstDash val="solid"/>
                  <a:miter/>
                </a:ln>
              </p:spPr>
              <p:txBody>
                <a:bodyPr rtlCol="0" anchor="ctr"/>
                <a:lstStyle/>
                <a:p>
                  <a:endParaRPr lang="en-GB" sz="1500"/>
                </a:p>
              </p:txBody>
            </p:sp>
            <p:sp>
              <p:nvSpPr>
                <p:cNvPr id="170" name="Freeform: Shape 169">
                  <a:extLst>
                    <a:ext uri="{FF2B5EF4-FFF2-40B4-BE49-F238E27FC236}">
                      <a16:creationId xmlns:a16="http://schemas.microsoft.com/office/drawing/2014/main" id="{6F31A90F-84B0-72D3-86EF-0EBF53401BA9}"/>
                    </a:ext>
                  </a:extLst>
                </p:cNvPr>
                <p:cNvSpPr/>
                <p:nvPr/>
              </p:nvSpPr>
              <p:spPr>
                <a:xfrm>
                  <a:off x="7695462" y="6047877"/>
                  <a:ext cx="164540" cy="145242"/>
                </a:xfrm>
                <a:custGeom>
                  <a:avLst/>
                  <a:gdLst>
                    <a:gd name="connsiteX0" fmla="*/ 39624 w 164540"/>
                    <a:gd name="connsiteY0" fmla="*/ 114512 h 145242"/>
                    <a:gd name="connsiteX1" fmla="*/ 126523 w 164540"/>
                    <a:gd name="connsiteY1" fmla="*/ 37572 h 145242"/>
                    <a:gd name="connsiteX2" fmla="*/ 126623 w 164540"/>
                    <a:gd name="connsiteY2" fmla="*/ 50313 h 145242"/>
                    <a:gd name="connsiteX3" fmla="*/ 153942 w 164540"/>
                    <a:gd name="connsiteY3" fmla="*/ 7488 h 145242"/>
                    <a:gd name="connsiteX4" fmla="*/ 105894 w 164540"/>
                    <a:gd name="connsiteY4" fmla="*/ 34926 h 145242"/>
                    <a:gd name="connsiteX5" fmla="*/ 120429 w 164540"/>
                    <a:gd name="connsiteY5" fmla="*/ 32828 h 145242"/>
                    <a:gd name="connsiteX6" fmla="*/ 33408 w 164540"/>
                    <a:gd name="connsiteY6" fmla="*/ 109960 h 145242"/>
                    <a:gd name="connsiteX7" fmla="*/ 35556 w 164540"/>
                    <a:gd name="connsiteY7" fmla="*/ 97191 h 145242"/>
                    <a:gd name="connsiteX8" fmla="*/ 9659 w 164540"/>
                    <a:gd name="connsiteY8" fmla="*/ 136926 h 145242"/>
                    <a:gd name="connsiteX9" fmla="*/ 53925 w 164540"/>
                    <a:gd name="connsiteY9" fmla="*/ 113810 h 145242"/>
                    <a:gd name="connsiteX10" fmla="*/ 39629 w 164540"/>
                    <a:gd name="connsiteY10" fmla="*/ 114517 h 14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540" h="145242">
                      <a:moveTo>
                        <a:pt x="39624" y="114512"/>
                      </a:moveTo>
                      <a:cubicBezTo>
                        <a:pt x="62614" y="93657"/>
                        <a:pt x="81875" y="77517"/>
                        <a:pt x="126523" y="37572"/>
                      </a:cubicBezTo>
                      <a:cubicBezTo>
                        <a:pt x="126793" y="40274"/>
                        <a:pt x="126671" y="45204"/>
                        <a:pt x="126623" y="50313"/>
                      </a:cubicBezTo>
                      <a:cubicBezTo>
                        <a:pt x="134575" y="37301"/>
                        <a:pt x="145561" y="19587"/>
                        <a:pt x="153942" y="7488"/>
                      </a:cubicBezTo>
                      <a:cubicBezTo>
                        <a:pt x="140686" y="14600"/>
                        <a:pt x="116578" y="28277"/>
                        <a:pt x="105894" y="34926"/>
                      </a:cubicBezTo>
                      <a:cubicBezTo>
                        <a:pt x="116636" y="32992"/>
                        <a:pt x="114344" y="33273"/>
                        <a:pt x="120429" y="32828"/>
                      </a:cubicBezTo>
                      <a:cubicBezTo>
                        <a:pt x="47772" y="98311"/>
                        <a:pt x="33408" y="109960"/>
                        <a:pt x="33408" y="109960"/>
                      </a:cubicBezTo>
                      <a:cubicBezTo>
                        <a:pt x="33991" y="110541"/>
                        <a:pt x="35556" y="97191"/>
                        <a:pt x="35556" y="97191"/>
                      </a:cubicBezTo>
                      <a:lnTo>
                        <a:pt x="9659" y="136926"/>
                      </a:lnTo>
                      <a:lnTo>
                        <a:pt x="53925" y="113810"/>
                      </a:lnTo>
                      <a:cubicBezTo>
                        <a:pt x="53925" y="113810"/>
                        <a:pt x="39104" y="114128"/>
                        <a:pt x="39629" y="114517"/>
                      </a:cubicBezTo>
                      <a:close/>
                    </a:path>
                  </a:pathLst>
                </a:custGeom>
                <a:solidFill>
                  <a:srgbClr val="000000"/>
                </a:solidFill>
                <a:ln w="439" cap="flat">
                  <a:solidFill>
                    <a:srgbClr val="000000"/>
                  </a:solidFill>
                  <a:prstDash val="solid"/>
                  <a:miter/>
                </a:ln>
              </p:spPr>
              <p:txBody>
                <a:bodyPr rtlCol="0" anchor="ctr"/>
                <a:lstStyle/>
                <a:p>
                  <a:endParaRPr lang="en-GB" sz="1500"/>
                </a:p>
              </p:txBody>
            </p:sp>
          </p:grpSp>
          <p:grpSp>
            <p:nvGrpSpPr>
              <p:cNvPr id="171" name="Content Placeholder 5">
                <a:extLst>
                  <a:ext uri="{FF2B5EF4-FFF2-40B4-BE49-F238E27FC236}">
                    <a16:creationId xmlns:a16="http://schemas.microsoft.com/office/drawing/2014/main" id="{30ECF735-CE11-0A80-4F96-4CA77D193AA8}"/>
                  </a:ext>
                </a:extLst>
              </p:cNvPr>
              <p:cNvGrpSpPr/>
              <p:nvPr/>
            </p:nvGrpSpPr>
            <p:grpSpPr>
              <a:xfrm>
                <a:off x="7533456" y="6168614"/>
                <a:ext cx="178945" cy="55634"/>
                <a:chOff x="7533456" y="6168614"/>
                <a:chExt cx="178945" cy="55634"/>
              </a:xfrm>
            </p:grpSpPr>
            <p:sp>
              <p:nvSpPr>
                <p:cNvPr id="172" name="Freeform: Shape 171">
                  <a:extLst>
                    <a:ext uri="{FF2B5EF4-FFF2-40B4-BE49-F238E27FC236}">
                      <a16:creationId xmlns:a16="http://schemas.microsoft.com/office/drawing/2014/main" id="{9541E0D6-EACB-8A87-E652-A4F1C8FF4827}"/>
                    </a:ext>
                  </a:extLst>
                </p:cNvPr>
                <p:cNvSpPr/>
                <p:nvPr/>
              </p:nvSpPr>
              <p:spPr>
                <a:xfrm>
                  <a:off x="7533481" y="6169704"/>
                  <a:ext cx="112593" cy="54544"/>
                </a:xfrm>
                <a:custGeom>
                  <a:avLst/>
                  <a:gdLst>
                    <a:gd name="connsiteX0" fmla="*/ 57955 w 112593"/>
                    <a:gd name="connsiteY0" fmla="*/ 53983 h 54544"/>
                    <a:gd name="connsiteX1" fmla="*/ 1658 w 112593"/>
                    <a:gd name="connsiteY1" fmla="*/ 27833 h 54544"/>
                    <a:gd name="connsiteX2" fmla="*/ 54639 w 112593"/>
                    <a:gd name="connsiteY2" fmla="*/ 561 h 54544"/>
                    <a:gd name="connsiteX3" fmla="*/ 110935 w 112593"/>
                    <a:gd name="connsiteY3" fmla="*/ 26711 h 54544"/>
                    <a:gd name="connsiteX4" fmla="*/ 57955 w 112593"/>
                    <a:gd name="connsiteY4" fmla="*/ 53983 h 5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93" h="54544">
                      <a:moveTo>
                        <a:pt x="57955" y="53983"/>
                      </a:moveTo>
                      <a:cubicBezTo>
                        <a:pt x="27779" y="54293"/>
                        <a:pt x="2574" y="42585"/>
                        <a:pt x="1658" y="27833"/>
                      </a:cubicBezTo>
                      <a:cubicBezTo>
                        <a:pt x="742" y="13081"/>
                        <a:pt x="24463" y="871"/>
                        <a:pt x="54639" y="561"/>
                      </a:cubicBezTo>
                      <a:cubicBezTo>
                        <a:pt x="84815" y="251"/>
                        <a:pt x="110020" y="11959"/>
                        <a:pt x="110935" y="26711"/>
                      </a:cubicBezTo>
                      <a:cubicBezTo>
                        <a:pt x="111851" y="41464"/>
                        <a:pt x="88131" y="53674"/>
                        <a:pt x="57955" y="53983"/>
                      </a:cubicBezTo>
                      <a:close/>
                    </a:path>
                  </a:pathLst>
                </a:custGeom>
                <a:solidFill>
                  <a:srgbClr val="FFFFFF"/>
                </a:solidFill>
                <a:ln w="660" cap="flat">
                  <a:solidFill>
                    <a:srgbClr val="000000"/>
                  </a:solidFill>
                  <a:prstDash val="solid"/>
                  <a:miter/>
                </a:ln>
              </p:spPr>
              <p:txBody>
                <a:bodyPr rtlCol="0" anchor="ctr"/>
                <a:lstStyle/>
                <a:p>
                  <a:endParaRPr lang="en-GB" sz="1500"/>
                </a:p>
              </p:txBody>
            </p:sp>
            <p:sp>
              <p:nvSpPr>
                <p:cNvPr id="173" name="Freeform: Shape 172">
                  <a:extLst>
                    <a:ext uri="{FF2B5EF4-FFF2-40B4-BE49-F238E27FC236}">
                      <a16:creationId xmlns:a16="http://schemas.microsoft.com/office/drawing/2014/main" id="{D863F199-2D8B-2498-3990-FF77AD8F10A9}"/>
                    </a:ext>
                  </a:extLst>
                </p:cNvPr>
                <p:cNvSpPr/>
                <p:nvPr/>
              </p:nvSpPr>
              <p:spPr>
                <a:xfrm>
                  <a:off x="7651605" y="6168916"/>
                  <a:ext cx="59060" cy="52232"/>
                </a:xfrm>
                <a:custGeom>
                  <a:avLst/>
                  <a:gdLst>
                    <a:gd name="connsiteX0" fmla="*/ 59060 w 59060"/>
                    <a:gd name="connsiteY0" fmla="*/ 25556 h 52232"/>
                    <a:gd name="connsiteX1" fmla="*/ 30997 w 59060"/>
                    <a:gd name="connsiteY1" fmla="*/ 52233 h 52232"/>
                    <a:gd name="connsiteX2" fmla="*/ 0 w 59060"/>
                    <a:gd name="connsiteY2" fmla="*/ 26676 h 52232"/>
                    <a:gd name="connsiteX3" fmla="*/ 28063 w 59060"/>
                    <a:gd name="connsiteY3" fmla="*/ 0 h 52232"/>
                  </a:gdLst>
                  <a:ahLst/>
                  <a:cxnLst>
                    <a:cxn ang="0">
                      <a:pos x="connsiteX0" y="connsiteY0"/>
                    </a:cxn>
                    <a:cxn ang="0">
                      <a:pos x="connsiteX1" y="connsiteY1"/>
                    </a:cxn>
                    <a:cxn ang="0">
                      <a:pos x="connsiteX2" y="connsiteY2"/>
                    </a:cxn>
                    <a:cxn ang="0">
                      <a:pos x="connsiteX3" y="connsiteY3"/>
                    </a:cxn>
                  </a:cxnLst>
                  <a:rect l="l" t="t" r="r" b="b"/>
                  <a:pathLst>
                    <a:path w="59060" h="52232">
                      <a:moveTo>
                        <a:pt x="59060" y="25556"/>
                      </a:moveTo>
                      <a:lnTo>
                        <a:pt x="30997" y="52233"/>
                      </a:lnTo>
                      <a:lnTo>
                        <a:pt x="0" y="26676"/>
                      </a:lnTo>
                      <a:lnTo>
                        <a:pt x="28063" y="0"/>
                      </a:lnTo>
                      <a:close/>
                    </a:path>
                  </a:pathLst>
                </a:custGeom>
                <a:solidFill>
                  <a:srgbClr val="FFFFFF"/>
                </a:solidFill>
                <a:ln w="416" cap="flat">
                  <a:solidFill>
                    <a:srgbClr val="000000"/>
                  </a:solidFill>
                  <a:prstDash val="solid"/>
                  <a:miter/>
                </a:ln>
              </p:spPr>
              <p:txBody>
                <a:bodyPr rtlCol="0" anchor="ctr"/>
                <a:lstStyle/>
                <a:p>
                  <a:endParaRPr lang="en-GB" sz="1500"/>
                </a:p>
              </p:txBody>
            </p:sp>
            <p:sp>
              <p:nvSpPr>
                <p:cNvPr id="174" name="Freeform: Shape 173">
                  <a:extLst>
                    <a:ext uri="{FF2B5EF4-FFF2-40B4-BE49-F238E27FC236}">
                      <a16:creationId xmlns:a16="http://schemas.microsoft.com/office/drawing/2014/main" id="{7CE79438-0234-7104-6AE0-FB59C4FB9DAB}"/>
                    </a:ext>
                  </a:extLst>
                </p:cNvPr>
                <p:cNvSpPr/>
                <p:nvPr/>
              </p:nvSpPr>
              <p:spPr>
                <a:xfrm>
                  <a:off x="7627194" y="6188801"/>
                  <a:ext cx="50540" cy="6428"/>
                </a:xfrm>
                <a:custGeom>
                  <a:avLst/>
                  <a:gdLst>
                    <a:gd name="connsiteX0" fmla="*/ 9777 w 50540"/>
                    <a:gd name="connsiteY0" fmla="*/ 4119 h 6428"/>
                    <a:gd name="connsiteX1" fmla="*/ 39794 w 50540"/>
                    <a:gd name="connsiteY1" fmla="*/ 3770 h 6428"/>
                    <a:gd name="connsiteX2" fmla="*/ 37462 w 50540"/>
                    <a:gd name="connsiteY2" fmla="*/ 6048 h 6428"/>
                    <a:gd name="connsiteX3" fmla="*/ 50337 w 50540"/>
                    <a:gd name="connsiteY3" fmla="*/ 2629 h 6428"/>
                    <a:gd name="connsiteX4" fmla="*/ 36526 w 50540"/>
                    <a:gd name="connsiteY4" fmla="*/ 140 h 6428"/>
                    <a:gd name="connsiteX5" fmla="*/ 39559 w 50540"/>
                    <a:gd name="connsiteY5" fmla="*/ 1994 h 6428"/>
                    <a:gd name="connsiteX6" fmla="*/ 9485 w 50540"/>
                    <a:gd name="connsiteY6" fmla="*/ 2359 h 6428"/>
                    <a:gd name="connsiteX7" fmla="*/ 12232 w 50540"/>
                    <a:gd name="connsiteY7" fmla="*/ 421 h 6428"/>
                    <a:gd name="connsiteX8" fmla="*/ 186 w 50540"/>
                    <a:gd name="connsiteY8" fmla="*/ 3509 h 6428"/>
                    <a:gd name="connsiteX9" fmla="*/ 12511 w 50540"/>
                    <a:gd name="connsiteY9" fmla="*/ 6186 h 6428"/>
                    <a:gd name="connsiteX10" fmla="*/ 9777 w 50540"/>
                    <a:gd name="connsiteY10" fmla="*/ 4121 h 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40" h="6428">
                      <a:moveTo>
                        <a:pt x="9777" y="4119"/>
                      </a:moveTo>
                      <a:cubicBezTo>
                        <a:pt x="17811" y="3938"/>
                        <a:pt x="24295" y="4023"/>
                        <a:pt x="39794" y="3770"/>
                      </a:cubicBezTo>
                      <a:cubicBezTo>
                        <a:pt x="39345" y="4291"/>
                        <a:pt x="38413" y="5148"/>
                        <a:pt x="37462" y="6048"/>
                      </a:cubicBezTo>
                      <a:cubicBezTo>
                        <a:pt x="41310" y="4956"/>
                        <a:pt x="46579" y="3493"/>
                        <a:pt x="50337" y="2629"/>
                      </a:cubicBezTo>
                      <a:cubicBezTo>
                        <a:pt x="46611" y="1861"/>
                        <a:pt x="39698" y="596"/>
                        <a:pt x="36526" y="140"/>
                      </a:cubicBezTo>
                      <a:cubicBezTo>
                        <a:pt x="38839" y="1442"/>
                        <a:pt x="38370" y="1141"/>
                        <a:pt x="39559" y="1994"/>
                      </a:cubicBezTo>
                      <a:cubicBezTo>
                        <a:pt x="14249" y="2491"/>
                        <a:pt x="9485" y="2359"/>
                        <a:pt x="9485" y="2359"/>
                      </a:cubicBezTo>
                      <a:cubicBezTo>
                        <a:pt x="9484" y="2551"/>
                        <a:pt x="12232" y="421"/>
                        <a:pt x="12232" y="421"/>
                      </a:cubicBezTo>
                      <a:lnTo>
                        <a:pt x="186" y="3509"/>
                      </a:lnTo>
                      <a:lnTo>
                        <a:pt x="12511" y="6186"/>
                      </a:lnTo>
                      <a:cubicBezTo>
                        <a:pt x="12511" y="6186"/>
                        <a:pt x="9753" y="3972"/>
                        <a:pt x="9777" y="4121"/>
                      </a:cubicBezTo>
                      <a:close/>
                    </a:path>
                  </a:pathLst>
                </a:custGeom>
                <a:solidFill>
                  <a:srgbClr val="000000"/>
                </a:solidFill>
                <a:ln w="108" cap="flat">
                  <a:solidFill>
                    <a:srgbClr val="000000"/>
                  </a:solidFill>
                  <a:prstDash val="solid"/>
                  <a:miter/>
                </a:ln>
              </p:spPr>
              <p:txBody>
                <a:bodyPr rtlCol="0" anchor="ctr"/>
                <a:lstStyle/>
                <a:p>
                  <a:endParaRPr lang="en-GB" sz="1500"/>
                </a:p>
              </p:txBody>
            </p:sp>
            <p:sp>
              <p:nvSpPr>
                <p:cNvPr id="175" name="Freeform: Shape 174">
                  <a:extLst>
                    <a:ext uri="{FF2B5EF4-FFF2-40B4-BE49-F238E27FC236}">
                      <a16:creationId xmlns:a16="http://schemas.microsoft.com/office/drawing/2014/main" id="{57067F76-FC23-ED41-6154-A788A4FBE70E}"/>
                    </a:ext>
                  </a:extLst>
                </p:cNvPr>
                <p:cNvSpPr/>
                <p:nvPr/>
              </p:nvSpPr>
              <p:spPr>
                <a:xfrm>
                  <a:off x="7628106" y="6197593"/>
                  <a:ext cx="50540" cy="6428"/>
                </a:xfrm>
                <a:custGeom>
                  <a:avLst/>
                  <a:gdLst>
                    <a:gd name="connsiteX0" fmla="*/ 9777 w 50540"/>
                    <a:gd name="connsiteY0" fmla="*/ 4119 h 6428"/>
                    <a:gd name="connsiteX1" fmla="*/ 39794 w 50540"/>
                    <a:gd name="connsiteY1" fmla="*/ 3770 h 6428"/>
                    <a:gd name="connsiteX2" fmla="*/ 37462 w 50540"/>
                    <a:gd name="connsiteY2" fmla="*/ 6048 h 6428"/>
                    <a:gd name="connsiteX3" fmla="*/ 50337 w 50540"/>
                    <a:gd name="connsiteY3" fmla="*/ 2629 h 6428"/>
                    <a:gd name="connsiteX4" fmla="*/ 36526 w 50540"/>
                    <a:gd name="connsiteY4" fmla="*/ 140 h 6428"/>
                    <a:gd name="connsiteX5" fmla="*/ 39559 w 50540"/>
                    <a:gd name="connsiteY5" fmla="*/ 1994 h 6428"/>
                    <a:gd name="connsiteX6" fmla="*/ 9485 w 50540"/>
                    <a:gd name="connsiteY6" fmla="*/ 2359 h 6428"/>
                    <a:gd name="connsiteX7" fmla="*/ 12232 w 50540"/>
                    <a:gd name="connsiteY7" fmla="*/ 421 h 6428"/>
                    <a:gd name="connsiteX8" fmla="*/ 186 w 50540"/>
                    <a:gd name="connsiteY8" fmla="*/ 3509 h 6428"/>
                    <a:gd name="connsiteX9" fmla="*/ 12511 w 50540"/>
                    <a:gd name="connsiteY9" fmla="*/ 6186 h 6428"/>
                    <a:gd name="connsiteX10" fmla="*/ 9777 w 50540"/>
                    <a:gd name="connsiteY10" fmla="*/ 4121 h 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40" h="6428">
                      <a:moveTo>
                        <a:pt x="9777" y="4119"/>
                      </a:moveTo>
                      <a:cubicBezTo>
                        <a:pt x="17811" y="3938"/>
                        <a:pt x="24295" y="4023"/>
                        <a:pt x="39794" y="3770"/>
                      </a:cubicBezTo>
                      <a:cubicBezTo>
                        <a:pt x="39345" y="4291"/>
                        <a:pt x="38413" y="5148"/>
                        <a:pt x="37462" y="6048"/>
                      </a:cubicBezTo>
                      <a:cubicBezTo>
                        <a:pt x="41310" y="4956"/>
                        <a:pt x="46579" y="3493"/>
                        <a:pt x="50337" y="2629"/>
                      </a:cubicBezTo>
                      <a:cubicBezTo>
                        <a:pt x="46611" y="1861"/>
                        <a:pt x="39698" y="596"/>
                        <a:pt x="36526" y="140"/>
                      </a:cubicBezTo>
                      <a:cubicBezTo>
                        <a:pt x="38839" y="1442"/>
                        <a:pt x="38370" y="1141"/>
                        <a:pt x="39559" y="1994"/>
                      </a:cubicBezTo>
                      <a:cubicBezTo>
                        <a:pt x="14249" y="2491"/>
                        <a:pt x="9485" y="2359"/>
                        <a:pt x="9485" y="2359"/>
                      </a:cubicBezTo>
                      <a:cubicBezTo>
                        <a:pt x="9484" y="2551"/>
                        <a:pt x="12232" y="421"/>
                        <a:pt x="12232" y="421"/>
                      </a:cubicBezTo>
                      <a:lnTo>
                        <a:pt x="186" y="3509"/>
                      </a:lnTo>
                      <a:lnTo>
                        <a:pt x="12511" y="6186"/>
                      </a:lnTo>
                      <a:cubicBezTo>
                        <a:pt x="12511" y="6186"/>
                        <a:pt x="9753" y="3972"/>
                        <a:pt x="9777" y="4121"/>
                      </a:cubicBezTo>
                      <a:close/>
                    </a:path>
                  </a:pathLst>
                </a:custGeom>
                <a:solidFill>
                  <a:srgbClr val="000000"/>
                </a:solidFill>
                <a:ln w="108" cap="flat">
                  <a:solidFill>
                    <a:srgbClr val="000000"/>
                  </a:solidFill>
                  <a:prstDash val="solid"/>
                  <a:miter/>
                </a:ln>
              </p:spPr>
              <p:txBody>
                <a:bodyPr rtlCol="0" anchor="ctr"/>
                <a:lstStyle/>
                <a:p>
                  <a:endParaRPr lang="en-GB" sz="1500"/>
                </a:p>
              </p:txBody>
            </p:sp>
          </p:grpSp>
          <p:grpSp>
            <p:nvGrpSpPr>
              <p:cNvPr id="176" name="Content Placeholder 5">
                <a:extLst>
                  <a:ext uri="{FF2B5EF4-FFF2-40B4-BE49-F238E27FC236}">
                    <a16:creationId xmlns:a16="http://schemas.microsoft.com/office/drawing/2014/main" id="{423BA811-CAD9-0A3B-3B7F-3208A3B2543A}"/>
                  </a:ext>
                </a:extLst>
              </p:cNvPr>
              <p:cNvGrpSpPr/>
              <p:nvPr/>
            </p:nvGrpSpPr>
            <p:grpSpPr>
              <a:xfrm>
                <a:off x="7478878" y="6236610"/>
                <a:ext cx="178945" cy="55634"/>
                <a:chOff x="7478878" y="6236610"/>
                <a:chExt cx="178945" cy="55634"/>
              </a:xfrm>
            </p:grpSpPr>
            <p:sp>
              <p:nvSpPr>
                <p:cNvPr id="177" name="Freeform: Shape 176">
                  <a:extLst>
                    <a:ext uri="{FF2B5EF4-FFF2-40B4-BE49-F238E27FC236}">
                      <a16:creationId xmlns:a16="http://schemas.microsoft.com/office/drawing/2014/main" id="{A9F044BC-34F5-11DF-56BC-49EB7AD78FF7}"/>
                    </a:ext>
                  </a:extLst>
                </p:cNvPr>
                <p:cNvSpPr/>
                <p:nvPr/>
              </p:nvSpPr>
              <p:spPr>
                <a:xfrm>
                  <a:off x="7478904" y="6237700"/>
                  <a:ext cx="112593" cy="54544"/>
                </a:xfrm>
                <a:custGeom>
                  <a:avLst/>
                  <a:gdLst>
                    <a:gd name="connsiteX0" fmla="*/ 57955 w 112593"/>
                    <a:gd name="connsiteY0" fmla="*/ 53983 h 54544"/>
                    <a:gd name="connsiteX1" fmla="*/ 1658 w 112593"/>
                    <a:gd name="connsiteY1" fmla="*/ 27833 h 54544"/>
                    <a:gd name="connsiteX2" fmla="*/ 54639 w 112593"/>
                    <a:gd name="connsiteY2" fmla="*/ 561 h 54544"/>
                    <a:gd name="connsiteX3" fmla="*/ 110935 w 112593"/>
                    <a:gd name="connsiteY3" fmla="*/ 26711 h 54544"/>
                    <a:gd name="connsiteX4" fmla="*/ 57955 w 112593"/>
                    <a:gd name="connsiteY4" fmla="*/ 53983 h 5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93" h="54544">
                      <a:moveTo>
                        <a:pt x="57955" y="53983"/>
                      </a:moveTo>
                      <a:cubicBezTo>
                        <a:pt x="27779" y="54293"/>
                        <a:pt x="2574" y="42585"/>
                        <a:pt x="1658" y="27833"/>
                      </a:cubicBezTo>
                      <a:cubicBezTo>
                        <a:pt x="742" y="13081"/>
                        <a:pt x="24463" y="871"/>
                        <a:pt x="54639" y="561"/>
                      </a:cubicBezTo>
                      <a:cubicBezTo>
                        <a:pt x="84815" y="251"/>
                        <a:pt x="110020" y="11959"/>
                        <a:pt x="110935" y="26711"/>
                      </a:cubicBezTo>
                      <a:cubicBezTo>
                        <a:pt x="111851" y="41464"/>
                        <a:pt x="88131" y="53674"/>
                        <a:pt x="57955" y="53983"/>
                      </a:cubicBezTo>
                      <a:close/>
                    </a:path>
                  </a:pathLst>
                </a:custGeom>
                <a:solidFill>
                  <a:srgbClr val="FFFFFF"/>
                </a:solidFill>
                <a:ln w="660" cap="flat">
                  <a:solidFill>
                    <a:srgbClr val="000000"/>
                  </a:solidFill>
                  <a:prstDash val="solid"/>
                  <a:miter/>
                </a:ln>
              </p:spPr>
              <p:txBody>
                <a:bodyPr rtlCol="0" anchor="ctr"/>
                <a:lstStyle/>
                <a:p>
                  <a:endParaRPr lang="en-GB" sz="1500"/>
                </a:p>
              </p:txBody>
            </p:sp>
            <p:sp>
              <p:nvSpPr>
                <p:cNvPr id="178" name="Freeform: Shape 177">
                  <a:extLst>
                    <a:ext uri="{FF2B5EF4-FFF2-40B4-BE49-F238E27FC236}">
                      <a16:creationId xmlns:a16="http://schemas.microsoft.com/office/drawing/2014/main" id="{A82F04FD-BDFD-1F4E-963A-F8486506065C}"/>
                    </a:ext>
                  </a:extLst>
                </p:cNvPr>
                <p:cNvSpPr/>
                <p:nvPr/>
              </p:nvSpPr>
              <p:spPr>
                <a:xfrm>
                  <a:off x="7597028" y="6236912"/>
                  <a:ext cx="59060" cy="52232"/>
                </a:xfrm>
                <a:custGeom>
                  <a:avLst/>
                  <a:gdLst>
                    <a:gd name="connsiteX0" fmla="*/ 59060 w 59060"/>
                    <a:gd name="connsiteY0" fmla="*/ 25556 h 52232"/>
                    <a:gd name="connsiteX1" fmla="*/ 30997 w 59060"/>
                    <a:gd name="connsiteY1" fmla="*/ 52233 h 52232"/>
                    <a:gd name="connsiteX2" fmla="*/ 0 w 59060"/>
                    <a:gd name="connsiteY2" fmla="*/ 26676 h 52232"/>
                    <a:gd name="connsiteX3" fmla="*/ 28063 w 59060"/>
                    <a:gd name="connsiteY3" fmla="*/ 0 h 52232"/>
                  </a:gdLst>
                  <a:ahLst/>
                  <a:cxnLst>
                    <a:cxn ang="0">
                      <a:pos x="connsiteX0" y="connsiteY0"/>
                    </a:cxn>
                    <a:cxn ang="0">
                      <a:pos x="connsiteX1" y="connsiteY1"/>
                    </a:cxn>
                    <a:cxn ang="0">
                      <a:pos x="connsiteX2" y="connsiteY2"/>
                    </a:cxn>
                    <a:cxn ang="0">
                      <a:pos x="connsiteX3" y="connsiteY3"/>
                    </a:cxn>
                  </a:cxnLst>
                  <a:rect l="l" t="t" r="r" b="b"/>
                  <a:pathLst>
                    <a:path w="59060" h="52232">
                      <a:moveTo>
                        <a:pt x="59060" y="25556"/>
                      </a:moveTo>
                      <a:lnTo>
                        <a:pt x="30997" y="52233"/>
                      </a:lnTo>
                      <a:lnTo>
                        <a:pt x="0" y="26676"/>
                      </a:lnTo>
                      <a:lnTo>
                        <a:pt x="28063" y="0"/>
                      </a:lnTo>
                      <a:close/>
                    </a:path>
                  </a:pathLst>
                </a:custGeom>
                <a:solidFill>
                  <a:srgbClr val="FFFFFF"/>
                </a:solidFill>
                <a:ln w="416" cap="flat">
                  <a:solidFill>
                    <a:srgbClr val="000000"/>
                  </a:solidFill>
                  <a:prstDash val="solid"/>
                  <a:miter/>
                </a:ln>
              </p:spPr>
              <p:txBody>
                <a:bodyPr rtlCol="0" anchor="ctr"/>
                <a:lstStyle/>
                <a:p>
                  <a:endParaRPr lang="en-GB" sz="1500"/>
                </a:p>
              </p:txBody>
            </p:sp>
            <p:sp>
              <p:nvSpPr>
                <p:cNvPr id="179" name="Freeform: Shape 178">
                  <a:extLst>
                    <a:ext uri="{FF2B5EF4-FFF2-40B4-BE49-F238E27FC236}">
                      <a16:creationId xmlns:a16="http://schemas.microsoft.com/office/drawing/2014/main" id="{04973B5C-D74B-AA20-2619-9E6229BD6415}"/>
                    </a:ext>
                  </a:extLst>
                </p:cNvPr>
                <p:cNvSpPr/>
                <p:nvPr/>
              </p:nvSpPr>
              <p:spPr>
                <a:xfrm>
                  <a:off x="7572617" y="6256797"/>
                  <a:ext cx="50540" cy="6428"/>
                </a:xfrm>
                <a:custGeom>
                  <a:avLst/>
                  <a:gdLst>
                    <a:gd name="connsiteX0" fmla="*/ 9777 w 50540"/>
                    <a:gd name="connsiteY0" fmla="*/ 4119 h 6428"/>
                    <a:gd name="connsiteX1" fmla="*/ 39794 w 50540"/>
                    <a:gd name="connsiteY1" fmla="*/ 3770 h 6428"/>
                    <a:gd name="connsiteX2" fmla="*/ 37462 w 50540"/>
                    <a:gd name="connsiteY2" fmla="*/ 6048 h 6428"/>
                    <a:gd name="connsiteX3" fmla="*/ 50337 w 50540"/>
                    <a:gd name="connsiteY3" fmla="*/ 2629 h 6428"/>
                    <a:gd name="connsiteX4" fmla="*/ 36526 w 50540"/>
                    <a:gd name="connsiteY4" fmla="*/ 140 h 6428"/>
                    <a:gd name="connsiteX5" fmla="*/ 39559 w 50540"/>
                    <a:gd name="connsiteY5" fmla="*/ 1994 h 6428"/>
                    <a:gd name="connsiteX6" fmla="*/ 9485 w 50540"/>
                    <a:gd name="connsiteY6" fmla="*/ 2359 h 6428"/>
                    <a:gd name="connsiteX7" fmla="*/ 12232 w 50540"/>
                    <a:gd name="connsiteY7" fmla="*/ 421 h 6428"/>
                    <a:gd name="connsiteX8" fmla="*/ 186 w 50540"/>
                    <a:gd name="connsiteY8" fmla="*/ 3509 h 6428"/>
                    <a:gd name="connsiteX9" fmla="*/ 12511 w 50540"/>
                    <a:gd name="connsiteY9" fmla="*/ 6186 h 6428"/>
                    <a:gd name="connsiteX10" fmla="*/ 9777 w 50540"/>
                    <a:gd name="connsiteY10" fmla="*/ 4121 h 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40" h="6428">
                      <a:moveTo>
                        <a:pt x="9777" y="4119"/>
                      </a:moveTo>
                      <a:cubicBezTo>
                        <a:pt x="17811" y="3938"/>
                        <a:pt x="24295" y="4023"/>
                        <a:pt x="39794" y="3770"/>
                      </a:cubicBezTo>
                      <a:cubicBezTo>
                        <a:pt x="39345" y="4291"/>
                        <a:pt x="38413" y="5148"/>
                        <a:pt x="37462" y="6048"/>
                      </a:cubicBezTo>
                      <a:cubicBezTo>
                        <a:pt x="41310" y="4956"/>
                        <a:pt x="46579" y="3493"/>
                        <a:pt x="50337" y="2629"/>
                      </a:cubicBezTo>
                      <a:cubicBezTo>
                        <a:pt x="46611" y="1861"/>
                        <a:pt x="39698" y="596"/>
                        <a:pt x="36526" y="140"/>
                      </a:cubicBezTo>
                      <a:cubicBezTo>
                        <a:pt x="38839" y="1442"/>
                        <a:pt x="38370" y="1141"/>
                        <a:pt x="39559" y="1994"/>
                      </a:cubicBezTo>
                      <a:cubicBezTo>
                        <a:pt x="14249" y="2491"/>
                        <a:pt x="9485" y="2359"/>
                        <a:pt x="9485" y="2359"/>
                      </a:cubicBezTo>
                      <a:cubicBezTo>
                        <a:pt x="9484" y="2551"/>
                        <a:pt x="12232" y="421"/>
                        <a:pt x="12232" y="421"/>
                      </a:cubicBezTo>
                      <a:lnTo>
                        <a:pt x="186" y="3509"/>
                      </a:lnTo>
                      <a:lnTo>
                        <a:pt x="12511" y="6186"/>
                      </a:lnTo>
                      <a:cubicBezTo>
                        <a:pt x="12511" y="6186"/>
                        <a:pt x="9753" y="3972"/>
                        <a:pt x="9777" y="4121"/>
                      </a:cubicBezTo>
                      <a:close/>
                    </a:path>
                  </a:pathLst>
                </a:custGeom>
                <a:solidFill>
                  <a:srgbClr val="000000"/>
                </a:solidFill>
                <a:ln w="108" cap="flat">
                  <a:solidFill>
                    <a:srgbClr val="000000"/>
                  </a:solidFill>
                  <a:prstDash val="solid"/>
                  <a:miter/>
                </a:ln>
              </p:spPr>
              <p:txBody>
                <a:bodyPr rtlCol="0" anchor="ctr"/>
                <a:lstStyle/>
                <a:p>
                  <a:endParaRPr lang="en-GB" sz="1500"/>
                </a:p>
              </p:txBody>
            </p:sp>
            <p:sp>
              <p:nvSpPr>
                <p:cNvPr id="180" name="Freeform: Shape 179">
                  <a:extLst>
                    <a:ext uri="{FF2B5EF4-FFF2-40B4-BE49-F238E27FC236}">
                      <a16:creationId xmlns:a16="http://schemas.microsoft.com/office/drawing/2014/main" id="{6A572191-C6C7-209E-E865-BEBC0E3F2380}"/>
                    </a:ext>
                  </a:extLst>
                </p:cNvPr>
                <p:cNvSpPr/>
                <p:nvPr/>
              </p:nvSpPr>
              <p:spPr>
                <a:xfrm>
                  <a:off x="7573529" y="6265588"/>
                  <a:ext cx="50540" cy="6428"/>
                </a:xfrm>
                <a:custGeom>
                  <a:avLst/>
                  <a:gdLst>
                    <a:gd name="connsiteX0" fmla="*/ 9777 w 50540"/>
                    <a:gd name="connsiteY0" fmla="*/ 4119 h 6428"/>
                    <a:gd name="connsiteX1" fmla="*/ 39794 w 50540"/>
                    <a:gd name="connsiteY1" fmla="*/ 3770 h 6428"/>
                    <a:gd name="connsiteX2" fmla="*/ 37462 w 50540"/>
                    <a:gd name="connsiteY2" fmla="*/ 6048 h 6428"/>
                    <a:gd name="connsiteX3" fmla="*/ 50337 w 50540"/>
                    <a:gd name="connsiteY3" fmla="*/ 2629 h 6428"/>
                    <a:gd name="connsiteX4" fmla="*/ 36526 w 50540"/>
                    <a:gd name="connsiteY4" fmla="*/ 140 h 6428"/>
                    <a:gd name="connsiteX5" fmla="*/ 39559 w 50540"/>
                    <a:gd name="connsiteY5" fmla="*/ 1994 h 6428"/>
                    <a:gd name="connsiteX6" fmla="*/ 9485 w 50540"/>
                    <a:gd name="connsiteY6" fmla="*/ 2359 h 6428"/>
                    <a:gd name="connsiteX7" fmla="*/ 12232 w 50540"/>
                    <a:gd name="connsiteY7" fmla="*/ 421 h 6428"/>
                    <a:gd name="connsiteX8" fmla="*/ 186 w 50540"/>
                    <a:gd name="connsiteY8" fmla="*/ 3509 h 6428"/>
                    <a:gd name="connsiteX9" fmla="*/ 12511 w 50540"/>
                    <a:gd name="connsiteY9" fmla="*/ 6186 h 6428"/>
                    <a:gd name="connsiteX10" fmla="*/ 9777 w 50540"/>
                    <a:gd name="connsiteY10" fmla="*/ 4121 h 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40" h="6428">
                      <a:moveTo>
                        <a:pt x="9777" y="4119"/>
                      </a:moveTo>
                      <a:cubicBezTo>
                        <a:pt x="17811" y="3938"/>
                        <a:pt x="24295" y="4023"/>
                        <a:pt x="39794" y="3770"/>
                      </a:cubicBezTo>
                      <a:cubicBezTo>
                        <a:pt x="39345" y="4291"/>
                        <a:pt x="38413" y="5148"/>
                        <a:pt x="37462" y="6048"/>
                      </a:cubicBezTo>
                      <a:cubicBezTo>
                        <a:pt x="41310" y="4956"/>
                        <a:pt x="46579" y="3493"/>
                        <a:pt x="50337" y="2629"/>
                      </a:cubicBezTo>
                      <a:cubicBezTo>
                        <a:pt x="46611" y="1861"/>
                        <a:pt x="39698" y="596"/>
                        <a:pt x="36526" y="140"/>
                      </a:cubicBezTo>
                      <a:cubicBezTo>
                        <a:pt x="38839" y="1442"/>
                        <a:pt x="38370" y="1141"/>
                        <a:pt x="39559" y="1994"/>
                      </a:cubicBezTo>
                      <a:cubicBezTo>
                        <a:pt x="14249" y="2491"/>
                        <a:pt x="9485" y="2359"/>
                        <a:pt x="9485" y="2359"/>
                      </a:cubicBezTo>
                      <a:cubicBezTo>
                        <a:pt x="9484" y="2551"/>
                        <a:pt x="12232" y="421"/>
                        <a:pt x="12232" y="421"/>
                      </a:cubicBezTo>
                      <a:lnTo>
                        <a:pt x="186" y="3509"/>
                      </a:lnTo>
                      <a:lnTo>
                        <a:pt x="12511" y="6186"/>
                      </a:lnTo>
                      <a:cubicBezTo>
                        <a:pt x="12511" y="6186"/>
                        <a:pt x="9753" y="3972"/>
                        <a:pt x="9777" y="4121"/>
                      </a:cubicBezTo>
                      <a:close/>
                    </a:path>
                  </a:pathLst>
                </a:custGeom>
                <a:solidFill>
                  <a:srgbClr val="000000"/>
                </a:solidFill>
                <a:ln w="108" cap="flat">
                  <a:solidFill>
                    <a:srgbClr val="000000"/>
                  </a:solidFill>
                  <a:prstDash val="solid"/>
                  <a:miter/>
                </a:ln>
              </p:spPr>
              <p:txBody>
                <a:bodyPr rtlCol="0" anchor="ctr"/>
                <a:lstStyle/>
                <a:p>
                  <a:endParaRPr lang="en-GB" sz="1500"/>
                </a:p>
              </p:txBody>
            </p:sp>
          </p:grpSp>
          <p:grpSp>
            <p:nvGrpSpPr>
              <p:cNvPr id="181" name="Content Placeholder 5">
                <a:extLst>
                  <a:ext uri="{FF2B5EF4-FFF2-40B4-BE49-F238E27FC236}">
                    <a16:creationId xmlns:a16="http://schemas.microsoft.com/office/drawing/2014/main" id="{7B70F6B6-5D56-683B-1024-644511E7DD85}"/>
                  </a:ext>
                </a:extLst>
              </p:cNvPr>
              <p:cNvGrpSpPr/>
              <p:nvPr/>
            </p:nvGrpSpPr>
            <p:grpSpPr>
              <a:xfrm>
                <a:off x="7421572" y="6309642"/>
                <a:ext cx="178945" cy="55634"/>
                <a:chOff x="7421572" y="6309642"/>
                <a:chExt cx="178945" cy="55634"/>
              </a:xfrm>
            </p:grpSpPr>
            <p:sp>
              <p:nvSpPr>
                <p:cNvPr id="182" name="Freeform: Shape 181">
                  <a:extLst>
                    <a:ext uri="{FF2B5EF4-FFF2-40B4-BE49-F238E27FC236}">
                      <a16:creationId xmlns:a16="http://schemas.microsoft.com/office/drawing/2014/main" id="{3057B86A-7863-73B0-3079-CA20B4A187C4}"/>
                    </a:ext>
                  </a:extLst>
                </p:cNvPr>
                <p:cNvSpPr/>
                <p:nvPr/>
              </p:nvSpPr>
              <p:spPr>
                <a:xfrm>
                  <a:off x="7421597" y="6310732"/>
                  <a:ext cx="112593" cy="54544"/>
                </a:xfrm>
                <a:custGeom>
                  <a:avLst/>
                  <a:gdLst>
                    <a:gd name="connsiteX0" fmla="*/ 57955 w 112593"/>
                    <a:gd name="connsiteY0" fmla="*/ 53983 h 54544"/>
                    <a:gd name="connsiteX1" fmla="*/ 1658 w 112593"/>
                    <a:gd name="connsiteY1" fmla="*/ 27833 h 54544"/>
                    <a:gd name="connsiteX2" fmla="*/ 54639 w 112593"/>
                    <a:gd name="connsiteY2" fmla="*/ 561 h 54544"/>
                    <a:gd name="connsiteX3" fmla="*/ 110935 w 112593"/>
                    <a:gd name="connsiteY3" fmla="*/ 26711 h 54544"/>
                    <a:gd name="connsiteX4" fmla="*/ 57955 w 112593"/>
                    <a:gd name="connsiteY4" fmla="*/ 53983 h 5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93" h="54544">
                      <a:moveTo>
                        <a:pt x="57955" y="53983"/>
                      </a:moveTo>
                      <a:cubicBezTo>
                        <a:pt x="27779" y="54293"/>
                        <a:pt x="2574" y="42585"/>
                        <a:pt x="1658" y="27833"/>
                      </a:cubicBezTo>
                      <a:cubicBezTo>
                        <a:pt x="742" y="13081"/>
                        <a:pt x="24463" y="871"/>
                        <a:pt x="54639" y="561"/>
                      </a:cubicBezTo>
                      <a:cubicBezTo>
                        <a:pt x="84815" y="251"/>
                        <a:pt x="110020" y="11959"/>
                        <a:pt x="110935" y="26711"/>
                      </a:cubicBezTo>
                      <a:cubicBezTo>
                        <a:pt x="111851" y="41464"/>
                        <a:pt x="88131" y="53674"/>
                        <a:pt x="57955" y="53983"/>
                      </a:cubicBezTo>
                      <a:close/>
                    </a:path>
                  </a:pathLst>
                </a:custGeom>
                <a:solidFill>
                  <a:srgbClr val="FFFFFF"/>
                </a:solidFill>
                <a:ln w="660" cap="flat">
                  <a:solidFill>
                    <a:srgbClr val="000000"/>
                  </a:solidFill>
                  <a:prstDash val="solid"/>
                  <a:miter/>
                </a:ln>
              </p:spPr>
              <p:txBody>
                <a:bodyPr rtlCol="0" anchor="ctr"/>
                <a:lstStyle/>
                <a:p>
                  <a:endParaRPr lang="en-GB" sz="1500"/>
                </a:p>
              </p:txBody>
            </p:sp>
            <p:sp>
              <p:nvSpPr>
                <p:cNvPr id="183" name="Freeform: Shape 182">
                  <a:extLst>
                    <a:ext uri="{FF2B5EF4-FFF2-40B4-BE49-F238E27FC236}">
                      <a16:creationId xmlns:a16="http://schemas.microsoft.com/office/drawing/2014/main" id="{216DAD3A-15F3-2E8C-7AA6-8E88DA331D79}"/>
                    </a:ext>
                  </a:extLst>
                </p:cNvPr>
                <p:cNvSpPr/>
                <p:nvPr/>
              </p:nvSpPr>
              <p:spPr>
                <a:xfrm>
                  <a:off x="7539721" y="6309944"/>
                  <a:ext cx="59060" cy="52232"/>
                </a:xfrm>
                <a:custGeom>
                  <a:avLst/>
                  <a:gdLst>
                    <a:gd name="connsiteX0" fmla="*/ 59060 w 59060"/>
                    <a:gd name="connsiteY0" fmla="*/ 25556 h 52232"/>
                    <a:gd name="connsiteX1" fmla="*/ 30997 w 59060"/>
                    <a:gd name="connsiteY1" fmla="*/ 52233 h 52232"/>
                    <a:gd name="connsiteX2" fmla="*/ 0 w 59060"/>
                    <a:gd name="connsiteY2" fmla="*/ 26676 h 52232"/>
                    <a:gd name="connsiteX3" fmla="*/ 28063 w 59060"/>
                    <a:gd name="connsiteY3" fmla="*/ 0 h 52232"/>
                  </a:gdLst>
                  <a:ahLst/>
                  <a:cxnLst>
                    <a:cxn ang="0">
                      <a:pos x="connsiteX0" y="connsiteY0"/>
                    </a:cxn>
                    <a:cxn ang="0">
                      <a:pos x="connsiteX1" y="connsiteY1"/>
                    </a:cxn>
                    <a:cxn ang="0">
                      <a:pos x="connsiteX2" y="connsiteY2"/>
                    </a:cxn>
                    <a:cxn ang="0">
                      <a:pos x="connsiteX3" y="connsiteY3"/>
                    </a:cxn>
                  </a:cxnLst>
                  <a:rect l="l" t="t" r="r" b="b"/>
                  <a:pathLst>
                    <a:path w="59060" h="52232">
                      <a:moveTo>
                        <a:pt x="59060" y="25556"/>
                      </a:moveTo>
                      <a:lnTo>
                        <a:pt x="30997" y="52233"/>
                      </a:lnTo>
                      <a:lnTo>
                        <a:pt x="0" y="26676"/>
                      </a:lnTo>
                      <a:lnTo>
                        <a:pt x="28063" y="0"/>
                      </a:lnTo>
                      <a:close/>
                    </a:path>
                  </a:pathLst>
                </a:custGeom>
                <a:solidFill>
                  <a:srgbClr val="FFFFFF"/>
                </a:solidFill>
                <a:ln w="416" cap="flat">
                  <a:solidFill>
                    <a:srgbClr val="000000"/>
                  </a:solidFill>
                  <a:prstDash val="solid"/>
                  <a:miter/>
                </a:ln>
              </p:spPr>
              <p:txBody>
                <a:bodyPr rtlCol="0" anchor="ctr"/>
                <a:lstStyle/>
                <a:p>
                  <a:endParaRPr lang="en-GB" sz="1500"/>
                </a:p>
              </p:txBody>
            </p:sp>
            <p:sp>
              <p:nvSpPr>
                <p:cNvPr id="184" name="Freeform: Shape 183">
                  <a:extLst>
                    <a:ext uri="{FF2B5EF4-FFF2-40B4-BE49-F238E27FC236}">
                      <a16:creationId xmlns:a16="http://schemas.microsoft.com/office/drawing/2014/main" id="{4C06E01D-233C-BB15-89D2-B81F71C71127}"/>
                    </a:ext>
                  </a:extLst>
                </p:cNvPr>
                <p:cNvSpPr/>
                <p:nvPr/>
              </p:nvSpPr>
              <p:spPr>
                <a:xfrm>
                  <a:off x="7515310" y="6329829"/>
                  <a:ext cx="50540" cy="6428"/>
                </a:xfrm>
                <a:custGeom>
                  <a:avLst/>
                  <a:gdLst>
                    <a:gd name="connsiteX0" fmla="*/ 9777 w 50540"/>
                    <a:gd name="connsiteY0" fmla="*/ 4119 h 6428"/>
                    <a:gd name="connsiteX1" fmla="*/ 39794 w 50540"/>
                    <a:gd name="connsiteY1" fmla="*/ 3770 h 6428"/>
                    <a:gd name="connsiteX2" fmla="*/ 37462 w 50540"/>
                    <a:gd name="connsiteY2" fmla="*/ 6048 h 6428"/>
                    <a:gd name="connsiteX3" fmla="*/ 50337 w 50540"/>
                    <a:gd name="connsiteY3" fmla="*/ 2629 h 6428"/>
                    <a:gd name="connsiteX4" fmla="*/ 36526 w 50540"/>
                    <a:gd name="connsiteY4" fmla="*/ 140 h 6428"/>
                    <a:gd name="connsiteX5" fmla="*/ 39559 w 50540"/>
                    <a:gd name="connsiteY5" fmla="*/ 1994 h 6428"/>
                    <a:gd name="connsiteX6" fmla="*/ 9485 w 50540"/>
                    <a:gd name="connsiteY6" fmla="*/ 2359 h 6428"/>
                    <a:gd name="connsiteX7" fmla="*/ 12232 w 50540"/>
                    <a:gd name="connsiteY7" fmla="*/ 421 h 6428"/>
                    <a:gd name="connsiteX8" fmla="*/ 186 w 50540"/>
                    <a:gd name="connsiteY8" fmla="*/ 3509 h 6428"/>
                    <a:gd name="connsiteX9" fmla="*/ 12511 w 50540"/>
                    <a:gd name="connsiteY9" fmla="*/ 6186 h 6428"/>
                    <a:gd name="connsiteX10" fmla="*/ 9777 w 50540"/>
                    <a:gd name="connsiteY10" fmla="*/ 4121 h 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40" h="6428">
                      <a:moveTo>
                        <a:pt x="9777" y="4119"/>
                      </a:moveTo>
                      <a:cubicBezTo>
                        <a:pt x="17811" y="3938"/>
                        <a:pt x="24295" y="4023"/>
                        <a:pt x="39794" y="3770"/>
                      </a:cubicBezTo>
                      <a:cubicBezTo>
                        <a:pt x="39345" y="4291"/>
                        <a:pt x="38413" y="5148"/>
                        <a:pt x="37462" y="6048"/>
                      </a:cubicBezTo>
                      <a:cubicBezTo>
                        <a:pt x="41310" y="4956"/>
                        <a:pt x="46579" y="3493"/>
                        <a:pt x="50337" y="2629"/>
                      </a:cubicBezTo>
                      <a:cubicBezTo>
                        <a:pt x="46611" y="1861"/>
                        <a:pt x="39698" y="596"/>
                        <a:pt x="36526" y="140"/>
                      </a:cubicBezTo>
                      <a:cubicBezTo>
                        <a:pt x="38839" y="1442"/>
                        <a:pt x="38370" y="1141"/>
                        <a:pt x="39559" y="1994"/>
                      </a:cubicBezTo>
                      <a:cubicBezTo>
                        <a:pt x="14249" y="2491"/>
                        <a:pt x="9485" y="2359"/>
                        <a:pt x="9485" y="2359"/>
                      </a:cubicBezTo>
                      <a:cubicBezTo>
                        <a:pt x="9484" y="2551"/>
                        <a:pt x="12232" y="421"/>
                        <a:pt x="12232" y="421"/>
                      </a:cubicBezTo>
                      <a:lnTo>
                        <a:pt x="186" y="3509"/>
                      </a:lnTo>
                      <a:lnTo>
                        <a:pt x="12511" y="6186"/>
                      </a:lnTo>
                      <a:cubicBezTo>
                        <a:pt x="12511" y="6186"/>
                        <a:pt x="9753" y="3972"/>
                        <a:pt x="9777" y="4121"/>
                      </a:cubicBezTo>
                      <a:close/>
                    </a:path>
                  </a:pathLst>
                </a:custGeom>
                <a:solidFill>
                  <a:srgbClr val="000000"/>
                </a:solidFill>
                <a:ln w="108" cap="flat">
                  <a:solidFill>
                    <a:srgbClr val="000000"/>
                  </a:solidFill>
                  <a:prstDash val="solid"/>
                  <a:miter/>
                </a:ln>
              </p:spPr>
              <p:txBody>
                <a:bodyPr rtlCol="0" anchor="ctr"/>
                <a:lstStyle/>
                <a:p>
                  <a:endParaRPr lang="en-GB" sz="1500"/>
                </a:p>
              </p:txBody>
            </p:sp>
            <p:sp>
              <p:nvSpPr>
                <p:cNvPr id="185" name="Freeform: Shape 184">
                  <a:extLst>
                    <a:ext uri="{FF2B5EF4-FFF2-40B4-BE49-F238E27FC236}">
                      <a16:creationId xmlns:a16="http://schemas.microsoft.com/office/drawing/2014/main" id="{3E5DE66F-411C-4D04-3110-C155BD79C685}"/>
                    </a:ext>
                  </a:extLst>
                </p:cNvPr>
                <p:cNvSpPr/>
                <p:nvPr/>
              </p:nvSpPr>
              <p:spPr>
                <a:xfrm>
                  <a:off x="7516222" y="6338621"/>
                  <a:ext cx="50540" cy="6428"/>
                </a:xfrm>
                <a:custGeom>
                  <a:avLst/>
                  <a:gdLst>
                    <a:gd name="connsiteX0" fmla="*/ 9777 w 50540"/>
                    <a:gd name="connsiteY0" fmla="*/ 4119 h 6428"/>
                    <a:gd name="connsiteX1" fmla="*/ 39794 w 50540"/>
                    <a:gd name="connsiteY1" fmla="*/ 3770 h 6428"/>
                    <a:gd name="connsiteX2" fmla="*/ 37462 w 50540"/>
                    <a:gd name="connsiteY2" fmla="*/ 6048 h 6428"/>
                    <a:gd name="connsiteX3" fmla="*/ 50337 w 50540"/>
                    <a:gd name="connsiteY3" fmla="*/ 2629 h 6428"/>
                    <a:gd name="connsiteX4" fmla="*/ 36526 w 50540"/>
                    <a:gd name="connsiteY4" fmla="*/ 140 h 6428"/>
                    <a:gd name="connsiteX5" fmla="*/ 39559 w 50540"/>
                    <a:gd name="connsiteY5" fmla="*/ 1994 h 6428"/>
                    <a:gd name="connsiteX6" fmla="*/ 9485 w 50540"/>
                    <a:gd name="connsiteY6" fmla="*/ 2359 h 6428"/>
                    <a:gd name="connsiteX7" fmla="*/ 12232 w 50540"/>
                    <a:gd name="connsiteY7" fmla="*/ 421 h 6428"/>
                    <a:gd name="connsiteX8" fmla="*/ 186 w 50540"/>
                    <a:gd name="connsiteY8" fmla="*/ 3509 h 6428"/>
                    <a:gd name="connsiteX9" fmla="*/ 12511 w 50540"/>
                    <a:gd name="connsiteY9" fmla="*/ 6186 h 6428"/>
                    <a:gd name="connsiteX10" fmla="*/ 9777 w 50540"/>
                    <a:gd name="connsiteY10" fmla="*/ 4121 h 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40" h="6428">
                      <a:moveTo>
                        <a:pt x="9777" y="4119"/>
                      </a:moveTo>
                      <a:cubicBezTo>
                        <a:pt x="17811" y="3938"/>
                        <a:pt x="24295" y="4023"/>
                        <a:pt x="39794" y="3770"/>
                      </a:cubicBezTo>
                      <a:cubicBezTo>
                        <a:pt x="39345" y="4291"/>
                        <a:pt x="38413" y="5148"/>
                        <a:pt x="37462" y="6048"/>
                      </a:cubicBezTo>
                      <a:cubicBezTo>
                        <a:pt x="41310" y="4956"/>
                        <a:pt x="46579" y="3493"/>
                        <a:pt x="50337" y="2629"/>
                      </a:cubicBezTo>
                      <a:cubicBezTo>
                        <a:pt x="46611" y="1861"/>
                        <a:pt x="39698" y="596"/>
                        <a:pt x="36526" y="140"/>
                      </a:cubicBezTo>
                      <a:cubicBezTo>
                        <a:pt x="38839" y="1442"/>
                        <a:pt x="38370" y="1141"/>
                        <a:pt x="39559" y="1994"/>
                      </a:cubicBezTo>
                      <a:cubicBezTo>
                        <a:pt x="14249" y="2491"/>
                        <a:pt x="9485" y="2359"/>
                        <a:pt x="9485" y="2359"/>
                      </a:cubicBezTo>
                      <a:cubicBezTo>
                        <a:pt x="9484" y="2551"/>
                        <a:pt x="12232" y="421"/>
                        <a:pt x="12232" y="421"/>
                      </a:cubicBezTo>
                      <a:lnTo>
                        <a:pt x="186" y="3509"/>
                      </a:lnTo>
                      <a:lnTo>
                        <a:pt x="12511" y="6186"/>
                      </a:lnTo>
                      <a:cubicBezTo>
                        <a:pt x="12511" y="6186"/>
                        <a:pt x="9753" y="3972"/>
                        <a:pt x="9777" y="4121"/>
                      </a:cubicBezTo>
                      <a:close/>
                    </a:path>
                  </a:pathLst>
                </a:custGeom>
                <a:solidFill>
                  <a:srgbClr val="000000"/>
                </a:solidFill>
                <a:ln w="108" cap="flat">
                  <a:solidFill>
                    <a:srgbClr val="000000"/>
                  </a:solidFill>
                  <a:prstDash val="solid"/>
                  <a:miter/>
                </a:ln>
              </p:spPr>
              <p:txBody>
                <a:bodyPr rtlCol="0" anchor="ctr"/>
                <a:lstStyle/>
                <a:p>
                  <a:endParaRPr lang="en-GB" sz="1500"/>
                </a:p>
              </p:txBody>
            </p:sp>
          </p:grpSp>
        </p:grpSp>
        <p:sp>
          <p:nvSpPr>
            <p:cNvPr id="186" name="Freeform: Shape 185">
              <a:extLst>
                <a:ext uri="{FF2B5EF4-FFF2-40B4-BE49-F238E27FC236}">
                  <a16:creationId xmlns:a16="http://schemas.microsoft.com/office/drawing/2014/main" id="{62FC5309-EE21-C13D-AB84-7B955E214144}"/>
                </a:ext>
              </a:extLst>
            </p:cNvPr>
            <p:cNvSpPr/>
            <p:nvPr/>
          </p:nvSpPr>
          <p:spPr>
            <a:xfrm>
              <a:off x="6081146" y="5626059"/>
              <a:ext cx="242861" cy="564152"/>
            </a:xfrm>
            <a:custGeom>
              <a:avLst/>
              <a:gdLst>
                <a:gd name="connsiteX0" fmla="*/ 231001 w 242861"/>
                <a:gd name="connsiteY0" fmla="*/ 44427 h 564152"/>
                <a:gd name="connsiteX1" fmla="*/ 193721 w 242861"/>
                <a:gd name="connsiteY1" fmla="*/ 281724 h 564152"/>
                <a:gd name="connsiteX2" fmla="*/ 207510 w 242861"/>
                <a:gd name="connsiteY2" fmla="*/ 533703 h 564152"/>
                <a:gd name="connsiteX3" fmla="*/ 13211 w 242861"/>
                <a:gd name="connsiteY3" fmla="*/ 372149 h 564152"/>
                <a:gd name="connsiteX4" fmla="*/ 67687 w 242861"/>
                <a:gd name="connsiteY4" fmla="*/ 28787 h 564152"/>
                <a:gd name="connsiteX5" fmla="*/ 231001 w 242861"/>
                <a:gd name="connsiteY5" fmla="*/ 44427 h 56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861" h="564152">
                  <a:moveTo>
                    <a:pt x="231001" y="44427"/>
                  </a:moveTo>
                  <a:cubicBezTo>
                    <a:pt x="268181" y="147047"/>
                    <a:pt x="207291" y="178727"/>
                    <a:pt x="193721" y="281724"/>
                  </a:cubicBezTo>
                  <a:cubicBezTo>
                    <a:pt x="169853" y="410675"/>
                    <a:pt x="239999" y="468740"/>
                    <a:pt x="207510" y="533703"/>
                  </a:cubicBezTo>
                  <a:cubicBezTo>
                    <a:pt x="162917" y="599957"/>
                    <a:pt x="-55325" y="561650"/>
                    <a:pt x="13211" y="372149"/>
                  </a:cubicBezTo>
                  <a:cubicBezTo>
                    <a:pt x="76293" y="201825"/>
                    <a:pt x="-52847" y="135094"/>
                    <a:pt x="67687" y="28787"/>
                  </a:cubicBezTo>
                  <a:cubicBezTo>
                    <a:pt x="139873" y="-17317"/>
                    <a:pt x="219546" y="-6052"/>
                    <a:pt x="231001" y="44427"/>
                  </a:cubicBezTo>
                  <a:close/>
                </a:path>
              </a:pathLst>
            </a:custGeom>
            <a:noFill/>
            <a:ln w="2766" cap="flat">
              <a:solidFill>
                <a:srgbClr val="000000"/>
              </a:solidFill>
              <a:prstDash val="solid"/>
              <a:miter/>
            </a:ln>
          </p:spPr>
          <p:txBody>
            <a:bodyPr rtlCol="0" anchor="ctr"/>
            <a:lstStyle/>
            <a:p>
              <a:endParaRPr lang="en-GB" sz="1500"/>
            </a:p>
          </p:txBody>
        </p:sp>
        <p:sp>
          <p:nvSpPr>
            <p:cNvPr id="187" name="Freeform: Shape 186">
              <a:extLst>
                <a:ext uri="{FF2B5EF4-FFF2-40B4-BE49-F238E27FC236}">
                  <a16:creationId xmlns:a16="http://schemas.microsoft.com/office/drawing/2014/main" id="{26C0CBC0-DB26-764E-512F-A17D65D4E60B}"/>
                </a:ext>
              </a:extLst>
            </p:cNvPr>
            <p:cNvSpPr/>
            <p:nvPr/>
          </p:nvSpPr>
          <p:spPr>
            <a:xfrm>
              <a:off x="6140931" y="5974506"/>
              <a:ext cx="374982" cy="408378"/>
            </a:xfrm>
            <a:custGeom>
              <a:avLst/>
              <a:gdLst>
                <a:gd name="connsiteX0" fmla="*/ 356667 w 374982"/>
                <a:gd name="connsiteY0" fmla="*/ 32075 h 408378"/>
                <a:gd name="connsiteX1" fmla="*/ 299109 w 374982"/>
                <a:gd name="connsiteY1" fmla="*/ 203851 h 408378"/>
                <a:gd name="connsiteX2" fmla="*/ 320400 w 374982"/>
                <a:gd name="connsiteY2" fmla="*/ 386249 h 408378"/>
                <a:gd name="connsiteX3" fmla="*/ 20399 w 374982"/>
                <a:gd name="connsiteY3" fmla="*/ 269312 h 408378"/>
                <a:gd name="connsiteX4" fmla="*/ 104508 w 374982"/>
                <a:gd name="connsiteY4" fmla="*/ 20756 h 408378"/>
                <a:gd name="connsiteX5" fmla="*/ 356667 w 374982"/>
                <a:gd name="connsiteY5" fmla="*/ 32075 h 40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982" h="408378">
                  <a:moveTo>
                    <a:pt x="356667" y="32075"/>
                  </a:moveTo>
                  <a:cubicBezTo>
                    <a:pt x="414081" y="106361"/>
                    <a:pt x="320060" y="129292"/>
                    <a:pt x="299109" y="203851"/>
                  </a:cubicBezTo>
                  <a:cubicBezTo>
                    <a:pt x="262260" y="297192"/>
                    <a:pt x="370569" y="339224"/>
                    <a:pt x="320400" y="386249"/>
                  </a:cubicBezTo>
                  <a:cubicBezTo>
                    <a:pt x="251546" y="434212"/>
                    <a:pt x="-85424" y="406483"/>
                    <a:pt x="20399" y="269312"/>
                  </a:cubicBezTo>
                  <a:cubicBezTo>
                    <a:pt x="117805" y="146013"/>
                    <a:pt x="-81601" y="97710"/>
                    <a:pt x="104508" y="20756"/>
                  </a:cubicBezTo>
                  <a:cubicBezTo>
                    <a:pt x="215967" y="-12624"/>
                    <a:pt x="338987" y="-4464"/>
                    <a:pt x="356667" y="32075"/>
                  </a:cubicBezTo>
                  <a:close/>
                </a:path>
              </a:pathLst>
            </a:custGeom>
            <a:noFill/>
            <a:ln w="2924" cap="flat">
              <a:solidFill>
                <a:srgbClr val="000000"/>
              </a:solidFill>
              <a:prstDash val="solid"/>
              <a:miter/>
            </a:ln>
          </p:spPr>
          <p:txBody>
            <a:bodyPr rtlCol="0" anchor="ctr"/>
            <a:lstStyle/>
            <a:p>
              <a:endParaRPr lang="en-GB" sz="1500"/>
            </a:p>
          </p:txBody>
        </p:sp>
        <p:sp>
          <p:nvSpPr>
            <p:cNvPr id="188" name="Freeform: Shape 187">
              <a:extLst>
                <a:ext uri="{FF2B5EF4-FFF2-40B4-BE49-F238E27FC236}">
                  <a16:creationId xmlns:a16="http://schemas.microsoft.com/office/drawing/2014/main" id="{708FB4AD-FB68-2A85-9787-003536590551}"/>
                </a:ext>
              </a:extLst>
            </p:cNvPr>
            <p:cNvSpPr/>
            <p:nvPr/>
          </p:nvSpPr>
          <p:spPr>
            <a:xfrm>
              <a:off x="7568394" y="5728526"/>
              <a:ext cx="26814" cy="68785"/>
            </a:xfrm>
            <a:custGeom>
              <a:avLst/>
              <a:gdLst>
                <a:gd name="connsiteX0" fmla="*/ 14016 w 26814"/>
                <a:gd name="connsiteY0" fmla="*/ -308 h 68785"/>
                <a:gd name="connsiteX1" fmla="*/ 14416 w 26814"/>
                <a:gd name="connsiteY1" fmla="*/ 4739 h 68785"/>
                <a:gd name="connsiteX2" fmla="*/ 26551 w 26814"/>
                <a:gd name="connsiteY2" fmla="*/ 8585 h 68785"/>
                <a:gd name="connsiteX3" fmla="*/ 0 w 26814"/>
                <a:gd name="connsiteY3" fmla="*/ 13768 h 68785"/>
                <a:gd name="connsiteX4" fmla="*/ 26278 w 26814"/>
                <a:gd name="connsiteY4" fmla="*/ 20137 h 68785"/>
                <a:gd name="connsiteX5" fmla="*/ 536 w 26814"/>
                <a:gd name="connsiteY5" fmla="*/ 25985 h 68785"/>
                <a:gd name="connsiteX6" fmla="*/ 26278 w 26814"/>
                <a:gd name="connsiteY6" fmla="*/ 31962 h 68785"/>
                <a:gd name="connsiteX7" fmla="*/ 272 w 26814"/>
                <a:gd name="connsiteY7" fmla="*/ 37802 h 68785"/>
                <a:gd name="connsiteX8" fmla="*/ 26815 w 26814"/>
                <a:gd name="connsiteY8" fmla="*/ 43643 h 68785"/>
                <a:gd name="connsiteX9" fmla="*/ 536 w 26814"/>
                <a:gd name="connsiteY9" fmla="*/ 48825 h 68785"/>
                <a:gd name="connsiteX10" fmla="*/ 26815 w 26814"/>
                <a:gd name="connsiteY10" fmla="*/ 55331 h 68785"/>
                <a:gd name="connsiteX11" fmla="*/ 1073 w 26814"/>
                <a:gd name="connsiteY11" fmla="*/ 60779 h 68785"/>
                <a:gd name="connsiteX12" fmla="*/ 14212 w 26814"/>
                <a:gd name="connsiteY12" fmla="*/ 63695 h 68785"/>
                <a:gd name="connsiteX13" fmla="*/ 14280 w 26814"/>
                <a:gd name="connsiteY13" fmla="*/ 68478 h 6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14" h="68785">
                  <a:moveTo>
                    <a:pt x="14016" y="-308"/>
                  </a:moveTo>
                  <a:lnTo>
                    <a:pt x="14416" y="4739"/>
                  </a:lnTo>
                  <a:lnTo>
                    <a:pt x="26551" y="8585"/>
                  </a:lnTo>
                  <a:lnTo>
                    <a:pt x="0" y="13768"/>
                  </a:lnTo>
                  <a:lnTo>
                    <a:pt x="26278" y="20137"/>
                  </a:lnTo>
                  <a:lnTo>
                    <a:pt x="536" y="25985"/>
                  </a:lnTo>
                  <a:lnTo>
                    <a:pt x="26278" y="31962"/>
                  </a:lnTo>
                  <a:lnTo>
                    <a:pt x="272" y="37802"/>
                  </a:lnTo>
                  <a:lnTo>
                    <a:pt x="26815" y="43643"/>
                  </a:lnTo>
                  <a:lnTo>
                    <a:pt x="536" y="48825"/>
                  </a:lnTo>
                  <a:lnTo>
                    <a:pt x="26815" y="55331"/>
                  </a:lnTo>
                  <a:lnTo>
                    <a:pt x="1073" y="60779"/>
                  </a:lnTo>
                  <a:lnTo>
                    <a:pt x="14212" y="63695"/>
                  </a:lnTo>
                  <a:lnTo>
                    <a:pt x="14280" y="68478"/>
                  </a:lnTo>
                </a:path>
              </a:pathLst>
            </a:custGeom>
            <a:noFill/>
            <a:ln w="1207" cap="flat">
              <a:solidFill>
                <a:srgbClr val="000000"/>
              </a:solidFill>
              <a:prstDash val="solid"/>
              <a:miter/>
            </a:ln>
          </p:spPr>
          <p:txBody>
            <a:bodyPr rtlCol="0" anchor="ctr"/>
            <a:lstStyle/>
            <a:p>
              <a:endParaRPr lang="en-GB" sz="1500"/>
            </a:p>
          </p:txBody>
        </p:sp>
        <p:sp>
          <p:nvSpPr>
            <p:cNvPr id="189" name="Freeform: Shape 188">
              <a:extLst>
                <a:ext uri="{FF2B5EF4-FFF2-40B4-BE49-F238E27FC236}">
                  <a16:creationId xmlns:a16="http://schemas.microsoft.com/office/drawing/2014/main" id="{060301FB-62B5-5AD1-FFAE-B404B3A62610}"/>
                </a:ext>
              </a:extLst>
            </p:cNvPr>
            <p:cNvSpPr/>
            <p:nvPr/>
          </p:nvSpPr>
          <p:spPr>
            <a:xfrm>
              <a:off x="7568394" y="6064333"/>
              <a:ext cx="26814" cy="68793"/>
            </a:xfrm>
            <a:custGeom>
              <a:avLst/>
              <a:gdLst>
                <a:gd name="connsiteX0" fmla="*/ 14016 w 26814"/>
                <a:gd name="connsiteY0" fmla="*/ -308 h 68793"/>
                <a:gd name="connsiteX1" fmla="*/ 14416 w 26814"/>
                <a:gd name="connsiteY1" fmla="*/ 4739 h 68793"/>
                <a:gd name="connsiteX2" fmla="*/ 26551 w 26814"/>
                <a:gd name="connsiteY2" fmla="*/ 8592 h 68793"/>
                <a:gd name="connsiteX3" fmla="*/ 0 w 26814"/>
                <a:gd name="connsiteY3" fmla="*/ 13768 h 68793"/>
                <a:gd name="connsiteX4" fmla="*/ 26278 w 26814"/>
                <a:gd name="connsiteY4" fmla="*/ 20145 h 68793"/>
                <a:gd name="connsiteX5" fmla="*/ 536 w 26814"/>
                <a:gd name="connsiteY5" fmla="*/ 25985 h 68793"/>
                <a:gd name="connsiteX6" fmla="*/ 26278 w 26814"/>
                <a:gd name="connsiteY6" fmla="*/ 31962 h 68793"/>
                <a:gd name="connsiteX7" fmla="*/ 272 w 26814"/>
                <a:gd name="connsiteY7" fmla="*/ 37802 h 68793"/>
                <a:gd name="connsiteX8" fmla="*/ 26815 w 26814"/>
                <a:gd name="connsiteY8" fmla="*/ 43650 h 68793"/>
                <a:gd name="connsiteX9" fmla="*/ 536 w 26814"/>
                <a:gd name="connsiteY9" fmla="*/ 48825 h 68793"/>
                <a:gd name="connsiteX10" fmla="*/ 26815 w 26814"/>
                <a:gd name="connsiteY10" fmla="*/ 55338 h 68793"/>
                <a:gd name="connsiteX11" fmla="*/ 1073 w 26814"/>
                <a:gd name="connsiteY11" fmla="*/ 60779 h 68793"/>
                <a:gd name="connsiteX12" fmla="*/ 14212 w 26814"/>
                <a:gd name="connsiteY12" fmla="*/ 63702 h 68793"/>
                <a:gd name="connsiteX13" fmla="*/ 14280 w 26814"/>
                <a:gd name="connsiteY13" fmla="*/ 68485 h 6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14" h="68793">
                  <a:moveTo>
                    <a:pt x="14016" y="-308"/>
                  </a:moveTo>
                  <a:lnTo>
                    <a:pt x="14416" y="4739"/>
                  </a:lnTo>
                  <a:lnTo>
                    <a:pt x="26551" y="8592"/>
                  </a:lnTo>
                  <a:lnTo>
                    <a:pt x="0" y="13768"/>
                  </a:lnTo>
                  <a:lnTo>
                    <a:pt x="26278" y="20145"/>
                  </a:lnTo>
                  <a:lnTo>
                    <a:pt x="536" y="25985"/>
                  </a:lnTo>
                  <a:lnTo>
                    <a:pt x="26278" y="31962"/>
                  </a:lnTo>
                  <a:lnTo>
                    <a:pt x="272" y="37802"/>
                  </a:lnTo>
                  <a:lnTo>
                    <a:pt x="26815" y="43650"/>
                  </a:lnTo>
                  <a:lnTo>
                    <a:pt x="536" y="48825"/>
                  </a:lnTo>
                  <a:lnTo>
                    <a:pt x="26815" y="55338"/>
                  </a:lnTo>
                  <a:lnTo>
                    <a:pt x="1073" y="60779"/>
                  </a:lnTo>
                  <a:lnTo>
                    <a:pt x="14212" y="63702"/>
                  </a:lnTo>
                  <a:lnTo>
                    <a:pt x="14280" y="68485"/>
                  </a:lnTo>
                </a:path>
              </a:pathLst>
            </a:custGeom>
            <a:noFill/>
            <a:ln w="1207" cap="flat">
              <a:solidFill>
                <a:srgbClr val="000000"/>
              </a:solidFill>
              <a:prstDash val="solid"/>
              <a:miter/>
            </a:ln>
          </p:spPr>
          <p:txBody>
            <a:bodyPr rtlCol="0" anchor="ctr"/>
            <a:lstStyle/>
            <a:p>
              <a:endParaRPr lang="en-GB" sz="1500"/>
            </a:p>
          </p:txBody>
        </p:sp>
        <p:sp>
          <p:nvSpPr>
            <p:cNvPr id="190" name="Freeform: Shape 189">
              <a:extLst>
                <a:ext uri="{FF2B5EF4-FFF2-40B4-BE49-F238E27FC236}">
                  <a16:creationId xmlns:a16="http://schemas.microsoft.com/office/drawing/2014/main" id="{712638A6-951C-C6D9-D951-22A6250F47E2}"/>
                </a:ext>
              </a:extLst>
            </p:cNvPr>
            <p:cNvSpPr/>
            <p:nvPr/>
          </p:nvSpPr>
          <p:spPr>
            <a:xfrm>
              <a:off x="7352342" y="5263988"/>
              <a:ext cx="100483" cy="644368"/>
            </a:xfrm>
            <a:custGeom>
              <a:avLst/>
              <a:gdLst>
                <a:gd name="connsiteX0" fmla="*/ 5804 w 100483"/>
                <a:gd name="connsiteY0" fmla="*/ -308 h 644368"/>
                <a:gd name="connsiteX1" fmla="*/ 100483 w 100483"/>
                <a:gd name="connsiteY1" fmla="*/ 644060 h 644368"/>
              </a:gdLst>
              <a:ahLst/>
              <a:cxnLst>
                <a:cxn ang="0">
                  <a:pos x="connsiteX0" y="connsiteY0"/>
                </a:cxn>
                <a:cxn ang="0">
                  <a:pos x="connsiteX1" y="connsiteY1"/>
                </a:cxn>
              </a:cxnLst>
              <a:rect l="l" t="t" r="r" b="b"/>
              <a:pathLst>
                <a:path w="100483" h="644368">
                  <a:moveTo>
                    <a:pt x="5804" y="-308"/>
                  </a:moveTo>
                  <a:cubicBezTo>
                    <a:pt x="3250" y="331048"/>
                    <a:pt x="-30727" y="566729"/>
                    <a:pt x="100483" y="644060"/>
                  </a:cubicBezTo>
                </a:path>
              </a:pathLst>
            </a:custGeom>
            <a:noFill/>
            <a:ln w="3955" cap="flat">
              <a:solidFill>
                <a:srgbClr val="000000"/>
              </a:solidFill>
              <a:prstDash val="solid"/>
              <a:miter/>
            </a:ln>
          </p:spPr>
          <p:txBody>
            <a:bodyPr rtlCol="0" anchor="ctr"/>
            <a:lstStyle/>
            <a:p>
              <a:endParaRPr lang="en-GB" sz="1500"/>
            </a:p>
          </p:txBody>
        </p:sp>
        <p:sp>
          <p:nvSpPr>
            <p:cNvPr id="191" name="Freeform: Shape 190">
              <a:extLst>
                <a:ext uri="{FF2B5EF4-FFF2-40B4-BE49-F238E27FC236}">
                  <a16:creationId xmlns:a16="http://schemas.microsoft.com/office/drawing/2014/main" id="{AC54C00A-3866-5019-42BF-B68E8A83FA90}"/>
                </a:ext>
              </a:extLst>
            </p:cNvPr>
            <p:cNvSpPr/>
            <p:nvPr/>
          </p:nvSpPr>
          <p:spPr>
            <a:xfrm>
              <a:off x="7344278" y="5543151"/>
              <a:ext cx="101625" cy="710857"/>
            </a:xfrm>
            <a:custGeom>
              <a:avLst/>
              <a:gdLst>
                <a:gd name="connsiteX0" fmla="*/ 7619 w 101625"/>
                <a:gd name="connsiteY0" fmla="*/ -308 h 710857"/>
                <a:gd name="connsiteX1" fmla="*/ 101626 w 101625"/>
                <a:gd name="connsiteY1" fmla="*/ 710549 h 710857"/>
              </a:gdLst>
              <a:ahLst/>
              <a:cxnLst>
                <a:cxn ang="0">
                  <a:pos x="connsiteX0" y="connsiteY0"/>
                </a:cxn>
                <a:cxn ang="0">
                  <a:pos x="connsiteX1" y="connsiteY1"/>
                </a:cxn>
              </a:cxnLst>
              <a:rect l="l" t="t" r="r" b="b"/>
              <a:pathLst>
                <a:path w="101625" h="710857">
                  <a:moveTo>
                    <a:pt x="7619" y="-308"/>
                  </a:moveTo>
                  <a:cubicBezTo>
                    <a:pt x="5232" y="331049"/>
                    <a:pt x="-36044" y="602648"/>
                    <a:pt x="101626" y="710549"/>
                  </a:cubicBezTo>
                </a:path>
              </a:pathLst>
            </a:custGeom>
            <a:noFill/>
            <a:ln w="3831" cap="flat">
              <a:solidFill>
                <a:srgbClr val="000000"/>
              </a:solidFill>
              <a:prstDash val="solid"/>
              <a:miter/>
            </a:ln>
          </p:spPr>
          <p:txBody>
            <a:bodyPr rtlCol="0" anchor="ctr"/>
            <a:lstStyle/>
            <a:p>
              <a:endParaRPr lang="en-GB" sz="1500"/>
            </a:p>
          </p:txBody>
        </p:sp>
        <p:sp>
          <p:nvSpPr>
            <p:cNvPr id="192" name="Freeform: Shape 191">
              <a:extLst>
                <a:ext uri="{FF2B5EF4-FFF2-40B4-BE49-F238E27FC236}">
                  <a16:creationId xmlns:a16="http://schemas.microsoft.com/office/drawing/2014/main" id="{D297A666-0795-EA9C-6433-438F1328713E}"/>
                </a:ext>
              </a:extLst>
            </p:cNvPr>
            <p:cNvSpPr/>
            <p:nvPr/>
          </p:nvSpPr>
          <p:spPr>
            <a:xfrm>
              <a:off x="7844754" y="5416678"/>
              <a:ext cx="39780" cy="200275"/>
            </a:xfrm>
            <a:custGeom>
              <a:avLst/>
              <a:gdLst>
                <a:gd name="connsiteX0" fmla="*/ 24903 w 39780"/>
                <a:gd name="connsiteY0" fmla="*/ 161857 h 200275"/>
                <a:gd name="connsiteX1" fmla="*/ 24623 w 39780"/>
                <a:gd name="connsiteY1" fmla="*/ 42033 h 200275"/>
                <a:gd name="connsiteX2" fmla="*/ 39780 w 39780"/>
                <a:gd name="connsiteY2" fmla="*/ 51900 h 200275"/>
                <a:gd name="connsiteX3" fmla="*/ 17680 w 39780"/>
                <a:gd name="connsiteY3" fmla="*/ -308 h 200275"/>
                <a:gd name="connsiteX4" fmla="*/ 0 w 39780"/>
                <a:gd name="connsiteY4" fmla="*/ 54175 h 200275"/>
                <a:gd name="connsiteX5" fmla="*/ 12671 w 39780"/>
                <a:gd name="connsiteY5" fmla="*/ 42532 h 200275"/>
                <a:gd name="connsiteX6" fmla="*/ 13048 w 39780"/>
                <a:gd name="connsiteY6" fmla="*/ 162590 h 200275"/>
                <a:gd name="connsiteX7" fmla="*/ 204 w 39780"/>
                <a:gd name="connsiteY7" fmla="*/ 151158 h 200275"/>
                <a:gd name="connsiteX8" fmla="*/ 20128 w 39780"/>
                <a:gd name="connsiteY8" fmla="*/ 199967 h 200275"/>
                <a:gd name="connsiteX9" fmla="*/ 38979 w 39780"/>
                <a:gd name="connsiteY9" fmla="*/ 151468 h 200275"/>
                <a:gd name="connsiteX10" fmla="*/ 24911 w 39780"/>
                <a:gd name="connsiteY10" fmla="*/ 161857 h 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80" h="200275">
                  <a:moveTo>
                    <a:pt x="24903" y="161857"/>
                  </a:moveTo>
                  <a:cubicBezTo>
                    <a:pt x="24238" y="129768"/>
                    <a:pt x="25251" y="103928"/>
                    <a:pt x="24623" y="42033"/>
                  </a:cubicBezTo>
                  <a:cubicBezTo>
                    <a:pt x="28099" y="43960"/>
                    <a:pt x="33796" y="47881"/>
                    <a:pt x="39780" y="51900"/>
                  </a:cubicBezTo>
                  <a:cubicBezTo>
                    <a:pt x="32700" y="36283"/>
                    <a:pt x="23233" y="14901"/>
                    <a:pt x="17680" y="-308"/>
                  </a:cubicBezTo>
                  <a:cubicBezTo>
                    <a:pt x="12263" y="14372"/>
                    <a:pt x="3287" y="41633"/>
                    <a:pt x="0" y="54175"/>
                  </a:cubicBezTo>
                  <a:cubicBezTo>
                    <a:pt x="8908" y="45267"/>
                    <a:pt x="6853" y="47065"/>
                    <a:pt x="12671" y="42532"/>
                  </a:cubicBezTo>
                  <a:cubicBezTo>
                    <a:pt x="14265" y="143618"/>
                    <a:pt x="13048" y="162590"/>
                    <a:pt x="13048" y="162590"/>
                  </a:cubicBezTo>
                  <a:cubicBezTo>
                    <a:pt x="14341" y="162643"/>
                    <a:pt x="204" y="151158"/>
                    <a:pt x="204" y="151158"/>
                  </a:cubicBezTo>
                  <a:lnTo>
                    <a:pt x="20128" y="199967"/>
                  </a:lnTo>
                  <a:lnTo>
                    <a:pt x="38979" y="151468"/>
                  </a:lnTo>
                  <a:cubicBezTo>
                    <a:pt x="38979" y="151468"/>
                    <a:pt x="23906" y="161917"/>
                    <a:pt x="24911" y="161857"/>
                  </a:cubicBezTo>
                  <a:close/>
                </a:path>
              </a:pathLst>
            </a:custGeom>
            <a:solidFill>
              <a:srgbClr val="000000"/>
            </a:solidFill>
            <a:ln w="559" cap="flat">
              <a:solidFill>
                <a:srgbClr val="000000"/>
              </a:solidFill>
              <a:prstDash val="solid"/>
              <a:miter/>
            </a:ln>
          </p:spPr>
          <p:txBody>
            <a:bodyPr rtlCol="0" anchor="ctr"/>
            <a:lstStyle/>
            <a:p>
              <a:endParaRPr lang="en-GB" sz="1500"/>
            </a:p>
          </p:txBody>
        </p:sp>
        <p:sp>
          <p:nvSpPr>
            <p:cNvPr id="193" name="Freeform: Shape 192">
              <a:extLst>
                <a:ext uri="{FF2B5EF4-FFF2-40B4-BE49-F238E27FC236}">
                  <a16:creationId xmlns:a16="http://schemas.microsoft.com/office/drawing/2014/main" id="{FAB13EBB-0B6A-80E0-EADA-E548E912832A}"/>
                </a:ext>
              </a:extLst>
            </p:cNvPr>
            <p:cNvSpPr/>
            <p:nvPr/>
          </p:nvSpPr>
          <p:spPr>
            <a:xfrm>
              <a:off x="7896472" y="5416678"/>
              <a:ext cx="39780" cy="200275"/>
            </a:xfrm>
            <a:custGeom>
              <a:avLst/>
              <a:gdLst>
                <a:gd name="connsiteX0" fmla="*/ 24911 w 39780"/>
                <a:gd name="connsiteY0" fmla="*/ 161857 h 200275"/>
                <a:gd name="connsiteX1" fmla="*/ 24624 w 39780"/>
                <a:gd name="connsiteY1" fmla="*/ 42033 h 200275"/>
                <a:gd name="connsiteX2" fmla="*/ 39780 w 39780"/>
                <a:gd name="connsiteY2" fmla="*/ 51900 h 200275"/>
                <a:gd name="connsiteX3" fmla="*/ 17680 w 39780"/>
                <a:gd name="connsiteY3" fmla="*/ -308 h 200275"/>
                <a:gd name="connsiteX4" fmla="*/ 0 w 39780"/>
                <a:gd name="connsiteY4" fmla="*/ 54175 h 200275"/>
                <a:gd name="connsiteX5" fmla="*/ 12679 w 39780"/>
                <a:gd name="connsiteY5" fmla="*/ 42532 h 200275"/>
                <a:gd name="connsiteX6" fmla="*/ 13048 w 39780"/>
                <a:gd name="connsiteY6" fmla="*/ 162590 h 200275"/>
                <a:gd name="connsiteX7" fmla="*/ 212 w 39780"/>
                <a:gd name="connsiteY7" fmla="*/ 151158 h 200275"/>
                <a:gd name="connsiteX8" fmla="*/ 20128 w 39780"/>
                <a:gd name="connsiteY8" fmla="*/ 199967 h 200275"/>
                <a:gd name="connsiteX9" fmla="*/ 38987 w 39780"/>
                <a:gd name="connsiteY9" fmla="*/ 151468 h 200275"/>
                <a:gd name="connsiteX10" fmla="*/ 24911 w 39780"/>
                <a:gd name="connsiteY10" fmla="*/ 161857 h 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80" h="200275">
                  <a:moveTo>
                    <a:pt x="24911" y="161857"/>
                  </a:moveTo>
                  <a:cubicBezTo>
                    <a:pt x="24238" y="129768"/>
                    <a:pt x="25251" y="103921"/>
                    <a:pt x="24624" y="42033"/>
                  </a:cubicBezTo>
                  <a:cubicBezTo>
                    <a:pt x="28107" y="43960"/>
                    <a:pt x="33796" y="47881"/>
                    <a:pt x="39780" y="51900"/>
                  </a:cubicBezTo>
                  <a:cubicBezTo>
                    <a:pt x="32700" y="36283"/>
                    <a:pt x="23233" y="14901"/>
                    <a:pt x="17680" y="-308"/>
                  </a:cubicBezTo>
                  <a:cubicBezTo>
                    <a:pt x="12270" y="14372"/>
                    <a:pt x="3287" y="41633"/>
                    <a:pt x="0" y="54175"/>
                  </a:cubicBezTo>
                  <a:cubicBezTo>
                    <a:pt x="8908" y="45267"/>
                    <a:pt x="6853" y="47065"/>
                    <a:pt x="12679" y="42532"/>
                  </a:cubicBezTo>
                  <a:cubicBezTo>
                    <a:pt x="14265" y="143618"/>
                    <a:pt x="13048" y="162590"/>
                    <a:pt x="13048" y="162590"/>
                  </a:cubicBezTo>
                  <a:cubicBezTo>
                    <a:pt x="14348" y="162643"/>
                    <a:pt x="212" y="151158"/>
                    <a:pt x="212" y="151158"/>
                  </a:cubicBezTo>
                  <a:lnTo>
                    <a:pt x="20128" y="199967"/>
                  </a:lnTo>
                  <a:lnTo>
                    <a:pt x="38987" y="151468"/>
                  </a:lnTo>
                  <a:cubicBezTo>
                    <a:pt x="38987" y="151468"/>
                    <a:pt x="23914" y="161917"/>
                    <a:pt x="24911" y="161857"/>
                  </a:cubicBezTo>
                  <a:close/>
                </a:path>
              </a:pathLst>
            </a:custGeom>
            <a:solidFill>
              <a:srgbClr val="000000"/>
            </a:solidFill>
            <a:ln w="559" cap="flat">
              <a:solidFill>
                <a:srgbClr val="000000"/>
              </a:solidFill>
              <a:prstDash val="solid"/>
              <a:miter/>
            </a:ln>
          </p:spPr>
          <p:txBody>
            <a:bodyPr rtlCol="0" anchor="ctr"/>
            <a:lstStyle/>
            <a:p>
              <a:endParaRPr lang="en-GB" sz="1500"/>
            </a:p>
          </p:txBody>
        </p:sp>
        <p:sp>
          <p:nvSpPr>
            <p:cNvPr id="194" name="Freeform: Shape 193">
              <a:extLst>
                <a:ext uri="{FF2B5EF4-FFF2-40B4-BE49-F238E27FC236}">
                  <a16:creationId xmlns:a16="http://schemas.microsoft.com/office/drawing/2014/main" id="{CBDA660E-C630-E64D-0FE0-F5DFAEE5BF91}"/>
                </a:ext>
              </a:extLst>
            </p:cNvPr>
            <p:cNvSpPr/>
            <p:nvPr/>
          </p:nvSpPr>
          <p:spPr>
            <a:xfrm>
              <a:off x="7844754" y="5744325"/>
              <a:ext cx="39780" cy="221937"/>
            </a:xfrm>
            <a:custGeom>
              <a:avLst/>
              <a:gdLst>
                <a:gd name="connsiteX0" fmla="*/ 24903 w 39780"/>
                <a:gd name="connsiteY0" fmla="*/ 179401 h 221937"/>
                <a:gd name="connsiteX1" fmla="*/ 24623 w 39780"/>
                <a:gd name="connsiteY1" fmla="*/ 46612 h 221937"/>
                <a:gd name="connsiteX2" fmla="*/ 39780 w 39780"/>
                <a:gd name="connsiteY2" fmla="*/ 57545 h 221937"/>
                <a:gd name="connsiteX3" fmla="*/ 17680 w 39780"/>
                <a:gd name="connsiteY3" fmla="*/ -308 h 221937"/>
                <a:gd name="connsiteX4" fmla="*/ 0 w 39780"/>
                <a:gd name="connsiteY4" fmla="*/ 60068 h 221937"/>
                <a:gd name="connsiteX5" fmla="*/ 12671 w 39780"/>
                <a:gd name="connsiteY5" fmla="*/ 47163 h 221937"/>
                <a:gd name="connsiteX6" fmla="*/ 13048 w 39780"/>
                <a:gd name="connsiteY6" fmla="*/ 180217 h 221937"/>
                <a:gd name="connsiteX7" fmla="*/ 204 w 39780"/>
                <a:gd name="connsiteY7" fmla="*/ 167539 h 221937"/>
                <a:gd name="connsiteX8" fmla="*/ 20128 w 39780"/>
                <a:gd name="connsiteY8" fmla="*/ 221629 h 221937"/>
                <a:gd name="connsiteX9" fmla="*/ 38979 w 39780"/>
                <a:gd name="connsiteY9" fmla="*/ 167886 h 221937"/>
                <a:gd name="connsiteX10" fmla="*/ 24911 w 39780"/>
                <a:gd name="connsiteY10" fmla="*/ 179401 h 22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80" h="221937">
                  <a:moveTo>
                    <a:pt x="24903" y="179401"/>
                  </a:moveTo>
                  <a:cubicBezTo>
                    <a:pt x="24238" y="143837"/>
                    <a:pt x="25251" y="115201"/>
                    <a:pt x="24623" y="46612"/>
                  </a:cubicBezTo>
                  <a:cubicBezTo>
                    <a:pt x="28099" y="48742"/>
                    <a:pt x="33796" y="53094"/>
                    <a:pt x="39780" y="57545"/>
                  </a:cubicBezTo>
                  <a:cubicBezTo>
                    <a:pt x="32700" y="40235"/>
                    <a:pt x="23233" y="16541"/>
                    <a:pt x="17680" y="-308"/>
                  </a:cubicBezTo>
                  <a:cubicBezTo>
                    <a:pt x="12263" y="15959"/>
                    <a:pt x="3287" y="46166"/>
                    <a:pt x="0" y="60068"/>
                  </a:cubicBezTo>
                  <a:cubicBezTo>
                    <a:pt x="8908" y="50193"/>
                    <a:pt x="6853" y="52188"/>
                    <a:pt x="12671" y="47163"/>
                  </a:cubicBezTo>
                  <a:cubicBezTo>
                    <a:pt x="14265" y="159190"/>
                    <a:pt x="13048" y="180217"/>
                    <a:pt x="13048" y="180217"/>
                  </a:cubicBezTo>
                  <a:cubicBezTo>
                    <a:pt x="14341" y="180270"/>
                    <a:pt x="204" y="167539"/>
                    <a:pt x="204" y="167539"/>
                  </a:cubicBezTo>
                  <a:lnTo>
                    <a:pt x="20128" y="221629"/>
                  </a:lnTo>
                  <a:lnTo>
                    <a:pt x="38979" y="167886"/>
                  </a:lnTo>
                  <a:cubicBezTo>
                    <a:pt x="38979" y="167886"/>
                    <a:pt x="23906" y="179469"/>
                    <a:pt x="24911" y="179401"/>
                  </a:cubicBezTo>
                  <a:close/>
                </a:path>
              </a:pathLst>
            </a:custGeom>
            <a:solidFill>
              <a:srgbClr val="000000"/>
            </a:solidFill>
            <a:ln w="588" cap="flat">
              <a:solidFill>
                <a:srgbClr val="000000"/>
              </a:solidFill>
              <a:prstDash val="solid"/>
              <a:miter/>
            </a:ln>
          </p:spPr>
          <p:txBody>
            <a:bodyPr rtlCol="0" anchor="ctr"/>
            <a:lstStyle/>
            <a:p>
              <a:endParaRPr lang="en-GB" sz="1500"/>
            </a:p>
          </p:txBody>
        </p:sp>
        <p:sp>
          <p:nvSpPr>
            <p:cNvPr id="195" name="Freeform: Shape 194">
              <a:extLst>
                <a:ext uri="{FF2B5EF4-FFF2-40B4-BE49-F238E27FC236}">
                  <a16:creationId xmlns:a16="http://schemas.microsoft.com/office/drawing/2014/main" id="{5B78B121-9313-2098-BB08-38410C3A62CE}"/>
                </a:ext>
              </a:extLst>
            </p:cNvPr>
            <p:cNvSpPr/>
            <p:nvPr/>
          </p:nvSpPr>
          <p:spPr>
            <a:xfrm>
              <a:off x="7890005" y="5746720"/>
              <a:ext cx="39787" cy="221944"/>
            </a:xfrm>
            <a:custGeom>
              <a:avLst/>
              <a:gdLst>
                <a:gd name="connsiteX0" fmla="*/ 24911 w 39787"/>
                <a:gd name="connsiteY0" fmla="*/ 179401 h 221944"/>
                <a:gd name="connsiteX1" fmla="*/ 24623 w 39787"/>
                <a:gd name="connsiteY1" fmla="*/ 46612 h 221944"/>
                <a:gd name="connsiteX2" fmla="*/ 39788 w 39787"/>
                <a:gd name="connsiteY2" fmla="*/ 57545 h 221944"/>
                <a:gd name="connsiteX3" fmla="*/ 17688 w 39787"/>
                <a:gd name="connsiteY3" fmla="*/ -308 h 221944"/>
                <a:gd name="connsiteX4" fmla="*/ 0 w 39787"/>
                <a:gd name="connsiteY4" fmla="*/ 60068 h 221944"/>
                <a:gd name="connsiteX5" fmla="*/ 12678 w 39787"/>
                <a:gd name="connsiteY5" fmla="*/ 47163 h 221944"/>
                <a:gd name="connsiteX6" fmla="*/ 13048 w 39787"/>
                <a:gd name="connsiteY6" fmla="*/ 180217 h 221944"/>
                <a:gd name="connsiteX7" fmla="*/ 211 w 39787"/>
                <a:gd name="connsiteY7" fmla="*/ 167538 h 221944"/>
                <a:gd name="connsiteX8" fmla="*/ 20135 w 39787"/>
                <a:gd name="connsiteY8" fmla="*/ 221636 h 221944"/>
                <a:gd name="connsiteX9" fmla="*/ 38986 w 39787"/>
                <a:gd name="connsiteY9" fmla="*/ 167886 h 221944"/>
                <a:gd name="connsiteX10" fmla="*/ 24911 w 39787"/>
                <a:gd name="connsiteY10" fmla="*/ 179401 h 22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87" h="221944">
                  <a:moveTo>
                    <a:pt x="24911" y="179401"/>
                  </a:moveTo>
                  <a:cubicBezTo>
                    <a:pt x="24246" y="143844"/>
                    <a:pt x="25258" y="115201"/>
                    <a:pt x="24623" y="46612"/>
                  </a:cubicBezTo>
                  <a:cubicBezTo>
                    <a:pt x="28106" y="48742"/>
                    <a:pt x="33804" y="53094"/>
                    <a:pt x="39788" y="57545"/>
                  </a:cubicBezTo>
                  <a:cubicBezTo>
                    <a:pt x="32700" y="40235"/>
                    <a:pt x="23241" y="16548"/>
                    <a:pt x="17688" y="-308"/>
                  </a:cubicBezTo>
                  <a:cubicBezTo>
                    <a:pt x="12270" y="15959"/>
                    <a:pt x="3287" y="46166"/>
                    <a:pt x="0" y="60068"/>
                  </a:cubicBezTo>
                  <a:cubicBezTo>
                    <a:pt x="8916" y="50193"/>
                    <a:pt x="6860" y="52188"/>
                    <a:pt x="12678" y="47163"/>
                  </a:cubicBezTo>
                  <a:cubicBezTo>
                    <a:pt x="14272" y="159190"/>
                    <a:pt x="13048" y="180217"/>
                    <a:pt x="13048" y="180217"/>
                  </a:cubicBezTo>
                  <a:cubicBezTo>
                    <a:pt x="14348" y="180270"/>
                    <a:pt x="211" y="167538"/>
                    <a:pt x="211" y="167538"/>
                  </a:cubicBezTo>
                  <a:lnTo>
                    <a:pt x="20135" y="221636"/>
                  </a:lnTo>
                  <a:lnTo>
                    <a:pt x="38986" y="167886"/>
                  </a:lnTo>
                  <a:cubicBezTo>
                    <a:pt x="38986" y="167886"/>
                    <a:pt x="23913" y="179469"/>
                    <a:pt x="24911" y="179401"/>
                  </a:cubicBezTo>
                  <a:close/>
                </a:path>
              </a:pathLst>
            </a:custGeom>
            <a:solidFill>
              <a:srgbClr val="000000"/>
            </a:solidFill>
            <a:ln w="588" cap="flat">
              <a:solidFill>
                <a:srgbClr val="000000"/>
              </a:solidFill>
              <a:prstDash val="solid"/>
              <a:miter/>
            </a:ln>
          </p:spPr>
          <p:txBody>
            <a:bodyPr rtlCol="0" anchor="ctr"/>
            <a:lstStyle/>
            <a:p>
              <a:endParaRPr lang="en-GB" sz="1500"/>
            </a:p>
          </p:txBody>
        </p:sp>
        <p:sp>
          <p:nvSpPr>
            <p:cNvPr id="196" name="Freeform: Shape 195">
              <a:extLst>
                <a:ext uri="{FF2B5EF4-FFF2-40B4-BE49-F238E27FC236}">
                  <a16:creationId xmlns:a16="http://schemas.microsoft.com/office/drawing/2014/main" id="{12B551F9-1E5E-3F33-6F55-903FD13E6551}"/>
                </a:ext>
              </a:extLst>
            </p:cNvPr>
            <p:cNvSpPr/>
            <p:nvPr/>
          </p:nvSpPr>
          <p:spPr>
            <a:xfrm>
              <a:off x="6449038" y="6309293"/>
              <a:ext cx="976949" cy="1722"/>
            </a:xfrm>
            <a:custGeom>
              <a:avLst/>
              <a:gdLst>
                <a:gd name="connsiteX0" fmla="*/ 976950 w 976949"/>
                <a:gd name="connsiteY0" fmla="*/ 1414 h 1722"/>
                <a:gd name="connsiteX1" fmla="*/ 0 w 976949"/>
                <a:gd name="connsiteY1" fmla="*/ -308 h 1722"/>
              </a:gdLst>
              <a:ahLst/>
              <a:cxnLst>
                <a:cxn ang="0">
                  <a:pos x="connsiteX0" y="connsiteY0"/>
                </a:cxn>
                <a:cxn ang="0">
                  <a:pos x="connsiteX1" y="connsiteY1"/>
                </a:cxn>
              </a:cxnLst>
              <a:rect l="l" t="t" r="r" b="b"/>
              <a:pathLst>
                <a:path w="976949" h="1722">
                  <a:moveTo>
                    <a:pt x="976950" y="1414"/>
                  </a:moveTo>
                  <a:cubicBezTo>
                    <a:pt x="0" y="-308"/>
                    <a:pt x="0" y="-308"/>
                    <a:pt x="0" y="-308"/>
                  </a:cubicBezTo>
                </a:path>
              </a:pathLst>
            </a:custGeom>
            <a:noFill/>
            <a:ln w="5525" cap="flat">
              <a:solidFill>
                <a:srgbClr val="000000"/>
              </a:solidFill>
              <a:prstDash val="solid"/>
              <a:miter/>
            </a:ln>
          </p:spPr>
          <p:txBody>
            <a:bodyPr rtlCol="0" anchor="ctr"/>
            <a:lstStyle/>
            <a:p>
              <a:endParaRPr lang="en-GB" sz="1500"/>
            </a:p>
          </p:txBody>
        </p:sp>
        <p:sp>
          <p:nvSpPr>
            <p:cNvPr id="197" name="Freeform: Shape 196">
              <a:extLst>
                <a:ext uri="{FF2B5EF4-FFF2-40B4-BE49-F238E27FC236}">
                  <a16:creationId xmlns:a16="http://schemas.microsoft.com/office/drawing/2014/main" id="{08B10A0B-DCBE-1534-04C7-97A76D158973}"/>
                </a:ext>
              </a:extLst>
            </p:cNvPr>
            <p:cNvSpPr/>
            <p:nvPr/>
          </p:nvSpPr>
          <p:spPr>
            <a:xfrm>
              <a:off x="6234075" y="5937846"/>
              <a:ext cx="1224408" cy="1722"/>
            </a:xfrm>
            <a:custGeom>
              <a:avLst/>
              <a:gdLst>
                <a:gd name="connsiteX0" fmla="*/ 1224409 w 1224408"/>
                <a:gd name="connsiteY0" fmla="*/ 1414 h 1722"/>
                <a:gd name="connsiteX1" fmla="*/ 0 w 1224408"/>
                <a:gd name="connsiteY1" fmla="*/ -308 h 1722"/>
              </a:gdLst>
              <a:ahLst/>
              <a:cxnLst>
                <a:cxn ang="0">
                  <a:pos x="connsiteX0" y="connsiteY0"/>
                </a:cxn>
                <a:cxn ang="0">
                  <a:pos x="connsiteX1" y="connsiteY1"/>
                </a:cxn>
              </a:cxnLst>
              <a:rect l="l" t="t" r="r" b="b"/>
              <a:pathLst>
                <a:path w="1224408" h="1722">
                  <a:moveTo>
                    <a:pt x="1224409" y="1414"/>
                  </a:moveTo>
                  <a:cubicBezTo>
                    <a:pt x="0" y="-308"/>
                    <a:pt x="0" y="-308"/>
                    <a:pt x="0" y="-308"/>
                  </a:cubicBezTo>
                </a:path>
              </a:pathLst>
            </a:custGeom>
            <a:noFill/>
            <a:ln w="6186" cap="flat">
              <a:solidFill>
                <a:srgbClr val="000000"/>
              </a:solidFill>
              <a:prstDash val="solid"/>
              <a:miter/>
            </a:ln>
          </p:spPr>
          <p:txBody>
            <a:bodyPr rtlCol="0" anchor="ctr"/>
            <a:lstStyle/>
            <a:p>
              <a:endParaRPr lang="en-GB" sz="1500"/>
            </a:p>
          </p:txBody>
        </p:sp>
        <p:sp>
          <p:nvSpPr>
            <p:cNvPr id="198" name="Freeform: Shape 197">
              <a:extLst>
                <a:ext uri="{FF2B5EF4-FFF2-40B4-BE49-F238E27FC236}">
                  <a16:creationId xmlns:a16="http://schemas.microsoft.com/office/drawing/2014/main" id="{CD2ABCF1-AD33-68C0-7E02-05E78DD8EB6C}"/>
                </a:ext>
              </a:extLst>
            </p:cNvPr>
            <p:cNvSpPr/>
            <p:nvPr/>
          </p:nvSpPr>
          <p:spPr>
            <a:xfrm>
              <a:off x="7940755" y="5670885"/>
              <a:ext cx="163116" cy="21661"/>
            </a:xfrm>
            <a:custGeom>
              <a:avLst/>
              <a:gdLst>
                <a:gd name="connsiteX0" fmla="*/ 132079 w 163116"/>
                <a:gd name="connsiteY0" fmla="*/ 7791 h 21661"/>
                <a:gd name="connsiteX1" fmla="*/ 34483 w 163116"/>
                <a:gd name="connsiteY1" fmla="*/ 7942 h 21661"/>
                <a:gd name="connsiteX2" fmla="*/ 42523 w 163116"/>
                <a:gd name="connsiteY2" fmla="*/ -308 h 21661"/>
                <a:gd name="connsiteX3" fmla="*/ 0 w 163116"/>
                <a:gd name="connsiteY3" fmla="*/ 11727 h 21661"/>
                <a:gd name="connsiteX4" fmla="*/ 44374 w 163116"/>
                <a:gd name="connsiteY4" fmla="*/ 21354 h 21661"/>
                <a:gd name="connsiteX5" fmla="*/ 34891 w 163116"/>
                <a:gd name="connsiteY5" fmla="*/ 14448 h 21661"/>
                <a:gd name="connsiteX6" fmla="*/ 132676 w 163116"/>
                <a:gd name="connsiteY6" fmla="*/ 14251 h 21661"/>
                <a:gd name="connsiteX7" fmla="*/ 123359 w 163116"/>
                <a:gd name="connsiteY7" fmla="*/ 21240 h 21661"/>
                <a:gd name="connsiteX8" fmla="*/ 163117 w 163116"/>
                <a:gd name="connsiteY8" fmla="*/ 10390 h 21661"/>
                <a:gd name="connsiteX9" fmla="*/ 123617 w 163116"/>
                <a:gd name="connsiteY9" fmla="*/ 130 h 21661"/>
                <a:gd name="connsiteX10" fmla="*/ 132079 w 163116"/>
                <a:gd name="connsiteY10" fmla="*/ 7791 h 2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116" h="21661">
                  <a:moveTo>
                    <a:pt x="132079" y="7791"/>
                  </a:moveTo>
                  <a:cubicBezTo>
                    <a:pt x="105944" y="8154"/>
                    <a:pt x="84894" y="7610"/>
                    <a:pt x="34483" y="7942"/>
                  </a:cubicBezTo>
                  <a:cubicBezTo>
                    <a:pt x="36055" y="6053"/>
                    <a:pt x="39251" y="2948"/>
                    <a:pt x="42523" y="-308"/>
                  </a:cubicBezTo>
                  <a:cubicBezTo>
                    <a:pt x="29799" y="3553"/>
                    <a:pt x="12391" y="8698"/>
                    <a:pt x="0" y="11727"/>
                  </a:cubicBezTo>
                  <a:cubicBezTo>
                    <a:pt x="11953" y="14674"/>
                    <a:pt x="34159" y="19563"/>
                    <a:pt x="44374" y="21354"/>
                  </a:cubicBezTo>
                  <a:cubicBezTo>
                    <a:pt x="37120" y="16495"/>
                    <a:pt x="38586" y="17621"/>
                    <a:pt x="34891" y="14448"/>
                  </a:cubicBezTo>
                  <a:cubicBezTo>
                    <a:pt x="117225" y="13586"/>
                    <a:pt x="132676" y="14251"/>
                    <a:pt x="132676" y="14251"/>
                  </a:cubicBezTo>
                  <a:cubicBezTo>
                    <a:pt x="132751" y="13541"/>
                    <a:pt x="123359" y="21240"/>
                    <a:pt x="123359" y="21240"/>
                  </a:cubicBezTo>
                  <a:lnTo>
                    <a:pt x="163117" y="10390"/>
                  </a:lnTo>
                  <a:lnTo>
                    <a:pt x="123617" y="130"/>
                  </a:lnTo>
                  <a:cubicBezTo>
                    <a:pt x="123617" y="130"/>
                    <a:pt x="132131" y="8335"/>
                    <a:pt x="132079" y="7791"/>
                  </a:cubicBezTo>
                  <a:close/>
                </a:path>
              </a:pathLst>
            </a:custGeom>
            <a:solidFill>
              <a:srgbClr val="000000"/>
            </a:solidFill>
            <a:ln w="372" cap="flat">
              <a:solidFill>
                <a:srgbClr val="000000"/>
              </a:solidFill>
              <a:prstDash val="solid"/>
              <a:miter/>
            </a:ln>
          </p:spPr>
          <p:txBody>
            <a:bodyPr rtlCol="0" anchor="ctr"/>
            <a:lstStyle/>
            <a:p>
              <a:endParaRPr lang="en-GB" sz="1500"/>
            </a:p>
          </p:txBody>
        </p:sp>
        <p:sp>
          <p:nvSpPr>
            <p:cNvPr id="199" name="Freeform: Shape 198">
              <a:extLst>
                <a:ext uri="{FF2B5EF4-FFF2-40B4-BE49-F238E27FC236}">
                  <a16:creationId xmlns:a16="http://schemas.microsoft.com/office/drawing/2014/main" id="{6D41C5B3-62A8-0591-8B33-859EFDBC17B4}"/>
                </a:ext>
              </a:extLst>
            </p:cNvPr>
            <p:cNvSpPr/>
            <p:nvPr/>
          </p:nvSpPr>
          <p:spPr>
            <a:xfrm>
              <a:off x="7925999" y="6015011"/>
              <a:ext cx="176822" cy="21654"/>
            </a:xfrm>
            <a:custGeom>
              <a:avLst/>
              <a:gdLst>
                <a:gd name="connsiteX0" fmla="*/ 143178 w 176822"/>
                <a:gd name="connsiteY0" fmla="*/ 7784 h 21654"/>
                <a:gd name="connsiteX1" fmla="*/ 37385 w 176822"/>
                <a:gd name="connsiteY1" fmla="*/ 7943 h 21654"/>
                <a:gd name="connsiteX2" fmla="*/ 46097 w 176822"/>
                <a:gd name="connsiteY2" fmla="*/ -308 h 21654"/>
                <a:gd name="connsiteX3" fmla="*/ 0 w 176822"/>
                <a:gd name="connsiteY3" fmla="*/ 11720 h 21654"/>
                <a:gd name="connsiteX4" fmla="*/ 48098 w 176822"/>
                <a:gd name="connsiteY4" fmla="*/ 21346 h 21654"/>
                <a:gd name="connsiteX5" fmla="*/ 37823 w 176822"/>
                <a:gd name="connsiteY5" fmla="*/ 14448 h 21654"/>
                <a:gd name="connsiteX6" fmla="*/ 143828 w 176822"/>
                <a:gd name="connsiteY6" fmla="*/ 14244 h 21654"/>
                <a:gd name="connsiteX7" fmla="*/ 133726 w 176822"/>
                <a:gd name="connsiteY7" fmla="*/ 21233 h 21654"/>
                <a:gd name="connsiteX8" fmla="*/ 176823 w 176822"/>
                <a:gd name="connsiteY8" fmla="*/ 10391 h 21654"/>
                <a:gd name="connsiteX9" fmla="*/ 134006 w 176822"/>
                <a:gd name="connsiteY9" fmla="*/ 122 h 21654"/>
                <a:gd name="connsiteX10" fmla="*/ 143178 w 176822"/>
                <a:gd name="connsiteY10" fmla="*/ 7784 h 21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822" h="21654">
                  <a:moveTo>
                    <a:pt x="143178" y="7784"/>
                  </a:moveTo>
                  <a:cubicBezTo>
                    <a:pt x="114845" y="8147"/>
                    <a:pt x="92027" y="7602"/>
                    <a:pt x="37385" y="7943"/>
                  </a:cubicBezTo>
                  <a:cubicBezTo>
                    <a:pt x="39077" y="6046"/>
                    <a:pt x="42545" y="2948"/>
                    <a:pt x="46097" y="-308"/>
                  </a:cubicBezTo>
                  <a:cubicBezTo>
                    <a:pt x="32300" y="3545"/>
                    <a:pt x="13426" y="8698"/>
                    <a:pt x="0" y="11720"/>
                  </a:cubicBezTo>
                  <a:cubicBezTo>
                    <a:pt x="12958" y="14667"/>
                    <a:pt x="37030" y="19556"/>
                    <a:pt x="48098" y="21346"/>
                  </a:cubicBezTo>
                  <a:cubicBezTo>
                    <a:pt x="40241" y="16495"/>
                    <a:pt x="41828" y="17614"/>
                    <a:pt x="37823" y="14448"/>
                  </a:cubicBezTo>
                  <a:cubicBezTo>
                    <a:pt x="127077" y="13579"/>
                    <a:pt x="143828" y="14244"/>
                    <a:pt x="143828" y="14244"/>
                  </a:cubicBezTo>
                  <a:cubicBezTo>
                    <a:pt x="143911" y="13534"/>
                    <a:pt x="133726" y="21233"/>
                    <a:pt x="133726" y="21233"/>
                  </a:cubicBezTo>
                  <a:lnTo>
                    <a:pt x="176823" y="10391"/>
                  </a:lnTo>
                  <a:lnTo>
                    <a:pt x="134006" y="122"/>
                  </a:lnTo>
                  <a:cubicBezTo>
                    <a:pt x="134006" y="122"/>
                    <a:pt x="143231" y="8328"/>
                    <a:pt x="143178" y="7784"/>
                  </a:cubicBezTo>
                  <a:close/>
                </a:path>
              </a:pathLst>
            </a:custGeom>
            <a:solidFill>
              <a:srgbClr val="000000"/>
            </a:solidFill>
            <a:ln w="387" cap="flat">
              <a:solidFill>
                <a:srgbClr val="000000"/>
              </a:solidFill>
              <a:prstDash val="solid"/>
              <a:miter/>
            </a:ln>
          </p:spPr>
          <p:txBody>
            <a:bodyPr rtlCol="0" anchor="ctr"/>
            <a:lstStyle/>
            <a:p>
              <a:endParaRPr lang="en-GB" sz="1500"/>
            </a:p>
          </p:txBody>
        </p:sp>
        <p:sp>
          <p:nvSpPr>
            <p:cNvPr id="200" name="Freeform: Shape 199">
              <a:extLst>
                <a:ext uri="{FF2B5EF4-FFF2-40B4-BE49-F238E27FC236}">
                  <a16:creationId xmlns:a16="http://schemas.microsoft.com/office/drawing/2014/main" id="{C43EF4CA-E525-981E-1664-F5B67EED2EF2}"/>
                </a:ext>
              </a:extLst>
            </p:cNvPr>
            <p:cNvSpPr/>
            <p:nvPr/>
          </p:nvSpPr>
          <p:spPr>
            <a:xfrm>
              <a:off x="8100880" y="5320955"/>
              <a:ext cx="75004" cy="56988"/>
            </a:xfrm>
            <a:custGeom>
              <a:avLst/>
              <a:gdLst>
                <a:gd name="connsiteX0" fmla="*/ 27125 w 75004"/>
                <a:gd name="connsiteY0" fmla="*/ 3675 h 56988"/>
                <a:gd name="connsiteX1" fmla="*/ 48477 w 75004"/>
                <a:gd name="connsiteY1" fmla="*/ 3433 h 56988"/>
                <a:gd name="connsiteX2" fmla="*/ 75004 w 75004"/>
                <a:gd name="connsiteY2" fmla="*/ 48903 h 56988"/>
                <a:gd name="connsiteX3" fmla="*/ 65492 w 75004"/>
                <a:gd name="connsiteY3" fmla="*/ 56662 h 56988"/>
                <a:gd name="connsiteX4" fmla="*/ 11061 w 75004"/>
                <a:gd name="connsiteY4" fmla="*/ 56556 h 56988"/>
                <a:gd name="connsiteX5" fmla="*/ 0 w 75004"/>
                <a:gd name="connsiteY5" fmla="*/ 48072 h 56988"/>
                <a:gd name="connsiteX6" fmla="*/ 27125 w 75004"/>
                <a:gd name="connsiteY6" fmla="*/ 3675 h 5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04" h="56988">
                  <a:moveTo>
                    <a:pt x="27125" y="3675"/>
                  </a:moveTo>
                  <a:cubicBezTo>
                    <a:pt x="32210" y="-1297"/>
                    <a:pt x="42409" y="-1878"/>
                    <a:pt x="48477" y="3433"/>
                  </a:cubicBezTo>
                  <a:cubicBezTo>
                    <a:pt x="53992" y="7838"/>
                    <a:pt x="75087" y="43644"/>
                    <a:pt x="75004" y="48903"/>
                  </a:cubicBezTo>
                  <a:cubicBezTo>
                    <a:pt x="75042" y="53247"/>
                    <a:pt x="72481" y="56609"/>
                    <a:pt x="65492" y="56662"/>
                  </a:cubicBezTo>
                  <a:cubicBezTo>
                    <a:pt x="61291" y="56708"/>
                    <a:pt x="15965" y="56662"/>
                    <a:pt x="11061" y="56556"/>
                  </a:cubicBezTo>
                  <a:cubicBezTo>
                    <a:pt x="6075" y="56617"/>
                    <a:pt x="151" y="53224"/>
                    <a:pt x="0" y="48072"/>
                  </a:cubicBezTo>
                  <a:cubicBezTo>
                    <a:pt x="-75" y="44823"/>
                    <a:pt x="20846" y="8095"/>
                    <a:pt x="27125" y="3675"/>
                  </a:cubicBezTo>
                  <a:close/>
                </a:path>
              </a:pathLst>
            </a:custGeom>
            <a:solidFill>
              <a:srgbClr val="FFFFFF"/>
            </a:solidFill>
            <a:ln w="4945" cap="flat">
              <a:solidFill>
                <a:srgbClr val="000000"/>
              </a:solidFill>
              <a:prstDash val="solid"/>
              <a:miter/>
            </a:ln>
          </p:spPr>
          <p:txBody>
            <a:bodyPr rtlCol="0" anchor="ctr"/>
            <a:lstStyle/>
            <a:p>
              <a:endParaRPr lang="en-GB" sz="1500"/>
            </a:p>
          </p:txBody>
        </p:sp>
        <p:sp>
          <p:nvSpPr>
            <p:cNvPr id="201" name="Freeform: Shape 200">
              <a:extLst>
                <a:ext uri="{FF2B5EF4-FFF2-40B4-BE49-F238E27FC236}">
                  <a16:creationId xmlns:a16="http://schemas.microsoft.com/office/drawing/2014/main" id="{7E31CE83-DB84-8AC7-E87A-76B7D156C8C8}"/>
                </a:ext>
              </a:extLst>
            </p:cNvPr>
            <p:cNvSpPr/>
            <p:nvPr/>
          </p:nvSpPr>
          <p:spPr>
            <a:xfrm>
              <a:off x="8096588" y="5996945"/>
              <a:ext cx="75004" cy="56986"/>
            </a:xfrm>
            <a:custGeom>
              <a:avLst/>
              <a:gdLst>
                <a:gd name="connsiteX0" fmla="*/ 27124 w 75004"/>
                <a:gd name="connsiteY0" fmla="*/ 3674 h 56986"/>
                <a:gd name="connsiteX1" fmla="*/ 48469 w 75004"/>
                <a:gd name="connsiteY1" fmla="*/ 3440 h 56986"/>
                <a:gd name="connsiteX2" fmla="*/ 75004 w 75004"/>
                <a:gd name="connsiteY2" fmla="*/ 48909 h 56986"/>
                <a:gd name="connsiteX3" fmla="*/ 65492 w 75004"/>
                <a:gd name="connsiteY3" fmla="*/ 56661 h 56986"/>
                <a:gd name="connsiteX4" fmla="*/ 11061 w 75004"/>
                <a:gd name="connsiteY4" fmla="*/ 56555 h 56986"/>
                <a:gd name="connsiteX5" fmla="*/ 0 w 75004"/>
                <a:gd name="connsiteY5" fmla="*/ 48078 h 56986"/>
                <a:gd name="connsiteX6" fmla="*/ 27124 w 75004"/>
                <a:gd name="connsiteY6" fmla="*/ 3674 h 5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04" h="56986">
                  <a:moveTo>
                    <a:pt x="27124" y="3674"/>
                  </a:moveTo>
                  <a:cubicBezTo>
                    <a:pt x="32210" y="-1298"/>
                    <a:pt x="42409" y="-1880"/>
                    <a:pt x="48469" y="3440"/>
                  </a:cubicBezTo>
                  <a:cubicBezTo>
                    <a:pt x="53992" y="7845"/>
                    <a:pt x="75080" y="43650"/>
                    <a:pt x="75004" y="48909"/>
                  </a:cubicBezTo>
                  <a:cubicBezTo>
                    <a:pt x="75042" y="53246"/>
                    <a:pt x="72481" y="56608"/>
                    <a:pt x="65492" y="56661"/>
                  </a:cubicBezTo>
                  <a:cubicBezTo>
                    <a:pt x="61291" y="56706"/>
                    <a:pt x="15965" y="56661"/>
                    <a:pt x="11061" y="56555"/>
                  </a:cubicBezTo>
                  <a:cubicBezTo>
                    <a:pt x="6067" y="56616"/>
                    <a:pt x="144" y="53231"/>
                    <a:pt x="0" y="48078"/>
                  </a:cubicBezTo>
                  <a:cubicBezTo>
                    <a:pt x="-75" y="44829"/>
                    <a:pt x="20838" y="8094"/>
                    <a:pt x="27124" y="3674"/>
                  </a:cubicBezTo>
                  <a:close/>
                </a:path>
              </a:pathLst>
            </a:custGeom>
            <a:solidFill>
              <a:srgbClr val="FFFFFF"/>
            </a:solidFill>
            <a:ln w="4945" cap="flat">
              <a:solidFill>
                <a:srgbClr val="000000"/>
              </a:solidFill>
              <a:prstDash val="solid"/>
              <a:miter/>
            </a:ln>
          </p:spPr>
          <p:txBody>
            <a:bodyPr rtlCol="0" anchor="ctr"/>
            <a:lstStyle/>
            <a:p>
              <a:endParaRPr lang="en-GB" sz="1500"/>
            </a:p>
          </p:txBody>
        </p:sp>
        <p:sp>
          <p:nvSpPr>
            <p:cNvPr id="202" name="Freeform: Shape 201">
              <a:extLst>
                <a:ext uri="{FF2B5EF4-FFF2-40B4-BE49-F238E27FC236}">
                  <a16:creationId xmlns:a16="http://schemas.microsoft.com/office/drawing/2014/main" id="{EAFCD7AF-3AD1-6CC4-1A96-66BD7FEF72EC}"/>
                </a:ext>
              </a:extLst>
            </p:cNvPr>
            <p:cNvSpPr/>
            <p:nvPr/>
          </p:nvSpPr>
          <p:spPr>
            <a:xfrm>
              <a:off x="8096309" y="5645217"/>
              <a:ext cx="75004" cy="56988"/>
            </a:xfrm>
            <a:custGeom>
              <a:avLst/>
              <a:gdLst>
                <a:gd name="connsiteX0" fmla="*/ 27124 w 75004"/>
                <a:gd name="connsiteY0" fmla="*/ 3675 h 56988"/>
                <a:gd name="connsiteX1" fmla="*/ 48476 w 75004"/>
                <a:gd name="connsiteY1" fmla="*/ 3433 h 56988"/>
                <a:gd name="connsiteX2" fmla="*/ 75004 w 75004"/>
                <a:gd name="connsiteY2" fmla="*/ 48903 h 56988"/>
                <a:gd name="connsiteX3" fmla="*/ 65492 w 75004"/>
                <a:gd name="connsiteY3" fmla="*/ 56662 h 56988"/>
                <a:gd name="connsiteX4" fmla="*/ 11061 w 75004"/>
                <a:gd name="connsiteY4" fmla="*/ 56556 h 56988"/>
                <a:gd name="connsiteX5" fmla="*/ 0 w 75004"/>
                <a:gd name="connsiteY5" fmla="*/ 48072 h 56988"/>
                <a:gd name="connsiteX6" fmla="*/ 27124 w 75004"/>
                <a:gd name="connsiteY6" fmla="*/ 3675 h 5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04" h="56988">
                  <a:moveTo>
                    <a:pt x="27124" y="3675"/>
                  </a:moveTo>
                  <a:cubicBezTo>
                    <a:pt x="32210" y="-1297"/>
                    <a:pt x="42409" y="-1878"/>
                    <a:pt x="48476" y="3433"/>
                  </a:cubicBezTo>
                  <a:cubicBezTo>
                    <a:pt x="53992" y="7838"/>
                    <a:pt x="75087" y="43644"/>
                    <a:pt x="75004" y="48903"/>
                  </a:cubicBezTo>
                  <a:cubicBezTo>
                    <a:pt x="75042" y="53247"/>
                    <a:pt x="72480" y="56609"/>
                    <a:pt x="65492" y="56662"/>
                  </a:cubicBezTo>
                  <a:cubicBezTo>
                    <a:pt x="61291" y="56708"/>
                    <a:pt x="15965" y="56662"/>
                    <a:pt x="11061" y="56556"/>
                  </a:cubicBezTo>
                  <a:cubicBezTo>
                    <a:pt x="6075" y="56617"/>
                    <a:pt x="151" y="53224"/>
                    <a:pt x="0" y="48072"/>
                  </a:cubicBezTo>
                  <a:cubicBezTo>
                    <a:pt x="-75" y="44823"/>
                    <a:pt x="20846" y="8095"/>
                    <a:pt x="27124" y="3675"/>
                  </a:cubicBezTo>
                  <a:close/>
                </a:path>
              </a:pathLst>
            </a:custGeom>
            <a:solidFill>
              <a:srgbClr val="FFFFFF"/>
            </a:solidFill>
            <a:ln w="4945" cap="flat">
              <a:solidFill>
                <a:srgbClr val="000000"/>
              </a:solidFill>
              <a:prstDash val="solid"/>
              <a:miter/>
            </a:ln>
          </p:spPr>
          <p:txBody>
            <a:bodyPr rtlCol="0" anchor="ctr"/>
            <a:lstStyle/>
            <a:p>
              <a:endParaRPr lang="en-GB" sz="1500"/>
            </a:p>
          </p:txBody>
        </p:sp>
        <p:sp>
          <p:nvSpPr>
            <p:cNvPr id="203" name="Freeform: Shape 202">
              <a:extLst>
                <a:ext uri="{FF2B5EF4-FFF2-40B4-BE49-F238E27FC236}">
                  <a16:creationId xmlns:a16="http://schemas.microsoft.com/office/drawing/2014/main" id="{566BE31F-4DFC-349E-DB51-F686BD1A6C53}"/>
                </a:ext>
              </a:extLst>
            </p:cNvPr>
            <p:cNvSpPr/>
            <p:nvPr/>
          </p:nvSpPr>
          <p:spPr>
            <a:xfrm>
              <a:off x="7767914" y="4702096"/>
              <a:ext cx="352250" cy="136782"/>
            </a:xfrm>
            <a:custGeom>
              <a:avLst/>
              <a:gdLst>
                <a:gd name="connsiteX0" fmla="*/ 0 w 352250"/>
                <a:gd name="connsiteY0" fmla="*/ 134196 h 136782"/>
                <a:gd name="connsiteX1" fmla="*/ 351674 w 352250"/>
                <a:gd name="connsiteY1" fmla="*/ -308 h 136782"/>
              </a:gdLst>
              <a:ahLst/>
              <a:cxnLst>
                <a:cxn ang="0">
                  <a:pos x="connsiteX0" y="connsiteY0"/>
                </a:cxn>
                <a:cxn ang="0">
                  <a:pos x="connsiteX1" y="connsiteY1"/>
                </a:cxn>
              </a:cxnLst>
              <a:rect l="l" t="t" r="r" b="b"/>
              <a:pathLst>
                <a:path w="352250" h="136782">
                  <a:moveTo>
                    <a:pt x="0" y="134196"/>
                  </a:moveTo>
                  <a:cubicBezTo>
                    <a:pt x="394831" y="135481"/>
                    <a:pt x="349392" y="161464"/>
                    <a:pt x="351674" y="-308"/>
                  </a:cubicBezTo>
                </a:path>
              </a:pathLst>
            </a:custGeom>
            <a:noFill/>
            <a:ln w="2930" cap="flat">
              <a:solidFill>
                <a:srgbClr val="000000"/>
              </a:solidFill>
              <a:prstDash val="solid"/>
              <a:miter/>
            </a:ln>
          </p:spPr>
          <p:txBody>
            <a:bodyPr rtlCol="0" anchor="ctr"/>
            <a:lstStyle/>
            <a:p>
              <a:endParaRPr lang="en-GB" sz="1500"/>
            </a:p>
          </p:txBody>
        </p:sp>
        <p:sp>
          <p:nvSpPr>
            <p:cNvPr id="204" name="Freeform: Shape 203">
              <a:extLst>
                <a:ext uri="{FF2B5EF4-FFF2-40B4-BE49-F238E27FC236}">
                  <a16:creationId xmlns:a16="http://schemas.microsoft.com/office/drawing/2014/main" id="{99CB7BDC-D216-A351-6667-5CB797CCE5FB}"/>
                </a:ext>
              </a:extLst>
            </p:cNvPr>
            <p:cNvSpPr/>
            <p:nvPr/>
          </p:nvSpPr>
          <p:spPr>
            <a:xfrm>
              <a:off x="7767551" y="4325005"/>
              <a:ext cx="352242" cy="136782"/>
            </a:xfrm>
            <a:custGeom>
              <a:avLst/>
              <a:gdLst>
                <a:gd name="connsiteX0" fmla="*/ 0 w 352242"/>
                <a:gd name="connsiteY0" fmla="*/ 134196 h 136782"/>
                <a:gd name="connsiteX1" fmla="*/ 351666 w 352242"/>
                <a:gd name="connsiteY1" fmla="*/ -308 h 136782"/>
              </a:gdLst>
              <a:ahLst/>
              <a:cxnLst>
                <a:cxn ang="0">
                  <a:pos x="connsiteX0" y="connsiteY0"/>
                </a:cxn>
                <a:cxn ang="0">
                  <a:pos x="connsiteX1" y="connsiteY1"/>
                </a:cxn>
              </a:cxnLst>
              <a:rect l="l" t="t" r="r" b="b"/>
              <a:pathLst>
                <a:path w="352242" h="136782">
                  <a:moveTo>
                    <a:pt x="0" y="134196"/>
                  </a:moveTo>
                  <a:cubicBezTo>
                    <a:pt x="394823" y="135481"/>
                    <a:pt x="349384" y="161464"/>
                    <a:pt x="351666" y="-308"/>
                  </a:cubicBezTo>
                </a:path>
              </a:pathLst>
            </a:custGeom>
            <a:noFill/>
            <a:ln w="2930" cap="flat">
              <a:solidFill>
                <a:srgbClr val="000000"/>
              </a:solidFill>
              <a:prstDash val="solid"/>
              <a:miter/>
            </a:ln>
          </p:spPr>
          <p:txBody>
            <a:bodyPr rtlCol="0" anchor="ctr"/>
            <a:lstStyle/>
            <a:p>
              <a:endParaRPr lang="en-GB" sz="1500"/>
            </a:p>
          </p:txBody>
        </p:sp>
        <p:sp>
          <p:nvSpPr>
            <p:cNvPr id="205" name="Freeform: Shape 204">
              <a:extLst>
                <a:ext uri="{FF2B5EF4-FFF2-40B4-BE49-F238E27FC236}">
                  <a16:creationId xmlns:a16="http://schemas.microsoft.com/office/drawing/2014/main" id="{35041868-56C1-DB39-C428-14CBE38F5A55}"/>
                </a:ext>
              </a:extLst>
            </p:cNvPr>
            <p:cNvSpPr/>
            <p:nvPr/>
          </p:nvSpPr>
          <p:spPr>
            <a:xfrm>
              <a:off x="7763539" y="5039580"/>
              <a:ext cx="352250" cy="136778"/>
            </a:xfrm>
            <a:custGeom>
              <a:avLst/>
              <a:gdLst>
                <a:gd name="connsiteX0" fmla="*/ 0 w 352250"/>
                <a:gd name="connsiteY0" fmla="*/ 134188 h 136778"/>
                <a:gd name="connsiteX1" fmla="*/ 351674 w 352250"/>
                <a:gd name="connsiteY1" fmla="*/ -308 h 136778"/>
              </a:gdLst>
              <a:ahLst/>
              <a:cxnLst>
                <a:cxn ang="0">
                  <a:pos x="connsiteX0" y="connsiteY0"/>
                </a:cxn>
                <a:cxn ang="0">
                  <a:pos x="connsiteX1" y="connsiteY1"/>
                </a:cxn>
              </a:cxnLst>
              <a:rect l="l" t="t" r="r" b="b"/>
              <a:pathLst>
                <a:path w="352250" h="136778">
                  <a:moveTo>
                    <a:pt x="0" y="134188"/>
                  </a:moveTo>
                  <a:cubicBezTo>
                    <a:pt x="394831" y="135480"/>
                    <a:pt x="349392" y="161463"/>
                    <a:pt x="351674" y="-308"/>
                  </a:cubicBezTo>
                </a:path>
              </a:pathLst>
            </a:custGeom>
            <a:noFill/>
            <a:ln w="2930" cap="flat">
              <a:solidFill>
                <a:srgbClr val="000000"/>
              </a:solidFill>
              <a:prstDash val="solid"/>
              <a:miter/>
            </a:ln>
          </p:spPr>
          <p:txBody>
            <a:bodyPr rtlCol="0" anchor="ctr"/>
            <a:lstStyle/>
            <a:p>
              <a:endParaRPr lang="en-GB" sz="1500"/>
            </a:p>
          </p:txBody>
        </p:sp>
        <p:sp>
          <p:nvSpPr>
            <p:cNvPr id="206" name="Freeform: Shape 205">
              <a:extLst>
                <a:ext uri="{FF2B5EF4-FFF2-40B4-BE49-F238E27FC236}">
                  <a16:creationId xmlns:a16="http://schemas.microsoft.com/office/drawing/2014/main" id="{F15F682E-B4BB-7605-6322-6DD18A8B76D8}"/>
                </a:ext>
              </a:extLst>
            </p:cNvPr>
            <p:cNvSpPr/>
            <p:nvPr/>
          </p:nvSpPr>
          <p:spPr>
            <a:xfrm>
              <a:off x="7762210" y="5377495"/>
              <a:ext cx="352242" cy="136782"/>
            </a:xfrm>
            <a:custGeom>
              <a:avLst/>
              <a:gdLst>
                <a:gd name="connsiteX0" fmla="*/ 0 w 352242"/>
                <a:gd name="connsiteY0" fmla="*/ 134196 h 136782"/>
                <a:gd name="connsiteX1" fmla="*/ 351666 w 352242"/>
                <a:gd name="connsiteY1" fmla="*/ -308 h 136782"/>
              </a:gdLst>
              <a:ahLst/>
              <a:cxnLst>
                <a:cxn ang="0">
                  <a:pos x="connsiteX0" y="connsiteY0"/>
                </a:cxn>
                <a:cxn ang="0">
                  <a:pos x="connsiteX1" y="connsiteY1"/>
                </a:cxn>
              </a:cxnLst>
              <a:rect l="l" t="t" r="r" b="b"/>
              <a:pathLst>
                <a:path w="352242" h="136782">
                  <a:moveTo>
                    <a:pt x="0" y="134196"/>
                  </a:moveTo>
                  <a:cubicBezTo>
                    <a:pt x="394823" y="135480"/>
                    <a:pt x="349384" y="161463"/>
                    <a:pt x="351666" y="-308"/>
                  </a:cubicBezTo>
                </a:path>
              </a:pathLst>
            </a:custGeom>
            <a:noFill/>
            <a:ln w="2930" cap="flat">
              <a:solidFill>
                <a:srgbClr val="000000"/>
              </a:solidFill>
              <a:prstDash val="solid"/>
              <a:miter/>
            </a:ln>
          </p:spPr>
          <p:txBody>
            <a:bodyPr rtlCol="0" anchor="ctr"/>
            <a:lstStyle/>
            <a:p>
              <a:endParaRPr lang="en-GB" sz="1500"/>
            </a:p>
          </p:txBody>
        </p:sp>
        <p:sp>
          <p:nvSpPr>
            <p:cNvPr id="207" name="Freeform: Shape 206">
              <a:extLst>
                <a:ext uri="{FF2B5EF4-FFF2-40B4-BE49-F238E27FC236}">
                  <a16:creationId xmlns:a16="http://schemas.microsoft.com/office/drawing/2014/main" id="{7F9F7986-E9D6-EFE4-E3DA-0CE67A7DE5B4}"/>
                </a:ext>
              </a:extLst>
            </p:cNvPr>
            <p:cNvSpPr/>
            <p:nvPr/>
          </p:nvSpPr>
          <p:spPr>
            <a:xfrm>
              <a:off x="7762210" y="5703397"/>
              <a:ext cx="352242" cy="136779"/>
            </a:xfrm>
            <a:custGeom>
              <a:avLst/>
              <a:gdLst>
                <a:gd name="connsiteX0" fmla="*/ 0 w 352242"/>
                <a:gd name="connsiteY0" fmla="*/ 134188 h 136779"/>
                <a:gd name="connsiteX1" fmla="*/ 351666 w 352242"/>
                <a:gd name="connsiteY1" fmla="*/ -308 h 136779"/>
              </a:gdLst>
              <a:ahLst/>
              <a:cxnLst>
                <a:cxn ang="0">
                  <a:pos x="connsiteX0" y="connsiteY0"/>
                </a:cxn>
                <a:cxn ang="0">
                  <a:pos x="connsiteX1" y="connsiteY1"/>
                </a:cxn>
              </a:cxnLst>
              <a:rect l="l" t="t" r="r" b="b"/>
              <a:pathLst>
                <a:path w="352242" h="136779">
                  <a:moveTo>
                    <a:pt x="0" y="134188"/>
                  </a:moveTo>
                  <a:cubicBezTo>
                    <a:pt x="394823" y="135480"/>
                    <a:pt x="349384" y="161464"/>
                    <a:pt x="351666" y="-308"/>
                  </a:cubicBezTo>
                </a:path>
              </a:pathLst>
            </a:custGeom>
            <a:noFill/>
            <a:ln w="2930" cap="flat">
              <a:solidFill>
                <a:srgbClr val="000000"/>
              </a:solidFill>
              <a:prstDash val="solid"/>
              <a:miter/>
            </a:ln>
          </p:spPr>
          <p:txBody>
            <a:bodyPr rtlCol="0" anchor="ctr"/>
            <a:lstStyle/>
            <a:p>
              <a:endParaRPr lang="en-GB" sz="1500"/>
            </a:p>
          </p:txBody>
        </p:sp>
        <p:sp>
          <p:nvSpPr>
            <p:cNvPr id="208" name="Freeform: Shape 207">
              <a:extLst>
                <a:ext uri="{FF2B5EF4-FFF2-40B4-BE49-F238E27FC236}">
                  <a16:creationId xmlns:a16="http://schemas.microsoft.com/office/drawing/2014/main" id="{5EAAB818-7D7C-5EF6-F72C-787428A5984E}"/>
                </a:ext>
              </a:extLst>
            </p:cNvPr>
            <p:cNvSpPr/>
            <p:nvPr/>
          </p:nvSpPr>
          <p:spPr>
            <a:xfrm>
              <a:off x="7762210" y="6058675"/>
              <a:ext cx="352242" cy="136785"/>
            </a:xfrm>
            <a:custGeom>
              <a:avLst/>
              <a:gdLst>
                <a:gd name="connsiteX0" fmla="*/ 0 w 352242"/>
                <a:gd name="connsiteY0" fmla="*/ 134195 h 136785"/>
                <a:gd name="connsiteX1" fmla="*/ 351666 w 352242"/>
                <a:gd name="connsiteY1" fmla="*/ -308 h 136785"/>
              </a:gdLst>
              <a:ahLst/>
              <a:cxnLst>
                <a:cxn ang="0">
                  <a:pos x="connsiteX0" y="connsiteY0"/>
                </a:cxn>
                <a:cxn ang="0">
                  <a:pos x="connsiteX1" y="connsiteY1"/>
                </a:cxn>
              </a:cxnLst>
              <a:rect l="l" t="t" r="r" b="b"/>
              <a:pathLst>
                <a:path w="352242" h="136785">
                  <a:moveTo>
                    <a:pt x="0" y="134195"/>
                  </a:moveTo>
                  <a:cubicBezTo>
                    <a:pt x="394823" y="135488"/>
                    <a:pt x="349384" y="161463"/>
                    <a:pt x="351666" y="-308"/>
                  </a:cubicBezTo>
                </a:path>
              </a:pathLst>
            </a:custGeom>
            <a:noFill/>
            <a:ln w="2930" cap="flat">
              <a:solidFill>
                <a:srgbClr val="000000"/>
              </a:solidFill>
              <a:prstDash val="solid"/>
              <a:miter/>
            </a:ln>
          </p:spPr>
          <p:txBody>
            <a:bodyPr rtlCol="0" anchor="ctr"/>
            <a:lstStyle/>
            <a:p>
              <a:endParaRPr lang="en-GB" sz="1500"/>
            </a:p>
          </p:txBody>
        </p:sp>
      </p:grpSp>
    </p:spTree>
    <p:extLst>
      <p:ext uri="{BB962C8B-B14F-4D97-AF65-F5344CB8AC3E}">
        <p14:creationId xmlns:p14="http://schemas.microsoft.com/office/powerpoint/2010/main" val="760460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1A57998-29DA-4C75-BCBB-C88D9DE0A0E2}"/>
              </a:ext>
            </a:extLst>
          </p:cNvPr>
          <p:cNvSpPr>
            <a:spLocks noGrp="1"/>
          </p:cNvSpPr>
          <p:nvPr>
            <p:ph type="title"/>
          </p:nvPr>
        </p:nvSpPr>
        <p:spPr/>
        <p:txBody>
          <a:bodyPr/>
          <a:lstStyle/>
          <a:p>
            <a:r>
              <a:rPr lang="en-GB" dirty="0"/>
              <a:t>“Business Control Hierarchy”™</a:t>
            </a:r>
          </a:p>
        </p:txBody>
      </p:sp>
      <p:grpSp>
        <p:nvGrpSpPr>
          <p:cNvPr id="4" name="Group 3">
            <a:extLst>
              <a:ext uri="{FF2B5EF4-FFF2-40B4-BE49-F238E27FC236}">
                <a16:creationId xmlns:a16="http://schemas.microsoft.com/office/drawing/2014/main" id="{D91B1629-5409-7DCB-7089-010AD12E0979}"/>
              </a:ext>
            </a:extLst>
          </p:cNvPr>
          <p:cNvGrpSpPr>
            <a:grpSpLocks noChangeAspect="1"/>
          </p:cNvGrpSpPr>
          <p:nvPr/>
        </p:nvGrpSpPr>
        <p:grpSpPr>
          <a:xfrm>
            <a:off x="4137434" y="1369627"/>
            <a:ext cx="7753662" cy="4775771"/>
            <a:chOff x="380376" y="1598493"/>
            <a:chExt cx="12147067" cy="5514251"/>
          </a:xfrm>
        </p:grpSpPr>
        <p:sp>
          <p:nvSpPr>
            <p:cNvPr id="5" name="Straight Connector 4">
              <a:extLst>
                <a:ext uri="{FF2B5EF4-FFF2-40B4-BE49-F238E27FC236}">
                  <a16:creationId xmlns:a16="http://schemas.microsoft.com/office/drawing/2014/main" id="{C6454DC7-2E4B-AE38-0C0F-64179630432A}"/>
                </a:ext>
              </a:extLst>
            </p:cNvPr>
            <p:cNvSpPr/>
            <p:nvPr/>
          </p:nvSpPr>
          <p:spPr>
            <a:xfrm>
              <a:off x="1078555" y="6477594"/>
              <a:ext cx="10923727" cy="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sz="1500"/>
            </a:p>
          </p:txBody>
        </p:sp>
        <p:sp>
          <p:nvSpPr>
            <p:cNvPr id="6" name="Straight Connector 5">
              <a:extLst>
                <a:ext uri="{FF2B5EF4-FFF2-40B4-BE49-F238E27FC236}">
                  <a16:creationId xmlns:a16="http://schemas.microsoft.com/office/drawing/2014/main" id="{BA404D36-74A3-51D8-0527-C9CA709DEFD1}"/>
                </a:ext>
              </a:extLst>
            </p:cNvPr>
            <p:cNvSpPr/>
            <p:nvPr/>
          </p:nvSpPr>
          <p:spPr>
            <a:xfrm>
              <a:off x="1078554" y="5350218"/>
              <a:ext cx="10923729" cy="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r>
                <a:rPr lang="en-GB" sz="1500"/>
                <a:t>7</a:t>
              </a:r>
            </a:p>
          </p:txBody>
        </p:sp>
        <p:sp>
          <p:nvSpPr>
            <p:cNvPr id="7" name="Straight Connector 6">
              <a:extLst>
                <a:ext uri="{FF2B5EF4-FFF2-40B4-BE49-F238E27FC236}">
                  <a16:creationId xmlns:a16="http://schemas.microsoft.com/office/drawing/2014/main" id="{91A9FA5A-FDEA-F7B7-62DF-5FD05418E12E}"/>
                </a:ext>
              </a:extLst>
            </p:cNvPr>
            <p:cNvSpPr/>
            <p:nvPr/>
          </p:nvSpPr>
          <p:spPr>
            <a:xfrm>
              <a:off x="1078555" y="4222841"/>
              <a:ext cx="10923727" cy="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r>
                <a:rPr lang="en-GB" sz="1500"/>
                <a:t>7</a:t>
              </a:r>
            </a:p>
          </p:txBody>
        </p:sp>
        <p:sp>
          <p:nvSpPr>
            <p:cNvPr id="20" name="Straight Connector 19">
              <a:extLst>
                <a:ext uri="{FF2B5EF4-FFF2-40B4-BE49-F238E27FC236}">
                  <a16:creationId xmlns:a16="http://schemas.microsoft.com/office/drawing/2014/main" id="{5A28D7F6-9862-71A1-5E9B-C8DF92200D9B}"/>
                </a:ext>
              </a:extLst>
            </p:cNvPr>
            <p:cNvSpPr/>
            <p:nvPr/>
          </p:nvSpPr>
          <p:spPr>
            <a:xfrm flipV="1">
              <a:off x="1078553" y="3095463"/>
              <a:ext cx="10923729" cy="1"/>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r>
                <a:rPr lang="en-GB" sz="1500"/>
                <a:t>37</a:t>
              </a:r>
            </a:p>
          </p:txBody>
        </p:sp>
        <p:sp>
          <p:nvSpPr>
            <p:cNvPr id="21" name="Straight Connector 20">
              <a:extLst>
                <a:ext uri="{FF2B5EF4-FFF2-40B4-BE49-F238E27FC236}">
                  <a16:creationId xmlns:a16="http://schemas.microsoft.com/office/drawing/2014/main" id="{FC15C9E4-95AC-E1E8-78C9-2068EA3B902C}"/>
                </a:ext>
              </a:extLst>
            </p:cNvPr>
            <p:cNvSpPr/>
            <p:nvPr/>
          </p:nvSpPr>
          <p:spPr>
            <a:xfrm>
              <a:off x="1078555" y="1968088"/>
              <a:ext cx="10923725" cy="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sz="1500"/>
            </a:p>
          </p:txBody>
        </p:sp>
        <p:sp>
          <p:nvSpPr>
            <p:cNvPr id="22" name="Freeform: Shape 21">
              <a:extLst>
                <a:ext uri="{FF2B5EF4-FFF2-40B4-BE49-F238E27FC236}">
                  <a16:creationId xmlns:a16="http://schemas.microsoft.com/office/drawing/2014/main" id="{E6279B1A-B50A-267A-09C1-6F9652836EFA}"/>
                </a:ext>
              </a:extLst>
            </p:cNvPr>
            <p:cNvSpPr/>
            <p:nvPr/>
          </p:nvSpPr>
          <p:spPr>
            <a:xfrm>
              <a:off x="5270630" y="1630511"/>
              <a:ext cx="7256813" cy="369595"/>
            </a:xfrm>
            <a:custGeom>
              <a:avLst/>
              <a:gdLst>
                <a:gd name="connsiteX0" fmla="*/ 0 w 8496948"/>
                <a:gd name="connsiteY0" fmla="*/ 0 h 369595"/>
                <a:gd name="connsiteX1" fmla="*/ 8496948 w 8496948"/>
                <a:gd name="connsiteY1" fmla="*/ 0 h 369595"/>
                <a:gd name="connsiteX2" fmla="*/ 8496948 w 8496948"/>
                <a:gd name="connsiteY2" fmla="*/ 369595 h 369595"/>
                <a:gd name="connsiteX3" fmla="*/ 0 w 8496948"/>
                <a:gd name="connsiteY3" fmla="*/ 369595 h 369595"/>
                <a:gd name="connsiteX4" fmla="*/ 0 w 8496948"/>
                <a:gd name="connsiteY4" fmla="*/ 0 h 369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6948" h="369595">
                  <a:moveTo>
                    <a:pt x="0" y="0"/>
                  </a:moveTo>
                  <a:lnTo>
                    <a:pt x="8496948" y="0"/>
                  </a:lnTo>
                  <a:lnTo>
                    <a:pt x="8496948" y="369595"/>
                  </a:lnTo>
                  <a:lnTo>
                    <a:pt x="0" y="3695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338" tIns="33338" rIns="33338" bIns="33338" numCol="1" spcCol="1270" anchor="b" anchorCtr="0">
              <a:noAutofit/>
            </a:bodyPr>
            <a:lstStyle/>
            <a:p>
              <a:pPr defTabSz="777844">
                <a:lnSpc>
                  <a:spcPct val="90000"/>
                </a:lnSpc>
                <a:spcBef>
                  <a:spcPct val="0"/>
                </a:spcBef>
                <a:spcAft>
                  <a:spcPct val="35000"/>
                </a:spcAft>
              </a:pPr>
              <a:r>
                <a:rPr lang="en-GB" sz="1750" i="1" dirty="0">
                  <a:solidFill>
                    <a:schemeClr val="tx1"/>
                  </a:solidFill>
                </a:rPr>
                <a:t>Coping with an uncertain World</a:t>
              </a:r>
            </a:p>
          </p:txBody>
        </p:sp>
        <p:sp>
          <p:nvSpPr>
            <p:cNvPr id="23" name="Freeform: Shape 22">
              <a:extLst>
                <a:ext uri="{FF2B5EF4-FFF2-40B4-BE49-F238E27FC236}">
                  <a16:creationId xmlns:a16="http://schemas.microsoft.com/office/drawing/2014/main" id="{A1B38ECE-4CE4-64C3-563E-306D145403AA}"/>
                </a:ext>
              </a:extLst>
            </p:cNvPr>
            <p:cNvSpPr/>
            <p:nvPr/>
          </p:nvSpPr>
          <p:spPr>
            <a:xfrm>
              <a:off x="380376" y="1598493"/>
              <a:ext cx="4879757" cy="369595"/>
            </a:xfrm>
            <a:custGeom>
              <a:avLst/>
              <a:gdLst>
                <a:gd name="connsiteX0" fmla="*/ 61611 w 4879757"/>
                <a:gd name="connsiteY0" fmla="*/ 0 h 369595"/>
                <a:gd name="connsiteX1" fmla="*/ 4818146 w 4879757"/>
                <a:gd name="connsiteY1" fmla="*/ 0 h 369595"/>
                <a:gd name="connsiteX2" fmla="*/ 4879757 w 4879757"/>
                <a:gd name="connsiteY2" fmla="*/ 61611 h 369595"/>
                <a:gd name="connsiteX3" fmla="*/ 4879757 w 4879757"/>
                <a:gd name="connsiteY3" fmla="*/ 369595 h 369595"/>
                <a:gd name="connsiteX4" fmla="*/ 4879757 w 4879757"/>
                <a:gd name="connsiteY4" fmla="*/ 369595 h 369595"/>
                <a:gd name="connsiteX5" fmla="*/ 0 w 4879757"/>
                <a:gd name="connsiteY5" fmla="*/ 369595 h 369595"/>
                <a:gd name="connsiteX6" fmla="*/ 0 w 4879757"/>
                <a:gd name="connsiteY6" fmla="*/ 369595 h 369595"/>
                <a:gd name="connsiteX7" fmla="*/ 0 w 4879757"/>
                <a:gd name="connsiteY7" fmla="*/ 61611 h 369595"/>
                <a:gd name="connsiteX8" fmla="*/ 61611 w 4879757"/>
                <a:gd name="connsiteY8" fmla="*/ 0 h 36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757" h="369595">
                  <a:moveTo>
                    <a:pt x="61611" y="0"/>
                  </a:moveTo>
                  <a:lnTo>
                    <a:pt x="4818146" y="0"/>
                  </a:lnTo>
                  <a:cubicBezTo>
                    <a:pt x="4852173" y="0"/>
                    <a:pt x="4879757" y="27584"/>
                    <a:pt x="4879757" y="61611"/>
                  </a:cubicBezTo>
                  <a:lnTo>
                    <a:pt x="4879757" y="369595"/>
                  </a:lnTo>
                  <a:lnTo>
                    <a:pt x="4879757" y="369595"/>
                  </a:lnTo>
                  <a:lnTo>
                    <a:pt x="0" y="369595"/>
                  </a:lnTo>
                  <a:lnTo>
                    <a:pt x="0" y="369595"/>
                  </a:lnTo>
                  <a:lnTo>
                    <a:pt x="0" y="61611"/>
                  </a:lnTo>
                  <a:cubicBezTo>
                    <a:pt x="0" y="27584"/>
                    <a:pt x="27584" y="0"/>
                    <a:pt x="61611" y="0"/>
                  </a:cubicBezTo>
                  <a:close/>
                </a:path>
              </a:pathLst>
            </a:custGeom>
            <a:solidFill>
              <a:srgbClr val="EBFFFF"/>
            </a:solidFill>
            <a:ln>
              <a:solidFill>
                <a:schemeClr val="accent2"/>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138" tIns="53138" rIns="53138" bIns="38100" numCol="1" spcCol="1270" anchor="ctr" anchorCtr="0">
              <a:noAutofit/>
            </a:bodyPr>
            <a:lstStyle/>
            <a:p>
              <a:pPr algn="ctr" defTabSz="888964">
                <a:lnSpc>
                  <a:spcPct val="90000"/>
                </a:lnSpc>
                <a:spcBef>
                  <a:spcPct val="0"/>
                </a:spcBef>
                <a:spcAft>
                  <a:spcPct val="35000"/>
                </a:spcAft>
              </a:pPr>
              <a:r>
                <a:rPr lang="en-GB" sz="2000" b="1" dirty="0">
                  <a:solidFill>
                    <a:schemeClr val="accent2"/>
                  </a:solidFill>
                </a:rPr>
                <a:t>Risk Management</a:t>
              </a:r>
            </a:p>
          </p:txBody>
        </p:sp>
        <p:sp>
          <p:nvSpPr>
            <p:cNvPr id="24" name="Freeform: Shape 23">
              <a:extLst>
                <a:ext uri="{FF2B5EF4-FFF2-40B4-BE49-F238E27FC236}">
                  <a16:creationId xmlns:a16="http://schemas.microsoft.com/office/drawing/2014/main" id="{7AA99C5A-BDC9-0065-82AA-FE0A1762CC33}"/>
                </a:ext>
              </a:extLst>
            </p:cNvPr>
            <p:cNvSpPr/>
            <p:nvPr/>
          </p:nvSpPr>
          <p:spPr>
            <a:xfrm>
              <a:off x="380377" y="1986567"/>
              <a:ext cx="11621904" cy="612000"/>
            </a:xfrm>
            <a:custGeom>
              <a:avLst/>
              <a:gdLst>
                <a:gd name="connsiteX0" fmla="*/ 0 w 13397697"/>
                <a:gd name="connsiteY0" fmla="*/ 0 h 739301"/>
                <a:gd name="connsiteX1" fmla="*/ 13397697 w 13397697"/>
                <a:gd name="connsiteY1" fmla="*/ 0 h 739301"/>
                <a:gd name="connsiteX2" fmla="*/ 13397697 w 13397697"/>
                <a:gd name="connsiteY2" fmla="*/ 739301 h 739301"/>
                <a:gd name="connsiteX3" fmla="*/ 0 w 13397697"/>
                <a:gd name="connsiteY3" fmla="*/ 739301 h 739301"/>
                <a:gd name="connsiteX4" fmla="*/ 0 w 13397697"/>
                <a:gd name="connsiteY4" fmla="*/ 0 h 739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7697" h="739301">
                  <a:moveTo>
                    <a:pt x="0" y="0"/>
                  </a:moveTo>
                  <a:lnTo>
                    <a:pt x="13397697" y="0"/>
                  </a:lnTo>
                  <a:lnTo>
                    <a:pt x="13397697" y="739301"/>
                  </a:lnTo>
                  <a:lnTo>
                    <a:pt x="0" y="739301"/>
                  </a:lnTo>
                  <a:lnTo>
                    <a:pt x="0" y="0"/>
                  </a:lnTo>
                  <a:close/>
                </a:path>
              </a:pathLst>
            </a:custGeom>
            <a:solidFill>
              <a:schemeClr val="bg1">
                <a:lumMod val="95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338" tIns="33338" rIns="33338" bIns="33338" numCol="1" spcCol="1270" anchor="ctr" anchorCtr="0">
              <a:noAutofit/>
            </a:bodyPr>
            <a:lstStyle/>
            <a:p>
              <a:pPr marL="142869" lvl="1" indent="-142869" defTabSz="592643">
                <a:lnSpc>
                  <a:spcPct val="90000"/>
                </a:lnSpc>
                <a:spcBef>
                  <a:spcPct val="0"/>
                </a:spcBef>
                <a:spcAft>
                  <a:spcPct val="15000"/>
                </a:spcAft>
                <a:buChar char="•"/>
              </a:pPr>
              <a:r>
                <a:rPr lang="en-GB" sz="1500" dirty="0"/>
                <a:t>Prices &amp; markets; Supply and demand uncertainty; Plant availability &amp; reliability</a:t>
              </a:r>
            </a:p>
          </p:txBody>
        </p:sp>
        <p:sp>
          <p:nvSpPr>
            <p:cNvPr id="25" name="Freeform: Shape 24">
              <a:extLst>
                <a:ext uri="{FF2B5EF4-FFF2-40B4-BE49-F238E27FC236}">
                  <a16:creationId xmlns:a16="http://schemas.microsoft.com/office/drawing/2014/main" id="{FC41FAEF-8FD0-1102-4A26-74A3D526630D}"/>
                </a:ext>
              </a:extLst>
            </p:cNvPr>
            <p:cNvSpPr/>
            <p:nvPr/>
          </p:nvSpPr>
          <p:spPr>
            <a:xfrm>
              <a:off x="5270630" y="2725870"/>
              <a:ext cx="7256813" cy="369595"/>
            </a:xfrm>
            <a:custGeom>
              <a:avLst/>
              <a:gdLst>
                <a:gd name="connsiteX0" fmla="*/ 0 w 8496948"/>
                <a:gd name="connsiteY0" fmla="*/ 0 h 369595"/>
                <a:gd name="connsiteX1" fmla="*/ 8496948 w 8496948"/>
                <a:gd name="connsiteY1" fmla="*/ 0 h 369595"/>
                <a:gd name="connsiteX2" fmla="*/ 8496948 w 8496948"/>
                <a:gd name="connsiteY2" fmla="*/ 369595 h 369595"/>
                <a:gd name="connsiteX3" fmla="*/ 0 w 8496948"/>
                <a:gd name="connsiteY3" fmla="*/ 369595 h 369595"/>
                <a:gd name="connsiteX4" fmla="*/ 0 w 8496948"/>
                <a:gd name="connsiteY4" fmla="*/ 0 h 369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6948" h="369595">
                  <a:moveTo>
                    <a:pt x="0" y="0"/>
                  </a:moveTo>
                  <a:lnTo>
                    <a:pt x="8496948" y="0"/>
                  </a:lnTo>
                  <a:lnTo>
                    <a:pt x="8496948" y="369595"/>
                  </a:lnTo>
                  <a:lnTo>
                    <a:pt x="0" y="3695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338" tIns="33338" rIns="33338" bIns="33338" numCol="1" spcCol="1270" anchor="b" anchorCtr="0">
              <a:noAutofit/>
            </a:bodyPr>
            <a:lstStyle/>
            <a:p>
              <a:pPr defTabSz="777844">
                <a:lnSpc>
                  <a:spcPct val="90000"/>
                </a:lnSpc>
                <a:spcBef>
                  <a:spcPct val="0"/>
                </a:spcBef>
                <a:spcAft>
                  <a:spcPct val="35000"/>
                </a:spcAft>
              </a:pPr>
              <a:r>
                <a:rPr lang="en-GB" sz="1750" i="1">
                  <a:solidFill>
                    <a:schemeClr val="tx1"/>
                  </a:solidFill>
                </a:rPr>
                <a:t>Responding to fluctuations and deviations</a:t>
              </a:r>
            </a:p>
          </p:txBody>
        </p:sp>
        <p:sp>
          <p:nvSpPr>
            <p:cNvPr id="26" name="Freeform: Shape 25">
              <a:extLst>
                <a:ext uri="{FF2B5EF4-FFF2-40B4-BE49-F238E27FC236}">
                  <a16:creationId xmlns:a16="http://schemas.microsoft.com/office/drawing/2014/main" id="{24C06663-E28E-9BBC-3CBE-FDE3CAE7BC2F}"/>
                </a:ext>
              </a:extLst>
            </p:cNvPr>
            <p:cNvSpPr/>
            <p:nvPr/>
          </p:nvSpPr>
          <p:spPr>
            <a:xfrm>
              <a:off x="380376" y="2725870"/>
              <a:ext cx="4879757" cy="369595"/>
            </a:xfrm>
            <a:custGeom>
              <a:avLst/>
              <a:gdLst>
                <a:gd name="connsiteX0" fmla="*/ 61611 w 4879757"/>
                <a:gd name="connsiteY0" fmla="*/ 0 h 369595"/>
                <a:gd name="connsiteX1" fmla="*/ 4818146 w 4879757"/>
                <a:gd name="connsiteY1" fmla="*/ 0 h 369595"/>
                <a:gd name="connsiteX2" fmla="*/ 4879757 w 4879757"/>
                <a:gd name="connsiteY2" fmla="*/ 61611 h 369595"/>
                <a:gd name="connsiteX3" fmla="*/ 4879757 w 4879757"/>
                <a:gd name="connsiteY3" fmla="*/ 369595 h 369595"/>
                <a:gd name="connsiteX4" fmla="*/ 4879757 w 4879757"/>
                <a:gd name="connsiteY4" fmla="*/ 369595 h 369595"/>
                <a:gd name="connsiteX5" fmla="*/ 0 w 4879757"/>
                <a:gd name="connsiteY5" fmla="*/ 369595 h 369595"/>
                <a:gd name="connsiteX6" fmla="*/ 0 w 4879757"/>
                <a:gd name="connsiteY6" fmla="*/ 369595 h 369595"/>
                <a:gd name="connsiteX7" fmla="*/ 0 w 4879757"/>
                <a:gd name="connsiteY7" fmla="*/ 61611 h 369595"/>
                <a:gd name="connsiteX8" fmla="*/ 61611 w 4879757"/>
                <a:gd name="connsiteY8" fmla="*/ 0 h 36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757" h="369595">
                  <a:moveTo>
                    <a:pt x="61611" y="0"/>
                  </a:moveTo>
                  <a:lnTo>
                    <a:pt x="4818146" y="0"/>
                  </a:lnTo>
                  <a:cubicBezTo>
                    <a:pt x="4852173" y="0"/>
                    <a:pt x="4879757" y="27584"/>
                    <a:pt x="4879757" y="61611"/>
                  </a:cubicBezTo>
                  <a:lnTo>
                    <a:pt x="4879757" y="369595"/>
                  </a:lnTo>
                  <a:lnTo>
                    <a:pt x="4879757" y="369595"/>
                  </a:lnTo>
                  <a:lnTo>
                    <a:pt x="0" y="369595"/>
                  </a:lnTo>
                  <a:lnTo>
                    <a:pt x="0" y="369595"/>
                  </a:lnTo>
                  <a:lnTo>
                    <a:pt x="0" y="61611"/>
                  </a:lnTo>
                  <a:cubicBezTo>
                    <a:pt x="0" y="27584"/>
                    <a:pt x="27584" y="0"/>
                    <a:pt x="61611" y="0"/>
                  </a:cubicBezTo>
                  <a:close/>
                </a:path>
              </a:pathLst>
            </a:custGeom>
            <a:solidFill>
              <a:srgbClr val="EBFFEB"/>
            </a:solidFill>
            <a:ln>
              <a:solidFill>
                <a:srgbClr val="48FF48"/>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138" tIns="53138" rIns="53138" bIns="38100" numCol="1" spcCol="1270" anchor="ctr" anchorCtr="0">
              <a:noAutofit/>
            </a:bodyPr>
            <a:lstStyle/>
            <a:p>
              <a:pPr algn="ctr" defTabSz="888964">
                <a:lnSpc>
                  <a:spcPct val="90000"/>
                </a:lnSpc>
                <a:spcBef>
                  <a:spcPct val="0"/>
                </a:spcBef>
                <a:spcAft>
                  <a:spcPct val="35000"/>
                </a:spcAft>
              </a:pPr>
              <a:r>
                <a:rPr lang="en-GB" sz="2000" b="1" dirty="0">
                  <a:solidFill>
                    <a:srgbClr val="019A01"/>
                  </a:solidFill>
                </a:rPr>
                <a:t>Agility Management</a:t>
              </a:r>
            </a:p>
          </p:txBody>
        </p:sp>
        <p:sp>
          <p:nvSpPr>
            <p:cNvPr id="27" name="Freeform: Shape 26">
              <a:extLst>
                <a:ext uri="{FF2B5EF4-FFF2-40B4-BE49-F238E27FC236}">
                  <a16:creationId xmlns:a16="http://schemas.microsoft.com/office/drawing/2014/main" id="{E9D6D9DE-2633-3A7B-EB34-4C9372F0FF0A}"/>
                </a:ext>
              </a:extLst>
            </p:cNvPr>
            <p:cNvSpPr/>
            <p:nvPr/>
          </p:nvSpPr>
          <p:spPr>
            <a:xfrm>
              <a:off x="380377" y="3107040"/>
              <a:ext cx="11621904" cy="612000"/>
            </a:xfrm>
            <a:custGeom>
              <a:avLst/>
              <a:gdLst>
                <a:gd name="connsiteX0" fmla="*/ 0 w 13397697"/>
                <a:gd name="connsiteY0" fmla="*/ 0 h 739301"/>
                <a:gd name="connsiteX1" fmla="*/ 13397697 w 13397697"/>
                <a:gd name="connsiteY1" fmla="*/ 0 h 739301"/>
                <a:gd name="connsiteX2" fmla="*/ 13397697 w 13397697"/>
                <a:gd name="connsiteY2" fmla="*/ 739301 h 739301"/>
                <a:gd name="connsiteX3" fmla="*/ 0 w 13397697"/>
                <a:gd name="connsiteY3" fmla="*/ 739301 h 739301"/>
                <a:gd name="connsiteX4" fmla="*/ 0 w 13397697"/>
                <a:gd name="connsiteY4" fmla="*/ 0 h 739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7697" h="739301">
                  <a:moveTo>
                    <a:pt x="0" y="0"/>
                  </a:moveTo>
                  <a:lnTo>
                    <a:pt x="13397697" y="0"/>
                  </a:lnTo>
                  <a:lnTo>
                    <a:pt x="13397697" y="739301"/>
                  </a:lnTo>
                  <a:lnTo>
                    <a:pt x="0" y="739301"/>
                  </a:lnTo>
                  <a:lnTo>
                    <a:pt x="0" y="0"/>
                  </a:lnTo>
                  <a:close/>
                </a:path>
              </a:pathLst>
            </a:custGeom>
            <a:solidFill>
              <a:schemeClr val="bg1">
                <a:lumMod val="95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338" tIns="33338" rIns="33338" bIns="33338" numCol="1" spcCol="1270" anchor="ctr" anchorCtr="0">
              <a:noAutofit/>
            </a:bodyPr>
            <a:lstStyle/>
            <a:p>
              <a:pPr marL="142869" lvl="1" indent="-142869" defTabSz="592643">
                <a:lnSpc>
                  <a:spcPct val="90000"/>
                </a:lnSpc>
                <a:spcBef>
                  <a:spcPct val="0"/>
                </a:spcBef>
                <a:spcAft>
                  <a:spcPct val="15000"/>
                </a:spcAft>
                <a:buChar char="•"/>
              </a:pPr>
              <a:r>
                <a:rPr lang="en-GB" sz="1500"/>
                <a:t>Alternate production and supply routes; Spot opportunities; Responsiveness &amp; flexibility</a:t>
              </a:r>
            </a:p>
          </p:txBody>
        </p:sp>
        <p:sp>
          <p:nvSpPr>
            <p:cNvPr id="28" name="Freeform: Shape 27">
              <a:extLst>
                <a:ext uri="{FF2B5EF4-FFF2-40B4-BE49-F238E27FC236}">
                  <a16:creationId xmlns:a16="http://schemas.microsoft.com/office/drawing/2014/main" id="{0DD21D94-243E-8056-5DDB-6F1CEE1545CB}"/>
                </a:ext>
              </a:extLst>
            </p:cNvPr>
            <p:cNvSpPr/>
            <p:nvPr/>
          </p:nvSpPr>
          <p:spPr>
            <a:xfrm>
              <a:off x="5270630" y="3853246"/>
              <a:ext cx="7256813" cy="369595"/>
            </a:xfrm>
            <a:custGeom>
              <a:avLst/>
              <a:gdLst>
                <a:gd name="connsiteX0" fmla="*/ 0 w 8496948"/>
                <a:gd name="connsiteY0" fmla="*/ 0 h 369595"/>
                <a:gd name="connsiteX1" fmla="*/ 8496948 w 8496948"/>
                <a:gd name="connsiteY1" fmla="*/ 0 h 369595"/>
                <a:gd name="connsiteX2" fmla="*/ 8496948 w 8496948"/>
                <a:gd name="connsiteY2" fmla="*/ 369595 h 369595"/>
                <a:gd name="connsiteX3" fmla="*/ 0 w 8496948"/>
                <a:gd name="connsiteY3" fmla="*/ 369595 h 369595"/>
                <a:gd name="connsiteX4" fmla="*/ 0 w 8496948"/>
                <a:gd name="connsiteY4" fmla="*/ 0 h 369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6948" h="369595">
                  <a:moveTo>
                    <a:pt x="0" y="0"/>
                  </a:moveTo>
                  <a:lnTo>
                    <a:pt x="8496948" y="0"/>
                  </a:lnTo>
                  <a:lnTo>
                    <a:pt x="8496948" y="369595"/>
                  </a:lnTo>
                  <a:lnTo>
                    <a:pt x="0" y="3695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338" tIns="33338" rIns="33338" bIns="33338" numCol="1" spcCol="1270" anchor="b" anchorCtr="0">
              <a:noAutofit/>
            </a:bodyPr>
            <a:lstStyle/>
            <a:p>
              <a:pPr defTabSz="777844">
                <a:lnSpc>
                  <a:spcPct val="90000"/>
                </a:lnSpc>
                <a:spcBef>
                  <a:spcPct val="0"/>
                </a:spcBef>
                <a:spcAft>
                  <a:spcPct val="35000"/>
                </a:spcAft>
              </a:pPr>
              <a:r>
                <a:rPr lang="en-GB" sz="1750" i="1">
                  <a:solidFill>
                    <a:schemeClr val="tx1"/>
                  </a:solidFill>
                </a:rPr>
                <a:t>Knowing what’s happening and what’s possible</a:t>
              </a:r>
            </a:p>
          </p:txBody>
        </p:sp>
        <p:sp>
          <p:nvSpPr>
            <p:cNvPr id="29" name="Freeform: Shape 28">
              <a:extLst>
                <a:ext uri="{FF2B5EF4-FFF2-40B4-BE49-F238E27FC236}">
                  <a16:creationId xmlns:a16="http://schemas.microsoft.com/office/drawing/2014/main" id="{774438B2-1D2E-0150-5128-403D2672D5BE}"/>
                </a:ext>
              </a:extLst>
            </p:cNvPr>
            <p:cNvSpPr/>
            <p:nvPr/>
          </p:nvSpPr>
          <p:spPr>
            <a:xfrm>
              <a:off x="380376" y="3853246"/>
              <a:ext cx="4879757" cy="369595"/>
            </a:xfrm>
            <a:custGeom>
              <a:avLst/>
              <a:gdLst>
                <a:gd name="connsiteX0" fmla="*/ 61611 w 4879757"/>
                <a:gd name="connsiteY0" fmla="*/ 0 h 369595"/>
                <a:gd name="connsiteX1" fmla="*/ 4818146 w 4879757"/>
                <a:gd name="connsiteY1" fmla="*/ 0 h 369595"/>
                <a:gd name="connsiteX2" fmla="*/ 4879757 w 4879757"/>
                <a:gd name="connsiteY2" fmla="*/ 61611 h 369595"/>
                <a:gd name="connsiteX3" fmla="*/ 4879757 w 4879757"/>
                <a:gd name="connsiteY3" fmla="*/ 369595 h 369595"/>
                <a:gd name="connsiteX4" fmla="*/ 4879757 w 4879757"/>
                <a:gd name="connsiteY4" fmla="*/ 369595 h 369595"/>
                <a:gd name="connsiteX5" fmla="*/ 0 w 4879757"/>
                <a:gd name="connsiteY5" fmla="*/ 369595 h 369595"/>
                <a:gd name="connsiteX6" fmla="*/ 0 w 4879757"/>
                <a:gd name="connsiteY6" fmla="*/ 369595 h 369595"/>
                <a:gd name="connsiteX7" fmla="*/ 0 w 4879757"/>
                <a:gd name="connsiteY7" fmla="*/ 61611 h 369595"/>
                <a:gd name="connsiteX8" fmla="*/ 61611 w 4879757"/>
                <a:gd name="connsiteY8" fmla="*/ 0 h 36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757" h="369595">
                  <a:moveTo>
                    <a:pt x="61611" y="0"/>
                  </a:moveTo>
                  <a:lnTo>
                    <a:pt x="4818146" y="0"/>
                  </a:lnTo>
                  <a:cubicBezTo>
                    <a:pt x="4852173" y="0"/>
                    <a:pt x="4879757" y="27584"/>
                    <a:pt x="4879757" y="61611"/>
                  </a:cubicBezTo>
                  <a:lnTo>
                    <a:pt x="4879757" y="369595"/>
                  </a:lnTo>
                  <a:lnTo>
                    <a:pt x="4879757" y="369595"/>
                  </a:lnTo>
                  <a:lnTo>
                    <a:pt x="0" y="369595"/>
                  </a:lnTo>
                  <a:lnTo>
                    <a:pt x="0" y="369595"/>
                  </a:lnTo>
                  <a:lnTo>
                    <a:pt x="0" y="61611"/>
                  </a:lnTo>
                  <a:cubicBezTo>
                    <a:pt x="0" y="27584"/>
                    <a:pt x="27584" y="0"/>
                    <a:pt x="61611" y="0"/>
                  </a:cubicBezTo>
                  <a:close/>
                </a:path>
              </a:pathLst>
            </a:custGeom>
            <a:solidFill>
              <a:srgbClr val="FFFFD6"/>
            </a:solidFill>
            <a:ln>
              <a:solidFill>
                <a:srgbClr val="FEFE45"/>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138" tIns="53138" rIns="53138" bIns="38100" numCol="1" spcCol="1270" anchor="ctr" anchorCtr="0">
              <a:noAutofit/>
            </a:bodyPr>
            <a:lstStyle/>
            <a:p>
              <a:pPr algn="ctr" defTabSz="888964">
                <a:lnSpc>
                  <a:spcPct val="90000"/>
                </a:lnSpc>
                <a:spcBef>
                  <a:spcPct val="0"/>
                </a:spcBef>
                <a:spcAft>
                  <a:spcPct val="35000"/>
                </a:spcAft>
              </a:pPr>
              <a:r>
                <a:rPr lang="en-GB" sz="2000" b="1" dirty="0">
                  <a:solidFill>
                    <a:srgbClr val="CA9500"/>
                  </a:solidFill>
                </a:rPr>
                <a:t>Performance Management</a:t>
              </a:r>
            </a:p>
          </p:txBody>
        </p:sp>
        <p:sp>
          <p:nvSpPr>
            <p:cNvPr id="30" name="Freeform: Shape 29">
              <a:extLst>
                <a:ext uri="{FF2B5EF4-FFF2-40B4-BE49-F238E27FC236}">
                  <a16:creationId xmlns:a16="http://schemas.microsoft.com/office/drawing/2014/main" id="{B6449F10-29E7-6B36-64FB-735835082367}"/>
                </a:ext>
              </a:extLst>
            </p:cNvPr>
            <p:cNvSpPr/>
            <p:nvPr/>
          </p:nvSpPr>
          <p:spPr>
            <a:xfrm>
              <a:off x="380377" y="4245991"/>
              <a:ext cx="11621904" cy="612000"/>
            </a:xfrm>
            <a:custGeom>
              <a:avLst/>
              <a:gdLst>
                <a:gd name="connsiteX0" fmla="*/ 0 w 13397697"/>
                <a:gd name="connsiteY0" fmla="*/ 0 h 739301"/>
                <a:gd name="connsiteX1" fmla="*/ 13397697 w 13397697"/>
                <a:gd name="connsiteY1" fmla="*/ 0 h 739301"/>
                <a:gd name="connsiteX2" fmla="*/ 13397697 w 13397697"/>
                <a:gd name="connsiteY2" fmla="*/ 739301 h 739301"/>
                <a:gd name="connsiteX3" fmla="*/ 0 w 13397697"/>
                <a:gd name="connsiteY3" fmla="*/ 739301 h 739301"/>
                <a:gd name="connsiteX4" fmla="*/ 0 w 13397697"/>
                <a:gd name="connsiteY4" fmla="*/ 0 h 739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7697" h="739301">
                  <a:moveTo>
                    <a:pt x="0" y="0"/>
                  </a:moveTo>
                  <a:lnTo>
                    <a:pt x="13397697" y="0"/>
                  </a:lnTo>
                  <a:lnTo>
                    <a:pt x="13397697" y="739301"/>
                  </a:lnTo>
                  <a:lnTo>
                    <a:pt x="0" y="739301"/>
                  </a:lnTo>
                  <a:lnTo>
                    <a:pt x="0" y="0"/>
                  </a:lnTo>
                  <a:close/>
                </a:path>
              </a:pathLst>
            </a:custGeom>
            <a:solidFill>
              <a:schemeClr val="bg1">
                <a:lumMod val="95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338" tIns="33338" rIns="33338" bIns="33338" numCol="1" spcCol="1270" anchor="ctr" anchorCtr="0">
              <a:noAutofit/>
            </a:bodyPr>
            <a:lstStyle/>
            <a:p>
              <a:pPr marL="142869" lvl="1" indent="-142869" defTabSz="592643">
                <a:lnSpc>
                  <a:spcPct val="90000"/>
                </a:lnSpc>
                <a:spcBef>
                  <a:spcPct val="0"/>
                </a:spcBef>
                <a:spcAft>
                  <a:spcPct val="15000"/>
                </a:spcAft>
                <a:buChar char="•"/>
              </a:pPr>
              <a:r>
                <a:rPr lang="en-GB" sz="1500"/>
                <a:t>Identifying deviations (in production performance, supply/demand patterns etc); Validation of planning models and assumptions; Driving continuous improvement</a:t>
              </a:r>
            </a:p>
          </p:txBody>
        </p:sp>
        <p:sp>
          <p:nvSpPr>
            <p:cNvPr id="31" name="Freeform: Shape 30">
              <a:extLst>
                <a:ext uri="{FF2B5EF4-FFF2-40B4-BE49-F238E27FC236}">
                  <a16:creationId xmlns:a16="http://schemas.microsoft.com/office/drawing/2014/main" id="{6FC62599-4C43-EC9D-B0B8-C02C1CD89157}"/>
                </a:ext>
              </a:extLst>
            </p:cNvPr>
            <p:cNvSpPr/>
            <p:nvPr/>
          </p:nvSpPr>
          <p:spPr>
            <a:xfrm>
              <a:off x="5270630" y="4980623"/>
              <a:ext cx="7256813" cy="369595"/>
            </a:xfrm>
            <a:custGeom>
              <a:avLst/>
              <a:gdLst>
                <a:gd name="connsiteX0" fmla="*/ 0 w 8496948"/>
                <a:gd name="connsiteY0" fmla="*/ 0 h 369595"/>
                <a:gd name="connsiteX1" fmla="*/ 8496948 w 8496948"/>
                <a:gd name="connsiteY1" fmla="*/ 0 h 369595"/>
                <a:gd name="connsiteX2" fmla="*/ 8496948 w 8496948"/>
                <a:gd name="connsiteY2" fmla="*/ 369595 h 369595"/>
                <a:gd name="connsiteX3" fmla="*/ 0 w 8496948"/>
                <a:gd name="connsiteY3" fmla="*/ 369595 h 369595"/>
                <a:gd name="connsiteX4" fmla="*/ 0 w 8496948"/>
                <a:gd name="connsiteY4" fmla="*/ 0 h 369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6948" h="369595">
                  <a:moveTo>
                    <a:pt x="0" y="0"/>
                  </a:moveTo>
                  <a:lnTo>
                    <a:pt x="8496948" y="0"/>
                  </a:lnTo>
                  <a:lnTo>
                    <a:pt x="8496948" y="369595"/>
                  </a:lnTo>
                  <a:lnTo>
                    <a:pt x="0" y="3695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338" tIns="33338" rIns="33338" bIns="33338" numCol="1" spcCol="1270" anchor="b" anchorCtr="0">
              <a:noAutofit/>
            </a:bodyPr>
            <a:lstStyle/>
            <a:p>
              <a:pPr defTabSz="777844">
                <a:lnSpc>
                  <a:spcPct val="90000"/>
                </a:lnSpc>
                <a:spcBef>
                  <a:spcPct val="0"/>
                </a:spcBef>
                <a:spcAft>
                  <a:spcPct val="35000"/>
                </a:spcAft>
              </a:pPr>
              <a:r>
                <a:rPr lang="en-GB" sz="1750" i="1">
                  <a:solidFill>
                    <a:schemeClr val="tx1"/>
                  </a:solidFill>
                </a:rPr>
                <a:t>Doing what’s wanted or expected</a:t>
              </a:r>
            </a:p>
          </p:txBody>
        </p:sp>
        <p:sp>
          <p:nvSpPr>
            <p:cNvPr id="32" name="Freeform: Shape 31">
              <a:extLst>
                <a:ext uri="{FF2B5EF4-FFF2-40B4-BE49-F238E27FC236}">
                  <a16:creationId xmlns:a16="http://schemas.microsoft.com/office/drawing/2014/main" id="{25469251-A138-029B-64FB-9D462B8DC7CF}"/>
                </a:ext>
              </a:extLst>
            </p:cNvPr>
            <p:cNvSpPr/>
            <p:nvPr/>
          </p:nvSpPr>
          <p:spPr>
            <a:xfrm>
              <a:off x="380376" y="4980623"/>
              <a:ext cx="4879757" cy="369595"/>
            </a:xfrm>
            <a:custGeom>
              <a:avLst/>
              <a:gdLst>
                <a:gd name="connsiteX0" fmla="*/ 61611 w 4879757"/>
                <a:gd name="connsiteY0" fmla="*/ 0 h 369595"/>
                <a:gd name="connsiteX1" fmla="*/ 4818146 w 4879757"/>
                <a:gd name="connsiteY1" fmla="*/ 0 h 369595"/>
                <a:gd name="connsiteX2" fmla="*/ 4879757 w 4879757"/>
                <a:gd name="connsiteY2" fmla="*/ 61611 h 369595"/>
                <a:gd name="connsiteX3" fmla="*/ 4879757 w 4879757"/>
                <a:gd name="connsiteY3" fmla="*/ 369595 h 369595"/>
                <a:gd name="connsiteX4" fmla="*/ 4879757 w 4879757"/>
                <a:gd name="connsiteY4" fmla="*/ 369595 h 369595"/>
                <a:gd name="connsiteX5" fmla="*/ 0 w 4879757"/>
                <a:gd name="connsiteY5" fmla="*/ 369595 h 369595"/>
                <a:gd name="connsiteX6" fmla="*/ 0 w 4879757"/>
                <a:gd name="connsiteY6" fmla="*/ 369595 h 369595"/>
                <a:gd name="connsiteX7" fmla="*/ 0 w 4879757"/>
                <a:gd name="connsiteY7" fmla="*/ 61611 h 369595"/>
                <a:gd name="connsiteX8" fmla="*/ 61611 w 4879757"/>
                <a:gd name="connsiteY8" fmla="*/ 0 h 36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757" h="369595">
                  <a:moveTo>
                    <a:pt x="61611" y="0"/>
                  </a:moveTo>
                  <a:lnTo>
                    <a:pt x="4818146" y="0"/>
                  </a:lnTo>
                  <a:cubicBezTo>
                    <a:pt x="4852173" y="0"/>
                    <a:pt x="4879757" y="27584"/>
                    <a:pt x="4879757" y="61611"/>
                  </a:cubicBezTo>
                  <a:lnTo>
                    <a:pt x="4879757" y="369595"/>
                  </a:lnTo>
                  <a:lnTo>
                    <a:pt x="4879757" y="369595"/>
                  </a:lnTo>
                  <a:lnTo>
                    <a:pt x="0" y="369595"/>
                  </a:lnTo>
                  <a:lnTo>
                    <a:pt x="0" y="369595"/>
                  </a:lnTo>
                  <a:lnTo>
                    <a:pt x="0" y="61611"/>
                  </a:lnTo>
                  <a:cubicBezTo>
                    <a:pt x="0" y="27584"/>
                    <a:pt x="27584" y="0"/>
                    <a:pt x="61611" y="0"/>
                  </a:cubicBezTo>
                  <a:close/>
                </a:path>
              </a:pathLst>
            </a:custGeom>
            <a:solidFill>
              <a:srgbClr val="FCE8D3"/>
            </a:solidFill>
            <a:ln>
              <a:solidFill>
                <a:srgbClr val="FFFFF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138" tIns="53138" rIns="53138" bIns="38100" numCol="1" spcCol="1270" anchor="ctr" anchorCtr="0">
              <a:noAutofit/>
            </a:bodyPr>
            <a:lstStyle/>
            <a:p>
              <a:pPr algn="ctr" defTabSz="888964">
                <a:lnSpc>
                  <a:spcPct val="90000"/>
                </a:lnSpc>
                <a:spcBef>
                  <a:spcPct val="0"/>
                </a:spcBef>
                <a:spcAft>
                  <a:spcPct val="35000"/>
                </a:spcAft>
              </a:pPr>
              <a:r>
                <a:rPr lang="en-GB" sz="2000" b="1" dirty="0">
                  <a:solidFill>
                    <a:srgbClr val="FF5E00"/>
                  </a:solidFill>
                </a:rPr>
                <a:t>Conformance Management</a:t>
              </a:r>
            </a:p>
          </p:txBody>
        </p:sp>
        <p:sp>
          <p:nvSpPr>
            <p:cNvPr id="33" name="Freeform: Shape 32">
              <a:extLst>
                <a:ext uri="{FF2B5EF4-FFF2-40B4-BE49-F238E27FC236}">
                  <a16:creationId xmlns:a16="http://schemas.microsoft.com/office/drawing/2014/main" id="{DF4A7BFE-DD86-F45F-B4FC-EDBA3C54F923}"/>
                </a:ext>
              </a:extLst>
            </p:cNvPr>
            <p:cNvSpPr/>
            <p:nvPr/>
          </p:nvSpPr>
          <p:spPr>
            <a:xfrm>
              <a:off x="380377" y="5373367"/>
              <a:ext cx="11621904" cy="612000"/>
            </a:xfrm>
            <a:custGeom>
              <a:avLst/>
              <a:gdLst>
                <a:gd name="connsiteX0" fmla="*/ 0 w 13397697"/>
                <a:gd name="connsiteY0" fmla="*/ 0 h 739301"/>
                <a:gd name="connsiteX1" fmla="*/ 13397697 w 13397697"/>
                <a:gd name="connsiteY1" fmla="*/ 0 h 739301"/>
                <a:gd name="connsiteX2" fmla="*/ 13397697 w 13397697"/>
                <a:gd name="connsiteY2" fmla="*/ 739301 h 739301"/>
                <a:gd name="connsiteX3" fmla="*/ 0 w 13397697"/>
                <a:gd name="connsiteY3" fmla="*/ 739301 h 739301"/>
                <a:gd name="connsiteX4" fmla="*/ 0 w 13397697"/>
                <a:gd name="connsiteY4" fmla="*/ 0 h 739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7697" h="739301">
                  <a:moveTo>
                    <a:pt x="0" y="0"/>
                  </a:moveTo>
                  <a:lnTo>
                    <a:pt x="13397697" y="0"/>
                  </a:lnTo>
                  <a:lnTo>
                    <a:pt x="13397697" y="739301"/>
                  </a:lnTo>
                  <a:lnTo>
                    <a:pt x="0" y="739301"/>
                  </a:lnTo>
                  <a:lnTo>
                    <a:pt x="0" y="0"/>
                  </a:lnTo>
                  <a:close/>
                </a:path>
              </a:pathLst>
            </a:custGeom>
            <a:solidFill>
              <a:schemeClr val="bg1">
                <a:lumMod val="95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338" tIns="33338" rIns="33338" bIns="33338" numCol="1" spcCol="1270" anchor="ctr" anchorCtr="0">
              <a:noAutofit/>
            </a:bodyPr>
            <a:lstStyle/>
            <a:p>
              <a:pPr marL="142869" lvl="1" indent="-142869" defTabSz="592643">
                <a:lnSpc>
                  <a:spcPct val="90000"/>
                </a:lnSpc>
                <a:spcBef>
                  <a:spcPct val="0"/>
                </a:spcBef>
                <a:spcAft>
                  <a:spcPct val="15000"/>
                </a:spcAft>
                <a:buChar char="•"/>
              </a:pPr>
              <a:r>
                <a:rPr lang="en-GB" sz="1500"/>
                <a:t>Staying on spec (quality control); Minimising costs (constraint control); Pushing appropriate limits (real-time optimisation)</a:t>
              </a:r>
            </a:p>
          </p:txBody>
        </p:sp>
        <p:sp>
          <p:nvSpPr>
            <p:cNvPr id="34" name="Freeform: Shape 33">
              <a:extLst>
                <a:ext uri="{FF2B5EF4-FFF2-40B4-BE49-F238E27FC236}">
                  <a16:creationId xmlns:a16="http://schemas.microsoft.com/office/drawing/2014/main" id="{6BFCFF46-DD10-1F9A-26BA-42EDBE9FCA85}"/>
                </a:ext>
              </a:extLst>
            </p:cNvPr>
            <p:cNvSpPr/>
            <p:nvPr/>
          </p:nvSpPr>
          <p:spPr>
            <a:xfrm>
              <a:off x="5270630" y="6107999"/>
              <a:ext cx="7256813" cy="369595"/>
            </a:xfrm>
            <a:custGeom>
              <a:avLst/>
              <a:gdLst>
                <a:gd name="connsiteX0" fmla="*/ 0 w 8496948"/>
                <a:gd name="connsiteY0" fmla="*/ 0 h 369595"/>
                <a:gd name="connsiteX1" fmla="*/ 8496948 w 8496948"/>
                <a:gd name="connsiteY1" fmla="*/ 0 h 369595"/>
                <a:gd name="connsiteX2" fmla="*/ 8496948 w 8496948"/>
                <a:gd name="connsiteY2" fmla="*/ 369595 h 369595"/>
                <a:gd name="connsiteX3" fmla="*/ 0 w 8496948"/>
                <a:gd name="connsiteY3" fmla="*/ 369595 h 369595"/>
                <a:gd name="connsiteX4" fmla="*/ 0 w 8496948"/>
                <a:gd name="connsiteY4" fmla="*/ 0 h 369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6948" h="369595">
                  <a:moveTo>
                    <a:pt x="0" y="0"/>
                  </a:moveTo>
                  <a:lnTo>
                    <a:pt x="8496948" y="0"/>
                  </a:lnTo>
                  <a:lnTo>
                    <a:pt x="8496948" y="369595"/>
                  </a:lnTo>
                  <a:lnTo>
                    <a:pt x="0" y="3695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338" tIns="33338" rIns="33338" bIns="33338" numCol="1" spcCol="1270" anchor="b" anchorCtr="0">
              <a:noAutofit/>
            </a:bodyPr>
            <a:lstStyle/>
            <a:p>
              <a:pPr defTabSz="777844">
                <a:lnSpc>
                  <a:spcPct val="90000"/>
                </a:lnSpc>
                <a:spcBef>
                  <a:spcPct val="0"/>
                </a:spcBef>
                <a:spcAft>
                  <a:spcPct val="35000"/>
                </a:spcAft>
              </a:pPr>
              <a:r>
                <a:rPr lang="en-GB" sz="1750" i="1">
                  <a:solidFill>
                    <a:schemeClr val="tx1"/>
                  </a:solidFill>
                </a:rPr>
                <a:t>Keeping the process running</a:t>
              </a:r>
            </a:p>
          </p:txBody>
        </p:sp>
        <p:sp>
          <p:nvSpPr>
            <p:cNvPr id="35" name="Freeform: Shape 34">
              <a:extLst>
                <a:ext uri="{FF2B5EF4-FFF2-40B4-BE49-F238E27FC236}">
                  <a16:creationId xmlns:a16="http://schemas.microsoft.com/office/drawing/2014/main" id="{D498B84F-C8DC-5166-7DB8-180144387F56}"/>
                </a:ext>
              </a:extLst>
            </p:cNvPr>
            <p:cNvSpPr/>
            <p:nvPr/>
          </p:nvSpPr>
          <p:spPr>
            <a:xfrm>
              <a:off x="380376" y="6107999"/>
              <a:ext cx="4879757" cy="369595"/>
            </a:xfrm>
            <a:custGeom>
              <a:avLst/>
              <a:gdLst>
                <a:gd name="connsiteX0" fmla="*/ 61611 w 4879757"/>
                <a:gd name="connsiteY0" fmla="*/ 0 h 369595"/>
                <a:gd name="connsiteX1" fmla="*/ 4818146 w 4879757"/>
                <a:gd name="connsiteY1" fmla="*/ 0 h 369595"/>
                <a:gd name="connsiteX2" fmla="*/ 4879757 w 4879757"/>
                <a:gd name="connsiteY2" fmla="*/ 61611 h 369595"/>
                <a:gd name="connsiteX3" fmla="*/ 4879757 w 4879757"/>
                <a:gd name="connsiteY3" fmla="*/ 369595 h 369595"/>
                <a:gd name="connsiteX4" fmla="*/ 4879757 w 4879757"/>
                <a:gd name="connsiteY4" fmla="*/ 369595 h 369595"/>
                <a:gd name="connsiteX5" fmla="*/ 0 w 4879757"/>
                <a:gd name="connsiteY5" fmla="*/ 369595 h 369595"/>
                <a:gd name="connsiteX6" fmla="*/ 0 w 4879757"/>
                <a:gd name="connsiteY6" fmla="*/ 369595 h 369595"/>
                <a:gd name="connsiteX7" fmla="*/ 0 w 4879757"/>
                <a:gd name="connsiteY7" fmla="*/ 61611 h 369595"/>
                <a:gd name="connsiteX8" fmla="*/ 61611 w 4879757"/>
                <a:gd name="connsiteY8" fmla="*/ 0 h 36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757" h="369595">
                  <a:moveTo>
                    <a:pt x="61611" y="0"/>
                  </a:moveTo>
                  <a:lnTo>
                    <a:pt x="4818146" y="0"/>
                  </a:lnTo>
                  <a:cubicBezTo>
                    <a:pt x="4852173" y="0"/>
                    <a:pt x="4879757" y="27584"/>
                    <a:pt x="4879757" y="61611"/>
                  </a:cubicBezTo>
                  <a:lnTo>
                    <a:pt x="4879757" y="369595"/>
                  </a:lnTo>
                  <a:lnTo>
                    <a:pt x="4879757" y="369595"/>
                  </a:lnTo>
                  <a:lnTo>
                    <a:pt x="0" y="369595"/>
                  </a:lnTo>
                  <a:lnTo>
                    <a:pt x="0" y="369595"/>
                  </a:lnTo>
                  <a:lnTo>
                    <a:pt x="0" y="61611"/>
                  </a:lnTo>
                  <a:cubicBezTo>
                    <a:pt x="0" y="27584"/>
                    <a:pt x="27584" y="0"/>
                    <a:pt x="61611" y="0"/>
                  </a:cubicBezTo>
                  <a:close/>
                </a:path>
              </a:pathLst>
            </a:custGeom>
            <a:solidFill>
              <a:srgbClr val="F7CEE3"/>
            </a:solidFill>
            <a:ln>
              <a:solidFill>
                <a:srgbClr val="FF58F6"/>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138" tIns="53138" rIns="53138" bIns="38100" numCol="1" spcCol="1270" anchor="ctr" anchorCtr="0">
              <a:noAutofit/>
            </a:bodyPr>
            <a:lstStyle/>
            <a:p>
              <a:pPr algn="ctr" defTabSz="888964">
                <a:lnSpc>
                  <a:spcPct val="90000"/>
                </a:lnSpc>
                <a:spcBef>
                  <a:spcPct val="0"/>
                </a:spcBef>
                <a:spcAft>
                  <a:spcPct val="35000"/>
                </a:spcAft>
              </a:pPr>
              <a:r>
                <a:rPr lang="en-GB" sz="2000" b="1" dirty="0">
                  <a:solidFill>
                    <a:srgbClr val="DB3CB0"/>
                  </a:solidFill>
                </a:rPr>
                <a:t>Conservation Management</a:t>
              </a:r>
            </a:p>
          </p:txBody>
        </p:sp>
        <p:sp>
          <p:nvSpPr>
            <p:cNvPr id="36" name="Freeform: Shape 35">
              <a:extLst>
                <a:ext uri="{FF2B5EF4-FFF2-40B4-BE49-F238E27FC236}">
                  <a16:creationId xmlns:a16="http://schemas.microsoft.com/office/drawing/2014/main" id="{D94AC6BA-E321-68B7-453F-E89140247F5B}"/>
                </a:ext>
              </a:extLst>
            </p:cNvPr>
            <p:cNvSpPr/>
            <p:nvPr/>
          </p:nvSpPr>
          <p:spPr>
            <a:xfrm>
              <a:off x="380377" y="6500744"/>
              <a:ext cx="11621904" cy="612000"/>
            </a:xfrm>
            <a:custGeom>
              <a:avLst/>
              <a:gdLst>
                <a:gd name="connsiteX0" fmla="*/ 0 w 13397697"/>
                <a:gd name="connsiteY0" fmla="*/ 0 h 739301"/>
                <a:gd name="connsiteX1" fmla="*/ 13397697 w 13397697"/>
                <a:gd name="connsiteY1" fmla="*/ 0 h 739301"/>
                <a:gd name="connsiteX2" fmla="*/ 13397697 w 13397697"/>
                <a:gd name="connsiteY2" fmla="*/ 739301 h 739301"/>
                <a:gd name="connsiteX3" fmla="*/ 0 w 13397697"/>
                <a:gd name="connsiteY3" fmla="*/ 739301 h 739301"/>
                <a:gd name="connsiteX4" fmla="*/ 0 w 13397697"/>
                <a:gd name="connsiteY4" fmla="*/ 0 h 739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7697" h="739301">
                  <a:moveTo>
                    <a:pt x="0" y="0"/>
                  </a:moveTo>
                  <a:lnTo>
                    <a:pt x="13397697" y="0"/>
                  </a:lnTo>
                  <a:lnTo>
                    <a:pt x="13397697" y="739301"/>
                  </a:lnTo>
                  <a:lnTo>
                    <a:pt x="0" y="739301"/>
                  </a:lnTo>
                  <a:lnTo>
                    <a:pt x="0" y="0"/>
                  </a:lnTo>
                  <a:close/>
                </a:path>
              </a:pathLst>
            </a:custGeom>
            <a:solidFill>
              <a:schemeClr val="bg1">
                <a:lumMod val="95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338" tIns="33338" rIns="33338" bIns="33338" numCol="1" spcCol="1270" anchor="ctr" anchorCtr="0">
              <a:noAutofit/>
            </a:bodyPr>
            <a:lstStyle/>
            <a:p>
              <a:pPr marL="142869" lvl="1" indent="-142869" defTabSz="592643">
                <a:lnSpc>
                  <a:spcPct val="90000"/>
                </a:lnSpc>
                <a:spcBef>
                  <a:spcPct val="0"/>
                </a:spcBef>
                <a:spcAft>
                  <a:spcPct val="15000"/>
                </a:spcAft>
                <a:buChar char="•"/>
              </a:pPr>
              <a:r>
                <a:rPr lang="en-GB" sz="1500"/>
                <a:t>Basic regulatory control (closed-loop); Conservation of mass and energy</a:t>
              </a:r>
            </a:p>
          </p:txBody>
        </p:sp>
      </p:grpSp>
      <p:sp>
        <p:nvSpPr>
          <p:cNvPr id="8" name="Slide Number Placeholder 7">
            <a:extLst>
              <a:ext uri="{FF2B5EF4-FFF2-40B4-BE49-F238E27FC236}">
                <a16:creationId xmlns:a16="http://schemas.microsoft.com/office/drawing/2014/main" id="{8907ED16-BC38-48EB-87F6-40199FADCC77}"/>
              </a:ext>
            </a:extLst>
          </p:cNvPr>
          <p:cNvSpPr>
            <a:spLocks noGrp="1"/>
          </p:cNvSpPr>
          <p:nvPr>
            <p:ph type="sldNum" sz="quarter" idx="12"/>
          </p:nvPr>
        </p:nvSpPr>
        <p:spPr/>
        <p:txBody>
          <a:bodyPr/>
          <a:lstStyle/>
          <a:p>
            <a:fld id="{01655E33-A923-1B47-A525-8E0F6FA41DFB}" type="slidenum">
              <a:rPr lang="en-US" smtClean="0"/>
              <a:t>11</a:t>
            </a:fld>
            <a:endParaRPr lang="en-US"/>
          </a:p>
        </p:txBody>
      </p:sp>
      <p:pic>
        <p:nvPicPr>
          <p:cNvPr id="17" name="Content Placeholder 12">
            <a:extLst>
              <a:ext uri="{FF2B5EF4-FFF2-40B4-BE49-F238E27FC236}">
                <a16:creationId xmlns:a16="http://schemas.microsoft.com/office/drawing/2014/main" id="{ABFFF09D-06C0-3920-9489-F59C0F7856BA}"/>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275370" y="1444717"/>
            <a:ext cx="3013858" cy="4539034"/>
          </a:xfrm>
          <a:prstGeom prst="rect">
            <a:avLst/>
          </a:prstGeom>
        </p:spPr>
      </p:pic>
    </p:spTree>
    <p:extLst>
      <p:ext uri="{BB962C8B-B14F-4D97-AF65-F5344CB8AC3E}">
        <p14:creationId xmlns:p14="http://schemas.microsoft.com/office/powerpoint/2010/main" val="539064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C2048-A698-8608-7894-99E84021EA27}"/>
              </a:ext>
            </a:extLst>
          </p:cNvPr>
          <p:cNvSpPr>
            <a:spLocks noGrp="1"/>
          </p:cNvSpPr>
          <p:nvPr>
            <p:ph type="title"/>
          </p:nvPr>
        </p:nvSpPr>
        <p:spPr/>
        <p:txBody>
          <a:bodyPr>
            <a:normAutofit/>
          </a:bodyPr>
          <a:lstStyle/>
          <a:p>
            <a:r>
              <a:rPr lang="en-GB" dirty="0"/>
              <a:t>Recursion – Business Control Hierarchy™ in Practice</a:t>
            </a:r>
          </a:p>
        </p:txBody>
      </p:sp>
      <p:sp>
        <p:nvSpPr>
          <p:cNvPr id="4" name="Slide Number Placeholder 3">
            <a:extLst>
              <a:ext uri="{FF2B5EF4-FFF2-40B4-BE49-F238E27FC236}">
                <a16:creationId xmlns:a16="http://schemas.microsoft.com/office/drawing/2014/main" id="{A88C1849-D93B-F3D1-F88C-685BFC41FBE3}"/>
              </a:ext>
            </a:extLst>
          </p:cNvPr>
          <p:cNvSpPr>
            <a:spLocks noGrp="1"/>
          </p:cNvSpPr>
          <p:nvPr>
            <p:ph type="sldNum" sz="quarter" idx="10"/>
          </p:nvPr>
        </p:nvSpPr>
        <p:spPr/>
        <p:txBody>
          <a:bodyPr/>
          <a:lstStyle/>
          <a:p>
            <a:fld id="{B3618E82-2635-4133-8350-4252D6B2AEF7}" type="slidenum">
              <a:rPr lang="en-US" smtClean="0"/>
              <a:t>12</a:t>
            </a:fld>
            <a:endParaRPr lang="en-US"/>
          </a:p>
        </p:txBody>
      </p:sp>
      <p:pic>
        <p:nvPicPr>
          <p:cNvPr id="32" name="Content Placeholder 31">
            <a:extLst>
              <a:ext uri="{FF2B5EF4-FFF2-40B4-BE49-F238E27FC236}">
                <a16:creationId xmlns:a16="http://schemas.microsoft.com/office/drawing/2014/main" id="{B2918707-F004-0C49-FB4A-4DF94782087F}"/>
              </a:ext>
            </a:extLst>
          </p:cNvPr>
          <p:cNvPicPr>
            <a:picLocks noGrp="1" noChangeAspect="1"/>
          </p:cNvPicPr>
          <p:nvPr>
            <p:ph sz="quarter" idx="4294967295"/>
          </p:nvPr>
        </p:nvPicPr>
        <p:blipFill>
          <a:blip r:embed="rId2" cstate="print">
            <a:extLst>
              <a:ext uri="{28A0092B-C50C-407E-A947-70E740481C1C}">
                <a14:useLocalDpi xmlns:a14="http://schemas.microsoft.com/office/drawing/2010/main"/>
              </a:ext>
            </a:extLst>
          </a:blip>
          <a:stretch>
            <a:fillRect/>
          </a:stretch>
        </p:blipFill>
        <p:spPr>
          <a:xfrm>
            <a:off x="334978" y="2076686"/>
            <a:ext cx="5524500" cy="3406775"/>
          </a:xfrm>
          <a:prstGeom prst="rect">
            <a:avLst/>
          </a:prstGeom>
        </p:spPr>
      </p:pic>
      <p:pic>
        <p:nvPicPr>
          <p:cNvPr id="37" name="Content Placeholder 36">
            <a:extLst>
              <a:ext uri="{FF2B5EF4-FFF2-40B4-BE49-F238E27FC236}">
                <a16:creationId xmlns:a16="http://schemas.microsoft.com/office/drawing/2014/main" id="{463AFC77-151E-5987-6003-FABE4D7D8E73}"/>
              </a:ext>
            </a:extLst>
          </p:cNvPr>
          <p:cNvPicPr>
            <a:picLocks noGrp="1" noChangeAspect="1"/>
          </p:cNvPicPr>
          <p:nvPr>
            <p:ph sz="quarter" idx="4294967295"/>
          </p:nvPr>
        </p:nvPicPr>
        <p:blipFill>
          <a:blip r:embed="rId3"/>
          <a:stretch>
            <a:fillRect/>
          </a:stretch>
        </p:blipFill>
        <p:spPr>
          <a:xfrm>
            <a:off x="6096000" y="2465985"/>
            <a:ext cx="5524500" cy="2913062"/>
          </a:xfrm>
        </p:spPr>
      </p:pic>
    </p:spTree>
    <p:extLst>
      <p:ext uri="{BB962C8B-B14F-4D97-AF65-F5344CB8AC3E}">
        <p14:creationId xmlns:p14="http://schemas.microsoft.com/office/powerpoint/2010/main" val="3217877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189CA-8B77-AA35-A864-3E6ECF1C760F}"/>
              </a:ext>
            </a:extLst>
          </p:cNvPr>
          <p:cNvSpPr>
            <a:spLocks noGrp="1"/>
          </p:cNvSpPr>
          <p:nvPr>
            <p:ph type="title"/>
          </p:nvPr>
        </p:nvSpPr>
        <p:spPr/>
        <p:txBody>
          <a:bodyPr>
            <a:normAutofit/>
          </a:bodyPr>
          <a:lstStyle/>
          <a:p>
            <a:r>
              <a:rPr lang="en-GB" dirty="0"/>
              <a:t>The Person Responsible™ for….</a:t>
            </a:r>
            <a:br>
              <a:rPr lang="en-GB" dirty="0"/>
            </a:br>
            <a:r>
              <a:rPr lang="en-GB" dirty="0"/>
              <a:t>Is this a possible S1 &amp; recursion model?</a:t>
            </a:r>
          </a:p>
        </p:txBody>
      </p:sp>
      <p:sp>
        <p:nvSpPr>
          <p:cNvPr id="3" name="Slide Number Placeholder 2">
            <a:extLst>
              <a:ext uri="{FF2B5EF4-FFF2-40B4-BE49-F238E27FC236}">
                <a16:creationId xmlns:a16="http://schemas.microsoft.com/office/drawing/2014/main" id="{612C667B-7011-3018-25F3-63958571AEDE}"/>
              </a:ext>
            </a:extLst>
          </p:cNvPr>
          <p:cNvSpPr>
            <a:spLocks noGrp="1"/>
          </p:cNvSpPr>
          <p:nvPr>
            <p:ph type="sldNum" sz="quarter" idx="12"/>
          </p:nvPr>
        </p:nvSpPr>
        <p:spPr/>
        <p:txBody>
          <a:bodyPr/>
          <a:lstStyle/>
          <a:p>
            <a:fld id="{B3618E82-2635-4133-8350-4252D6B2AEF7}" type="slidenum">
              <a:rPr lang="en-US" smtClean="0"/>
              <a:pPr/>
              <a:t>13</a:t>
            </a:fld>
            <a:endParaRPr lang="en-US"/>
          </a:p>
        </p:txBody>
      </p:sp>
      <p:graphicFrame>
        <p:nvGraphicFramePr>
          <p:cNvPr id="14" name="Content Placeholder 4">
            <a:extLst>
              <a:ext uri="{FF2B5EF4-FFF2-40B4-BE49-F238E27FC236}">
                <a16:creationId xmlns:a16="http://schemas.microsoft.com/office/drawing/2014/main" id="{2A5E0753-CE1E-5EA5-CAAE-B120858A8CEB}"/>
              </a:ext>
            </a:extLst>
          </p:cNvPr>
          <p:cNvGraphicFramePr>
            <a:graphicFrameLocks noChangeAspect="1"/>
          </p:cNvGraphicFramePr>
          <p:nvPr>
            <p:extLst>
              <p:ext uri="{D42A27DB-BD31-4B8C-83A1-F6EECF244321}">
                <p14:modId xmlns:p14="http://schemas.microsoft.com/office/powerpoint/2010/main" val="1227460618"/>
              </p:ext>
            </p:extLst>
          </p:nvPr>
        </p:nvGraphicFramePr>
        <p:xfrm>
          <a:off x="698499" y="1027905"/>
          <a:ext cx="10948317" cy="56935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550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4D144-7BEE-3A75-ABB3-C74C56F20255}"/>
              </a:ext>
            </a:extLst>
          </p:cNvPr>
          <p:cNvSpPr>
            <a:spLocks noGrp="1"/>
          </p:cNvSpPr>
          <p:nvPr>
            <p:ph type="title"/>
          </p:nvPr>
        </p:nvSpPr>
        <p:spPr/>
        <p:txBody>
          <a:bodyPr/>
          <a:lstStyle/>
          <a:p>
            <a:r>
              <a:rPr lang="en-GB" dirty="0"/>
              <a:t>Meta-system not understood in any way</a:t>
            </a:r>
          </a:p>
        </p:txBody>
      </p:sp>
      <p:sp>
        <p:nvSpPr>
          <p:cNvPr id="4" name="Slide Number Placeholder 3">
            <a:extLst>
              <a:ext uri="{FF2B5EF4-FFF2-40B4-BE49-F238E27FC236}">
                <a16:creationId xmlns:a16="http://schemas.microsoft.com/office/drawing/2014/main" id="{87A88986-695D-2ECA-3AEB-B39BEAD7D582}"/>
              </a:ext>
            </a:extLst>
          </p:cNvPr>
          <p:cNvSpPr>
            <a:spLocks noGrp="1"/>
          </p:cNvSpPr>
          <p:nvPr>
            <p:ph type="sldNum" sz="quarter" idx="12"/>
          </p:nvPr>
        </p:nvSpPr>
        <p:spPr/>
        <p:txBody>
          <a:bodyPr/>
          <a:lstStyle/>
          <a:p>
            <a:fld id="{B3618E82-2635-4133-8350-4252D6B2AEF7}" type="slidenum">
              <a:rPr lang="en-US" smtClean="0"/>
              <a:t>14</a:t>
            </a:fld>
            <a:endParaRPr lang="en-US"/>
          </a:p>
        </p:txBody>
      </p:sp>
      <p:pic>
        <p:nvPicPr>
          <p:cNvPr id="8" name="Picture 7">
            <a:extLst>
              <a:ext uri="{FF2B5EF4-FFF2-40B4-BE49-F238E27FC236}">
                <a16:creationId xmlns:a16="http://schemas.microsoft.com/office/drawing/2014/main" id="{9E397910-02C4-09CD-0BA7-CA7CEA5F17FD}"/>
              </a:ext>
            </a:extLst>
          </p:cNvPr>
          <p:cNvPicPr>
            <a:picLocks noChangeAspect="1"/>
          </p:cNvPicPr>
          <p:nvPr/>
        </p:nvPicPr>
        <p:blipFill>
          <a:blip r:embed="rId2"/>
          <a:stretch>
            <a:fillRect/>
          </a:stretch>
        </p:blipFill>
        <p:spPr>
          <a:xfrm>
            <a:off x="3678740" y="1464190"/>
            <a:ext cx="7715401" cy="4381498"/>
          </a:xfrm>
          <a:prstGeom prst="rect">
            <a:avLst/>
          </a:prstGeom>
        </p:spPr>
      </p:pic>
      <p:pic>
        <p:nvPicPr>
          <p:cNvPr id="5" name="Content Placeholder 4">
            <a:extLst>
              <a:ext uri="{FF2B5EF4-FFF2-40B4-BE49-F238E27FC236}">
                <a16:creationId xmlns:a16="http://schemas.microsoft.com/office/drawing/2014/main" id="{3DD68544-9AF4-C4AF-3457-5945197D2DEA}"/>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505235" y="1602021"/>
            <a:ext cx="1264023" cy="2052918"/>
          </a:xfrm>
          <a:prstGeom prst="rect">
            <a:avLst/>
          </a:prstGeom>
        </p:spPr>
      </p:pic>
      <p:pic>
        <p:nvPicPr>
          <p:cNvPr id="6" name="Picture 5">
            <a:extLst>
              <a:ext uri="{FF2B5EF4-FFF2-40B4-BE49-F238E27FC236}">
                <a16:creationId xmlns:a16="http://schemas.microsoft.com/office/drawing/2014/main" id="{01EBE5C0-46DC-4532-2E70-901E1D428C2F}"/>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2217493" y="1541929"/>
            <a:ext cx="1013012" cy="1963270"/>
          </a:xfrm>
          <a:prstGeom prst="rect">
            <a:avLst/>
          </a:prstGeom>
        </p:spPr>
      </p:pic>
      <p:pic>
        <p:nvPicPr>
          <p:cNvPr id="7" name="Picture 6">
            <a:extLst>
              <a:ext uri="{FF2B5EF4-FFF2-40B4-BE49-F238E27FC236}">
                <a16:creationId xmlns:a16="http://schemas.microsoft.com/office/drawing/2014/main" id="{A2F02715-76D6-43DE-5A2E-5A58F15CEE7E}"/>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676401" y="3804678"/>
            <a:ext cx="833718" cy="1740000"/>
          </a:xfrm>
          <a:prstGeom prst="rect">
            <a:avLst/>
          </a:prstGeom>
        </p:spPr>
      </p:pic>
      <p:sp>
        <p:nvSpPr>
          <p:cNvPr id="9" name="TextBox 8">
            <a:extLst>
              <a:ext uri="{FF2B5EF4-FFF2-40B4-BE49-F238E27FC236}">
                <a16:creationId xmlns:a16="http://schemas.microsoft.com/office/drawing/2014/main" id="{D002F0F6-4CEA-D546-93EF-11ECC8933736}"/>
              </a:ext>
            </a:extLst>
          </p:cNvPr>
          <p:cNvSpPr txBox="1"/>
          <p:nvPr/>
        </p:nvSpPr>
        <p:spPr>
          <a:xfrm>
            <a:off x="4518212" y="6583362"/>
            <a:ext cx="2361544" cy="220510"/>
          </a:xfrm>
          <a:prstGeom prst="rect">
            <a:avLst/>
          </a:prstGeom>
          <a:noFill/>
        </p:spPr>
        <p:txBody>
          <a:bodyPr wrap="none" rtlCol="0">
            <a:spAutoFit/>
          </a:bodyPr>
          <a:lstStyle/>
          <a:p>
            <a:r>
              <a:rPr lang="en-GB" sz="833" dirty="0">
                <a:solidFill>
                  <a:schemeClr val="accent6"/>
                </a:solidFill>
              </a:rPr>
              <a:t>Images from Angela Espinosa’s VSM Coach Course</a:t>
            </a:r>
          </a:p>
        </p:txBody>
      </p:sp>
    </p:spTree>
    <p:extLst>
      <p:ext uri="{BB962C8B-B14F-4D97-AF65-F5344CB8AC3E}">
        <p14:creationId xmlns:p14="http://schemas.microsoft.com/office/powerpoint/2010/main" val="4001418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107DC0-92DD-55FD-417C-254597F1830F}"/>
              </a:ext>
            </a:extLst>
          </p:cNvPr>
          <p:cNvSpPr>
            <a:spLocks noGrp="1"/>
          </p:cNvSpPr>
          <p:nvPr>
            <p:ph type="body" sz="quarter" idx="19"/>
          </p:nvPr>
        </p:nvSpPr>
        <p:spPr>
          <a:xfrm>
            <a:off x="419365" y="1395341"/>
            <a:ext cx="5524500" cy="4692386"/>
          </a:xfrm>
        </p:spPr>
        <p:txBody>
          <a:bodyPr>
            <a:normAutofit/>
          </a:bodyPr>
          <a:lstStyle/>
          <a:p>
            <a:r>
              <a:rPr lang="en-GB" sz="1600" dirty="0"/>
              <a:t>S1 is clear, and in some aspects has been digitised for decades at the shop floor</a:t>
            </a:r>
          </a:p>
          <a:p>
            <a:r>
              <a:rPr lang="en-GB" sz="1600" dirty="0"/>
              <a:t>S2 has historically been manually implemented through successive levels of scheduling and planning</a:t>
            </a:r>
          </a:p>
          <a:p>
            <a:r>
              <a:rPr lang="en-GB" sz="1600" dirty="0"/>
              <a:t>S3 is “Operations Management” and rarely appropriately autonomous at any level – consequential anarchy on shop floor</a:t>
            </a:r>
          </a:p>
          <a:p>
            <a:r>
              <a:rPr lang="en-GB" sz="1600" dirty="0"/>
              <a:t>S4 is only present at business level – predicting market demand</a:t>
            </a:r>
          </a:p>
          <a:p>
            <a:r>
              <a:rPr lang="en-GB" sz="1600" dirty="0"/>
              <a:t>S5 is confused with S3, and digitalisation has amplified the tendency for micromanagement in lieu of appropriate responsibility assignment</a:t>
            </a:r>
          </a:p>
          <a:p>
            <a:endParaRPr lang="en-GB" sz="1600" dirty="0"/>
          </a:p>
          <a:p>
            <a:r>
              <a:rPr lang="en-GB" sz="1600" dirty="0"/>
              <a:t>Process industries – different archetypes are likely to have different emphasis and requirement of systems.</a:t>
            </a:r>
          </a:p>
          <a:p>
            <a:pPr lvl="1"/>
            <a:r>
              <a:rPr lang="en-GB" sz="1400" dirty="0"/>
              <a:t>e.g. Compliance based will likely have stronger System 3* than some others</a:t>
            </a:r>
          </a:p>
        </p:txBody>
      </p:sp>
      <p:sp>
        <p:nvSpPr>
          <p:cNvPr id="2" name="Title 1">
            <a:extLst>
              <a:ext uri="{FF2B5EF4-FFF2-40B4-BE49-F238E27FC236}">
                <a16:creationId xmlns:a16="http://schemas.microsoft.com/office/drawing/2014/main" id="{310483FD-DE41-7C02-8581-97677AC093F6}"/>
              </a:ext>
            </a:extLst>
          </p:cNvPr>
          <p:cNvSpPr>
            <a:spLocks noGrp="1"/>
          </p:cNvSpPr>
          <p:nvPr>
            <p:ph type="title"/>
          </p:nvPr>
        </p:nvSpPr>
        <p:spPr/>
        <p:txBody>
          <a:bodyPr/>
          <a:lstStyle/>
          <a:p>
            <a:r>
              <a:rPr lang="en-GB" dirty="0"/>
              <a:t>Systems 1-5 not all fully present</a:t>
            </a:r>
          </a:p>
        </p:txBody>
      </p:sp>
      <p:sp>
        <p:nvSpPr>
          <p:cNvPr id="4" name="Slide Number Placeholder 3">
            <a:extLst>
              <a:ext uri="{FF2B5EF4-FFF2-40B4-BE49-F238E27FC236}">
                <a16:creationId xmlns:a16="http://schemas.microsoft.com/office/drawing/2014/main" id="{0B259CC4-33E6-076D-C9EB-C0BAF4320744}"/>
              </a:ext>
            </a:extLst>
          </p:cNvPr>
          <p:cNvSpPr>
            <a:spLocks noGrp="1"/>
          </p:cNvSpPr>
          <p:nvPr>
            <p:ph type="sldNum" sz="quarter" idx="10"/>
          </p:nvPr>
        </p:nvSpPr>
        <p:spPr/>
        <p:txBody>
          <a:bodyPr/>
          <a:lstStyle/>
          <a:p>
            <a:fld id="{B3618E82-2635-4133-8350-4252D6B2AEF7}" type="slidenum">
              <a:rPr lang="en-US" smtClean="0"/>
              <a:t>15</a:t>
            </a:fld>
            <a:endParaRPr lang="en-US"/>
          </a:p>
        </p:txBody>
      </p:sp>
      <p:graphicFrame>
        <p:nvGraphicFramePr>
          <p:cNvPr id="7" name="Diagram 6">
            <a:extLst>
              <a:ext uri="{FF2B5EF4-FFF2-40B4-BE49-F238E27FC236}">
                <a16:creationId xmlns:a16="http://schemas.microsoft.com/office/drawing/2014/main" id="{165D089D-8971-B2A5-1159-2FA5EB446722}"/>
              </a:ext>
            </a:extLst>
          </p:cNvPr>
          <p:cNvGraphicFramePr/>
          <p:nvPr/>
        </p:nvGraphicFramePr>
        <p:xfrm>
          <a:off x="6233584" y="1322917"/>
          <a:ext cx="5524500" cy="46923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1699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8CD88-32F0-3DB2-4EF8-F099E4DF26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7DB5D0-0C3B-FA97-5D58-D17C3A9B7483}"/>
              </a:ext>
            </a:extLst>
          </p:cNvPr>
          <p:cNvSpPr>
            <a:spLocks noGrp="1"/>
          </p:cNvSpPr>
          <p:nvPr>
            <p:ph type="title"/>
          </p:nvPr>
        </p:nvSpPr>
        <p:spPr/>
        <p:txBody>
          <a:bodyPr/>
          <a:lstStyle/>
          <a:p>
            <a:r>
              <a:rPr lang="en-GB" dirty="0"/>
              <a:t>Motivation &amp; Opportunity</a:t>
            </a:r>
          </a:p>
        </p:txBody>
      </p:sp>
      <p:sp>
        <p:nvSpPr>
          <p:cNvPr id="3" name="Text Placeholder 2">
            <a:extLst>
              <a:ext uri="{FF2B5EF4-FFF2-40B4-BE49-F238E27FC236}">
                <a16:creationId xmlns:a16="http://schemas.microsoft.com/office/drawing/2014/main" id="{8AF9D752-4C06-51F4-EA55-FAC9DD3CA1D2}"/>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25811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E322B1-F6BD-6AB5-04AF-1E152C706F5B}"/>
              </a:ext>
            </a:extLst>
          </p:cNvPr>
          <p:cNvSpPr>
            <a:spLocks noGrp="1"/>
          </p:cNvSpPr>
          <p:nvPr>
            <p:ph type="title"/>
          </p:nvPr>
        </p:nvSpPr>
        <p:spPr/>
        <p:txBody>
          <a:bodyPr/>
          <a:lstStyle/>
          <a:p>
            <a:r>
              <a:rPr lang="en-GB" dirty="0"/>
              <a:t>Why it matters</a:t>
            </a:r>
          </a:p>
        </p:txBody>
      </p:sp>
      <p:sp>
        <p:nvSpPr>
          <p:cNvPr id="3" name="Slide Number Placeholder 2">
            <a:extLst>
              <a:ext uri="{FF2B5EF4-FFF2-40B4-BE49-F238E27FC236}">
                <a16:creationId xmlns:a16="http://schemas.microsoft.com/office/drawing/2014/main" id="{CDAAD29A-4DBD-1507-BF68-9393731614AA}"/>
              </a:ext>
            </a:extLst>
          </p:cNvPr>
          <p:cNvSpPr>
            <a:spLocks noGrp="1"/>
          </p:cNvSpPr>
          <p:nvPr>
            <p:ph type="sldNum" sz="quarter" idx="10"/>
          </p:nvPr>
        </p:nvSpPr>
        <p:spPr/>
        <p:txBody>
          <a:bodyPr/>
          <a:lstStyle/>
          <a:p>
            <a:fld id="{B3618E82-2635-4133-8350-4252D6B2AEF7}" type="slidenum">
              <a:rPr lang="en-US" smtClean="0"/>
              <a:pPr/>
              <a:t>17</a:t>
            </a:fld>
            <a:endParaRPr lang="en-US"/>
          </a:p>
        </p:txBody>
      </p:sp>
      <p:sp>
        <p:nvSpPr>
          <p:cNvPr id="18" name="Text Placeholder 17">
            <a:extLst>
              <a:ext uri="{FF2B5EF4-FFF2-40B4-BE49-F238E27FC236}">
                <a16:creationId xmlns:a16="http://schemas.microsoft.com/office/drawing/2014/main" id="{29B9CC0C-AA44-6FB1-E4F7-DC97B71A6897}"/>
              </a:ext>
            </a:extLst>
          </p:cNvPr>
          <p:cNvSpPr>
            <a:spLocks noGrp="1"/>
          </p:cNvSpPr>
          <p:nvPr>
            <p:ph type="body" sz="quarter" idx="15"/>
          </p:nvPr>
        </p:nvSpPr>
        <p:spPr/>
        <p:txBody>
          <a:bodyPr>
            <a:normAutofit fontScale="92500"/>
          </a:bodyPr>
          <a:lstStyle/>
          <a:p>
            <a:pPr algn="ctr"/>
            <a:r>
              <a:rPr lang="en-GB"/>
              <a:t>Process Industry’s Current Approach</a:t>
            </a:r>
          </a:p>
        </p:txBody>
      </p:sp>
      <p:sp>
        <p:nvSpPr>
          <p:cNvPr id="19" name="Text Placeholder 18">
            <a:extLst>
              <a:ext uri="{FF2B5EF4-FFF2-40B4-BE49-F238E27FC236}">
                <a16:creationId xmlns:a16="http://schemas.microsoft.com/office/drawing/2014/main" id="{E9206959-3D8B-966B-F6C0-4D4A4A2F03EB}"/>
              </a:ext>
            </a:extLst>
          </p:cNvPr>
          <p:cNvSpPr>
            <a:spLocks noGrp="1"/>
          </p:cNvSpPr>
          <p:nvPr>
            <p:ph type="body" sz="quarter" idx="16"/>
          </p:nvPr>
        </p:nvSpPr>
        <p:spPr/>
        <p:txBody>
          <a:bodyPr/>
          <a:lstStyle/>
          <a:p>
            <a:pPr algn="ctr"/>
            <a:r>
              <a:rPr lang="en-GB"/>
              <a:t>What it could be…</a:t>
            </a:r>
          </a:p>
        </p:txBody>
      </p:sp>
      <p:sp>
        <p:nvSpPr>
          <p:cNvPr id="15" name="TextBox 14">
            <a:extLst>
              <a:ext uri="{FF2B5EF4-FFF2-40B4-BE49-F238E27FC236}">
                <a16:creationId xmlns:a16="http://schemas.microsoft.com/office/drawing/2014/main" id="{21218170-BAFC-31FC-7349-92096AB8FA7A}"/>
              </a:ext>
            </a:extLst>
          </p:cNvPr>
          <p:cNvSpPr txBox="1"/>
          <p:nvPr/>
        </p:nvSpPr>
        <p:spPr>
          <a:xfrm>
            <a:off x="8368395" y="5436980"/>
            <a:ext cx="1453448" cy="335156"/>
          </a:xfrm>
          <a:prstGeom prst="rect">
            <a:avLst/>
          </a:prstGeom>
          <a:noFill/>
        </p:spPr>
        <p:txBody>
          <a:bodyPr wrap="square">
            <a:spAutoFit/>
          </a:bodyPr>
          <a:lstStyle/>
          <a:p>
            <a:pPr>
              <a:lnSpc>
                <a:spcPct val="107000"/>
              </a:lnSpc>
              <a:spcAft>
                <a:spcPts val="667"/>
              </a:spcAft>
            </a:pPr>
            <a:r>
              <a:rPr lang="en-GB" sz="750" kern="100">
                <a:solidFill>
                  <a:schemeClr val="accent6"/>
                </a:solidFill>
                <a:latin typeface="Aptos" panose="020B0004020202020204" pitchFamily="34" charset="0"/>
                <a:ea typeface="Aptos" panose="020B0004020202020204" pitchFamily="34" charset="0"/>
                <a:cs typeface="Times New Roman" panose="02020603050405020304" pitchFamily="18" charset="0"/>
              </a:rPr>
              <a:t>Gorodenkoff/</a:t>
            </a:r>
            <a:r>
              <a:rPr lang="en-GB" sz="750" u="sng" kern="100">
                <a:solidFill>
                  <a:schemeClr val="accent6"/>
                </a:solidFill>
                <a:latin typeface="Aptos" panose="020B00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Shutterstock.com</a:t>
            </a:r>
            <a:endParaRPr lang="en-GB" sz="750" kern="100">
              <a:solidFill>
                <a:schemeClr val="accent6"/>
              </a:solidFill>
              <a:latin typeface="Aptos" panose="020B0004020202020204" pitchFamily="34" charset="0"/>
              <a:ea typeface="Aptos" panose="020B000402020202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57647FC0-B7BC-6E38-6BC6-19BCB5B25C48}"/>
              </a:ext>
            </a:extLst>
          </p:cNvPr>
          <p:cNvSpPr txBox="1"/>
          <p:nvPr/>
        </p:nvSpPr>
        <p:spPr>
          <a:xfrm>
            <a:off x="2318820" y="5428269"/>
            <a:ext cx="1725591" cy="211661"/>
          </a:xfrm>
          <a:prstGeom prst="rect">
            <a:avLst/>
          </a:prstGeom>
          <a:noFill/>
        </p:spPr>
        <p:txBody>
          <a:bodyPr wrap="square">
            <a:spAutoFit/>
          </a:bodyPr>
          <a:lstStyle/>
          <a:p>
            <a:pPr>
              <a:lnSpc>
                <a:spcPct val="107000"/>
              </a:lnSpc>
              <a:spcAft>
                <a:spcPts val="667"/>
              </a:spcAft>
            </a:pPr>
            <a:r>
              <a:rPr lang="en-GB" sz="750" kern="100">
                <a:solidFill>
                  <a:schemeClr val="accent6"/>
                </a:solidFill>
                <a:latin typeface="Aptos" panose="020B0004020202020204" pitchFamily="34" charset="0"/>
                <a:ea typeface="Aptos" panose="020B0004020202020204" pitchFamily="34" charset="0"/>
                <a:cs typeface="Times New Roman" panose="02020603050405020304" pitchFamily="18" charset="0"/>
              </a:rPr>
              <a:t>Image by </a:t>
            </a:r>
            <a:r>
              <a:rPr lang="en-GB" sz="750" u="sng" kern="100" err="1">
                <a:solidFill>
                  <a:schemeClr val="accent6"/>
                </a:solidFill>
                <a:latin typeface="Aptos" panose="020B0004020202020204" pitchFamily="34"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WikiImages</a:t>
            </a:r>
            <a:r>
              <a:rPr lang="en-GB" sz="750" kern="100">
                <a:solidFill>
                  <a:schemeClr val="accent6"/>
                </a:solidFill>
                <a:latin typeface="Aptos" panose="020B0004020202020204" pitchFamily="34" charset="0"/>
                <a:ea typeface="Aptos" panose="020B0004020202020204" pitchFamily="34" charset="0"/>
                <a:cs typeface="Times New Roman" panose="02020603050405020304" pitchFamily="18" charset="0"/>
              </a:rPr>
              <a:t> from </a:t>
            </a:r>
            <a:r>
              <a:rPr lang="en-GB" sz="750" u="sng" kern="100" err="1">
                <a:solidFill>
                  <a:schemeClr val="accent6"/>
                </a:solidFill>
                <a:latin typeface="Aptos" panose="020B0004020202020204" pitchFamily="34" charset="0"/>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Pixabay</a:t>
            </a:r>
            <a:endParaRPr lang="en-GB" sz="750" kern="100">
              <a:solidFill>
                <a:schemeClr val="accent6"/>
              </a:solidFill>
              <a:latin typeface="Aptos" panose="020B0004020202020204" pitchFamily="34" charset="0"/>
              <a:ea typeface="Aptos" panose="020B0004020202020204" pitchFamily="34" charset="0"/>
              <a:cs typeface="Times New Roman" panose="02020603050405020304" pitchFamily="18" charset="0"/>
            </a:endParaRPr>
          </a:p>
        </p:txBody>
      </p:sp>
      <p:pic>
        <p:nvPicPr>
          <p:cNvPr id="22" name="Content Placeholder 21" descr="A robot on a surface&#10;&#10;AI-generated content may be incorrect.">
            <a:extLst>
              <a:ext uri="{FF2B5EF4-FFF2-40B4-BE49-F238E27FC236}">
                <a16:creationId xmlns:a16="http://schemas.microsoft.com/office/drawing/2014/main" id="{C4D43B2E-3525-8712-E5AE-CF4AB4BD1A74}"/>
              </a:ext>
            </a:extLst>
          </p:cNvPr>
          <p:cNvPicPr>
            <a:picLocks noGrp="1" noChangeAspect="1"/>
          </p:cNvPicPr>
          <p:nvPr>
            <p:ph sz="quarter" idx="17"/>
          </p:nvPr>
        </p:nvPicPr>
        <p:blipFill>
          <a:blip r:embed="rId6" cstate="print">
            <a:extLst>
              <a:ext uri="{28A0092B-C50C-407E-A947-70E740481C1C}">
                <a14:useLocalDpi xmlns:a14="http://schemas.microsoft.com/office/drawing/2010/main"/>
              </a:ext>
            </a:extLst>
          </a:blip>
          <a:stretch>
            <a:fillRect/>
          </a:stretch>
        </p:blipFill>
        <p:spPr>
          <a:xfrm>
            <a:off x="1250637" y="2387371"/>
            <a:ext cx="3870000" cy="3096000"/>
          </a:xfrm>
          <a:prstGeom prst="rect">
            <a:avLst/>
          </a:prstGeom>
        </p:spPr>
      </p:pic>
      <p:pic>
        <p:nvPicPr>
          <p:cNvPr id="23" name="Content Placeholder 22" descr="A car driving on a street&#10;&#10;AI-generated content may be incorrect.">
            <a:extLst>
              <a:ext uri="{FF2B5EF4-FFF2-40B4-BE49-F238E27FC236}">
                <a16:creationId xmlns:a16="http://schemas.microsoft.com/office/drawing/2014/main" id="{9A51F665-68EB-A847-9A42-6A69D556044B}"/>
              </a:ext>
            </a:extLst>
          </p:cNvPr>
          <p:cNvPicPr>
            <a:picLocks noGrp="1" noChangeAspect="1"/>
          </p:cNvPicPr>
          <p:nvPr>
            <p:ph sz="quarter" idx="18"/>
          </p:nvPr>
        </p:nvPicPr>
        <p:blipFill>
          <a:blip r:embed="rId7" cstate="print">
            <a:extLst>
              <a:ext uri="{28A0092B-C50C-407E-A947-70E740481C1C}">
                <a14:useLocalDpi xmlns:a14="http://schemas.microsoft.com/office/drawing/2010/main"/>
              </a:ext>
            </a:extLst>
          </a:blip>
          <a:stretch>
            <a:fillRect/>
          </a:stretch>
        </p:blipFill>
        <p:spPr>
          <a:xfrm>
            <a:off x="6598074" y="2387371"/>
            <a:ext cx="4994093" cy="3090000"/>
          </a:xfrm>
          <a:prstGeom prst="rect">
            <a:avLst/>
          </a:prstGeom>
        </p:spPr>
      </p:pic>
      <p:sp>
        <p:nvSpPr>
          <p:cNvPr id="26" name="TextBox 25">
            <a:extLst>
              <a:ext uri="{FF2B5EF4-FFF2-40B4-BE49-F238E27FC236}">
                <a16:creationId xmlns:a16="http://schemas.microsoft.com/office/drawing/2014/main" id="{9212C359-7BDB-76B5-7624-AE526F2233DD}"/>
              </a:ext>
            </a:extLst>
          </p:cNvPr>
          <p:cNvSpPr txBox="1"/>
          <p:nvPr/>
        </p:nvSpPr>
        <p:spPr>
          <a:xfrm>
            <a:off x="1250638" y="5610236"/>
            <a:ext cx="3869999" cy="323165"/>
          </a:xfrm>
          <a:prstGeom prst="rect">
            <a:avLst/>
          </a:prstGeom>
          <a:noFill/>
        </p:spPr>
        <p:txBody>
          <a:bodyPr wrap="square">
            <a:spAutoFit/>
          </a:bodyPr>
          <a:lstStyle/>
          <a:p>
            <a:pPr algn="ctr"/>
            <a:r>
              <a:rPr lang="en-GB" sz="1500"/>
              <a:t>Careful, Deliberate, Slow</a:t>
            </a:r>
          </a:p>
        </p:txBody>
      </p:sp>
      <p:sp>
        <p:nvSpPr>
          <p:cNvPr id="28" name="TextBox 27">
            <a:extLst>
              <a:ext uri="{FF2B5EF4-FFF2-40B4-BE49-F238E27FC236}">
                <a16:creationId xmlns:a16="http://schemas.microsoft.com/office/drawing/2014/main" id="{F455BAFF-660F-D321-BBBB-AD490AF03D1E}"/>
              </a:ext>
            </a:extLst>
          </p:cNvPr>
          <p:cNvSpPr txBox="1"/>
          <p:nvPr/>
        </p:nvSpPr>
        <p:spPr>
          <a:xfrm>
            <a:off x="6598073" y="5609731"/>
            <a:ext cx="4994092" cy="323165"/>
          </a:xfrm>
          <a:prstGeom prst="rect">
            <a:avLst/>
          </a:prstGeom>
          <a:noFill/>
        </p:spPr>
        <p:txBody>
          <a:bodyPr wrap="square">
            <a:spAutoFit/>
          </a:bodyPr>
          <a:lstStyle/>
          <a:p>
            <a:pPr algn="ctr"/>
            <a:r>
              <a:rPr lang="en-GB" sz="1500"/>
              <a:t>Dynamic, Responsive, Immediate</a:t>
            </a:r>
          </a:p>
        </p:txBody>
      </p:sp>
    </p:spTree>
    <p:extLst>
      <p:ext uri="{BB962C8B-B14F-4D97-AF65-F5344CB8AC3E}">
        <p14:creationId xmlns:p14="http://schemas.microsoft.com/office/powerpoint/2010/main" val="1060837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074EEF-A858-1C2A-6421-4D63399D2570}"/>
              </a:ext>
            </a:extLst>
          </p:cNvPr>
          <p:cNvSpPr>
            <a:spLocks noGrp="1"/>
          </p:cNvSpPr>
          <p:nvPr>
            <p:ph type="title"/>
          </p:nvPr>
        </p:nvSpPr>
        <p:spPr/>
        <p:txBody>
          <a:bodyPr/>
          <a:lstStyle/>
          <a:p>
            <a:r>
              <a:rPr lang="en-GB"/>
              <a:t>Ancient Greece – Two Understandings of Time</a:t>
            </a:r>
          </a:p>
        </p:txBody>
      </p:sp>
      <p:sp>
        <p:nvSpPr>
          <p:cNvPr id="5" name="Text Placeholder 4">
            <a:extLst>
              <a:ext uri="{FF2B5EF4-FFF2-40B4-BE49-F238E27FC236}">
                <a16:creationId xmlns:a16="http://schemas.microsoft.com/office/drawing/2014/main" id="{000807AF-4A57-A6E1-3A2F-DC6B3AA12D64}"/>
              </a:ext>
            </a:extLst>
          </p:cNvPr>
          <p:cNvSpPr>
            <a:spLocks noGrp="1"/>
          </p:cNvSpPr>
          <p:nvPr>
            <p:ph type="body" sz="quarter" idx="15"/>
          </p:nvPr>
        </p:nvSpPr>
        <p:spPr/>
        <p:txBody>
          <a:bodyPr/>
          <a:lstStyle/>
          <a:p>
            <a:r>
              <a:rPr lang="en-GB"/>
              <a:t>Chronos</a:t>
            </a:r>
          </a:p>
        </p:txBody>
      </p:sp>
      <p:sp>
        <p:nvSpPr>
          <p:cNvPr id="6" name="Text Placeholder 5">
            <a:extLst>
              <a:ext uri="{FF2B5EF4-FFF2-40B4-BE49-F238E27FC236}">
                <a16:creationId xmlns:a16="http://schemas.microsoft.com/office/drawing/2014/main" id="{EC341A4C-2C8D-DB1A-04BE-7EAE398A7F19}"/>
              </a:ext>
            </a:extLst>
          </p:cNvPr>
          <p:cNvSpPr>
            <a:spLocks noGrp="1"/>
          </p:cNvSpPr>
          <p:nvPr>
            <p:ph type="body" sz="quarter" idx="16"/>
          </p:nvPr>
        </p:nvSpPr>
        <p:spPr/>
        <p:txBody>
          <a:bodyPr/>
          <a:lstStyle/>
          <a:p>
            <a:r>
              <a:rPr lang="en-GB"/>
              <a:t>Kairos</a:t>
            </a:r>
          </a:p>
        </p:txBody>
      </p:sp>
      <p:sp>
        <p:nvSpPr>
          <p:cNvPr id="7" name="Content Placeholder 6">
            <a:extLst>
              <a:ext uri="{FF2B5EF4-FFF2-40B4-BE49-F238E27FC236}">
                <a16:creationId xmlns:a16="http://schemas.microsoft.com/office/drawing/2014/main" id="{F6991A50-C5EF-8BF1-653C-F653E2171BBF}"/>
              </a:ext>
            </a:extLst>
          </p:cNvPr>
          <p:cNvSpPr>
            <a:spLocks noGrp="1"/>
          </p:cNvSpPr>
          <p:nvPr>
            <p:ph sz="quarter" idx="17"/>
          </p:nvPr>
        </p:nvSpPr>
        <p:spPr>
          <a:xfrm>
            <a:off x="419365" y="2159000"/>
            <a:ext cx="2800993" cy="3672417"/>
          </a:xfrm>
        </p:spPr>
        <p:txBody>
          <a:bodyPr>
            <a:normAutofit fontScale="77500" lnSpcReduction="20000"/>
          </a:bodyPr>
          <a:lstStyle/>
          <a:p>
            <a:r>
              <a:rPr lang="en-GB">
                <a:solidFill>
                  <a:srgbClr val="000000"/>
                </a:solidFill>
              </a:rPr>
              <a:t>Regular, linear</a:t>
            </a:r>
            <a:r>
              <a:rPr lang="en-GB" b="0" i="0">
                <a:solidFill>
                  <a:srgbClr val="000000"/>
                </a:solidFill>
                <a:effectLst/>
              </a:rPr>
              <a:t> progression - seconds, minutes, hours, days, weeks, months, years</a:t>
            </a:r>
          </a:p>
          <a:p>
            <a:endParaRPr lang="en-GB" b="0" i="0">
              <a:solidFill>
                <a:srgbClr val="000000"/>
              </a:solidFill>
              <a:effectLst/>
            </a:endParaRPr>
          </a:p>
          <a:p>
            <a:r>
              <a:rPr lang="en-GB" b="0" i="0">
                <a:solidFill>
                  <a:srgbClr val="000000"/>
                </a:solidFill>
                <a:effectLst/>
              </a:rPr>
              <a:t>Quantifiable</a:t>
            </a:r>
          </a:p>
          <a:p>
            <a:r>
              <a:rPr lang="en-GB">
                <a:solidFill>
                  <a:srgbClr val="000000"/>
                </a:solidFill>
              </a:rPr>
              <a:t>Measured</a:t>
            </a:r>
          </a:p>
          <a:p>
            <a:r>
              <a:rPr lang="en-GB" b="0" i="0">
                <a:solidFill>
                  <a:srgbClr val="000000"/>
                </a:solidFill>
                <a:effectLst/>
              </a:rPr>
              <a:t>Systematic </a:t>
            </a:r>
          </a:p>
          <a:p>
            <a:r>
              <a:rPr lang="en-GB" b="0" i="0">
                <a:solidFill>
                  <a:srgbClr val="000000"/>
                </a:solidFill>
                <a:effectLst/>
              </a:rPr>
              <a:t>Predictable</a:t>
            </a:r>
          </a:p>
          <a:p>
            <a:r>
              <a:rPr lang="en-GB" b="1" u="sng">
                <a:solidFill>
                  <a:srgbClr val="000000"/>
                </a:solidFill>
              </a:rPr>
              <a:t>Rhythmic</a:t>
            </a:r>
            <a:r>
              <a:rPr lang="en-GB">
                <a:solidFill>
                  <a:srgbClr val="000000"/>
                </a:solidFill>
              </a:rPr>
              <a:t> action</a:t>
            </a:r>
            <a:endParaRPr lang="en-GB"/>
          </a:p>
        </p:txBody>
      </p:sp>
      <p:sp>
        <p:nvSpPr>
          <p:cNvPr id="8" name="Content Placeholder 7">
            <a:extLst>
              <a:ext uri="{FF2B5EF4-FFF2-40B4-BE49-F238E27FC236}">
                <a16:creationId xmlns:a16="http://schemas.microsoft.com/office/drawing/2014/main" id="{E53DD8CD-1525-5FFB-28C0-1A1019B926A8}"/>
              </a:ext>
            </a:extLst>
          </p:cNvPr>
          <p:cNvSpPr>
            <a:spLocks noGrp="1"/>
          </p:cNvSpPr>
          <p:nvPr>
            <p:ph sz="quarter" idx="18"/>
          </p:nvPr>
        </p:nvSpPr>
        <p:spPr>
          <a:xfrm>
            <a:off x="8667372" y="2159000"/>
            <a:ext cx="3090712" cy="3672417"/>
          </a:xfrm>
        </p:spPr>
        <p:txBody>
          <a:bodyPr>
            <a:normAutofit fontScale="77500" lnSpcReduction="20000"/>
          </a:bodyPr>
          <a:lstStyle/>
          <a:p>
            <a:r>
              <a:rPr lang="en-GB">
                <a:solidFill>
                  <a:srgbClr val="000000"/>
                </a:solidFill>
              </a:rPr>
              <a:t>Not bound by clock or calendar - focuses on the significance and quality of any particular moment</a:t>
            </a:r>
          </a:p>
          <a:p>
            <a:endParaRPr lang="en-GB">
              <a:solidFill>
                <a:srgbClr val="000000"/>
              </a:solidFill>
            </a:endParaRPr>
          </a:p>
          <a:p>
            <a:r>
              <a:rPr lang="en-GB">
                <a:solidFill>
                  <a:srgbClr val="000000"/>
                </a:solidFill>
              </a:rPr>
              <a:t>Conditional</a:t>
            </a:r>
          </a:p>
          <a:p>
            <a:r>
              <a:rPr lang="en-GB" b="0" i="0">
                <a:solidFill>
                  <a:srgbClr val="000000"/>
                </a:solidFill>
                <a:effectLst/>
              </a:rPr>
              <a:t>Experienced</a:t>
            </a:r>
          </a:p>
          <a:p>
            <a:r>
              <a:rPr lang="en-GB" b="0" i="0">
                <a:solidFill>
                  <a:srgbClr val="000000"/>
                </a:solidFill>
                <a:effectLst/>
              </a:rPr>
              <a:t>Qualitative</a:t>
            </a:r>
          </a:p>
          <a:p>
            <a:r>
              <a:rPr lang="en-GB">
                <a:solidFill>
                  <a:srgbClr val="000000"/>
                </a:solidFill>
              </a:rPr>
              <a:t>O</a:t>
            </a:r>
            <a:r>
              <a:rPr lang="en-GB" b="0" i="0">
                <a:solidFill>
                  <a:srgbClr val="000000"/>
                </a:solidFill>
                <a:effectLst/>
              </a:rPr>
              <a:t>pportune</a:t>
            </a:r>
          </a:p>
          <a:p>
            <a:r>
              <a:rPr lang="en-GB" b="1" u="sng">
                <a:solidFill>
                  <a:srgbClr val="000000"/>
                </a:solidFill>
              </a:rPr>
              <a:t>Responsive</a:t>
            </a:r>
            <a:r>
              <a:rPr lang="en-GB">
                <a:solidFill>
                  <a:srgbClr val="000000"/>
                </a:solidFill>
              </a:rPr>
              <a:t> action</a:t>
            </a:r>
            <a:endParaRPr lang="en-GB"/>
          </a:p>
        </p:txBody>
      </p:sp>
      <p:pic>
        <p:nvPicPr>
          <p:cNvPr id="3" name="Picture 2" descr="A collage of clocks and clouds&#10;&#10;Description automatically generated">
            <a:extLst>
              <a:ext uri="{FF2B5EF4-FFF2-40B4-BE49-F238E27FC236}">
                <a16:creationId xmlns:a16="http://schemas.microsoft.com/office/drawing/2014/main" id="{9032D526-C226-74FE-DB1F-17DFB47912B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35165" y="1322679"/>
            <a:ext cx="4633411" cy="4633411"/>
          </a:xfrm>
          <a:prstGeom prst="rect">
            <a:avLst/>
          </a:prstGeom>
        </p:spPr>
      </p:pic>
      <p:sp>
        <p:nvSpPr>
          <p:cNvPr id="9" name="TextBox 8">
            <a:extLst>
              <a:ext uri="{FF2B5EF4-FFF2-40B4-BE49-F238E27FC236}">
                <a16:creationId xmlns:a16="http://schemas.microsoft.com/office/drawing/2014/main" id="{4688B14B-F827-8C98-7E38-5D7C1260DD64}"/>
              </a:ext>
            </a:extLst>
          </p:cNvPr>
          <p:cNvSpPr txBox="1"/>
          <p:nvPr/>
        </p:nvSpPr>
        <p:spPr>
          <a:xfrm>
            <a:off x="4768972" y="6583363"/>
            <a:ext cx="2349786" cy="211661"/>
          </a:xfrm>
          <a:prstGeom prst="rect">
            <a:avLst/>
          </a:prstGeom>
          <a:noFill/>
        </p:spPr>
        <p:txBody>
          <a:bodyPr wrap="square">
            <a:spAutoFit/>
          </a:bodyPr>
          <a:lstStyle/>
          <a:p>
            <a:pPr algn="ctr">
              <a:lnSpc>
                <a:spcPct val="107000"/>
              </a:lnSpc>
              <a:spcAft>
                <a:spcPts val="667"/>
              </a:spcAft>
            </a:pPr>
            <a:r>
              <a:rPr lang="en-GB" sz="750" kern="100">
                <a:solidFill>
                  <a:schemeClr val="accent6"/>
                </a:solidFill>
                <a:latin typeface="Aptos" panose="020B0004020202020204" pitchFamily="34" charset="0"/>
                <a:ea typeface="Aptos" panose="020B0004020202020204" pitchFamily="34" charset="0"/>
                <a:cs typeface="Times New Roman" panose="02020603050405020304" pitchFamily="18" charset="0"/>
              </a:rPr>
              <a:t>Image generated by DALL-E on ChatGPT Jan 2025</a:t>
            </a:r>
          </a:p>
        </p:txBody>
      </p:sp>
      <p:sp>
        <p:nvSpPr>
          <p:cNvPr id="10" name="Text Placeholder 4">
            <a:extLst>
              <a:ext uri="{FF2B5EF4-FFF2-40B4-BE49-F238E27FC236}">
                <a16:creationId xmlns:a16="http://schemas.microsoft.com/office/drawing/2014/main" id="{799FA617-2296-2147-6D55-11C1EFE1007A}"/>
              </a:ext>
            </a:extLst>
          </p:cNvPr>
          <p:cNvSpPr txBox="1">
            <a:spLocks/>
          </p:cNvSpPr>
          <p:nvPr/>
        </p:nvSpPr>
        <p:spPr>
          <a:xfrm>
            <a:off x="8849085" y="1322679"/>
            <a:ext cx="3090712" cy="635000"/>
          </a:xfrm>
          <a:prstGeom prst="rect">
            <a:avLst/>
          </a:prstGeom>
        </p:spPr>
        <p:txBody>
          <a:bodyPr vert="horz" lIns="76200" tIns="76200" rIns="76200" bIns="38100" rtlCol="0" anchor="b">
            <a:normAutofit/>
          </a:bodyPr>
          <a:lstStyle>
            <a:lvl1pPr marL="0" indent="0" algn="l" defTabSz="1463040" rtl="0" eaLnBrk="1" latinLnBrk="0" hangingPunct="1">
              <a:lnSpc>
                <a:spcPct val="90000"/>
              </a:lnSpc>
              <a:spcBef>
                <a:spcPts val="300"/>
              </a:spcBef>
              <a:spcAft>
                <a:spcPts val="300"/>
              </a:spcAft>
              <a:buClr>
                <a:schemeClr val="bg1">
                  <a:lumMod val="50000"/>
                </a:schemeClr>
              </a:buClr>
              <a:buFont typeface="Arial" panose="020B0604020202020204" pitchFamily="34" charset="0"/>
              <a:buNone/>
              <a:tabLst>
                <a:tab pos="225425" algn="l"/>
              </a:tabLst>
              <a:defRPr sz="2400" b="1" kern="1200">
                <a:solidFill>
                  <a:schemeClr val="accent1"/>
                </a:solidFill>
                <a:latin typeface="+mn-lt"/>
                <a:ea typeface="+mn-ea"/>
                <a:cs typeface="+mn-cs"/>
              </a:defRPr>
            </a:lvl1pPr>
            <a:lvl2pPr marL="627063" indent="-287338" algn="l" defTabSz="1463040" rtl="0" eaLnBrk="1" latinLnBrk="0" hangingPunct="1">
              <a:lnSpc>
                <a:spcPct val="90000"/>
              </a:lnSpc>
              <a:spcBef>
                <a:spcPts val="300"/>
              </a:spcBef>
              <a:spcAft>
                <a:spcPts val="300"/>
              </a:spcAft>
              <a:buClr>
                <a:schemeClr val="bg1">
                  <a:lumMod val="50000"/>
                </a:schemeClr>
              </a:buClr>
              <a:buFont typeface="Arial" panose="020B0604020202020204" pitchFamily="34" charset="0"/>
              <a:buChar char="–"/>
              <a:defRPr sz="2000" b="0" i="0" u="none" kern="1200">
                <a:solidFill>
                  <a:schemeClr val="tx1"/>
                </a:solidFill>
                <a:latin typeface="+mn-lt"/>
                <a:ea typeface="+mn-ea"/>
                <a:cs typeface="+mn-cs"/>
              </a:defRPr>
            </a:lvl2pPr>
            <a:lvl3pPr marL="914400" indent="-225425" algn="l" defTabSz="1463040" rtl="0" eaLnBrk="1" latinLnBrk="0" hangingPunct="1">
              <a:lnSpc>
                <a:spcPct val="90000"/>
              </a:lnSpc>
              <a:spcBef>
                <a:spcPts val="300"/>
              </a:spcBef>
              <a:spcAft>
                <a:spcPts val="300"/>
              </a:spcAft>
              <a:buClr>
                <a:schemeClr val="bg1">
                  <a:lumMod val="50000"/>
                </a:schemeClr>
              </a:buClr>
              <a:buFont typeface="Arial" panose="020B0604020202020204" pitchFamily="34" charset="0"/>
              <a:buChar char="•"/>
              <a:defRPr sz="2000" kern="1200">
                <a:solidFill>
                  <a:schemeClr val="tx1"/>
                </a:solidFill>
                <a:latin typeface="+mn-lt"/>
                <a:ea typeface="+mn-ea"/>
                <a:cs typeface="+mn-cs"/>
              </a:defRPr>
            </a:lvl3pPr>
            <a:lvl4pPr marL="1254125" indent="-277813" algn="l" defTabSz="1463040" rtl="0" eaLnBrk="1" latinLnBrk="0" hangingPunct="1">
              <a:lnSpc>
                <a:spcPct val="90000"/>
              </a:lnSpc>
              <a:spcBef>
                <a:spcPts val="300"/>
              </a:spcBef>
              <a:spcAft>
                <a:spcPts val="300"/>
              </a:spcAft>
              <a:buClr>
                <a:schemeClr val="bg1">
                  <a:lumMod val="50000"/>
                </a:schemeClr>
              </a:buClr>
              <a:buFont typeface="Arial" panose="020B0604020202020204" pitchFamily="34" charset="0"/>
              <a:buChar char="–"/>
              <a:defRPr sz="2000" kern="1200">
                <a:solidFill>
                  <a:schemeClr val="tx1"/>
                </a:solidFill>
                <a:latin typeface="+mn-lt"/>
                <a:ea typeface="+mn-ea"/>
                <a:cs typeface="+mn-cs"/>
              </a:defRPr>
            </a:lvl4pPr>
            <a:lvl5pPr marL="1541463" indent="-227013" algn="l" defTabSz="1463040" rtl="0" eaLnBrk="1" latinLnBrk="0" hangingPunct="1">
              <a:lnSpc>
                <a:spcPct val="90000"/>
              </a:lnSpc>
              <a:spcBef>
                <a:spcPts val="300"/>
              </a:spcBef>
              <a:spcAft>
                <a:spcPts val="300"/>
              </a:spcAft>
              <a:buClr>
                <a:schemeClr val="bg1">
                  <a:lumMod val="50000"/>
                </a:schemeClr>
              </a:buClr>
              <a:buFont typeface="Arial" panose="020B0604020202020204" pitchFamily="34" charset="0"/>
              <a:buChar char="»"/>
              <a:defRPr sz="2000" kern="1200">
                <a:solidFill>
                  <a:schemeClr val="tx1"/>
                </a:solidFill>
                <a:latin typeface="+mn-lt"/>
                <a:ea typeface="+mn-ea"/>
                <a:cs typeface="+mn-cs"/>
              </a:defRPr>
            </a:lvl5pPr>
            <a:lvl6pPr marL="402336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6pPr>
            <a:lvl7pPr marL="475488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7pPr>
            <a:lvl8pPr marL="548640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8pPr>
            <a:lvl9pPr marL="621792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9pPr>
          </a:lstStyle>
          <a:p>
            <a:r>
              <a:rPr lang="en-GB" sz="2000"/>
              <a:t>Kairos</a:t>
            </a:r>
          </a:p>
        </p:txBody>
      </p:sp>
    </p:spTree>
    <p:extLst>
      <p:ext uri="{BB962C8B-B14F-4D97-AF65-F5344CB8AC3E}">
        <p14:creationId xmlns:p14="http://schemas.microsoft.com/office/powerpoint/2010/main" val="1840995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D23ED-3FCD-823E-E39C-061957745E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1DAEE7-0D0B-5377-DD5E-13283FB614C0}"/>
              </a:ext>
            </a:extLst>
          </p:cNvPr>
          <p:cNvSpPr>
            <a:spLocks noGrp="1"/>
          </p:cNvSpPr>
          <p:nvPr>
            <p:ph type="title"/>
          </p:nvPr>
        </p:nvSpPr>
        <p:spPr/>
        <p:txBody>
          <a:bodyPr/>
          <a:lstStyle/>
          <a:p>
            <a:r>
              <a:rPr lang="en-GB" dirty="0"/>
              <a:t>One Example - Measurement of GHG Impact in Upstream Industry</a:t>
            </a:r>
          </a:p>
        </p:txBody>
      </p:sp>
      <p:sp>
        <p:nvSpPr>
          <p:cNvPr id="4" name="Slide Number Placeholder 3">
            <a:extLst>
              <a:ext uri="{FF2B5EF4-FFF2-40B4-BE49-F238E27FC236}">
                <a16:creationId xmlns:a16="http://schemas.microsoft.com/office/drawing/2014/main" id="{ADD07057-70B6-4D87-C3CC-C90AC34220E5}"/>
              </a:ext>
            </a:extLst>
          </p:cNvPr>
          <p:cNvSpPr>
            <a:spLocks noGrp="1"/>
          </p:cNvSpPr>
          <p:nvPr>
            <p:ph type="sldNum" sz="quarter" idx="12"/>
          </p:nvPr>
        </p:nvSpPr>
        <p:spPr/>
        <p:txBody>
          <a:bodyPr/>
          <a:lstStyle/>
          <a:p>
            <a:fld id="{B3618E82-2635-4133-8350-4252D6B2AEF7}" type="slidenum">
              <a:rPr lang="en-US" smtClean="0"/>
              <a:t>19</a:t>
            </a:fld>
            <a:endParaRPr lang="en-US"/>
          </a:p>
        </p:txBody>
      </p:sp>
      <p:pic>
        <p:nvPicPr>
          <p:cNvPr id="13" name="Picture 12">
            <a:extLst>
              <a:ext uri="{FF2B5EF4-FFF2-40B4-BE49-F238E27FC236}">
                <a16:creationId xmlns:a16="http://schemas.microsoft.com/office/drawing/2014/main" id="{12E5EED9-BDB8-90CE-EE55-98902F105BA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68951" y="1424065"/>
            <a:ext cx="6096528" cy="3429298"/>
          </a:xfrm>
          <a:prstGeom prst="rect">
            <a:avLst/>
          </a:prstGeom>
          <a:ln>
            <a:solidFill>
              <a:schemeClr val="accent1"/>
            </a:solidFill>
          </a:ln>
        </p:spPr>
      </p:pic>
      <p:pic>
        <p:nvPicPr>
          <p:cNvPr id="12" name="Picture 11">
            <a:extLst>
              <a:ext uri="{FF2B5EF4-FFF2-40B4-BE49-F238E27FC236}">
                <a16:creationId xmlns:a16="http://schemas.microsoft.com/office/drawing/2014/main" id="{0D90435F-7A4A-B9F2-5BE4-CF1E36306C6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6521" y="2440065"/>
            <a:ext cx="6096528" cy="3429298"/>
          </a:xfrm>
          <a:prstGeom prst="rect">
            <a:avLst/>
          </a:prstGeom>
          <a:ln>
            <a:solidFill>
              <a:schemeClr val="accent1"/>
            </a:solidFill>
          </a:ln>
        </p:spPr>
      </p:pic>
    </p:spTree>
    <p:extLst>
      <p:ext uri="{BB962C8B-B14F-4D97-AF65-F5344CB8AC3E}">
        <p14:creationId xmlns:p14="http://schemas.microsoft.com/office/powerpoint/2010/main" val="1409324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7978249-0BB6-BF62-3D22-36474B4B9D9D}"/>
              </a:ext>
            </a:extLst>
          </p:cNvPr>
          <p:cNvSpPr/>
          <p:nvPr/>
        </p:nvSpPr>
        <p:spPr bwMode="auto">
          <a:xfrm>
            <a:off x="9066" y="3102454"/>
            <a:ext cx="12182932" cy="1297623"/>
          </a:xfrm>
          <a:prstGeom prst="rect">
            <a:avLst/>
          </a:prstGeom>
          <a:solidFill>
            <a:schemeClr val="bg1">
              <a:lumMod val="95000"/>
            </a:schemeClr>
          </a:solidFill>
          <a:ln w="9525">
            <a:noFill/>
            <a:round/>
            <a:headEnd/>
            <a:tailEnd/>
          </a:ln>
          <a:effectLst/>
        </p:spPr>
        <p:txBody>
          <a:bodyPr wrap="square" rtlCol="0" anchor="ctr"/>
          <a:lstStyle/>
          <a:p>
            <a:pPr algn="ctr" defTabSz="1219102" eaLnBrk="0" fontAlgn="base" hangingPunct="0">
              <a:spcBef>
                <a:spcPct val="0"/>
              </a:spcBef>
              <a:spcAft>
                <a:spcPct val="0"/>
              </a:spcAft>
            </a:pPr>
            <a:endParaRPr lang="en-GB" sz="2417" b="1">
              <a:solidFill>
                <a:srgbClr val="FFFFFF"/>
              </a:solidFill>
              <a:latin typeface="Arial"/>
            </a:endParaRPr>
          </a:p>
        </p:txBody>
      </p:sp>
      <p:sp>
        <p:nvSpPr>
          <p:cNvPr id="2" name="Title 1">
            <a:extLst>
              <a:ext uri="{FF2B5EF4-FFF2-40B4-BE49-F238E27FC236}">
                <a16:creationId xmlns:a16="http://schemas.microsoft.com/office/drawing/2014/main" id="{2ECDB3CF-0953-478A-8C8E-FDDA23C88F75}"/>
              </a:ext>
            </a:extLst>
          </p:cNvPr>
          <p:cNvSpPr>
            <a:spLocks noGrp="1"/>
          </p:cNvSpPr>
          <p:nvPr>
            <p:ph type="title"/>
          </p:nvPr>
        </p:nvSpPr>
        <p:spPr/>
        <p:txBody>
          <a:bodyPr/>
          <a:lstStyle/>
          <a:p>
            <a:r>
              <a:rPr lang="en-GB"/>
              <a:t>Who Are We?</a:t>
            </a:r>
          </a:p>
        </p:txBody>
      </p:sp>
      <p:sp>
        <p:nvSpPr>
          <p:cNvPr id="4" name="Slide Number Placeholder 3">
            <a:extLst>
              <a:ext uri="{FF2B5EF4-FFF2-40B4-BE49-F238E27FC236}">
                <a16:creationId xmlns:a16="http://schemas.microsoft.com/office/drawing/2014/main" id="{495B3E0C-2AE5-4DD1-A6AC-B435554D6116}"/>
              </a:ext>
            </a:extLst>
          </p:cNvPr>
          <p:cNvSpPr>
            <a:spLocks noGrp="1"/>
          </p:cNvSpPr>
          <p:nvPr>
            <p:ph type="sldNum" sz="quarter" idx="12"/>
          </p:nvPr>
        </p:nvSpPr>
        <p:spPr/>
        <p:txBody>
          <a:bodyPr/>
          <a:lstStyle/>
          <a:p>
            <a:pPr defTabSz="1219102"/>
            <a:fld id="{B3618E82-2635-4133-8350-4252D6B2AEF7}" type="slidenum">
              <a:rPr lang="en-US">
                <a:solidFill>
                  <a:srgbClr val="D1C0D9"/>
                </a:solidFill>
                <a:latin typeface="Arial"/>
              </a:rPr>
              <a:pPr defTabSz="1219102"/>
              <a:t>2</a:t>
            </a:fld>
            <a:endParaRPr lang="en-US">
              <a:solidFill>
                <a:srgbClr val="D1C0D9"/>
              </a:solidFill>
              <a:latin typeface="Arial"/>
            </a:endParaRPr>
          </a:p>
        </p:txBody>
      </p:sp>
      <p:pic>
        <p:nvPicPr>
          <p:cNvPr id="6" name="Picture 5">
            <a:extLst>
              <a:ext uri="{FF2B5EF4-FFF2-40B4-BE49-F238E27FC236}">
                <a16:creationId xmlns:a16="http://schemas.microsoft.com/office/drawing/2014/main" id="{06CB77C2-C710-4ECA-A7FF-E11075D1B8D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2385079" y="4508355"/>
            <a:ext cx="1306918" cy="1500000"/>
          </a:xfrm>
          <a:prstGeom prst="rect">
            <a:avLst/>
          </a:prstGeom>
        </p:spPr>
      </p:pic>
      <p:pic>
        <p:nvPicPr>
          <p:cNvPr id="8" name="Picture 7">
            <a:extLst>
              <a:ext uri="{FF2B5EF4-FFF2-40B4-BE49-F238E27FC236}">
                <a16:creationId xmlns:a16="http://schemas.microsoft.com/office/drawing/2014/main" id="{9E82BCA2-DD8E-4037-9E28-AC0F451F28A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2384552" y="1234656"/>
            <a:ext cx="1307973" cy="1500000"/>
          </a:xfrm>
          <a:prstGeom prst="rect">
            <a:avLst/>
          </a:prstGeom>
        </p:spPr>
      </p:pic>
      <p:grpSp>
        <p:nvGrpSpPr>
          <p:cNvPr id="18" name="Group 17">
            <a:extLst>
              <a:ext uri="{FF2B5EF4-FFF2-40B4-BE49-F238E27FC236}">
                <a16:creationId xmlns:a16="http://schemas.microsoft.com/office/drawing/2014/main" id="{32E9E774-BAC7-163A-CD5B-3A47F8B100C6}"/>
              </a:ext>
            </a:extLst>
          </p:cNvPr>
          <p:cNvGrpSpPr/>
          <p:nvPr/>
        </p:nvGrpSpPr>
        <p:grpSpPr>
          <a:xfrm>
            <a:off x="8072878" y="5331927"/>
            <a:ext cx="1384615" cy="666929"/>
            <a:chOff x="11405246" y="3417304"/>
            <a:chExt cx="1661538" cy="800315"/>
          </a:xfrm>
        </p:grpSpPr>
        <p:sp>
          <p:nvSpPr>
            <p:cNvPr id="19" name="Rectangle: Rounded Corners 18">
              <a:extLst>
                <a:ext uri="{FF2B5EF4-FFF2-40B4-BE49-F238E27FC236}">
                  <a16:creationId xmlns:a16="http://schemas.microsoft.com/office/drawing/2014/main" id="{FADAFF03-88D0-AC96-2F29-09620B5982C4}"/>
                </a:ext>
              </a:extLst>
            </p:cNvPr>
            <p:cNvSpPr/>
            <p:nvPr/>
          </p:nvSpPr>
          <p:spPr bwMode="auto">
            <a:xfrm>
              <a:off x="11405246" y="3417304"/>
              <a:ext cx="1661538" cy="800315"/>
            </a:xfrm>
            <a:prstGeom prst="roundRect">
              <a:avLst/>
            </a:prstGeom>
            <a:noFill/>
            <a:ln>
              <a:solidFill>
                <a:schemeClr val="accent6"/>
              </a:solidFill>
              <a:headEnd/>
              <a:tailEnd/>
            </a:ln>
          </p:spPr>
          <p:style>
            <a:lnRef idx="2">
              <a:schemeClr val="accent1"/>
            </a:lnRef>
            <a:fillRef idx="1">
              <a:schemeClr val="lt1"/>
            </a:fillRef>
            <a:effectRef idx="0">
              <a:schemeClr val="accent1"/>
            </a:effectRef>
            <a:fontRef idx="minor">
              <a:schemeClr val="dk1"/>
            </a:fontRef>
          </p:style>
          <p:txBody>
            <a:bodyPr wrap="square" bIns="15000" rtlCol="0" anchor="b"/>
            <a:lstStyle/>
            <a:p>
              <a:pPr algn="ctr" defTabSz="1219102" eaLnBrk="0" fontAlgn="base" hangingPunct="0">
                <a:spcBef>
                  <a:spcPct val="0"/>
                </a:spcBef>
                <a:spcAft>
                  <a:spcPct val="0"/>
                </a:spcAft>
              </a:pPr>
              <a:r>
                <a:rPr lang="en-GB" sz="833">
                  <a:solidFill>
                    <a:srgbClr val="3F4040"/>
                  </a:solidFill>
                  <a:latin typeface="Arial"/>
                </a:rPr>
                <a:t>Fellow</a:t>
              </a:r>
              <a:endParaRPr lang="en-GB" sz="833">
                <a:solidFill>
                  <a:srgbClr val="FFFFFF"/>
                </a:solidFill>
                <a:latin typeface="Arial"/>
              </a:endParaRPr>
            </a:p>
          </p:txBody>
        </p:sp>
        <p:pic>
          <p:nvPicPr>
            <p:cNvPr id="20" name="Picture 19">
              <a:extLst>
                <a:ext uri="{FF2B5EF4-FFF2-40B4-BE49-F238E27FC236}">
                  <a16:creationId xmlns:a16="http://schemas.microsoft.com/office/drawing/2014/main" id="{BA3B6C15-9D5F-BF4D-0CE4-BC5A339FC1F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479195" y="3599538"/>
              <a:ext cx="1513640" cy="289002"/>
            </a:xfrm>
            <a:prstGeom prst="rect">
              <a:avLst/>
            </a:prstGeom>
          </p:spPr>
        </p:pic>
      </p:grpSp>
      <p:grpSp>
        <p:nvGrpSpPr>
          <p:cNvPr id="22" name="Group 21">
            <a:extLst>
              <a:ext uri="{FF2B5EF4-FFF2-40B4-BE49-F238E27FC236}">
                <a16:creationId xmlns:a16="http://schemas.microsoft.com/office/drawing/2014/main" id="{C3741E31-E7EC-F782-4258-0714DD94F25E}"/>
              </a:ext>
            </a:extLst>
          </p:cNvPr>
          <p:cNvGrpSpPr/>
          <p:nvPr/>
        </p:nvGrpSpPr>
        <p:grpSpPr>
          <a:xfrm>
            <a:off x="6361958" y="5331927"/>
            <a:ext cx="1384615" cy="666929"/>
            <a:chOff x="11465654" y="4311376"/>
            <a:chExt cx="1661538" cy="800315"/>
          </a:xfrm>
        </p:grpSpPr>
        <p:sp>
          <p:nvSpPr>
            <p:cNvPr id="24" name="Rectangle: Rounded Corners 23">
              <a:extLst>
                <a:ext uri="{FF2B5EF4-FFF2-40B4-BE49-F238E27FC236}">
                  <a16:creationId xmlns:a16="http://schemas.microsoft.com/office/drawing/2014/main" id="{45A8EEC6-EB3B-6ED5-83C9-5770791E8609}"/>
                </a:ext>
              </a:extLst>
            </p:cNvPr>
            <p:cNvSpPr/>
            <p:nvPr/>
          </p:nvSpPr>
          <p:spPr bwMode="auto">
            <a:xfrm>
              <a:off x="11465654" y="4311376"/>
              <a:ext cx="1661538" cy="800315"/>
            </a:xfrm>
            <a:prstGeom prst="roundRect">
              <a:avLst/>
            </a:prstGeom>
            <a:noFill/>
            <a:ln>
              <a:solidFill>
                <a:schemeClr val="accent6"/>
              </a:solidFill>
              <a:headEnd/>
              <a:tailEnd/>
            </a:ln>
          </p:spPr>
          <p:style>
            <a:lnRef idx="2">
              <a:schemeClr val="accent1"/>
            </a:lnRef>
            <a:fillRef idx="1">
              <a:schemeClr val="lt1"/>
            </a:fillRef>
            <a:effectRef idx="0">
              <a:schemeClr val="accent1"/>
            </a:effectRef>
            <a:fontRef idx="minor">
              <a:schemeClr val="dk1"/>
            </a:fontRef>
          </p:style>
          <p:txBody>
            <a:bodyPr wrap="square" lIns="0" tIns="30000" rIns="0" bIns="15000" rtlCol="0" anchor="b"/>
            <a:lstStyle/>
            <a:p>
              <a:pPr algn="ctr" defTabSz="1219102" eaLnBrk="0" fontAlgn="base" hangingPunct="0">
                <a:spcBef>
                  <a:spcPct val="0"/>
                </a:spcBef>
                <a:spcAft>
                  <a:spcPct val="0"/>
                </a:spcAft>
              </a:pPr>
              <a:r>
                <a:rPr lang="en-GB" sz="833">
                  <a:solidFill>
                    <a:srgbClr val="3F4040"/>
                  </a:solidFill>
                  <a:latin typeface="Arial"/>
                </a:rPr>
                <a:t>Fellow</a:t>
              </a:r>
            </a:p>
          </p:txBody>
        </p:sp>
        <p:pic>
          <p:nvPicPr>
            <p:cNvPr id="25" name="Picture 24">
              <a:extLst>
                <a:ext uri="{FF2B5EF4-FFF2-40B4-BE49-F238E27FC236}">
                  <a16:creationId xmlns:a16="http://schemas.microsoft.com/office/drawing/2014/main" id="{B685FBB8-89C6-F40D-ACA6-CE79D4BE385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1553512" y="4362620"/>
              <a:ext cx="1485823" cy="462180"/>
            </a:xfrm>
            <a:prstGeom prst="rect">
              <a:avLst/>
            </a:prstGeom>
          </p:spPr>
        </p:pic>
      </p:grpSp>
      <p:grpSp>
        <p:nvGrpSpPr>
          <p:cNvPr id="27" name="Group 26">
            <a:extLst>
              <a:ext uri="{FF2B5EF4-FFF2-40B4-BE49-F238E27FC236}">
                <a16:creationId xmlns:a16="http://schemas.microsoft.com/office/drawing/2014/main" id="{38BDC6AF-62C9-4C84-CAA7-333BF0387F27}"/>
              </a:ext>
            </a:extLst>
          </p:cNvPr>
          <p:cNvGrpSpPr/>
          <p:nvPr/>
        </p:nvGrpSpPr>
        <p:grpSpPr>
          <a:xfrm>
            <a:off x="4638430" y="3411940"/>
            <a:ext cx="1386748" cy="666929"/>
            <a:chOff x="12519903" y="1930524"/>
            <a:chExt cx="1664097" cy="800315"/>
          </a:xfrm>
        </p:grpSpPr>
        <p:sp>
          <p:nvSpPr>
            <p:cNvPr id="30" name="Rectangle: Rounded Corners 29">
              <a:extLst>
                <a:ext uri="{FF2B5EF4-FFF2-40B4-BE49-F238E27FC236}">
                  <a16:creationId xmlns:a16="http://schemas.microsoft.com/office/drawing/2014/main" id="{3B633AA7-4B45-A7D8-C649-0DFABD5A0766}"/>
                </a:ext>
              </a:extLst>
            </p:cNvPr>
            <p:cNvSpPr/>
            <p:nvPr/>
          </p:nvSpPr>
          <p:spPr bwMode="auto">
            <a:xfrm>
              <a:off x="12519903" y="1930524"/>
              <a:ext cx="1661538" cy="800315"/>
            </a:xfrm>
            <a:prstGeom prst="roundRect">
              <a:avLst/>
            </a:prstGeom>
            <a:solidFill>
              <a:schemeClr val="bg1"/>
            </a:solidFill>
            <a:ln>
              <a:solidFill>
                <a:schemeClr val="tx2"/>
              </a:solidFill>
              <a:headEnd/>
              <a:tailEnd/>
            </a:ln>
          </p:spPr>
          <p:style>
            <a:lnRef idx="2">
              <a:schemeClr val="accent1"/>
            </a:lnRef>
            <a:fillRef idx="1">
              <a:schemeClr val="lt1"/>
            </a:fillRef>
            <a:effectRef idx="0">
              <a:schemeClr val="accent1"/>
            </a:effectRef>
            <a:fontRef idx="minor">
              <a:schemeClr val="dk1"/>
            </a:fontRef>
          </p:style>
          <p:txBody>
            <a:bodyPr wrap="square" rtlCol="0" anchor="ctr"/>
            <a:lstStyle/>
            <a:p>
              <a:pPr algn="ctr" defTabSz="1219102" eaLnBrk="0" fontAlgn="base" hangingPunct="0">
                <a:spcBef>
                  <a:spcPct val="0"/>
                </a:spcBef>
                <a:spcAft>
                  <a:spcPct val="0"/>
                </a:spcAft>
              </a:pPr>
              <a:endParaRPr lang="en-GB" sz="2417">
                <a:solidFill>
                  <a:srgbClr val="FFFFFF"/>
                </a:solidFill>
                <a:latin typeface="Arial"/>
              </a:endParaRPr>
            </a:p>
          </p:txBody>
        </p:sp>
        <p:pic>
          <p:nvPicPr>
            <p:cNvPr id="29" name="Graphic 28">
              <a:extLst>
                <a:ext uri="{FF2B5EF4-FFF2-40B4-BE49-F238E27FC236}">
                  <a16:creationId xmlns:a16="http://schemas.microsoft.com/office/drawing/2014/main" id="{08A123F8-0BE8-B918-A353-691DB0B49B20}"/>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14246" t="27844" r="14490" b="28391"/>
            <a:stretch/>
          </p:blipFill>
          <p:spPr>
            <a:xfrm>
              <a:off x="12528000" y="2088000"/>
              <a:ext cx="1656000" cy="504000"/>
            </a:xfrm>
            <a:prstGeom prst="rect">
              <a:avLst/>
            </a:prstGeom>
          </p:spPr>
        </p:pic>
      </p:grpSp>
      <p:grpSp>
        <p:nvGrpSpPr>
          <p:cNvPr id="31" name="Group 30">
            <a:extLst>
              <a:ext uri="{FF2B5EF4-FFF2-40B4-BE49-F238E27FC236}">
                <a16:creationId xmlns:a16="http://schemas.microsoft.com/office/drawing/2014/main" id="{41348727-B862-077C-FF8A-1B5DFB63473B}"/>
              </a:ext>
            </a:extLst>
          </p:cNvPr>
          <p:cNvGrpSpPr/>
          <p:nvPr/>
        </p:nvGrpSpPr>
        <p:grpSpPr>
          <a:xfrm>
            <a:off x="9789571" y="4605069"/>
            <a:ext cx="1384615" cy="666929"/>
            <a:chOff x="3850117" y="3603800"/>
            <a:chExt cx="1661538" cy="800315"/>
          </a:xfrm>
        </p:grpSpPr>
        <p:sp>
          <p:nvSpPr>
            <p:cNvPr id="35" name="Rectangle: Rounded Corners 34">
              <a:extLst>
                <a:ext uri="{FF2B5EF4-FFF2-40B4-BE49-F238E27FC236}">
                  <a16:creationId xmlns:a16="http://schemas.microsoft.com/office/drawing/2014/main" id="{67BC613B-752B-3474-9461-D9CEC8A7F6B8}"/>
                </a:ext>
              </a:extLst>
            </p:cNvPr>
            <p:cNvSpPr/>
            <p:nvPr/>
          </p:nvSpPr>
          <p:spPr bwMode="auto">
            <a:xfrm>
              <a:off x="3850117" y="3603800"/>
              <a:ext cx="1661538" cy="800315"/>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square" rtlCol="0" anchor="ctr"/>
            <a:lstStyle/>
            <a:p>
              <a:pPr algn="ctr" defTabSz="1219102" eaLnBrk="0" fontAlgn="base" hangingPunct="0">
                <a:spcBef>
                  <a:spcPct val="0"/>
                </a:spcBef>
                <a:spcAft>
                  <a:spcPct val="0"/>
                </a:spcAft>
              </a:pPr>
              <a:endParaRPr lang="en-GB" sz="2417" b="1">
                <a:solidFill>
                  <a:srgbClr val="FFFFFF"/>
                </a:solidFill>
                <a:latin typeface="Arial"/>
              </a:endParaRPr>
            </a:p>
          </p:txBody>
        </p:sp>
        <p:pic>
          <p:nvPicPr>
            <p:cNvPr id="33" name="Picture 32">
              <a:extLst>
                <a:ext uri="{FF2B5EF4-FFF2-40B4-BE49-F238E27FC236}">
                  <a16:creationId xmlns:a16="http://schemas.microsoft.com/office/drawing/2014/main" id="{BCF56D10-F0E9-D080-43B6-40057C1ED1A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340857" y="3655596"/>
              <a:ext cx="680057" cy="695373"/>
            </a:xfrm>
            <a:prstGeom prst="rect">
              <a:avLst/>
            </a:prstGeom>
          </p:spPr>
        </p:pic>
      </p:grpSp>
      <p:grpSp>
        <p:nvGrpSpPr>
          <p:cNvPr id="36" name="Group 35">
            <a:extLst>
              <a:ext uri="{FF2B5EF4-FFF2-40B4-BE49-F238E27FC236}">
                <a16:creationId xmlns:a16="http://schemas.microsoft.com/office/drawing/2014/main" id="{9F2BB6A0-D12C-3A90-A6A9-81BB0FCFF7E9}"/>
              </a:ext>
            </a:extLst>
          </p:cNvPr>
          <p:cNvGrpSpPr/>
          <p:nvPr/>
        </p:nvGrpSpPr>
        <p:grpSpPr>
          <a:xfrm>
            <a:off x="8072878" y="4605069"/>
            <a:ext cx="1384615" cy="666929"/>
            <a:chOff x="6022516" y="3603800"/>
            <a:chExt cx="1661538" cy="800315"/>
          </a:xfrm>
        </p:grpSpPr>
        <p:sp>
          <p:nvSpPr>
            <p:cNvPr id="40" name="Rectangle: Rounded Corners 39">
              <a:extLst>
                <a:ext uri="{FF2B5EF4-FFF2-40B4-BE49-F238E27FC236}">
                  <a16:creationId xmlns:a16="http://schemas.microsoft.com/office/drawing/2014/main" id="{37B8D7D1-A09E-376D-E18B-4A912FF2845E}"/>
                </a:ext>
              </a:extLst>
            </p:cNvPr>
            <p:cNvSpPr/>
            <p:nvPr/>
          </p:nvSpPr>
          <p:spPr bwMode="auto">
            <a:xfrm>
              <a:off x="6022516" y="3603800"/>
              <a:ext cx="1661538" cy="800315"/>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square" rtlCol="0" anchor="ctr"/>
            <a:lstStyle/>
            <a:p>
              <a:pPr algn="ctr" defTabSz="1219102" eaLnBrk="0" fontAlgn="base" hangingPunct="0">
                <a:spcBef>
                  <a:spcPct val="0"/>
                </a:spcBef>
                <a:spcAft>
                  <a:spcPct val="0"/>
                </a:spcAft>
              </a:pPr>
              <a:endParaRPr lang="en-GB" sz="2417" b="1">
                <a:solidFill>
                  <a:srgbClr val="FFFFFF"/>
                </a:solidFill>
                <a:latin typeface="Arial"/>
              </a:endParaRPr>
            </a:p>
          </p:txBody>
        </p:sp>
        <p:pic>
          <p:nvPicPr>
            <p:cNvPr id="38" name="Picture 37">
              <a:extLst>
                <a:ext uri="{FF2B5EF4-FFF2-40B4-BE49-F238E27FC236}">
                  <a16:creationId xmlns:a16="http://schemas.microsoft.com/office/drawing/2014/main" id="{B568FD55-8E58-8DA1-4FA0-A4F0239CADCF}"/>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076319" y="3808889"/>
              <a:ext cx="1553931" cy="388785"/>
            </a:xfrm>
            <a:prstGeom prst="rect">
              <a:avLst/>
            </a:prstGeom>
          </p:spPr>
        </p:pic>
      </p:grpSp>
      <p:grpSp>
        <p:nvGrpSpPr>
          <p:cNvPr id="41" name="Group 40">
            <a:extLst>
              <a:ext uri="{FF2B5EF4-FFF2-40B4-BE49-F238E27FC236}">
                <a16:creationId xmlns:a16="http://schemas.microsoft.com/office/drawing/2014/main" id="{8D07F122-A6CB-6877-84F3-5EE5629CB001}"/>
              </a:ext>
            </a:extLst>
          </p:cNvPr>
          <p:cNvGrpSpPr/>
          <p:nvPr/>
        </p:nvGrpSpPr>
        <p:grpSpPr>
          <a:xfrm>
            <a:off x="6361958" y="4605069"/>
            <a:ext cx="1384615" cy="666929"/>
            <a:chOff x="8165173" y="3603800"/>
            <a:chExt cx="1661538" cy="800315"/>
          </a:xfrm>
        </p:grpSpPr>
        <p:sp>
          <p:nvSpPr>
            <p:cNvPr id="45" name="Rectangle: Rounded Corners 44">
              <a:extLst>
                <a:ext uri="{FF2B5EF4-FFF2-40B4-BE49-F238E27FC236}">
                  <a16:creationId xmlns:a16="http://schemas.microsoft.com/office/drawing/2014/main" id="{36C7707D-BAC8-7E6F-8F71-AD16FD7A6736}"/>
                </a:ext>
              </a:extLst>
            </p:cNvPr>
            <p:cNvSpPr/>
            <p:nvPr/>
          </p:nvSpPr>
          <p:spPr bwMode="auto">
            <a:xfrm>
              <a:off x="8165173" y="3603800"/>
              <a:ext cx="1661538" cy="800315"/>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square" rtlCol="0" anchor="ctr"/>
            <a:lstStyle/>
            <a:p>
              <a:pPr algn="ctr" defTabSz="1219102" eaLnBrk="0" fontAlgn="base" hangingPunct="0">
                <a:spcBef>
                  <a:spcPct val="0"/>
                </a:spcBef>
                <a:spcAft>
                  <a:spcPct val="0"/>
                </a:spcAft>
              </a:pPr>
              <a:endParaRPr lang="en-GB" sz="2417" b="1">
                <a:solidFill>
                  <a:srgbClr val="FFFFFF"/>
                </a:solidFill>
                <a:latin typeface="Arial"/>
              </a:endParaRPr>
            </a:p>
          </p:txBody>
        </p:sp>
        <p:pic>
          <p:nvPicPr>
            <p:cNvPr id="43" name="Picture 42">
              <a:extLst>
                <a:ext uri="{FF2B5EF4-FFF2-40B4-BE49-F238E27FC236}">
                  <a16:creationId xmlns:a16="http://schemas.microsoft.com/office/drawing/2014/main" id="{D45A8969-9116-527E-00C0-1C6A625CF0EA}"/>
                </a:ext>
              </a:extLst>
            </p:cNvPr>
            <p:cNvPicPr>
              <a:picLocks noChangeAspect="1"/>
            </p:cNvPicPr>
            <p:nvPr/>
          </p:nvPicPr>
          <p:blipFill>
            <a:blip r:embed="rId13"/>
            <a:stretch>
              <a:fillRect/>
            </a:stretch>
          </p:blipFill>
          <p:spPr>
            <a:xfrm>
              <a:off x="8428965" y="3703727"/>
              <a:ext cx="1133954" cy="597460"/>
            </a:xfrm>
            <a:prstGeom prst="rect">
              <a:avLst/>
            </a:prstGeom>
          </p:spPr>
        </p:pic>
      </p:grpSp>
      <p:grpSp>
        <p:nvGrpSpPr>
          <p:cNvPr id="46" name="Group 45">
            <a:extLst>
              <a:ext uri="{FF2B5EF4-FFF2-40B4-BE49-F238E27FC236}">
                <a16:creationId xmlns:a16="http://schemas.microsoft.com/office/drawing/2014/main" id="{1E129BDA-BC63-50F7-717A-F3B35C0C67BD}"/>
              </a:ext>
            </a:extLst>
          </p:cNvPr>
          <p:cNvGrpSpPr/>
          <p:nvPr/>
        </p:nvGrpSpPr>
        <p:grpSpPr>
          <a:xfrm>
            <a:off x="4639497" y="4605069"/>
            <a:ext cx="1384615" cy="666929"/>
            <a:chOff x="10322701" y="3603800"/>
            <a:chExt cx="1661538" cy="800315"/>
          </a:xfrm>
        </p:grpSpPr>
        <p:sp>
          <p:nvSpPr>
            <p:cNvPr id="49" name="Rectangle: Rounded Corners 48">
              <a:extLst>
                <a:ext uri="{FF2B5EF4-FFF2-40B4-BE49-F238E27FC236}">
                  <a16:creationId xmlns:a16="http://schemas.microsoft.com/office/drawing/2014/main" id="{B706E425-1637-0F2C-9851-465009C6A055}"/>
                </a:ext>
              </a:extLst>
            </p:cNvPr>
            <p:cNvSpPr/>
            <p:nvPr/>
          </p:nvSpPr>
          <p:spPr bwMode="auto">
            <a:xfrm>
              <a:off x="10322701" y="3603800"/>
              <a:ext cx="1661538" cy="800315"/>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square" rtlCol="0" anchor="ctr"/>
            <a:lstStyle/>
            <a:p>
              <a:pPr algn="ctr" defTabSz="1219102" eaLnBrk="0" fontAlgn="base" hangingPunct="0">
                <a:spcBef>
                  <a:spcPct val="0"/>
                </a:spcBef>
                <a:spcAft>
                  <a:spcPct val="0"/>
                </a:spcAft>
              </a:pPr>
              <a:endParaRPr lang="en-GB" sz="2417" b="1">
                <a:solidFill>
                  <a:srgbClr val="FFFFFF"/>
                </a:solidFill>
                <a:latin typeface="Arial"/>
              </a:endParaRPr>
            </a:p>
          </p:txBody>
        </p:sp>
        <p:pic>
          <p:nvPicPr>
            <p:cNvPr id="48" name="Picture 47">
              <a:extLst>
                <a:ext uri="{FF2B5EF4-FFF2-40B4-BE49-F238E27FC236}">
                  <a16:creationId xmlns:a16="http://schemas.microsoft.com/office/drawing/2014/main" id="{4166D83D-8CF9-2251-7145-EB9CE79B17E0}"/>
                </a:ext>
              </a:extLst>
            </p:cNvPr>
            <p:cNvPicPr>
              <a:picLocks noChangeAspect="1"/>
            </p:cNvPicPr>
            <p:nvPr/>
          </p:nvPicPr>
          <p:blipFill>
            <a:blip r:embed="rId14"/>
            <a:stretch>
              <a:fillRect/>
            </a:stretch>
          </p:blipFill>
          <p:spPr>
            <a:xfrm>
              <a:off x="10448148" y="3693274"/>
              <a:ext cx="1410644" cy="620018"/>
            </a:xfrm>
            <a:prstGeom prst="rect">
              <a:avLst/>
            </a:prstGeom>
          </p:spPr>
        </p:pic>
      </p:grpSp>
      <p:grpSp>
        <p:nvGrpSpPr>
          <p:cNvPr id="51" name="Group 50">
            <a:extLst>
              <a:ext uri="{FF2B5EF4-FFF2-40B4-BE49-F238E27FC236}">
                <a16:creationId xmlns:a16="http://schemas.microsoft.com/office/drawing/2014/main" id="{E5B7DD15-BB8B-C191-B1D7-4D32B376AE6A}"/>
              </a:ext>
            </a:extLst>
          </p:cNvPr>
          <p:cNvGrpSpPr/>
          <p:nvPr/>
        </p:nvGrpSpPr>
        <p:grpSpPr>
          <a:xfrm>
            <a:off x="6361958" y="1651193"/>
            <a:ext cx="1384615" cy="666929"/>
            <a:chOff x="10322701" y="3603800"/>
            <a:chExt cx="1661538" cy="800315"/>
          </a:xfrm>
        </p:grpSpPr>
        <p:sp>
          <p:nvSpPr>
            <p:cNvPr id="52" name="Rectangle: Rounded Corners 51">
              <a:extLst>
                <a:ext uri="{FF2B5EF4-FFF2-40B4-BE49-F238E27FC236}">
                  <a16:creationId xmlns:a16="http://schemas.microsoft.com/office/drawing/2014/main" id="{285D89D0-0872-1E22-30DE-E30FC47F4C58}"/>
                </a:ext>
              </a:extLst>
            </p:cNvPr>
            <p:cNvSpPr/>
            <p:nvPr/>
          </p:nvSpPr>
          <p:spPr bwMode="auto">
            <a:xfrm>
              <a:off x="10322701" y="3603800"/>
              <a:ext cx="1661538" cy="800315"/>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square" rtlCol="0" anchor="ctr"/>
            <a:lstStyle/>
            <a:p>
              <a:pPr algn="ctr" defTabSz="1219102" eaLnBrk="0" fontAlgn="base" hangingPunct="0">
                <a:spcBef>
                  <a:spcPct val="0"/>
                </a:spcBef>
                <a:spcAft>
                  <a:spcPct val="0"/>
                </a:spcAft>
              </a:pPr>
              <a:endParaRPr lang="en-GB" sz="2417" b="1">
                <a:solidFill>
                  <a:srgbClr val="FFFFFF"/>
                </a:solidFill>
                <a:latin typeface="Arial"/>
              </a:endParaRPr>
            </a:p>
          </p:txBody>
        </p:sp>
        <p:pic>
          <p:nvPicPr>
            <p:cNvPr id="53" name="Picture 52">
              <a:extLst>
                <a:ext uri="{FF2B5EF4-FFF2-40B4-BE49-F238E27FC236}">
                  <a16:creationId xmlns:a16="http://schemas.microsoft.com/office/drawing/2014/main" id="{5F21219A-90D1-7A9E-0AC3-676641A1AD97}"/>
                </a:ext>
              </a:extLst>
            </p:cNvPr>
            <p:cNvPicPr>
              <a:picLocks noChangeAspect="1"/>
            </p:cNvPicPr>
            <p:nvPr/>
          </p:nvPicPr>
          <p:blipFill>
            <a:blip r:embed="rId14"/>
            <a:stretch>
              <a:fillRect/>
            </a:stretch>
          </p:blipFill>
          <p:spPr>
            <a:xfrm>
              <a:off x="10448148" y="3693274"/>
              <a:ext cx="1410644" cy="620018"/>
            </a:xfrm>
            <a:prstGeom prst="rect">
              <a:avLst/>
            </a:prstGeom>
          </p:spPr>
        </p:pic>
      </p:grpSp>
      <p:grpSp>
        <p:nvGrpSpPr>
          <p:cNvPr id="59" name="Group 58">
            <a:extLst>
              <a:ext uri="{FF2B5EF4-FFF2-40B4-BE49-F238E27FC236}">
                <a16:creationId xmlns:a16="http://schemas.microsoft.com/office/drawing/2014/main" id="{4CDD9BB7-13EA-4732-29BC-582525D90449}"/>
              </a:ext>
            </a:extLst>
          </p:cNvPr>
          <p:cNvGrpSpPr/>
          <p:nvPr/>
        </p:nvGrpSpPr>
        <p:grpSpPr>
          <a:xfrm>
            <a:off x="4639497" y="1651193"/>
            <a:ext cx="1384615" cy="666929"/>
            <a:chOff x="8076153" y="1529457"/>
            <a:chExt cx="1661538" cy="800315"/>
          </a:xfrm>
        </p:grpSpPr>
        <p:sp>
          <p:nvSpPr>
            <p:cNvPr id="57" name="Rectangle: Rounded Corners 56">
              <a:extLst>
                <a:ext uri="{FF2B5EF4-FFF2-40B4-BE49-F238E27FC236}">
                  <a16:creationId xmlns:a16="http://schemas.microsoft.com/office/drawing/2014/main" id="{409BCD7F-9E22-6C58-4728-71653F64ED8F}"/>
                </a:ext>
              </a:extLst>
            </p:cNvPr>
            <p:cNvSpPr/>
            <p:nvPr/>
          </p:nvSpPr>
          <p:spPr bwMode="auto">
            <a:xfrm>
              <a:off x="8076153" y="1529457"/>
              <a:ext cx="1661538" cy="800315"/>
            </a:xfrm>
            <a:prstGeom prst="roundRect">
              <a:avLst/>
            </a:prstGeom>
            <a:ln>
              <a:solidFill>
                <a:schemeClr val="accent6"/>
              </a:solidFill>
              <a:headEnd/>
              <a:tailEnd/>
            </a:ln>
          </p:spPr>
          <p:style>
            <a:lnRef idx="2">
              <a:schemeClr val="accent2"/>
            </a:lnRef>
            <a:fillRef idx="1">
              <a:schemeClr val="lt1"/>
            </a:fillRef>
            <a:effectRef idx="0">
              <a:schemeClr val="accent2"/>
            </a:effectRef>
            <a:fontRef idx="minor">
              <a:schemeClr val="dk1"/>
            </a:fontRef>
          </p:style>
          <p:txBody>
            <a:bodyPr wrap="square" rtlCol="0" anchor="ctr"/>
            <a:lstStyle/>
            <a:p>
              <a:pPr algn="r" defTabSz="1219102" eaLnBrk="0" fontAlgn="base" hangingPunct="0">
                <a:spcBef>
                  <a:spcPct val="0"/>
                </a:spcBef>
                <a:spcAft>
                  <a:spcPct val="0"/>
                </a:spcAft>
              </a:pPr>
              <a:r>
                <a:rPr lang="en-GB" sz="833">
                  <a:solidFill>
                    <a:srgbClr val="3F4040"/>
                  </a:solidFill>
                  <a:latin typeface="Arial"/>
                </a:rPr>
                <a:t>MSc </a:t>
              </a:r>
            </a:p>
            <a:p>
              <a:pPr algn="r" defTabSz="1219102" eaLnBrk="0" fontAlgn="base" hangingPunct="0">
                <a:spcBef>
                  <a:spcPct val="0"/>
                </a:spcBef>
                <a:spcAft>
                  <a:spcPct val="0"/>
                </a:spcAft>
              </a:pPr>
              <a:r>
                <a:rPr lang="en-GB" sz="833">
                  <a:solidFill>
                    <a:srgbClr val="3F4040"/>
                  </a:solidFill>
                  <a:latin typeface="Arial"/>
                </a:rPr>
                <a:t>Sustainable Development</a:t>
              </a:r>
            </a:p>
          </p:txBody>
        </p:sp>
        <p:pic>
          <p:nvPicPr>
            <p:cNvPr id="55" name="Picture 54">
              <a:extLst>
                <a:ext uri="{FF2B5EF4-FFF2-40B4-BE49-F238E27FC236}">
                  <a16:creationId xmlns:a16="http://schemas.microsoft.com/office/drawing/2014/main" id="{10E9BDDD-75C9-D3D6-F38D-DE8DF0A542E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151977" y="1586540"/>
              <a:ext cx="710335" cy="710335"/>
            </a:xfrm>
            <a:prstGeom prst="rect">
              <a:avLst/>
            </a:prstGeom>
          </p:spPr>
        </p:pic>
      </p:grpSp>
      <p:grpSp>
        <p:nvGrpSpPr>
          <p:cNvPr id="62" name="Group 61">
            <a:extLst>
              <a:ext uri="{FF2B5EF4-FFF2-40B4-BE49-F238E27FC236}">
                <a16:creationId xmlns:a16="http://schemas.microsoft.com/office/drawing/2014/main" id="{ADE18524-1184-99FB-0051-84090A806712}"/>
              </a:ext>
            </a:extLst>
          </p:cNvPr>
          <p:cNvGrpSpPr/>
          <p:nvPr/>
        </p:nvGrpSpPr>
        <p:grpSpPr>
          <a:xfrm>
            <a:off x="9789571" y="5331927"/>
            <a:ext cx="1384615" cy="666929"/>
            <a:chOff x="11405246" y="2379938"/>
            <a:chExt cx="1661538" cy="800315"/>
          </a:xfrm>
        </p:grpSpPr>
        <p:sp>
          <p:nvSpPr>
            <p:cNvPr id="63" name="Rectangle: Rounded Corners 62">
              <a:extLst>
                <a:ext uri="{FF2B5EF4-FFF2-40B4-BE49-F238E27FC236}">
                  <a16:creationId xmlns:a16="http://schemas.microsoft.com/office/drawing/2014/main" id="{A25EEA8E-BE7B-5D44-DD87-B1D1BE0A1B46}"/>
                </a:ext>
              </a:extLst>
            </p:cNvPr>
            <p:cNvSpPr/>
            <p:nvPr/>
          </p:nvSpPr>
          <p:spPr bwMode="auto">
            <a:xfrm>
              <a:off x="11405246" y="2379938"/>
              <a:ext cx="1661538" cy="800315"/>
            </a:xfrm>
            <a:prstGeom prst="roundRect">
              <a:avLst/>
            </a:prstGeom>
            <a:noFill/>
            <a:ln>
              <a:solidFill>
                <a:schemeClr val="accent6"/>
              </a:solidFill>
              <a:headEnd/>
              <a:tailEnd/>
            </a:ln>
          </p:spPr>
          <p:style>
            <a:lnRef idx="2">
              <a:schemeClr val="accent1"/>
            </a:lnRef>
            <a:fillRef idx="1">
              <a:schemeClr val="lt1"/>
            </a:fillRef>
            <a:effectRef idx="0">
              <a:schemeClr val="accent1"/>
            </a:effectRef>
            <a:fontRef idx="minor">
              <a:schemeClr val="dk1"/>
            </a:fontRef>
          </p:style>
          <p:txBody>
            <a:bodyPr wrap="square" rtlCol="0" anchor="ctr"/>
            <a:lstStyle/>
            <a:p>
              <a:pPr algn="r" defTabSz="1219102" eaLnBrk="0" fontAlgn="base" hangingPunct="0">
                <a:spcBef>
                  <a:spcPct val="0"/>
                </a:spcBef>
                <a:spcAft>
                  <a:spcPct val="0"/>
                </a:spcAft>
              </a:pPr>
              <a:r>
                <a:rPr lang="en-GB" sz="833">
                  <a:solidFill>
                    <a:srgbClr val="3F4040"/>
                  </a:solidFill>
                  <a:latin typeface="Arial"/>
                </a:rPr>
                <a:t>MBA &amp; </a:t>
              </a:r>
            </a:p>
            <a:p>
              <a:pPr algn="r" defTabSz="1219102" eaLnBrk="0" fontAlgn="base" hangingPunct="0">
                <a:spcBef>
                  <a:spcPct val="0"/>
                </a:spcBef>
                <a:spcAft>
                  <a:spcPct val="0"/>
                </a:spcAft>
              </a:pPr>
              <a:r>
                <a:rPr lang="en-GB" sz="833">
                  <a:solidFill>
                    <a:srgbClr val="3F4040"/>
                  </a:solidFill>
                  <a:latin typeface="Arial"/>
                </a:rPr>
                <a:t>Visiting </a:t>
              </a:r>
            </a:p>
            <a:p>
              <a:pPr algn="r" defTabSz="1219102" eaLnBrk="0" fontAlgn="base" hangingPunct="0">
                <a:spcBef>
                  <a:spcPct val="0"/>
                </a:spcBef>
                <a:spcAft>
                  <a:spcPct val="0"/>
                </a:spcAft>
              </a:pPr>
              <a:r>
                <a:rPr lang="en-GB" sz="833">
                  <a:solidFill>
                    <a:srgbClr val="3F4040"/>
                  </a:solidFill>
                  <a:latin typeface="Arial"/>
                </a:rPr>
                <a:t>Fellow</a:t>
              </a:r>
            </a:p>
          </p:txBody>
        </p:sp>
        <p:pic>
          <p:nvPicPr>
            <p:cNvPr id="64" name="Picture 63">
              <a:extLst>
                <a:ext uri="{FF2B5EF4-FFF2-40B4-BE49-F238E27FC236}">
                  <a16:creationId xmlns:a16="http://schemas.microsoft.com/office/drawing/2014/main" id="{42F624D2-5BAE-4A65-064C-06972B4AE6F5}"/>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11480046" y="2450013"/>
              <a:ext cx="962398" cy="635179"/>
            </a:xfrm>
            <a:prstGeom prst="rect">
              <a:avLst/>
            </a:prstGeom>
            <a:ln>
              <a:noFill/>
            </a:ln>
          </p:spPr>
        </p:pic>
      </p:grpSp>
      <p:grpSp>
        <p:nvGrpSpPr>
          <p:cNvPr id="70" name="Group 69">
            <a:extLst>
              <a:ext uri="{FF2B5EF4-FFF2-40B4-BE49-F238E27FC236}">
                <a16:creationId xmlns:a16="http://schemas.microsoft.com/office/drawing/2014/main" id="{7D067FD3-4F2C-47C9-9599-384C926D41E8}"/>
              </a:ext>
            </a:extLst>
          </p:cNvPr>
          <p:cNvGrpSpPr/>
          <p:nvPr/>
        </p:nvGrpSpPr>
        <p:grpSpPr>
          <a:xfrm>
            <a:off x="8072878" y="1651193"/>
            <a:ext cx="1384615" cy="666929"/>
            <a:chOff x="8633687" y="1478366"/>
            <a:chExt cx="1661538" cy="800315"/>
          </a:xfrm>
        </p:grpSpPr>
        <p:sp>
          <p:nvSpPr>
            <p:cNvPr id="68" name="Rectangle: Rounded Corners 67">
              <a:extLst>
                <a:ext uri="{FF2B5EF4-FFF2-40B4-BE49-F238E27FC236}">
                  <a16:creationId xmlns:a16="http://schemas.microsoft.com/office/drawing/2014/main" id="{EB0F3856-C2AF-9C6B-9A05-AEAE797043DC}"/>
                </a:ext>
              </a:extLst>
            </p:cNvPr>
            <p:cNvSpPr/>
            <p:nvPr/>
          </p:nvSpPr>
          <p:spPr bwMode="auto">
            <a:xfrm>
              <a:off x="8633687" y="1478366"/>
              <a:ext cx="1661538" cy="800315"/>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square" rtlCol="0" anchor="ctr"/>
            <a:lstStyle/>
            <a:p>
              <a:pPr algn="ctr" defTabSz="1219102" eaLnBrk="0" fontAlgn="base" hangingPunct="0">
                <a:spcBef>
                  <a:spcPct val="0"/>
                </a:spcBef>
                <a:spcAft>
                  <a:spcPct val="0"/>
                </a:spcAft>
              </a:pPr>
              <a:endParaRPr lang="en-GB" sz="2417" b="1">
                <a:solidFill>
                  <a:srgbClr val="FFFFFF"/>
                </a:solidFill>
                <a:latin typeface="Arial"/>
              </a:endParaRPr>
            </a:p>
          </p:txBody>
        </p:sp>
        <p:pic>
          <p:nvPicPr>
            <p:cNvPr id="66" name="Picture 65">
              <a:extLst>
                <a:ext uri="{FF2B5EF4-FFF2-40B4-BE49-F238E27FC236}">
                  <a16:creationId xmlns:a16="http://schemas.microsoft.com/office/drawing/2014/main" id="{46E06001-F662-73FA-4F43-B001896283F0}"/>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9100881" y="1514948"/>
              <a:ext cx="727151" cy="727151"/>
            </a:xfrm>
            <a:prstGeom prst="rect">
              <a:avLst/>
            </a:prstGeom>
          </p:spPr>
        </p:pic>
      </p:grpSp>
      <p:grpSp>
        <p:nvGrpSpPr>
          <p:cNvPr id="75" name="Group 74">
            <a:extLst>
              <a:ext uri="{FF2B5EF4-FFF2-40B4-BE49-F238E27FC236}">
                <a16:creationId xmlns:a16="http://schemas.microsoft.com/office/drawing/2014/main" id="{EC10E731-65F5-5C1D-C3C2-30254D80BF26}"/>
              </a:ext>
            </a:extLst>
          </p:cNvPr>
          <p:cNvGrpSpPr/>
          <p:nvPr/>
        </p:nvGrpSpPr>
        <p:grpSpPr>
          <a:xfrm>
            <a:off x="9789571" y="1651193"/>
            <a:ext cx="1384615" cy="666929"/>
            <a:chOff x="9938892" y="1478366"/>
            <a:chExt cx="1661538" cy="800315"/>
          </a:xfrm>
        </p:grpSpPr>
        <p:sp>
          <p:nvSpPr>
            <p:cNvPr id="73" name="Rectangle: Rounded Corners 72">
              <a:extLst>
                <a:ext uri="{FF2B5EF4-FFF2-40B4-BE49-F238E27FC236}">
                  <a16:creationId xmlns:a16="http://schemas.microsoft.com/office/drawing/2014/main" id="{92F64BEF-2C3B-CECE-C074-B76BC3CD431D}"/>
                </a:ext>
              </a:extLst>
            </p:cNvPr>
            <p:cNvSpPr/>
            <p:nvPr/>
          </p:nvSpPr>
          <p:spPr bwMode="auto">
            <a:xfrm>
              <a:off x="9938892" y="1478366"/>
              <a:ext cx="1661538" cy="800315"/>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square" rtlCol="0" anchor="b"/>
            <a:lstStyle/>
            <a:p>
              <a:pPr algn="ctr" defTabSz="296309">
                <a:lnSpc>
                  <a:spcPct val="90000"/>
                </a:lnSpc>
                <a:spcBef>
                  <a:spcPct val="0"/>
                </a:spcBef>
                <a:spcAft>
                  <a:spcPct val="35000"/>
                </a:spcAft>
              </a:pPr>
              <a:r>
                <a:rPr lang="en-GB" sz="917">
                  <a:solidFill>
                    <a:srgbClr val="3F4040"/>
                  </a:solidFill>
                  <a:latin typeface="Arial"/>
                </a:rPr>
                <a:t>Office of Science &amp; Technology</a:t>
              </a:r>
            </a:p>
          </p:txBody>
        </p:sp>
        <p:pic>
          <p:nvPicPr>
            <p:cNvPr id="71" name="Picture 70">
              <a:extLst>
                <a:ext uri="{FF2B5EF4-FFF2-40B4-BE49-F238E27FC236}">
                  <a16:creationId xmlns:a16="http://schemas.microsoft.com/office/drawing/2014/main" id="{F1E3AEFE-D7A1-5B1D-EBD3-33F59C287AFC}"/>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0408949" y="1493954"/>
              <a:ext cx="721423" cy="394378"/>
            </a:xfrm>
            <a:prstGeom prst="rect">
              <a:avLst/>
            </a:prstGeom>
          </p:spPr>
        </p:pic>
      </p:grpSp>
      <p:pic>
        <p:nvPicPr>
          <p:cNvPr id="121" name="Picture 120" descr="A close-up of a logo&#10;&#10;Description automatically generated">
            <a:extLst>
              <a:ext uri="{FF2B5EF4-FFF2-40B4-BE49-F238E27FC236}">
                <a16:creationId xmlns:a16="http://schemas.microsoft.com/office/drawing/2014/main" id="{09D3C02A-0F7E-7594-7018-203A6C044E41}"/>
              </a:ext>
            </a:extLst>
          </p:cNvPr>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419364" y="3334604"/>
            <a:ext cx="3589338" cy="821601"/>
          </a:xfrm>
          <a:prstGeom prst="rect">
            <a:avLst/>
          </a:prstGeom>
        </p:spPr>
      </p:pic>
      <p:sp>
        <p:nvSpPr>
          <p:cNvPr id="146" name="TextBox 145">
            <a:extLst>
              <a:ext uri="{FF2B5EF4-FFF2-40B4-BE49-F238E27FC236}">
                <a16:creationId xmlns:a16="http://schemas.microsoft.com/office/drawing/2014/main" id="{8A51385A-4740-FC8D-B263-D5E2873BEF5B}"/>
              </a:ext>
            </a:extLst>
          </p:cNvPr>
          <p:cNvSpPr txBox="1"/>
          <p:nvPr/>
        </p:nvSpPr>
        <p:spPr>
          <a:xfrm>
            <a:off x="2191393" y="6064581"/>
            <a:ext cx="1694290" cy="271934"/>
          </a:xfrm>
          <a:prstGeom prst="rect">
            <a:avLst/>
          </a:prstGeom>
          <a:noFill/>
        </p:spPr>
        <p:txBody>
          <a:bodyPr wrap="square">
            <a:spAutoFit/>
          </a:bodyPr>
          <a:lstStyle/>
          <a:p>
            <a:pPr algn="ctr" defTabSz="1219102">
              <a:spcAft>
                <a:spcPts val="500"/>
              </a:spcAft>
            </a:pPr>
            <a:r>
              <a:rPr lang="en-US" sz="1167" b="1">
                <a:solidFill>
                  <a:srgbClr val="3F4040"/>
                </a:solidFill>
                <a:latin typeface="Arial"/>
              </a:rPr>
              <a:t>Chris Hamlin </a:t>
            </a:r>
            <a:r>
              <a:rPr lang="en-US" sz="1167" b="1" err="1">
                <a:solidFill>
                  <a:srgbClr val="3F4040"/>
                </a:solidFill>
                <a:latin typeface="Arial"/>
              </a:rPr>
              <a:t>FREng</a:t>
            </a:r>
            <a:endParaRPr lang="en-US" sz="1167" b="1">
              <a:solidFill>
                <a:srgbClr val="3F4040"/>
              </a:solidFill>
              <a:latin typeface="Arial"/>
            </a:endParaRPr>
          </a:p>
        </p:txBody>
      </p:sp>
      <p:sp>
        <p:nvSpPr>
          <p:cNvPr id="147" name="TextBox 146">
            <a:extLst>
              <a:ext uri="{FF2B5EF4-FFF2-40B4-BE49-F238E27FC236}">
                <a16:creationId xmlns:a16="http://schemas.microsoft.com/office/drawing/2014/main" id="{CB4357F5-B87B-062A-0480-7B5A0CFCD576}"/>
              </a:ext>
            </a:extLst>
          </p:cNvPr>
          <p:cNvSpPr txBox="1"/>
          <p:nvPr/>
        </p:nvSpPr>
        <p:spPr>
          <a:xfrm>
            <a:off x="1949934" y="2778022"/>
            <a:ext cx="2177208" cy="271934"/>
          </a:xfrm>
          <a:prstGeom prst="rect">
            <a:avLst/>
          </a:prstGeom>
          <a:noFill/>
        </p:spPr>
        <p:txBody>
          <a:bodyPr wrap="square">
            <a:spAutoFit/>
          </a:bodyPr>
          <a:lstStyle/>
          <a:p>
            <a:pPr algn="ctr" defTabSz="1219102">
              <a:spcAft>
                <a:spcPts val="500"/>
              </a:spcAft>
            </a:pPr>
            <a:r>
              <a:rPr lang="en-US" sz="1167" b="1">
                <a:solidFill>
                  <a:srgbClr val="3F4040"/>
                </a:solidFill>
                <a:latin typeface="Arial"/>
              </a:rPr>
              <a:t>Penny Hamlin</a:t>
            </a:r>
          </a:p>
        </p:txBody>
      </p:sp>
      <p:grpSp>
        <p:nvGrpSpPr>
          <p:cNvPr id="5" name="Group 4">
            <a:extLst>
              <a:ext uri="{FF2B5EF4-FFF2-40B4-BE49-F238E27FC236}">
                <a16:creationId xmlns:a16="http://schemas.microsoft.com/office/drawing/2014/main" id="{C99FA3AC-B9B0-F882-BB94-8531660AD1A9}"/>
              </a:ext>
            </a:extLst>
          </p:cNvPr>
          <p:cNvGrpSpPr/>
          <p:nvPr/>
        </p:nvGrpSpPr>
        <p:grpSpPr>
          <a:xfrm>
            <a:off x="6361958" y="3411940"/>
            <a:ext cx="1384615" cy="666929"/>
            <a:chOff x="3213708" y="5399394"/>
            <a:chExt cx="1661538" cy="800315"/>
          </a:xfrm>
        </p:grpSpPr>
        <p:sp>
          <p:nvSpPr>
            <p:cNvPr id="140" name="Rectangle: Rounded Corners 139">
              <a:extLst>
                <a:ext uri="{FF2B5EF4-FFF2-40B4-BE49-F238E27FC236}">
                  <a16:creationId xmlns:a16="http://schemas.microsoft.com/office/drawing/2014/main" id="{FF029305-A9ED-6808-79EA-5B5BA25A4A23}"/>
                </a:ext>
              </a:extLst>
            </p:cNvPr>
            <p:cNvSpPr/>
            <p:nvPr/>
          </p:nvSpPr>
          <p:spPr bwMode="auto">
            <a:xfrm>
              <a:off x="3213708" y="5399394"/>
              <a:ext cx="1661538" cy="800315"/>
            </a:xfrm>
            <a:prstGeom prst="roundRect">
              <a:avLst/>
            </a:prstGeom>
            <a:solidFill>
              <a:schemeClr val="bg1"/>
            </a:solidFill>
            <a:ln>
              <a:solidFill>
                <a:schemeClr val="tx2"/>
              </a:solidFill>
              <a:headEnd/>
              <a:tailEnd/>
            </a:ln>
          </p:spPr>
          <p:style>
            <a:lnRef idx="2">
              <a:schemeClr val="accent1"/>
            </a:lnRef>
            <a:fillRef idx="1">
              <a:schemeClr val="lt1"/>
            </a:fillRef>
            <a:effectRef idx="0">
              <a:schemeClr val="accent1"/>
            </a:effectRef>
            <a:fontRef idx="minor">
              <a:schemeClr val="dk1"/>
            </a:fontRef>
          </p:style>
          <p:txBody>
            <a:bodyPr wrap="square" rtlCol="0" anchor="ctr"/>
            <a:lstStyle/>
            <a:p>
              <a:pPr algn="ctr" defTabSz="1219102" eaLnBrk="0" fontAlgn="base" hangingPunct="0">
                <a:spcBef>
                  <a:spcPct val="0"/>
                </a:spcBef>
                <a:spcAft>
                  <a:spcPct val="0"/>
                </a:spcAft>
              </a:pPr>
              <a:endParaRPr lang="en-GB" sz="2417">
                <a:solidFill>
                  <a:srgbClr val="FFFFFF"/>
                </a:solidFill>
                <a:latin typeface="Arial"/>
              </a:endParaRPr>
            </a:p>
          </p:txBody>
        </p:sp>
        <p:pic>
          <p:nvPicPr>
            <p:cNvPr id="3" name="Picture 2">
              <a:extLst>
                <a:ext uri="{FF2B5EF4-FFF2-40B4-BE49-F238E27FC236}">
                  <a16:creationId xmlns:a16="http://schemas.microsoft.com/office/drawing/2014/main" id="{3013B89C-55EE-75DA-E236-8BB859DB04E7}"/>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3339543" y="5541151"/>
              <a:ext cx="1409800" cy="533581"/>
            </a:xfrm>
            <a:prstGeom prst="rect">
              <a:avLst/>
            </a:prstGeom>
          </p:spPr>
        </p:pic>
      </p:grpSp>
      <p:grpSp>
        <p:nvGrpSpPr>
          <p:cNvPr id="12" name="Group 11">
            <a:extLst>
              <a:ext uri="{FF2B5EF4-FFF2-40B4-BE49-F238E27FC236}">
                <a16:creationId xmlns:a16="http://schemas.microsoft.com/office/drawing/2014/main" id="{C1C65FCB-8474-5ACC-4F14-D95FCB2A4C73}"/>
              </a:ext>
            </a:extLst>
          </p:cNvPr>
          <p:cNvGrpSpPr/>
          <p:nvPr/>
        </p:nvGrpSpPr>
        <p:grpSpPr>
          <a:xfrm>
            <a:off x="4639497" y="5331927"/>
            <a:ext cx="1384615" cy="666929"/>
            <a:chOff x="3213674" y="6410085"/>
            <a:chExt cx="1661538" cy="800315"/>
          </a:xfrm>
        </p:grpSpPr>
        <p:sp>
          <p:nvSpPr>
            <p:cNvPr id="151" name="Rectangle: Rounded Corners 150">
              <a:extLst>
                <a:ext uri="{FF2B5EF4-FFF2-40B4-BE49-F238E27FC236}">
                  <a16:creationId xmlns:a16="http://schemas.microsoft.com/office/drawing/2014/main" id="{4829FEA0-10AF-6CD1-7642-F7355036BB3A}"/>
                </a:ext>
              </a:extLst>
            </p:cNvPr>
            <p:cNvSpPr/>
            <p:nvPr/>
          </p:nvSpPr>
          <p:spPr bwMode="auto">
            <a:xfrm>
              <a:off x="3213674" y="6410085"/>
              <a:ext cx="1661538" cy="800315"/>
            </a:xfrm>
            <a:prstGeom prst="roundRect">
              <a:avLst/>
            </a:prstGeom>
            <a:noFill/>
            <a:ln>
              <a:solidFill>
                <a:schemeClr val="accent6"/>
              </a:solidFill>
              <a:headEnd/>
              <a:tailEnd/>
            </a:ln>
          </p:spPr>
          <p:style>
            <a:lnRef idx="2">
              <a:schemeClr val="accent1"/>
            </a:lnRef>
            <a:fillRef idx="1">
              <a:schemeClr val="lt1"/>
            </a:fillRef>
            <a:effectRef idx="0">
              <a:schemeClr val="accent1"/>
            </a:effectRef>
            <a:fontRef idx="minor">
              <a:schemeClr val="dk1"/>
            </a:fontRef>
          </p:style>
          <p:txBody>
            <a:bodyPr wrap="square" rtlCol="0" anchor="b"/>
            <a:lstStyle/>
            <a:p>
              <a:pPr algn="ctr" defTabSz="1219102" eaLnBrk="0" fontAlgn="base" hangingPunct="0">
                <a:spcBef>
                  <a:spcPct val="0"/>
                </a:spcBef>
                <a:spcAft>
                  <a:spcPct val="0"/>
                </a:spcAft>
              </a:pPr>
              <a:r>
                <a:rPr lang="en-GB" sz="833">
                  <a:solidFill>
                    <a:srgbClr val="3F4040"/>
                  </a:solidFill>
                  <a:latin typeface="Arial"/>
                </a:rPr>
                <a:t>Visiting Professor</a:t>
              </a:r>
            </a:p>
          </p:txBody>
        </p:sp>
        <p:pic>
          <p:nvPicPr>
            <p:cNvPr id="11" name="Picture 10">
              <a:extLst>
                <a:ext uri="{FF2B5EF4-FFF2-40B4-BE49-F238E27FC236}">
                  <a16:creationId xmlns:a16="http://schemas.microsoft.com/office/drawing/2014/main" id="{B05765FF-2490-CE68-3C08-1F42569763DB}"/>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3432019" y="6443969"/>
              <a:ext cx="1251795" cy="509270"/>
            </a:xfrm>
            <a:prstGeom prst="rect">
              <a:avLst/>
            </a:prstGeom>
          </p:spPr>
        </p:pic>
      </p:grpSp>
      <p:grpSp>
        <p:nvGrpSpPr>
          <p:cNvPr id="39" name="Group 38">
            <a:extLst>
              <a:ext uri="{FF2B5EF4-FFF2-40B4-BE49-F238E27FC236}">
                <a16:creationId xmlns:a16="http://schemas.microsoft.com/office/drawing/2014/main" id="{32FC8DB1-1BB2-F6D4-D65E-3F7C40B29EA9}"/>
              </a:ext>
            </a:extLst>
          </p:cNvPr>
          <p:cNvGrpSpPr/>
          <p:nvPr/>
        </p:nvGrpSpPr>
        <p:grpSpPr>
          <a:xfrm>
            <a:off x="9789571" y="3411940"/>
            <a:ext cx="1384615" cy="666929"/>
            <a:chOff x="11004273" y="3974401"/>
            <a:chExt cx="1661538" cy="800315"/>
          </a:xfrm>
        </p:grpSpPr>
        <p:sp>
          <p:nvSpPr>
            <p:cNvPr id="16" name="Rectangle: Rounded Corners 15">
              <a:extLst>
                <a:ext uri="{FF2B5EF4-FFF2-40B4-BE49-F238E27FC236}">
                  <a16:creationId xmlns:a16="http://schemas.microsoft.com/office/drawing/2014/main" id="{E3C9343D-9105-D1D7-477B-4A70E89379A1}"/>
                </a:ext>
              </a:extLst>
            </p:cNvPr>
            <p:cNvSpPr/>
            <p:nvPr/>
          </p:nvSpPr>
          <p:spPr bwMode="auto">
            <a:xfrm>
              <a:off x="11004273" y="3974401"/>
              <a:ext cx="1661538" cy="800315"/>
            </a:xfrm>
            <a:prstGeom prst="roundRect">
              <a:avLst/>
            </a:prstGeom>
            <a:solidFill>
              <a:schemeClr val="bg1"/>
            </a:solidFill>
            <a:ln>
              <a:solidFill>
                <a:schemeClr val="tx2"/>
              </a:solidFill>
              <a:headEnd/>
              <a:tailEnd/>
            </a:ln>
          </p:spPr>
          <p:style>
            <a:lnRef idx="2">
              <a:schemeClr val="accent1"/>
            </a:lnRef>
            <a:fillRef idx="1">
              <a:schemeClr val="lt1"/>
            </a:fillRef>
            <a:effectRef idx="0">
              <a:schemeClr val="accent1"/>
            </a:effectRef>
            <a:fontRef idx="minor">
              <a:schemeClr val="dk1"/>
            </a:fontRef>
          </p:style>
          <p:txBody>
            <a:bodyPr wrap="square" rtlCol="0" anchor="ctr"/>
            <a:lstStyle/>
            <a:p>
              <a:pPr algn="ctr" defTabSz="1219102" eaLnBrk="0" fontAlgn="base" hangingPunct="0">
                <a:spcBef>
                  <a:spcPct val="0"/>
                </a:spcBef>
                <a:spcAft>
                  <a:spcPct val="0"/>
                </a:spcAft>
              </a:pPr>
              <a:endParaRPr lang="en-GB" sz="2417">
                <a:solidFill>
                  <a:srgbClr val="FFFFFF"/>
                </a:solidFill>
                <a:latin typeface="Arial"/>
              </a:endParaRPr>
            </a:p>
          </p:txBody>
        </p:sp>
        <p:pic>
          <p:nvPicPr>
            <p:cNvPr id="13" name="Picture 12">
              <a:extLst>
                <a:ext uri="{FF2B5EF4-FFF2-40B4-BE49-F238E27FC236}">
                  <a16:creationId xmlns:a16="http://schemas.microsoft.com/office/drawing/2014/main" id="{641103AD-A297-D596-3753-0E225CF4F9FC}"/>
                </a:ext>
              </a:extLst>
            </p:cNvPr>
            <p:cNvPicPr>
              <a:picLocks noChangeAspect="1"/>
            </p:cNvPicPr>
            <p:nvPr/>
          </p:nvPicPr>
          <p:blipFill>
            <a:blip r:embed="rId22" cstate="print">
              <a:extLst>
                <a:ext uri="{28A0092B-C50C-407E-A947-70E740481C1C}">
                  <a14:useLocalDpi xmlns:a14="http://schemas.microsoft.com/office/drawing/2010/main"/>
                </a:ext>
              </a:extLst>
            </a:blip>
            <a:srcRect/>
            <a:stretch/>
          </p:blipFill>
          <p:spPr>
            <a:xfrm>
              <a:off x="11039688" y="4087023"/>
              <a:ext cx="1590707" cy="562718"/>
            </a:xfrm>
            <a:prstGeom prst="rect">
              <a:avLst/>
            </a:prstGeom>
          </p:spPr>
        </p:pic>
      </p:grpSp>
      <p:grpSp>
        <p:nvGrpSpPr>
          <p:cNvPr id="37" name="Group 36">
            <a:extLst>
              <a:ext uri="{FF2B5EF4-FFF2-40B4-BE49-F238E27FC236}">
                <a16:creationId xmlns:a16="http://schemas.microsoft.com/office/drawing/2014/main" id="{55117F64-E3BD-9767-36F9-FF087A7AA8BC}"/>
              </a:ext>
            </a:extLst>
          </p:cNvPr>
          <p:cNvGrpSpPr/>
          <p:nvPr/>
        </p:nvGrpSpPr>
        <p:grpSpPr>
          <a:xfrm>
            <a:off x="8072878" y="3411940"/>
            <a:ext cx="1384615" cy="666929"/>
            <a:chOff x="8917015" y="3982791"/>
            <a:chExt cx="1661538" cy="800315"/>
          </a:xfrm>
        </p:grpSpPr>
        <p:sp>
          <p:nvSpPr>
            <p:cNvPr id="15" name="Rectangle: Rounded Corners 14">
              <a:extLst>
                <a:ext uri="{FF2B5EF4-FFF2-40B4-BE49-F238E27FC236}">
                  <a16:creationId xmlns:a16="http://schemas.microsoft.com/office/drawing/2014/main" id="{DE4331E7-EC5D-729F-4FD8-C3741D1498F1}"/>
                </a:ext>
              </a:extLst>
            </p:cNvPr>
            <p:cNvSpPr/>
            <p:nvPr/>
          </p:nvSpPr>
          <p:spPr bwMode="auto">
            <a:xfrm>
              <a:off x="8917015" y="3982791"/>
              <a:ext cx="1661538" cy="800315"/>
            </a:xfrm>
            <a:prstGeom prst="roundRect">
              <a:avLst/>
            </a:prstGeom>
            <a:solidFill>
              <a:schemeClr val="bg1"/>
            </a:solidFill>
            <a:ln>
              <a:solidFill>
                <a:schemeClr val="tx2"/>
              </a:solidFill>
              <a:headEnd/>
              <a:tailEnd/>
            </a:ln>
          </p:spPr>
          <p:style>
            <a:lnRef idx="2">
              <a:schemeClr val="accent1"/>
            </a:lnRef>
            <a:fillRef idx="1">
              <a:schemeClr val="lt1"/>
            </a:fillRef>
            <a:effectRef idx="0">
              <a:schemeClr val="accent1"/>
            </a:effectRef>
            <a:fontRef idx="minor">
              <a:schemeClr val="dk1"/>
            </a:fontRef>
          </p:style>
          <p:txBody>
            <a:bodyPr wrap="square" rtlCol="0" anchor="ctr"/>
            <a:lstStyle/>
            <a:p>
              <a:pPr algn="ctr" defTabSz="1219102" eaLnBrk="0" fontAlgn="base" hangingPunct="0">
                <a:spcBef>
                  <a:spcPct val="0"/>
                </a:spcBef>
                <a:spcAft>
                  <a:spcPct val="0"/>
                </a:spcAft>
              </a:pPr>
              <a:endParaRPr lang="en-GB" sz="2417">
                <a:solidFill>
                  <a:srgbClr val="FFFFFF"/>
                </a:solidFill>
                <a:latin typeface="Arial"/>
              </a:endParaRPr>
            </a:p>
          </p:txBody>
        </p:sp>
        <p:pic>
          <p:nvPicPr>
            <p:cNvPr id="14" name="Picture 13">
              <a:extLst>
                <a:ext uri="{FF2B5EF4-FFF2-40B4-BE49-F238E27FC236}">
                  <a16:creationId xmlns:a16="http://schemas.microsoft.com/office/drawing/2014/main" id="{F28F41EE-4849-8B1F-E204-5D737ECEBDDB}"/>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8945772" y="4234816"/>
              <a:ext cx="1546915" cy="293068"/>
            </a:xfrm>
            <a:prstGeom prst="rect">
              <a:avLst/>
            </a:prstGeom>
          </p:spPr>
        </p:pic>
      </p:grpSp>
      <p:grpSp>
        <p:nvGrpSpPr>
          <p:cNvPr id="34" name="Group 33">
            <a:extLst>
              <a:ext uri="{FF2B5EF4-FFF2-40B4-BE49-F238E27FC236}">
                <a16:creationId xmlns:a16="http://schemas.microsoft.com/office/drawing/2014/main" id="{90B5FD74-81EE-16C3-4E80-B14042D0B71A}"/>
              </a:ext>
            </a:extLst>
          </p:cNvPr>
          <p:cNvGrpSpPr/>
          <p:nvPr/>
        </p:nvGrpSpPr>
        <p:grpSpPr>
          <a:xfrm>
            <a:off x="-4" y="3102455"/>
            <a:ext cx="12192006" cy="117573"/>
            <a:chOff x="-5" y="3722946"/>
            <a:chExt cx="14630407" cy="141087"/>
          </a:xfrm>
        </p:grpSpPr>
        <p:sp>
          <p:nvSpPr>
            <p:cNvPr id="17" name="Rectangle 18">
              <a:extLst>
                <a:ext uri="{FF2B5EF4-FFF2-40B4-BE49-F238E27FC236}">
                  <a16:creationId xmlns:a16="http://schemas.microsoft.com/office/drawing/2014/main" id="{19057C56-74F1-72A2-D1EE-28DEBFA1A151}"/>
                </a:ext>
              </a:extLst>
            </p:cNvPr>
            <p:cNvSpPr/>
            <p:nvPr/>
          </p:nvSpPr>
          <p:spPr bwMode="auto">
            <a:xfrm rot="16200000" flipV="1">
              <a:off x="7279196" y="-3487168"/>
              <a:ext cx="72000" cy="14630401"/>
            </a:xfrm>
            <a:prstGeom prst="rect">
              <a:avLst/>
            </a:prstGeom>
            <a:solidFill>
              <a:srgbClr val="743E8C"/>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1219102" eaLnBrk="0" fontAlgn="base" hangingPunct="0">
                <a:spcBef>
                  <a:spcPct val="0"/>
                </a:spcBef>
                <a:spcAft>
                  <a:spcPct val="0"/>
                </a:spcAft>
              </a:pPr>
              <a:endParaRPr lang="en-US" sz="2000">
                <a:solidFill>
                  <a:srgbClr val="004B8D"/>
                </a:solidFill>
                <a:latin typeface="Times" charset="0"/>
              </a:endParaRPr>
            </a:p>
          </p:txBody>
        </p:sp>
        <p:sp>
          <p:nvSpPr>
            <p:cNvPr id="21" name="Rectangle 18">
              <a:extLst>
                <a:ext uri="{FF2B5EF4-FFF2-40B4-BE49-F238E27FC236}">
                  <a16:creationId xmlns:a16="http://schemas.microsoft.com/office/drawing/2014/main" id="{8A9C311C-2A08-6330-E34A-040B354F4C28}"/>
                </a:ext>
              </a:extLst>
            </p:cNvPr>
            <p:cNvSpPr/>
            <p:nvPr/>
          </p:nvSpPr>
          <p:spPr bwMode="auto">
            <a:xfrm rot="16200000" flipV="1">
              <a:off x="7279202" y="-3556255"/>
              <a:ext cx="72000" cy="14630401"/>
            </a:xfrm>
            <a:prstGeom prst="rect">
              <a:avLst/>
            </a:prstGeom>
            <a:solidFill>
              <a:schemeClr val="bg2"/>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1219102" eaLnBrk="0" fontAlgn="base" hangingPunct="0">
                <a:spcBef>
                  <a:spcPct val="0"/>
                </a:spcBef>
                <a:spcAft>
                  <a:spcPct val="0"/>
                </a:spcAft>
              </a:pPr>
              <a:endParaRPr lang="en-US" sz="2000">
                <a:solidFill>
                  <a:srgbClr val="004B8D"/>
                </a:solidFill>
                <a:latin typeface="Times" charset="0"/>
              </a:endParaRPr>
            </a:p>
          </p:txBody>
        </p:sp>
      </p:grpSp>
      <p:grpSp>
        <p:nvGrpSpPr>
          <p:cNvPr id="32" name="Group 31">
            <a:extLst>
              <a:ext uri="{FF2B5EF4-FFF2-40B4-BE49-F238E27FC236}">
                <a16:creationId xmlns:a16="http://schemas.microsoft.com/office/drawing/2014/main" id="{016A8ABE-89A9-0FA2-1181-48DF93ED17F6}"/>
              </a:ext>
            </a:extLst>
          </p:cNvPr>
          <p:cNvGrpSpPr/>
          <p:nvPr/>
        </p:nvGrpSpPr>
        <p:grpSpPr>
          <a:xfrm>
            <a:off x="-9071" y="4294324"/>
            <a:ext cx="12192006" cy="107339"/>
            <a:chOff x="-54431" y="5087871"/>
            <a:chExt cx="14630407" cy="128807"/>
          </a:xfrm>
        </p:grpSpPr>
        <p:sp>
          <p:nvSpPr>
            <p:cNvPr id="26" name="Rectangle 18">
              <a:extLst>
                <a:ext uri="{FF2B5EF4-FFF2-40B4-BE49-F238E27FC236}">
                  <a16:creationId xmlns:a16="http://schemas.microsoft.com/office/drawing/2014/main" id="{DA254F8E-D522-9952-7D0D-8C6AA63EB420}"/>
                </a:ext>
              </a:extLst>
            </p:cNvPr>
            <p:cNvSpPr/>
            <p:nvPr/>
          </p:nvSpPr>
          <p:spPr bwMode="auto">
            <a:xfrm rot="16200000" flipV="1">
              <a:off x="7224770" y="-2191330"/>
              <a:ext cx="72000" cy="14630401"/>
            </a:xfrm>
            <a:prstGeom prst="rect">
              <a:avLst/>
            </a:prstGeom>
            <a:solidFill>
              <a:srgbClr val="743E8C"/>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1219102" eaLnBrk="0" fontAlgn="base" hangingPunct="0">
                <a:spcBef>
                  <a:spcPct val="0"/>
                </a:spcBef>
                <a:spcAft>
                  <a:spcPct val="0"/>
                </a:spcAft>
              </a:pPr>
              <a:endParaRPr lang="en-US" sz="2000">
                <a:solidFill>
                  <a:srgbClr val="004B8D"/>
                </a:solidFill>
                <a:latin typeface="Times" charset="0"/>
              </a:endParaRPr>
            </a:p>
          </p:txBody>
        </p:sp>
        <p:sp>
          <p:nvSpPr>
            <p:cNvPr id="28" name="Rectangle 18">
              <a:extLst>
                <a:ext uri="{FF2B5EF4-FFF2-40B4-BE49-F238E27FC236}">
                  <a16:creationId xmlns:a16="http://schemas.microsoft.com/office/drawing/2014/main" id="{1430B30E-6DE3-6979-7285-6873A36C53D2}"/>
                </a:ext>
              </a:extLst>
            </p:cNvPr>
            <p:cNvSpPr/>
            <p:nvPr/>
          </p:nvSpPr>
          <p:spPr bwMode="auto">
            <a:xfrm rot="16200000" flipV="1">
              <a:off x="7224776" y="-2134523"/>
              <a:ext cx="72000" cy="14630401"/>
            </a:xfrm>
            <a:prstGeom prst="rect">
              <a:avLst/>
            </a:prstGeom>
            <a:solidFill>
              <a:schemeClr val="bg2"/>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1219102" eaLnBrk="0" fontAlgn="base" hangingPunct="0">
                <a:spcBef>
                  <a:spcPct val="0"/>
                </a:spcBef>
                <a:spcAft>
                  <a:spcPct val="0"/>
                </a:spcAft>
              </a:pPr>
              <a:endParaRPr lang="en-US" sz="2000">
                <a:solidFill>
                  <a:srgbClr val="004B8D"/>
                </a:solidFill>
                <a:latin typeface="Times" charset="0"/>
              </a:endParaRPr>
            </a:p>
          </p:txBody>
        </p:sp>
      </p:grpSp>
    </p:spTree>
    <p:extLst>
      <p:ext uri="{BB962C8B-B14F-4D97-AF65-F5344CB8AC3E}">
        <p14:creationId xmlns:p14="http://schemas.microsoft.com/office/powerpoint/2010/main" val="3610087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61350-2633-C67F-E4DB-F9CB4FA8FCD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780E652-4678-B81E-F2CA-4FF9099EF11E}"/>
              </a:ext>
            </a:extLst>
          </p:cNvPr>
          <p:cNvSpPr>
            <a:spLocks noGrp="1"/>
          </p:cNvSpPr>
          <p:nvPr>
            <p:ph type="title"/>
          </p:nvPr>
        </p:nvSpPr>
        <p:spPr/>
        <p:txBody>
          <a:bodyPr>
            <a:noAutofit/>
          </a:bodyPr>
          <a:lstStyle/>
          <a:p>
            <a:pPr algn="ctr"/>
            <a:r>
              <a:rPr lang="en-GB" sz="3600" dirty="0"/>
              <a:t>Illustrative, imaginary industry transformation pathway - creating attractors and positive feedback loops</a:t>
            </a:r>
          </a:p>
        </p:txBody>
      </p:sp>
      <p:graphicFrame>
        <p:nvGraphicFramePr>
          <p:cNvPr id="8" name="Content Placeholder 7">
            <a:extLst>
              <a:ext uri="{FF2B5EF4-FFF2-40B4-BE49-F238E27FC236}">
                <a16:creationId xmlns:a16="http://schemas.microsoft.com/office/drawing/2014/main" id="{622AD41A-0144-6538-255B-A95AC96CCF20}"/>
              </a:ext>
            </a:extLst>
          </p:cNvPr>
          <p:cNvGraphicFramePr>
            <a:graphicFrameLocks noGrp="1"/>
          </p:cNvGraphicFramePr>
          <p:nvPr>
            <p:ph idx="1"/>
            <p:extLst>
              <p:ext uri="{D42A27DB-BD31-4B8C-83A1-F6EECF244321}">
                <p14:modId xmlns:p14="http://schemas.microsoft.com/office/powerpoint/2010/main" val="3760672490"/>
              </p:ext>
            </p:extLst>
          </p:nvPr>
        </p:nvGraphicFramePr>
        <p:xfrm>
          <a:off x="755907" y="1302102"/>
          <a:ext cx="10680185" cy="50220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45F8FAC7-5975-4DB1-32F5-E75A99A4F2A4}"/>
              </a:ext>
            </a:extLst>
          </p:cNvPr>
          <p:cNvSpPr>
            <a:spLocks noGrp="1"/>
          </p:cNvSpPr>
          <p:nvPr>
            <p:ph type="sldNum" sz="quarter" idx="12"/>
          </p:nvPr>
        </p:nvSpPr>
        <p:spPr/>
        <p:txBody>
          <a:bodyPr/>
          <a:lstStyle/>
          <a:p>
            <a:fld id="{B3618E82-2635-4133-8350-4252D6B2AEF7}" type="slidenum">
              <a:rPr lang="en-US" smtClean="0"/>
              <a:pPr/>
              <a:t>20</a:t>
            </a:fld>
            <a:endParaRPr lang="en-US"/>
          </a:p>
        </p:txBody>
      </p:sp>
      <p:pic>
        <p:nvPicPr>
          <p:cNvPr id="7" name="Content Placeholder 9">
            <a:extLst>
              <a:ext uri="{FF2B5EF4-FFF2-40B4-BE49-F238E27FC236}">
                <a16:creationId xmlns:a16="http://schemas.microsoft.com/office/drawing/2014/main" id="{0140835B-CC79-941E-3C55-C97CD2391B1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400406" y="1552704"/>
            <a:ext cx="1332418" cy="1374717"/>
          </a:xfrm>
          <a:prstGeom prst="rect">
            <a:avLst/>
          </a:prstGeom>
        </p:spPr>
      </p:pic>
      <p:pic>
        <p:nvPicPr>
          <p:cNvPr id="9" name="Content Placeholder 10">
            <a:extLst>
              <a:ext uri="{FF2B5EF4-FFF2-40B4-BE49-F238E27FC236}">
                <a16:creationId xmlns:a16="http://schemas.microsoft.com/office/drawing/2014/main" id="{373DD680-FB9B-EB15-6EC0-24AEB5799A4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493347" y="4931408"/>
            <a:ext cx="1488853" cy="1234394"/>
          </a:xfrm>
          <a:prstGeom prst="rect">
            <a:avLst/>
          </a:prstGeom>
        </p:spPr>
      </p:pic>
      <p:pic>
        <p:nvPicPr>
          <p:cNvPr id="10" name="Content Placeholder 11">
            <a:extLst>
              <a:ext uri="{FF2B5EF4-FFF2-40B4-BE49-F238E27FC236}">
                <a16:creationId xmlns:a16="http://schemas.microsoft.com/office/drawing/2014/main" id="{6908CE61-E0D9-9157-8FF8-920B4C1803F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338194" y="4434529"/>
            <a:ext cx="1251538" cy="1576304"/>
          </a:xfrm>
          <a:prstGeom prst="rect">
            <a:avLst/>
          </a:prstGeom>
        </p:spPr>
      </p:pic>
      <p:pic>
        <p:nvPicPr>
          <p:cNvPr id="5" name="Picture 4" descr="A close up of a plant&#10;&#10;AI-generated content may be incorrect.">
            <a:extLst>
              <a:ext uri="{FF2B5EF4-FFF2-40B4-BE49-F238E27FC236}">
                <a16:creationId xmlns:a16="http://schemas.microsoft.com/office/drawing/2014/main" id="{A13E7BEB-C33C-640D-28A8-8FE9906181E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136332" y="1756869"/>
            <a:ext cx="1655263" cy="1104371"/>
          </a:xfrm>
          <a:prstGeom prst="ellipse">
            <a:avLst/>
          </a:prstGeom>
          <a:ln>
            <a:solidFill>
              <a:schemeClr val="tx2"/>
            </a:solidFill>
          </a:ln>
          <a:effectLst/>
        </p:spPr>
      </p:pic>
      <p:sp>
        <p:nvSpPr>
          <p:cNvPr id="12" name="TextBox 11">
            <a:extLst>
              <a:ext uri="{FF2B5EF4-FFF2-40B4-BE49-F238E27FC236}">
                <a16:creationId xmlns:a16="http://schemas.microsoft.com/office/drawing/2014/main" id="{686AAACE-66E9-675D-2590-45257D23B0E7}"/>
              </a:ext>
            </a:extLst>
          </p:cNvPr>
          <p:cNvSpPr txBox="1"/>
          <p:nvPr/>
        </p:nvSpPr>
        <p:spPr>
          <a:xfrm>
            <a:off x="3988001" y="6631342"/>
            <a:ext cx="2375934" cy="207749"/>
          </a:xfrm>
          <a:prstGeom prst="rect">
            <a:avLst/>
          </a:prstGeom>
          <a:noFill/>
        </p:spPr>
        <p:txBody>
          <a:bodyPr wrap="square">
            <a:spAutoFit/>
          </a:bodyPr>
          <a:lstStyle/>
          <a:p>
            <a:pPr algn="ctr"/>
            <a:r>
              <a:rPr lang="en-GB" sz="750">
                <a:solidFill>
                  <a:schemeClr val="accent6"/>
                </a:solidFill>
                <a:latin typeface="Aptos" panose="020B0004020202020204" pitchFamily="34" charset="0"/>
                <a:ea typeface="Aptos" panose="020B0004020202020204" pitchFamily="34" charset="0"/>
                <a:cs typeface="Times New Roman" panose="02020603050405020304" pitchFamily="18" charset="0"/>
              </a:rPr>
              <a:t>Image by </a:t>
            </a:r>
            <a:r>
              <a:rPr lang="en-GB" sz="750" u="sng">
                <a:solidFill>
                  <a:schemeClr val="accent6"/>
                </a:solidFill>
                <a:latin typeface="Aptos" panose="020B0004020202020204" pitchFamily="34" charset="0"/>
                <a:ea typeface="Aptos" panose="020B0004020202020204" pitchFamily="34" charset="0"/>
                <a:cs typeface="Times New Roman" panose="02020603050405020304" pitchFamily="18" charset="0"/>
                <a:hlinkClick r:id="rId12">
                  <a:extLst>
                    <a:ext uri="{A12FA001-AC4F-418D-AE19-62706E023703}">
                      <ahyp:hlinkClr xmlns:ahyp="http://schemas.microsoft.com/office/drawing/2018/hyperlinkcolor" val="tx"/>
                    </a:ext>
                  </a:extLst>
                </a:hlinkClick>
              </a:rPr>
              <a:t> Mabel Amber, </a:t>
            </a:r>
            <a:r>
              <a:rPr lang="en-GB" sz="750">
                <a:solidFill>
                  <a:schemeClr val="accent6"/>
                </a:solidFill>
                <a:latin typeface="Aptos" panose="020B0004020202020204" pitchFamily="34" charset="0"/>
                <a:ea typeface="Aptos" panose="020B0004020202020204" pitchFamily="34" charset="0"/>
                <a:cs typeface="Times New Roman" panose="02020603050405020304" pitchFamily="18" charset="0"/>
              </a:rPr>
              <a:t> from </a:t>
            </a:r>
            <a:r>
              <a:rPr lang="en-GB" sz="750" u="sng" err="1">
                <a:solidFill>
                  <a:schemeClr val="accent6"/>
                </a:solidFill>
                <a:latin typeface="Aptos" panose="020B0004020202020204" pitchFamily="34" charset="0"/>
                <a:ea typeface="Aptos" panose="020B0004020202020204" pitchFamily="34" charset="0"/>
                <a:cs typeface="Times New Roman" panose="02020603050405020304" pitchFamily="18" charset="0"/>
                <a:hlinkClick r:id="rId13">
                  <a:extLst>
                    <a:ext uri="{A12FA001-AC4F-418D-AE19-62706E023703}">
                      <ahyp:hlinkClr xmlns:ahyp="http://schemas.microsoft.com/office/drawing/2018/hyperlinkcolor" val="tx"/>
                    </a:ext>
                  </a:extLst>
                </a:hlinkClick>
              </a:rPr>
              <a:t>Pixabay</a:t>
            </a:r>
            <a:endParaRPr lang="en-GB" sz="750">
              <a:solidFill>
                <a:schemeClr val="accent6"/>
              </a:solidFill>
            </a:endParaRPr>
          </a:p>
        </p:txBody>
      </p:sp>
    </p:spTree>
    <p:extLst>
      <p:ext uri="{BB962C8B-B14F-4D97-AF65-F5344CB8AC3E}">
        <p14:creationId xmlns:p14="http://schemas.microsoft.com/office/powerpoint/2010/main" val="415351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87DD9-0B44-3879-01D9-5932A7787A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80B48C-1F4C-DB5C-ACB1-DA71BF11F1E3}"/>
              </a:ext>
            </a:extLst>
          </p:cNvPr>
          <p:cNvSpPr>
            <a:spLocks noGrp="1"/>
          </p:cNvSpPr>
          <p:nvPr>
            <p:ph type="title"/>
          </p:nvPr>
        </p:nvSpPr>
        <p:spPr/>
        <p:txBody>
          <a:bodyPr/>
          <a:lstStyle/>
          <a:p>
            <a:r>
              <a:rPr lang="en-GB"/>
              <a:t>The Full Journey</a:t>
            </a:r>
          </a:p>
        </p:txBody>
      </p:sp>
      <p:sp>
        <p:nvSpPr>
          <p:cNvPr id="4" name="Slide Number Placeholder 3">
            <a:extLst>
              <a:ext uri="{FF2B5EF4-FFF2-40B4-BE49-F238E27FC236}">
                <a16:creationId xmlns:a16="http://schemas.microsoft.com/office/drawing/2014/main" id="{67B8330D-94F2-F3F8-AA34-8F8585C0CA8B}"/>
              </a:ext>
            </a:extLst>
          </p:cNvPr>
          <p:cNvSpPr>
            <a:spLocks noGrp="1"/>
          </p:cNvSpPr>
          <p:nvPr>
            <p:ph type="sldNum" sz="quarter" idx="12"/>
          </p:nvPr>
        </p:nvSpPr>
        <p:spPr/>
        <p:txBody>
          <a:bodyPr/>
          <a:lstStyle/>
          <a:p>
            <a:fld id="{B3618E82-2635-4133-8350-4252D6B2AEF7}" type="slidenum">
              <a:rPr lang="en-US" smtClean="0"/>
              <a:t>21</a:t>
            </a:fld>
            <a:endParaRPr lang="en-US"/>
          </a:p>
        </p:txBody>
      </p:sp>
      <p:sp>
        <p:nvSpPr>
          <p:cNvPr id="14" name="Arrow: Pentagon 13">
            <a:extLst>
              <a:ext uri="{FF2B5EF4-FFF2-40B4-BE49-F238E27FC236}">
                <a16:creationId xmlns:a16="http://schemas.microsoft.com/office/drawing/2014/main" id="{17359B1D-9AFD-2873-ABB8-E542DAED2709}"/>
              </a:ext>
            </a:extLst>
          </p:cNvPr>
          <p:cNvSpPr/>
          <p:nvPr/>
        </p:nvSpPr>
        <p:spPr bwMode="auto">
          <a:xfrm rot="16200000">
            <a:off x="405296" y="2319658"/>
            <a:ext cx="488243" cy="960000"/>
          </a:xfrm>
          <a:prstGeom prst="homePlate">
            <a:avLst/>
          </a:prstGeom>
          <a:solidFill>
            <a:schemeClr val="accent2"/>
          </a:solidFill>
          <a:ln w="9525">
            <a:solidFill>
              <a:schemeClr val="accent2"/>
            </a:solidFill>
            <a:round/>
            <a:headEnd/>
            <a:tailEnd/>
          </a:ln>
          <a:effectLst/>
        </p:spPr>
        <p:txBody>
          <a:bodyPr wrap="square" rtlCol="0" anchor="ctr"/>
          <a:lstStyle/>
          <a:p>
            <a:pPr algn="ctr" eaLnBrk="0" fontAlgn="base" hangingPunct="0">
              <a:spcBef>
                <a:spcPct val="0"/>
              </a:spcBef>
              <a:spcAft>
                <a:spcPct val="0"/>
              </a:spcAft>
            </a:pPr>
            <a:endParaRPr lang="en-GB" sz="1500" b="1">
              <a:solidFill>
                <a:srgbClr val="FFFFFF"/>
              </a:solidFill>
            </a:endParaRPr>
          </a:p>
        </p:txBody>
      </p:sp>
      <p:sp>
        <p:nvSpPr>
          <p:cNvPr id="15" name="TextBox 14">
            <a:extLst>
              <a:ext uri="{FF2B5EF4-FFF2-40B4-BE49-F238E27FC236}">
                <a16:creationId xmlns:a16="http://schemas.microsoft.com/office/drawing/2014/main" id="{B1236957-72FC-6061-FD4A-39891B94B3E7}"/>
              </a:ext>
            </a:extLst>
          </p:cNvPr>
          <p:cNvSpPr txBox="1"/>
          <p:nvPr/>
        </p:nvSpPr>
        <p:spPr>
          <a:xfrm>
            <a:off x="169417" y="2764559"/>
            <a:ext cx="960001" cy="271934"/>
          </a:xfrm>
          <a:prstGeom prst="rect">
            <a:avLst/>
          </a:prstGeom>
          <a:noFill/>
        </p:spPr>
        <p:txBody>
          <a:bodyPr wrap="square" rtlCol="0">
            <a:spAutoFit/>
          </a:bodyPr>
          <a:lstStyle/>
          <a:p>
            <a:pPr algn="ctr"/>
            <a:r>
              <a:rPr lang="en-GB" sz="1167" b="1">
                <a:solidFill>
                  <a:schemeClr val="bg1"/>
                </a:solidFill>
              </a:rPr>
              <a:t>SCOPE 2</a:t>
            </a:r>
          </a:p>
        </p:txBody>
      </p:sp>
      <p:sp>
        <p:nvSpPr>
          <p:cNvPr id="16" name="Arrow: Pentagon 15">
            <a:extLst>
              <a:ext uri="{FF2B5EF4-FFF2-40B4-BE49-F238E27FC236}">
                <a16:creationId xmlns:a16="http://schemas.microsoft.com/office/drawing/2014/main" id="{A6B18A0A-9D7E-1A11-0756-FF19587C144B}"/>
              </a:ext>
            </a:extLst>
          </p:cNvPr>
          <p:cNvSpPr/>
          <p:nvPr/>
        </p:nvSpPr>
        <p:spPr bwMode="auto">
          <a:xfrm rot="5400000" flipH="1">
            <a:off x="405296" y="2865059"/>
            <a:ext cx="488243" cy="960000"/>
          </a:xfrm>
          <a:prstGeom prst="homePlate">
            <a:avLst/>
          </a:prstGeom>
          <a:solidFill>
            <a:schemeClr val="accent5"/>
          </a:solidFill>
          <a:ln w="9525">
            <a:solidFill>
              <a:schemeClr val="accent5"/>
            </a:solidFill>
            <a:round/>
            <a:headEnd/>
            <a:tailEnd/>
          </a:ln>
          <a:effectLst/>
        </p:spPr>
        <p:txBody>
          <a:bodyPr wrap="square" rtlCol="0" anchor="ctr"/>
          <a:lstStyle/>
          <a:p>
            <a:pPr algn="ctr" eaLnBrk="0" fontAlgn="base" hangingPunct="0">
              <a:spcBef>
                <a:spcPct val="0"/>
              </a:spcBef>
              <a:spcAft>
                <a:spcPct val="0"/>
              </a:spcAft>
            </a:pPr>
            <a:endParaRPr lang="en-GB" sz="1500" b="1">
              <a:solidFill>
                <a:srgbClr val="FFFFFF"/>
              </a:solidFill>
            </a:endParaRPr>
          </a:p>
        </p:txBody>
      </p:sp>
      <p:sp>
        <p:nvSpPr>
          <p:cNvPr id="17" name="TextBox 16">
            <a:extLst>
              <a:ext uri="{FF2B5EF4-FFF2-40B4-BE49-F238E27FC236}">
                <a16:creationId xmlns:a16="http://schemas.microsoft.com/office/drawing/2014/main" id="{08057DB1-D32F-D223-79C6-52E1BBBA8D7A}"/>
              </a:ext>
            </a:extLst>
          </p:cNvPr>
          <p:cNvSpPr txBox="1"/>
          <p:nvPr/>
        </p:nvSpPr>
        <p:spPr>
          <a:xfrm>
            <a:off x="98088" y="3204494"/>
            <a:ext cx="1102658" cy="451534"/>
          </a:xfrm>
          <a:prstGeom prst="rect">
            <a:avLst/>
          </a:prstGeom>
          <a:noFill/>
        </p:spPr>
        <p:txBody>
          <a:bodyPr wrap="square" rtlCol="0">
            <a:spAutoFit/>
          </a:bodyPr>
          <a:lstStyle/>
          <a:p>
            <a:pPr algn="ctr"/>
            <a:r>
              <a:rPr lang="en-GB" sz="1167" b="1">
                <a:solidFill>
                  <a:schemeClr val="bg1"/>
                </a:solidFill>
              </a:rPr>
              <a:t>SCOPE 3</a:t>
            </a:r>
          </a:p>
          <a:p>
            <a:pPr algn="ctr"/>
            <a:r>
              <a:rPr lang="en-GB" sz="1167" b="1">
                <a:solidFill>
                  <a:schemeClr val="bg1"/>
                </a:solidFill>
              </a:rPr>
              <a:t>Upstream</a:t>
            </a:r>
          </a:p>
        </p:txBody>
      </p:sp>
      <p:sp>
        <p:nvSpPr>
          <p:cNvPr id="18" name="Arrow: Pentagon 17">
            <a:extLst>
              <a:ext uri="{FF2B5EF4-FFF2-40B4-BE49-F238E27FC236}">
                <a16:creationId xmlns:a16="http://schemas.microsoft.com/office/drawing/2014/main" id="{A29FFC62-3387-99A5-2839-DA4EC2C3368E}"/>
              </a:ext>
            </a:extLst>
          </p:cNvPr>
          <p:cNvSpPr/>
          <p:nvPr/>
        </p:nvSpPr>
        <p:spPr bwMode="auto">
          <a:xfrm rot="5400000" flipH="1">
            <a:off x="405296" y="3410459"/>
            <a:ext cx="488243" cy="960000"/>
          </a:xfrm>
          <a:prstGeom prst="homePlate">
            <a:avLst/>
          </a:prstGeom>
          <a:solidFill>
            <a:schemeClr val="accent5"/>
          </a:solidFill>
          <a:ln w="9525">
            <a:solidFill>
              <a:schemeClr val="accent5"/>
            </a:solidFill>
            <a:round/>
            <a:headEnd/>
            <a:tailEnd/>
          </a:ln>
          <a:effectLst/>
        </p:spPr>
        <p:txBody>
          <a:bodyPr wrap="square" rtlCol="0" anchor="ctr"/>
          <a:lstStyle/>
          <a:p>
            <a:pPr algn="ctr" eaLnBrk="0" fontAlgn="base" hangingPunct="0">
              <a:spcBef>
                <a:spcPct val="0"/>
              </a:spcBef>
              <a:spcAft>
                <a:spcPct val="0"/>
              </a:spcAft>
            </a:pPr>
            <a:endParaRPr lang="en-GB" sz="1500" b="1">
              <a:solidFill>
                <a:srgbClr val="FFFFFF"/>
              </a:solidFill>
            </a:endParaRPr>
          </a:p>
        </p:txBody>
      </p:sp>
      <p:sp>
        <p:nvSpPr>
          <p:cNvPr id="19" name="TextBox 18">
            <a:extLst>
              <a:ext uri="{FF2B5EF4-FFF2-40B4-BE49-F238E27FC236}">
                <a16:creationId xmlns:a16="http://schemas.microsoft.com/office/drawing/2014/main" id="{0C0ABD1A-FCA9-0756-09C6-7017787953C1}"/>
              </a:ext>
            </a:extLst>
          </p:cNvPr>
          <p:cNvSpPr txBox="1"/>
          <p:nvPr/>
        </p:nvSpPr>
        <p:spPr>
          <a:xfrm>
            <a:off x="98088" y="3758639"/>
            <a:ext cx="1102658" cy="451534"/>
          </a:xfrm>
          <a:prstGeom prst="rect">
            <a:avLst/>
          </a:prstGeom>
          <a:noFill/>
        </p:spPr>
        <p:txBody>
          <a:bodyPr wrap="square" rtlCol="0">
            <a:spAutoFit/>
          </a:bodyPr>
          <a:lstStyle/>
          <a:p>
            <a:pPr algn="ctr"/>
            <a:r>
              <a:rPr lang="en-GB" sz="1167" b="1">
                <a:solidFill>
                  <a:schemeClr val="bg1"/>
                </a:solidFill>
              </a:rPr>
              <a:t>SCOPE 3</a:t>
            </a:r>
          </a:p>
          <a:p>
            <a:pPr algn="ctr"/>
            <a:r>
              <a:rPr lang="en-GB" sz="1167" b="1">
                <a:solidFill>
                  <a:schemeClr val="bg1"/>
                </a:solidFill>
              </a:rPr>
              <a:t>Downstream</a:t>
            </a:r>
          </a:p>
        </p:txBody>
      </p:sp>
      <p:sp>
        <p:nvSpPr>
          <p:cNvPr id="20" name="Arrow: Pentagon 19">
            <a:extLst>
              <a:ext uri="{FF2B5EF4-FFF2-40B4-BE49-F238E27FC236}">
                <a16:creationId xmlns:a16="http://schemas.microsoft.com/office/drawing/2014/main" id="{584C46BC-185E-E18B-3E58-16C25CD39F63}"/>
              </a:ext>
            </a:extLst>
          </p:cNvPr>
          <p:cNvSpPr/>
          <p:nvPr/>
        </p:nvSpPr>
        <p:spPr bwMode="auto">
          <a:xfrm rot="16200000">
            <a:off x="405296" y="1774258"/>
            <a:ext cx="488243" cy="960000"/>
          </a:xfrm>
          <a:prstGeom prst="homePlate">
            <a:avLst/>
          </a:prstGeom>
          <a:solidFill>
            <a:schemeClr val="tx2"/>
          </a:solidFill>
          <a:ln w="9525">
            <a:solidFill>
              <a:schemeClr val="tx2"/>
            </a:solidFill>
            <a:round/>
            <a:headEnd/>
            <a:tailEnd/>
          </a:ln>
          <a:effectLst/>
        </p:spPr>
        <p:txBody>
          <a:bodyPr wrap="square" rtlCol="0" anchor="ctr"/>
          <a:lstStyle/>
          <a:p>
            <a:pPr algn="ctr" eaLnBrk="0" fontAlgn="base" hangingPunct="0">
              <a:spcBef>
                <a:spcPct val="0"/>
              </a:spcBef>
              <a:spcAft>
                <a:spcPct val="0"/>
              </a:spcAft>
            </a:pPr>
            <a:endParaRPr lang="en-GB" sz="1500" b="1">
              <a:solidFill>
                <a:srgbClr val="FFFFFF"/>
              </a:solidFill>
            </a:endParaRPr>
          </a:p>
        </p:txBody>
      </p:sp>
      <p:sp>
        <p:nvSpPr>
          <p:cNvPr id="21" name="TextBox 20">
            <a:extLst>
              <a:ext uri="{FF2B5EF4-FFF2-40B4-BE49-F238E27FC236}">
                <a16:creationId xmlns:a16="http://schemas.microsoft.com/office/drawing/2014/main" id="{BEED9C4E-8F23-B789-F3AA-666790BCB63B}"/>
              </a:ext>
            </a:extLst>
          </p:cNvPr>
          <p:cNvSpPr txBox="1"/>
          <p:nvPr/>
        </p:nvSpPr>
        <p:spPr>
          <a:xfrm>
            <a:off x="181343" y="2237775"/>
            <a:ext cx="936147" cy="271934"/>
          </a:xfrm>
          <a:prstGeom prst="rect">
            <a:avLst/>
          </a:prstGeom>
          <a:noFill/>
        </p:spPr>
        <p:txBody>
          <a:bodyPr wrap="square" rtlCol="0">
            <a:spAutoFit/>
          </a:bodyPr>
          <a:lstStyle/>
          <a:p>
            <a:pPr algn="ctr"/>
            <a:r>
              <a:rPr lang="en-GB" sz="1167" b="1">
                <a:solidFill>
                  <a:schemeClr val="bg1"/>
                </a:solidFill>
              </a:rPr>
              <a:t>SCOPE 1</a:t>
            </a:r>
          </a:p>
        </p:txBody>
      </p:sp>
      <p:sp>
        <p:nvSpPr>
          <p:cNvPr id="26" name="Rectangle 25">
            <a:extLst>
              <a:ext uri="{FF2B5EF4-FFF2-40B4-BE49-F238E27FC236}">
                <a16:creationId xmlns:a16="http://schemas.microsoft.com/office/drawing/2014/main" id="{B86D0AB4-1BDB-F8E2-C5D0-8C33E62770C0}"/>
              </a:ext>
            </a:extLst>
          </p:cNvPr>
          <p:cNvSpPr/>
          <p:nvPr/>
        </p:nvSpPr>
        <p:spPr bwMode="auto">
          <a:xfrm>
            <a:off x="1196292" y="2258379"/>
            <a:ext cx="1894114" cy="2400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rtlCol="0" anchor="ctr"/>
          <a:lstStyle/>
          <a:p>
            <a:pPr algn="ctr"/>
            <a:r>
              <a:rPr lang="en-GB" sz="1500">
                <a:solidFill>
                  <a:schemeClr val="accent4">
                    <a:lumMod val="75000"/>
                  </a:schemeClr>
                </a:solidFill>
              </a:rPr>
              <a:t>Retrospective Actual</a:t>
            </a:r>
          </a:p>
        </p:txBody>
      </p:sp>
      <p:sp>
        <p:nvSpPr>
          <p:cNvPr id="27" name="Rectangle 26">
            <a:extLst>
              <a:ext uri="{FF2B5EF4-FFF2-40B4-BE49-F238E27FC236}">
                <a16:creationId xmlns:a16="http://schemas.microsoft.com/office/drawing/2014/main" id="{9F62AAF4-5E4C-5020-EC39-ADA3CD43467B}"/>
              </a:ext>
            </a:extLst>
          </p:cNvPr>
          <p:cNvSpPr/>
          <p:nvPr/>
        </p:nvSpPr>
        <p:spPr bwMode="auto">
          <a:xfrm>
            <a:off x="1196292" y="2803780"/>
            <a:ext cx="1894114" cy="24000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rtlCol="0" anchor="ctr"/>
          <a:lstStyle/>
          <a:p>
            <a:pPr algn="ctr"/>
            <a:r>
              <a:rPr lang="en-GB" sz="1500">
                <a:solidFill>
                  <a:schemeClr val="accent4">
                    <a:lumMod val="75000"/>
                  </a:schemeClr>
                </a:solidFill>
              </a:rPr>
              <a:t>Retrospective Actual</a:t>
            </a:r>
          </a:p>
        </p:txBody>
      </p:sp>
      <p:sp>
        <p:nvSpPr>
          <p:cNvPr id="28" name="Rectangle 27">
            <a:extLst>
              <a:ext uri="{FF2B5EF4-FFF2-40B4-BE49-F238E27FC236}">
                <a16:creationId xmlns:a16="http://schemas.microsoft.com/office/drawing/2014/main" id="{EEAB763D-6825-9CB0-C63C-7F7CB89A9ACC}"/>
              </a:ext>
            </a:extLst>
          </p:cNvPr>
          <p:cNvSpPr/>
          <p:nvPr/>
        </p:nvSpPr>
        <p:spPr bwMode="auto">
          <a:xfrm>
            <a:off x="1196292" y="3349181"/>
            <a:ext cx="1894114" cy="240000"/>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square" rtlCol="0" anchor="ctr"/>
          <a:lstStyle/>
          <a:p>
            <a:pPr algn="ctr" defTabSz="1219151">
              <a:defRPr/>
            </a:pPr>
            <a:r>
              <a:rPr lang="en-GB" sz="1500">
                <a:solidFill>
                  <a:srgbClr val="D31245"/>
                </a:solidFill>
              </a:rPr>
              <a:t>Standards Based</a:t>
            </a:r>
          </a:p>
        </p:txBody>
      </p:sp>
      <p:sp>
        <p:nvSpPr>
          <p:cNvPr id="29" name="Rectangle 28">
            <a:extLst>
              <a:ext uri="{FF2B5EF4-FFF2-40B4-BE49-F238E27FC236}">
                <a16:creationId xmlns:a16="http://schemas.microsoft.com/office/drawing/2014/main" id="{93B0B059-27E4-340A-469E-E7B15BAB0F50}"/>
              </a:ext>
            </a:extLst>
          </p:cNvPr>
          <p:cNvSpPr/>
          <p:nvPr/>
        </p:nvSpPr>
        <p:spPr bwMode="auto">
          <a:xfrm>
            <a:off x="1196292" y="3894581"/>
            <a:ext cx="1894114" cy="240000"/>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square" rtlCol="0" anchor="ctr"/>
          <a:lstStyle/>
          <a:p>
            <a:pPr algn="ctr" defTabSz="1219151">
              <a:defRPr/>
            </a:pPr>
            <a:r>
              <a:rPr lang="en-GB" sz="1500">
                <a:solidFill>
                  <a:srgbClr val="D31245"/>
                </a:solidFill>
              </a:rPr>
              <a:t>Standards Based</a:t>
            </a:r>
          </a:p>
        </p:txBody>
      </p:sp>
      <p:sp>
        <p:nvSpPr>
          <p:cNvPr id="30" name="Rectangle 29">
            <a:extLst>
              <a:ext uri="{FF2B5EF4-FFF2-40B4-BE49-F238E27FC236}">
                <a16:creationId xmlns:a16="http://schemas.microsoft.com/office/drawing/2014/main" id="{7EFE264A-59F2-F997-44DD-1E4290EEB1FF}"/>
              </a:ext>
            </a:extLst>
          </p:cNvPr>
          <p:cNvSpPr/>
          <p:nvPr/>
        </p:nvSpPr>
        <p:spPr bwMode="auto">
          <a:xfrm>
            <a:off x="1196291" y="1738891"/>
            <a:ext cx="1894114" cy="256482"/>
          </a:xfrm>
          <a:prstGeom prst="rect">
            <a:avLst/>
          </a:prstGeom>
          <a:ln>
            <a:headEnd/>
            <a:tailEnd/>
          </a:ln>
        </p:spPr>
        <p:style>
          <a:lnRef idx="1">
            <a:schemeClr val="dk1"/>
          </a:lnRef>
          <a:fillRef idx="2">
            <a:schemeClr val="dk1"/>
          </a:fillRef>
          <a:effectRef idx="1">
            <a:schemeClr val="dk1"/>
          </a:effectRef>
          <a:fontRef idx="minor">
            <a:schemeClr val="dk1"/>
          </a:fontRef>
        </p:style>
        <p:txBody>
          <a:bodyPr wrap="square" rtlCol="0" anchor="ctr"/>
          <a:lstStyle/>
          <a:p>
            <a:pPr algn="ctr"/>
            <a:r>
              <a:rPr lang="en-GB" sz="1333" b="1">
                <a:solidFill>
                  <a:schemeClr val="tx1"/>
                </a:solidFill>
              </a:rPr>
              <a:t>Starting Position</a:t>
            </a:r>
          </a:p>
        </p:txBody>
      </p:sp>
      <p:sp>
        <p:nvSpPr>
          <p:cNvPr id="31" name="Rectangle 30">
            <a:extLst>
              <a:ext uri="{FF2B5EF4-FFF2-40B4-BE49-F238E27FC236}">
                <a16:creationId xmlns:a16="http://schemas.microsoft.com/office/drawing/2014/main" id="{204B77F8-55B8-0A9A-9F1C-0E75303F0FD1}"/>
              </a:ext>
            </a:extLst>
          </p:cNvPr>
          <p:cNvSpPr/>
          <p:nvPr/>
        </p:nvSpPr>
        <p:spPr bwMode="auto">
          <a:xfrm>
            <a:off x="3376386" y="1741321"/>
            <a:ext cx="1894114" cy="256482"/>
          </a:xfrm>
          <a:prstGeom prst="rect">
            <a:avLst/>
          </a:prstGeom>
          <a:ln>
            <a:headEnd/>
            <a:tailEnd/>
          </a:ln>
        </p:spPr>
        <p:style>
          <a:lnRef idx="1">
            <a:schemeClr val="dk1"/>
          </a:lnRef>
          <a:fillRef idx="2">
            <a:schemeClr val="dk1"/>
          </a:fillRef>
          <a:effectRef idx="1">
            <a:schemeClr val="dk1"/>
          </a:effectRef>
          <a:fontRef idx="minor">
            <a:schemeClr val="dk1"/>
          </a:fontRef>
        </p:style>
        <p:txBody>
          <a:bodyPr wrap="square" rtlCol="0" anchor="ctr"/>
          <a:lstStyle/>
          <a:p>
            <a:pPr algn="ctr"/>
            <a:r>
              <a:rPr lang="en-GB" sz="1500" b="1">
                <a:solidFill>
                  <a:schemeClr val="tx1"/>
                </a:solidFill>
              </a:rPr>
              <a:t>Step 1</a:t>
            </a:r>
          </a:p>
        </p:txBody>
      </p:sp>
      <p:sp>
        <p:nvSpPr>
          <p:cNvPr id="32" name="Rectangle 31">
            <a:extLst>
              <a:ext uri="{FF2B5EF4-FFF2-40B4-BE49-F238E27FC236}">
                <a16:creationId xmlns:a16="http://schemas.microsoft.com/office/drawing/2014/main" id="{E29AAD51-6271-8ABB-DAA3-4F32D73F8126}"/>
              </a:ext>
            </a:extLst>
          </p:cNvPr>
          <p:cNvSpPr/>
          <p:nvPr/>
        </p:nvSpPr>
        <p:spPr bwMode="auto">
          <a:xfrm>
            <a:off x="3376386" y="2246015"/>
            <a:ext cx="1894114" cy="2400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rtlCol="0" anchor="ctr"/>
          <a:lstStyle/>
          <a:p>
            <a:pPr algn="ctr"/>
            <a:r>
              <a:rPr lang="en-GB" sz="1500">
                <a:solidFill>
                  <a:srgbClr val="00B050"/>
                </a:solidFill>
              </a:rPr>
              <a:t>Run-Time, Actual</a:t>
            </a:r>
          </a:p>
        </p:txBody>
      </p:sp>
      <p:sp>
        <p:nvSpPr>
          <p:cNvPr id="3" name="Rectangle 2">
            <a:extLst>
              <a:ext uri="{FF2B5EF4-FFF2-40B4-BE49-F238E27FC236}">
                <a16:creationId xmlns:a16="http://schemas.microsoft.com/office/drawing/2014/main" id="{BC195118-6BE2-4DB5-A058-EE4454CDD09E}"/>
              </a:ext>
            </a:extLst>
          </p:cNvPr>
          <p:cNvSpPr/>
          <p:nvPr/>
        </p:nvSpPr>
        <p:spPr bwMode="auto">
          <a:xfrm>
            <a:off x="3376385" y="2803780"/>
            <a:ext cx="1894114" cy="240000"/>
          </a:xfrm>
          <a:prstGeom prst="rect">
            <a:avLst/>
          </a:prstGeom>
          <a:ln>
            <a:prstDash val="dash"/>
            <a:headEnd/>
            <a:tailEnd/>
          </a:ln>
        </p:spPr>
        <p:style>
          <a:lnRef idx="2">
            <a:schemeClr val="accent1"/>
          </a:lnRef>
          <a:fillRef idx="1">
            <a:schemeClr val="lt1"/>
          </a:fillRef>
          <a:effectRef idx="0">
            <a:schemeClr val="accent1"/>
          </a:effectRef>
          <a:fontRef idx="minor">
            <a:schemeClr val="dk1"/>
          </a:fontRef>
        </p:style>
        <p:txBody>
          <a:bodyPr wrap="square" rtlCol="0" anchor="ctr"/>
          <a:lstStyle/>
          <a:p>
            <a:pPr algn="ctr"/>
            <a:r>
              <a:rPr lang="en-GB" sz="1500">
                <a:solidFill>
                  <a:srgbClr val="00B050"/>
                </a:solidFill>
              </a:rPr>
              <a:t>Run-Time, Actual</a:t>
            </a:r>
          </a:p>
        </p:txBody>
      </p:sp>
      <p:sp>
        <p:nvSpPr>
          <p:cNvPr id="6" name="TextBox 5">
            <a:extLst>
              <a:ext uri="{FF2B5EF4-FFF2-40B4-BE49-F238E27FC236}">
                <a16:creationId xmlns:a16="http://schemas.microsoft.com/office/drawing/2014/main" id="{A596941A-D8CE-4C50-6338-7F431BE3FB3E}"/>
              </a:ext>
            </a:extLst>
          </p:cNvPr>
          <p:cNvSpPr txBox="1"/>
          <p:nvPr/>
        </p:nvSpPr>
        <p:spPr>
          <a:xfrm>
            <a:off x="1378137" y="5879976"/>
            <a:ext cx="1530421" cy="207749"/>
          </a:xfrm>
          <a:prstGeom prst="rect">
            <a:avLst/>
          </a:prstGeom>
          <a:noFill/>
        </p:spPr>
        <p:txBody>
          <a:bodyPr wrap="square">
            <a:spAutoFit/>
          </a:bodyPr>
          <a:lstStyle/>
          <a:p>
            <a:r>
              <a:rPr lang="en-GB" sz="750">
                <a:solidFill>
                  <a:schemeClr val="accent6"/>
                </a:solidFill>
                <a:latin typeface="Open Sans" panose="020B0606030504020204" pitchFamily="34" charset="0"/>
              </a:rPr>
              <a:t>Image by </a:t>
            </a:r>
            <a:r>
              <a:rPr lang="en-GB" sz="750" u="sng">
                <a:solidFill>
                  <a:schemeClr val="accent6"/>
                </a:solidFill>
                <a:latin typeface="Open Sans" panose="020B0606030504020204" pitchFamily="34" charset="0"/>
                <a:hlinkClick r:id="rId3">
                  <a:extLst>
                    <a:ext uri="{A12FA001-AC4F-418D-AE19-62706E023703}">
                      <ahyp:hlinkClr xmlns:ahyp="http://schemas.microsoft.com/office/drawing/2018/hyperlinkcolor" val="tx"/>
                    </a:ext>
                  </a:extLst>
                </a:hlinkClick>
              </a:rPr>
              <a:t>Marek</a:t>
            </a:r>
            <a:r>
              <a:rPr lang="en-GB" sz="750">
                <a:solidFill>
                  <a:schemeClr val="accent6"/>
                </a:solidFill>
                <a:latin typeface="Open Sans" panose="020B0606030504020204" pitchFamily="34" charset="0"/>
              </a:rPr>
              <a:t> from </a:t>
            </a:r>
            <a:r>
              <a:rPr lang="en-GB" sz="750" u="sng" err="1">
                <a:solidFill>
                  <a:schemeClr val="accent6"/>
                </a:solidFill>
                <a:latin typeface="Open Sans" panose="020B0606030504020204" pitchFamily="34" charset="0"/>
                <a:hlinkClick r:id="rId4">
                  <a:extLst>
                    <a:ext uri="{A12FA001-AC4F-418D-AE19-62706E023703}">
                      <ahyp:hlinkClr xmlns:ahyp="http://schemas.microsoft.com/office/drawing/2018/hyperlinkcolor" val="tx"/>
                    </a:ext>
                  </a:extLst>
                </a:hlinkClick>
              </a:rPr>
              <a:t>Pixabay</a:t>
            </a:r>
            <a:endParaRPr lang="en-GB" sz="750">
              <a:solidFill>
                <a:schemeClr val="accent6"/>
              </a:solidFill>
            </a:endParaRPr>
          </a:p>
        </p:txBody>
      </p:sp>
      <p:sp>
        <p:nvSpPr>
          <p:cNvPr id="7" name="TextBox 6">
            <a:extLst>
              <a:ext uri="{FF2B5EF4-FFF2-40B4-BE49-F238E27FC236}">
                <a16:creationId xmlns:a16="http://schemas.microsoft.com/office/drawing/2014/main" id="{42A80EB5-2BE1-727F-9FE0-8B0E33F12B17}"/>
              </a:ext>
            </a:extLst>
          </p:cNvPr>
          <p:cNvSpPr txBox="1"/>
          <p:nvPr/>
        </p:nvSpPr>
        <p:spPr>
          <a:xfrm>
            <a:off x="3413952" y="5892799"/>
            <a:ext cx="1655163" cy="194990"/>
          </a:xfrm>
          <a:prstGeom prst="rect">
            <a:avLst/>
          </a:prstGeom>
          <a:noFill/>
        </p:spPr>
        <p:txBody>
          <a:bodyPr wrap="square">
            <a:spAutoFit/>
          </a:bodyPr>
          <a:lstStyle/>
          <a:p>
            <a:pPr algn="ctr"/>
            <a:r>
              <a:rPr lang="en-GB" sz="667">
                <a:solidFill>
                  <a:schemeClr val="accent6"/>
                </a:solidFill>
                <a:latin typeface="Open Sans" panose="020B0606030504020204" pitchFamily="34" charset="0"/>
              </a:rPr>
              <a:t>Image by </a:t>
            </a:r>
            <a:r>
              <a:rPr lang="en-GB" sz="667" u="sng">
                <a:solidFill>
                  <a:schemeClr val="accent6"/>
                </a:solidFill>
                <a:latin typeface="Open Sans" panose="020B0606030504020204" pitchFamily="34" charset="0"/>
                <a:hlinkClick r:id="rId5">
                  <a:extLst>
                    <a:ext uri="{A12FA001-AC4F-418D-AE19-62706E023703}">
                      <ahyp:hlinkClr xmlns:ahyp="http://schemas.microsoft.com/office/drawing/2018/hyperlinkcolor" val="tx"/>
                    </a:ext>
                  </a:extLst>
                </a:hlinkClick>
              </a:rPr>
              <a:t>Nico Wall</a:t>
            </a:r>
            <a:r>
              <a:rPr lang="en-GB" sz="667">
                <a:solidFill>
                  <a:schemeClr val="accent6"/>
                </a:solidFill>
                <a:latin typeface="Open Sans" panose="020B0606030504020204" pitchFamily="34" charset="0"/>
              </a:rPr>
              <a:t> from </a:t>
            </a:r>
            <a:r>
              <a:rPr lang="en-GB" sz="667" u="sng" err="1">
                <a:solidFill>
                  <a:schemeClr val="accent6"/>
                </a:solidFill>
                <a:latin typeface="Open Sans" panose="020B0606030504020204" pitchFamily="34" charset="0"/>
                <a:hlinkClick r:id="rId6">
                  <a:extLst>
                    <a:ext uri="{A12FA001-AC4F-418D-AE19-62706E023703}">
                      <ahyp:hlinkClr xmlns:ahyp="http://schemas.microsoft.com/office/drawing/2018/hyperlinkcolor" val="tx"/>
                    </a:ext>
                  </a:extLst>
                </a:hlinkClick>
              </a:rPr>
              <a:t>Pixabay</a:t>
            </a:r>
            <a:endParaRPr lang="en-GB" sz="833">
              <a:solidFill>
                <a:schemeClr val="accent6"/>
              </a:solidFill>
            </a:endParaRPr>
          </a:p>
        </p:txBody>
      </p:sp>
      <p:pic>
        <p:nvPicPr>
          <p:cNvPr id="8" name="Content Placeholder 17" descr="A close up of a acorn&#10;&#10;Description automatically generated">
            <a:extLst>
              <a:ext uri="{FF2B5EF4-FFF2-40B4-BE49-F238E27FC236}">
                <a16:creationId xmlns:a16="http://schemas.microsoft.com/office/drawing/2014/main" id="{54B92B95-C7F8-2C9D-1D60-5E7C2D3DEE89}"/>
              </a:ext>
            </a:extLst>
          </p:cNvPr>
          <p:cNvPicPr>
            <a:picLocks noChangeAspect="1"/>
          </p:cNvPicPr>
          <p:nvPr/>
        </p:nvPicPr>
        <p:blipFill>
          <a:blip r:embed="rId7" cstate="print">
            <a:extLst>
              <a:ext uri="{28A0092B-C50C-407E-A947-70E740481C1C}">
                <a14:useLocalDpi xmlns:a14="http://schemas.microsoft.com/office/drawing/2010/main"/>
              </a:ext>
            </a:extLst>
          </a:blip>
          <a:srcRect l="-1"/>
          <a:stretch/>
        </p:blipFill>
        <p:spPr>
          <a:xfrm>
            <a:off x="1199618" y="4355924"/>
            <a:ext cx="1890788" cy="1488493"/>
          </a:xfrm>
          <a:prstGeom prst="roundRect">
            <a:avLst/>
          </a:prstGeom>
        </p:spPr>
      </p:pic>
      <p:pic>
        <p:nvPicPr>
          <p:cNvPr id="9" name="Content Placeholder 9">
            <a:extLst>
              <a:ext uri="{FF2B5EF4-FFF2-40B4-BE49-F238E27FC236}">
                <a16:creationId xmlns:a16="http://schemas.microsoft.com/office/drawing/2014/main" id="{8D10E239-00B4-D03C-0477-3CBCD5C63410}"/>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3376384" y="4357287"/>
            <a:ext cx="1890788" cy="1488493"/>
          </a:xfrm>
          <a:prstGeom prst="roundRect">
            <a:avLst/>
          </a:prstGeom>
        </p:spPr>
      </p:pic>
      <p:sp>
        <p:nvSpPr>
          <p:cNvPr id="10" name="Rectangle 9">
            <a:extLst>
              <a:ext uri="{FF2B5EF4-FFF2-40B4-BE49-F238E27FC236}">
                <a16:creationId xmlns:a16="http://schemas.microsoft.com/office/drawing/2014/main" id="{B12E4AF1-B827-A80D-B343-564F466FBEDC}"/>
              </a:ext>
            </a:extLst>
          </p:cNvPr>
          <p:cNvSpPr/>
          <p:nvPr/>
        </p:nvSpPr>
        <p:spPr bwMode="auto">
          <a:xfrm>
            <a:off x="5499096" y="1741321"/>
            <a:ext cx="1894114" cy="256482"/>
          </a:xfrm>
          <a:prstGeom prst="rect">
            <a:avLst/>
          </a:prstGeom>
          <a:ln>
            <a:headEnd/>
            <a:tailEnd/>
          </a:ln>
        </p:spPr>
        <p:style>
          <a:lnRef idx="1">
            <a:schemeClr val="dk1"/>
          </a:lnRef>
          <a:fillRef idx="2">
            <a:schemeClr val="dk1"/>
          </a:fillRef>
          <a:effectRef idx="1">
            <a:schemeClr val="dk1"/>
          </a:effectRef>
          <a:fontRef idx="minor">
            <a:schemeClr val="dk1"/>
          </a:fontRef>
        </p:style>
        <p:txBody>
          <a:bodyPr wrap="square" rtlCol="0" anchor="ctr"/>
          <a:lstStyle/>
          <a:p>
            <a:pPr algn="ctr"/>
            <a:r>
              <a:rPr lang="en-GB" sz="1500" b="1">
                <a:solidFill>
                  <a:schemeClr val="tx1"/>
                </a:solidFill>
              </a:rPr>
              <a:t>Step 2</a:t>
            </a:r>
          </a:p>
        </p:txBody>
      </p:sp>
      <p:sp>
        <p:nvSpPr>
          <p:cNvPr id="11" name="Rectangle 10">
            <a:extLst>
              <a:ext uri="{FF2B5EF4-FFF2-40B4-BE49-F238E27FC236}">
                <a16:creationId xmlns:a16="http://schemas.microsoft.com/office/drawing/2014/main" id="{9CD72710-7A36-F9FF-B454-44D5C2550183}"/>
              </a:ext>
            </a:extLst>
          </p:cNvPr>
          <p:cNvSpPr/>
          <p:nvPr/>
        </p:nvSpPr>
        <p:spPr bwMode="auto">
          <a:xfrm>
            <a:off x="5497528" y="3345059"/>
            <a:ext cx="1894114" cy="240000"/>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square" rtlCol="0" anchor="ctr"/>
          <a:lstStyle/>
          <a:p>
            <a:pPr algn="ctr"/>
            <a:r>
              <a:rPr lang="en-GB" sz="1500">
                <a:solidFill>
                  <a:schemeClr val="accent4">
                    <a:lumMod val="75000"/>
                  </a:schemeClr>
                </a:solidFill>
              </a:rPr>
              <a:t>Retrospective Actual</a:t>
            </a:r>
          </a:p>
        </p:txBody>
      </p:sp>
      <p:sp>
        <p:nvSpPr>
          <p:cNvPr id="12" name="Rectangle 11">
            <a:extLst>
              <a:ext uri="{FF2B5EF4-FFF2-40B4-BE49-F238E27FC236}">
                <a16:creationId xmlns:a16="http://schemas.microsoft.com/office/drawing/2014/main" id="{70D61C6E-D34A-9589-E2DD-E3D7E2CDCA34}"/>
              </a:ext>
            </a:extLst>
          </p:cNvPr>
          <p:cNvSpPr/>
          <p:nvPr/>
        </p:nvSpPr>
        <p:spPr bwMode="auto">
          <a:xfrm>
            <a:off x="5497527" y="3890459"/>
            <a:ext cx="1894114" cy="240000"/>
          </a:xfrm>
          <a:prstGeom prst="rect">
            <a:avLst/>
          </a:prstGeom>
          <a:ln>
            <a:prstDash val="dash"/>
            <a:headEnd/>
            <a:tailEnd/>
          </a:ln>
        </p:spPr>
        <p:style>
          <a:lnRef idx="2">
            <a:schemeClr val="accent5"/>
          </a:lnRef>
          <a:fillRef idx="1">
            <a:schemeClr val="lt1"/>
          </a:fillRef>
          <a:effectRef idx="0">
            <a:schemeClr val="accent5"/>
          </a:effectRef>
          <a:fontRef idx="minor">
            <a:schemeClr val="dk1"/>
          </a:fontRef>
        </p:style>
        <p:txBody>
          <a:bodyPr wrap="square" rtlCol="0" anchor="ctr"/>
          <a:lstStyle/>
          <a:p>
            <a:pPr algn="ctr"/>
            <a:r>
              <a:rPr lang="en-GB" sz="1500">
                <a:solidFill>
                  <a:schemeClr val="accent4">
                    <a:lumMod val="75000"/>
                  </a:schemeClr>
                </a:solidFill>
              </a:rPr>
              <a:t>Retrospective Actual</a:t>
            </a:r>
          </a:p>
        </p:txBody>
      </p:sp>
      <p:pic>
        <p:nvPicPr>
          <p:cNvPr id="22" name="Content Placeholder 8">
            <a:extLst>
              <a:ext uri="{FF2B5EF4-FFF2-40B4-BE49-F238E27FC236}">
                <a16:creationId xmlns:a16="http://schemas.microsoft.com/office/drawing/2014/main" id="{424586F6-3C7C-76B8-E302-41C568AD7676}"/>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5497527" y="4352716"/>
            <a:ext cx="1890789" cy="1508608"/>
          </a:xfrm>
          <a:prstGeom prst="roundRect">
            <a:avLst/>
          </a:prstGeom>
        </p:spPr>
      </p:pic>
      <p:sp>
        <p:nvSpPr>
          <p:cNvPr id="23" name="TextBox 22">
            <a:extLst>
              <a:ext uri="{FF2B5EF4-FFF2-40B4-BE49-F238E27FC236}">
                <a16:creationId xmlns:a16="http://schemas.microsoft.com/office/drawing/2014/main" id="{6539E839-A3F6-D680-B8F4-BA9051A55E76}"/>
              </a:ext>
            </a:extLst>
          </p:cNvPr>
          <p:cNvSpPr txBox="1"/>
          <p:nvPr/>
        </p:nvSpPr>
        <p:spPr>
          <a:xfrm>
            <a:off x="5286822" y="5845780"/>
            <a:ext cx="2527905" cy="323165"/>
          </a:xfrm>
          <a:prstGeom prst="rect">
            <a:avLst/>
          </a:prstGeom>
          <a:noFill/>
        </p:spPr>
        <p:txBody>
          <a:bodyPr wrap="square">
            <a:spAutoFit/>
          </a:bodyPr>
          <a:lstStyle/>
          <a:p>
            <a:r>
              <a:rPr lang="en-GB" sz="750">
                <a:solidFill>
                  <a:schemeClr val="accent6"/>
                </a:solidFill>
                <a:latin typeface="Aptos" panose="020B0004020202020204" pitchFamily="34" charset="0"/>
                <a:ea typeface="Aptos" panose="020B0004020202020204" pitchFamily="34" charset="0"/>
                <a:cs typeface="Times New Roman" panose="02020603050405020304" pitchFamily="18" charset="0"/>
              </a:rPr>
              <a:t>Photo by </a:t>
            </a:r>
            <a:r>
              <a:rPr lang="en-GB" sz="750" err="1">
                <a:solidFill>
                  <a:schemeClr val="accent6"/>
                </a:solidFill>
                <a:latin typeface="Aptos" panose="020B0004020202020204" pitchFamily="34" charset="0"/>
                <a:ea typeface="Aptos" panose="020B0004020202020204" pitchFamily="34" charset="0"/>
                <a:cs typeface="Times New Roman" panose="02020603050405020304" pitchFamily="18" charset="0"/>
              </a:rPr>
              <a:t>Андрей</a:t>
            </a:r>
            <a:r>
              <a:rPr lang="en-GB" sz="750">
                <a:solidFill>
                  <a:schemeClr val="accent6"/>
                </a:solidFill>
                <a:latin typeface="Aptos" panose="020B0004020202020204" pitchFamily="34" charset="0"/>
                <a:ea typeface="Aptos" panose="020B0004020202020204" pitchFamily="34" charset="0"/>
                <a:cs typeface="Times New Roman" panose="02020603050405020304" pitchFamily="18" charset="0"/>
              </a:rPr>
              <a:t>: https://www.pexels.com/photo/green-plant-near-tall-trees-10981093/</a:t>
            </a:r>
            <a:endParaRPr lang="en-GB" sz="750">
              <a:solidFill>
                <a:schemeClr val="accent6"/>
              </a:solidFill>
            </a:endParaRPr>
          </a:p>
        </p:txBody>
      </p:sp>
      <p:sp>
        <p:nvSpPr>
          <p:cNvPr id="24" name="Rectangle 23">
            <a:extLst>
              <a:ext uri="{FF2B5EF4-FFF2-40B4-BE49-F238E27FC236}">
                <a16:creationId xmlns:a16="http://schemas.microsoft.com/office/drawing/2014/main" id="{A9F0B47C-8C86-7CF6-5B08-90667608C379}"/>
              </a:ext>
            </a:extLst>
          </p:cNvPr>
          <p:cNvSpPr/>
          <p:nvPr/>
        </p:nvSpPr>
        <p:spPr bwMode="auto">
          <a:xfrm>
            <a:off x="7649022" y="1741321"/>
            <a:ext cx="1894114" cy="256482"/>
          </a:xfrm>
          <a:prstGeom prst="rect">
            <a:avLst/>
          </a:prstGeom>
          <a:ln>
            <a:headEnd/>
            <a:tailEnd/>
          </a:ln>
        </p:spPr>
        <p:style>
          <a:lnRef idx="1">
            <a:schemeClr val="dk1"/>
          </a:lnRef>
          <a:fillRef idx="2">
            <a:schemeClr val="dk1"/>
          </a:fillRef>
          <a:effectRef idx="1">
            <a:schemeClr val="dk1"/>
          </a:effectRef>
          <a:fontRef idx="minor">
            <a:schemeClr val="dk1"/>
          </a:fontRef>
        </p:style>
        <p:txBody>
          <a:bodyPr wrap="square" rtlCol="0" anchor="ctr"/>
          <a:lstStyle/>
          <a:p>
            <a:pPr algn="ctr"/>
            <a:r>
              <a:rPr lang="en-GB" sz="1500" b="1">
                <a:solidFill>
                  <a:schemeClr val="tx1"/>
                </a:solidFill>
              </a:rPr>
              <a:t>Step 3</a:t>
            </a:r>
          </a:p>
        </p:txBody>
      </p:sp>
      <p:sp>
        <p:nvSpPr>
          <p:cNvPr id="25" name="Rectangle 24">
            <a:extLst>
              <a:ext uri="{FF2B5EF4-FFF2-40B4-BE49-F238E27FC236}">
                <a16:creationId xmlns:a16="http://schemas.microsoft.com/office/drawing/2014/main" id="{EBC60860-D148-1228-0370-E9986EA7B4F7}"/>
              </a:ext>
            </a:extLst>
          </p:cNvPr>
          <p:cNvSpPr/>
          <p:nvPr/>
        </p:nvSpPr>
        <p:spPr bwMode="auto">
          <a:xfrm>
            <a:off x="7647454" y="3345059"/>
            <a:ext cx="1894114" cy="240000"/>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square" rtlCol="0" anchor="ctr"/>
          <a:lstStyle/>
          <a:p>
            <a:pPr algn="ctr"/>
            <a:r>
              <a:rPr lang="en-GB" sz="1500">
                <a:solidFill>
                  <a:srgbClr val="00B050"/>
                </a:solidFill>
              </a:rPr>
              <a:t>Run-Time, Actual</a:t>
            </a:r>
          </a:p>
        </p:txBody>
      </p:sp>
      <p:sp>
        <p:nvSpPr>
          <p:cNvPr id="33" name="TextBox 32">
            <a:extLst>
              <a:ext uri="{FF2B5EF4-FFF2-40B4-BE49-F238E27FC236}">
                <a16:creationId xmlns:a16="http://schemas.microsoft.com/office/drawing/2014/main" id="{757DBA38-B03A-9A20-D4ED-8A9FDAB28F4F}"/>
              </a:ext>
            </a:extLst>
          </p:cNvPr>
          <p:cNvSpPr txBox="1"/>
          <p:nvPr/>
        </p:nvSpPr>
        <p:spPr>
          <a:xfrm>
            <a:off x="7780481" y="5888642"/>
            <a:ext cx="1650285" cy="207749"/>
          </a:xfrm>
          <a:prstGeom prst="rect">
            <a:avLst/>
          </a:prstGeom>
          <a:noFill/>
        </p:spPr>
        <p:txBody>
          <a:bodyPr wrap="square">
            <a:spAutoFit/>
          </a:bodyPr>
          <a:lstStyle/>
          <a:p>
            <a:pPr algn="ctr"/>
            <a:r>
              <a:rPr lang="en-GB" sz="750">
                <a:solidFill>
                  <a:schemeClr val="accent6"/>
                </a:solidFill>
                <a:latin typeface="Aptos" panose="020B0004020202020204" pitchFamily="34" charset="0"/>
                <a:ea typeface="Aptos" panose="020B0004020202020204" pitchFamily="34" charset="0"/>
                <a:cs typeface="Times New Roman" panose="02020603050405020304" pitchFamily="18" charset="0"/>
              </a:rPr>
              <a:t>Image by </a:t>
            </a:r>
            <a:r>
              <a:rPr lang="en-GB" sz="750" u="sng">
                <a:solidFill>
                  <a:schemeClr val="accent6"/>
                </a:solidFill>
                <a:latin typeface="Aptos" panose="020B0004020202020204" pitchFamily="34" charset="0"/>
                <a:ea typeface="Aptos" panose="020B000402020202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Kevan Craft</a:t>
            </a:r>
            <a:r>
              <a:rPr lang="en-GB" sz="750">
                <a:solidFill>
                  <a:schemeClr val="accent6"/>
                </a:solidFill>
                <a:latin typeface="Aptos" panose="020B0004020202020204" pitchFamily="34" charset="0"/>
                <a:ea typeface="Aptos" panose="020B0004020202020204" pitchFamily="34" charset="0"/>
                <a:cs typeface="Times New Roman" panose="02020603050405020304" pitchFamily="18" charset="0"/>
              </a:rPr>
              <a:t> from </a:t>
            </a:r>
            <a:r>
              <a:rPr lang="en-GB" sz="750" u="sng" err="1">
                <a:solidFill>
                  <a:schemeClr val="accent6"/>
                </a:solidFill>
                <a:latin typeface="Aptos" panose="020B0004020202020204" pitchFamily="34" charset="0"/>
                <a:ea typeface="Aptos" panose="020B000402020202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Pixabay</a:t>
            </a:r>
            <a:endParaRPr lang="en-GB" sz="750">
              <a:solidFill>
                <a:schemeClr val="accent6"/>
              </a:solidFill>
            </a:endParaRPr>
          </a:p>
        </p:txBody>
      </p:sp>
      <p:pic>
        <p:nvPicPr>
          <p:cNvPr id="34" name="Content Placeholder 8">
            <a:extLst>
              <a:ext uri="{FF2B5EF4-FFF2-40B4-BE49-F238E27FC236}">
                <a16:creationId xmlns:a16="http://schemas.microsoft.com/office/drawing/2014/main" id="{9764932A-1F18-DEEE-0223-B71708597C36}"/>
              </a:ext>
            </a:extLst>
          </p:cNvPr>
          <p:cNvPicPr>
            <a:picLocks noChangeAspect="1"/>
          </p:cNvPicPr>
          <p:nvPr/>
        </p:nvPicPr>
        <p:blipFill>
          <a:blip r:embed="rId12" cstate="print">
            <a:extLst>
              <a:ext uri="{28A0092B-C50C-407E-A947-70E740481C1C}">
                <a14:useLocalDpi xmlns:a14="http://schemas.microsoft.com/office/drawing/2010/main"/>
              </a:ext>
            </a:extLst>
          </a:blip>
          <a:srcRect/>
          <a:stretch/>
        </p:blipFill>
        <p:spPr>
          <a:xfrm>
            <a:off x="7647453" y="4352716"/>
            <a:ext cx="1916340" cy="1508608"/>
          </a:xfrm>
          <a:prstGeom prst="roundRect">
            <a:avLst/>
          </a:prstGeom>
        </p:spPr>
      </p:pic>
      <p:sp>
        <p:nvSpPr>
          <p:cNvPr id="35" name="Rectangle 34">
            <a:extLst>
              <a:ext uri="{FF2B5EF4-FFF2-40B4-BE49-F238E27FC236}">
                <a16:creationId xmlns:a16="http://schemas.microsoft.com/office/drawing/2014/main" id="{C41135F7-6201-E8B2-EFCA-883CA9DCEE9B}"/>
              </a:ext>
            </a:extLst>
          </p:cNvPr>
          <p:cNvSpPr/>
          <p:nvPr/>
        </p:nvSpPr>
        <p:spPr bwMode="auto">
          <a:xfrm>
            <a:off x="7658566" y="3890459"/>
            <a:ext cx="1894114" cy="240000"/>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square" rtlCol="0" anchor="ctr"/>
          <a:lstStyle/>
          <a:p>
            <a:pPr algn="ctr"/>
            <a:r>
              <a:rPr lang="en-GB" sz="1500">
                <a:solidFill>
                  <a:schemeClr val="accent4">
                    <a:lumMod val="75000"/>
                  </a:schemeClr>
                </a:solidFill>
              </a:rPr>
              <a:t>Retrospective Actual</a:t>
            </a:r>
          </a:p>
        </p:txBody>
      </p:sp>
      <p:sp>
        <p:nvSpPr>
          <p:cNvPr id="36" name="Rectangle 35">
            <a:extLst>
              <a:ext uri="{FF2B5EF4-FFF2-40B4-BE49-F238E27FC236}">
                <a16:creationId xmlns:a16="http://schemas.microsoft.com/office/drawing/2014/main" id="{9934B01A-83A8-6991-8830-AD45EA4CB724}"/>
              </a:ext>
            </a:extLst>
          </p:cNvPr>
          <p:cNvSpPr/>
          <p:nvPr/>
        </p:nvSpPr>
        <p:spPr bwMode="auto">
          <a:xfrm>
            <a:off x="10007603" y="1741321"/>
            <a:ext cx="1894114" cy="256482"/>
          </a:xfrm>
          <a:prstGeom prst="rect">
            <a:avLst/>
          </a:prstGeom>
          <a:ln>
            <a:headEnd/>
            <a:tailEnd/>
          </a:ln>
        </p:spPr>
        <p:style>
          <a:lnRef idx="1">
            <a:schemeClr val="dk1"/>
          </a:lnRef>
          <a:fillRef idx="2">
            <a:schemeClr val="dk1"/>
          </a:fillRef>
          <a:effectRef idx="1">
            <a:schemeClr val="dk1"/>
          </a:effectRef>
          <a:fontRef idx="minor">
            <a:schemeClr val="dk1"/>
          </a:fontRef>
        </p:style>
        <p:txBody>
          <a:bodyPr wrap="square" rtlCol="0" anchor="ctr"/>
          <a:lstStyle/>
          <a:p>
            <a:pPr algn="ctr"/>
            <a:r>
              <a:rPr lang="en-GB" sz="1500" b="1">
                <a:solidFill>
                  <a:schemeClr val="tx1"/>
                </a:solidFill>
              </a:rPr>
              <a:t>Step 4</a:t>
            </a:r>
          </a:p>
        </p:txBody>
      </p:sp>
      <p:sp>
        <p:nvSpPr>
          <p:cNvPr id="37" name="Rectangle 36">
            <a:extLst>
              <a:ext uri="{FF2B5EF4-FFF2-40B4-BE49-F238E27FC236}">
                <a16:creationId xmlns:a16="http://schemas.microsoft.com/office/drawing/2014/main" id="{D814F500-758E-E0E1-1318-7E674D784F95}"/>
              </a:ext>
            </a:extLst>
          </p:cNvPr>
          <p:cNvSpPr/>
          <p:nvPr/>
        </p:nvSpPr>
        <p:spPr bwMode="auto">
          <a:xfrm>
            <a:off x="10007602" y="3890459"/>
            <a:ext cx="1894114" cy="240000"/>
          </a:xfrm>
          <a:prstGeom prst="rect">
            <a:avLst/>
          </a:prstGeom>
          <a:ln>
            <a:prstDash val="dash"/>
            <a:headEnd/>
            <a:tailEnd/>
          </a:ln>
        </p:spPr>
        <p:style>
          <a:lnRef idx="2">
            <a:schemeClr val="accent5"/>
          </a:lnRef>
          <a:fillRef idx="1">
            <a:schemeClr val="lt1"/>
          </a:fillRef>
          <a:effectRef idx="0">
            <a:schemeClr val="accent5"/>
          </a:effectRef>
          <a:fontRef idx="minor">
            <a:schemeClr val="dk1"/>
          </a:fontRef>
        </p:style>
        <p:txBody>
          <a:bodyPr wrap="square" rtlCol="0" anchor="ctr"/>
          <a:lstStyle/>
          <a:p>
            <a:pPr algn="ctr"/>
            <a:r>
              <a:rPr lang="en-GB" sz="1500">
                <a:solidFill>
                  <a:srgbClr val="00B050"/>
                </a:solidFill>
              </a:rPr>
              <a:t>Run-Time, Actual</a:t>
            </a:r>
          </a:p>
        </p:txBody>
      </p:sp>
      <p:pic>
        <p:nvPicPr>
          <p:cNvPr id="38" name="Picture 37" descr="A large tree in a grassy area&#10;&#10;AI-generated content may be incorrect.">
            <a:extLst>
              <a:ext uri="{FF2B5EF4-FFF2-40B4-BE49-F238E27FC236}">
                <a16:creationId xmlns:a16="http://schemas.microsoft.com/office/drawing/2014/main" id="{C6C19C9E-B187-116E-CFB0-5C225A12F037}"/>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796772" y="4363362"/>
            <a:ext cx="1125227" cy="1500303"/>
          </a:xfrm>
          <a:prstGeom prst="roundRect">
            <a:avLst/>
          </a:prstGeom>
        </p:spPr>
      </p:pic>
      <p:sp>
        <p:nvSpPr>
          <p:cNvPr id="39" name="TextBox 38">
            <a:extLst>
              <a:ext uri="{FF2B5EF4-FFF2-40B4-BE49-F238E27FC236}">
                <a16:creationId xmlns:a16="http://schemas.microsoft.com/office/drawing/2014/main" id="{FF87D354-58BE-C262-371D-74756864A380}"/>
              </a:ext>
            </a:extLst>
          </p:cNvPr>
          <p:cNvSpPr txBox="1"/>
          <p:nvPr/>
        </p:nvSpPr>
        <p:spPr>
          <a:xfrm>
            <a:off x="10841228" y="5861325"/>
            <a:ext cx="1530421" cy="207749"/>
          </a:xfrm>
          <a:prstGeom prst="rect">
            <a:avLst/>
          </a:prstGeom>
          <a:noFill/>
        </p:spPr>
        <p:txBody>
          <a:bodyPr wrap="square">
            <a:spAutoFit/>
          </a:bodyPr>
          <a:lstStyle/>
          <a:p>
            <a:r>
              <a:rPr lang="en-GB" sz="750">
                <a:solidFill>
                  <a:schemeClr val="accent6"/>
                </a:solidFill>
                <a:latin typeface="Open Sans" panose="020B0606030504020204" pitchFamily="34" charset="0"/>
              </a:rPr>
              <a:t>Image by </a:t>
            </a:r>
            <a:r>
              <a:rPr lang="en-GB" sz="750" u="sng">
                <a:solidFill>
                  <a:schemeClr val="accent6"/>
                </a:solidFill>
                <a:latin typeface="Open Sans" panose="020B0606030504020204" pitchFamily="34" charset="0"/>
                <a:hlinkClick r:id="rId3">
                  <a:extLst>
                    <a:ext uri="{A12FA001-AC4F-418D-AE19-62706E023703}">
                      <ahyp:hlinkClr xmlns:ahyp="http://schemas.microsoft.com/office/drawing/2018/hyperlinkcolor" val="tx"/>
                    </a:ext>
                  </a:extLst>
                </a:hlinkClick>
              </a:rPr>
              <a:t>Marek</a:t>
            </a:r>
            <a:r>
              <a:rPr lang="en-GB" sz="750">
                <a:solidFill>
                  <a:schemeClr val="accent6"/>
                </a:solidFill>
                <a:latin typeface="Open Sans" panose="020B0606030504020204" pitchFamily="34" charset="0"/>
              </a:rPr>
              <a:t> from </a:t>
            </a:r>
            <a:r>
              <a:rPr lang="en-GB" sz="750" u="sng" err="1">
                <a:solidFill>
                  <a:schemeClr val="accent6"/>
                </a:solidFill>
                <a:latin typeface="Open Sans" panose="020B0606030504020204" pitchFamily="34" charset="0"/>
                <a:hlinkClick r:id="rId4">
                  <a:extLst>
                    <a:ext uri="{A12FA001-AC4F-418D-AE19-62706E023703}">
                      <ahyp:hlinkClr xmlns:ahyp="http://schemas.microsoft.com/office/drawing/2018/hyperlinkcolor" val="tx"/>
                    </a:ext>
                  </a:extLst>
                </a:hlinkClick>
              </a:rPr>
              <a:t>Pixabay</a:t>
            </a:r>
            <a:endParaRPr lang="en-GB" sz="750">
              <a:solidFill>
                <a:schemeClr val="accent6"/>
              </a:solidFill>
            </a:endParaRPr>
          </a:p>
        </p:txBody>
      </p:sp>
      <p:pic>
        <p:nvPicPr>
          <p:cNvPr id="40" name="Content Placeholder 17" descr="A close up of a acorn&#10;&#10;Description automatically generated">
            <a:extLst>
              <a:ext uri="{FF2B5EF4-FFF2-40B4-BE49-F238E27FC236}">
                <a16:creationId xmlns:a16="http://schemas.microsoft.com/office/drawing/2014/main" id="{59497854-CA3D-6E15-B881-52D49732DFD5}"/>
              </a:ext>
            </a:extLst>
          </p:cNvPr>
          <p:cNvPicPr>
            <a:picLocks noChangeAspect="1"/>
          </p:cNvPicPr>
          <p:nvPr/>
        </p:nvPicPr>
        <p:blipFill>
          <a:blip r:embed="rId14" cstate="print">
            <a:extLst>
              <a:ext uri="{28A0092B-C50C-407E-A947-70E740481C1C}">
                <a14:useLocalDpi xmlns:a14="http://schemas.microsoft.com/office/drawing/2010/main"/>
              </a:ext>
            </a:extLst>
          </a:blip>
          <a:srcRect/>
          <a:stretch/>
        </p:blipFill>
        <p:spPr>
          <a:xfrm>
            <a:off x="10988694" y="4372831"/>
            <a:ext cx="1125228" cy="1488493"/>
          </a:xfrm>
          <a:prstGeom prst="roundRect">
            <a:avLst/>
          </a:prstGeom>
        </p:spPr>
      </p:pic>
    </p:spTree>
    <p:extLst>
      <p:ext uri="{BB962C8B-B14F-4D97-AF65-F5344CB8AC3E}">
        <p14:creationId xmlns:p14="http://schemas.microsoft.com/office/powerpoint/2010/main" val="2534099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6B834-45D0-949C-5ED3-14E6B13BAE71}"/>
              </a:ext>
            </a:extLst>
          </p:cNvPr>
          <p:cNvSpPr>
            <a:spLocks noGrp="1"/>
          </p:cNvSpPr>
          <p:nvPr>
            <p:ph type="title"/>
          </p:nvPr>
        </p:nvSpPr>
        <p:spPr/>
        <p:txBody>
          <a:bodyPr>
            <a:noAutofit/>
          </a:bodyPr>
          <a:lstStyle/>
          <a:p>
            <a:pPr algn="ctr"/>
            <a:r>
              <a:rPr lang="en-GB" sz="3200" dirty="0"/>
              <a:t>Implications of Kairos-based Operations (Run-Time Enterprise)</a:t>
            </a:r>
            <a:br>
              <a:rPr lang="en-GB" sz="3200" dirty="0"/>
            </a:br>
            <a:r>
              <a:rPr lang="en-GB" sz="2400" dirty="0" err="1"/>
              <a:t>Analagous</a:t>
            </a:r>
            <a:r>
              <a:rPr lang="en-GB" sz="2400" dirty="0"/>
              <a:t> to Maximisation of Autonomy at Lowest Possible Recursion Level</a:t>
            </a:r>
            <a:endParaRPr lang="en-GB" sz="3200" dirty="0"/>
          </a:p>
        </p:txBody>
      </p:sp>
      <p:sp>
        <p:nvSpPr>
          <p:cNvPr id="3" name="Content Placeholder 2">
            <a:extLst>
              <a:ext uri="{FF2B5EF4-FFF2-40B4-BE49-F238E27FC236}">
                <a16:creationId xmlns:a16="http://schemas.microsoft.com/office/drawing/2014/main" id="{9701174A-96C6-F789-63BF-D3DDD72AEF20}"/>
              </a:ext>
            </a:extLst>
          </p:cNvPr>
          <p:cNvSpPr>
            <a:spLocks noGrp="1"/>
          </p:cNvSpPr>
          <p:nvPr>
            <p:ph idx="1"/>
          </p:nvPr>
        </p:nvSpPr>
        <p:spPr/>
        <p:txBody>
          <a:bodyPr/>
          <a:lstStyle/>
          <a:p>
            <a:r>
              <a:rPr lang="en-GB" dirty="0"/>
              <a:t>Run-time visibility of deviation</a:t>
            </a:r>
          </a:p>
          <a:p>
            <a:pPr lvl="1"/>
            <a:r>
              <a:rPr lang="en-GB" dirty="0"/>
              <a:t>Potential to intervene and mitigate/correct</a:t>
            </a:r>
          </a:p>
          <a:p>
            <a:r>
              <a:rPr lang="en-GB" dirty="0"/>
              <a:t>Validation and verification</a:t>
            </a:r>
          </a:p>
          <a:p>
            <a:r>
              <a:rPr lang="en-GB" dirty="0"/>
              <a:t>Certification and Quantification at facility/batch level</a:t>
            </a:r>
          </a:p>
          <a:p>
            <a:r>
              <a:rPr lang="en-GB" dirty="0"/>
              <a:t>Creation of economic premium for responsible production</a:t>
            </a:r>
          </a:p>
          <a:p>
            <a:r>
              <a:rPr lang="en-GB" dirty="0"/>
              <a:t>Transparency, quantification and awareness of acceptable standards</a:t>
            </a:r>
          </a:p>
          <a:p>
            <a:r>
              <a:rPr lang="en-GB" dirty="0"/>
              <a:t>Highlighting of laggards</a:t>
            </a:r>
          </a:p>
        </p:txBody>
      </p:sp>
      <p:sp>
        <p:nvSpPr>
          <p:cNvPr id="4" name="Slide Number Placeholder 3">
            <a:extLst>
              <a:ext uri="{FF2B5EF4-FFF2-40B4-BE49-F238E27FC236}">
                <a16:creationId xmlns:a16="http://schemas.microsoft.com/office/drawing/2014/main" id="{B818EF12-AAEE-8429-2843-534058F0582E}"/>
              </a:ext>
            </a:extLst>
          </p:cNvPr>
          <p:cNvSpPr>
            <a:spLocks noGrp="1"/>
          </p:cNvSpPr>
          <p:nvPr>
            <p:ph type="sldNum" sz="quarter" idx="12"/>
          </p:nvPr>
        </p:nvSpPr>
        <p:spPr/>
        <p:txBody>
          <a:bodyPr/>
          <a:lstStyle/>
          <a:p>
            <a:fld id="{B3618E82-2635-4133-8350-4252D6B2AEF7}" type="slidenum">
              <a:rPr lang="en-US" smtClean="0"/>
              <a:t>22</a:t>
            </a:fld>
            <a:endParaRPr lang="en-US"/>
          </a:p>
        </p:txBody>
      </p:sp>
    </p:spTree>
    <p:extLst>
      <p:ext uri="{BB962C8B-B14F-4D97-AF65-F5344CB8AC3E}">
        <p14:creationId xmlns:p14="http://schemas.microsoft.com/office/powerpoint/2010/main" val="3421950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E85F3-6BC2-CDE0-E0C2-805EC0DBEE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DB6F43-50D8-E75E-0FDA-DFBACC71A658}"/>
              </a:ext>
            </a:extLst>
          </p:cNvPr>
          <p:cNvSpPr>
            <a:spLocks noGrp="1"/>
          </p:cNvSpPr>
          <p:nvPr>
            <p:ph type="title"/>
          </p:nvPr>
        </p:nvSpPr>
        <p:spPr/>
        <p:txBody>
          <a:bodyPr/>
          <a:lstStyle/>
          <a:p>
            <a:r>
              <a:rPr lang="en-GB" dirty="0"/>
              <a:t>Process Neurology Initiative</a:t>
            </a:r>
          </a:p>
        </p:txBody>
      </p:sp>
      <p:sp>
        <p:nvSpPr>
          <p:cNvPr id="3" name="Text Placeholder 2">
            <a:extLst>
              <a:ext uri="{FF2B5EF4-FFF2-40B4-BE49-F238E27FC236}">
                <a16:creationId xmlns:a16="http://schemas.microsoft.com/office/drawing/2014/main" id="{0C772CF7-446D-F444-B817-C92087BDA0A2}"/>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308236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869BB1A-1A89-7D9B-0CAB-0D0533FEB5FE}"/>
              </a:ext>
            </a:extLst>
          </p:cNvPr>
          <p:cNvSpPr>
            <a:spLocks noGrp="1"/>
          </p:cNvSpPr>
          <p:nvPr>
            <p:ph type="title"/>
          </p:nvPr>
        </p:nvSpPr>
        <p:spPr/>
        <p:txBody>
          <a:bodyPr/>
          <a:lstStyle/>
          <a:p>
            <a:r>
              <a:rPr lang="en-GB" dirty="0"/>
              <a:t>The Process Industry Neurology Initiative</a:t>
            </a:r>
          </a:p>
        </p:txBody>
      </p:sp>
      <p:sp>
        <p:nvSpPr>
          <p:cNvPr id="11" name="Content Placeholder 10">
            <a:extLst>
              <a:ext uri="{FF2B5EF4-FFF2-40B4-BE49-F238E27FC236}">
                <a16:creationId xmlns:a16="http://schemas.microsoft.com/office/drawing/2014/main" id="{2363B7D9-6B60-AB9F-438D-B23FE56D241C}"/>
              </a:ext>
            </a:extLst>
          </p:cNvPr>
          <p:cNvSpPr>
            <a:spLocks noGrp="1"/>
          </p:cNvSpPr>
          <p:nvPr>
            <p:ph idx="1"/>
          </p:nvPr>
        </p:nvSpPr>
        <p:spPr>
          <a:xfrm>
            <a:off x="419365" y="1330855"/>
            <a:ext cx="5854766" cy="4684448"/>
          </a:xfrm>
        </p:spPr>
        <p:txBody>
          <a:bodyPr/>
          <a:lstStyle/>
          <a:p>
            <a:r>
              <a:rPr lang="en-GB" dirty="0"/>
              <a:t>Using VSM and the shift from information scarcity to real-time data abundance as our leverage point to re-imagine the process industry and map generic transition pathways.</a:t>
            </a:r>
          </a:p>
          <a:p>
            <a:endParaRPr lang="en-GB" dirty="0"/>
          </a:p>
          <a:p>
            <a:r>
              <a:rPr lang="en-GB" dirty="0"/>
              <a:t>Formalisation of concepts including:</a:t>
            </a:r>
          </a:p>
          <a:p>
            <a:pPr lvl="1"/>
            <a:r>
              <a:rPr lang="en-GB" dirty="0"/>
              <a:t>Attenuation</a:t>
            </a:r>
          </a:p>
          <a:p>
            <a:pPr lvl="1"/>
            <a:r>
              <a:rPr lang="en-GB" dirty="0"/>
              <a:t>Amplification</a:t>
            </a:r>
          </a:p>
          <a:p>
            <a:pPr lvl="1"/>
            <a:r>
              <a:rPr lang="en-GB" dirty="0"/>
              <a:t>Homeostats</a:t>
            </a:r>
          </a:p>
          <a:p>
            <a:endParaRPr lang="en-GB" dirty="0"/>
          </a:p>
          <a:p>
            <a:endParaRPr lang="en-GB" dirty="0"/>
          </a:p>
          <a:p>
            <a:endParaRPr lang="en-GB" dirty="0"/>
          </a:p>
        </p:txBody>
      </p:sp>
      <p:sp>
        <p:nvSpPr>
          <p:cNvPr id="3" name="Slide Number Placeholder 2">
            <a:extLst>
              <a:ext uri="{FF2B5EF4-FFF2-40B4-BE49-F238E27FC236}">
                <a16:creationId xmlns:a16="http://schemas.microsoft.com/office/drawing/2014/main" id="{6682E533-18BC-956A-2FCC-AC3541C77808}"/>
              </a:ext>
            </a:extLst>
          </p:cNvPr>
          <p:cNvSpPr>
            <a:spLocks noGrp="1"/>
          </p:cNvSpPr>
          <p:nvPr>
            <p:ph type="sldNum" sz="quarter" idx="12"/>
          </p:nvPr>
        </p:nvSpPr>
        <p:spPr/>
        <p:txBody>
          <a:bodyPr/>
          <a:lstStyle/>
          <a:p>
            <a:fld id="{B3618E82-2635-4133-8350-4252D6B2AEF7}" type="slidenum">
              <a:rPr lang="en-US" smtClean="0"/>
              <a:pPr/>
              <a:t>24</a:t>
            </a:fld>
            <a:endParaRPr lang="en-US"/>
          </a:p>
        </p:txBody>
      </p:sp>
      <p:pic>
        <p:nvPicPr>
          <p:cNvPr id="4" name="Picture 3" descr="A close-up of a paper&#10;&#10;AI-generated content may be incorrect.">
            <a:extLst>
              <a:ext uri="{FF2B5EF4-FFF2-40B4-BE49-F238E27FC236}">
                <a16:creationId xmlns:a16="http://schemas.microsoft.com/office/drawing/2014/main" id="{DE15C6A1-40E3-2702-8D3B-51975341389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48313" y="1613496"/>
            <a:ext cx="5224323" cy="4640755"/>
          </a:xfrm>
          <a:prstGeom prst="rect">
            <a:avLst/>
          </a:prstGeom>
        </p:spPr>
      </p:pic>
    </p:spTree>
    <p:extLst>
      <p:ext uri="{BB962C8B-B14F-4D97-AF65-F5344CB8AC3E}">
        <p14:creationId xmlns:p14="http://schemas.microsoft.com/office/powerpoint/2010/main" val="312085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472B67-AC3F-B480-4744-E94D07977A8E}"/>
              </a:ext>
            </a:extLst>
          </p:cNvPr>
          <p:cNvSpPr>
            <a:spLocks noGrp="1"/>
          </p:cNvSpPr>
          <p:nvPr>
            <p:ph type="title"/>
          </p:nvPr>
        </p:nvSpPr>
        <p:spPr/>
        <p:txBody>
          <a:bodyPr/>
          <a:lstStyle/>
          <a:p>
            <a:r>
              <a:rPr lang="en-GB"/>
              <a:t>What we’re looking for</a:t>
            </a:r>
          </a:p>
        </p:txBody>
      </p:sp>
      <p:sp>
        <p:nvSpPr>
          <p:cNvPr id="7" name="Content Placeholder 6">
            <a:extLst>
              <a:ext uri="{FF2B5EF4-FFF2-40B4-BE49-F238E27FC236}">
                <a16:creationId xmlns:a16="http://schemas.microsoft.com/office/drawing/2014/main" id="{0243EE3B-2D83-18EE-74D2-47BC0A804B3A}"/>
              </a:ext>
            </a:extLst>
          </p:cNvPr>
          <p:cNvSpPr>
            <a:spLocks noGrp="1"/>
          </p:cNvSpPr>
          <p:nvPr>
            <p:ph idx="1"/>
          </p:nvPr>
        </p:nvSpPr>
        <p:spPr>
          <a:xfrm>
            <a:off x="5964610" y="3105151"/>
            <a:ext cx="5676636" cy="3022904"/>
          </a:xfrm>
        </p:spPr>
        <p:txBody>
          <a:bodyPr>
            <a:normAutofit fontScale="77500" lnSpcReduction="20000"/>
          </a:bodyPr>
          <a:lstStyle/>
          <a:p>
            <a:pPr marL="0" indent="0">
              <a:buNone/>
            </a:pPr>
            <a:r>
              <a:rPr lang="en-GB" b="1" dirty="0"/>
              <a:t>Academic and research collaborators</a:t>
            </a:r>
            <a:r>
              <a:rPr lang="en-GB" dirty="0"/>
              <a:t> - to help develop the frameworks and run comparative studies.</a:t>
            </a:r>
          </a:p>
          <a:p>
            <a:pPr marL="0" indent="0">
              <a:buNone/>
            </a:pPr>
            <a:endParaRPr lang="en-GB" b="1" dirty="0"/>
          </a:p>
          <a:p>
            <a:pPr marL="0" indent="0">
              <a:buNone/>
            </a:pPr>
            <a:r>
              <a:rPr lang="en-GB" b="1" dirty="0"/>
              <a:t>Industry leaders</a:t>
            </a:r>
            <a:r>
              <a:rPr lang="en-GB" dirty="0"/>
              <a:t> – to pilot new approaches within a live facility or business unit.</a:t>
            </a:r>
          </a:p>
          <a:p>
            <a:pPr marL="0" indent="0">
              <a:buNone/>
            </a:pPr>
            <a:endParaRPr lang="en-GB" b="1" dirty="0"/>
          </a:p>
          <a:p>
            <a:pPr marL="0" indent="0">
              <a:buNone/>
            </a:pPr>
            <a:r>
              <a:rPr lang="en-GB" b="1" dirty="0"/>
              <a:t>Forward-thinking organisations</a:t>
            </a:r>
            <a:r>
              <a:rPr lang="en-GB" dirty="0"/>
              <a:t> – to form a consortium to advance this as a shared challenge with systemic benefits.</a:t>
            </a:r>
          </a:p>
          <a:p>
            <a:endParaRPr lang="en-GB" dirty="0"/>
          </a:p>
        </p:txBody>
      </p:sp>
      <p:sp>
        <p:nvSpPr>
          <p:cNvPr id="3" name="Slide Number Placeholder 2">
            <a:extLst>
              <a:ext uri="{FF2B5EF4-FFF2-40B4-BE49-F238E27FC236}">
                <a16:creationId xmlns:a16="http://schemas.microsoft.com/office/drawing/2014/main" id="{33D07B58-8E3B-48A9-83C6-FB0F8CD63C18}"/>
              </a:ext>
            </a:extLst>
          </p:cNvPr>
          <p:cNvSpPr>
            <a:spLocks noGrp="1"/>
          </p:cNvSpPr>
          <p:nvPr>
            <p:ph type="sldNum" sz="quarter" idx="12"/>
          </p:nvPr>
        </p:nvSpPr>
        <p:spPr/>
        <p:txBody>
          <a:bodyPr/>
          <a:lstStyle/>
          <a:p>
            <a:fld id="{B3618E82-2635-4133-8350-4252D6B2AEF7}" type="slidenum">
              <a:rPr lang="en-US" smtClean="0"/>
              <a:pPr/>
              <a:t>25</a:t>
            </a:fld>
            <a:endParaRPr lang="en-US"/>
          </a:p>
        </p:txBody>
      </p:sp>
      <p:pic>
        <p:nvPicPr>
          <p:cNvPr id="9" name="Picture 8" descr="Skydivers make a formation above the clouds">
            <a:extLst>
              <a:ext uri="{FF2B5EF4-FFF2-40B4-BE49-F238E27FC236}">
                <a16:creationId xmlns:a16="http://schemas.microsoft.com/office/drawing/2014/main" id="{8B879A24-7EB0-1281-B4D2-B3C363301B5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7972" y="1992478"/>
            <a:ext cx="5074400" cy="3382108"/>
          </a:xfrm>
          <a:prstGeom prst="rect">
            <a:avLst/>
          </a:prstGeom>
        </p:spPr>
      </p:pic>
      <p:sp>
        <p:nvSpPr>
          <p:cNvPr id="8" name="TextBox 7">
            <a:extLst>
              <a:ext uri="{FF2B5EF4-FFF2-40B4-BE49-F238E27FC236}">
                <a16:creationId xmlns:a16="http://schemas.microsoft.com/office/drawing/2014/main" id="{E8F797EE-89A3-D60D-C487-F14798310E98}"/>
              </a:ext>
            </a:extLst>
          </p:cNvPr>
          <p:cNvSpPr txBox="1"/>
          <p:nvPr/>
        </p:nvSpPr>
        <p:spPr>
          <a:xfrm>
            <a:off x="5921828" y="1228080"/>
            <a:ext cx="5762200" cy="1631216"/>
          </a:xfrm>
          <a:prstGeom prst="rect">
            <a:avLst/>
          </a:prstGeom>
          <a:noFill/>
        </p:spPr>
        <p:txBody>
          <a:bodyPr wrap="square">
            <a:spAutoFit/>
          </a:bodyPr>
          <a:lstStyle/>
          <a:p>
            <a:pPr algn="ctr"/>
            <a:r>
              <a:rPr lang="en-GB" sz="4000" dirty="0">
                <a:latin typeface="Ink Free" panose="03080402000500000000" pitchFamily="66" charset="0"/>
              </a:rPr>
              <a:t>Help Needed!</a:t>
            </a:r>
          </a:p>
          <a:p>
            <a:pPr algn="ctr"/>
            <a:r>
              <a:rPr lang="en-GB" sz="2000" dirty="0"/>
              <a:t>join us to pioneer the thinking and practice that might finally unlock the value digitalisation and AI have long promised but rarely delivered.</a:t>
            </a:r>
          </a:p>
        </p:txBody>
      </p:sp>
    </p:spTree>
    <p:extLst>
      <p:ext uri="{BB962C8B-B14F-4D97-AF65-F5344CB8AC3E}">
        <p14:creationId xmlns:p14="http://schemas.microsoft.com/office/powerpoint/2010/main" val="2882146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B1425-9BA2-A4B2-3E08-B332B72877CA}"/>
              </a:ext>
            </a:extLst>
          </p:cNvPr>
          <p:cNvSpPr>
            <a:spLocks noGrp="1"/>
          </p:cNvSpPr>
          <p:nvPr>
            <p:ph type="title"/>
          </p:nvPr>
        </p:nvSpPr>
        <p:spPr/>
        <p:txBody>
          <a:bodyPr/>
          <a:lstStyle/>
          <a:p>
            <a:r>
              <a:rPr lang="en-GB" dirty="0"/>
              <a:t>Origin Story</a:t>
            </a:r>
          </a:p>
        </p:txBody>
      </p:sp>
      <p:sp>
        <p:nvSpPr>
          <p:cNvPr id="3" name="Text Placeholder 2">
            <a:extLst>
              <a:ext uri="{FF2B5EF4-FFF2-40B4-BE49-F238E27FC236}">
                <a16:creationId xmlns:a16="http://schemas.microsoft.com/office/drawing/2014/main" id="{3287F166-9581-3341-61F8-68B5FD2BFB72}"/>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687819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F66179-5835-FADB-331C-5A1A5BC295B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rot="20596672">
            <a:off x="6345136" y="2862830"/>
            <a:ext cx="2426114" cy="2088297"/>
          </a:xfrm>
          <a:prstGeom prst="rect">
            <a:avLst/>
          </a:prstGeom>
        </p:spPr>
      </p:pic>
      <p:sp>
        <p:nvSpPr>
          <p:cNvPr id="2" name="Title 1">
            <a:extLst>
              <a:ext uri="{FF2B5EF4-FFF2-40B4-BE49-F238E27FC236}">
                <a16:creationId xmlns:a16="http://schemas.microsoft.com/office/drawing/2014/main" id="{77F7E6C9-6A5C-BE70-8D8B-CDB6DB63573C}"/>
              </a:ext>
            </a:extLst>
          </p:cNvPr>
          <p:cNvSpPr>
            <a:spLocks noGrp="1"/>
          </p:cNvSpPr>
          <p:nvPr>
            <p:ph type="title"/>
          </p:nvPr>
        </p:nvSpPr>
        <p:spPr/>
        <p:txBody>
          <a:bodyPr/>
          <a:lstStyle/>
          <a:p>
            <a:r>
              <a:rPr lang="en-GB" dirty="0"/>
              <a:t>Influences &amp; Inspiration</a:t>
            </a:r>
          </a:p>
        </p:txBody>
      </p:sp>
      <p:sp>
        <p:nvSpPr>
          <p:cNvPr id="4" name="Slide Number Placeholder 3">
            <a:extLst>
              <a:ext uri="{FF2B5EF4-FFF2-40B4-BE49-F238E27FC236}">
                <a16:creationId xmlns:a16="http://schemas.microsoft.com/office/drawing/2014/main" id="{1F64E55D-E0C5-9BD8-3ED7-DE94884924EB}"/>
              </a:ext>
            </a:extLst>
          </p:cNvPr>
          <p:cNvSpPr>
            <a:spLocks noGrp="1"/>
          </p:cNvSpPr>
          <p:nvPr>
            <p:ph type="sldNum" sz="quarter" idx="10"/>
          </p:nvPr>
        </p:nvSpPr>
        <p:spPr/>
        <p:txBody>
          <a:bodyPr/>
          <a:lstStyle/>
          <a:p>
            <a:fld id="{B3618E82-2635-4133-8350-4252D6B2AEF7}" type="slidenum">
              <a:rPr lang="en-US" smtClean="0"/>
              <a:t>4</a:t>
            </a:fld>
            <a:endParaRPr lang="en-US"/>
          </a:p>
        </p:txBody>
      </p:sp>
      <p:sp>
        <p:nvSpPr>
          <p:cNvPr id="5" name="Text Placeholder 4">
            <a:extLst>
              <a:ext uri="{FF2B5EF4-FFF2-40B4-BE49-F238E27FC236}">
                <a16:creationId xmlns:a16="http://schemas.microsoft.com/office/drawing/2014/main" id="{5F6DE0AF-9630-9D7C-42A5-BE6218271897}"/>
              </a:ext>
            </a:extLst>
          </p:cNvPr>
          <p:cNvSpPr>
            <a:spLocks noGrp="1"/>
          </p:cNvSpPr>
          <p:nvPr>
            <p:ph type="body" sz="quarter" idx="15"/>
          </p:nvPr>
        </p:nvSpPr>
        <p:spPr/>
        <p:txBody>
          <a:bodyPr/>
          <a:lstStyle/>
          <a:p>
            <a:r>
              <a:rPr lang="en-GB" dirty="0"/>
              <a:t>The Neurology of Business</a:t>
            </a:r>
          </a:p>
        </p:txBody>
      </p:sp>
      <p:sp>
        <p:nvSpPr>
          <p:cNvPr id="6" name="Text Placeholder 5">
            <a:extLst>
              <a:ext uri="{FF2B5EF4-FFF2-40B4-BE49-F238E27FC236}">
                <a16:creationId xmlns:a16="http://schemas.microsoft.com/office/drawing/2014/main" id="{76AB3341-0A94-B942-1DBE-A7699EC049CD}"/>
              </a:ext>
            </a:extLst>
          </p:cNvPr>
          <p:cNvSpPr>
            <a:spLocks noGrp="1"/>
          </p:cNvSpPr>
          <p:nvPr>
            <p:ph type="body" sz="quarter" idx="16"/>
          </p:nvPr>
        </p:nvSpPr>
        <p:spPr/>
        <p:txBody>
          <a:bodyPr/>
          <a:lstStyle/>
          <a:p>
            <a:r>
              <a:rPr lang="en-GB" dirty="0"/>
              <a:t>VSM Coach Training</a:t>
            </a:r>
          </a:p>
        </p:txBody>
      </p:sp>
      <p:pic>
        <p:nvPicPr>
          <p:cNvPr id="9" name="Content Placeholder 8">
            <a:extLst>
              <a:ext uri="{FF2B5EF4-FFF2-40B4-BE49-F238E27FC236}">
                <a16:creationId xmlns:a16="http://schemas.microsoft.com/office/drawing/2014/main" id="{949B44D0-04F1-EE8C-6ED1-FC9286E12063}"/>
              </a:ext>
            </a:extLst>
          </p:cNvPr>
          <p:cNvPicPr>
            <a:picLocks noGrp="1" noChangeAspect="1"/>
          </p:cNvPicPr>
          <p:nvPr>
            <p:ph sz="quarter" idx="17"/>
          </p:nvPr>
        </p:nvPicPr>
        <p:blipFill>
          <a:blip r:embed="rId3"/>
          <a:stretch>
            <a:fillRect/>
          </a:stretch>
        </p:blipFill>
        <p:spPr>
          <a:xfrm rot="1474783">
            <a:off x="3463023" y="2659638"/>
            <a:ext cx="1890318" cy="2936295"/>
          </a:xfrm>
          <a:prstGeom prst="rect">
            <a:avLst/>
          </a:prstGeom>
        </p:spPr>
      </p:pic>
      <p:pic>
        <p:nvPicPr>
          <p:cNvPr id="10" name="Picture 9">
            <a:extLst>
              <a:ext uri="{FF2B5EF4-FFF2-40B4-BE49-F238E27FC236}">
                <a16:creationId xmlns:a16="http://schemas.microsoft.com/office/drawing/2014/main" id="{B0A9F27F-5E51-02AF-ED9B-5BC3C2109741}"/>
              </a:ext>
            </a:extLst>
          </p:cNvPr>
          <p:cNvPicPr>
            <a:picLocks noChangeAspect="1"/>
          </p:cNvPicPr>
          <p:nvPr/>
        </p:nvPicPr>
        <p:blipFill>
          <a:blip r:embed="rId4"/>
          <a:stretch>
            <a:fillRect/>
          </a:stretch>
        </p:blipFill>
        <p:spPr>
          <a:xfrm>
            <a:off x="419365" y="2278875"/>
            <a:ext cx="3256208" cy="3256208"/>
          </a:xfrm>
          <a:prstGeom prst="rect">
            <a:avLst/>
          </a:prstGeom>
        </p:spPr>
      </p:pic>
      <p:pic>
        <p:nvPicPr>
          <p:cNvPr id="11" name="Content Placeholder 10">
            <a:extLst>
              <a:ext uri="{FF2B5EF4-FFF2-40B4-BE49-F238E27FC236}">
                <a16:creationId xmlns:a16="http://schemas.microsoft.com/office/drawing/2014/main" id="{8F321C4E-D473-4A9D-0188-4C57C533F67A}"/>
              </a:ext>
            </a:extLst>
          </p:cNvPr>
          <p:cNvPicPr>
            <a:picLocks noGrp="1" noChangeAspect="1"/>
          </p:cNvPicPr>
          <p:nvPr>
            <p:ph sz="quarter" idx="18"/>
          </p:nvPr>
        </p:nvPicPr>
        <p:blipFill>
          <a:blip r:embed="rId5" cstate="print">
            <a:extLst>
              <a:ext uri="{28A0092B-C50C-407E-A947-70E740481C1C}">
                <a14:useLocalDpi xmlns:a14="http://schemas.microsoft.com/office/drawing/2010/main"/>
              </a:ext>
            </a:extLst>
          </a:blip>
          <a:srcRect/>
          <a:stretch>
            <a:fillRect/>
          </a:stretch>
        </p:blipFill>
        <p:spPr>
          <a:xfrm>
            <a:off x="8418286" y="2278875"/>
            <a:ext cx="3256209" cy="3256209"/>
          </a:xfrm>
          <a:prstGeom prst="rect">
            <a:avLst/>
          </a:prstGeom>
        </p:spPr>
      </p:pic>
    </p:spTree>
    <p:extLst>
      <p:ext uri="{BB962C8B-B14F-4D97-AF65-F5344CB8AC3E}">
        <p14:creationId xmlns:p14="http://schemas.microsoft.com/office/powerpoint/2010/main" val="832125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9DA669D2-BD87-4603-B690-F590766FC93D}"/>
              </a:ext>
            </a:extLst>
          </p:cNvPr>
          <p:cNvSpPr>
            <a:spLocks noGrp="1"/>
          </p:cNvSpPr>
          <p:nvPr>
            <p:ph type="title"/>
          </p:nvPr>
        </p:nvSpPr>
        <p:spPr/>
        <p:txBody>
          <a:bodyPr/>
          <a:lstStyle/>
          <a:p>
            <a:r>
              <a:rPr lang="en-GB" dirty="0"/>
              <a:t>Why hasn’t the Process Industry transformed?</a:t>
            </a:r>
          </a:p>
        </p:txBody>
      </p:sp>
      <p:sp>
        <p:nvSpPr>
          <p:cNvPr id="7" name="Slide Number Placeholder 6"/>
          <p:cNvSpPr>
            <a:spLocks noGrp="1"/>
          </p:cNvSpPr>
          <p:nvPr>
            <p:ph type="sldNum" sz="quarter" idx="10"/>
          </p:nvPr>
        </p:nvSpPr>
        <p:spPr/>
        <p:txBody>
          <a:bodyPr/>
          <a:lstStyle/>
          <a:p>
            <a:fld id="{B3618E82-2635-4133-8350-4252D6B2AEF7}" type="slidenum">
              <a:rPr lang="en-US" smtClean="0"/>
              <a:t>5</a:t>
            </a:fld>
            <a:endParaRPr lang="en-US"/>
          </a:p>
        </p:txBody>
      </p:sp>
      <p:sp>
        <p:nvSpPr>
          <p:cNvPr id="2" name="Text Placeholder 1">
            <a:extLst>
              <a:ext uri="{FF2B5EF4-FFF2-40B4-BE49-F238E27FC236}">
                <a16:creationId xmlns:a16="http://schemas.microsoft.com/office/drawing/2014/main" id="{A1A0EE83-C4C2-A009-B15C-206DB268A7F6}"/>
              </a:ext>
            </a:extLst>
          </p:cNvPr>
          <p:cNvSpPr>
            <a:spLocks noGrp="1"/>
          </p:cNvSpPr>
          <p:nvPr>
            <p:ph type="body" sz="quarter" idx="12"/>
          </p:nvPr>
        </p:nvSpPr>
        <p:spPr/>
        <p:txBody>
          <a:bodyPr>
            <a:normAutofit fontScale="85000" lnSpcReduction="20000"/>
          </a:bodyPr>
          <a:lstStyle/>
          <a:p>
            <a:r>
              <a:rPr lang="en-GB"/>
              <a:t>Billions spent on digitalisation but…</a:t>
            </a:r>
          </a:p>
        </p:txBody>
      </p:sp>
      <p:sp>
        <p:nvSpPr>
          <p:cNvPr id="19" name="Text Placeholder 18">
            <a:extLst>
              <a:ext uri="{FF2B5EF4-FFF2-40B4-BE49-F238E27FC236}">
                <a16:creationId xmlns:a16="http://schemas.microsoft.com/office/drawing/2014/main" id="{C0D5F68C-5369-F307-150C-DD00EEDC5D82}"/>
              </a:ext>
            </a:extLst>
          </p:cNvPr>
          <p:cNvSpPr>
            <a:spLocks noGrp="1"/>
          </p:cNvSpPr>
          <p:nvPr>
            <p:ph type="body" sz="quarter" idx="13"/>
          </p:nvPr>
        </p:nvSpPr>
        <p:spPr/>
        <p:txBody>
          <a:bodyPr>
            <a:normAutofit fontScale="85000" lnSpcReduction="20000"/>
          </a:bodyPr>
          <a:lstStyle/>
          <a:p>
            <a:r>
              <a:rPr lang="en-GB"/>
              <a:t>…70% of digital transformations FAIL</a:t>
            </a:r>
            <a:r>
              <a:rPr lang="en-GB" baseline="30000"/>
              <a:t>1</a:t>
            </a:r>
            <a:endParaRPr lang="en-GB"/>
          </a:p>
        </p:txBody>
      </p:sp>
      <p:sp>
        <p:nvSpPr>
          <p:cNvPr id="20" name="Text Placeholder 19">
            <a:extLst>
              <a:ext uri="{FF2B5EF4-FFF2-40B4-BE49-F238E27FC236}">
                <a16:creationId xmlns:a16="http://schemas.microsoft.com/office/drawing/2014/main" id="{405A979B-B58E-C2DC-CED2-B0BBE2EFBA7D}"/>
              </a:ext>
            </a:extLst>
          </p:cNvPr>
          <p:cNvSpPr>
            <a:spLocks noGrp="1"/>
          </p:cNvSpPr>
          <p:nvPr>
            <p:ph type="body" sz="quarter" idx="14"/>
          </p:nvPr>
        </p:nvSpPr>
        <p:spPr/>
        <p:txBody>
          <a:bodyPr>
            <a:normAutofit fontScale="85000" lnSpcReduction="20000"/>
          </a:bodyPr>
          <a:lstStyle/>
          <a:p>
            <a:r>
              <a:rPr lang="en-GB"/>
              <a:t>Why? Because the focus is wrong.</a:t>
            </a:r>
          </a:p>
        </p:txBody>
      </p:sp>
      <p:pic>
        <p:nvPicPr>
          <p:cNvPr id="16" name="Content Placeholder 15">
            <a:extLst>
              <a:ext uri="{FF2B5EF4-FFF2-40B4-BE49-F238E27FC236}">
                <a16:creationId xmlns:a16="http://schemas.microsoft.com/office/drawing/2014/main" id="{AAEEDD5E-B77C-15CE-9786-C8A64D08E90A}"/>
              </a:ext>
            </a:extLst>
          </p:cNvPr>
          <p:cNvPicPr>
            <a:picLocks noGrp="1" noChangeAspect="1"/>
          </p:cNvPicPr>
          <p:nvPr>
            <p:ph sz="quarter" idx="15"/>
          </p:nvPr>
        </p:nvPicPr>
        <p:blipFill>
          <a:blip r:embed="rId3"/>
          <a:stretch>
            <a:fillRect/>
          </a:stretch>
        </p:blipFill>
        <p:spPr>
          <a:xfrm>
            <a:off x="485275" y="2694564"/>
            <a:ext cx="3373908" cy="3119873"/>
          </a:xfrm>
        </p:spPr>
      </p:pic>
      <p:sp>
        <p:nvSpPr>
          <p:cNvPr id="21" name="Content Placeholder 20">
            <a:extLst>
              <a:ext uri="{FF2B5EF4-FFF2-40B4-BE49-F238E27FC236}">
                <a16:creationId xmlns:a16="http://schemas.microsoft.com/office/drawing/2014/main" id="{8318140C-2081-3A1C-750A-802EA687A33F}"/>
              </a:ext>
            </a:extLst>
          </p:cNvPr>
          <p:cNvSpPr>
            <a:spLocks noGrp="1"/>
          </p:cNvSpPr>
          <p:nvPr>
            <p:ph sz="quarter" idx="17"/>
          </p:nvPr>
        </p:nvSpPr>
        <p:spPr>
          <a:xfrm>
            <a:off x="8267172" y="2169583"/>
            <a:ext cx="3505200" cy="1259417"/>
          </a:xfrm>
        </p:spPr>
        <p:txBody>
          <a:bodyPr/>
          <a:lstStyle/>
          <a:p>
            <a:r>
              <a:rPr lang="en-GB"/>
              <a:t>We’re trying to change </a:t>
            </a:r>
            <a:r>
              <a:rPr lang="en-GB" i="1"/>
              <a:t>complex evolving systems</a:t>
            </a:r>
            <a:r>
              <a:rPr lang="en-GB"/>
              <a:t> using</a:t>
            </a:r>
            <a:r>
              <a:rPr lang="en-GB" i="1"/>
              <a:t> linear engineering logic</a:t>
            </a:r>
            <a:r>
              <a:rPr lang="en-GB"/>
              <a:t>.</a:t>
            </a:r>
          </a:p>
        </p:txBody>
      </p:sp>
      <p:sp>
        <p:nvSpPr>
          <p:cNvPr id="15" name="TextBox 14">
            <a:extLst>
              <a:ext uri="{FF2B5EF4-FFF2-40B4-BE49-F238E27FC236}">
                <a16:creationId xmlns:a16="http://schemas.microsoft.com/office/drawing/2014/main" id="{CBA612A0-2696-A350-8362-29A2D174DD5F}"/>
              </a:ext>
            </a:extLst>
          </p:cNvPr>
          <p:cNvSpPr txBox="1"/>
          <p:nvPr/>
        </p:nvSpPr>
        <p:spPr>
          <a:xfrm>
            <a:off x="4694911" y="6612204"/>
            <a:ext cx="6096000" cy="233462"/>
          </a:xfrm>
          <a:prstGeom prst="rect">
            <a:avLst/>
          </a:prstGeom>
          <a:noFill/>
        </p:spPr>
        <p:txBody>
          <a:bodyPr wrap="square">
            <a:spAutoFit/>
          </a:bodyPr>
          <a:lstStyle/>
          <a:p>
            <a:r>
              <a:rPr lang="en-GB" sz="917">
                <a:hlinkClick r:id="rId4"/>
              </a:rPr>
              <a:t>1. Dr Corrie Block, Forbes Coaches Council, 2022 “12 Reasons Your Digital Transformation Will Fail</a:t>
            </a:r>
            <a:r>
              <a:rPr lang="en-GB" sz="917"/>
              <a:t>”</a:t>
            </a:r>
          </a:p>
        </p:txBody>
      </p:sp>
      <p:pic>
        <p:nvPicPr>
          <p:cNvPr id="8" name="Picture 7" descr="A low poly butterfly shaped object&#10;&#10;AI-generated content may be incorrect.">
            <a:extLst>
              <a:ext uri="{FF2B5EF4-FFF2-40B4-BE49-F238E27FC236}">
                <a16:creationId xmlns:a16="http://schemas.microsoft.com/office/drawing/2014/main" id="{8E89B27E-5A39-AA0D-386A-28B9B5FDB55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67172" y="3429000"/>
            <a:ext cx="3633143" cy="1816572"/>
          </a:xfrm>
          <a:prstGeom prst="rect">
            <a:avLst/>
          </a:prstGeom>
          <a:ln>
            <a:noFill/>
          </a:ln>
          <a:effectLst>
            <a:softEdge rad="112500"/>
          </a:effectLst>
        </p:spPr>
      </p:pic>
      <p:pic>
        <p:nvPicPr>
          <p:cNvPr id="23" name="Content Placeholder 22">
            <a:extLst>
              <a:ext uri="{FF2B5EF4-FFF2-40B4-BE49-F238E27FC236}">
                <a16:creationId xmlns:a16="http://schemas.microsoft.com/office/drawing/2014/main" id="{A3325DC8-5CAB-C479-E232-F42CE3136C17}"/>
              </a:ext>
            </a:extLst>
          </p:cNvPr>
          <p:cNvPicPr>
            <a:picLocks noGrp="1" noChangeAspect="1"/>
          </p:cNvPicPr>
          <p:nvPr>
            <p:ph sz="quarter" idx="16"/>
          </p:nvPr>
        </p:nvPicPr>
        <p:blipFill>
          <a:blip r:embed="rId6"/>
          <a:stretch>
            <a:fillRect/>
          </a:stretch>
        </p:blipFill>
        <p:spPr>
          <a:xfrm>
            <a:off x="4343136" y="2715126"/>
            <a:ext cx="3505729" cy="3078748"/>
          </a:xfrm>
          <a:prstGeom prst="rect">
            <a:avLst/>
          </a:prstGeom>
        </p:spPr>
      </p:pic>
    </p:spTree>
    <p:extLst>
      <p:ext uri="{BB962C8B-B14F-4D97-AF65-F5344CB8AC3E}">
        <p14:creationId xmlns:p14="http://schemas.microsoft.com/office/powerpoint/2010/main" val="3148912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D98140-08FB-9942-AF47-8CEEA828E700}"/>
              </a:ext>
            </a:extLst>
          </p:cNvPr>
          <p:cNvSpPr>
            <a:spLocks noGrp="1"/>
          </p:cNvSpPr>
          <p:nvPr>
            <p:ph type="title"/>
          </p:nvPr>
        </p:nvSpPr>
        <p:spPr/>
        <p:txBody>
          <a:bodyPr/>
          <a:lstStyle/>
          <a:p>
            <a:r>
              <a:rPr lang="en-GB" dirty="0"/>
              <a:t>The Neurology Analogy</a:t>
            </a:r>
          </a:p>
        </p:txBody>
      </p:sp>
      <p:sp>
        <p:nvSpPr>
          <p:cNvPr id="3" name="Slide Number Placeholder 2">
            <a:extLst>
              <a:ext uri="{FF2B5EF4-FFF2-40B4-BE49-F238E27FC236}">
                <a16:creationId xmlns:a16="http://schemas.microsoft.com/office/drawing/2014/main" id="{94FE8120-2FF2-6200-FC45-E5FF0C755069}"/>
              </a:ext>
            </a:extLst>
          </p:cNvPr>
          <p:cNvSpPr>
            <a:spLocks noGrp="1"/>
          </p:cNvSpPr>
          <p:nvPr>
            <p:ph type="sldNum" sz="quarter" idx="10"/>
          </p:nvPr>
        </p:nvSpPr>
        <p:spPr/>
        <p:txBody>
          <a:bodyPr/>
          <a:lstStyle/>
          <a:p>
            <a:fld id="{B3618E82-2635-4133-8350-4252D6B2AEF7}" type="slidenum">
              <a:rPr lang="en-US" smtClean="0"/>
              <a:pPr/>
              <a:t>6</a:t>
            </a:fld>
            <a:endParaRPr lang="en-US"/>
          </a:p>
        </p:txBody>
      </p:sp>
      <p:sp>
        <p:nvSpPr>
          <p:cNvPr id="9" name="Text Placeholder 8">
            <a:extLst>
              <a:ext uri="{FF2B5EF4-FFF2-40B4-BE49-F238E27FC236}">
                <a16:creationId xmlns:a16="http://schemas.microsoft.com/office/drawing/2014/main" id="{AC59DBBA-FDAA-3313-759F-B795C80396CB}"/>
              </a:ext>
            </a:extLst>
          </p:cNvPr>
          <p:cNvSpPr>
            <a:spLocks noGrp="1"/>
          </p:cNvSpPr>
          <p:nvPr>
            <p:ph type="body" sz="quarter" idx="12"/>
          </p:nvPr>
        </p:nvSpPr>
        <p:spPr/>
        <p:txBody>
          <a:bodyPr>
            <a:normAutofit fontScale="62500" lnSpcReduction="20000"/>
          </a:bodyPr>
          <a:lstStyle/>
          <a:p>
            <a:pPr algn="ctr"/>
            <a:r>
              <a:rPr lang="en-GB"/>
              <a:t>Organisational Structure</a:t>
            </a:r>
          </a:p>
          <a:p>
            <a:pPr algn="ctr"/>
            <a:r>
              <a:rPr lang="en-GB"/>
              <a:t>- Anatomy</a:t>
            </a:r>
          </a:p>
        </p:txBody>
      </p:sp>
      <p:sp>
        <p:nvSpPr>
          <p:cNvPr id="10" name="Text Placeholder 9">
            <a:extLst>
              <a:ext uri="{FF2B5EF4-FFF2-40B4-BE49-F238E27FC236}">
                <a16:creationId xmlns:a16="http://schemas.microsoft.com/office/drawing/2014/main" id="{CA9E5D41-E062-1532-E83E-C3D031026474}"/>
              </a:ext>
            </a:extLst>
          </p:cNvPr>
          <p:cNvSpPr>
            <a:spLocks noGrp="1"/>
          </p:cNvSpPr>
          <p:nvPr>
            <p:ph type="body" sz="quarter" idx="13"/>
          </p:nvPr>
        </p:nvSpPr>
        <p:spPr/>
        <p:txBody>
          <a:bodyPr>
            <a:normAutofit fontScale="62500" lnSpcReduction="20000"/>
          </a:bodyPr>
          <a:lstStyle/>
          <a:p>
            <a:pPr algn="ctr"/>
            <a:r>
              <a:rPr lang="en-GB"/>
              <a:t>Decision &amp; Feedback Flows </a:t>
            </a:r>
          </a:p>
          <a:p>
            <a:pPr algn="ctr"/>
            <a:r>
              <a:rPr lang="en-GB"/>
              <a:t>- Neurology </a:t>
            </a:r>
          </a:p>
        </p:txBody>
      </p:sp>
      <p:sp>
        <p:nvSpPr>
          <p:cNvPr id="11" name="Text Placeholder 10">
            <a:extLst>
              <a:ext uri="{FF2B5EF4-FFF2-40B4-BE49-F238E27FC236}">
                <a16:creationId xmlns:a16="http://schemas.microsoft.com/office/drawing/2014/main" id="{63E59BEA-6E68-5819-B195-87F6ACDBE6CC}"/>
              </a:ext>
            </a:extLst>
          </p:cNvPr>
          <p:cNvSpPr>
            <a:spLocks noGrp="1"/>
          </p:cNvSpPr>
          <p:nvPr>
            <p:ph type="body" sz="quarter" idx="14"/>
          </p:nvPr>
        </p:nvSpPr>
        <p:spPr/>
        <p:txBody>
          <a:bodyPr>
            <a:normAutofit fontScale="62500" lnSpcReduction="20000"/>
          </a:bodyPr>
          <a:lstStyle/>
          <a:p>
            <a:pPr algn="ctr"/>
            <a:r>
              <a:rPr lang="en-GB"/>
              <a:t>Business Processes</a:t>
            </a:r>
          </a:p>
          <a:p>
            <a:pPr algn="ctr"/>
            <a:r>
              <a:rPr lang="en-GB"/>
              <a:t>- Physiology</a:t>
            </a:r>
          </a:p>
        </p:txBody>
      </p:sp>
      <p:pic>
        <p:nvPicPr>
          <p:cNvPr id="25" name="Content Placeholder 24">
            <a:extLst>
              <a:ext uri="{FF2B5EF4-FFF2-40B4-BE49-F238E27FC236}">
                <a16:creationId xmlns:a16="http://schemas.microsoft.com/office/drawing/2014/main" id="{F69DEC32-BC77-FE1A-C207-F31F4A57D21B}"/>
              </a:ext>
            </a:extLst>
          </p:cNvPr>
          <p:cNvPicPr>
            <a:picLocks noGrp="1" noChangeAspect="1"/>
          </p:cNvPicPr>
          <p:nvPr>
            <p:ph sz="quarter" idx="15"/>
          </p:nvPr>
        </p:nvPicPr>
        <p:blipFill>
          <a:blip r:embed="rId3" cstate="print">
            <a:extLst>
              <a:ext uri="{28A0092B-C50C-407E-A947-70E740481C1C}">
                <a14:useLocalDpi xmlns:a14="http://schemas.microsoft.com/office/drawing/2010/main"/>
              </a:ext>
            </a:extLst>
          </a:blip>
          <a:srcRect/>
          <a:stretch>
            <a:fillRect/>
          </a:stretch>
        </p:blipFill>
        <p:spPr>
          <a:xfrm>
            <a:off x="1417214" y="2302437"/>
            <a:ext cx="1509502" cy="3725938"/>
          </a:xfrm>
          <a:prstGeom prst="rect">
            <a:avLst/>
          </a:prstGeom>
        </p:spPr>
      </p:pic>
      <p:pic>
        <p:nvPicPr>
          <p:cNvPr id="26" name="Content Placeholder 25">
            <a:extLst>
              <a:ext uri="{FF2B5EF4-FFF2-40B4-BE49-F238E27FC236}">
                <a16:creationId xmlns:a16="http://schemas.microsoft.com/office/drawing/2014/main" id="{1642BF0F-0921-D784-C4B7-D6FD08AA0BDB}"/>
              </a:ext>
            </a:extLst>
          </p:cNvPr>
          <p:cNvPicPr>
            <a:picLocks noGrp="1" noChangeAspect="1"/>
          </p:cNvPicPr>
          <p:nvPr>
            <p:ph sz="quarter" idx="17"/>
          </p:nvPr>
        </p:nvPicPr>
        <p:blipFill>
          <a:blip r:embed="rId4" cstate="print">
            <a:extLst>
              <a:ext uri="{28A0092B-C50C-407E-A947-70E740481C1C}">
                <a14:useLocalDpi xmlns:a14="http://schemas.microsoft.com/office/drawing/2010/main"/>
              </a:ext>
            </a:extLst>
          </a:blip>
          <a:srcRect/>
          <a:stretch>
            <a:fillRect/>
          </a:stretch>
        </p:blipFill>
        <p:spPr>
          <a:xfrm>
            <a:off x="9299418" y="2302436"/>
            <a:ext cx="1441236" cy="3725939"/>
          </a:xfrm>
          <a:prstGeom prst="rect">
            <a:avLst/>
          </a:prstGeom>
        </p:spPr>
      </p:pic>
      <p:pic>
        <p:nvPicPr>
          <p:cNvPr id="27" name="Content Placeholder 26">
            <a:extLst>
              <a:ext uri="{FF2B5EF4-FFF2-40B4-BE49-F238E27FC236}">
                <a16:creationId xmlns:a16="http://schemas.microsoft.com/office/drawing/2014/main" id="{D8A5CBB2-E7C2-DE0C-CA9D-3241890E0E8D}"/>
              </a:ext>
            </a:extLst>
          </p:cNvPr>
          <p:cNvPicPr>
            <a:picLocks noGrp="1" noChangeAspect="1"/>
          </p:cNvPicPr>
          <p:nvPr>
            <p:ph sz="quarter" idx="16"/>
          </p:nvPr>
        </p:nvPicPr>
        <p:blipFill>
          <a:blip r:embed="rId5"/>
          <a:stretch>
            <a:fillRect/>
          </a:stretch>
        </p:blipFill>
        <p:spPr>
          <a:xfrm>
            <a:off x="4261757" y="2163779"/>
            <a:ext cx="3668486" cy="4003253"/>
          </a:xfrm>
          <a:prstGeom prst="rect">
            <a:avLst/>
          </a:prstGeom>
        </p:spPr>
      </p:pic>
    </p:spTree>
    <p:extLst>
      <p:ext uri="{BB962C8B-B14F-4D97-AF65-F5344CB8AC3E}">
        <p14:creationId xmlns:p14="http://schemas.microsoft.com/office/powerpoint/2010/main" val="3204969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68BC7-4674-E483-E94B-CF95B7988FF1}"/>
              </a:ext>
            </a:extLst>
          </p:cNvPr>
          <p:cNvSpPr>
            <a:spLocks noGrp="1"/>
          </p:cNvSpPr>
          <p:nvPr>
            <p:ph type="title"/>
          </p:nvPr>
        </p:nvSpPr>
        <p:spPr/>
        <p:txBody>
          <a:bodyPr/>
          <a:lstStyle/>
          <a:p>
            <a:r>
              <a:rPr lang="en-GB" dirty="0"/>
              <a:t>Purpose of today - Exploration with you all</a:t>
            </a:r>
          </a:p>
        </p:txBody>
      </p:sp>
      <p:sp>
        <p:nvSpPr>
          <p:cNvPr id="19" name="Freeform: Shape 18" descr="Hanging light bulbs in a dark room with one lightbulb lit">
            <a:extLst>
              <a:ext uri="{FF2B5EF4-FFF2-40B4-BE49-F238E27FC236}">
                <a16:creationId xmlns:a16="http://schemas.microsoft.com/office/drawing/2014/main" id="{660F24C6-15AA-14A7-B46A-5312EAE12293}"/>
              </a:ext>
            </a:extLst>
          </p:cNvPr>
          <p:cNvSpPr>
            <a:spLocks noChangeAspect="1"/>
          </p:cNvSpPr>
          <p:nvPr/>
        </p:nvSpPr>
        <p:spPr>
          <a:xfrm>
            <a:off x="2732954" y="1450499"/>
            <a:ext cx="2668688" cy="1734647"/>
          </a:xfrm>
          <a:custGeom>
            <a:avLst/>
            <a:gdLst>
              <a:gd name="connsiteX0" fmla="*/ 0 w 2369539"/>
              <a:gd name="connsiteY0" fmla="*/ 256705 h 1540200"/>
              <a:gd name="connsiteX1" fmla="*/ 256705 w 2369539"/>
              <a:gd name="connsiteY1" fmla="*/ 0 h 1540200"/>
              <a:gd name="connsiteX2" fmla="*/ 2112834 w 2369539"/>
              <a:gd name="connsiteY2" fmla="*/ 0 h 1540200"/>
              <a:gd name="connsiteX3" fmla="*/ 2369539 w 2369539"/>
              <a:gd name="connsiteY3" fmla="*/ 256705 h 1540200"/>
              <a:gd name="connsiteX4" fmla="*/ 2369539 w 2369539"/>
              <a:gd name="connsiteY4" fmla="*/ 1283495 h 1540200"/>
              <a:gd name="connsiteX5" fmla="*/ 2112834 w 2369539"/>
              <a:gd name="connsiteY5" fmla="*/ 1540200 h 1540200"/>
              <a:gd name="connsiteX6" fmla="*/ 256705 w 2369539"/>
              <a:gd name="connsiteY6" fmla="*/ 1540200 h 1540200"/>
              <a:gd name="connsiteX7" fmla="*/ 0 w 2369539"/>
              <a:gd name="connsiteY7" fmla="*/ 1283495 h 1540200"/>
              <a:gd name="connsiteX8" fmla="*/ 0 w 2369539"/>
              <a:gd name="connsiteY8" fmla="*/ 256705 h 154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539" h="1540200">
                <a:moveTo>
                  <a:pt x="0" y="256705"/>
                </a:moveTo>
                <a:cubicBezTo>
                  <a:pt x="0" y="114931"/>
                  <a:pt x="114931" y="0"/>
                  <a:pt x="256705" y="0"/>
                </a:cubicBezTo>
                <a:lnTo>
                  <a:pt x="2112834" y="0"/>
                </a:lnTo>
                <a:cubicBezTo>
                  <a:pt x="2254608" y="0"/>
                  <a:pt x="2369539" y="114931"/>
                  <a:pt x="2369539" y="256705"/>
                </a:cubicBezTo>
                <a:lnTo>
                  <a:pt x="2369539" y="1283495"/>
                </a:lnTo>
                <a:cubicBezTo>
                  <a:pt x="2369539" y="1425269"/>
                  <a:pt x="2254608" y="1540200"/>
                  <a:pt x="2112834" y="1540200"/>
                </a:cubicBezTo>
                <a:lnTo>
                  <a:pt x="256705" y="1540200"/>
                </a:lnTo>
                <a:cubicBezTo>
                  <a:pt x="114931" y="1540200"/>
                  <a:pt x="0" y="1425269"/>
                  <a:pt x="0" y="1283495"/>
                </a:cubicBezTo>
                <a:lnTo>
                  <a:pt x="0" y="256705"/>
                </a:lnTo>
                <a:close/>
              </a:path>
            </a:pathLst>
          </a:custGeom>
          <a:blipFill dpi="0" rotWithShape="0">
            <a:blip r:embed="rId2" cstate="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8380" tIns="148380" rIns="148380" bIns="148380" numCol="1" spcCol="1270" anchor="t" anchorCtr="0">
            <a:noAutofit/>
          </a:bodyPr>
          <a:lstStyle/>
          <a:p>
            <a:pPr algn="ctr" defTabSz="1000085">
              <a:lnSpc>
                <a:spcPct val="90000"/>
              </a:lnSpc>
              <a:spcBef>
                <a:spcPct val="0"/>
              </a:spcBef>
              <a:spcAft>
                <a:spcPct val="35000"/>
              </a:spcAft>
            </a:pPr>
            <a:r>
              <a:rPr lang="en-GB" sz="2250" b="1" dirty="0">
                <a:solidFill>
                  <a:schemeClr val="bg1"/>
                </a:solidFill>
              </a:rPr>
              <a:t>Ideas</a:t>
            </a:r>
          </a:p>
        </p:txBody>
      </p:sp>
      <p:sp>
        <p:nvSpPr>
          <p:cNvPr id="20" name="Freeform: Shape 19">
            <a:extLst>
              <a:ext uri="{FF2B5EF4-FFF2-40B4-BE49-F238E27FC236}">
                <a16:creationId xmlns:a16="http://schemas.microsoft.com/office/drawing/2014/main" id="{5E8FF168-2CF9-0928-4F04-628CDDD96101}"/>
              </a:ext>
            </a:extLst>
          </p:cNvPr>
          <p:cNvSpPr>
            <a:spLocks noChangeAspect="1"/>
          </p:cNvSpPr>
          <p:nvPr/>
        </p:nvSpPr>
        <p:spPr>
          <a:xfrm rot="2051566">
            <a:off x="4114272" y="1936790"/>
            <a:ext cx="4241827" cy="4241827"/>
          </a:xfrm>
          <a:custGeom>
            <a:avLst/>
            <a:gdLst/>
            <a:ahLst/>
            <a:cxnLst/>
            <a:rect l="0" t="0" r="0" b="0"/>
            <a:pathLst>
              <a:path>
                <a:moveTo>
                  <a:pt x="4057116" y="497827"/>
                </a:moveTo>
                <a:arcTo wR="2545096" hR="2545096" stAng="18386875" swAng="1634082"/>
              </a:path>
            </a:pathLst>
          </a:custGeom>
          <a:noFill/>
          <a:ln w="76200">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sz="1500"/>
          </a:p>
        </p:txBody>
      </p:sp>
      <p:sp>
        <p:nvSpPr>
          <p:cNvPr id="21" name="Freeform: Shape 20" descr="Two blank speech balloons">
            <a:extLst>
              <a:ext uri="{FF2B5EF4-FFF2-40B4-BE49-F238E27FC236}">
                <a16:creationId xmlns:a16="http://schemas.microsoft.com/office/drawing/2014/main" id="{B4B58D64-A27D-B722-0CC1-6E3BB2581C86}"/>
              </a:ext>
            </a:extLst>
          </p:cNvPr>
          <p:cNvSpPr>
            <a:spLocks noChangeAspect="1"/>
          </p:cNvSpPr>
          <p:nvPr/>
        </p:nvSpPr>
        <p:spPr>
          <a:xfrm>
            <a:off x="7198020" y="1450499"/>
            <a:ext cx="2668688" cy="1734647"/>
          </a:xfrm>
          <a:custGeom>
            <a:avLst/>
            <a:gdLst>
              <a:gd name="connsiteX0" fmla="*/ 0 w 2369539"/>
              <a:gd name="connsiteY0" fmla="*/ 256705 h 1540200"/>
              <a:gd name="connsiteX1" fmla="*/ 256705 w 2369539"/>
              <a:gd name="connsiteY1" fmla="*/ 0 h 1540200"/>
              <a:gd name="connsiteX2" fmla="*/ 2112834 w 2369539"/>
              <a:gd name="connsiteY2" fmla="*/ 0 h 1540200"/>
              <a:gd name="connsiteX3" fmla="*/ 2369539 w 2369539"/>
              <a:gd name="connsiteY3" fmla="*/ 256705 h 1540200"/>
              <a:gd name="connsiteX4" fmla="*/ 2369539 w 2369539"/>
              <a:gd name="connsiteY4" fmla="*/ 1283495 h 1540200"/>
              <a:gd name="connsiteX5" fmla="*/ 2112834 w 2369539"/>
              <a:gd name="connsiteY5" fmla="*/ 1540200 h 1540200"/>
              <a:gd name="connsiteX6" fmla="*/ 256705 w 2369539"/>
              <a:gd name="connsiteY6" fmla="*/ 1540200 h 1540200"/>
              <a:gd name="connsiteX7" fmla="*/ 0 w 2369539"/>
              <a:gd name="connsiteY7" fmla="*/ 1283495 h 1540200"/>
              <a:gd name="connsiteX8" fmla="*/ 0 w 2369539"/>
              <a:gd name="connsiteY8" fmla="*/ 256705 h 154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539" h="1540200">
                <a:moveTo>
                  <a:pt x="0" y="256705"/>
                </a:moveTo>
                <a:cubicBezTo>
                  <a:pt x="0" y="114931"/>
                  <a:pt x="114931" y="0"/>
                  <a:pt x="256705" y="0"/>
                </a:cubicBezTo>
                <a:lnTo>
                  <a:pt x="2112834" y="0"/>
                </a:lnTo>
                <a:cubicBezTo>
                  <a:pt x="2254608" y="0"/>
                  <a:pt x="2369539" y="114931"/>
                  <a:pt x="2369539" y="256705"/>
                </a:cubicBezTo>
                <a:lnTo>
                  <a:pt x="2369539" y="1283495"/>
                </a:lnTo>
                <a:cubicBezTo>
                  <a:pt x="2369539" y="1425269"/>
                  <a:pt x="2254608" y="1540200"/>
                  <a:pt x="2112834" y="1540200"/>
                </a:cubicBezTo>
                <a:lnTo>
                  <a:pt x="256705" y="1540200"/>
                </a:lnTo>
                <a:cubicBezTo>
                  <a:pt x="114931" y="1540200"/>
                  <a:pt x="0" y="1425269"/>
                  <a:pt x="0" y="1283495"/>
                </a:cubicBezTo>
                <a:lnTo>
                  <a:pt x="0" y="256705"/>
                </a:lnTo>
                <a:close/>
              </a:path>
            </a:pathLst>
          </a:custGeom>
          <a:blipFill dpi="0" rotWithShape="0">
            <a:blip r:embed="rId3" cstate="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8380" tIns="148380" rIns="148380" bIns="148380" numCol="1" spcCol="1270" anchor="t" anchorCtr="0">
            <a:noAutofit/>
          </a:bodyPr>
          <a:lstStyle/>
          <a:p>
            <a:pPr algn="ctr" defTabSz="1000085">
              <a:lnSpc>
                <a:spcPct val="90000"/>
              </a:lnSpc>
              <a:spcBef>
                <a:spcPct val="0"/>
              </a:spcBef>
              <a:spcAft>
                <a:spcPct val="35000"/>
              </a:spcAft>
            </a:pPr>
            <a:r>
              <a:rPr lang="en-GB" sz="2250" b="1" dirty="0">
                <a:solidFill>
                  <a:schemeClr val="tx1"/>
                </a:solidFill>
              </a:rPr>
              <a:t>Commentary</a:t>
            </a:r>
          </a:p>
        </p:txBody>
      </p:sp>
      <p:sp>
        <p:nvSpPr>
          <p:cNvPr id="22" name="Freeform: Shape 21">
            <a:extLst>
              <a:ext uri="{FF2B5EF4-FFF2-40B4-BE49-F238E27FC236}">
                <a16:creationId xmlns:a16="http://schemas.microsoft.com/office/drawing/2014/main" id="{69E2397F-CE98-5580-D029-53990697DBAD}"/>
              </a:ext>
            </a:extLst>
          </p:cNvPr>
          <p:cNvSpPr>
            <a:spLocks noChangeAspect="1"/>
          </p:cNvSpPr>
          <p:nvPr/>
        </p:nvSpPr>
        <p:spPr>
          <a:xfrm rot="2820000">
            <a:off x="4114272" y="1936790"/>
            <a:ext cx="4241827" cy="4241827"/>
          </a:xfrm>
          <a:custGeom>
            <a:avLst/>
            <a:gdLst/>
            <a:ahLst/>
            <a:cxnLst/>
            <a:rect l="0" t="0" r="0" b="0"/>
            <a:pathLst>
              <a:path>
                <a:moveTo>
                  <a:pt x="4826398" y="3673447"/>
                </a:moveTo>
                <a:arcTo wR="2545096" hR="2545096" stAng="1579043" swAng="1634082"/>
              </a:path>
            </a:pathLst>
          </a:custGeom>
          <a:noFill/>
          <a:ln w="76200">
            <a:solidFill>
              <a:schemeClr val="tx2"/>
            </a:solidFill>
            <a:tailEnd type="arrow"/>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sz="1500"/>
          </a:p>
        </p:txBody>
      </p:sp>
      <p:sp>
        <p:nvSpPr>
          <p:cNvPr id="23" name="Freeform: Shape 22" descr="Three women brainstorming">
            <a:extLst>
              <a:ext uri="{FF2B5EF4-FFF2-40B4-BE49-F238E27FC236}">
                <a16:creationId xmlns:a16="http://schemas.microsoft.com/office/drawing/2014/main" id="{B8151E4A-FD66-0062-C0DF-F92CCD8FA208}"/>
              </a:ext>
            </a:extLst>
          </p:cNvPr>
          <p:cNvSpPr>
            <a:spLocks noChangeAspect="1"/>
          </p:cNvSpPr>
          <p:nvPr/>
        </p:nvSpPr>
        <p:spPr>
          <a:xfrm>
            <a:off x="7198020" y="4717257"/>
            <a:ext cx="2668688" cy="1734647"/>
          </a:xfrm>
          <a:custGeom>
            <a:avLst/>
            <a:gdLst>
              <a:gd name="connsiteX0" fmla="*/ 0 w 2369539"/>
              <a:gd name="connsiteY0" fmla="*/ 256705 h 1540200"/>
              <a:gd name="connsiteX1" fmla="*/ 256705 w 2369539"/>
              <a:gd name="connsiteY1" fmla="*/ 0 h 1540200"/>
              <a:gd name="connsiteX2" fmla="*/ 2112834 w 2369539"/>
              <a:gd name="connsiteY2" fmla="*/ 0 h 1540200"/>
              <a:gd name="connsiteX3" fmla="*/ 2369539 w 2369539"/>
              <a:gd name="connsiteY3" fmla="*/ 256705 h 1540200"/>
              <a:gd name="connsiteX4" fmla="*/ 2369539 w 2369539"/>
              <a:gd name="connsiteY4" fmla="*/ 1283495 h 1540200"/>
              <a:gd name="connsiteX5" fmla="*/ 2112834 w 2369539"/>
              <a:gd name="connsiteY5" fmla="*/ 1540200 h 1540200"/>
              <a:gd name="connsiteX6" fmla="*/ 256705 w 2369539"/>
              <a:gd name="connsiteY6" fmla="*/ 1540200 h 1540200"/>
              <a:gd name="connsiteX7" fmla="*/ 0 w 2369539"/>
              <a:gd name="connsiteY7" fmla="*/ 1283495 h 1540200"/>
              <a:gd name="connsiteX8" fmla="*/ 0 w 2369539"/>
              <a:gd name="connsiteY8" fmla="*/ 256705 h 154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539" h="1540200">
                <a:moveTo>
                  <a:pt x="0" y="256705"/>
                </a:moveTo>
                <a:cubicBezTo>
                  <a:pt x="0" y="114931"/>
                  <a:pt x="114931" y="0"/>
                  <a:pt x="256705" y="0"/>
                </a:cubicBezTo>
                <a:lnTo>
                  <a:pt x="2112834" y="0"/>
                </a:lnTo>
                <a:cubicBezTo>
                  <a:pt x="2254608" y="0"/>
                  <a:pt x="2369539" y="114931"/>
                  <a:pt x="2369539" y="256705"/>
                </a:cubicBezTo>
                <a:lnTo>
                  <a:pt x="2369539" y="1283495"/>
                </a:lnTo>
                <a:cubicBezTo>
                  <a:pt x="2369539" y="1425269"/>
                  <a:pt x="2254608" y="1540200"/>
                  <a:pt x="2112834" y="1540200"/>
                </a:cubicBezTo>
                <a:lnTo>
                  <a:pt x="256705" y="1540200"/>
                </a:lnTo>
                <a:cubicBezTo>
                  <a:pt x="114931" y="1540200"/>
                  <a:pt x="0" y="1425269"/>
                  <a:pt x="0" y="1283495"/>
                </a:cubicBezTo>
                <a:lnTo>
                  <a:pt x="0" y="256705"/>
                </a:lnTo>
                <a:close/>
              </a:path>
            </a:pathLst>
          </a:custGeom>
          <a:blipFill dpi="0" rotWithShape="0">
            <a:blip r:embed="rId4" cstate="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8380" tIns="148380" rIns="148380" bIns="148380" numCol="1" spcCol="1270" anchor="t" anchorCtr="0">
            <a:noAutofit/>
          </a:bodyPr>
          <a:lstStyle/>
          <a:p>
            <a:pPr algn="ctr" defTabSz="1000085">
              <a:lnSpc>
                <a:spcPct val="90000"/>
              </a:lnSpc>
              <a:spcBef>
                <a:spcPct val="0"/>
              </a:spcBef>
              <a:spcAft>
                <a:spcPct val="35000"/>
              </a:spcAft>
            </a:pPr>
            <a:r>
              <a:rPr lang="en-GB" sz="2250" b="1" dirty="0">
                <a:solidFill>
                  <a:schemeClr val="tx1"/>
                </a:solidFill>
              </a:rPr>
              <a:t>Interest</a:t>
            </a:r>
          </a:p>
        </p:txBody>
      </p:sp>
      <p:sp>
        <p:nvSpPr>
          <p:cNvPr id="24" name="Freeform: Shape 23">
            <a:extLst>
              <a:ext uri="{FF2B5EF4-FFF2-40B4-BE49-F238E27FC236}">
                <a16:creationId xmlns:a16="http://schemas.microsoft.com/office/drawing/2014/main" id="{011D4546-1737-F81E-7C7C-E935DDC95C60}"/>
              </a:ext>
            </a:extLst>
          </p:cNvPr>
          <p:cNvSpPr>
            <a:spLocks noChangeAspect="1"/>
          </p:cNvSpPr>
          <p:nvPr/>
        </p:nvSpPr>
        <p:spPr>
          <a:xfrm rot="2633467">
            <a:off x="4114272" y="1936790"/>
            <a:ext cx="4241827" cy="4241827"/>
          </a:xfrm>
          <a:custGeom>
            <a:avLst/>
            <a:gdLst/>
            <a:ahLst/>
            <a:cxnLst/>
            <a:rect l="0" t="0" r="0" b="0"/>
            <a:pathLst>
              <a:path>
                <a:moveTo>
                  <a:pt x="1033075" y="4592364"/>
                </a:moveTo>
                <a:arcTo wR="2545096" hR="2545096" stAng="7586875" swAng="1634082"/>
              </a:path>
            </a:pathLst>
          </a:custGeom>
          <a:noFill/>
          <a:ln w="76200">
            <a:solidFill>
              <a:schemeClr val="tx2"/>
            </a:solidFill>
            <a:tailEnd type="arrow"/>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sz="1500"/>
          </a:p>
        </p:txBody>
      </p:sp>
      <p:sp>
        <p:nvSpPr>
          <p:cNvPr id="25" name="Freeform: Shape 24" descr="Woman using tablet standing in front of digital display">
            <a:extLst>
              <a:ext uri="{FF2B5EF4-FFF2-40B4-BE49-F238E27FC236}">
                <a16:creationId xmlns:a16="http://schemas.microsoft.com/office/drawing/2014/main" id="{50CBBA7E-DDE1-ECBB-D4EE-C79EC7BB813E}"/>
              </a:ext>
            </a:extLst>
          </p:cNvPr>
          <p:cNvSpPr>
            <a:spLocks noChangeAspect="1"/>
          </p:cNvSpPr>
          <p:nvPr/>
        </p:nvSpPr>
        <p:spPr>
          <a:xfrm>
            <a:off x="2732954" y="4717257"/>
            <a:ext cx="2668688" cy="1734647"/>
          </a:xfrm>
          <a:custGeom>
            <a:avLst/>
            <a:gdLst>
              <a:gd name="connsiteX0" fmla="*/ 0 w 2369539"/>
              <a:gd name="connsiteY0" fmla="*/ 256705 h 1540200"/>
              <a:gd name="connsiteX1" fmla="*/ 256705 w 2369539"/>
              <a:gd name="connsiteY1" fmla="*/ 0 h 1540200"/>
              <a:gd name="connsiteX2" fmla="*/ 2112834 w 2369539"/>
              <a:gd name="connsiteY2" fmla="*/ 0 h 1540200"/>
              <a:gd name="connsiteX3" fmla="*/ 2369539 w 2369539"/>
              <a:gd name="connsiteY3" fmla="*/ 256705 h 1540200"/>
              <a:gd name="connsiteX4" fmla="*/ 2369539 w 2369539"/>
              <a:gd name="connsiteY4" fmla="*/ 1283495 h 1540200"/>
              <a:gd name="connsiteX5" fmla="*/ 2112834 w 2369539"/>
              <a:gd name="connsiteY5" fmla="*/ 1540200 h 1540200"/>
              <a:gd name="connsiteX6" fmla="*/ 256705 w 2369539"/>
              <a:gd name="connsiteY6" fmla="*/ 1540200 h 1540200"/>
              <a:gd name="connsiteX7" fmla="*/ 0 w 2369539"/>
              <a:gd name="connsiteY7" fmla="*/ 1283495 h 1540200"/>
              <a:gd name="connsiteX8" fmla="*/ 0 w 2369539"/>
              <a:gd name="connsiteY8" fmla="*/ 256705 h 154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539" h="1540200">
                <a:moveTo>
                  <a:pt x="0" y="256705"/>
                </a:moveTo>
                <a:cubicBezTo>
                  <a:pt x="0" y="114931"/>
                  <a:pt x="114931" y="0"/>
                  <a:pt x="256705" y="0"/>
                </a:cubicBezTo>
                <a:lnTo>
                  <a:pt x="2112834" y="0"/>
                </a:lnTo>
                <a:cubicBezTo>
                  <a:pt x="2254608" y="0"/>
                  <a:pt x="2369539" y="114931"/>
                  <a:pt x="2369539" y="256705"/>
                </a:cubicBezTo>
                <a:lnTo>
                  <a:pt x="2369539" y="1283495"/>
                </a:lnTo>
                <a:cubicBezTo>
                  <a:pt x="2369539" y="1425269"/>
                  <a:pt x="2254608" y="1540200"/>
                  <a:pt x="2112834" y="1540200"/>
                </a:cubicBezTo>
                <a:lnTo>
                  <a:pt x="256705" y="1540200"/>
                </a:lnTo>
                <a:cubicBezTo>
                  <a:pt x="114931" y="1540200"/>
                  <a:pt x="0" y="1425269"/>
                  <a:pt x="0" y="1283495"/>
                </a:cubicBezTo>
                <a:lnTo>
                  <a:pt x="0" y="256705"/>
                </a:lnTo>
                <a:close/>
              </a:path>
            </a:pathLst>
          </a:custGeom>
          <a:blipFill dpi="0" rotWithShape="1">
            <a:blip r:embed="rId5" cstate="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8380" tIns="148380" rIns="148380" bIns="148380" numCol="1" spcCol="1270" anchor="t" anchorCtr="0">
            <a:noAutofit/>
          </a:bodyPr>
          <a:lstStyle/>
          <a:p>
            <a:pPr algn="ctr" defTabSz="1000085">
              <a:lnSpc>
                <a:spcPct val="90000"/>
              </a:lnSpc>
              <a:spcBef>
                <a:spcPct val="0"/>
              </a:spcBef>
              <a:spcAft>
                <a:spcPct val="35000"/>
              </a:spcAft>
            </a:pPr>
            <a:r>
              <a:rPr lang="en-GB" sz="2250" b="1" dirty="0"/>
              <a:t>Insight</a:t>
            </a:r>
          </a:p>
        </p:txBody>
      </p:sp>
      <p:sp>
        <p:nvSpPr>
          <p:cNvPr id="26" name="Freeform: Shape 25">
            <a:extLst>
              <a:ext uri="{FF2B5EF4-FFF2-40B4-BE49-F238E27FC236}">
                <a16:creationId xmlns:a16="http://schemas.microsoft.com/office/drawing/2014/main" id="{A09FA731-6D47-ECE1-02F4-ABA30DA15755}"/>
              </a:ext>
            </a:extLst>
          </p:cNvPr>
          <p:cNvSpPr>
            <a:spLocks noChangeAspect="1"/>
          </p:cNvSpPr>
          <p:nvPr/>
        </p:nvSpPr>
        <p:spPr>
          <a:xfrm rot="3120000">
            <a:off x="4114272" y="1936790"/>
            <a:ext cx="4241827" cy="4241827"/>
          </a:xfrm>
          <a:custGeom>
            <a:avLst/>
            <a:gdLst/>
            <a:ahLst/>
            <a:cxnLst/>
            <a:rect l="0" t="0" r="0" b="0"/>
            <a:pathLst>
              <a:path>
                <a:moveTo>
                  <a:pt x="263794" y="1416745"/>
                </a:moveTo>
                <a:arcTo wR="2545096" hR="2545096" stAng="12379043" swAng="1634082"/>
              </a:path>
            </a:pathLst>
          </a:custGeom>
          <a:noFill/>
          <a:ln w="76200">
            <a:solidFill>
              <a:schemeClr val="tx2"/>
            </a:solidFill>
            <a:tailEnd type="arrow"/>
          </a:ln>
        </p:spPr>
        <p:style>
          <a:lnRef idx="1">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sz="1500"/>
          </a:p>
        </p:txBody>
      </p:sp>
      <p:sp>
        <p:nvSpPr>
          <p:cNvPr id="4" name="Slide Number Placeholder 3">
            <a:extLst>
              <a:ext uri="{FF2B5EF4-FFF2-40B4-BE49-F238E27FC236}">
                <a16:creationId xmlns:a16="http://schemas.microsoft.com/office/drawing/2014/main" id="{8F840796-014F-7EA4-748D-632F15BE2330}"/>
              </a:ext>
            </a:extLst>
          </p:cNvPr>
          <p:cNvSpPr>
            <a:spLocks noGrp="1"/>
          </p:cNvSpPr>
          <p:nvPr>
            <p:ph type="sldNum" sz="quarter" idx="12"/>
          </p:nvPr>
        </p:nvSpPr>
        <p:spPr/>
        <p:txBody>
          <a:bodyPr/>
          <a:lstStyle/>
          <a:p>
            <a:fld id="{B3618E82-2635-4133-8350-4252D6B2AEF7}" type="slidenum">
              <a:rPr lang="en-US" smtClean="0"/>
              <a:t>7</a:t>
            </a:fld>
            <a:endParaRPr lang="en-US"/>
          </a:p>
        </p:txBody>
      </p:sp>
    </p:spTree>
    <p:extLst>
      <p:ext uri="{BB962C8B-B14F-4D97-AF65-F5344CB8AC3E}">
        <p14:creationId xmlns:p14="http://schemas.microsoft.com/office/powerpoint/2010/main" val="859366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06DA6-D3FD-FE6C-5648-DF9CE98A5A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304FB4-FC6B-8969-FCBD-ACA7867ADFED}"/>
              </a:ext>
            </a:extLst>
          </p:cNvPr>
          <p:cNvSpPr>
            <a:spLocks noGrp="1"/>
          </p:cNvSpPr>
          <p:nvPr>
            <p:ph type="title"/>
          </p:nvPr>
        </p:nvSpPr>
        <p:spPr/>
        <p:txBody>
          <a:bodyPr/>
          <a:lstStyle/>
          <a:p>
            <a:r>
              <a:rPr lang="en-GB" dirty="0"/>
              <a:t>Exploring the VSM Connection</a:t>
            </a:r>
          </a:p>
        </p:txBody>
      </p:sp>
      <p:sp>
        <p:nvSpPr>
          <p:cNvPr id="3" name="Text Placeholder 2">
            <a:extLst>
              <a:ext uri="{FF2B5EF4-FFF2-40B4-BE49-F238E27FC236}">
                <a16:creationId xmlns:a16="http://schemas.microsoft.com/office/drawing/2014/main" id="{0768227A-032B-E59A-149E-3C9D28B40D5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33419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B22DD5-BBF6-8AA1-C39F-D058F5278C3F}"/>
              </a:ext>
            </a:extLst>
          </p:cNvPr>
          <p:cNvSpPr>
            <a:spLocks noGrp="1"/>
          </p:cNvSpPr>
          <p:nvPr>
            <p:ph type="title"/>
          </p:nvPr>
        </p:nvSpPr>
        <p:spPr/>
        <p:txBody>
          <a:bodyPr/>
          <a:lstStyle/>
          <a:p>
            <a:r>
              <a:rPr lang="en-GB" dirty="0"/>
              <a:t>Introducing the Viable System Model (VSM)</a:t>
            </a:r>
          </a:p>
        </p:txBody>
      </p:sp>
    </p:spTree>
    <p:extLst>
      <p:ext uri="{BB962C8B-B14F-4D97-AF65-F5344CB8AC3E}">
        <p14:creationId xmlns:p14="http://schemas.microsoft.com/office/powerpoint/2010/main" val="3762108877"/>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H Presentation Theme">
  <a:themeElements>
    <a:clrScheme name="Custom 5">
      <a:dk1>
        <a:srgbClr val="3F4040"/>
      </a:dk1>
      <a:lt1>
        <a:srgbClr val="FFFFFF"/>
      </a:lt1>
      <a:dk2>
        <a:srgbClr val="743E8C"/>
      </a:dk2>
      <a:lt2>
        <a:srgbClr val="D1C0D9"/>
      </a:lt2>
      <a:accent1>
        <a:srgbClr val="743E8C"/>
      </a:accent1>
      <a:accent2>
        <a:srgbClr val="008080"/>
      </a:accent2>
      <a:accent3>
        <a:srgbClr val="CC99FF"/>
      </a:accent3>
      <a:accent4>
        <a:srgbClr val="FF9933"/>
      </a:accent4>
      <a:accent5>
        <a:srgbClr val="0066CC"/>
      </a:accent5>
      <a:accent6>
        <a:srgbClr val="8B8D8D"/>
      </a:accent6>
      <a:hlink>
        <a:srgbClr val="009999"/>
      </a:hlink>
      <a:folHlink>
        <a:srgbClr val="95979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a:noFill/>
          <a:round/>
          <a:headEnd/>
          <a:tailEnd/>
        </a:ln>
        <a:effectLst/>
      </a:spPr>
      <a:bodyPr wrap="square" rtlCol="0" anchor="ctr"/>
      <a:lstStyle>
        <a:defPPr algn="ctr" eaLnBrk="0" fontAlgn="base" hangingPunct="0">
          <a:spcBef>
            <a:spcPct val="0"/>
          </a:spcBef>
          <a:spcAft>
            <a:spcPct val="0"/>
          </a:spcAft>
          <a:defRPr b="1" dirty="0">
            <a:solidFill>
              <a:srgbClr val="FFFFFF"/>
            </a:solidFill>
          </a:defRPr>
        </a:defPPr>
      </a:lstStyle>
    </a:spDef>
    <a:lnDef>
      <a:spPr bwMode="auto">
        <a:solidFill>
          <a:schemeClr val="accent1"/>
        </a:solidFill>
        <a:ln w="12700" cap="flat" cmpd="sng" algn="ctr">
          <a:solidFill>
            <a:schemeClr val="accent1"/>
          </a:solidFill>
          <a:prstDash val="solid"/>
          <a:round/>
          <a:headEnd type="none" w="med" len="med"/>
          <a:tailEnd type="none" w="med" len="med"/>
        </a:ln>
        <a:effectLst/>
      </a:spPr>
      <a:bodyPr/>
      <a:lstStyle/>
    </a:lnDef>
    <a:txDef>
      <a:spPr>
        <a:noFill/>
      </a:spPr>
      <a:bodyPr wrap="square" rtlCol="0">
        <a:spAutoFit/>
      </a:bodyPr>
      <a:lstStyle>
        <a:defPPr>
          <a:defRPr sz="2400" dirty="0" err="1" smtClean="0"/>
        </a:defPPr>
      </a:lstStyle>
    </a:txDef>
  </a:objectDefaults>
  <a:extraClrSchemeLst/>
  <a:extLst>
    <a:ext uri="{05A4C25C-085E-4340-85A3-A5531E510DB2}">
      <thm15:themeFamily xmlns:thm15="http://schemas.microsoft.com/office/thememl/2012/main" name="Presentation1" id="{6DE05ACE-C4FF-4ACA-9FC0-750A20CDA8ED}" vid="{D975E0BA-482E-489B-9BB9-D3724B79619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604e031-f840-4ad5-97d2-0b99280ee730">
      <Terms xmlns="http://schemas.microsoft.com/office/infopath/2007/PartnerControls"/>
    </lcf76f155ced4ddcb4097134ff3c332f>
    <TaxCatchAll xmlns="c4b40482-04a4-480f-b826-6548c4a2bcf1" xsi:nil="true"/>
    <_Flow_SignoffStatus xmlns="7604e031-f840-4ad5-97d2-0b99280ee73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646A3490C442E41AC9620621F1F21BE" ma:contentTypeVersion="20" ma:contentTypeDescription="Create a new document." ma:contentTypeScope="" ma:versionID="bf88ce8fc137e1f93502ef6b580f970c">
  <xsd:schema xmlns:xsd="http://www.w3.org/2001/XMLSchema" xmlns:xs="http://www.w3.org/2001/XMLSchema" xmlns:p="http://schemas.microsoft.com/office/2006/metadata/properties" xmlns:ns2="7604e031-f840-4ad5-97d2-0b99280ee730" xmlns:ns3="c4b40482-04a4-480f-b826-6548c4a2bcf1" targetNamespace="http://schemas.microsoft.com/office/2006/metadata/properties" ma:root="true" ma:fieldsID="b8da741f6d2119f494e0efa0ce6f6b53" ns2:_="" ns3:_="">
    <xsd:import namespace="7604e031-f840-4ad5-97d2-0b99280ee730"/>
    <xsd:import namespace="c4b40482-04a4-480f-b826-6548c4a2bcf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_Flow_SignoffStatu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04e031-f840-4ad5-97d2-0b99280ee7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_Flow_SignoffStatus" ma:index="18" nillable="true" ma:displayName="Sign-off status" ma:internalName="Sign_x002d_off_x0020_status">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56237a7-7071-4e19-8c1f-699d1949a48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b40482-04a4-480f-b826-6548c4a2bcf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56402f1-dbcc-4c60-a824-dfd545cfc5e6}" ma:internalName="TaxCatchAll" ma:showField="CatchAllData" ma:web="c4b40482-04a4-480f-b826-6548c4a2bc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B3B905-CB06-42ED-917E-65A386393ABC}">
  <ds:schemaRefs>
    <ds:schemaRef ds:uri="http://schemas.microsoft.com/office/2006/metadata/properties"/>
    <ds:schemaRef ds:uri="http://schemas.microsoft.com/office/infopath/2007/PartnerControls"/>
    <ds:schemaRef ds:uri="7604e031-f840-4ad5-97d2-0b99280ee730"/>
    <ds:schemaRef ds:uri="c4b40482-04a4-480f-b826-6548c4a2bcf1"/>
  </ds:schemaRefs>
</ds:datastoreItem>
</file>

<file path=customXml/itemProps2.xml><?xml version="1.0" encoding="utf-8"?>
<ds:datastoreItem xmlns:ds="http://schemas.openxmlformats.org/officeDocument/2006/customXml" ds:itemID="{AC270066-E339-403A-A07C-C5D6CA5DD6FB}">
  <ds:schemaRefs>
    <ds:schemaRef ds:uri="http://schemas.microsoft.com/sharepoint/v3/contenttype/forms"/>
  </ds:schemaRefs>
</ds:datastoreItem>
</file>

<file path=customXml/itemProps3.xml><?xml version="1.0" encoding="utf-8"?>
<ds:datastoreItem xmlns:ds="http://schemas.openxmlformats.org/officeDocument/2006/customXml" ds:itemID="{3F53DA11-ECCD-4D65-A7C6-3719D8A37FBF}"/>
</file>

<file path=docProps/app.xml><?xml version="1.0" encoding="utf-8"?>
<Properties xmlns="http://schemas.openxmlformats.org/officeDocument/2006/extended-properties" xmlns:vt="http://schemas.openxmlformats.org/officeDocument/2006/docPropsVTypes">
  <Template/>
  <TotalTime>0</TotalTime>
  <Words>1528</Words>
  <Application>Microsoft Office PowerPoint</Application>
  <PresentationFormat>Widescreen</PresentationFormat>
  <Paragraphs>260</Paragraphs>
  <Slides>25</Slides>
  <Notes>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25</vt:i4>
      </vt:variant>
    </vt:vector>
  </HeadingPairs>
  <TitlesOfParts>
    <vt:vector size="36" baseType="lpstr">
      <vt:lpstr>Aptos</vt:lpstr>
      <vt:lpstr>Arial</vt:lpstr>
      <vt:lpstr>Calibri</vt:lpstr>
      <vt:lpstr>Calibri Light</vt:lpstr>
      <vt:lpstr>Georgia</vt:lpstr>
      <vt:lpstr>Ink Free</vt:lpstr>
      <vt:lpstr>Open Sans</vt:lpstr>
      <vt:lpstr>Times</vt:lpstr>
      <vt:lpstr>Custom Design</vt:lpstr>
      <vt:lpstr>Office Theme</vt:lpstr>
      <vt:lpstr>HH Presentation Theme</vt:lpstr>
      <vt:lpstr>PowerPoint Presentation</vt:lpstr>
      <vt:lpstr>Who Are We?</vt:lpstr>
      <vt:lpstr>Origin Story</vt:lpstr>
      <vt:lpstr>Influences &amp; Inspiration</vt:lpstr>
      <vt:lpstr>Why hasn’t the Process Industry transformed?</vt:lpstr>
      <vt:lpstr>The Neurology Analogy</vt:lpstr>
      <vt:lpstr>Purpose of today - Exploration with you all</vt:lpstr>
      <vt:lpstr>Exploring the VSM Connection</vt:lpstr>
      <vt:lpstr>Introducing the Viable System Model (VSM)</vt:lpstr>
      <vt:lpstr>Introducing the Viable System Model (VSM)</vt:lpstr>
      <vt:lpstr>“Business Control Hierarchy”™</vt:lpstr>
      <vt:lpstr>Recursion – Business Control Hierarchy™ in Practice</vt:lpstr>
      <vt:lpstr>The Person Responsible™ for…. Is this a possible S1 &amp; recursion model?</vt:lpstr>
      <vt:lpstr>Meta-system not understood in any way</vt:lpstr>
      <vt:lpstr>Systems 1-5 not all fully present</vt:lpstr>
      <vt:lpstr>Motivation &amp; Opportunity</vt:lpstr>
      <vt:lpstr>Why it matters</vt:lpstr>
      <vt:lpstr>Ancient Greece – Two Understandings of Time</vt:lpstr>
      <vt:lpstr>One Example - Measurement of GHG Impact in Upstream Industry</vt:lpstr>
      <vt:lpstr>Illustrative, imaginary industry transformation pathway - creating attractors and positive feedback loops</vt:lpstr>
      <vt:lpstr>The Full Journey</vt:lpstr>
      <vt:lpstr>Implications of Kairos-based Operations (Run-Time Enterprise) Analagous to Maximisation of Autonomy at Lowest Possible Recursion Level</vt:lpstr>
      <vt:lpstr>Process Neurology Initiative</vt:lpstr>
      <vt:lpstr>The Process Industry Neurology Initiative</vt:lpstr>
      <vt:lpstr>What we’re looking for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Bubb</dc:creator>
  <cp:lastModifiedBy>Chris Hamlin</cp:lastModifiedBy>
  <cp:revision>17</cp:revision>
  <dcterms:created xsi:type="dcterms:W3CDTF">2020-10-02T10:29:52Z</dcterms:created>
  <dcterms:modified xsi:type="dcterms:W3CDTF">2025-10-08T11:16:06Z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0x0101000646A3490C442E41AC9620621F1F21BE</vt:lpwstr>
  </property>
  <property fmtid="{D5CDD505-2E9C-101B-9397-08002B2CF9AE}" pid="3" name="MediaServiceImageTags">
    <vt:lpwstr/>
  </property>
</Properties>
</file>